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3" r:id="rId1"/>
  </p:sldMasterIdLst>
  <p:notesMasterIdLst>
    <p:notesMasterId r:id="rId3"/>
  </p:notesMasterIdLst>
  <p:sldIdLst>
    <p:sldId id="303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D4F9"/>
    <a:srgbClr val="C4D4E2"/>
    <a:srgbClr val="D3EBF5"/>
    <a:srgbClr val="FFC88A"/>
    <a:srgbClr val="F2F2F2"/>
    <a:srgbClr val="5A5A66"/>
    <a:srgbClr val="000000"/>
    <a:srgbClr val="EFF1F8"/>
    <a:srgbClr val="373737"/>
    <a:srgbClr val="4454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3" autoAdjust="0"/>
    <p:restoredTop sz="50000" autoAdjust="0"/>
  </p:normalViewPr>
  <p:slideViewPr>
    <p:cSldViewPr snapToGrid="0" snapToObjects="1">
      <p:cViewPr varScale="1">
        <p:scale>
          <a:sx n="36" d="100"/>
          <a:sy n="36" d="100"/>
        </p:scale>
        <p:origin x="1044" y="90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763588"/>
            <a:ext cx="67024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97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5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0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Freeform 160">
            <a:extLst>
              <a:ext uri="{FF2B5EF4-FFF2-40B4-BE49-F238E27FC236}">
                <a16:creationId xmlns:a16="http://schemas.microsoft.com/office/drawing/2014/main" id="{4CEDBBB9-844D-9948-BECC-B98B7F5E9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70966" y="6164689"/>
            <a:ext cx="2228647" cy="4461958"/>
          </a:xfrm>
          <a:custGeom>
            <a:avLst/>
            <a:gdLst>
              <a:gd name="T0" fmla="*/ 0 w 2107"/>
              <a:gd name="T1" fmla="*/ 2147483646 h 4221"/>
              <a:gd name="T2" fmla="*/ 0 w 2107"/>
              <a:gd name="T3" fmla="*/ 2147483646 h 4221"/>
              <a:gd name="T4" fmla="*/ 2147483646 w 2107"/>
              <a:gd name="T5" fmla="*/ 2147483646 h 4221"/>
              <a:gd name="T6" fmla="*/ 2147483646 w 2107"/>
              <a:gd name="T7" fmla="*/ 2147483646 h 4221"/>
              <a:gd name="T8" fmla="*/ 2147483646 w 2107"/>
              <a:gd name="T9" fmla="*/ 2147483646 h 4221"/>
              <a:gd name="T10" fmla="*/ 0 w 2107"/>
              <a:gd name="T11" fmla="*/ 2147483646 h 4221"/>
              <a:gd name="T12" fmla="*/ 0 w 2107"/>
              <a:gd name="T13" fmla="*/ 2147483646 h 422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07" h="4221">
                <a:moveTo>
                  <a:pt x="0" y="3795"/>
                </a:moveTo>
                <a:lnTo>
                  <a:pt x="0" y="3795"/>
                </a:lnTo>
                <a:cubicBezTo>
                  <a:pt x="0" y="4039"/>
                  <a:pt x="226" y="4220"/>
                  <a:pt x="470" y="4166"/>
                </a:cubicBezTo>
                <a:cubicBezTo>
                  <a:pt x="1410" y="3958"/>
                  <a:pt x="2106" y="3117"/>
                  <a:pt x="2106" y="2114"/>
                </a:cubicBezTo>
                <a:cubicBezTo>
                  <a:pt x="2106" y="1110"/>
                  <a:pt x="1410" y="271"/>
                  <a:pt x="470" y="54"/>
                </a:cubicBezTo>
                <a:cubicBezTo>
                  <a:pt x="226" y="0"/>
                  <a:pt x="0" y="180"/>
                  <a:pt x="0" y="424"/>
                </a:cubicBezTo>
                <a:lnTo>
                  <a:pt x="0" y="3795"/>
                </a:lnTo>
              </a:path>
            </a:pathLst>
          </a:custGeom>
          <a:solidFill>
            <a:schemeClr val="tx1">
              <a:lumMod val="50000"/>
              <a:alpha val="76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220" name="Freeform 161">
            <a:extLst>
              <a:ext uri="{FF2B5EF4-FFF2-40B4-BE49-F238E27FC236}">
                <a16:creationId xmlns:a16="http://schemas.microsoft.com/office/drawing/2014/main" id="{259A737B-FF5B-D945-9D22-B9D8B375F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8037" y="6822095"/>
            <a:ext cx="1575905" cy="3142486"/>
          </a:xfrm>
          <a:custGeom>
            <a:avLst/>
            <a:gdLst>
              <a:gd name="T0" fmla="*/ 0 w 1492"/>
              <a:gd name="T1" fmla="*/ 2147483646 h 2974"/>
              <a:gd name="T2" fmla="*/ 0 w 1492"/>
              <a:gd name="T3" fmla="*/ 2147483646 h 2974"/>
              <a:gd name="T4" fmla="*/ 2147483646 w 1492"/>
              <a:gd name="T5" fmla="*/ 2147483646 h 2974"/>
              <a:gd name="T6" fmla="*/ 2147483646 w 1492"/>
              <a:gd name="T7" fmla="*/ 2147483646 h 2974"/>
              <a:gd name="T8" fmla="*/ 2147483646 w 1492"/>
              <a:gd name="T9" fmla="*/ 1676494682 h 2974"/>
              <a:gd name="T10" fmla="*/ 0 w 1492"/>
              <a:gd name="T11" fmla="*/ 2147483646 h 2974"/>
              <a:gd name="T12" fmla="*/ 0 w 1492"/>
              <a:gd name="T13" fmla="*/ 2147483646 h 297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492" h="2974">
                <a:moveTo>
                  <a:pt x="0" y="2675"/>
                </a:moveTo>
                <a:lnTo>
                  <a:pt x="0" y="2675"/>
                </a:lnTo>
                <a:cubicBezTo>
                  <a:pt x="0" y="2847"/>
                  <a:pt x="162" y="2973"/>
                  <a:pt x="334" y="2937"/>
                </a:cubicBezTo>
                <a:cubicBezTo>
                  <a:pt x="994" y="2783"/>
                  <a:pt x="1491" y="2196"/>
                  <a:pt x="1491" y="1491"/>
                </a:cubicBezTo>
                <a:cubicBezTo>
                  <a:pt x="1491" y="777"/>
                  <a:pt x="994" y="190"/>
                  <a:pt x="334" y="36"/>
                </a:cubicBezTo>
                <a:cubicBezTo>
                  <a:pt x="162" y="0"/>
                  <a:pt x="0" y="127"/>
                  <a:pt x="0" y="307"/>
                </a:cubicBezTo>
                <a:lnTo>
                  <a:pt x="0" y="2675"/>
                </a:lnTo>
              </a:path>
            </a:pathLst>
          </a:custGeom>
          <a:solidFill>
            <a:schemeClr val="tx1">
              <a:lumMod val="50000"/>
              <a:alpha val="76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491" name="Line 420">
            <a:extLst>
              <a:ext uri="{FF2B5EF4-FFF2-40B4-BE49-F238E27FC236}">
                <a16:creationId xmlns:a16="http://schemas.microsoft.com/office/drawing/2014/main" id="{8D2D65D6-3B29-0B45-A793-9E7B64791C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353942" y="8402939"/>
            <a:ext cx="17017024" cy="13526"/>
          </a:xfrm>
          <a:prstGeom prst="line">
            <a:avLst/>
          </a:prstGeom>
          <a:noFill/>
          <a:ln w="44450">
            <a:solidFill>
              <a:schemeClr val="bg1">
                <a:lumMod val="50000"/>
                <a:alpha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492" name="Freeform 421">
            <a:extLst>
              <a:ext uri="{FF2B5EF4-FFF2-40B4-BE49-F238E27FC236}">
                <a16:creationId xmlns:a16="http://schemas.microsoft.com/office/drawing/2014/main" id="{FC2A671D-4E63-4347-A3C8-A80DA94D7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88865" y="3856782"/>
            <a:ext cx="382320" cy="9068448"/>
          </a:xfrm>
          <a:custGeom>
            <a:avLst/>
            <a:gdLst>
              <a:gd name="T0" fmla="*/ 2147483646 w 361"/>
              <a:gd name="T1" fmla="*/ 2147483646 h 8579"/>
              <a:gd name="T2" fmla="*/ 2147483646 w 361"/>
              <a:gd name="T3" fmla="*/ 2147483646 h 8579"/>
              <a:gd name="T4" fmla="*/ 0 w 361"/>
              <a:gd name="T5" fmla="*/ 2147483646 h 8579"/>
              <a:gd name="T6" fmla="*/ 2147483646 w 361"/>
              <a:gd name="T7" fmla="*/ 0 h 8579"/>
              <a:gd name="T8" fmla="*/ 2147483646 w 361"/>
              <a:gd name="T9" fmla="*/ 2147483646 h 857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1" h="8579">
                <a:moveTo>
                  <a:pt x="360" y="8578"/>
                </a:moveTo>
                <a:lnTo>
                  <a:pt x="360" y="8578"/>
                </a:lnTo>
                <a:cubicBezTo>
                  <a:pt x="162" y="8578"/>
                  <a:pt x="0" y="6661"/>
                  <a:pt x="0" y="4293"/>
                </a:cubicBezTo>
                <a:cubicBezTo>
                  <a:pt x="0" y="1916"/>
                  <a:pt x="162" y="0"/>
                  <a:pt x="360" y="0"/>
                </a:cubicBezTo>
                <a:lnTo>
                  <a:pt x="360" y="8578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93" name="Freeform 422">
            <a:extLst>
              <a:ext uri="{FF2B5EF4-FFF2-40B4-BE49-F238E27FC236}">
                <a16:creationId xmlns:a16="http://schemas.microsoft.com/office/drawing/2014/main" id="{A9D67A4A-5232-5F4C-A81E-220CCBB7A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2331" y="4882519"/>
            <a:ext cx="382320" cy="7026299"/>
          </a:xfrm>
          <a:custGeom>
            <a:avLst/>
            <a:gdLst>
              <a:gd name="T0" fmla="*/ 2147483646 w 362"/>
              <a:gd name="T1" fmla="*/ 2147483646 h 6644"/>
              <a:gd name="T2" fmla="*/ 2147483646 w 362"/>
              <a:gd name="T3" fmla="*/ 2147483646 h 6644"/>
              <a:gd name="T4" fmla="*/ 0 w 362"/>
              <a:gd name="T5" fmla="*/ 2147483646 h 6644"/>
              <a:gd name="T6" fmla="*/ 2147483646 w 362"/>
              <a:gd name="T7" fmla="*/ 0 h 6644"/>
              <a:gd name="T8" fmla="*/ 2147483646 w 362"/>
              <a:gd name="T9" fmla="*/ 2147483646 h 66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2" h="6644">
                <a:moveTo>
                  <a:pt x="361" y="6643"/>
                </a:moveTo>
                <a:lnTo>
                  <a:pt x="361" y="6643"/>
                </a:lnTo>
                <a:cubicBezTo>
                  <a:pt x="162" y="6643"/>
                  <a:pt x="0" y="5152"/>
                  <a:pt x="0" y="3326"/>
                </a:cubicBezTo>
                <a:cubicBezTo>
                  <a:pt x="0" y="1492"/>
                  <a:pt x="162" y="0"/>
                  <a:pt x="361" y="0"/>
                </a:cubicBezTo>
                <a:lnTo>
                  <a:pt x="361" y="6643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494" name="Freeform 423">
            <a:extLst>
              <a:ext uri="{FF2B5EF4-FFF2-40B4-BE49-F238E27FC236}">
                <a16:creationId xmlns:a16="http://schemas.microsoft.com/office/drawing/2014/main" id="{82BC4F96-62EC-0C4F-87A6-508136C8A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53247" y="4919819"/>
            <a:ext cx="382320" cy="7026299"/>
          </a:xfrm>
          <a:custGeom>
            <a:avLst/>
            <a:gdLst>
              <a:gd name="T0" fmla="*/ 2147483646 w 363"/>
              <a:gd name="T1" fmla="*/ 2147483646 h 6645"/>
              <a:gd name="T2" fmla="*/ 2147483646 w 363"/>
              <a:gd name="T3" fmla="*/ 2147483646 h 6645"/>
              <a:gd name="T4" fmla="*/ 0 w 363"/>
              <a:gd name="T5" fmla="*/ 2147483646 h 6645"/>
              <a:gd name="T6" fmla="*/ 2147483646 w 363"/>
              <a:gd name="T7" fmla="*/ 0 h 6645"/>
              <a:gd name="T8" fmla="*/ 2147483646 w 363"/>
              <a:gd name="T9" fmla="*/ 2147483646 h 664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63" h="6645">
                <a:moveTo>
                  <a:pt x="362" y="6644"/>
                </a:moveTo>
                <a:lnTo>
                  <a:pt x="362" y="6644"/>
                </a:lnTo>
                <a:cubicBezTo>
                  <a:pt x="163" y="6644"/>
                  <a:pt x="0" y="5161"/>
                  <a:pt x="0" y="3326"/>
                </a:cubicBezTo>
                <a:cubicBezTo>
                  <a:pt x="0" y="1492"/>
                  <a:pt x="163" y="0"/>
                  <a:pt x="362" y="0"/>
                </a:cubicBezTo>
                <a:lnTo>
                  <a:pt x="362" y="6644"/>
                </a:lnTo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95" name="Freeform 424">
            <a:extLst>
              <a:ext uri="{FF2B5EF4-FFF2-40B4-BE49-F238E27FC236}">
                <a16:creationId xmlns:a16="http://schemas.microsoft.com/office/drawing/2014/main" id="{EB9A2744-B9EC-AD47-9E0B-C7C8E94C1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7437" y="6267263"/>
            <a:ext cx="1356769" cy="1174935"/>
          </a:xfrm>
          <a:custGeom>
            <a:avLst/>
            <a:gdLst>
              <a:gd name="T0" fmla="*/ 2147483646 w 1285"/>
              <a:gd name="T1" fmla="*/ 0 h 1112"/>
              <a:gd name="T2" fmla="*/ 2147483646 w 1285"/>
              <a:gd name="T3" fmla="*/ 0 h 1112"/>
              <a:gd name="T4" fmla="*/ 0 w 1285"/>
              <a:gd name="T5" fmla="*/ 2147483646 h 1112"/>
              <a:gd name="T6" fmla="*/ 2147483646 w 1285"/>
              <a:gd name="T7" fmla="*/ 2147483646 h 1112"/>
              <a:gd name="T8" fmla="*/ 2147483646 w 1285"/>
              <a:gd name="T9" fmla="*/ 2147483646 h 1112"/>
              <a:gd name="T10" fmla="*/ 2147483646 w 1285"/>
              <a:gd name="T11" fmla="*/ 2147483646 h 1112"/>
              <a:gd name="T12" fmla="*/ 2147483646 w 1285"/>
              <a:gd name="T13" fmla="*/ 0 h 11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85" h="1112">
                <a:moveTo>
                  <a:pt x="958" y="0"/>
                </a:moveTo>
                <a:lnTo>
                  <a:pt x="317" y="0"/>
                </a:lnTo>
                <a:lnTo>
                  <a:pt x="0" y="560"/>
                </a:lnTo>
                <a:lnTo>
                  <a:pt x="317" y="1111"/>
                </a:lnTo>
                <a:lnTo>
                  <a:pt x="958" y="1111"/>
                </a:lnTo>
                <a:lnTo>
                  <a:pt x="1284" y="560"/>
                </a:lnTo>
                <a:lnTo>
                  <a:pt x="958" y="0"/>
                </a:lnTo>
              </a:path>
            </a:pathLst>
          </a:custGeom>
          <a:solidFill>
            <a:schemeClr val="accent3"/>
          </a:solidFill>
          <a:ln w="9525" cap="flat">
            <a:solidFill>
              <a:schemeClr val="bg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496" name="Freeform 425">
            <a:extLst>
              <a:ext uri="{FF2B5EF4-FFF2-40B4-BE49-F238E27FC236}">
                <a16:creationId xmlns:a16="http://schemas.microsoft.com/office/drawing/2014/main" id="{4396F9FF-ED56-E748-A81F-1B0CEBC84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7437" y="9344475"/>
            <a:ext cx="1356769" cy="1174935"/>
          </a:xfrm>
          <a:custGeom>
            <a:avLst/>
            <a:gdLst>
              <a:gd name="T0" fmla="*/ 2147483646 w 1285"/>
              <a:gd name="T1" fmla="*/ 0 h 1113"/>
              <a:gd name="T2" fmla="*/ 2147483646 w 1285"/>
              <a:gd name="T3" fmla="*/ 0 h 1113"/>
              <a:gd name="T4" fmla="*/ 0 w 1285"/>
              <a:gd name="T5" fmla="*/ 2147483646 h 1113"/>
              <a:gd name="T6" fmla="*/ 2147483646 w 1285"/>
              <a:gd name="T7" fmla="*/ 2147483646 h 1113"/>
              <a:gd name="T8" fmla="*/ 2147483646 w 1285"/>
              <a:gd name="T9" fmla="*/ 2147483646 h 1113"/>
              <a:gd name="T10" fmla="*/ 2147483646 w 1285"/>
              <a:gd name="T11" fmla="*/ 2147483646 h 1113"/>
              <a:gd name="T12" fmla="*/ 2147483646 w 1285"/>
              <a:gd name="T13" fmla="*/ 0 h 11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85" h="1113">
                <a:moveTo>
                  <a:pt x="958" y="0"/>
                </a:moveTo>
                <a:lnTo>
                  <a:pt x="317" y="0"/>
                </a:lnTo>
                <a:lnTo>
                  <a:pt x="0" y="560"/>
                </a:lnTo>
                <a:lnTo>
                  <a:pt x="317" y="1112"/>
                </a:lnTo>
                <a:lnTo>
                  <a:pt x="958" y="1112"/>
                </a:lnTo>
                <a:lnTo>
                  <a:pt x="1284" y="560"/>
                </a:lnTo>
                <a:lnTo>
                  <a:pt x="958" y="0"/>
                </a:lnTo>
              </a:path>
            </a:pathLst>
          </a:custGeom>
          <a:solidFill>
            <a:schemeClr val="accent3"/>
          </a:solidFill>
          <a:ln w="9525" cap="flat">
            <a:solidFill>
              <a:schemeClr val="bg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 dirty="0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497" name="Freeform 426">
            <a:extLst>
              <a:ext uri="{FF2B5EF4-FFF2-40B4-BE49-F238E27FC236}">
                <a16:creationId xmlns:a16="http://schemas.microsoft.com/office/drawing/2014/main" id="{248BC221-6946-CE43-A17E-1F1A5BFE9D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68353" y="6267263"/>
            <a:ext cx="1356769" cy="1174935"/>
          </a:xfrm>
          <a:custGeom>
            <a:avLst/>
            <a:gdLst>
              <a:gd name="T0" fmla="*/ 2147483646 w 1285"/>
              <a:gd name="T1" fmla="*/ 0 h 1112"/>
              <a:gd name="T2" fmla="*/ 2147483646 w 1285"/>
              <a:gd name="T3" fmla="*/ 0 h 1112"/>
              <a:gd name="T4" fmla="*/ 0 w 1285"/>
              <a:gd name="T5" fmla="*/ 2147483646 h 1112"/>
              <a:gd name="T6" fmla="*/ 2147483646 w 1285"/>
              <a:gd name="T7" fmla="*/ 2147483646 h 1112"/>
              <a:gd name="T8" fmla="*/ 2147483646 w 1285"/>
              <a:gd name="T9" fmla="*/ 2147483646 h 1112"/>
              <a:gd name="T10" fmla="*/ 2147483646 w 1285"/>
              <a:gd name="T11" fmla="*/ 2147483646 h 1112"/>
              <a:gd name="T12" fmla="*/ 2147483646 w 1285"/>
              <a:gd name="T13" fmla="*/ 0 h 111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85" h="1112">
                <a:moveTo>
                  <a:pt x="968" y="0"/>
                </a:moveTo>
                <a:lnTo>
                  <a:pt x="326" y="0"/>
                </a:lnTo>
                <a:lnTo>
                  <a:pt x="0" y="560"/>
                </a:lnTo>
                <a:lnTo>
                  <a:pt x="326" y="1111"/>
                </a:lnTo>
                <a:lnTo>
                  <a:pt x="968" y="1111"/>
                </a:lnTo>
                <a:lnTo>
                  <a:pt x="1284" y="560"/>
                </a:lnTo>
                <a:lnTo>
                  <a:pt x="968" y="0"/>
                </a:lnTo>
              </a:path>
            </a:pathLst>
          </a:custGeom>
          <a:solidFill>
            <a:schemeClr val="bg2">
              <a:lumMod val="50000"/>
            </a:schemeClr>
          </a:solidFill>
          <a:ln w="9525" cap="flat">
            <a:solidFill>
              <a:schemeClr val="bg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 dirty="0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498" name="Freeform 427">
            <a:extLst>
              <a:ext uri="{FF2B5EF4-FFF2-40B4-BE49-F238E27FC236}">
                <a16:creationId xmlns:a16="http://schemas.microsoft.com/office/drawing/2014/main" id="{70EB26D9-FBC9-9743-BD5B-64B578039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68353" y="9344475"/>
            <a:ext cx="1356769" cy="1174935"/>
          </a:xfrm>
          <a:custGeom>
            <a:avLst/>
            <a:gdLst>
              <a:gd name="T0" fmla="*/ 2147483646 w 1285"/>
              <a:gd name="T1" fmla="*/ 0 h 1113"/>
              <a:gd name="T2" fmla="*/ 2147483646 w 1285"/>
              <a:gd name="T3" fmla="*/ 0 h 1113"/>
              <a:gd name="T4" fmla="*/ 0 w 1285"/>
              <a:gd name="T5" fmla="*/ 2147483646 h 1113"/>
              <a:gd name="T6" fmla="*/ 2147483646 w 1285"/>
              <a:gd name="T7" fmla="*/ 2147483646 h 1113"/>
              <a:gd name="T8" fmla="*/ 2147483646 w 1285"/>
              <a:gd name="T9" fmla="*/ 2147483646 h 1113"/>
              <a:gd name="T10" fmla="*/ 2147483646 w 1285"/>
              <a:gd name="T11" fmla="*/ 2147483646 h 1113"/>
              <a:gd name="T12" fmla="*/ 2147483646 w 1285"/>
              <a:gd name="T13" fmla="*/ 0 h 11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85" h="1113">
                <a:moveTo>
                  <a:pt x="968" y="0"/>
                </a:moveTo>
                <a:lnTo>
                  <a:pt x="326" y="0"/>
                </a:lnTo>
                <a:lnTo>
                  <a:pt x="0" y="560"/>
                </a:lnTo>
                <a:lnTo>
                  <a:pt x="326" y="1112"/>
                </a:lnTo>
                <a:lnTo>
                  <a:pt x="968" y="1112"/>
                </a:lnTo>
                <a:lnTo>
                  <a:pt x="1284" y="560"/>
                </a:lnTo>
                <a:lnTo>
                  <a:pt x="968" y="0"/>
                </a:lnTo>
              </a:path>
            </a:pathLst>
          </a:custGeom>
          <a:solidFill>
            <a:schemeClr val="bg2">
              <a:lumMod val="50000"/>
            </a:schemeClr>
          </a:solidFill>
          <a:ln w="9525" cap="flat">
            <a:solidFill>
              <a:schemeClr val="bg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499" name="Freeform 428">
            <a:extLst>
              <a:ext uri="{FF2B5EF4-FFF2-40B4-BE49-F238E27FC236}">
                <a16:creationId xmlns:a16="http://schemas.microsoft.com/office/drawing/2014/main" id="{91930F86-C34A-954C-A4C9-0A8E5A0C07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9307" y="5292814"/>
            <a:ext cx="1356772" cy="1174935"/>
          </a:xfrm>
          <a:custGeom>
            <a:avLst/>
            <a:gdLst>
              <a:gd name="T0" fmla="*/ 2147483646 w 1284"/>
              <a:gd name="T1" fmla="*/ 0 h 1113"/>
              <a:gd name="T2" fmla="*/ 2147483646 w 1284"/>
              <a:gd name="T3" fmla="*/ 0 h 1113"/>
              <a:gd name="T4" fmla="*/ 0 w 1284"/>
              <a:gd name="T5" fmla="*/ 2147483646 h 1113"/>
              <a:gd name="T6" fmla="*/ 2147483646 w 1284"/>
              <a:gd name="T7" fmla="*/ 2147483646 h 1113"/>
              <a:gd name="T8" fmla="*/ 2147483646 w 1284"/>
              <a:gd name="T9" fmla="*/ 2147483646 h 1113"/>
              <a:gd name="T10" fmla="*/ 2147483646 w 1284"/>
              <a:gd name="T11" fmla="*/ 2147483646 h 1113"/>
              <a:gd name="T12" fmla="*/ 2147483646 w 1284"/>
              <a:gd name="T13" fmla="*/ 0 h 11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84" h="1113">
                <a:moveTo>
                  <a:pt x="967" y="0"/>
                </a:moveTo>
                <a:lnTo>
                  <a:pt x="326" y="0"/>
                </a:lnTo>
                <a:lnTo>
                  <a:pt x="0" y="560"/>
                </a:lnTo>
                <a:lnTo>
                  <a:pt x="326" y="1112"/>
                </a:lnTo>
                <a:lnTo>
                  <a:pt x="967" y="1112"/>
                </a:lnTo>
                <a:lnTo>
                  <a:pt x="1283" y="560"/>
                </a:lnTo>
                <a:lnTo>
                  <a:pt x="967" y="0"/>
                </a:lnTo>
              </a:path>
            </a:pathLst>
          </a:custGeom>
          <a:solidFill>
            <a:schemeClr val="accent2"/>
          </a:solidFill>
          <a:ln w="9525" cap="flat">
            <a:solidFill>
              <a:schemeClr val="bg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00" name="Freeform 429">
            <a:extLst>
              <a:ext uri="{FF2B5EF4-FFF2-40B4-BE49-F238E27FC236}">
                <a16:creationId xmlns:a16="http://schemas.microsoft.com/office/drawing/2014/main" id="{F9544189-6868-4246-A566-45F8D241E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99307" y="10384201"/>
            <a:ext cx="1356772" cy="1174935"/>
          </a:xfrm>
          <a:custGeom>
            <a:avLst/>
            <a:gdLst>
              <a:gd name="T0" fmla="*/ 2147483646 w 1284"/>
              <a:gd name="T1" fmla="*/ 0 h 1113"/>
              <a:gd name="T2" fmla="*/ 2147483646 w 1284"/>
              <a:gd name="T3" fmla="*/ 0 h 1113"/>
              <a:gd name="T4" fmla="*/ 0 w 1284"/>
              <a:gd name="T5" fmla="*/ 2147483646 h 1113"/>
              <a:gd name="T6" fmla="*/ 2147483646 w 1284"/>
              <a:gd name="T7" fmla="*/ 2147483646 h 1113"/>
              <a:gd name="T8" fmla="*/ 2147483646 w 1284"/>
              <a:gd name="T9" fmla="*/ 2147483646 h 1113"/>
              <a:gd name="T10" fmla="*/ 2147483646 w 1284"/>
              <a:gd name="T11" fmla="*/ 2147483646 h 1113"/>
              <a:gd name="T12" fmla="*/ 2147483646 w 1284"/>
              <a:gd name="T13" fmla="*/ 0 h 111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1284" h="1113">
                <a:moveTo>
                  <a:pt x="967" y="0"/>
                </a:moveTo>
                <a:lnTo>
                  <a:pt x="326" y="0"/>
                </a:lnTo>
                <a:lnTo>
                  <a:pt x="0" y="561"/>
                </a:lnTo>
                <a:lnTo>
                  <a:pt x="326" y="1112"/>
                </a:lnTo>
                <a:lnTo>
                  <a:pt x="967" y="1112"/>
                </a:lnTo>
                <a:lnTo>
                  <a:pt x="1283" y="561"/>
                </a:lnTo>
                <a:lnTo>
                  <a:pt x="967" y="0"/>
                </a:lnTo>
              </a:path>
            </a:pathLst>
          </a:custGeom>
          <a:solidFill>
            <a:schemeClr val="accent2"/>
          </a:solidFill>
          <a:ln w="9525" cap="flat">
            <a:solidFill>
              <a:schemeClr val="bg2"/>
            </a:solidFill>
            <a:bevel/>
            <a:headEnd/>
            <a:tailEnd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01" name="Freeform 430">
            <a:extLst>
              <a:ext uri="{FF2B5EF4-FFF2-40B4-BE49-F238E27FC236}">
                <a16:creationId xmlns:a16="http://schemas.microsoft.com/office/drawing/2014/main" id="{83444D27-6D61-5E46-800A-292C331E2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782" y="6477074"/>
            <a:ext cx="643417" cy="745991"/>
          </a:xfrm>
          <a:custGeom>
            <a:avLst/>
            <a:gdLst>
              <a:gd name="T0" fmla="*/ 2147483646 w 607"/>
              <a:gd name="T1" fmla="*/ 2147483646 h 705"/>
              <a:gd name="T2" fmla="*/ 2147483646 w 607"/>
              <a:gd name="T3" fmla="*/ 2147483646 h 705"/>
              <a:gd name="T4" fmla="*/ 2147483646 w 607"/>
              <a:gd name="T5" fmla="*/ 2147483646 h 705"/>
              <a:gd name="T6" fmla="*/ 2147483646 w 607"/>
              <a:gd name="T7" fmla="*/ 2147483646 h 705"/>
              <a:gd name="T8" fmla="*/ 0 w 607"/>
              <a:gd name="T9" fmla="*/ 2147483646 h 705"/>
              <a:gd name="T10" fmla="*/ 846163653 w 607"/>
              <a:gd name="T11" fmla="*/ 2147483646 h 705"/>
              <a:gd name="T12" fmla="*/ 2147483646 w 607"/>
              <a:gd name="T13" fmla="*/ 2147483646 h 705"/>
              <a:gd name="T14" fmla="*/ 2147483646 w 607"/>
              <a:gd name="T15" fmla="*/ 841781220 h 705"/>
              <a:gd name="T16" fmla="*/ 2147483646 w 607"/>
              <a:gd name="T17" fmla="*/ 841781220 h 705"/>
              <a:gd name="T18" fmla="*/ 2147483646 w 607"/>
              <a:gd name="T19" fmla="*/ 2147483646 h 705"/>
              <a:gd name="T20" fmla="*/ 2147483646 w 607"/>
              <a:gd name="T21" fmla="*/ 2147483646 h 705"/>
              <a:gd name="T22" fmla="*/ 2147483646 w 607"/>
              <a:gd name="T23" fmla="*/ 2147483646 h 705"/>
              <a:gd name="T24" fmla="*/ 2147483646 w 607"/>
              <a:gd name="T25" fmla="*/ 2147483646 h 705"/>
              <a:gd name="T26" fmla="*/ 2147483646 w 607"/>
              <a:gd name="T27" fmla="*/ 2147483646 h 705"/>
              <a:gd name="T28" fmla="*/ 2147483646 w 607"/>
              <a:gd name="T29" fmla="*/ 2147483646 h 705"/>
              <a:gd name="T30" fmla="*/ 2147483646 w 607"/>
              <a:gd name="T31" fmla="*/ 2147483646 h 705"/>
              <a:gd name="T32" fmla="*/ 2147483646 w 607"/>
              <a:gd name="T33" fmla="*/ 2147483646 h 705"/>
              <a:gd name="T34" fmla="*/ 2147483646 w 607"/>
              <a:gd name="T35" fmla="*/ 2104517540 h 705"/>
              <a:gd name="T36" fmla="*/ 2147483646 w 607"/>
              <a:gd name="T37" fmla="*/ 2104517540 h 705"/>
              <a:gd name="T38" fmla="*/ 2147483646 w 607"/>
              <a:gd name="T39" fmla="*/ 2104517540 h 705"/>
              <a:gd name="T40" fmla="*/ 2147483646 w 607"/>
              <a:gd name="T41" fmla="*/ 2147483646 h 705"/>
              <a:gd name="T42" fmla="*/ 2115539062 w 607"/>
              <a:gd name="T43" fmla="*/ 2147483646 h 705"/>
              <a:gd name="T44" fmla="*/ 1692457236 w 607"/>
              <a:gd name="T45" fmla="*/ 2147483646 h 705"/>
              <a:gd name="T46" fmla="*/ 2147483646 w 607"/>
              <a:gd name="T47" fmla="*/ 2147483646 h 705"/>
              <a:gd name="T48" fmla="*/ 2147483646 w 607"/>
              <a:gd name="T49" fmla="*/ 2147483646 h 705"/>
              <a:gd name="T50" fmla="*/ 2147483646 w 607"/>
              <a:gd name="T51" fmla="*/ 2147483646 h 705"/>
              <a:gd name="T52" fmla="*/ 2147483646 w 607"/>
              <a:gd name="T53" fmla="*/ 2147483646 h 705"/>
              <a:gd name="T54" fmla="*/ 2147483646 w 607"/>
              <a:gd name="T55" fmla="*/ 2147483646 h 705"/>
              <a:gd name="T56" fmla="*/ 2147483646 w 607"/>
              <a:gd name="T57" fmla="*/ 2147483646 h 705"/>
              <a:gd name="T58" fmla="*/ 2147483646 w 607"/>
              <a:gd name="T59" fmla="*/ 2104517540 h 705"/>
              <a:gd name="T60" fmla="*/ 2147483646 w 607"/>
              <a:gd name="T61" fmla="*/ 2104517540 h 70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607" h="705">
                <a:moveTo>
                  <a:pt x="307" y="704"/>
                </a:moveTo>
                <a:lnTo>
                  <a:pt x="307" y="704"/>
                </a:lnTo>
                <a:cubicBezTo>
                  <a:pt x="298" y="704"/>
                  <a:pt x="298" y="704"/>
                  <a:pt x="298" y="704"/>
                </a:cubicBezTo>
                <a:cubicBezTo>
                  <a:pt x="289" y="704"/>
                  <a:pt x="181" y="650"/>
                  <a:pt x="127" y="577"/>
                </a:cubicBezTo>
                <a:cubicBezTo>
                  <a:pt x="36" y="443"/>
                  <a:pt x="9" y="235"/>
                  <a:pt x="0" y="153"/>
                </a:cubicBezTo>
                <a:cubicBezTo>
                  <a:pt x="0" y="144"/>
                  <a:pt x="9" y="126"/>
                  <a:pt x="18" y="117"/>
                </a:cubicBezTo>
                <a:cubicBezTo>
                  <a:pt x="27" y="99"/>
                  <a:pt x="36" y="99"/>
                  <a:pt x="54" y="90"/>
                </a:cubicBezTo>
                <a:cubicBezTo>
                  <a:pt x="163" y="90"/>
                  <a:pt x="235" y="45"/>
                  <a:pt x="271" y="18"/>
                </a:cubicBezTo>
                <a:cubicBezTo>
                  <a:pt x="289" y="0"/>
                  <a:pt x="316" y="0"/>
                  <a:pt x="334" y="18"/>
                </a:cubicBezTo>
                <a:cubicBezTo>
                  <a:pt x="370" y="45"/>
                  <a:pt x="443" y="81"/>
                  <a:pt x="560" y="90"/>
                </a:cubicBezTo>
                <a:cubicBezTo>
                  <a:pt x="569" y="90"/>
                  <a:pt x="587" y="99"/>
                  <a:pt x="597" y="117"/>
                </a:cubicBezTo>
                <a:cubicBezTo>
                  <a:pt x="606" y="126"/>
                  <a:pt x="606" y="135"/>
                  <a:pt x="606" y="153"/>
                </a:cubicBezTo>
                <a:cubicBezTo>
                  <a:pt x="597" y="235"/>
                  <a:pt x="569" y="443"/>
                  <a:pt x="479" y="577"/>
                </a:cubicBezTo>
                <a:cubicBezTo>
                  <a:pt x="434" y="650"/>
                  <a:pt x="316" y="704"/>
                  <a:pt x="316" y="704"/>
                </a:cubicBezTo>
                <a:cubicBezTo>
                  <a:pt x="307" y="704"/>
                  <a:pt x="307" y="704"/>
                  <a:pt x="307" y="704"/>
                </a:cubicBezTo>
                <a:close/>
                <a:moveTo>
                  <a:pt x="298" y="668"/>
                </a:moveTo>
                <a:lnTo>
                  <a:pt x="298" y="668"/>
                </a:lnTo>
                <a:close/>
                <a:moveTo>
                  <a:pt x="307" y="45"/>
                </a:moveTo>
                <a:lnTo>
                  <a:pt x="307" y="45"/>
                </a:lnTo>
                <a:cubicBezTo>
                  <a:pt x="298" y="45"/>
                  <a:pt x="298" y="45"/>
                  <a:pt x="298" y="45"/>
                </a:cubicBezTo>
                <a:cubicBezTo>
                  <a:pt x="262" y="72"/>
                  <a:pt x="181" y="126"/>
                  <a:pt x="54" y="135"/>
                </a:cubicBezTo>
                <a:lnTo>
                  <a:pt x="45" y="135"/>
                </a:lnTo>
                <a:cubicBezTo>
                  <a:pt x="36" y="144"/>
                  <a:pt x="36" y="144"/>
                  <a:pt x="36" y="153"/>
                </a:cubicBezTo>
                <a:cubicBezTo>
                  <a:pt x="45" y="235"/>
                  <a:pt x="72" y="434"/>
                  <a:pt x="163" y="551"/>
                </a:cubicBezTo>
                <a:cubicBezTo>
                  <a:pt x="199" y="613"/>
                  <a:pt x="280" y="650"/>
                  <a:pt x="307" y="668"/>
                </a:cubicBezTo>
                <a:cubicBezTo>
                  <a:pt x="334" y="650"/>
                  <a:pt x="416" y="613"/>
                  <a:pt x="452" y="551"/>
                </a:cubicBezTo>
                <a:cubicBezTo>
                  <a:pt x="533" y="434"/>
                  <a:pt x="560" y="235"/>
                  <a:pt x="569" y="153"/>
                </a:cubicBezTo>
                <a:cubicBezTo>
                  <a:pt x="569" y="144"/>
                  <a:pt x="569" y="144"/>
                  <a:pt x="569" y="135"/>
                </a:cubicBezTo>
                <a:cubicBezTo>
                  <a:pt x="560" y="135"/>
                  <a:pt x="560" y="135"/>
                  <a:pt x="551" y="126"/>
                </a:cubicBezTo>
                <a:cubicBezTo>
                  <a:pt x="434" y="126"/>
                  <a:pt x="352" y="72"/>
                  <a:pt x="316" y="45"/>
                </a:cubicBezTo>
                <a:lnTo>
                  <a:pt x="307" y="4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02" name="Freeform 431">
            <a:extLst>
              <a:ext uri="{FF2B5EF4-FFF2-40B4-BE49-F238E27FC236}">
                <a16:creationId xmlns:a16="http://schemas.microsoft.com/office/drawing/2014/main" id="{9C0A0CF3-767C-8647-8CE5-0CA5D0E53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266" y="6840745"/>
            <a:ext cx="237786" cy="172509"/>
          </a:xfrm>
          <a:custGeom>
            <a:avLst/>
            <a:gdLst>
              <a:gd name="T0" fmla="*/ 2147483646 w 227"/>
              <a:gd name="T1" fmla="*/ 2147483646 h 164"/>
              <a:gd name="T2" fmla="*/ 2147483646 w 227"/>
              <a:gd name="T3" fmla="*/ 2147483646 h 164"/>
              <a:gd name="T4" fmla="*/ 1225032963 w 227"/>
              <a:gd name="T5" fmla="*/ 2147483646 h 164"/>
              <a:gd name="T6" fmla="*/ 0 w 227"/>
              <a:gd name="T7" fmla="*/ 2147483646 h 164"/>
              <a:gd name="T8" fmla="*/ 0 w 227"/>
              <a:gd name="T9" fmla="*/ 1240401519 h 164"/>
              <a:gd name="T10" fmla="*/ 1225032963 w 227"/>
              <a:gd name="T11" fmla="*/ 0 h 164"/>
              <a:gd name="T12" fmla="*/ 2147483646 w 227"/>
              <a:gd name="T13" fmla="*/ 0 h 164"/>
              <a:gd name="T14" fmla="*/ 2147483646 w 227"/>
              <a:gd name="T15" fmla="*/ 1240401519 h 164"/>
              <a:gd name="T16" fmla="*/ 2147483646 w 227"/>
              <a:gd name="T17" fmla="*/ 2147483646 h 164"/>
              <a:gd name="T18" fmla="*/ 2147483646 w 227"/>
              <a:gd name="T19" fmla="*/ 2147483646 h 164"/>
              <a:gd name="T20" fmla="*/ 1633377165 w 227"/>
              <a:gd name="T21" fmla="*/ 2147483646 h 164"/>
              <a:gd name="T22" fmla="*/ 1633377165 w 227"/>
              <a:gd name="T23" fmla="*/ 2147483646 h 164"/>
              <a:gd name="T24" fmla="*/ 2147483646 w 227"/>
              <a:gd name="T25" fmla="*/ 2147483646 h 164"/>
              <a:gd name="T26" fmla="*/ 2147483646 w 227"/>
              <a:gd name="T27" fmla="*/ 1699876000 h 164"/>
              <a:gd name="T28" fmla="*/ 1633377165 w 227"/>
              <a:gd name="T29" fmla="*/ 1699876000 h 164"/>
              <a:gd name="T30" fmla="*/ 1633377165 w 227"/>
              <a:gd name="T31" fmla="*/ 2147483646 h 16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27" h="164">
                <a:moveTo>
                  <a:pt x="199" y="163"/>
                </a:moveTo>
                <a:lnTo>
                  <a:pt x="199" y="163"/>
                </a:lnTo>
                <a:cubicBezTo>
                  <a:pt x="27" y="163"/>
                  <a:pt x="27" y="163"/>
                  <a:pt x="27" y="163"/>
                </a:cubicBezTo>
                <a:cubicBezTo>
                  <a:pt x="18" y="163"/>
                  <a:pt x="0" y="145"/>
                  <a:pt x="0" y="136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9"/>
                  <a:pt x="18" y="0"/>
                  <a:pt x="27" y="0"/>
                </a:cubicBezTo>
                <a:cubicBezTo>
                  <a:pt x="199" y="0"/>
                  <a:pt x="199" y="0"/>
                  <a:pt x="199" y="0"/>
                </a:cubicBezTo>
                <a:cubicBezTo>
                  <a:pt x="217" y="0"/>
                  <a:pt x="226" y="9"/>
                  <a:pt x="226" y="27"/>
                </a:cubicBezTo>
                <a:cubicBezTo>
                  <a:pt x="226" y="136"/>
                  <a:pt x="226" y="136"/>
                  <a:pt x="226" y="136"/>
                </a:cubicBezTo>
                <a:cubicBezTo>
                  <a:pt x="226" y="145"/>
                  <a:pt x="217" y="163"/>
                  <a:pt x="199" y="163"/>
                </a:cubicBezTo>
                <a:close/>
                <a:moveTo>
                  <a:pt x="36" y="127"/>
                </a:moveTo>
                <a:lnTo>
                  <a:pt x="36" y="127"/>
                </a:lnTo>
                <a:cubicBezTo>
                  <a:pt x="190" y="127"/>
                  <a:pt x="190" y="127"/>
                  <a:pt x="190" y="127"/>
                </a:cubicBezTo>
                <a:cubicBezTo>
                  <a:pt x="190" y="37"/>
                  <a:pt x="190" y="37"/>
                  <a:pt x="190" y="37"/>
                </a:cubicBezTo>
                <a:cubicBezTo>
                  <a:pt x="36" y="37"/>
                  <a:pt x="36" y="37"/>
                  <a:pt x="36" y="37"/>
                </a:cubicBezTo>
                <a:lnTo>
                  <a:pt x="36" y="1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03" name="Freeform 432">
            <a:extLst>
              <a:ext uri="{FF2B5EF4-FFF2-40B4-BE49-F238E27FC236}">
                <a16:creationId xmlns:a16="http://schemas.microsoft.com/office/drawing/2014/main" id="{EBC5621B-9F5C-A84F-A4C4-B73F154E6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0916" y="6696208"/>
            <a:ext cx="200486" cy="181837"/>
          </a:xfrm>
          <a:custGeom>
            <a:avLst/>
            <a:gdLst>
              <a:gd name="T0" fmla="*/ 2147483646 w 191"/>
              <a:gd name="T1" fmla="*/ 2147483646 h 173"/>
              <a:gd name="T2" fmla="*/ 2147483646 w 191"/>
              <a:gd name="T3" fmla="*/ 2147483646 h 173"/>
              <a:gd name="T4" fmla="*/ 2147483646 w 191"/>
              <a:gd name="T5" fmla="*/ 2147483646 h 173"/>
              <a:gd name="T6" fmla="*/ 2147483646 w 191"/>
              <a:gd name="T7" fmla="*/ 2147483646 h 173"/>
              <a:gd name="T8" fmla="*/ 2147483646 w 191"/>
              <a:gd name="T9" fmla="*/ 1650145358 h 173"/>
              <a:gd name="T10" fmla="*/ 1643415999 w 191"/>
              <a:gd name="T11" fmla="*/ 2147483646 h 173"/>
              <a:gd name="T12" fmla="*/ 1643415999 w 191"/>
              <a:gd name="T13" fmla="*/ 2147483646 h 173"/>
              <a:gd name="T14" fmla="*/ 821708178 w 191"/>
              <a:gd name="T15" fmla="*/ 2147483646 h 173"/>
              <a:gd name="T16" fmla="*/ 821708178 w 191"/>
              <a:gd name="T17" fmla="*/ 2147483646 h 173"/>
              <a:gd name="T18" fmla="*/ 0 w 191"/>
              <a:gd name="T19" fmla="*/ 2147483646 h 173"/>
              <a:gd name="T20" fmla="*/ 0 w 191"/>
              <a:gd name="T21" fmla="*/ 2147483646 h 173"/>
              <a:gd name="T22" fmla="*/ 2147483646 w 191"/>
              <a:gd name="T23" fmla="*/ 0 h 173"/>
              <a:gd name="T24" fmla="*/ 2147483646 w 191"/>
              <a:gd name="T25" fmla="*/ 2147483646 h 173"/>
              <a:gd name="T26" fmla="*/ 2147483646 w 191"/>
              <a:gd name="T27" fmla="*/ 2147483646 h 173"/>
              <a:gd name="T28" fmla="*/ 2147483646 w 191"/>
              <a:gd name="T29" fmla="*/ 2147483646 h 17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191" h="173">
                <a:moveTo>
                  <a:pt x="172" y="172"/>
                </a:moveTo>
                <a:lnTo>
                  <a:pt x="172" y="172"/>
                </a:lnTo>
                <a:cubicBezTo>
                  <a:pt x="162" y="172"/>
                  <a:pt x="153" y="162"/>
                  <a:pt x="153" y="153"/>
                </a:cubicBezTo>
                <a:cubicBezTo>
                  <a:pt x="153" y="99"/>
                  <a:pt x="153" y="99"/>
                  <a:pt x="153" y="99"/>
                </a:cubicBezTo>
                <a:cubicBezTo>
                  <a:pt x="153" y="63"/>
                  <a:pt x="126" y="36"/>
                  <a:pt x="99" y="36"/>
                </a:cubicBezTo>
                <a:cubicBezTo>
                  <a:pt x="63" y="36"/>
                  <a:pt x="36" y="63"/>
                  <a:pt x="36" y="99"/>
                </a:cubicBezTo>
                <a:cubicBezTo>
                  <a:pt x="36" y="153"/>
                  <a:pt x="36" y="153"/>
                  <a:pt x="36" y="153"/>
                </a:cubicBezTo>
                <a:cubicBezTo>
                  <a:pt x="36" y="162"/>
                  <a:pt x="27" y="172"/>
                  <a:pt x="18" y="172"/>
                </a:cubicBezTo>
                <a:cubicBezTo>
                  <a:pt x="9" y="172"/>
                  <a:pt x="0" y="162"/>
                  <a:pt x="0" y="153"/>
                </a:cubicBezTo>
                <a:cubicBezTo>
                  <a:pt x="0" y="99"/>
                  <a:pt x="0" y="99"/>
                  <a:pt x="0" y="99"/>
                </a:cubicBezTo>
                <a:cubicBezTo>
                  <a:pt x="0" y="45"/>
                  <a:pt x="45" y="0"/>
                  <a:pt x="99" y="0"/>
                </a:cubicBezTo>
                <a:cubicBezTo>
                  <a:pt x="153" y="0"/>
                  <a:pt x="190" y="45"/>
                  <a:pt x="190" y="99"/>
                </a:cubicBezTo>
                <a:cubicBezTo>
                  <a:pt x="190" y="153"/>
                  <a:pt x="190" y="153"/>
                  <a:pt x="190" y="153"/>
                </a:cubicBezTo>
                <a:cubicBezTo>
                  <a:pt x="190" y="162"/>
                  <a:pt x="190" y="172"/>
                  <a:pt x="172" y="17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04" name="Freeform 433">
            <a:extLst>
              <a:ext uri="{FF2B5EF4-FFF2-40B4-BE49-F238E27FC236}">
                <a16:creationId xmlns:a16="http://schemas.microsoft.com/office/drawing/2014/main" id="{6F4048D5-3876-B44D-8624-6253D2042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2240" y="5675134"/>
            <a:ext cx="480230" cy="363670"/>
          </a:xfrm>
          <a:custGeom>
            <a:avLst/>
            <a:gdLst>
              <a:gd name="T0" fmla="*/ 2147483646 w 452"/>
              <a:gd name="T1" fmla="*/ 2147483646 h 345"/>
              <a:gd name="T2" fmla="*/ 2147483646 w 452"/>
              <a:gd name="T3" fmla="*/ 2147483646 h 345"/>
              <a:gd name="T4" fmla="*/ 1751623385 w 452"/>
              <a:gd name="T5" fmla="*/ 2147483646 h 345"/>
              <a:gd name="T6" fmla="*/ 0 w 452"/>
              <a:gd name="T7" fmla="*/ 2147483646 h 345"/>
              <a:gd name="T8" fmla="*/ 0 w 452"/>
              <a:gd name="T9" fmla="*/ 1710710568 h 345"/>
              <a:gd name="T10" fmla="*/ 1751623385 w 452"/>
              <a:gd name="T11" fmla="*/ 0 h 345"/>
              <a:gd name="T12" fmla="*/ 2147483646 w 452"/>
              <a:gd name="T13" fmla="*/ 0 h 345"/>
              <a:gd name="T14" fmla="*/ 2147483646 w 452"/>
              <a:gd name="T15" fmla="*/ 1710710568 h 345"/>
              <a:gd name="T16" fmla="*/ 2147483646 w 452"/>
              <a:gd name="T17" fmla="*/ 2147483646 h 345"/>
              <a:gd name="T18" fmla="*/ 2147483646 w 452"/>
              <a:gd name="T19" fmla="*/ 2147483646 h 345"/>
              <a:gd name="T20" fmla="*/ 1751623385 w 452"/>
              <a:gd name="T21" fmla="*/ 1294626625 h 345"/>
              <a:gd name="T22" fmla="*/ 1751623385 w 452"/>
              <a:gd name="T23" fmla="*/ 1294626625 h 345"/>
              <a:gd name="T24" fmla="*/ 1278155216 w 452"/>
              <a:gd name="T25" fmla="*/ 1710710568 h 345"/>
              <a:gd name="T26" fmla="*/ 1278155216 w 452"/>
              <a:gd name="T27" fmla="*/ 2147483646 h 345"/>
              <a:gd name="T28" fmla="*/ 1751623385 w 452"/>
              <a:gd name="T29" fmla="*/ 2147483646 h 345"/>
              <a:gd name="T30" fmla="*/ 2147483646 w 452"/>
              <a:gd name="T31" fmla="*/ 2147483646 h 345"/>
              <a:gd name="T32" fmla="*/ 2147483646 w 452"/>
              <a:gd name="T33" fmla="*/ 2147483646 h 345"/>
              <a:gd name="T34" fmla="*/ 2147483646 w 452"/>
              <a:gd name="T35" fmla="*/ 1710710568 h 345"/>
              <a:gd name="T36" fmla="*/ 2147483646 w 452"/>
              <a:gd name="T37" fmla="*/ 1294626625 h 345"/>
              <a:gd name="T38" fmla="*/ 1751623385 w 452"/>
              <a:gd name="T39" fmla="*/ 1294626625 h 345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452" h="345">
                <a:moveTo>
                  <a:pt x="415" y="344"/>
                </a:moveTo>
                <a:lnTo>
                  <a:pt x="415" y="344"/>
                </a:lnTo>
                <a:cubicBezTo>
                  <a:pt x="37" y="344"/>
                  <a:pt x="37" y="344"/>
                  <a:pt x="37" y="344"/>
                </a:cubicBezTo>
                <a:cubicBezTo>
                  <a:pt x="18" y="344"/>
                  <a:pt x="0" y="326"/>
                  <a:pt x="0" y="299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19"/>
                  <a:pt x="18" y="0"/>
                  <a:pt x="37" y="0"/>
                </a:cubicBezTo>
                <a:cubicBezTo>
                  <a:pt x="415" y="0"/>
                  <a:pt x="415" y="0"/>
                  <a:pt x="415" y="0"/>
                </a:cubicBezTo>
                <a:cubicBezTo>
                  <a:pt x="433" y="0"/>
                  <a:pt x="451" y="19"/>
                  <a:pt x="451" y="37"/>
                </a:cubicBezTo>
                <a:cubicBezTo>
                  <a:pt x="451" y="299"/>
                  <a:pt x="451" y="299"/>
                  <a:pt x="451" y="299"/>
                </a:cubicBezTo>
                <a:cubicBezTo>
                  <a:pt x="451" y="326"/>
                  <a:pt x="433" y="344"/>
                  <a:pt x="415" y="344"/>
                </a:cubicBezTo>
                <a:close/>
                <a:moveTo>
                  <a:pt x="37" y="28"/>
                </a:moveTo>
                <a:lnTo>
                  <a:pt x="37" y="28"/>
                </a:lnTo>
                <a:cubicBezTo>
                  <a:pt x="37" y="28"/>
                  <a:pt x="27" y="28"/>
                  <a:pt x="27" y="37"/>
                </a:cubicBezTo>
                <a:cubicBezTo>
                  <a:pt x="27" y="299"/>
                  <a:pt x="27" y="299"/>
                  <a:pt x="27" y="299"/>
                </a:cubicBezTo>
                <a:cubicBezTo>
                  <a:pt x="27" y="308"/>
                  <a:pt x="37" y="317"/>
                  <a:pt x="37" y="317"/>
                </a:cubicBezTo>
                <a:cubicBezTo>
                  <a:pt x="415" y="317"/>
                  <a:pt x="415" y="317"/>
                  <a:pt x="415" y="317"/>
                </a:cubicBezTo>
                <a:cubicBezTo>
                  <a:pt x="424" y="317"/>
                  <a:pt x="424" y="308"/>
                  <a:pt x="424" y="299"/>
                </a:cubicBezTo>
                <a:cubicBezTo>
                  <a:pt x="424" y="37"/>
                  <a:pt x="424" y="37"/>
                  <a:pt x="424" y="37"/>
                </a:cubicBezTo>
                <a:cubicBezTo>
                  <a:pt x="424" y="28"/>
                  <a:pt x="424" y="28"/>
                  <a:pt x="415" y="28"/>
                </a:cubicBezTo>
                <a:lnTo>
                  <a:pt x="37" y="2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05" name="Freeform 434">
            <a:extLst>
              <a:ext uri="{FF2B5EF4-FFF2-40B4-BE49-F238E27FC236}">
                <a16:creationId xmlns:a16="http://schemas.microsoft.com/office/drawing/2014/main" id="{DE98019E-0526-F847-9106-C0ADC3D05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81627" y="5619185"/>
            <a:ext cx="592132" cy="480230"/>
          </a:xfrm>
          <a:custGeom>
            <a:avLst/>
            <a:gdLst>
              <a:gd name="T0" fmla="*/ 2147483646 w 561"/>
              <a:gd name="T1" fmla="*/ 2147483646 h 453"/>
              <a:gd name="T2" fmla="*/ 2147483646 w 561"/>
              <a:gd name="T3" fmla="*/ 2147483646 h 453"/>
              <a:gd name="T4" fmla="*/ 2088695227 w 561"/>
              <a:gd name="T5" fmla="*/ 2147483646 h 453"/>
              <a:gd name="T6" fmla="*/ 0 w 561"/>
              <a:gd name="T7" fmla="*/ 2147483646 h 453"/>
              <a:gd name="T8" fmla="*/ 0 w 561"/>
              <a:gd name="T9" fmla="*/ 1692956324 h 453"/>
              <a:gd name="T10" fmla="*/ 2088695227 w 561"/>
              <a:gd name="T11" fmla="*/ 0 h 453"/>
              <a:gd name="T12" fmla="*/ 2147483646 w 561"/>
              <a:gd name="T13" fmla="*/ 0 h 453"/>
              <a:gd name="T14" fmla="*/ 2147483646 w 561"/>
              <a:gd name="T15" fmla="*/ 1692956324 h 453"/>
              <a:gd name="T16" fmla="*/ 2147483646 w 561"/>
              <a:gd name="T17" fmla="*/ 2147483646 h 453"/>
              <a:gd name="T18" fmla="*/ 2147483646 w 561"/>
              <a:gd name="T19" fmla="*/ 2147483646 h 453"/>
              <a:gd name="T20" fmla="*/ 2088695227 w 561"/>
              <a:gd name="T21" fmla="*/ 1269782215 h 453"/>
              <a:gd name="T22" fmla="*/ 2088695227 w 561"/>
              <a:gd name="T23" fmla="*/ 1269782215 h 453"/>
              <a:gd name="T24" fmla="*/ 1253191189 w 561"/>
              <a:gd name="T25" fmla="*/ 1692956324 h 453"/>
              <a:gd name="T26" fmla="*/ 1253191189 w 561"/>
              <a:gd name="T27" fmla="*/ 2147483646 h 453"/>
              <a:gd name="T28" fmla="*/ 2088695227 w 561"/>
              <a:gd name="T29" fmla="*/ 2147483646 h 453"/>
              <a:gd name="T30" fmla="*/ 2147483646 w 561"/>
              <a:gd name="T31" fmla="*/ 2147483646 h 453"/>
              <a:gd name="T32" fmla="*/ 2147483646 w 561"/>
              <a:gd name="T33" fmla="*/ 2147483646 h 453"/>
              <a:gd name="T34" fmla="*/ 2147483646 w 561"/>
              <a:gd name="T35" fmla="*/ 1692956324 h 453"/>
              <a:gd name="T36" fmla="*/ 2147483646 w 561"/>
              <a:gd name="T37" fmla="*/ 1269782215 h 453"/>
              <a:gd name="T38" fmla="*/ 2088695227 w 561"/>
              <a:gd name="T39" fmla="*/ 1269782215 h 45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561" h="453">
                <a:moveTo>
                  <a:pt x="523" y="452"/>
                </a:moveTo>
                <a:lnTo>
                  <a:pt x="523" y="452"/>
                </a:lnTo>
                <a:cubicBezTo>
                  <a:pt x="45" y="452"/>
                  <a:pt x="45" y="452"/>
                  <a:pt x="45" y="452"/>
                </a:cubicBezTo>
                <a:cubicBezTo>
                  <a:pt x="18" y="452"/>
                  <a:pt x="0" y="434"/>
                  <a:pt x="0" y="407"/>
                </a:cubicBezTo>
                <a:cubicBezTo>
                  <a:pt x="0" y="36"/>
                  <a:pt x="0" y="36"/>
                  <a:pt x="0" y="36"/>
                </a:cubicBezTo>
                <a:cubicBezTo>
                  <a:pt x="0" y="18"/>
                  <a:pt x="18" y="0"/>
                  <a:pt x="45" y="0"/>
                </a:cubicBezTo>
                <a:cubicBezTo>
                  <a:pt x="523" y="0"/>
                  <a:pt x="523" y="0"/>
                  <a:pt x="523" y="0"/>
                </a:cubicBezTo>
                <a:cubicBezTo>
                  <a:pt x="541" y="0"/>
                  <a:pt x="560" y="18"/>
                  <a:pt x="560" y="36"/>
                </a:cubicBezTo>
                <a:cubicBezTo>
                  <a:pt x="560" y="407"/>
                  <a:pt x="560" y="407"/>
                  <a:pt x="560" y="407"/>
                </a:cubicBezTo>
                <a:cubicBezTo>
                  <a:pt x="560" y="434"/>
                  <a:pt x="541" y="452"/>
                  <a:pt x="523" y="452"/>
                </a:cubicBezTo>
                <a:close/>
                <a:moveTo>
                  <a:pt x="45" y="27"/>
                </a:moveTo>
                <a:lnTo>
                  <a:pt x="45" y="27"/>
                </a:lnTo>
                <a:cubicBezTo>
                  <a:pt x="36" y="27"/>
                  <a:pt x="27" y="27"/>
                  <a:pt x="27" y="36"/>
                </a:cubicBezTo>
                <a:cubicBezTo>
                  <a:pt x="27" y="407"/>
                  <a:pt x="27" y="407"/>
                  <a:pt x="27" y="407"/>
                </a:cubicBezTo>
                <a:cubicBezTo>
                  <a:pt x="27" y="416"/>
                  <a:pt x="36" y="425"/>
                  <a:pt x="45" y="425"/>
                </a:cubicBezTo>
                <a:cubicBezTo>
                  <a:pt x="523" y="425"/>
                  <a:pt x="523" y="425"/>
                  <a:pt x="523" y="425"/>
                </a:cubicBezTo>
                <a:cubicBezTo>
                  <a:pt x="523" y="425"/>
                  <a:pt x="532" y="416"/>
                  <a:pt x="532" y="407"/>
                </a:cubicBezTo>
                <a:cubicBezTo>
                  <a:pt x="532" y="36"/>
                  <a:pt x="532" y="36"/>
                  <a:pt x="532" y="36"/>
                </a:cubicBezTo>
                <a:cubicBezTo>
                  <a:pt x="532" y="27"/>
                  <a:pt x="523" y="27"/>
                  <a:pt x="523" y="27"/>
                </a:cubicBezTo>
                <a:lnTo>
                  <a:pt x="45" y="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06" name="Freeform 435">
            <a:extLst>
              <a:ext uri="{FF2B5EF4-FFF2-40B4-BE49-F238E27FC236}">
                <a16:creationId xmlns:a16="http://schemas.microsoft.com/office/drawing/2014/main" id="{EDD63E53-A37C-914D-8BFE-F2281C2E1B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2789" y="5810344"/>
            <a:ext cx="88585" cy="88588"/>
          </a:xfrm>
          <a:custGeom>
            <a:avLst/>
            <a:gdLst>
              <a:gd name="T0" fmla="*/ 2147483646 w 82"/>
              <a:gd name="T1" fmla="*/ 2147483646 h 82"/>
              <a:gd name="T2" fmla="*/ 2147483646 w 82"/>
              <a:gd name="T3" fmla="*/ 2147483646 h 82"/>
              <a:gd name="T4" fmla="*/ 0 w 82"/>
              <a:gd name="T5" fmla="*/ 2147483646 h 82"/>
              <a:gd name="T6" fmla="*/ 2147483646 w 82"/>
              <a:gd name="T7" fmla="*/ 0 h 82"/>
              <a:gd name="T8" fmla="*/ 2147483646 w 82"/>
              <a:gd name="T9" fmla="*/ 2147483646 h 82"/>
              <a:gd name="T10" fmla="*/ 2147483646 w 82"/>
              <a:gd name="T11" fmla="*/ 2147483646 h 82"/>
              <a:gd name="T12" fmla="*/ 2147483646 w 82"/>
              <a:gd name="T13" fmla="*/ 1343872370 h 82"/>
              <a:gd name="T14" fmla="*/ 2147483646 w 82"/>
              <a:gd name="T15" fmla="*/ 1343872370 h 82"/>
              <a:gd name="T16" fmla="*/ 1343647948 w 82"/>
              <a:gd name="T17" fmla="*/ 2147483646 h 82"/>
              <a:gd name="T18" fmla="*/ 2147483646 w 82"/>
              <a:gd name="T19" fmla="*/ 2147483646 h 82"/>
              <a:gd name="T20" fmla="*/ 2147483646 w 82"/>
              <a:gd name="T21" fmla="*/ 2147483646 h 82"/>
              <a:gd name="T22" fmla="*/ 2147483646 w 82"/>
              <a:gd name="T23" fmla="*/ 1343872370 h 8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" h="82">
                <a:moveTo>
                  <a:pt x="45" y="81"/>
                </a:moveTo>
                <a:lnTo>
                  <a:pt x="45" y="81"/>
                </a:lnTo>
                <a:cubicBezTo>
                  <a:pt x="18" y="81"/>
                  <a:pt x="0" y="63"/>
                  <a:pt x="0" y="45"/>
                </a:cubicBezTo>
                <a:cubicBezTo>
                  <a:pt x="0" y="18"/>
                  <a:pt x="18" y="0"/>
                  <a:pt x="45" y="0"/>
                </a:cubicBezTo>
                <a:cubicBezTo>
                  <a:pt x="63" y="0"/>
                  <a:pt x="81" y="18"/>
                  <a:pt x="81" y="45"/>
                </a:cubicBezTo>
                <a:cubicBezTo>
                  <a:pt x="81" y="63"/>
                  <a:pt x="63" y="81"/>
                  <a:pt x="45" y="81"/>
                </a:cubicBezTo>
                <a:close/>
                <a:moveTo>
                  <a:pt x="45" y="27"/>
                </a:moveTo>
                <a:lnTo>
                  <a:pt x="45" y="27"/>
                </a:lnTo>
                <a:cubicBezTo>
                  <a:pt x="36" y="27"/>
                  <a:pt x="27" y="36"/>
                  <a:pt x="27" y="45"/>
                </a:cubicBezTo>
                <a:cubicBezTo>
                  <a:pt x="27" y="54"/>
                  <a:pt x="36" y="54"/>
                  <a:pt x="45" y="54"/>
                </a:cubicBezTo>
                <a:cubicBezTo>
                  <a:pt x="54" y="54"/>
                  <a:pt x="54" y="54"/>
                  <a:pt x="54" y="45"/>
                </a:cubicBezTo>
                <a:cubicBezTo>
                  <a:pt x="54" y="36"/>
                  <a:pt x="54" y="27"/>
                  <a:pt x="45" y="2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07" name="Freeform 436">
            <a:extLst>
              <a:ext uri="{FF2B5EF4-FFF2-40B4-BE49-F238E27FC236}">
                <a16:creationId xmlns:a16="http://schemas.microsoft.com/office/drawing/2014/main" id="{4CF29A9D-7F66-6343-8CB9-110A8EC91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98190" y="5731084"/>
            <a:ext cx="251772" cy="251772"/>
          </a:xfrm>
          <a:custGeom>
            <a:avLst/>
            <a:gdLst>
              <a:gd name="T0" fmla="*/ 2147483646 w 236"/>
              <a:gd name="T1" fmla="*/ 2147483646 h 236"/>
              <a:gd name="T2" fmla="*/ 2147483646 w 236"/>
              <a:gd name="T3" fmla="*/ 2147483646 h 236"/>
              <a:gd name="T4" fmla="*/ 0 w 236"/>
              <a:gd name="T5" fmla="*/ 2147483646 h 236"/>
              <a:gd name="T6" fmla="*/ 2147483646 w 236"/>
              <a:gd name="T7" fmla="*/ 0 h 236"/>
              <a:gd name="T8" fmla="*/ 2147483646 w 236"/>
              <a:gd name="T9" fmla="*/ 2147483646 h 236"/>
              <a:gd name="T10" fmla="*/ 2147483646 w 236"/>
              <a:gd name="T11" fmla="*/ 2147483646 h 236"/>
              <a:gd name="T12" fmla="*/ 2147483646 w 236"/>
              <a:gd name="T13" fmla="*/ 862652491 h 236"/>
              <a:gd name="T14" fmla="*/ 2147483646 w 236"/>
              <a:gd name="T15" fmla="*/ 862652491 h 236"/>
              <a:gd name="T16" fmla="*/ 910680286 w 236"/>
              <a:gd name="T17" fmla="*/ 2147483646 h 236"/>
              <a:gd name="T18" fmla="*/ 2147483646 w 236"/>
              <a:gd name="T19" fmla="*/ 2147483646 h 236"/>
              <a:gd name="T20" fmla="*/ 2147483646 w 236"/>
              <a:gd name="T21" fmla="*/ 2147483646 h 236"/>
              <a:gd name="T22" fmla="*/ 2147483646 w 236"/>
              <a:gd name="T23" fmla="*/ 862652491 h 2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36" h="236">
                <a:moveTo>
                  <a:pt x="118" y="235"/>
                </a:moveTo>
                <a:lnTo>
                  <a:pt x="118" y="235"/>
                </a:lnTo>
                <a:cubicBezTo>
                  <a:pt x="46" y="235"/>
                  <a:pt x="0" y="180"/>
                  <a:pt x="0" y="117"/>
                </a:cubicBezTo>
                <a:cubicBezTo>
                  <a:pt x="0" y="45"/>
                  <a:pt x="46" y="0"/>
                  <a:pt x="118" y="0"/>
                </a:cubicBezTo>
                <a:cubicBezTo>
                  <a:pt x="180" y="0"/>
                  <a:pt x="235" y="45"/>
                  <a:pt x="235" y="117"/>
                </a:cubicBezTo>
                <a:cubicBezTo>
                  <a:pt x="235" y="180"/>
                  <a:pt x="180" y="235"/>
                  <a:pt x="118" y="235"/>
                </a:cubicBezTo>
                <a:close/>
                <a:moveTo>
                  <a:pt x="118" y="18"/>
                </a:moveTo>
                <a:lnTo>
                  <a:pt x="118" y="18"/>
                </a:lnTo>
                <a:cubicBezTo>
                  <a:pt x="64" y="18"/>
                  <a:pt x="19" y="63"/>
                  <a:pt x="19" y="117"/>
                </a:cubicBezTo>
                <a:cubicBezTo>
                  <a:pt x="19" y="162"/>
                  <a:pt x="64" y="207"/>
                  <a:pt x="118" y="207"/>
                </a:cubicBezTo>
                <a:cubicBezTo>
                  <a:pt x="162" y="207"/>
                  <a:pt x="207" y="162"/>
                  <a:pt x="207" y="117"/>
                </a:cubicBezTo>
                <a:cubicBezTo>
                  <a:pt x="207" y="63"/>
                  <a:pt x="162" y="18"/>
                  <a:pt x="118" y="1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08" name="Freeform 437">
            <a:extLst>
              <a:ext uri="{FF2B5EF4-FFF2-40B4-BE49-F238E27FC236}">
                <a16:creationId xmlns:a16="http://schemas.microsoft.com/office/drawing/2014/main" id="{60C202DD-F961-1B43-9DB5-EA356B0DB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05424" y="5759058"/>
            <a:ext cx="27975" cy="46624"/>
          </a:xfrm>
          <a:custGeom>
            <a:avLst/>
            <a:gdLst>
              <a:gd name="T0" fmla="*/ 708562369 w 28"/>
              <a:gd name="T1" fmla="*/ 1849623168 h 46"/>
              <a:gd name="T2" fmla="*/ 708562369 w 28"/>
              <a:gd name="T3" fmla="*/ 1849623168 h 46"/>
              <a:gd name="T4" fmla="*/ 0 w 28"/>
              <a:gd name="T5" fmla="*/ 1109773970 h 46"/>
              <a:gd name="T6" fmla="*/ 0 w 28"/>
              <a:gd name="T7" fmla="*/ 739849198 h 46"/>
              <a:gd name="T8" fmla="*/ 708562369 w 28"/>
              <a:gd name="T9" fmla="*/ 0 h 46"/>
              <a:gd name="T10" fmla="*/ 1062901554 w 28"/>
              <a:gd name="T11" fmla="*/ 739849198 h 46"/>
              <a:gd name="T12" fmla="*/ 1062901554 w 28"/>
              <a:gd name="T13" fmla="*/ 1109773970 h 46"/>
              <a:gd name="T14" fmla="*/ 708562369 w 28"/>
              <a:gd name="T15" fmla="*/ 1849623168 h 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8" h="46">
                <a:moveTo>
                  <a:pt x="18" y="45"/>
                </a:moveTo>
                <a:lnTo>
                  <a:pt x="18" y="45"/>
                </a:lnTo>
                <a:cubicBezTo>
                  <a:pt x="9" y="45"/>
                  <a:pt x="0" y="36"/>
                  <a:pt x="0" y="2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27" y="0"/>
                  <a:pt x="27" y="9"/>
                  <a:pt x="27" y="18"/>
                </a:cubicBezTo>
                <a:cubicBezTo>
                  <a:pt x="27" y="27"/>
                  <a:pt x="27" y="27"/>
                  <a:pt x="27" y="27"/>
                </a:cubicBezTo>
                <a:cubicBezTo>
                  <a:pt x="27" y="36"/>
                  <a:pt x="27" y="45"/>
                  <a:pt x="18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09" name="Freeform 438">
            <a:extLst>
              <a:ext uri="{FF2B5EF4-FFF2-40B4-BE49-F238E27FC236}">
                <a16:creationId xmlns:a16="http://schemas.microsoft.com/office/drawing/2014/main" id="{1B7FB7AE-422A-584A-B94F-85FC3F554C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2049" y="5791694"/>
            <a:ext cx="37300" cy="37300"/>
          </a:xfrm>
          <a:custGeom>
            <a:avLst/>
            <a:gdLst>
              <a:gd name="T0" fmla="*/ 395135453 w 36"/>
              <a:gd name="T1" fmla="*/ 1455851457 h 37"/>
              <a:gd name="T2" fmla="*/ 395135453 w 36"/>
              <a:gd name="T3" fmla="*/ 1455851457 h 37"/>
              <a:gd name="T4" fmla="*/ 0 w 36"/>
              <a:gd name="T5" fmla="*/ 1091917854 h 37"/>
              <a:gd name="T6" fmla="*/ 0 w 36"/>
              <a:gd name="T7" fmla="*/ 363933259 h 37"/>
              <a:gd name="T8" fmla="*/ 395135453 w 36"/>
              <a:gd name="T9" fmla="*/ 0 h 37"/>
              <a:gd name="T10" fmla="*/ 1141475294 w 36"/>
              <a:gd name="T11" fmla="*/ 0 h 37"/>
              <a:gd name="T12" fmla="*/ 1141475294 w 36"/>
              <a:gd name="T13" fmla="*/ 727866862 h 37"/>
              <a:gd name="T14" fmla="*/ 746339489 w 36"/>
              <a:gd name="T15" fmla="*/ 1091917854 h 37"/>
              <a:gd name="T16" fmla="*/ 395135453 w 36"/>
              <a:gd name="T17" fmla="*/ 1455851457 h 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6" h="37">
                <a:moveTo>
                  <a:pt x="9" y="36"/>
                </a:moveTo>
                <a:lnTo>
                  <a:pt x="9" y="36"/>
                </a:lnTo>
                <a:cubicBezTo>
                  <a:pt x="9" y="36"/>
                  <a:pt x="9" y="27"/>
                  <a:pt x="0" y="27"/>
                </a:cubicBezTo>
                <a:cubicBezTo>
                  <a:pt x="0" y="27"/>
                  <a:pt x="0" y="18"/>
                  <a:pt x="0" y="9"/>
                </a:cubicBezTo>
                <a:cubicBezTo>
                  <a:pt x="9" y="0"/>
                  <a:pt x="9" y="0"/>
                  <a:pt x="9" y="0"/>
                </a:cubicBezTo>
                <a:cubicBezTo>
                  <a:pt x="17" y="0"/>
                  <a:pt x="26" y="0"/>
                  <a:pt x="26" y="0"/>
                </a:cubicBezTo>
                <a:cubicBezTo>
                  <a:pt x="35" y="9"/>
                  <a:pt x="35" y="18"/>
                  <a:pt x="26" y="18"/>
                </a:cubicBezTo>
                <a:cubicBezTo>
                  <a:pt x="17" y="27"/>
                  <a:pt x="17" y="27"/>
                  <a:pt x="17" y="27"/>
                </a:cubicBezTo>
                <a:cubicBezTo>
                  <a:pt x="17" y="27"/>
                  <a:pt x="17" y="36"/>
                  <a:pt x="9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10" name="Freeform 439">
            <a:extLst>
              <a:ext uri="{FF2B5EF4-FFF2-40B4-BE49-F238E27FC236}">
                <a16:creationId xmlns:a16="http://schemas.microsoft.com/office/drawing/2014/main" id="{9F29CE3B-02A3-F04F-A67A-B03D7BAB7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70699" y="5838318"/>
            <a:ext cx="37300" cy="27975"/>
          </a:xfrm>
          <a:custGeom>
            <a:avLst/>
            <a:gdLst>
              <a:gd name="T0" fmla="*/ 1132328911 w 37"/>
              <a:gd name="T1" fmla="*/ 1062901554 h 28"/>
              <a:gd name="T2" fmla="*/ 1132328911 w 37"/>
              <a:gd name="T3" fmla="*/ 1062901554 h 28"/>
              <a:gd name="T4" fmla="*/ 363933259 w 37"/>
              <a:gd name="T5" fmla="*/ 1062901554 h 28"/>
              <a:gd name="T6" fmla="*/ 0 w 37"/>
              <a:gd name="T7" fmla="*/ 708562369 h 28"/>
              <a:gd name="T8" fmla="*/ 363933259 w 37"/>
              <a:gd name="T9" fmla="*/ 0 h 28"/>
              <a:gd name="T10" fmla="*/ 1132328911 w 37"/>
              <a:gd name="T11" fmla="*/ 0 h 28"/>
              <a:gd name="T12" fmla="*/ 1455851457 w 37"/>
              <a:gd name="T13" fmla="*/ 708562369 h 28"/>
              <a:gd name="T14" fmla="*/ 1132328911 w 37"/>
              <a:gd name="T15" fmla="*/ 1062901554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7" h="28">
                <a:moveTo>
                  <a:pt x="28" y="27"/>
                </a:moveTo>
                <a:lnTo>
                  <a:pt x="28" y="27"/>
                </a:lnTo>
                <a:cubicBezTo>
                  <a:pt x="9" y="27"/>
                  <a:pt x="9" y="27"/>
                  <a:pt x="9" y="27"/>
                </a:cubicBezTo>
                <a:lnTo>
                  <a:pt x="0" y="18"/>
                </a:lnTo>
                <a:cubicBezTo>
                  <a:pt x="0" y="9"/>
                  <a:pt x="9" y="0"/>
                  <a:pt x="9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36" y="0"/>
                  <a:pt x="36" y="9"/>
                  <a:pt x="36" y="18"/>
                </a:cubicBezTo>
                <a:cubicBezTo>
                  <a:pt x="36" y="18"/>
                  <a:pt x="36" y="27"/>
                  <a:pt x="28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11" name="Freeform 440">
            <a:extLst>
              <a:ext uri="{FF2B5EF4-FFF2-40B4-BE49-F238E27FC236}">
                <a16:creationId xmlns:a16="http://schemas.microsoft.com/office/drawing/2014/main" id="{2760E23F-E0F6-9242-9989-4E94563B8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52049" y="5884943"/>
            <a:ext cx="37300" cy="37300"/>
          </a:xfrm>
          <a:custGeom>
            <a:avLst/>
            <a:gdLst>
              <a:gd name="T0" fmla="*/ 1141475294 w 36"/>
              <a:gd name="T1" fmla="*/ 1455851457 h 37"/>
              <a:gd name="T2" fmla="*/ 1141475294 w 36"/>
              <a:gd name="T3" fmla="*/ 1455851457 h 37"/>
              <a:gd name="T4" fmla="*/ 746339489 w 36"/>
              <a:gd name="T5" fmla="*/ 1091917854 h 37"/>
              <a:gd name="T6" fmla="*/ 395135453 w 36"/>
              <a:gd name="T7" fmla="*/ 727866862 h 37"/>
              <a:gd name="T8" fmla="*/ 395135453 w 36"/>
              <a:gd name="T9" fmla="*/ 0 h 37"/>
              <a:gd name="T10" fmla="*/ 1141475294 w 36"/>
              <a:gd name="T11" fmla="*/ 0 h 37"/>
              <a:gd name="T12" fmla="*/ 1536610747 w 36"/>
              <a:gd name="T13" fmla="*/ 363933259 h 37"/>
              <a:gd name="T14" fmla="*/ 1536610747 w 36"/>
              <a:gd name="T15" fmla="*/ 1091917854 h 37"/>
              <a:gd name="T16" fmla="*/ 1141475294 w 36"/>
              <a:gd name="T17" fmla="*/ 1455851457 h 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6" h="37">
                <a:moveTo>
                  <a:pt x="26" y="36"/>
                </a:moveTo>
                <a:lnTo>
                  <a:pt x="26" y="36"/>
                </a:lnTo>
                <a:cubicBezTo>
                  <a:pt x="17" y="36"/>
                  <a:pt x="17" y="36"/>
                  <a:pt x="17" y="27"/>
                </a:cubicBezTo>
                <a:cubicBezTo>
                  <a:pt x="9" y="18"/>
                  <a:pt x="9" y="18"/>
                  <a:pt x="9" y="18"/>
                </a:cubicBezTo>
                <a:cubicBezTo>
                  <a:pt x="0" y="18"/>
                  <a:pt x="0" y="9"/>
                  <a:pt x="9" y="0"/>
                </a:cubicBezTo>
                <a:cubicBezTo>
                  <a:pt x="9" y="0"/>
                  <a:pt x="17" y="0"/>
                  <a:pt x="26" y="0"/>
                </a:cubicBezTo>
                <a:cubicBezTo>
                  <a:pt x="35" y="9"/>
                  <a:pt x="35" y="9"/>
                  <a:pt x="35" y="9"/>
                </a:cubicBezTo>
                <a:cubicBezTo>
                  <a:pt x="35" y="18"/>
                  <a:pt x="35" y="27"/>
                  <a:pt x="35" y="27"/>
                </a:cubicBezTo>
                <a:cubicBezTo>
                  <a:pt x="26" y="36"/>
                  <a:pt x="26" y="36"/>
                  <a:pt x="26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12" name="Freeform 441">
            <a:extLst>
              <a:ext uri="{FF2B5EF4-FFF2-40B4-BE49-F238E27FC236}">
                <a16:creationId xmlns:a16="http://schemas.microsoft.com/office/drawing/2014/main" id="{4E3DD8AC-8E21-5C46-A14B-322886B83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14749" y="5903592"/>
            <a:ext cx="18650" cy="41963"/>
          </a:xfrm>
          <a:custGeom>
            <a:avLst/>
            <a:gdLst>
              <a:gd name="T0" fmla="*/ 335983513 w 19"/>
              <a:gd name="T1" fmla="*/ 1966822912 h 38"/>
              <a:gd name="T2" fmla="*/ 335983513 w 19"/>
              <a:gd name="T3" fmla="*/ 1966822912 h 38"/>
              <a:gd name="T4" fmla="*/ 0 w 19"/>
              <a:gd name="T5" fmla="*/ 1488406528 h 38"/>
              <a:gd name="T6" fmla="*/ 0 w 19"/>
              <a:gd name="T7" fmla="*/ 478416384 h 38"/>
              <a:gd name="T8" fmla="*/ 335983513 w 19"/>
              <a:gd name="T9" fmla="*/ 0 h 38"/>
              <a:gd name="T10" fmla="*/ 671967361 w 19"/>
              <a:gd name="T11" fmla="*/ 478416384 h 38"/>
              <a:gd name="T12" fmla="*/ 671967361 w 19"/>
              <a:gd name="T13" fmla="*/ 1488406528 h 38"/>
              <a:gd name="T14" fmla="*/ 335983513 w 19"/>
              <a:gd name="T15" fmla="*/ 1966822912 h 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9" h="38">
                <a:moveTo>
                  <a:pt x="9" y="37"/>
                </a:moveTo>
                <a:lnTo>
                  <a:pt x="9" y="37"/>
                </a:lnTo>
                <a:cubicBezTo>
                  <a:pt x="0" y="37"/>
                  <a:pt x="0" y="37"/>
                  <a:pt x="0" y="28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0"/>
                  <a:pt x="9" y="0"/>
                </a:cubicBezTo>
                <a:cubicBezTo>
                  <a:pt x="18" y="0"/>
                  <a:pt x="18" y="9"/>
                  <a:pt x="18" y="9"/>
                </a:cubicBezTo>
                <a:cubicBezTo>
                  <a:pt x="18" y="28"/>
                  <a:pt x="18" y="28"/>
                  <a:pt x="18" y="28"/>
                </a:cubicBezTo>
                <a:cubicBezTo>
                  <a:pt x="18" y="37"/>
                  <a:pt x="18" y="37"/>
                  <a:pt x="9" y="3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13" name="Freeform 442">
            <a:extLst>
              <a:ext uri="{FF2B5EF4-FFF2-40B4-BE49-F238E27FC236}">
                <a16:creationId xmlns:a16="http://schemas.microsoft.com/office/drawing/2014/main" id="{156D54A4-8F0C-BF42-A7C1-81876C68A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4139" y="5884943"/>
            <a:ext cx="37300" cy="37300"/>
          </a:xfrm>
          <a:custGeom>
            <a:avLst/>
            <a:gdLst>
              <a:gd name="T0" fmla="*/ 363933259 w 37"/>
              <a:gd name="T1" fmla="*/ 1455851457 h 37"/>
              <a:gd name="T2" fmla="*/ 363933259 w 37"/>
              <a:gd name="T3" fmla="*/ 1455851457 h 37"/>
              <a:gd name="T4" fmla="*/ 0 w 37"/>
              <a:gd name="T5" fmla="*/ 1455851457 h 37"/>
              <a:gd name="T6" fmla="*/ 0 w 37"/>
              <a:gd name="T7" fmla="*/ 727866862 h 37"/>
              <a:gd name="T8" fmla="*/ 363933259 w 37"/>
              <a:gd name="T9" fmla="*/ 363933259 h 37"/>
              <a:gd name="T10" fmla="*/ 1091917854 w 37"/>
              <a:gd name="T11" fmla="*/ 363933259 h 37"/>
              <a:gd name="T12" fmla="*/ 1091917854 w 37"/>
              <a:gd name="T13" fmla="*/ 1091917854 h 37"/>
              <a:gd name="T14" fmla="*/ 727866862 w 37"/>
              <a:gd name="T15" fmla="*/ 1455851457 h 37"/>
              <a:gd name="T16" fmla="*/ 363933259 w 37"/>
              <a:gd name="T17" fmla="*/ 1455851457 h 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7" h="37">
                <a:moveTo>
                  <a:pt x="9" y="36"/>
                </a:moveTo>
                <a:lnTo>
                  <a:pt x="9" y="36"/>
                </a:lnTo>
                <a:cubicBezTo>
                  <a:pt x="9" y="36"/>
                  <a:pt x="9" y="36"/>
                  <a:pt x="0" y="36"/>
                </a:cubicBezTo>
                <a:cubicBezTo>
                  <a:pt x="0" y="27"/>
                  <a:pt x="0" y="18"/>
                  <a:pt x="0" y="18"/>
                </a:cubicBezTo>
                <a:cubicBezTo>
                  <a:pt x="9" y="9"/>
                  <a:pt x="9" y="9"/>
                  <a:pt x="9" y="9"/>
                </a:cubicBezTo>
                <a:cubicBezTo>
                  <a:pt x="18" y="0"/>
                  <a:pt x="27" y="0"/>
                  <a:pt x="27" y="9"/>
                </a:cubicBezTo>
                <a:cubicBezTo>
                  <a:pt x="36" y="9"/>
                  <a:pt x="36" y="18"/>
                  <a:pt x="27" y="27"/>
                </a:cubicBezTo>
                <a:cubicBezTo>
                  <a:pt x="18" y="36"/>
                  <a:pt x="18" y="36"/>
                  <a:pt x="18" y="36"/>
                </a:cubicBezTo>
                <a:cubicBezTo>
                  <a:pt x="18" y="36"/>
                  <a:pt x="18" y="36"/>
                  <a:pt x="9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14" name="Freeform 443">
            <a:extLst>
              <a:ext uri="{FF2B5EF4-FFF2-40B4-BE49-F238E27FC236}">
                <a16:creationId xmlns:a16="http://schemas.microsoft.com/office/drawing/2014/main" id="{B55B4715-EC7A-A844-8983-B42325F77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26164" y="5838318"/>
            <a:ext cx="46624" cy="27975"/>
          </a:xfrm>
          <a:custGeom>
            <a:avLst/>
            <a:gdLst>
              <a:gd name="T0" fmla="*/ 1109773970 w 46"/>
              <a:gd name="T1" fmla="*/ 1062901554 h 28"/>
              <a:gd name="T2" fmla="*/ 1109773970 w 46"/>
              <a:gd name="T3" fmla="*/ 1062901554 h 28"/>
              <a:gd name="T4" fmla="*/ 739849198 w 46"/>
              <a:gd name="T5" fmla="*/ 1062901554 h 28"/>
              <a:gd name="T6" fmla="*/ 0 w 46"/>
              <a:gd name="T7" fmla="*/ 708562369 h 28"/>
              <a:gd name="T8" fmla="*/ 739849198 w 46"/>
              <a:gd name="T9" fmla="*/ 0 h 28"/>
              <a:gd name="T10" fmla="*/ 1109773970 w 46"/>
              <a:gd name="T11" fmla="*/ 0 h 28"/>
              <a:gd name="T12" fmla="*/ 1849623168 w 46"/>
              <a:gd name="T13" fmla="*/ 708562369 h 28"/>
              <a:gd name="T14" fmla="*/ 1109773970 w 46"/>
              <a:gd name="T15" fmla="*/ 1062901554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6" h="28">
                <a:moveTo>
                  <a:pt x="27" y="27"/>
                </a:moveTo>
                <a:lnTo>
                  <a:pt x="27" y="27"/>
                </a:lnTo>
                <a:cubicBezTo>
                  <a:pt x="18" y="27"/>
                  <a:pt x="18" y="27"/>
                  <a:pt x="18" y="27"/>
                </a:cubicBezTo>
                <a:cubicBezTo>
                  <a:pt x="9" y="27"/>
                  <a:pt x="0" y="27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27" y="0"/>
                  <a:pt x="27" y="0"/>
                  <a:pt x="27" y="0"/>
                </a:cubicBezTo>
                <a:cubicBezTo>
                  <a:pt x="36" y="0"/>
                  <a:pt x="45" y="9"/>
                  <a:pt x="45" y="18"/>
                </a:cubicBezTo>
                <a:cubicBezTo>
                  <a:pt x="45" y="27"/>
                  <a:pt x="36" y="27"/>
                  <a:pt x="27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15" name="Freeform 444">
            <a:extLst>
              <a:ext uri="{FF2B5EF4-FFF2-40B4-BE49-F238E27FC236}">
                <a16:creationId xmlns:a16="http://schemas.microsoft.com/office/drawing/2014/main" id="{B8CFCBE1-7FE3-3841-94D3-5DFB0ADB99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4139" y="5791694"/>
            <a:ext cx="37300" cy="37300"/>
          </a:xfrm>
          <a:custGeom>
            <a:avLst/>
            <a:gdLst>
              <a:gd name="T0" fmla="*/ 727866862 w 37"/>
              <a:gd name="T1" fmla="*/ 1455851457 h 37"/>
              <a:gd name="T2" fmla="*/ 727866862 w 37"/>
              <a:gd name="T3" fmla="*/ 1455851457 h 37"/>
              <a:gd name="T4" fmla="*/ 363933259 w 37"/>
              <a:gd name="T5" fmla="*/ 1091917854 h 37"/>
              <a:gd name="T6" fmla="*/ 0 w 37"/>
              <a:gd name="T7" fmla="*/ 727866862 h 37"/>
              <a:gd name="T8" fmla="*/ 0 w 37"/>
              <a:gd name="T9" fmla="*/ 0 h 37"/>
              <a:gd name="T10" fmla="*/ 727866862 w 37"/>
              <a:gd name="T11" fmla="*/ 0 h 37"/>
              <a:gd name="T12" fmla="*/ 1091917854 w 37"/>
              <a:gd name="T13" fmla="*/ 363933259 h 37"/>
              <a:gd name="T14" fmla="*/ 1091917854 w 37"/>
              <a:gd name="T15" fmla="*/ 1091917854 h 37"/>
              <a:gd name="T16" fmla="*/ 727866862 w 37"/>
              <a:gd name="T17" fmla="*/ 1455851457 h 3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37" h="37">
                <a:moveTo>
                  <a:pt x="18" y="36"/>
                </a:moveTo>
                <a:lnTo>
                  <a:pt x="18" y="36"/>
                </a:lnTo>
                <a:cubicBezTo>
                  <a:pt x="18" y="36"/>
                  <a:pt x="9" y="36"/>
                  <a:pt x="9" y="2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18"/>
                  <a:pt x="0" y="9"/>
                  <a:pt x="0" y="0"/>
                </a:cubicBezTo>
                <a:cubicBezTo>
                  <a:pt x="9" y="0"/>
                  <a:pt x="18" y="0"/>
                  <a:pt x="18" y="0"/>
                </a:cubicBezTo>
                <a:cubicBezTo>
                  <a:pt x="27" y="9"/>
                  <a:pt x="27" y="9"/>
                  <a:pt x="27" y="9"/>
                </a:cubicBezTo>
                <a:cubicBezTo>
                  <a:pt x="36" y="18"/>
                  <a:pt x="36" y="27"/>
                  <a:pt x="27" y="27"/>
                </a:cubicBezTo>
                <a:cubicBezTo>
                  <a:pt x="27" y="36"/>
                  <a:pt x="18" y="36"/>
                  <a:pt x="18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16" name="Freeform 445">
            <a:extLst>
              <a:ext uri="{FF2B5EF4-FFF2-40B4-BE49-F238E27FC236}">
                <a16:creationId xmlns:a16="http://schemas.microsoft.com/office/drawing/2014/main" id="{2A1A902A-1BCB-9E45-A1D0-4FE5183C9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3948" y="5838318"/>
            <a:ext cx="116563" cy="27975"/>
          </a:xfrm>
          <a:custGeom>
            <a:avLst/>
            <a:gdLst>
              <a:gd name="T0" fmla="*/ 2147483646 w 109"/>
              <a:gd name="T1" fmla="*/ 1062901554 h 28"/>
              <a:gd name="T2" fmla="*/ 2147483646 w 109"/>
              <a:gd name="T3" fmla="*/ 1062901554 h 28"/>
              <a:gd name="T4" fmla="*/ 434452156 w 109"/>
              <a:gd name="T5" fmla="*/ 1062901554 h 28"/>
              <a:gd name="T6" fmla="*/ 0 w 109"/>
              <a:gd name="T7" fmla="*/ 708562369 h 28"/>
              <a:gd name="T8" fmla="*/ 434452156 w 109"/>
              <a:gd name="T9" fmla="*/ 0 h 28"/>
              <a:gd name="T10" fmla="*/ 2147483646 w 109"/>
              <a:gd name="T11" fmla="*/ 0 h 28"/>
              <a:gd name="T12" fmla="*/ 2147483646 w 109"/>
              <a:gd name="T13" fmla="*/ 708562369 h 28"/>
              <a:gd name="T14" fmla="*/ 2147483646 w 109"/>
              <a:gd name="T15" fmla="*/ 1062901554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09" h="28">
                <a:moveTo>
                  <a:pt x="99" y="27"/>
                </a:moveTo>
                <a:lnTo>
                  <a:pt x="99" y="27"/>
                </a:lnTo>
                <a:cubicBezTo>
                  <a:pt x="9" y="27"/>
                  <a:pt x="9" y="27"/>
                  <a:pt x="9" y="27"/>
                </a:cubicBezTo>
                <a:cubicBezTo>
                  <a:pt x="0" y="27"/>
                  <a:pt x="0" y="18"/>
                  <a:pt x="0" y="18"/>
                </a:cubicBezTo>
                <a:cubicBezTo>
                  <a:pt x="0" y="9"/>
                  <a:pt x="0" y="0"/>
                  <a:pt x="9" y="0"/>
                </a:cubicBezTo>
                <a:cubicBezTo>
                  <a:pt x="99" y="0"/>
                  <a:pt x="99" y="0"/>
                  <a:pt x="99" y="0"/>
                </a:cubicBezTo>
                <a:cubicBezTo>
                  <a:pt x="108" y="0"/>
                  <a:pt x="108" y="9"/>
                  <a:pt x="108" y="18"/>
                </a:cubicBezTo>
                <a:cubicBezTo>
                  <a:pt x="108" y="18"/>
                  <a:pt x="108" y="27"/>
                  <a:pt x="99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17" name="Freeform 446">
            <a:extLst>
              <a:ext uri="{FF2B5EF4-FFF2-40B4-BE49-F238E27FC236}">
                <a16:creationId xmlns:a16="http://schemas.microsoft.com/office/drawing/2014/main" id="{427F58CD-37DC-D246-A2A6-B5545D52C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2240" y="6066779"/>
            <a:ext cx="200484" cy="79260"/>
          </a:xfrm>
          <a:custGeom>
            <a:avLst/>
            <a:gdLst>
              <a:gd name="T0" fmla="*/ 2147483646 w 191"/>
              <a:gd name="T1" fmla="*/ 2147483646 h 73"/>
              <a:gd name="T2" fmla="*/ 2147483646 w 191"/>
              <a:gd name="T3" fmla="*/ 2147483646 h 73"/>
              <a:gd name="T4" fmla="*/ 2147483646 w 191"/>
              <a:gd name="T5" fmla="*/ 2147483646 h 73"/>
              <a:gd name="T6" fmla="*/ 2147483646 w 191"/>
              <a:gd name="T7" fmla="*/ 2147483646 h 73"/>
              <a:gd name="T8" fmla="*/ 410905789 w 191"/>
              <a:gd name="T9" fmla="*/ 909382048 h 73"/>
              <a:gd name="T10" fmla="*/ 0 w 191"/>
              <a:gd name="T11" fmla="*/ 454691024 h 73"/>
              <a:gd name="T12" fmla="*/ 821683990 w 191"/>
              <a:gd name="T13" fmla="*/ 0 h 73"/>
              <a:gd name="T14" fmla="*/ 2147483646 w 191"/>
              <a:gd name="T15" fmla="*/ 0 h 73"/>
              <a:gd name="T16" fmla="*/ 2147483646 w 191"/>
              <a:gd name="T17" fmla="*/ 454691024 h 73"/>
              <a:gd name="T18" fmla="*/ 2147483646 w 191"/>
              <a:gd name="T19" fmla="*/ 909382048 h 73"/>
              <a:gd name="T20" fmla="*/ 2147483646 w 191"/>
              <a:gd name="T21" fmla="*/ 2147483646 h 73"/>
              <a:gd name="T22" fmla="*/ 2147483646 w 191"/>
              <a:gd name="T23" fmla="*/ 2147483646 h 73"/>
              <a:gd name="T24" fmla="*/ 2099873142 w 191"/>
              <a:gd name="T25" fmla="*/ 1364072702 h 73"/>
              <a:gd name="T26" fmla="*/ 2099873142 w 191"/>
              <a:gd name="T27" fmla="*/ 1364072702 h 73"/>
              <a:gd name="T28" fmla="*/ 2147483646 w 191"/>
              <a:gd name="T29" fmla="*/ 2147483646 h 73"/>
              <a:gd name="T30" fmla="*/ 2147483646 w 191"/>
              <a:gd name="T31" fmla="*/ 2147483646 h 73"/>
              <a:gd name="T32" fmla="*/ 2147483646 w 191"/>
              <a:gd name="T33" fmla="*/ 2147483646 h 73"/>
              <a:gd name="T34" fmla="*/ 2147483646 w 191"/>
              <a:gd name="T35" fmla="*/ 2147483646 h 73"/>
              <a:gd name="T36" fmla="*/ 2147483646 w 191"/>
              <a:gd name="T37" fmla="*/ 1364072702 h 73"/>
              <a:gd name="T38" fmla="*/ 2099873142 w 191"/>
              <a:gd name="T39" fmla="*/ 1364072702 h 7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91" h="73">
                <a:moveTo>
                  <a:pt x="109" y="72"/>
                </a:moveTo>
                <a:lnTo>
                  <a:pt x="109" y="72"/>
                </a:lnTo>
                <a:cubicBezTo>
                  <a:pt x="82" y="72"/>
                  <a:pt x="82" y="72"/>
                  <a:pt x="82" y="72"/>
                </a:cubicBezTo>
                <a:cubicBezTo>
                  <a:pt x="73" y="72"/>
                  <a:pt x="64" y="72"/>
                  <a:pt x="54" y="63"/>
                </a:cubicBezTo>
                <a:cubicBezTo>
                  <a:pt x="9" y="18"/>
                  <a:pt x="9" y="18"/>
                  <a:pt x="9" y="18"/>
                </a:cubicBezTo>
                <a:cubicBezTo>
                  <a:pt x="0" y="18"/>
                  <a:pt x="0" y="9"/>
                  <a:pt x="0" y="9"/>
                </a:cubicBezTo>
                <a:cubicBezTo>
                  <a:pt x="9" y="0"/>
                  <a:pt x="9" y="0"/>
                  <a:pt x="18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81" y="0"/>
                  <a:pt x="181" y="0"/>
                  <a:pt x="190" y="9"/>
                </a:cubicBezTo>
                <a:cubicBezTo>
                  <a:pt x="190" y="9"/>
                  <a:pt x="190" y="18"/>
                  <a:pt x="181" y="18"/>
                </a:cubicBezTo>
                <a:cubicBezTo>
                  <a:pt x="136" y="63"/>
                  <a:pt x="136" y="63"/>
                  <a:pt x="136" y="63"/>
                </a:cubicBezTo>
                <a:cubicBezTo>
                  <a:pt x="127" y="72"/>
                  <a:pt x="118" y="72"/>
                  <a:pt x="109" y="72"/>
                </a:cubicBezTo>
                <a:close/>
                <a:moveTo>
                  <a:pt x="46" y="27"/>
                </a:moveTo>
                <a:lnTo>
                  <a:pt x="46" y="27"/>
                </a:lnTo>
                <a:cubicBezTo>
                  <a:pt x="73" y="45"/>
                  <a:pt x="73" y="45"/>
                  <a:pt x="73" y="45"/>
                </a:cubicBezTo>
                <a:cubicBezTo>
                  <a:pt x="73" y="45"/>
                  <a:pt x="73" y="54"/>
                  <a:pt x="82" y="54"/>
                </a:cubicBezTo>
                <a:cubicBezTo>
                  <a:pt x="109" y="54"/>
                  <a:pt x="109" y="54"/>
                  <a:pt x="109" y="54"/>
                </a:cubicBezTo>
                <a:cubicBezTo>
                  <a:pt x="118" y="54"/>
                  <a:pt x="118" y="45"/>
                  <a:pt x="118" y="45"/>
                </a:cubicBezTo>
                <a:cubicBezTo>
                  <a:pt x="145" y="27"/>
                  <a:pt x="145" y="27"/>
                  <a:pt x="145" y="27"/>
                </a:cubicBezTo>
                <a:lnTo>
                  <a:pt x="46" y="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18" name="Freeform 447">
            <a:extLst>
              <a:ext uri="{FF2B5EF4-FFF2-40B4-BE49-F238E27FC236}">
                <a16:creationId xmlns:a16="http://schemas.microsoft.com/office/drawing/2014/main" id="{63982BC8-D93C-BF48-82D2-93869304E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26648" y="6066779"/>
            <a:ext cx="191162" cy="79260"/>
          </a:xfrm>
          <a:custGeom>
            <a:avLst/>
            <a:gdLst>
              <a:gd name="T0" fmla="*/ 2147483646 w 182"/>
              <a:gd name="T1" fmla="*/ 2147483646 h 73"/>
              <a:gd name="T2" fmla="*/ 2147483646 w 182"/>
              <a:gd name="T3" fmla="*/ 2147483646 h 73"/>
              <a:gd name="T4" fmla="*/ 2147483646 w 182"/>
              <a:gd name="T5" fmla="*/ 2147483646 h 73"/>
              <a:gd name="T6" fmla="*/ 2104027178 w 182"/>
              <a:gd name="T7" fmla="*/ 2147483646 h 73"/>
              <a:gd name="T8" fmla="*/ 0 w 182"/>
              <a:gd name="T9" fmla="*/ 909382048 h 73"/>
              <a:gd name="T10" fmla="*/ 0 w 182"/>
              <a:gd name="T11" fmla="*/ 454691024 h 73"/>
              <a:gd name="T12" fmla="*/ 457358356 w 182"/>
              <a:gd name="T13" fmla="*/ 0 h 73"/>
              <a:gd name="T14" fmla="*/ 2147483646 w 182"/>
              <a:gd name="T15" fmla="*/ 0 h 73"/>
              <a:gd name="T16" fmla="*/ 2147483646 w 182"/>
              <a:gd name="T17" fmla="*/ 454691024 h 73"/>
              <a:gd name="T18" fmla="*/ 2147483646 w 182"/>
              <a:gd name="T19" fmla="*/ 909382048 h 73"/>
              <a:gd name="T20" fmla="*/ 2147483646 w 182"/>
              <a:gd name="T21" fmla="*/ 2147483646 h 73"/>
              <a:gd name="T22" fmla="*/ 2147483646 w 182"/>
              <a:gd name="T23" fmla="*/ 2147483646 h 73"/>
              <a:gd name="T24" fmla="*/ 2104027178 w 182"/>
              <a:gd name="T25" fmla="*/ 1364072702 h 73"/>
              <a:gd name="T26" fmla="*/ 2104027178 w 182"/>
              <a:gd name="T27" fmla="*/ 1364072702 h 73"/>
              <a:gd name="T28" fmla="*/ 2147483646 w 182"/>
              <a:gd name="T29" fmla="*/ 2147483646 h 73"/>
              <a:gd name="T30" fmla="*/ 2147483646 w 182"/>
              <a:gd name="T31" fmla="*/ 2147483646 h 73"/>
              <a:gd name="T32" fmla="*/ 2147483646 w 182"/>
              <a:gd name="T33" fmla="*/ 2147483646 h 73"/>
              <a:gd name="T34" fmla="*/ 2147483646 w 182"/>
              <a:gd name="T35" fmla="*/ 2147483646 h 73"/>
              <a:gd name="T36" fmla="*/ 2147483646 w 182"/>
              <a:gd name="T37" fmla="*/ 1364072702 h 73"/>
              <a:gd name="T38" fmla="*/ 2104027178 w 182"/>
              <a:gd name="T39" fmla="*/ 1364072702 h 7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182" h="73">
                <a:moveTo>
                  <a:pt x="109" y="72"/>
                </a:moveTo>
                <a:lnTo>
                  <a:pt x="109" y="72"/>
                </a:lnTo>
                <a:cubicBezTo>
                  <a:pt x="73" y="72"/>
                  <a:pt x="73" y="72"/>
                  <a:pt x="73" y="72"/>
                </a:cubicBezTo>
                <a:cubicBezTo>
                  <a:pt x="64" y="72"/>
                  <a:pt x="55" y="72"/>
                  <a:pt x="46" y="63"/>
                </a:cubicBezTo>
                <a:cubicBezTo>
                  <a:pt x="0" y="18"/>
                  <a:pt x="0" y="18"/>
                  <a:pt x="0" y="18"/>
                </a:cubicBezTo>
                <a:lnTo>
                  <a:pt x="0" y="9"/>
                </a:lnTo>
                <a:cubicBezTo>
                  <a:pt x="0" y="0"/>
                  <a:pt x="0" y="0"/>
                  <a:pt x="10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72" y="0"/>
                  <a:pt x="181" y="0"/>
                  <a:pt x="181" y="9"/>
                </a:cubicBezTo>
                <a:lnTo>
                  <a:pt x="181" y="18"/>
                </a:lnTo>
                <a:cubicBezTo>
                  <a:pt x="127" y="63"/>
                  <a:pt x="127" y="63"/>
                  <a:pt x="127" y="63"/>
                </a:cubicBezTo>
                <a:cubicBezTo>
                  <a:pt x="127" y="72"/>
                  <a:pt x="118" y="72"/>
                  <a:pt x="109" y="72"/>
                </a:cubicBezTo>
                <a:close/>
                <a:moveTo>
                  <a:pt x="46" y="27"/>
                </a:moveTo>
                <a:lnTo>
                  <a:pt x="46" y="27"/>
                </a:lnTo>
                <a:cubicBezTo>
                  <a:pt x="64" y="45"/>
                  <a:pt x="64" y="45"/>
                  <a:pt x="64" y="45"/>
                </a:cubicBezTo>
                <a:lnTo>
                  <a:pt x="73" y="54"/>
                </a:lnTo>
                <a:cubicBezTo>
                  <a:pt x="109" y="54"/>
                  <a:pt x="109" y="54"/>
                  <a:pt x="109" y="54"/>
                </a:cubicBezTo>
                <a:lnTo>
                  <a:pt x="109" y="45"/>
                </a:lnTo>
                <a:cubicBezTo>
                  <a:pt x="136" y="27"/>
                  <a:pt x="136" y="27"/>
                  <a:pt x="136" y="27"/>
                </a:cubicBezTo>
                <a:lnTo>
                  <a:pt x="46" y="2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19" name="Freeform 448">
            <a:extLst>
              <a:ext uri="{FF2B5EF4-FFF2-40B4-BE49-F238E27FC236}">
                <a16:creationId xmlns:a16="http://schemas.microsoft.com/office/drawing/2014/main" id="{48E403B7-1611-624A-A312-E38581E0F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8407" y="10015866"/>
            <a:ext cx="144534" cy="237786"/>
          </a:xfrm>
          <a:custGeom>
            <a:avLst/>
            <a:gdLst>
              <a:gd name="T0" fmla="*/ 2147483646 w 137"/>
              <a:gd name="T1" fmla="*/ 2147483646 h 227"/>
              <a:gd name="T2" fmla="*/ 2147483646 w 137"/>
              <a:gd name="T3" fmla="*/ 2147483646 h 227"/>
              <a:gd name="T4" fmla="*/ 834327676 w 137"/>
              <a:gd name="T5" fmla="*/ 2147483646 h 227"/>
              <a:gd name="T6" fmla="*/ 0 w 137"/>
              <a:gd name="T7" fmla="*/ 2147483646 h 227"/>
              <a:gd name="T8" fmla="*/ 0 w 137"/>
              <a:gd name="T9" fmla="*/ 816688761 h 227"/>
              <a:gd name="T10" fmla="*/ 834327676 w 137"/>
              <a:gd name="T11" fmla="*/ 0 h 227"/>
              <a:gd name="T12" fmla="*/ 2147483646 w 137"/>
              <a:gd name="T13" fmla="*/ 0 h 227"/>
              <a:gd name="T14" fmla="*/ 2147483646 w 137"/>
              <a:gd name="T15" fmla="*/ 816688761 h 227"/>
              <a:gd name="T16" fmla="*/ 2147483646 w 137"/>
              <a:gd name="T17" fmla="*/ 2147483646 h 227"/>
              <a:gd name="T18" fmla="*/ 2147483646 w 137"/>
              <a:gd name="T19" fmla="*/ 2147483646 h 227"/>
              <a:gd name="T20" fmla="*/ 1668654992 w 137"/>
              <a:gd name="T21" fmla="*/ 2147483646 h 227"/>
              <a:gd name="T22" fmla="*/ 1668654992 w 137"/>
              <a:gd name="T23" fmla="*/ 2147483646 h 227"/>
              <a:gd name="T24" fmla="*/ 2147483646 w 137"/>
              <a:gd name="T25" fmla="*/ 2147483646 h 227"/>
              <a:gd name="T26" fmla="*/ 2147483646 w 137"/>
              <a:gd name="T27" fmla="*/ 1633377165 h 227"/>
              <a:gd name="T28" fmla="*/ 1668654992 w 137"/>
              <a:gd name="T29" fmla="*/ 1633377165 h 227"/>
              <a:gd name="T30" fmla="*/ 1668654992 w 137"/>
              <a:gd name="T31" fmla="*/ 2147483646 h 22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37" h="227">
                <a:moveTo>
                  <a:pt x="118" y="226"/>
                </a:moveTo>
                <a:lnTo>
                  <a:pt x="118" y="226"/>
                </a:lnTo>
                <a:cubicBezTo>
                  <a:pt x="18" y="226"/>
                  <a:pt x="18" y="226"/>
                  <a:pt x="18" y="226"/>
                </a:cubicBezTo>
                <a:cubicBezTo>
                  <a:pt x="9" y="226"/>
                  <a:pt x="0" y="226"/>
                  <a:pt x="0" y="20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27" y="0"/>
                  <a:pt x="136" y="9"/>
                  <a:pt x="136" y="18"/>
                </a:cubicBezTo>
                <a:cubicBezTo>
                  <a:pt x="136" y="207"/>
                  <a:pt x="136" y="207"/>
                  <a:pt x="136" y="207"/>
                </a:cubicBezTo>
                <a:cubicBezTo>
                  <a:pt x="136" y="226"/>
                  <a:pt x="127" y="226"/>
                  <a:pt x="118" y="226"/>
                </a:cubicBezTo>
                <a:close/>
                <a:moveTo>
                  <a:pt x="36" y="189"/>
                </a:moveTo>
                <a:lnTo>
                  <a:pt x="36" y="189"/>
                </a:lnTo>
                <a:cubicBezTo>
                  <a:pt x="99" y="189"/>
                  <a:pt x="99" y="189"/>
                  <a:pt x="99" y="189"/>
                </a:cubicBezTo>
                <a:cubicBezTo>
                  <a:pt x="99" y="36"/>
                  <a:pt x="99" y="36"/>
                  <a:pt x="99" y="36"/>
                </a:cubicBezTo>
                <a:cubicBezTo>
                  <a:pt x="36" y="36"/>
                  <a:pt x="36" y="36"/>
                  <a:pt x="36" y="36"/>
                </a:cubicBezTo>
                <a:lnTo>
                  <a:pt x="36" y="18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20" name="Freeform 449">
            <a:extLst>
              <a:ext uri="{FF2B5EF4-FFF2-40B4-BE49-F238E27FC236}">
                <a16:creationId xmlns:a16="http://schemas.microsoft.com/office/drawing/2014/main" id="{241305A9-4E79-4D4B-B051-FFA8EA0C26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8890" y="9810719"/>
            <a:ext cx="144537" cy="442933"/>
          </a:xfrm>
          <a:custGeom>
            <a:avLst/>
            <a:gdLst>
              <a:gd name="T0" fmla="*/ 2147483646 w 136"/>
              <a:gd name="T1" fmla="*/ 2147483646 h 417"/>
              <a:gd name="T2" fmla="*/ 2147483646 w 136"/>
              <a:gd name="T3" fmla="*/ 2147483646 h 417"/>
              <a:gd name="T4" fmla="*/ 852830894 w 136"/>
              <a:gd name="T5" fmla="*/ 2147483646 h 417"/>
              <a:gd name="T6" fmla="*/ 0 w 136"/>
              <a:gd name="T7" fmla="*/ 2147483646 h 417"/>
              <a:gd name="T8" fmla="*/ 0 w 136"/>
              <a:gd name="T9" fmla="*/ 851503579 h 417"/>
              <a:gd name="T10" fmla="*/ 852830894 w 136"/>
              <a:gd name="T11" fmla="*/ 0 h 417"/>
              <a:gd name="T12" fmla="*/ 2147483646 w 136"/>
              <a:gd name="T13" fmla="*/ 0 h 417"/>
              <a:gd name="T14" fmla="*/ 2147483646 w 136"/>
              <a:gd name="T15" fmla="*/ 851503579 h 417"/>
              <a:gd name="T16" fmla="*/ 2147483646 w 136"/>
              <a:gd name="T17" fmla="*/ 2147483646 h 417"/>
              <a:gd name="T18" fmla="*/ 2147483646 w 136"/>
              <a:gd name="T19" fmla="*/ 2147483646 h 417"/>
              <a:gd name="T20" fmla="*/ 1705792781 w 136"/>
              <a:gd name="T21" fmla="*/ 2147483646 h 417"/>
              <a:gd name="T22" fmla="*/ 1705792781 w 136"/>
              <a:gd name="T23" fmla="*/ 2147483646 h 417"/>
              <a:gd name="T24" fmla="*/ 2147483646 w 136"/>
              <a:gd name="T25" fmla="*/ 2147483646 h 417"/>
              <a:gd name="T26" fmla="*/ 2147483646 w 136"/>
              <a:gd name="T27" fmla="*/ 1703007159 h 417"/>
              <a:gd name="T28" fmla="*/ 1705792781 w 136"/>
              <a:gd name="T29" fmla="*/ 1703007159 h 417"/>
              <a:gd name="T30" fmla="*/ 1705792781 w 136"/>
              <a:gd name="T31" fmla="*/ 2147483646 h 4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36" h="417">
                <a:moveTo>
                  <a:pt x="117" y="416"/>
                </a:moveTo>
                <a:lnTo>
                  <a:pt x="117" y="416"/>
                </a:lnTo>
                <a:cubicBezTo>
                  <a:pt x="18" y="416"/>
                  <a:pt x="18" y="416"/>
                  <a:pt x="18" y="416"/>
                </a:cubicBezTo>
                <a:cubicBezTo>
                  <a:pt x="9" y="416"/>
                  <a:pt x="0" y="416"/>
                  <a:pt x="0" y="39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126" y="0"/>
                  <a:pt x="135" y="9"/>
                  <a:pt x="135" y="18"/>
                </a:cubicBezTo>
                <a:cubicBezTo>
                  <a:pt x="135" y="397"/>
                  <a:pt x="135" y="397"/>
                  <a:pt x="135" y="397"/>
                </a:cubicBezTo>
                <a:cubicBezTo>
                  <a:pt x="135" y="416"/>
                  <a:pt x="126" y="416"/>
                  <a:pt x="117" y="416"/>
                </a:cubicBezTo>
                <a:close/>
                <a:moveTo>
                  <a:pt x="36" y="379"/>
                </a:moveTo>
                <a:lnTo>
                  <a:pt x="36" y="379"/>
                </a:lnTo>
                <a:cubicBezTo>
                  <a:pt x="99" y="379"/>
                  <a:pt x="99" y="379"/>
                  <a:pt x="99" y="379"/>
                </a:cubicBezTo>
                <a:cubicBezTo>
                  <a:pt x="99" y="36"/>
                  <a:pt x="99" y="36"/>
                  <a:pt x="99" y="36"/>
                </a:cubicBezTo>
                <a:cubicBezTo>
                  <a:pt x="36" y="36"/>
                  <a:pt x="36" y="36"/>
                  <a:pt x="36" y="36"/>
                </a:cubicBezTo>
                <a:lnTo>
                  <a:pt x="36" y="3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21" name="Freeform 450">
            <a:extLst>
              <a:ext uri="{FF2B5EF4-FFF2-40B4-BE49-F238E27FC236}">
                <a16:creationId xmlns:a16="http://schemas.microsoft.com/office/drawing/2014/main" id="{D91AC3AA-C264-EC41-A50D-EB41440EE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9377" y="9610235"/>
            <a:ext cx="144534" cy="643417"/>
          </a:xfrm>
          <a:custGeom>
            <a:avLst/>
            <a:gdLst>
              <a:gd name="T0" fmla="*/ 2147483646 w 136"/>
              <a:gd name="T1" fmla="*/ 2147483646 h 607"/>
              <a:gd name="T2" fmla="*/ 2147483646 w 136"/>
              <a:gd name="T3" fmla="*/ 2147483646 h 607"/>
              <a:gd name="T4" fmla="*/ 852796195 w 136"/>
              <a:gd name="T5" fmla="*/ 2147483646 h 607"/>
              <a:gd name="T6" fmla="*/ 0 w 136"/>
              <a:gd name="T7" fmla="*/ 2147483646 h 607"/>
              <a:gd name="T8" fmla="*/ 0 w 136"/>
              <a:gd name="T9" fmla="*/ 846163653 h 607"/>
              <a:gd name="T10" fmla="*/ 852796195 w 136"/>
              <a:gd name="T11" fmla="*/ 0 h 607"/>
              <a:gd name="T12" fmla="*/ 2147483646 w 136"/>
              <a:gd name="T13" fmla="*/ 0 h 607"/>
              <a:gd name="T14" fmla="*/ 2147483646 w 136"/>
              <a:gd name="T15" fmla="*/ 846163653 h 607"/>
              <a:gd name="T16" fmla="*/ 2147483646 w 136"/>
              <a:gd name="T17" fmla="*/ 2147483646 h 607"/>
              <a:gd name="T18" fmla="*/ 2147483646 w 136"/>
              <a:gd name="T19" fmla="*/ 2147483646 h 607"/>
              <a:gd name="T20" fmla="*/ 1705723382 w 136"/>
              <a:gd name="T21" fmla="*/ 2147483646 h 607"/>
              <a:gd name="T22" fmla="*/ 1705723382 w 136"/>
              <a:gd name="T23" fmla="*/ 2147483646 h 607"/>
              <a:gd name="T24" fmla="*/ 2147483646 w 136"/>
              <a:gd name="T25" fmla="*/ 2147483646 h 607"/>
              <a:gd name="T26" fmla="*/ 2147483646 w 136"/>
              <a:gd name="T27" fmla="*/ 1692457236 h 607"/>
              <a:gd name="T28" fmla="*/ 1705723382 w 136"/>
              <a:gd name="T29" fmla="*/ 1692457236 h 607"/>
              <a:gd name="T30" fmla="*/ 1705723382 w 136"/>
              <a:gd name="T31" fmla="*/ 2147483646 h 60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36" h="607">
                <a:moveTo>
                  <a:pt x="117" y="606"/>
                </a:moveTo>
                <a:lnTo>
                  <a:pt x="117" y="606"/>
                </a:lnTo>
                <a:cubicBezTo>
                  <a:pt x="18" y="606"/>
                  <a:pt x="18" y="606"/>
                  <a:pt x="18" y="606"/>
                </a:cubicBezTo>
                <a:cubicBezTo>
                  <a:pt x="9" y="606"/>
                  <a:pt x="0" y="606"/>
                  <a:pt x="0" y="58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117" y="0"/>
                  <a:pt x="117" y="0"/>
                  <a:pt x="117" y="0"/>
                </a:cubicBezTo>
                <a:cubicBezTo>
                  <a:pt x="126" y="0"/>
                  <a:pt x="135" y="9"/>
                  <a:pt x="135" y="18"/>
                </a:cubicBezTo>
                <a:cubicBezTo>
                  <a:pt x="135" y="587"/>
                  <a:pt x="135" y="587"/>
                  <a:pt x="135" y="587"/>
                </a:cubicBezTo>
                <a:cubicBezTo>
                  <a:pt x="135" y="606"/>
                  <a:pt x="126" y="606"/>
                  <a:pt x="117" y="606"/>
                </a:cubicBezTo>
                <a:close/>
                <a:moveTo>
                  <a:pt x="36" y="569"/>
                </a:moveTo>
                <a:lnTo>
                  <a:pt x="36" y="569"/>
                </a:lnTo>
                <a:cubicBezTo>
                  <a:pt x="99" y="569"/>
                  <a:pt x="99" y="569"/>
                  <a:pt x="99" y="569"/>
                </a:cubicBezTo>
                <a:cubicBezTo>
                  <a:pt x="99" y="36"/>
                  <a:pt x="99" y="36"/>
                  <a:pt x="99" y="36"/>
                </a:cubicBezTo>
                <a:cubicBezTo>
                  <a:pt x="36" y="36"/>
                  <a:pt x="36" y="36"/>
                  <a:pt x="36" y="36"/>
                </a:cubicBezTo>
                <a:lnTo>
                  <a:pt x="36" y="56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22" name="Freeform 451">
            <a:extLst>
              <a:ext uri="{FF2B5EF4-FFF2-40B4-BE49-F238E27FC236}">
                <a16:creationId xmlns:a16="http://schemas.microsoft.com/office/drawing/2014/main" id="{27969A8C-E88F-F340-9E76-EC9DF2EF0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0952" y="10701247"/>
            <a:ext cx="46624" cy="545504"/>
          </a:xfrm>
          <a:custGeom>
            <a:avLst/>
            <a:gdLst>
              <a:gd name="T0" fmla="*/ 1109773970 w 46"/>
              <a:gd name="T1" fmla="*/ 2147483646 h 516"/>
              <a:gd name="T2" fmla="*/ 1109773970 w 46"/>
              <a:gd name="T3" fmla="*/ 2147483646 h 516"/>
              <a:gd name="T4" fmla="*/ 0 w 46"/>
              <a:gd name="T5" fmla="*/ 2147483646 h 516"/>
              <a:gd name="T6" fmla="*/ 0 w 46"/>
              <a:gd name="T7" fmla="*/ 792825944 h 516"/>
              <a:gd name="T8" fmla="*/ 1109773970 w 46"/>
              <a:gd name="T9" fmla="*/ 0 h 516"/>
              <a:gd name="T10" fmla="*/ 1849623168 w 46"/>
              <a:gd name="T11" fmla="*/ 792825944 h 516"/>
              <a:gd name="T12" fmla="*/ 1849623168 w 46"/>
              <a:gd name="T13" fmla="*/ 2147483646 h 516"/>
              <a:gd name="T14" fmla="*/ 1109773970 w 46"/>
              <a:gd name="T15" fmla="*/ 2147483646 h 51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46" h="516">
                <a:moveTo>
                  <a:pt x="27" y="515"/>
                </a:moveTo>
                <a:lnTo>
                  <a:pt x="27" y="515"/>
                </a:lnTo>
                <a:cubicBezTo>
                  <a:pt x="9" y="515"/>
                  <a:pt x="0" y="506"/>
                  <a:pt x="0" y="496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9" y="0"/>
                  <a:pt x="27" y="0"/>
                </a:cubicBezTo>
                <a:cubicBezTo>
                  <a:pt x="36" y="0"/>
                  <a:pt x="45" y="8"/>
                  <a:pt x="45" y="17"/>
                </a:cubicBezTo>
                <a:cubicBezTo>
                  <a:pt x="45" y="496"/>
                  <a:pt x="45" y="496"/>
                  <a:pt x="45" y="496"/>
                </a:cubicBezTo>
                <a:cubicBezTo>
                  <a:pt x="45" y="506"/>
                  <a:pt x="36" y="515"/>
                  <a:pt x="27" y="51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23" name="Freeform 452">
            <a:extLst>
              <a:ext uri="{FF2B5EF4-FFF2-40B4-BE49-F238E27FC236}">
                <a16:creationId xmlns:a16="http://schemas.microsoft.com/office/drawing/2014/main" id="{82A16404-E502-F742-8BE3-EEA1FFBBC2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90952" y="11209451"/>
            <a:ext cx="545507" cy="37300"/>
          </a:xfrm>
          <a:custGeom>
            <a:avLst/>
            <a:gdLst>
              <a:gd name="T0" fmla="*/ 2147483646 w 515"/>
              <a:gd name="T1" fmla="*/ 1455851457 h 37"/>
              <a:gd name="T2" fmla="*/ 2147483646 w 515"/>
              <a:gd name="T3" fmla="*/ 1455851457 h 37"/>
              <a:gd name="T4" fmla="*/ 1266650570 w 515"/>
              <a:gd name="T5" fmla="*/ 1455851457 h 37"/>
              <a:gd name="T6" fmla="*/ 0 w 515"/>
              <a:gd name="T7" fmla="*/ 687455805 h 37"/>
              <a:gd name="T8" fmla="*/ 1266650570 w 515"/>
              <a:gd name="T9" fmla="*/ 0 h 37"/>
              <a:gd name="T10" fmla="*/ 2147483646 w 515"/>
              <a:gd name="T11" fmla="*/ 0 h 37"/>
              <a:gd name="T12" fmla="*/ 2147483646 w 515"/>
              <a:gd name="T13" fmla="*/ 687455805 h 37"/>
              <a:gd name="T14" fmla="*/ 2147483646 w 515"/>
              <a:gd name="T15" fmla="*/ 1455851457 h 3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515" h="37">
                <a:moveTo>
                  <a:pt x="496" y="36"/>
                </a:moveTo>
                <a:lnTo>
                  <a:pt x="496" y="36"/>
                </a:lnTo>
                <a:cubicBezTo>
                  <a:pt x="27" y="36"/>
                  <a:pt x="27" y="36"/>
                  <a:pt x="27" y="36"/>
                </a:cubicBezTo>
                <a:cubicBezTo>
                  <a:pt x="9" y="36"/>
                  <a:pt x="0" y="27"/>
                  <a:pt x="0" y="17"/>
                </a:cubicBezTo>
                <a:cubicBezTo>
                  <a:pt x="0" y="9"/>
                  <a:pt x="9" y="0"/>
                  <a:pt x="27" y="0"/>
                </a:cubicBezTo>
                <a:cubicBezTo>
                  <a:pt x="496" y="0"/>
                  <a:pt x="496" y="0"/>
                  <a:pt x="496" y="0"/>
                </a:cubicBezTo>
                <a:cubicBezTo>
                  <a:pt x="505" y="0"/>
                  <a:pt x="514" y="9"/>
                  <a:pt x="514" y="17"/>
                </a:cubicBezTo>
                <a:cubicBezTo>
                  <a:pt x="514" y="27"/>
                  <a:pt x="505" y="36"/>
                  <a:pt x="496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24" name="Freeform 453">
            <a:extLst>
              <a:ext uri="{FF2B5EF4-FFF2-40B4-BE49-F238E27FC236}">
                <a16:creationId xmlns:a16="http://schemas.microsoft.com/office/drawing/2014/main" id="{E54EECF3-AE4D-EF47-A8A5-590190599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70215" y="10799156"/>
            <a:ext cx="480230" cy="391645"/>
          </a:xfrm>
          <a:custGeom>
            <a:avLst/>
            <a:gdLst>
              <a:gd name="T0" fmla="*/ 2147483646 w 452"/>
              <a:gd name="T1" fmla="*/ 2147483646 h 371"/>
              <a:gd name="T2" fmla="*/ 2147483646 w 452"/>
              <a:gd name="T3" fmla="*/ 2147483646 h 371"/>
              <a:gd name="T4" fmla="*/ 2147483646 w 452"/>
              <a:gd name="T5" fmla="*/ 2147483646 h 371"/>
              <a:gd name="T6" fmla="*/ 2147483646 w 452"/>
              <a:gd name="T7" fmla="*/ 2147483646 h 371"/>
              <a:gd name="T8" fmla="*/ 1751623385 w 452"/>
              <a:gd name="T9" fmla="*/ 2147483646 h 371"/>
              <a:gd name="T10" fmla="*/ 473468531 w 452"/>
              <a:gd name="T11" fmla="*/ 2147483646 h 371"/>
              <a:gd name="T12" fmla="*/ 473468531 w 452"/>
              <a:gd name="T13" fmla="*/ 2147483646 h 371"/>
              <a:gd name="T14" fmla="*/ 2147483646 w 452"/>
              <a:gd name="T15" fmla="*/ 2147483646 h 371"/>
              <a:gd name="T16" fmla="*/ 2147483646 w 452"/>
              <a:gd name="T17" fmla="*/ 2147483646 h 371"/>
              <a:gd name="T18" fmla="*/ 2147483646 w 452"/>
              <a:gd name="T19" fmla="*/ 2147483646 h 371"/>
              <a:gd name="T20" fmla="*/ 2147483646 w 452"/>
              <a:gd name="T21" fmla="*/ 2147483646 h 371"/>
              <a:gd name="T22" fmla="*/ 2147483646 w 452"/>
              <a:gd name="T23" fmla="*/ 835877338 h 371"/>
              <a:gd name="T24" fmla="*/ 2147483646 w 452"/>
              <a:gd name="T25" fmla="*/ 417938669 h 371"/>
              <a:gd name="T26" fmla="*/ 2147483646 w 452"/>
              <a:gd name="T27" fmla="*/ 1671754316 h 371"/>
              <a:gd name="T28" fmla="*/ 2147483646 w 452"/>
              <a:gd name="T29" fmla="*/ 2147483646 h 371"/>
              <a:gd name="T30" fmla="*/ 2147483646 w 452"/>
              <a:gd name="T31" fmla="*/ 2147483646 h 371"/>
              <a:gd name="T32" fmla="*/ 2147483646 w 452"/>
              <a:gd name="T33" fmla="*/ 2147483646 h 371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0" t="0" r="r" b="b"/>
            <a:pathLst>
              <a:path w="452" h="371">
                <a:moveTo>
                  <a:pt x="234" y="370"/>
                </a:moveTo>
                <a:lnTo>
                  <a:pt x="234" y="370"/>
                </a:lnTo>
                <a:lnTo>
                  <a:pt x="225" y="361"/>
                </a:lnTo>
                <a:cubicBezTo>
                  <a:pt x="136" y="244"/>
                  <a:pt x="136" y="244"/>
                  <a:pt x="136" y="244"/>
                </a:cubicBezTo>
                <a:cubicBezTo>
                  <a:pt x="37" y="361"/>
                  <a:pt x="37" y="361"/>
                  <a:pt x="37" y="361"/>
                </a:cubicBezTo>
                <a:cubicBezTo>
                  <a:pt x="27" y="370"/>
                  <a:pt x="19" y="370"/>
                  <a:pt x="10" y="361"/>
                </a:cubicBezTo>
                <a:cubicBezTo>
                  <a:pt x="0" y="352"/>
                  <a:pt x="0" y="343"/>
                  <a:pt x="10" y="334"/>
                </a:cubicBezTo>
                <a:cubicBezTo>
                  <a:pt x="127" y="208"/>
                  <a:pt x="127" y="208"/>
                  <a:pt x="127" y="208"/>
                </a:cubicBezTo>
                <a:cubicBezTo>
                  <a:pt x="127" y="199"/>
                  <a:pt x="136" y="199"/>
                  <a:pt x="145" y="199"/>
                </a:cubicBezTo>
                <a:cubicBezTo>
                  <a:pt x="145" y="199"/>
                  <a:pt x="154" y="199"/>
                  <a:pt x="154" y="208"/>
                </a:cubicBezTo>
                <a:cubicBezTo>
                  <a:pt x="234" y="316"/>
                  <a:pt x="234" y="316"/>
                  <a:pt x="234" y="316"/>
                </a:cubicBezTo>
                <a:cubicBezTo>
                  <a:pt x="415" y="18"/>
                  <a:pt x="415" y="18"/>
                  <a:pt x="415" y="18"/>
                </a:cubicBezTo>
                <a:cubicBezTo>
                  <a:pt x="415" y="9"/>
                  <a:pt x="433" y="0"/>
                  <a:pt x="442" y="9"/>
                </a:cubicBezTo>
                <a:cubicBezTo>
                  <a:pt x="451" y="18"/>
                  <a:pt x="451" y="27"/>
                  <a:pt x="442" y="36"/>
                </a:cubicBezTo>
                <a:cubicBezTo>
                  <a:pt x="253" y="361"/>
                  <a:pt x="253" y="361"/>
                  <a:pt x="253" y="361"/>
                </a:cubicBezTo>
                <a:cubicBezTo>
                  <a:pt x="253" y="361"/>
                  <a:pt x="243" y="361"/>
                  <a:pt x="243" y="370"/>
                </a:cubicBezTo>
                <a:cubicBezTo>
                  <a:pt x="234" y="370"/>
                  <a:pt x="234" y="370"/>
                  <a:pt x="234" y="370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25" name="Freeform 454">
            <a:extLst>
              <a:ext uri="{FF2B5EF4-FFF2-40B4-BE49-F238E27FC236}">
                <a16:creationId xmlns:a16="http://schemas.microsoft.com/office/drawing/2014/main" id="{005CA9DA-3EEC-B947-B364-5B92CBAB12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99160" y="10808481"/>
            <a:ext cx="69935" cy="107238"/>
          </a:xfrm>
          <a:custGeom>
            <a:avLst/>
            <a:gdLst>
              <a:gd name="T0" fmla="*/ 2147483646 w 65"/>
              <a:gd name="T1" fmla="*/ 2147483646 h 100"/>
              <a:gd name="T2" fmla="*/ 2147483646 w 65"/>
              <a:gd name="T3" fmla="*/ 2147483646 h 100"/>
              <a:gd name="T4" fmla="*/ 1327410564 w 65"/>
              <a:gd name="T5" fmla="*/ 2147483646 h 100"/>
              <a:gd name="T6" fmla="*/ 0 w 65"/>
              <a:gd name="T7" fmla="*/ 876178362 h 100"/>
              <a:gd name="T8" fmla="*/ 884940376 w 65"/>
              <a:gd name="T9" fmla="*/ 0 h 100"/>
              <a:gd name="T10" fmla="*/ 1769880752 w 65"/>
              <a:gd name="T11" fmla="*/ 438089181 h 100"/>
              <a:gd name="T12" fmla="*/ 2147483646 w 65"/>
              <a:gd name="T13" fmla="*/ 2147483646 h 100"/>
              <a:gd name="T14" fmla="*/ 2147483646 w 65"/>
              <a:gd name="T15" fmla="*/ 2147483646 h 1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5" h="100">
                <a:moveTo>
                  <a:pt x="45" y="99"/>
                </a:moveTo>
                <a:lnTo>
                  <a:pt x="45" y="99"/>
                </a:lnTo>
                <a:cubicBezTo>
                  <a:pt x="36" y="99"/>
                  <a:pt x="27" y="99"/>
                  <a:pt x="27" y="90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27" y="0"/>
                  <a:pt x="36" y="0"/>
                  <a:pt x="36" y="9"/>
                </a:cubicBezTo>
                <a:cubicBezTo>
                  <a:pt x="64" y="81"/>
                  <a:pt x="64" y="81"/>
                  <a:pt x="64" y="81"/>
                </a:cubicBezTo>
                <a:cubicBezTo>
                  <a:pt x="64" y="90"/>
                  <a:pt x="54" y="99"/>
                  <a:pt x="45" y="9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26" name="Freeform 455">
            <a:extLst>
              <a:ext uri="{FF2B5EF4-FFF2-40B4-BE49-F238E27FC236}">
                <a16:creationId xmlns:a16="http://schemas.microsoft.com/office/drawing/2014/main" id="{71036B8B-CDA6-B34C-8408-ECF99FBEF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33886" y="10808481"/>
            <a:ext cx="116560" cy="55949"/>
          </a:xfrm>
          <a:custGeom>
            <a:avLst/>
            <a:gdLst>
              <a:gd name="T0" fmla="*/ 868860209 w 109"/>
              <a:gd name="T1" fmla="*/ 2147483646 h 55"/>
              <a:gd name="T2" fmla="*/ 868860209 w 109"/>
              <a:gd name="T3" fmla="*/ 2147483646 h 55"/>
              <a:gd name="T4" fmla="*/ 0 w 109"/>
              <a:gd name="T5" fmla="*/ 1869817767 h 55"/>
              <a:gd name="T6" fmla="*/ 434430287 w 109"/>
              <a:gd name="T7" fmla="*/ 747998943 h 55"/>
              <a:gd name="T8" fmla="*/ 2147483646 w 109"/>
              <a:gd name="T9" fmla="*/ 0 h 55"/>
              <a:gd name="T10" fmla="*/ 2147483646 w 109"/>
              <a:gd name="T11" fmla="*/ 373939377 h 55"/>
              <a:gd name="T12" fmla="*/ 2147483646 w 109"/>
              <a:gd name="T13" fmla="*/ 1495878044 h 55"/>
              <a:gd name="T14" fmla="*/ 1303290496 w 109"/>
              <a:gd name="T15" fmla="*/ 2147483646 h 55"/>
              <a:gd name="T16" fmla="*/ 868860209 w 109"/>
              <a:gd name="T17" fmla="*/ 2147483646 h 5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09" h="55">
                <a:moveTo>
                  <a:pt x="18" y="54"/>
                </a:moveTo>
                <a:lnTo>
                  <a:pt x="18" y="54"/>
                </a:lnTo>
                <a:cubicBezTo>
                  <a:pt x="9" y="54"/>
                  <a:pt x="0" y="54"/>
                  <a:pt x="0" y="45"/>
                </a:cubicBezTo>
                <a:cubicBezTo>
                  <a:pt x="0" y="36"/>
                  <a:pt x="0" y="18"/>
                  <a:pt x="9" y="18"/>
                </a:cubicBezTo>
                <a:cubicBezTo>
                  <a:pt x="81" y="0"/>
                  <a:pt x="81" y="0"/>
                  <a:pt x="81" y="0"/>
                </a:cubicBezTo>
                <a:cubicBezTo>
                  <a:pt x="90" y="0"/>
                  <a:pt x="99" y="0"/>
                  <a:pt x="99" y="9"/>
                </a:cubicBezTo>
                <a:cubicBezTo>
                  <a:pt x="108" y="18"/>
                  <a:pt x="99" y="27"/>
                  <a:pt x="90" y="36"/>
                </a:cubicBezTo>
                <a:cubicBezTo>
                  <a:pt x="27" y="54"/>
                  <a:pt x="27" y="54"/>
                  <a:pt x="27" y="54"/>
                </a:cubicBezTo>
                <a:cubicBezTo>
                  <a:pt x="18" y="54"/>
                  <a:pt x="18" y="54"/>
                  <a:pt x="18" y="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27" name="Freeform 456">
            <a:extLst>
              <a:ext uri="{FF2B5EF4-FFF2-40B4-BE49-F238E27FC236}">
                <a16:creationId xmlns:a16="http://schemas.microsoft.com/office/drawing/2014/main" id="{2E8962A8-1042-AE4F-BDAA-FF55C72B7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22699" y="6584309"/>
            <a:ext cx="648078" cy="442933"/>
          </a:xfrm>
          <a:custGeom>
            <a:avLst/>
            <a:gdLst>
              <a:gd name="T0" fmla="*/ 2147483646 w 615"/>
              <a:gd name="T1" fmla="*/ 2147483646 h 417"/>
              <a:gd name="T2" fmla="*/ 2147483646 w 615"/>
              <a:gd name="T3" fmla="*/ 2147483646 h 417"/>
              <a:gd name="T4" fmla="*/ 1662901656 w 615"/>
              <a:gd name="T5" fmla="*/ 2147483646 h 417"/>
              <a:gd name="T6" fmla="*/ 0 w 615"/>
              <a:gd name="T7" fmla="*/ 2147483646 h 417"/>
              <a:gd name="T8" fmla="*/ 0 w 615"/>
              <a:gd name="T9" fmla="*/ 1277255188 h 417"/>
              <a:gd name="T10" fmla="*/ 1662901656 w 615"/>
              <a:gd name="T11" fmla="*/ 0 h 417"/>
              <a:gd name="T12" fmla="*/ 2147483646 w 615"/>
              <a:gd name="T13" fmla="*/ 0 h 417"/>
              <a:gd name="T14" fmla="*/ 2147483646 w 615"/>
              <a:gd name="T15" fmla="*/ 1277255188 h 417"/>
              <a:gd name="T16" fmla="*/ 2147483646 w 615"/>
              <a:gd name="T17" fmla="*/ 2147483646 h 417"/>
              <a:gd name="T18" fmla="*/ 2147483646 w 615"/>
              <a:gd name="T19" fmla="*/ 2147483646 h 417"/>
              <a:gd name="T20" fmla="*/ 1662901656 w 615"/>
              <a:gd name="T21" fmla="*/ 2147483646 h 417"/>
              <a:gd name="T22" fmla="*/ 1662901656 w 615"/>
              <a:gd name="T23" fmla="*/ 2147483646 h 417"/>
              <a:gd name="T24" fmla="*/ 2147483646 w 615"/>
              <a:gd name="T25" fmla="*/ 2147483646 h 417"/>
              <a:gd name="T26" fmla="*/ 2147483646 w 615"/>
              <a:gd name="T27" fmla="*/ 1703007159 h 417"/>
              <a:gd name="T28" fmla="*/ 1662901656 w 615"/>
              <a:gd name="T29" fmla="*/ 1703007159 h 417"/>
              <a:gd name="T30" fmla="*/ 1662901656 w 615"/>
              <a:gd name="T31" fmla="*/ 2147483646 h 4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615" h="417">
                <a:moveTo>
                  <a:pt x="587" y="416"/>
                </a:moveTo>
                <a:lnTo>
                  <a:pt x="587" y="416"/>
                </a:lnTo>
                <a:cubicBezTo>
                  <a:pt x="36" y="416"/>
                  <a:pt x="36" y="416"/>
                  <a:pt x="36" y="416"/>
                </a:cubicBezTo>
                <a:cubicBezTo>
                  <a:pt x="18" y="416"/>
                  <a:pt x="0" y="407"/>
                  <a:pt x="0" y="389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18"/>
                  <a:pt x="18" y="0"/>
                  <a:pt x="36" y="0"/>
                </a:cubicBezTo>
                <a:cubicBezTo>
                  <a:pt x="587" y="0"/>
                  <a:pt x="587" y="0"/>
                  <a:pt x="587" y="0"/>
                </a:cubicBezTo>
                <a:cubicBezTo>
                  <a:pt x="605" y="0"/>
                  <a:pt x="614" y="18"/>
                  <a:pt x="614" y="27"/>
                </a:cubicBezTo>
                <a:cubicBezTo>
                  <a:pt x="614" y="389"/>
                  <a:pt x="614" y="389"/>
                  <a:pt x="614" y="389"/>
                </a:cubicBezTo>
                <a:cubicBezTo>
                  <a:pt x="614" y="407"/>
                  <a:pt x="605" y="416"/>
                  <a:pt x="587" y="416"/>
                </a:cubicBezTo>
                <a:close/>
                <a:moveTo>
                  <a:pt x="36" y="380"/>
                </a:moveTo>
                <a:lnTo>
                  <a:pt x="36" y="380"/>
                </a:lnTo>
                <a:cubicBezTo>
                  <a:pt x="579" y="380"/>
                  <a:pt x="579" y="380"/>
                  <a:pt x="579" y="380"/>
                </a:cubicBezTo>
                <a:cubicBezTo>
                  <a:pt x="579" y="36"/>
                  <a:pt x="579" y="36"/>
                  <a:pt x="579" y="36"/>
                </a:cubicBezTo>
                <a:cubicBezTo>
                  <a:pt x="36" y="36"/>
                  <a:pt x="36" y="36"/>
                  <a:pt x="36" y="36"/>
                </a:cubicBezTo>
                <a:lnTo>
                  <a:pt x="36" y="38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28" name="Freeform 457">
            <a:extLst>
              <a:ext uri="{FF2B5EF4-FFF2-40B4-BE49-F238E27FC236}">
                <a16:creationId xmlns:a16="http://schemas.microsoft.com/office/drawing/2014/main" id="{7B355385-217E-3F4A-9079-7AD07EBED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22699" y="6920005"/>
            <a:ext cx="648078" cy="46624"/>
          </a:xfrm>
          <a:custGeom>
            <a:avLst/>
            <a:gdLst>
              <a:gd name="T0" fmla="*/ 2147483646 w 615"/>
              <a:gd name="T1" fmla="*/ 1849623168 h 46"/>
              <a:gd name="T2" fmla="*/ 2147483646 w 615"/>
              <a:gd name="T3" fmla="*/ 1849623168 h 46"/>
              <a:gd name="T4" fmla="*/ 831386244 w 615"/>
              <a:gd name="T5" fmla="*/ 1849623168 h 46"/>
              <a:gd name="T6" fmla="*/ 0 w 615"/>
              <a:gd name="T7" fmla="*/ 739849198 h 46"/>
              <a:gd name="T8" fmla="*/ 831386244 w 615"/>
              <a:gd name="T9" fmla="*/ 0 h 46"/>
              <a:gd name="T10" fmla="*/ 2147483646 w 615"/>
              <a:gd name="T11" fmla="*/ 0 h 46"/>
              <a:gd name="T12" fmla="*/ 2147483646 w 615"/>
              <a:gd name="T13" fmla="*/ 739849198 h 46"/>
              <a:gd name="T14" fmla="*/ 2147483646 w 615"/>
              <a:gd name="T15" fmla="*/ 1849623168 h 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615" h="46">
                <a:moveTo>
                  <a:pt x="596" y="45"/>
                </a:moveTo>
                <a:lnTo>
                  <a:pt x="596" y="45"/>
                </a:lnTo>
                <a:cubicBezTo>
                  <a:pt x="18" y="45"/>
                  <a:pt x="18" y="45"/>
                  <a:pt x="18" y="45"/>
                </a:cubicBezTo>
                <a:cubicBezTo>
                  <a:pt x="9" y="45"/>
                  <a:pt x="0" y="36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596" y="0"/>
                  <a:pt x="596" y="0"/>
                  <a:pt x="596" y="0"/>
                </a:cubicBezTo>
                <a:cubicBezTo>
                  <a:pt x="605" y="0"/>
                  <a:pt x="614" y="9"/>
                  <a:pt x="614" y="18"/>
                </a:cubicBezTo>
                <a:cubicBezTo>
                  <a:pt x="614" y="36"/>
                  <a:pt x="605" y="45"/>
                  <a:pt x="596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29" name="Freeform 458">
            <a:extLst>
              <a:ext uri="{FF2B5EF4-FFF2-40B4-BE49-F238E27FC236}">
                <a16:creationId xmlns:a16="http://schemas.microsoft.com/office/drawing/2014/main" id="{5522D590-388C-074E-8BCA-99BA23487A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85883" y="7097178"/>
            <a:ext cx="335696" cy="27975"/>
          </a:xfrm>
          <a:custGeom>
            <a:avLst/>
            <a:gdLst>
              <a:gd name="T0" fmla="*/ 2147483646 w 317"/>
              <a:gd name="T1" fmla="*/ 1062901554 h 28"/>
              <a:gd name="T2" fmla="*/ 2147483646 w 317"/>
              <a:gd name="T3" fmla="*/ 1062901554 h 28"/>
              <a:gd name="T4" fmla="*/ 421879858 w 317"/>
              <a:gd name="T5" fmla="*/ 1062901554 h 28"/>
              <a:gd name="T6" fmla="*/ 0 w 317"/>
              <a:gd name="T7" fmla="*/ 708562369 h 28"/>
              <a:gd name="T8" fmla="*/ 421879858 w 317"/>
              <a:gd name="T9" fmla="*/ 0 h 28"/>
              <a:gd name="T10" fmla="*/ 2147483646 w 317"/>
              <a:gd name="T11" fmla="*/ 0 h 28"/>
              <a:gd name="T12" fmla="*/ 2147483646 w 317"/>
              <a:gd name="T13" fmla="*/ 708562369 h 28"/>
              <a:gd name="T14" fmla="*/ 2147483646 w 317"/>
              <a:gd name="T15" fmla="*/ 1062901554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17" h="28">
                <a:moveTo>
                  <a:pt x="298" y="27"/>
                </a:moveTo>
                <a:lnTo>
                  <a:pt x="298" y="27"/>
                </a:lnTo>
                <a:cubicBezTo>
                  <a:pt x="9" y="27"/>
                  <a:pt x="9" y="27"/>
                  <a:pt x="9" y="27"/>
                </a:cubicBezTo>
                <a:cubicBezTo>
                  <a:pt x="0" y="27"/>
                  <a:pt x="0" y="18"/>
                  <a:pt x="0" y="18"/>
                </a:cubicBezTo>
                <a:cubicBezTo>
                  <a:pt x="0" y="10"/>
                  <a:pt x="0" y="0"/>
                  <a:pt x="9" y="0"/>
                </a:cubicBezTo>
                <a:cubicBezTo>
                  <a:pt x="298" y="0"/>
                  <a:pt x="298" y="0"/>
                  <a:pt x="298" y="0"/>
                </a:cubicBezTo>
                <a:cubicBezTo>
                  <a:pt x="307" y="0"/>
                  <a:pt x="316" y="10"/>
                  <a:pt x="316" y="18"/>
                </a:cubicBezTo>
                <a:cubicBezTo>
                  <a:pt x="316" y="18"/>
                  <a:pt x="307" y="27"/>
                  <a:pt x="298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30" name="Freeform 459">
            <a:extLst>
              <a:ext uri="{FF2B5EF4-FFF2-40B4-BE49-F238E27FC236}">
                <a16:creationId xmlns:a16="http://schemas.microsoft.com/office/drawing/2014/main" id="{6E087A2E-5E28-E641-826F-19FE9A933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2507" y="6994604"/>
            <a:ext cx="237786" cy="135212"/>
          </a:xfrm>
          <a:custGeom>
            <a:avLst/>
            <a:gdLst>
              <a:gd name="T0" fmla="*/ 2147483646 w 227"/>
              <a:gd name="T1" fmla="*/ 2147483646 h 126"/>
              <a:gd name="T2" fmla="*/ 2147483646 w 227"/>
              <a:gd name="T3" fmla="*/ 2147483646 h 126"/>
              <a:gd name="T4" fmla="*/ 408344202 w 227"/>
              <a:gd name="T5" fmla="*/ 2147483646 h 126"/>
              <a:gd name="T6" fmla="*/ 0 w 227"/>
              <a:gd name="T7" fmla="*/ 2147483646 h 126"/>
              <a:gd name="T8" fmla="*/ 0 w 227"/>
              <a:gd name="T9" fmla="*/ 2147483646 h 126"/>
              <a:gd name="T10" fmla="*/ 1633377165 w 227"/>
              <a:gd name="T11" fmla="*/ 438958811 h 126"/>
              <a:gd name="T12" fmla="*/ 2147483646 w 227"/>
              <a:gd name="T13" fmla="*/ 0 h 126"/>
              <a:gd name="T14" fmla="*/ 2147483646 w 227"/>
              <a:gd name="T15" fmla="*/ 0 h 126"/>
              <a:gd name="T16" fmla="*/ 2147483646 w 227"/>
              <a:gd name="T17" fmla="*/ 438958811 h 126"/>
              <a:gd name="T18" fmla="*/ 2147483646 w 227"/>
              <a:gd name="T19" fmla="*/ 2147483646 h 126"/>
              <a:gd name="T20" fmla="*/ 2147483646 w 227"/>
              <a:gd name="T21" fmla="*/ 2147483646 h 126"/>
              <a:gd name="T22" fmla="*/ 2147483646 w 227"/>
              <a:gd name="T23" fmla="*/ 2147483646 h 126"/>
              <a:gd name="T24" fmla="*/ 1633377165 w 227"/>
              <a:gd name="T25" fmla="*/ 2147483646 h 126"/>
              <a:gd name="T26" fmla="*/ 1633377165 w 227"/>
              <a:gd name="T27" fmla="*/ 2147483646 h 126"/>
              <a:gd name="T28" fmla="*/ 2147483646 w 227"/>
              <a:gd name="T29" fmla="*/ 2147483646 h 126"/>
              <a:gd name="T30" fmla="*/ 2147483646 w 227"/>
              <a:gd name="T31" fmla="*/ 1317009431 h 126"/>
              <a:gd name="T32" fmla="*/ 2147483646 w 227"/>
              <a:gd name="T33" fmla="*/ 1317009431 h 126"/>
              <a:gd name="T34" fmla="*/ 1633377165 w 227"/>
              <a:gd name="T35" fmla="*/ 2147483646 h 12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227" h="126">
                <a:moveTo>
                  <a:pt x="208" y="125"/>
                </a:moveTo>
                <a:lnTo>
                  <a:pt x="208" y="125"/>
                </a:lnTo>
                <a:cubicBezTo>
                  <a:pt x="9" y="125"/>
                  <a:pt x="9" y="125"/>
                  <a:pt x="9" y="125"/>
                </a:cubicBezTo>
                <a:cubicBezTo>
                  <a:pt x="9" y="125"/>
                  <a:pt x="0" y="125"/>
                  <a:pt x="0" y="116"/>
                </a:cubicBezTo>
                <a:lnTo>
                  <a:pt x="0" y="108"/>
                </a:lnTo>
                <a:cubicBezTo>
                  <a:pt x="36" y="9"/>
                  <a:pt x="36" y="9"/>
                  <a:pt x="36" y="9"/>
                </a:cubicBezTo>
                <a:cubicBezTo>
                  <a:pt x="36" y="0"/>
                  <a:pt x="45" y="0"/>
                  <a:pt x="54" y="0"/>
                </a:cubicBezTo>
                <a:cubicBezTo>
                  <a:pt x="172" y="0"/>
                  <a:pt x="172" y="0"/>
                  <a:pt x="172" y="0"/>
                </a:cubicBezTo>
                <a:cubicBezTo>
                  <a:pt x="172" y="0"/>
                  <a:pt x="180" y="0"/>
                  <a:pt x="180" y="9"/>
                </a:cubicBezTo>
                <a:cubicBezTo>
                  <a:pt x="217" y="108"/>
                  <a:pt x="217" y="108"/>
                  <a:pt x="217" y="108"/>
                </a:cubicBezTo>
                <a:cubicBezTo>
                  <a:pt x="226" y="108"/>
                  <a:pt x="217" y="116"/>
                  <a:pt x="217" y="116"/>
                </a:cubicBezTo>
                <a:cubicBezTo>
                  <a:pt x="217" y="125"/>
                  <a:pt x="208" y="125"/>
                  <a:pt x="208" y="125"/>
                </a:cubicBezTo>
                <a:close/>
                <a:moveTo>
                  <a:pt x="36" y="98"/>
                </a:moveTo>
                <a:lnTo>
                  <a:pt x="36" y="98"/>
                </a:lnTo>
                <a:cubicBezTo>
                  <a:pt x="189" y="98"/>
                  <a:pt x="189" y="98"/>
                  <a:pt x="189" y="98"/>
                </a:cubicBezTo>
                <a:cubicBezTo>
                  <a:pt x="163" y="27"/>
                  <a:pt x="163" y="27"/>
                  <a:pt x="163" y="27"/>
                </a:cubicBezTo>
                <a:cubicBezTo>
                  <a:pt x="63" y="27"/>
                  <a:pt x="63" y="27"/>
                  <a:pt x="63" y="27"/>
                </a:cubicBezTo>
                <a:lnTo>
                  <a:pt x="36" y="9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31" name="Freeform 460">
            <a:extLst>
              <a:ext uri="{FF2B5EF4-FFF2-40B4-BE49-F238E27FC236}">
                <a16:creationId xmlns:a16="http://schemas.microsoft.com/office/drawing/2014/main" id="{999FAC3A-80CB-5546-9CAB-4D4A2955FA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157" y="6803445"/>
            <a:ext cx="46624" cy="97910"/>
          </a:xfrm>
          <a:custGeom>
            <a:avLst/>
            <a:gdLst>
              <a:gd name="T0" fmla="*/ 1479698397 w 46"/>
              <a:gd name="T1" fmla="*/ 2147483646 h 92"/>
              <a:gd name="T2" fmla="*/ 1479698397 w 46"/>
              <a:gd name="T3" fmla="*/ 2147483646 h 92"/>
              <a:gd name="T4" fmla="*/ 0 w 46"/>
              <a:gd name="T5" fmla="*/ 2147483646 h 92"/>
              <a:gd name="T6" fmla="*/ 0 w 46"/>
              <a:gd name="T7" fmla="*/ 2147483646 h 92"/>
              <a:gd name="T8" fmla="*/ 0 w 46"/>
              <a:gd name="T9" fmla="*/ 428181877 h 92"/>
              <a:gd name="T10" fmla="*/ 0 w 46"/>
              <a:gd name="T11" fmla="*/ 0 h 92"/>
              <a:gd name="T12" fmla="*/ 1479698397 w 46"/>
              <a:gd name="T13" fmla="*/ 0 h 92"/>
              <a:gd name="T14" fmla="*/ 1849623168 w 46"/>
              <a:gd name="T15" fmla="*/ 428181877 h 92"/>
              <a:gd name="T16" fmla="*/ 1849623168 w 46"/>
              <a:gd name="T17" fmla="*/ 2147483646 h 92"/>
              <a:gd name="T18" fmla="*/ 1479698397 w 46"/>
              <a:gd name="T19" fmla="*/ 2147483646 h 92"/>
              <a:gd name="T20" fmla="*/ 369924772 w 46"/>
              <a:gd name="T21" fmla="*/ 2147483646 h 92"/>
              <a:gd name="T22" fmla="*/ 369924772 w 46"/>
              <a:gd name="T23" fmla="*/ 2147483646 h 92"/>
              <a:gd name="T24" fmla="*/ 1479698397 w 46"/>
              <a:gd name="T25" fmla="*/ 2147483646 h 92"/>
              <a:gd name="T26" fmla="*/ 1479698397 w 46"/>
              <a:gd name="T27" fmla="*/ 856363393 h 92"/>
              <a:gd name="T28" fmla="*/ 369924772 w 46"/>
              <a:gd name="T29" fmla="*/ 856363393 h 92"/>
              <a:gd name="T30" fmla="*/ 369924772 w 46"/>
              <a:gd name="T31" fmla="*/ 2147483646 h 92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6" h="92">
                <a:moveTo>
                  <a:pt x="36" y="91"/>
                </a:moveTo>
                <a:lnTo>
                  <a:pt x="36" y="91"/>
                </a:lnTo>
                <a:cubicBezTo>
                  <a:pt x="0" y="91"/>
                  <a:pt x="0" y="91"/>
                  <a:pt x="0" y="91"/>
                </a:cubicBezTo>
                <a:cubicBezTo>
                  <a:pt x="0" y="91"/>
                  <a:pt x="0" y="91"/>
                  <a:pt x="0" y="82"/>
                </a:cubicBezTo>
                <a:cubicBezTo>
                  <a:pt x="0" y="9"/>
                  <a:pt x="0" y="9"/>
                  <a:pt x="0" y="9"/>
                </a:cubicBezTo>
                <a:lnTo>
                  <a:pt x="0" y="0"/>
                </a:lnTo>
                <a:cubicBezTo>
                  <a:pt x="36" y="0"/>
                  <a:pt x="36" y="0"/>
                  <a:pt x="36" y="0"/>
                </a:cubicBezTo>
                <a:cubicBezTo>
                  <a:pt x="45" y="0"/>
                  <a:pt x="45" y="9"/>
                  <a:pt x="45" y="9"/>
                </a:cubicBezTo>
                <a:cubicBezTo>
                  <a:pt x="45" y="82"/>
                  <a:pt x="45" y="82"/>
                  <a:pt x="45" y="82"/>
                </a:cubicBezTo>
                <a:cubicBezTo>
                  <a:pt x="45" y="91"/>
                  <a:pt x="45" y="91"/>
                  <a:pt x="36" y="91"/>
                </a:cubicBezTo>
                <a:close/>
                <a:moveTo>
                  <a:pt x="9" y="73"/>
                </a:moveTo>
                <a:lnTo>
                  <a:pt x="9" y="73"/>
                </a:lnTo>
                <a:cubicBezTo>
                  <a:pt x="36" y="73"/>
                  <a:pt x="36" y="73"/>
                  <a:pt x="36" y="73"/>
                </a:cubicBezTo>
                <a:cubicBezTo>
                  <a:pt x="36" y="18"/>
                  <a:pt x="36" y="18"/>
                  <a:pt x="36" y="18"/>
                </a:cubicBezTo>
                <a:cubicBezTo>
                  <a:pt x="9" y="18"/>
                  <a:pt x="9" y="18"/>
                  <a:pt x="9" y="18"/>
                </a:cubicBezTo>
                <a:lnTo>
                  <a:pt x="9" y="7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32" name="Freeform 461">
            <a:extLst>
              <a:ext uri="{FF2B5EF4-FFF2-40B4-BE49-F238E27FC236}">
                <a16:creationId xmlns:a16="http://schemas.microsoft.com/office/drawing/2014/main" id="{BE55AE38-783F-0347-BE06-E5A71D0821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25756" y="6724182"/>
            <a:ext cx="46624" cy="172512"/>
          </a:xfrm>
          <a:custGeom>
            <a:avLst/>
            <a:gdLst>
              <a:gd name="T0" fmla="*/ 1479698397 w 46"/>
              <a:gd name="T1" fmla="*/ 2147483646 h 164"/>
              <a:gd name="T2" fmla="*/ 1479698397 w 46"/>
              <a:gd name="T3" fmla="*/ 2147483646 h 164"/>
              <a:gd name="T4" fmla="*/ 0 w 46"/>
              <a:gd name="T5" fmla="*/ 2147483646 h 164"/>
              <a:gd name="T6" fmla="*/ 0 w 46"/>
              <a:gd name="T7" fmla="*/ 2147483646 h 164"/>
              <a:gd name="T8" fmla="*/ 0 w 46"/>
              <a:gd name="T9" fmla="*/ 413438516 h 164"/>
              <a:gd name="T10" fmla="*/ 0 w 46"/>
              <a:gd name="T11" fmla="*/ 0 h 164"/>
              <a:gd name="T12" fmla="*/ 1479698397 w 46"/>
              <a:gd name="T13" fmla="*/ 0 h 164"/>
              <a:gd name="T14" fmla="*/ 1849623168 w 46"/>
              <a:gd name="T15" fmla="*/ 413438516 h 164"/>
              <a:gd name="T16" fmla="*/ 1849623168 w 46"/>
              <a:gd name="T17" fmla="*/ 2147483646 h 164"/>
              <a:gd name="T18" fmla="*/ 1479698397 w 46"/>
              <a:gd name="T19" fmla="*/ 2147483646 h 164"/>
              <a:gd name="T20" fmla="*/ 369924772 w 46"/>
              <a:gd name="T21" fmla="*/ 2147483646 h 164"/>
              <a:gd name="T22" fmla="*/ 369924772 w 46"/>
              <a:gd name="T23" fmla="*/ 2147483646 h 164"/>
              <a:gd name="T24" fmla="*/ 1479698397 w 46"/>
              <a:gd name="T25" fmla="*/ 2147483646 h 164"/>
              <a:gd name="T26" fmla="*/ 1479698397 w 46"/>
              <a:gd name="T27" fmla="*/ 827005253 h 164"/>
              <a:gd name="T28" fmla="*/ 369924772 w 46"/>
              <a:gd name="T29" fmla="*/ 827005253 h 164"/>
              <a:gd name="T30" fmla="*/ 369924772 w 46"/>
              <a:gd name="T31" fmla="*/ 2147483646 h 16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46" h="164">
                <a:moveTo>
                  <a:pt x="36" y="163"/>
                </a:moveTo>
                <a:lnTo>
                  <a:pt x="36" y="163"/>
                </a:lnTo>
                <a:cubicBezTo>
                  <a:pt x="0" y="163"/>
                  <a:pt x="0" y="163"/>
                  <a:pt x="0" y="163"/>
                </a:cubicBezTo>
                <a:cubicBezTo>
                  <a:pt x="0" y="163"/>
                  <a:pt x="0" y="163"/>
                  <a:pt x="0" y="154"/>
                </a:cubicBezTo>
                <a:cubicBezTo>
                  <a:pt x="0" y="9"/>
                  <a:pt x="0" y="9"/>
                  <a:pt x="0" y="9"/>
                </a:cubicBezTo>
                <a:lnTo>
                  <a:pt x="0" y="0"/>
                </a:lnTo>
                <a:cubicBezTo>
                  <a:pt x="36" y="0"/>
                  <a:pt x="36" y="0"/>
                  <a:pt x="36" y="0"/>
                </a:cubicBezTo>
                <a:cubicBezTo>
                  <a:pt x="45" y="0"/>
                  <a:pt x="45" y="9"/>
                  <a:pt x="45" y="9"/>
                </a:cubicBezTo>
                <a:cubicBezTo>
                  <a:pt x="45" y="154"/>
                  <a:pt x="45" y="154"/>
                  <a:pt x="45" y="154"/>
                </a:cubicBezTo>
                <a:cubicBezTo>
                  <a:pt x="45" y="163"/>
                  <a:pt x="45" y="163"/>
                  <a:pt x="36" y="163"/>
                </a:cubicBezTo>
                <a:close/>
                <a:moveTo>
                  <a:pt x="9" y="145"/>
                </a:moveTo>
                <a:lnTo>
                  <a:pt x="9" y="145"/>
                </a:lnTo>
                <a:cubicBezTo>
                  <a:pt x="36" y="145"/>
                  <a:pt x="36" y="145"/>
                  <a:pt x="36" y="145"/>
                </a:cubicBezTo>
                <a:cubicBezTo>
                  <a:pt x="36" y="18"/>
                  <a:pt x="36" y="18"/>
                  <a:pt x="36" y="18"/>
                </a:cubicBezTo>
                <a:cubicBezTo>
                  <a:pt x="9" y="18"/>
                  <a:pt x="9" y="18"/>
                  <a:pt x="9" y="18"/>
                </a:cubicBezTo>
                <a:lnTo>
                  <a:pt x="9" y="14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33" name="Freeform 462">
            <a:extLst>
              <a:ext uri="{FF2B5EF4-FFF2-40B4-BE49-F238E27FC236}">
                <a16:creationId xmlns:a16="http://schemas.microsoft.com/office/drawing/2014/main" id="{E103075B-1696-1D48-911F-8FB971DA04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95694" y="6649583"/>
            <a:ext cx="60610" cy="251772"/>
          </a:xfrm>
          <a:custGeom>
            <a:avLst/>
            <a:gdLst>
              <a:gd name="T0" fmla="*/ 2147483646 w 56"/>
              <a:gd name="T1" fmla="*/ 2147483646 h 236"/>
              <a:gd name="T2" fmla="*/ 2147483646 w 56"/>
              <a:gd name="T3" fmla="*/ 2147483646 h 236"/>
              <a:gd name="T4" fmla="*/ 500442828 w 56"/>
              <a:gd name="T5" fmla="*/ 2147483646 h 236"/>
              <a:gd name="T6" fmla="*/ 0 w 56"/>
              <a:gd name="T7" fmla="*/ 2147483646 h 236"/>
              <a:gd name="T8" fmla="*/ 0 w 56"/>
              <a:gd name="T9" fmla="*/ 431326427 h 236"/>
              <a:gd name="T10" fmla="*/ 500442828 w 56"/>
              <a:gd name="T11" fmla="*/ 0 h 236"/>
              <a:gd name="T12" fmla="*/ 2147483646 w 56"/>
              <a:gd name="T13" fmla="*/ 0 h 236"/>
              <a:gd name="T14" fmla="*/ 2147483646 w 56"/>
              <a:gd name="T15" fmla="*/ 431326427 h 236"/>
              <a:gd name="T16" fmla="*/ 2147483646 w 56"/>
              <a:gd name="T17" fmla="*/ 2147483646 h 236"/>
              <a:gd name="T18" fmla="*/ 2147483646 w 56"/>
              <a:gd name="T19" fmla="*/ 2147483646 h 236"/>
              <a:gd name="T20" fmla="*/ 950909475 w 56"/>
              <a:gd name="T21" fmla="*/ 2147483646 h 236"/>
              <a:gd name="T22" fmla="*/ 950909475 w 56"/>
              <a:gd name="T23" fmla="*/ 2147483646 h 236"/>
              <a:gd name="T24" fmla="*/ 2147483646 w 56"/>
              <a:gd name="T25" fmla="*/ 2147483646 h 236"/>
              <a:gd name="T26" fmla="*/ 2147483646 w 56"/>
              <a:gd name="T27" fmla="*/ 862652491 h 236"/>
              <a:gd name="T28" fmla="*/ 950909475 w 56"/>
              <a:gd name="T29" fmla="*/ 862652491 h 236"/>
              <a:gd name="T30" fmla="*/ 950909475 w 56"/>
              <a:gd name="T31" fmla="*/ 2147483646 h 2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56" h="236">
                <a:moveTo>
                  <a:pt x="46" y="235"/>
                </a:moveTo>
                <a:lnTo>
                  <a:pt x="46" y="235"/>
                </a:lnTo>
                <a:cubicBezTo>
                  <a:pt x="10" y="235"/>
                  <a:pt x="10" y="235"/>
                  <a:pt x="10" y="235"/>
                </a:cubicBezTo>
                <a:cubicBezTo>
                  <a:pt x="10" y="235"/>
                  <a:pt x="0" y="235"/>
                  <a:pt x="0" y="226"/>
                </a:cubicBezTo>
                <a:cubicBezTo>
                  <a:pt x="0" y="9"/>
                  <a:pt x="0" y="9"/>
                  <a:pt x="0" y="9"/>
                </a:cubicBezTo>
                <a:lnTo>
                  <a:pt x="10" y="0"/>
                </a:lnTo>
                <a:cubicBezTo>
                  <a:pt x="46" y="0"/>
                  <a:pt x="46" y="0"/>
                  <a:pt x="46" y="0"/>
                </a:cubicBezTo>
                <a:cubicBezTo>
                  <a:pt x="55" y="0"/>
                  <a:pt x="55" y="9"/>
                  <a:pt x="55" y="9"/>
                </a:cubicBezTo>
                <a:cubicBezTo>
                  <a:pt x="55" y="226"/>
                  <a:pt x="55" y="226"/>
                  <a:pt x="55" y="226"/>
                </a:cubicBezTo>
                <a:cubicBezTo>
                  <a:pt x="55" y="235"/>
                  <a:pt x="55" y="235"/>
                  <a:pt x="46" y="235"/>
                </a:cubicBezTo>
                <a:close/>
                <a:moveTo>
                  <a:pt x="19" y="217"/>
                </a:moveTo>
                <a:lnTo>
                  <a:pt x="19" y="217"/>
                </a:lnTo>
                <a:cubicBezTo>
                  <a:pt x="46" y="217"/>
                  <a:pt x="46" y="217"/>
                  <a:pt x="46" y="217"/>
                </a:cubicBezTo>
                <a:cubicBezTo>
                  <a:pt x="46" y="18"/>
                  <a:pt x="46" y="18"/>
                  <a:pt x="46" y="18"/>
                </a:cubicBezTo>
                <a:cubicBezTo>
                  <a:pt x="19" y="18"/>
                  <a:pt x="19" y="18"/>
                  <a:pt x="19" y="18"/>
                </a:cubicBezTo>
                <a:lnTo>
                  <a:pt x="19" y="21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34" name="Freeform 463">
            <a:extLst>
              <a:ext uri="{FF2B5EF4-FFF2-40B4-BE49-F238E27FC236}">
                <a16:creationId xmlns:a16="http://schemas.microsoft.com/office/drawing/2014/main" id="{94EC5CD8-A156-E845-A75F-F911C49FF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22699" y="9680170"/>
            <a:ext cx="648078" cy="442933"/>
          </a:xfrm>
          <a:custGeom>
            <a:avLst/>
            <a:gdLst>
              <a:gd name="T0" fmla="*/ 2147483646 w 615"/>
              <a:gd name="T1" fmla="*/ 2147483646 h 417"/>
              <a:gd name="T2" fmla="*/ 2147483646 w 615"/>
              <a:gd name="T3" fmla="*/ 2147483646 h 417"/>
              <a:gd name="T4" fmla="*/ 1247208175 w 615"/>
              <a:gd name="T5" fmla="*/ 2147483646 h 417"/>
              <a:gd name="T6" fmla="*/ 0 w 615"/>
              <a:gd name="T7" fmla="*/ 2147483646 h 417"/>
              <a:gd name="T8" fmla="*/ 0 w 615"/>
              <a:gd name="T9" fmla="*/ 1277255188 h 417"/>
              <a:gd name="T10" fmla="*/ 1247208175 w 615"/>
              <a:gd name="T11" fmla="*/ 0 h 417"/>
              <a:gd name="T12" fmla="*/ 2147483646 w 615"/>
              <a:gd name="T13" fmla="*/ 0 h 417"/>
              <a:gd name="T14" fmla="*/ 2147483646 w 615"/>
              <a:gd name="T15" fmla="*/ 1277255188 h 417"/>
              <a:gd name="T16" fmla="*/ 2147483646 w 615"/>
              <a:gd name="T17" fmla="*/ 2147483646 h 417"/>
              <a:gd name="T18" fmla="*/ 2147483646 w 615"/>
              <a:gd name="T19" fmla="*/ 2147483646 h 417"/>
              <a:gd name="T20" fmla="*/ 1662901656 w 615"/>
              <a:gd name="T21" fmla="*/ 2147483646 h 417"/>
              <a:gd name="T22" fmla="*/ 1662901656 w 615"/>
              <a:gd name="T23" fmla="*/ 2147483646 h 417"/>
              <a:gd name="T24" fmla="*/ 2147483646 w 615"/>
              <a:gd name="T25" fmla="*/ 2147483646 h 417"/>
              <a:gd name="T26" fmla="*/ 2147483646 w 615"/>
              <a:gd name="T27" fmla="*/ 1703007159 h 417"/>
              <a:gd name="T28" fmla="*/ 1662901656 w 615"/>
              <a:gd name="T29" fmla="*/ 1703007159 h 417"/>
              <a:gd name="T30" fmla="*/ 1662901656 w 615"/>
              <a:gd name="T31" fmla="*/ 2147483646 h 4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615" h="417">
                <a:moveTo>
                  <a:pt x="587" y="416"/>
                </a:moveTo>
                <a:lnTo>
                  <a:pt x="587" y="416"/>
                </a:lnTo>
                <a:cubicBezTo>
                  <a:pt x="27" y="416"/>
                  <a:pt x="27" y="416"/>
                  <a:pt x="27" y="416"/>
                </a:cubicBezTo>
                <a:cubicBezTo>
                  <a:pt x="9" y="416"/>
                  <a:pt x="0" y="407"/>
                  <a:pt x="0" y="389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18"/>
                  <a:pt x="9" y="0"/>
                  <a:pt x="27" y="0"/>
                </a:cubicBezTo>
                <a:cubicBezTo>
                  <a:pt x="587" y="0"/>
                  <a:pt x="587" y="0"/>
                  <a:pt x="587" y="0"/>
                </a:cubicBezTo>
                <a:cubicBezTo>
                  <a:pt x="596" y="0"/>
                  <a:pt x="614" y="18"/>
                  <a:pt x="614" y="27"/>
                </a:cubicBezTo>
                <a:cubicBezTo>
                  <a:pt x="614" y="389"/>
                  <a:pt x="614" y="389"/>
                  <a:pt x="614" y="389"/>
                </a:cubicBezTo>
                <a:cubicBezTo>
                  <a:pt x="614" y="407"/>
                  <a:pt x="596" y="416"/>
                  <a:pt x="587" y="416"/>
                </a:cubicBezTo>
                <a:close/>
                <a:moveTo>
                  <a:pt x="36" y="380"/>
                </a:moveTo>
                <a:lnTo>
                  <a:pt x="36" y="380"/>
                </a:lnTo>
                <a:cubicBezTo>
                  <a:pt x="579" y="380"/>
                  <a:pt x="579" y="380"/>
                  <a:pt x="579" y="380"/>
                </a:cubicBezTo>
                <a:cubicBezTo>
                  <a:pt x="579" y="36"/>
                  <a:pt x="579" y="36"/>
                  <a:pt x="579" y="36"/>
                </a:cubicBezTo>
                <a:cubicBezTo>
                  <a:pt x="36" y="36"/>
                  <a:pt x="36" y="36"/>
                  <a:pt x="36" y="36"/>
                </a:cubicBezTo>
                <a:lnTo>
                  <a:pt x="36" y="38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35" name="Freeform 464">
            <a:extLst>
              <a:ext uri="{FF2B5EF4-FFF2-40B4-BE49-F238E27FC236}">
                <a16:creationId xmlns:a16="http://schemas.microsoft.com/office/drawing/2014/main" id="{F105C0F4-E741-8547-9ADC-940B8E819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4786" y="10155739"/>
            <a:ext cx="853228" cy="27975"/>
          </a:xfrm>
          <a:custGeom>
            <a:avLst/>
            <a:gdLst>
              <a:gd name="T0" fmla="*/ 2147483646 w 806"/>
              <a:gd name="T1" fmla="*/ 1062901554 h 28"/>
              <a:gd name="T2" fmla="*/ 2147483646 w 806"/>
              <a:gd name="T3" fmla="*/ 1062901554 h 28"/>
              <a:gd name="T4" fmla="*/ 421446056 w 806"/>
              <a:gd name="T5" fmla="*/ 1062901554 h 28"/>
              <a:gd name="T6" fmla="*/ 0 w 806"/>
              <a:gd name="T7" fmla="*/ 354339185 h 28"/>
              <a:gd name="T8" fmla="*/ 421446056 w 806"/>
              <a:gd name="T9" fmla="*/ 0 h 28"/>
              <a:gd name="T10" fmla="*/ 2147483646 w 806"/>
              <a:gd name="T11" fmla="*/ 0 h 28"/>
              <a:gd name="T12" fmla="*/ 2147483646 w 806"/>
              <a:gd name="T13" fmla="*/ 354339185 h 28"/>
              <a:gd name="T14" fmla="*/ 2147483646 w 806"/>
              <a:gd name="T15" fmla="*/ 1062901554 h 2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806" h="28">
                <a:moveTo>
                  <a:pt x="787" y="27"/>
                </a:moveTo>
                <a:lnTo>
                  <a:pt x="787" y="27"/>
                </a:lnTo>
                <a:cubicBezTo>
                  <a:pt x="9" y="27"/>
                  <a:pt x="9" y="27"/>
                  <a:pt x="9" y="27"/>
                </a:cubicBezTo>
                <a:cubicBezTo>
                  <a:pt x="0" y="27"/>
                  <a:pt x="0" y="18"/>
                  <a:pt x="0" y="9"/>
                </a:cubicBezTo>
                <a:cubicBezTo>
                  <a:pt x="0" y="0"/>
                  <a:pt x="0" y="0"/>
                  <a:pt x="9" y="0"/>
                </a:cubicBezTo>
                <a:cubicBezTo>
                  <a:pt x="787" y="0"/>
                  <a:pt x="787" y="0"/>
                  <a:pt x="787" y="0"/>
                </a:cubicBezTo>
                <a:cubicBezTo>
                  <a:pt x="796" y="0"/>
                  <a:pt x="805" y="0"/>
                  <a:pt x="805" y="9"/>
                </a:cubicBezTo>
                <a:cubicBezTo>
                  <a:pt x="805" y="18"/>
                  <a:pt x="796" y="27"/>
                  <a:pt x="787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36" name="Freeform 465">
            <a:extLst>
              <a:ext uri="{FF2B5EF4-FFF2-40B4-BE49-F238E27FC236}">
                <a16:creationId xmlns:a16="http://schemas.microsoft.com/office/drawing/2014/main" id="{F392BB47-9B55-3B42-9459-E78A2BF3D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79618" y="9945931"/>
            <a:ext cx="79260" cy="88585"/>
          </a:xfrm>
          <a:custGeom>
            <a:avLst/>
            <a:gdLst>
              <a:gd name="T0" fmla="*/ 1364072702 w 73"/>
              <a:gd name="T1" fmla="*/ 2147483646 h 83"/>
              <a:gd name="T2" fmla="*/ 1364072702 w 73"/>
              <a:gd name="T3" fmla="*/ 2147483646 h 83"/>
              <a:gd name="T4" fmla="*/ 1364072702 w 73"/>
              <a:gd name="T5" fmla="*/ 2147483646 h 83"/>
              <a:gd name="T6" fmla="*/ 1364072702 w 73"/>
              <a:gd name="T7" fmla="*/ 2147483646 h 83"/>
              <a:gd name="T8" fmla="*/ 0 w 73"/>
              <a:gd name="T9" fmla="*/ 431961267 h 83"/>
              <a:gd name="T10" fmla="*/ 0 w 73"/>
              <a:gd name="T11" fmla="*/ 431961267 h 83"/>
              <a:gd name="T12" fmla="*/ 454691024 w 73"/>
              <a:gd name="T13" fmla="*/ 431961267 h 83"/>
              <a:gd name="T14" fmla="*/ 2147483646 w 73"/>
              <a:gd name="T15" fmla="*/ 1727580152 h 83"/>
              <a:gd name="T16" fmla="*/ 2147483646 w 73"/>
              <a:gd name="T17" fmla="*/ 2147483646 h 83"/>
              <a:gd name="T18" fmla="*/ 2147483646 w 73"/>
              <a:gd name="T19" fmla="*/ 2147483646 h 83"/>
              <a:gd name="T20" fmla="*/ 2147483646 w 73"/>
              <a:gd name="T21" fmla="*/ 2147483646 h 83"/>
              <a:gd name="T22" fmla="*/ 1818900510 w 73"/>
              <a:gd name="T23" fmla="*/ 2147483646 h 83"/>
              <a:gd name="T24" fmla="*/ 1364072702 w 73"/>
              <a:gd name="T25" fmla="*/ 2147483646 h 83"/>
              <a:gd name="T26" fmla="*/ 909382048 w 73"/>
              <a:gd name="T27" fmla="*/ 863790258 h 83"/>
              <a:gd name="T28" fmla="*/ 909382048 w 73"/>
              <a:gd name="T29" fmla="*/ 863790258 h 83"/>
              <a:gd name="T30" fmla="*/ 1364072702 w 73"/>
              <a:gd name="T31" fmla="*/ 2147483646 h 83"/>
              <a:gd name="T32" fmla="*/ 1818900510 w 73"/>
              <a:gd name="T33" fmla="*/ 2147483646 h 83"/>
              <a:gd name="T34" fmla="*/ 1818900510 w 73"/>
              <a:gd name="T35" fmla="*/ 2147483646 h 83"/>
              <a:gd name="T36" fmla="*/ 2147483646 w 73"/>
              <a:gd name="T37" fmla="*/ 2147483646 h 83"/>
              <a:gd name="T38" fmla="*/ 909382048 w 73"/>
              <a:gd name="T39" fmla="*/ 863790258 h 8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73" h="83">
                <a:moveTo>
                  <a:pt x="27" y="82"/>
                </a:moveTo>
                <a:lnTo>
                  <a:pt x="27" y="82"/>
                </a:lnTo>
                <a:cubicBezTo>
                  <a:pt x="0" y="9"/>
                  <a:pt x="0" y="9"/>
                  <a:pt x="0" y="9"/>
                </a:cubicBezTo>
                <a:cubicBezTo>
                  <a:pt x="9" y="9"/>
                  <a:pt x="9" y="0"/>
                  <a:pt x="9" y="9"/>
                </a:cubicBezTo>
                <a:cubicBezTo>
                  <a:pt x="72" y="36"/>
                  <a:pt x="72" y="36"/>
                  <a:pt x="72" y="36"/>
                </a:cubicBezTo>
                <a:cubicBezTo>
                  <a:pt x="72" y="45"/>
                  <a:pt x="72" y="45"/>
                  <a:pt x="72" y="45"/>
                </a:cubicBezTo>
                <a:cubicBezTo>
                  <a:pt x="72" y="45"/>
                  <a:pt x="72" y="45"/>
                  <a:pt x="72" y="54"/>
                </a:cubicBezTo>
                <a:cubicBezTo>
                  <a:pt x="45" y="54"/>
                  <a:pt x="45" y="54"/>
                  <a:pt x="45" y="54"/>
                </a:cubicBezTo>
                <a:cubicBezTo>
                  <a:pt x="36" y="82"/>
                  <a:pt x="36" y="82"/>
                  <a:pt x="36" y="82"/>
                </a:cubicBezTo>
                <a:lnTo>
                  <a:pt x="27" y="82"/>
                </a:lnTo>
                <a:close/>
                <a:moveTo>
                  <a:pt x="18" y="18"/>
                </a:moveTo>
                <a:lnTo>
                  <a:pt x="18" y="18"/>
                </a:lnTo>
                <a:cubicBezTo>
                  <a:pt x="27" y="64"/>
                  <a:pt x="27" y="64"/>
                  <a:pt x="27" y="64"/>
                </a:cubicBezTo>
                <a:cubicBezTo>
                  <a:pt x="36" y="45"/>
                  <a:pt x="36" y="45"/>
                  <a:pt x="36" y="45"/>
                </a:cubicBezTo>
                <a:cubicBezTo>
                  <a:pt x="54" y="45"/>
                  <a:pt x="54" y="45"/>
                  <a:pt x="54" y="45"/>
                </a:cubicBezTo>
                <a:lnTo>
                  <a:pt x="18" y="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37" name="Freeform 466">
            <a:extLst>
              <a:ext uri="{FF2B5EF4-FFF2-40B4-BE49-F238E27FC236}">
                <a16:creationId xmlns:a16="http://schemas.microsoft.com/office/drawing/2014/main" id="{0CCFFE68-686F-A94F-A012-4901E6F702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16917" y="9992555"/>
            <a:ext cx="37300" cy="41961"/>
          </a:xfrm>
          <a:custGeom>
            <a:avLst/>
            <a:gdLst>
              <a:gd name="T0" fmla="*/ 1091917854 w 37"/>
              <a:gd name="T1" fmla="*/ 1966406284 h 38"/>
              <a:gd name="T2" fmla="*/ 1091917854 w 37"/>
              <a:gd name="T3" fmla="*/ 1966406284 h 38"/>
              <a:gd name="T4" fmla="*/ 1091917854 w 37"/>
              <a:gd name="T5" fmla="*/ 1966406284 h 38"/>
              <a:gd name="T6" fmla="*/ 0 w 37"/>
              <a:gd name="T7" fmla="*/ 478349439 h 38"/>
              <a:gd name="T8" fmla="*/ 0 w 37"/>
              <a:gd name="T9" fmla="*/ 0 h 38"/>
              <a:gd name="T10" fmla="*/ 363933259 w 37"/>
              <a:gd name="T11" fmla="*/ 0 h 38"/>
              <a:gd name="T12" fmla="*/ 1091917854 w 37"/>
              <a:gd name="T13" fmla="*/ 1488056845 h 38"/>
              <a:gd name="T14" fmla="*/ 1091917854 w 37"/>
              <a:gd name="T15" fmla="*/ 1966406284 h 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7" h="38">
                <a:moveTo>
                  <a:pt x="27" y="37"/>
                </a:moveTo>
                <a:lnTo>
                  <a:pt x="27" y="37"/>
                </a:lnTo>
                <a:cubicBezTo>
                  <a:pt x="0" y="9"/>
                  <a:pt x="0" y="9"/>
                  <a:pt x="0" y="9"/>
                </a:cubicBezTo>
                <a:lnTo>
                  <a:pt x="0" y="0"/>
                </a:lnTo>
                <a:lnTo>
                  <a:pt x="9" y="0"/>
                </a:lnTo>
                <a:cubicBezTo>
                  <a:pt x="27" y="28"/>
                  <a:pt x="27" y="28"/>
                  <a:pt x="27" y="28"/>
                </a:cubicBezTo>
                <a:cubicBezTo>
                  <a:pt x="36" y="28"/>
                  <a:pt x="36" y="37"/>
                  <a:pt x="27" y="3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38" name="Freeform 467">
            <a:extLst>
              <a:ext uri="{FF2B5EF4-FFF2-40B4-BE49-F238E27FC236}">
                <a16:creationId xmlns:a16="http://schemas.microsoft.com/office/drawing/2014/main" id="{1B1C0115-93BC-8F45-BBC5-B5FB90043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04532" y="9745445"/>
            <a:ext cx="279747" cy="317046"/>
          </a:xfrm>
          <a:custGeom>
            <a:avLst/>
            <a:gdLst>
              <a:gd name="T0" fmla="*/ 2147483646 w 263"/>
              <a:gd name="T1" fmla="*/ 2147483646 h 299"/>
              <a:gd name="T2" fmla="*/ 2147483646 w 263"/>
              <a:gd name="T3" fmla="*/ 2147483646 h 299"/>
              <a:gd name="T4" fmla="*/ 2147483646 w 263"/>
              <a:gd name="T5" fmla="*/ 2147483646 h 299"/>
              <a:gd name="T6" fmla="*/ 2147483646 w 263"/>
              <a:gd name="T7" fmla="*/ 2147483646 h 299"/>
              <a:gd name="T8" fmla="*/ 427598256 w 263"/>
              <a:gd name="T9" fmla="*/ 2147483646 h 299"/>
              <a:gd name="T10" fmla="*/ 427598256 w 263"/>
              <a:gd name="T11" fmla="*/ 2117756962 h 299"/>
              <a:gd name="T12" fmla="*/ 1282664025 w 263"/>
              <a:gd name="T13" fmla="*/ 1694127225 h 299"/>
              <a:gd name="T14" fmla="*/ 2147483646 w 263"/>
              <a:gd name="T15" fmla="*/ 0 h 299"/>
              <a:gd name="T16" fmla="*/ 2147483646 w 263"/>
              <a:gd name="T17" fmla="*/ 0 h 299"/>
              <a:gd name="T18" fmla="*/ 2147483646 w 263"/>
              <a:gd name="T19" fmla="*/ 1694127225 h 299"/>
              <a:gd name="T20" fmla="*/ 2147483646 w 263"/>
              <a:gd name="T21" fmla="*/ 2117756962 h 299"/>
              <a:gd name="T22" fmla="*/ 2147483646 w 263"/>
              <a:gd name="T23" fmla="*/ 2147483646 h 299"/>
              <a:gd name="T24" fmla="*/ 2147483646 w 263"/>
              <a:gd name="T25" fmla="*/ 2147483646 h 299"/>
              <a:gd name="T26" fmla="*/ 2147483646 w 263"/>
              <a:gd name="T27" fmla="*/ 2147483646 h 299"/>
              <a:gd name="T28" fmla="*/ 2147483646 w 263"/>
              <a:gd name="T29" fmla="*/ 1223572453 h 299"/>
              <a:gd name="T30" fmla="*/ 2147483646 w 263"/>
              <a:gd name="T31" fmla="*/ 1223572453 h 299"/>
              <a:gd name="T32" fmla="*/ 2147483646 w 263"/>
              <a:gd name="T33" fmla="*/ 1223572453 h 299"/>
              <a:gd name="T34" fmla="*/ 1710131176 w 263"/>
              <a:gd name="T35" fmla="*/ 2147483646 h 299"/>
              <a:gd name="T36" fmla="*/ 1282664025 w 263"/>
              <a:gd name="T37" fmla="*/ 2147483646 h 299"/>
              <a:gd name="T38" fmla="*/ 1282664025 w 263"/>
              <a:gd name="T39" fmla="*/ 2147483646 h 299"/>
              <a:gd name="T40" fmla="*/ 2147483646 w 263"/>
              <a:gd name="T41" fmla="*/ 2147483646 h 299"/>
              <a:gd name="T42" fmla="*/ 2147483646 w 263"/>
              <a:gd name="T43" fmla="*/ 2147483646 h 299"/>
              <a:gd name="T44" fmla="*/ 2147483646 w 263"/>
              <a:gd name="T45" fmla="*/ 2147483646 h 299"/>
              <a:gd name="T46" fmla="*/ 2147483646 w 263"/>
              <a:gd name="T47" fmla="*/ 2147483646 h 299"/>
              <a:gd name="T48" fmla="*/ 2147483646 w 263"/>
              <a:gd name="T49" fmla="*/ 2147483646 h 299"/>
              <a:gd name="T50" fmla="*/ 2147483646 w 263"/>
              <a:gd name="T51" fmla="*/ 2147483646 h 299"/>
              <a:gd name="T52" fmla="*/ 2147483646 w 263"/>
              <a:gd name="T53" fmla="*/ 1223572453 h 29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63" h="299">
                <a:moveTo>
                  <a:pt x="135" y="298"/>
                </a:moveTo>
                <a:lnTo>
                  <a:pt x="135" y="298"/>
                </a:lnTo>
                <a:lnTo>
                  <a:pt x="126" y="298"/>
                </a:lnTo>
                <a:cubicBezTo>
                  <a:pt x="126" y="289"/>
                  <a:pt x="81" y="271"/>
                  <a:pt x="54" y="234"/>
                </a:cubicBezTo>
                <a:cubicBezTo>
                  <a:pt x="18" y="180"/>
                  <a:pt x="9" y="99"/>
                  <a:pt x="9" y="63"/>
                </a:cubicBezTo>
                <a:cubicBezTo>
                  <a:pt x="0" y="54"/>
                  <a:pt x="9" y="54"/>
                  <a:pt x="9" y="45"/>
                </a:cubicBezTo>
                <a:cubicBezTo>
                  <a:pt x="18" y="36"/>
                  <a:pt x="27" y="36"/>
                  <a:pt x="27" y="36"/>
                </a:cubicBezTo>
                <a:cubicBezTo>
                  <a:pt x="72" y="26"/>
                  <a:pt x="108" y="17"/>
                  <a:pt x="117" y="0"/>
                </a:cubicBezTo>
                <a:cubicBezTo>
                  <a:pt x="126" y="0"/>
                  <a:pt x="144" y="0"/>
                  <a:pt x="153" y="0"/>
                </a:cubicBezTo>
                <a:cubicBezTo>
                  <a:pt x="162" y="17"/>
                  <a:pt x="190" y="26"/>
                  <a:pt x="235" y="36"/>
                </a:cubicBezTo>
                <a:cubicBezTo>
                  <a:pt x="244" y="36"/>
                  <a:pt x="253" y="36"/>
                  <a:pt x="253" y="45"/>
                </a:cubicBezTo>
                <a:cubicBezTo>
                  <a:pt x="262" y="45"/>
                  <a:pt x="262" y="54"/>
                  <a:pt x="262" y="63"/>
                </a:cubicBezTo>
                <a:cubicBezTo>
                  <a:pt x="262" y="99"/>
                  <a:pt x="244" y="180"/>
                  <a:pt x="207" y="234"/>
                </a:cubicBezTo>
                <a:cubicBezTo>
                  <a:pt x="190" y="271"/>
                  <a:pt x="144" y="289"/>
                  <a:pt x="135" y="298"/>
                </a:cubicBezTo>
                <a:close/>
                <a:moveTo>
                  <a:pt x="135" y="26"/>
                </a:moveTo>
                <a:lnTo>
                  <a:pt x="135" y="26"/>
                </a:lnTo>
                <a:cubicBezTo>
                  <a:pt x="117" y="36"/>
                  <a:pt x="81" y="54"/>
                  <a:pt x="36" y="54"/>
                </a:cubicBezTo>
                <a:cubicBezTo>
                  <a:pt x="27" y="54"/>
                  <a:pt x="27" y="63"/>
                  <a:pt x="27" y="63"/>
                </a:cubicBezTo>
                <a:cubicBezTo>
                  <a:pt x="36" y="90"/>
                  <a:pt x="45" y="171"/>
                  <a:pt x="81" y="225"/>
                </a:cubicBezTo>
                <a:cubicBezTo>
                  <a:pt x="90" y="243"/>
                  <a:pt x="126" y="262"/>
                  <a:pt x="135" y="271"/>
                </a:cubicBezTo>
                <a:cubicBezTo>
                  <a:pt x="144" y="262"/>
                  <a:pt x="180" y="243"/>
                  <a:pt x="190" y="225"/>
                </a:cubicBezTo>
                <a:cubicBezTo>
                  <a:pt x="226" y="171"/>
                  <a:pt x="235" y="90"/>
                  <a:pt x="235" y="63"/>
                </a:cubicBezTo>
                <a:cubicBezTo>
                  <a:pt x="244" y="63"/>
                  <a:pt x="235" y="63"/>
                  <a:pt x="235" y="63"/>
                </a:cubicBezTo>
                <a:cubicBezTo>
                  <a:pt x="235" y="54"/>
                  <a:pt x="235" y="54"/>
                  <a:pt x="235" y="54"/>
                </a:cubicBezTo>
                <a:cubicBezTo>
                  <a:pt x="180" y="54"/>
                  <a:pt x="153" y="36"/>
                  <a:pt x="135" y="2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39" name="Freeform 468">
            <a:extLst>
              <a:ext uri="{FF2B5EF4-FFF2-40B4-BE49-F238E27FC236}">
                <a16:creationId xmlns:a16="http://schemas.microsoft.com/office/drawing/2014/main" id="{3B622D05-703A-3641-B66D-A11EFD7A4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8456" y="9889982"/>
            <a:ext cx="116563" cy="79260"/>
          </a:xfrm>
          <a:custGeom>
            <a:avLst/>
            <a:gdLst>
              <a:gd name="T0" fmla="*/ 2147483646 w 110"/>
              <a:gd name="T1" fmla="*/ 2147483646 h 73"/>
              <a:gd name="T2" fmla="*/ 2147483646 w 110"/>
              <a:gd name="T3" fmla="*/ 2147483646 h 73"/>
              <a:gd name="T4" fmla="*/ 1268180971 w 110"/>
              <a:gd name="T5" fmla="*/ 2147483646 h 73"/>
              <a:gd name="T6" fmla="*/ 0 w 110"/>
              <a:gd name="T7" fmla="*/ 2147483646 h 73"/>
              <a:gd name="T8" fmla="*/ 0 w 110"/>
              <a:gd name="T9" fmla="*/ 909382048 h 73"/>
              <a:gd name="T10" fmla="*/ 1268180971 w 110"/>
              <a:gd name="T11" fmla="*/ 0 h 73"/>
              <a:gd name="T12" fmla="*/ 2147483646 w 110"/>
              <a:gd name="T13" fmla="*/ 0 h 73"/>
              <a:gd name="T14" fmla="*/ 2147483646 w 110"/>
              <a:gd name="T15" fmla="*/ 909382048 h 73"/>
              <a:gd name="T16" fmla="*/ 2147483646 w 110"/>
              <a:gd name="T17" fmla="*/ 2147483646 h 73"/>
              <a:gd name="T18" fmla="*/ 2147483646 w 110"/>
              <a:gd name="T19" fmla="*/ 2147483646 h 73"/>
              <a:gd name="T20" fmla="*/ 1268180971 w 110"/>
              <a:gd name="T21" fmla="*/ 2147483646 h 73"/>
              <a:gd name="T22" fmla="*/ 1268180971 w 110"/>
              <a:gd name="T23" fmla="*/ 2147483646 h 73"/>
              <a:gd name="T24" fmla="*/ 2147483646 w 110"/>
              <a:gd name="T25" fmla="*/ 2147483646 h 73"/>
              <a:gd name="T26" fmla="*/ 2147483646 w 110"/>
              <a:gd name="T27" fmla="*/ 1364072702 h 73"/>
              <a:gd name="T28" fmla="*/ 1268180971 w 110"/>
              <a:gd name="T29" fmla="*/ 1364072702 h 73"/>
              <a:gd name="T30" fmla="*/ 1268180971 w 110"/>
              <a:gd name="T31" fmla="*/ 2147483646 h 7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110" h="73">
                <a:moveTo>
                  <a:pt x="81" y="72"/>
                </a:moveTo>
                <a:lnTo>
                  <a:pt x="81" y="72"/>
                </a:lnTo>
                <a:cubicBezTo>
                  <a:pt x="27" y="72"/>
                  <a:pt x="27" y="72"/>
                  <a:pt x="27" y="72"/>
                </a:cubicBezTo>
                <a:cubicBezTo>
                  <a:pt x="9" y="72"/>
                  <a:pt x="0" y="63"/>
                  <a:pt x="0" y="54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27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0" y="0"/>
                  <a:pt x="109" y="9"/>
                  <a:pt x="109" y="18"/>
                </a:cubicBezTo>
                <a:cubicBezTo>
                  <a:pt x="109" y="54"/>
                  <a:pt x="109" y="54"/>
                  <a:pt x="109" y="54"/>
                </a:cubicBezTo>
                <a:cubicBezTo>
                  <a:pt x="109" y="63"/>
                  <a:pt x="90" y="72"/>
                  <a:pt x="81" y="72"/>
                </a:cubicBezTo>
                <a:close/>
                <a:moveTo>
                  <a:pt x="27" y="54"/>
                </a:moveTo>
                <a:lnTo>
                  <a:pt x="27" y="54"/>
                </a:lnTo>
                <a:cubicBezTo>
                  <a:pt x="81" y="54"/>
                  <a:pt x="81" y="54"/>
                  <a:pt x="81" y="54"/>
                </a:cubicBezTo>
                <a:cubicBezTo>
                  <a:pt x="81" y="27"/>
                  <a:pt x="81" y="27"/>
                  <a:pt x="81" y="27"/>
                </a:cubicBezTo>
                <a:cubicBezTo>
                  <a:pt x="27" y="27"/>
                  <a:pt x="27" y="27"/>
                  <a:pt x="27" y="27"/>
                </a:cubicBezTo>
                <a:lnTo>
                  <a:pt x="27" y="5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sp>
        <p:nvSpPr>
          <p:cNvPr id="540" name="Freeform 469">
            <a:extLst>
              <a:ext uri="{FF2B5EF4-FFF2-40B4-BE49-F238E27FC236}">
                <a16:creationId xmlns:a16="http://schemas.microsoft.com/office/drawing/2014/main" id="{A0A2C39E-58C7-B44B-9EA1-B48E172A01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97781" y="9829369"/>
            <a:ext cx="97913" cy="88588"/>
          </a:xfrm>
          <a:custGeom>
            <a:avLst/>
            <a:gdLst>
              <a:gd name="T0" fmla="*/ 2147483646 w 91"/>
              <a:gd name="T1" fmla="*/ 2147483646 h 82"/>
              <a:gd name="T2" fmla="*/ 2147483646 w 91"/>
              <a:gd name="T3" fmla="*/ 2147483646 h 82"/>
              <a:gd name="T4" fmla="*/ 2147483646 w 91"/>
              <a:gd name="T5" fmla="*/ 2147483646 h 82"/>
              <a:gd name="T6" fmla="*/ 2147483646 w 91"/>
              <a:gd name="T7" fmla="*/ 2147483646 h 82"/>
              <a:gd name="T8" fmla="*/ 2147483646 w 91"/>
              <a:gd name="T9" fmla="*/ 1343872370 h 82"/>
              <a:gd name="T10" fmla="*/ 1327505971 w 91"/>
              <a:gd name="T11" fmla="*/ 2147483646 h 82"/>
              <a:gd name="T12" fmla="*/ 1327505971 w 91"/>
              <a:gd name="T13" fmla="*/ 2147483646 h 82"/>
              <a:gd name="T14" fmla="*/ 442501868 w 91"/>
              <a:gd name="T15" fmla="*/ 2147483646 h 82"/>
              <a:gd name="T16" fmla="*/ 442501868 w 91"/>
              <a:gd name="T17" fmla="*/ 2147483646 h 82"/>
              <a:gd name="T18" fmla="*/ 0 w 91"/>
              <a:gd name="T19" fmla="*/ 2147483646 h 82"/>
              <a:gd name="T20" fmla="*/ 0 w 91"/>
              <a:gd name="T21" fmla="*/ 2147483646 h 82"/>
              <a:gd name="T22" fmla="*/ 2147483646 w 91"/>
              <a:gd name="T23" fmla="*/ 0 h 82"/>
              <a:gd name="T24" fmla="*/ 2147483646 w 91"/>
              <a:gd name="T25" fmla="*/ 2147483646 h 82"/>
              <a:gd name="T26" fmla="*/ 2147483646 w 91"/>
              <a:gd name="T27" fmla="*/ 2147483646 h 82"/>
              <a:gd name="T28" fmla="*/ 2147483646 w 91"/>
              <a:gd name="T29" fmla="*/ 2147483646 h 8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91" h="82">
                <a:moveTo>
                  <a:pt x="72" y="81"/>
                </a:moveTo>
                <a:lnTo>
                  <a:pt x="72" y="81"/>
                </a:lnTo>
                <a:cubicBezTo>
                  <a:pt x="72" y="81"/>
                  <a:pt x="63" y="72"/>
                  <a:pt x="63" y="63"/>
                </a:cubicBezTo>
                <a:cubicBezTo>
                  <a:pt x="63" y="45"/>
                  <a:pt x="63" y="45"/>
                  <a:pt x="63" y="45"/>
                </a:cubicBezTo>
                <a:cubicBezTo>
                  <a:pt x="63" y="36"/>
                  <a:pt x="54" y="27"/>
                  <a:pt x="45" y="27"/>
                </a:cubicBezTo>
                <a:cubicBezTo>
                  <a:pt x="36" y="27"/>
                  <a:pt x="27" y="36"/>
                  <a:pt x="27" y="45"/>
                </a:cubicBezTo>
                <a:cubicBezTo>
                  <a:pt x="27" y="63"/>
                  <a:pt x="27" y="63"/>
                  <a:pt x="27" y="63"/>
                </a:cubicBezTo>
                <a:cubicBezTo>
                  <a:pt x="27" y="72"/>
                  <a:pt x="18" y="81"/>
                  <a:pt x="9" y="81"/>
                </a:cubicBezTo>
                <a:cubicBezTo>
                  <a:pt x="9" y="81"/>
                  <a:pt x="0" y="72"/>
                  <a:pt x="0" y="63"/>
                </a:cubicBezTo>
                <a:cubicBezTo>
                  <a:pt x="0" y="45"/>
                  <a:pt x="0" y="45"/>
                  <a:pt x="0" y="45"/>
                </a:cubicBezTo>
                <a:cubicBezTo>
                  <a:pt x="0" y="18"/>
                  <a:pt x="18" y="0"/>
                  <a:pt x="45" y="0"/>
                </a:cubicBezTo>
                <a:cubicBezTo>
                  <a:pt x="72" y="0"/>
                  <a:pt x="90" y="18"/>
                  <a:pt x="90" y="45"/>
                </a:cubicBezTo>
                <a:cubicBezTo>
                  <a:pt x="90" y="63"/>
                  <a:pt x="90" y="63"/>
                  <a:pt x="90" y="63"/>
                </a:cubicBezTo>
                <a:cubicBezTo>
                  <a:pt x="90" y="72"/>
                  <a:pt x="81" y="81"/>
                  <a:pt x="72" y="8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>
              <a:solidFill>
                <a:schemeClr val="accent6">
                  <a:lumMod val="10000"/>
                </a:schemeClr>
              </a:solidFill>
              <a:latin typeface="Lato" panose="020F0502020204030203" pitchFamily="34" charset="0"/>
            </a:endParaRPr>
          </a:p>
        </p:txBody>
      </p:sp>
      <p:grpSp>
        <p:nvGrpSpPr>
          <p:cNvPr id="543" name="Group 1">
            <a:extLst>
              <a:ext uri="{FF2B5EF4-FFF2-40B4-BE49-F238E27FC236}">
                <a16:creationId xmlns:a16="http://schemas.microsoft.com/office/drawing/2014/main" id="{98A47DF1-5438-F24C-B368-5B34A61E5A06}"/>
              </a:ext>
            </a:extLst>
          </p:cNvPr>
          <p:cNvGrpSpPr/>
          <p:nvPr/>
        </p:nvGrpSpPr>
        <p:grpSpPr>
          <a:xfrm>
            <a:off x="3766217" y="6232436"/>
            <a:ext cx="2711096" cy="1053571"/>
            <a:chOff x="12635889" y="2440253"/>
            <a:chExt cx="2711096" cy="1053571"/>
          </a:xfrm>
        </p:grpSpPr>
        <p:sp>
          <p:nvSpPr>
            <p:cNvPr id="544" name="CuadroTexto 395">
              <a:extLst>
                <a:ext uri="{FF2B5EF4-FFF2-40B4-BE49-F238E27FC236}">
                  <a16:creationId xmlns:a16="http://schemas.microsoft.com/office/drawing/2014/main" id="{975D0886-10FD-E94C-8C9B-BE42F833615B}"/>
                </a:ext>
              </a:extLst>
            </p:cNvPr>
            <p:cNvSpPr txBox="1"/>
            <p:nvPr/>
          </p:nvSpPr>
          <p:spPr>
            <a:xfrm>
              <a:off x="12954097" y="2440253"/>
              <a:ext cx="238267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500" b="1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545" name="Rectangle 53">
              <a:extLst>
                <a:ext uri="{FF2B5EF4-FFF2-40B4-BE49-F238E27FC236}">
                  <a16:creationId xmlns:a16="http://schemas.microsoft.com/office/drawing/2014/main" id="{8DD051CB-DDBD-A940-91FB-2E275E26CACD}"/>
                </a:ext>
              </a:extLst>
            </p:cNvPr>
            <p:cNvSpPr/>
            <p:nvPr/>
          </p:nvSpPr>
          <p:spPr>
            <a:xfrm>
              <a:off x="12635889" y="2847493"/>
              <a:ext cx="271109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546" name="Group 1">
            <a:extLst>
              <a:ext uri="{FF2B5EF4-FFF2-40B4-BE49-F238E27FC236}">
                <a16:creationId xmlns:a16="http://schemas.microsoft.com/office/drawing/2014/main" id="{1DDD7674-3833-7243-8CCB-C63292285963}"/>
              </a:ext>
            </a:extLst>
          </p:cNvPr>
          <p:cNvGrpSpPr/>
          <p:nvPr/>
        </p:nvGrpSpPr>
        <p:grpSpPr>
          <a:xfrm>
            <a:off x="3796098" y="9431469"/>
            <a:ext cx="2711096" cy="1053571"/>
            <a:chOff x="12635889" y="2440253"/>
            <a:chExt cx="2711096" cy="1053571"/>
          </a:xfrm>
        </p:grpSpPr>
        <p:sp>
          <p:nvSpPr>
            <p:cNvPr id="547" name="CuadroTexto 395">
              <a:extLst>
                <a:ext uri="{FF2B5EF4-FFF2-40B4-BE49-F238E27FC236}">
                  <a16:creationId xmlns:a16="http://schemas.microsoft.com/office/drawing/2014/main" id="{9C8B934D-1CF8-B042-A9C1-0CA8BAA34D5E}"/>
                </a:ext>
              </a:extLst>
            </p:cNvPr>
            <p:cNvSpPr txBox="1"/>
            <p:nvPr/>
          </p:nvSpPr>
          <p:spPr>
            <a:xfrm>
              <a:off x="12954097" y="2440253"/>
              <a:ext cx="238267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500" b="1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548" name="Rectangle 53">
              <a:extLst>
                <a:ext uri="{FF2B5EF4-FFF2-40B4-BE49-F238E27FC236}">
                  <a16:creationId xmlns:a16="http://schemas.microsoft.com/office/drawing/2014/main" id="{027B7484-42C0-1D4D-8F6D-C297EF6A9A1F}"/>
                </a:ext>
              </a:extLst>
            </p:cNvPr>
            <p:cNvSpPr/>
            <p:nvPr/>
          </p:nvSpPr>
          <p:spPr>
            <a:xfrm>
              <a:off x="12635889" y="2847493"/>
              <a:ext cx="271109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549" name="Group 1">
            <a:extLst>
              <a:ext uri="{FF2B5EF4-FFF2-40B4-BE49-F238E27FC236}">
                <a16:creationId xmlns:a16="http://schemas.microsoft.com/office/drawing/2014/main" id="{8FAF8D2B-4A09-B54F-8921-CB9C3C9367F8}"/>
              </a:ext>
            </a:extLst>
          </p:cNvPr>
          <p:cNvGrpSpPr/>
          <p:nvPr/>
        </p:nvGrpSpPr>
        <p:grpSpPr>
          <a:xfrm>
            <a:off x="9076300" y="5395529"/>
            <a:ext cx="2711096" cy="1053571"/>
            <a:chOff x="12635889" y="2440253"/>
            <a:chExt cx="2711096" cy="1053571"/>
          </a:xfrm>
        </p:grpSpPr>
        <p:sp>
          <p:nvSpPr>
            <p:cNvPr id="550" name="CuadroTexto 395">
              <a:extLst>
                <a:ext uri="{FF2B5EF4-FFF2-40B4-BE49-F238E27FC236}">
                  <a16:creationId xmlns:a16="http://schemas.microsoft.com/office/drawing/2014/main" id="{A70C0845-FED7-3B49-9AF2-1B58284E2DB5}"/>
                </a:ext>
              </a:extLst>
            </p:cNvPr>
            <p:cNvSpPr txBox="1"/>
            <p:nvPr/>
          </p:nvSpPr>
          <p:spPr>
            <a:xfrm>
              <a:off x="12954097" y="2440253"/>
              <a:ext cx="238267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500" b="1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551" name="Rectangle 53">
              <a:extLst>
                <a:ext uri="{FF2B5EF4-FFF2-40B4-BE49-F238E27FC236}">
                  <a16:creationId xmlns:a16="http://schemas.microsoft.com/office/drawing/2014/main" id="{831C9188-15C1-874E-85B8-6F16F2153831}"/>
                </a:ext>
              </a:extLst>
            </p:cNvPr>
            <p:cNvSpPr/>
            <p:nvPr/>
          </p:nvSpPr>
          <p:spPr>
            <a:xfrm>
              <a:off x="12635889" y="2847493"/>
              <a:ext cx="271109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552" name="Group 1">
            <a:extLst>
              <a:ext uri="{FF2B5EF4-FFF2-40B4-BE49-F238E27FC236}">
                <a16:creationId xmlns:a16="http://schemas.microsoft.com/office/drawing/2014/main" id="{4DB8473D-3130-1B4F-AA87-5E7C419AF970}"/>
              </a:ext>
            </a:extLst>
          </p:cNvPr>
          <p:cNvGrpSpPr/>
          <p:nvPr/>
        </p:nvGrpSpPr>
        <p:grpSpPr>
          <a:xfrm>
            <a:off x="9081752" y="10468192"/>
            <a:ext cx="2711096" cy="1053571"/>
            <a:chOff x="12635889" y="2440253"/>
            <a:chExt cx="2711096" cy="1053571"/>
          </a:xfrm>
        </p:grpSpPr>
        <p:sp>
          <p:nvSpPr>
            <p:cNvPr id="553" name="CuadroTexto 395">
              <a:extLst>
                <a:ext uri="{FF2B5EF4-FFF2-40B4-BE49-F238E27FC236}">
                  <a16:creationId xmlns:a16="http://schemas.microsoft.com/office/drawing/2014/main" id="{1C845F4C-4D40-1245-8346-C19953E20FEF}"/>
                </a:ext>
              </a:extLst>
            </p:cNvPr>
            <p:cNvSpPr txBox="1"/>
            <p:nvPr/>
          </p:nvSpPr>
          <p:spPr>
            <a:xfrm>
              <a:off x="12954097" y="2440253"/>
              <a:ext cx="238267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500" b="1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554" name="Rectangle 53">
              <a:extLst>
                <a:ext uri="{FF2B5EF4-FFF2-40B4-BE49-F238E27FC236}">
                  <a16:creationId xmlns:a16="http://schemas.microsoft.com/office/drawing/2014/main" id="{90A3A7E3-CF53-2D4A-9E18-B6231037BA05}"/>
                </a:ext>
              </a:extLst>
            </p:cNvPr>
            <p:cNvSpPr/>
            <p:nvPr/>
          </p:nvSpPr>
          <p:spPr>
            <a:xfrm>
              <a:off x="12635889" y="2847493"/>
              <a:ext cx="271109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555" name="Group 1">
            <a:extLst>
              <a:ext uri="{FF2B5EF4-FFF2-40B4-BE49-F238E27FC236}">
                <a16:creationId xmlns:a16="http://schemas.microsoft.com/office/drawing/2014/main" id="{3DD03886-F7D1-8348-B44C-AE32B003096C}"/>
              </a:ext>
            </a:extLst>
          </p:cNvPr>
          <p:cNvGrpSpPr/>
          <p:nvPr/>
        </p:nvGrpSpPr>
        <p:grpSpPr>
          <a:xfrm>
            <a:off x="14538791" y="6245954"/>
            <a:ext cx="2711096" cy="1053571"/>
            <a:chOff x="12635889" y="2440253"/>
            <a:chExt cx="2711096" cy="1053571"/>
          </a:xfrm>
        </p:grpSpPr>
        <p:sp>
          <p:nvSpPr>
            <p:cNvPr id="556" name="CuadroTexto 395">
              <a:extLst>
                <a:ext uri="{FF2B5EF4-FFF2-40B4-BE49-F238E27FC236}">
                  <a16:creationId xmlns:a16="http://schemas.microsoft.com/office/drawing/2014/main" id="{BF7FAC3C-84EB-7D4A-8530-32730B4409EB}"/>
                </a:ext>
              </a:extLst>
            </p:cNvPr>
            <p:cNvSpPr txBox="1"/>
            <p:nvPr/>
          </p:nvSpPr>
          <p:spPr>
            <a:xfrm>
              <a:off x="12954097" y="2440253"/>
              <a:ext cx="238267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500" b="1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Prioritize</a:t>
              </a:r>
            </a:p>
          </p:txBody>
        </p:sp>
        <p:sp>
          <p:nvSpPr>
            <p:cNvPr id="557" name="Rectangle 53">
              <a:extLst>
                <a:ext uri="{FF2B5EF4-FFF2-40B4-BE49-F238E27FC236}">
                  <a16:creationId xmlns:a16="http://schemas.microsoft.com/office/drawing/2014/main" id="{AF0DD71B-0D20-734D-B7A8-4092A4A0B6EF}"/>
                </a:ext>
              </a:extLst>
            </p:cNvPr>
            <p:cNvSpPr/>
            <p:nvPr/>
          </p:nvSpPr>
          <p:spPr>
            <a:xfrm>
              <a:off x="12635889" y="2847493"/>
              <a:ext cx="271109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558" name="Group 1">
            <a:extLst>
              <a:ext uri="{FF2B5EF4-FFF2-40B4-BE49-F238E27FC236}">
                <a16:creationId xmlns:a16="http://schemas.microsoft.com/office/drawing/2014/main" id="{4897C0EE-3B39-3843-B7A9-92D0D7F2A1B4}"/>
              </a:ext>
            </a:extLst>
          </p:cNvPr>
          <p:cNvGrpSpPr/>
          <p:nvPr/>
        </p:nvGrpSpPr>
        <p:grpSpPr>
          <a:xfrm>
            <a:off x="14568672" y="9444987"/>
            <a:ext cx="2711096" cy="1053571"/>
            <a:chOff x="12635889" y="2440253"/>
            <a:chExt cx="2711096" cy="1053571"/>
          </a:xfrm>
        </p:grpSpPr>
        <p:sp>
          <p:nvSpPr>
            <p:cNvPr id="559" name="CuadroTexto 395">
              <a:extLst>
                <a:ext uri="{FF2B5EF4-FFF2-40B4-BE49-F238E27FC236}">
                  <a16:creationId xmlns:a16="http://schemas.microsoft.com/office/drawing/2014/main" id="{F7EA14E7-C6E3-154D-BBB5-0E004B80D74B}"/>
                </a:ext>
              </a:extLst>
            </p:cNvPr>
            <p:cNvSpPr txBox="1"/>
            <p:nvPr/>
          </p:nvSpPr>
          <p:spPr>
            <a:xfrm>
              <a:off x="12954097" y="2440253"/>
              <a:ext cx="2382675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500" b="1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" charset="0"/>
                  <a:cs typeface="Lato" charset="0"/>
                </a:rPr>
                <a:t>Present</a:t>
              </a:r>
            </a:p>
          </p:txBody>
        </p:sp>
        <p:sp>
          <p:nvSpPr>
            <p:cNvPr id="560" name="Rectangle 53">
              <a:extLst>
                <a:ext uri="{FF2B5EF4-FFF2-40B4-BE49-F238E27FC236}">
                  <a16:creationId xmlns:a16="http://schemas.microsoft.com/office/drawing/2014/main" id="{3C2E8D71-DFAC-B149-8681-1FEFBB9F2020}"/>
                </a:ext>
              </a:extLst>
            </p:cNvPr>
            <p:cNvSpPr/>
            <p:nvPr/>
          </p:nvSpPr>
          <p:spPr>
            <a:xfrm>
              <a:off x="12635889" y="2847493"/>
              <a:ext cx="271109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en-US" sz="1800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662A394C-F854-1346-B8A7-BC29A6BF6D78}"/>
              </a:ext>
            </a:extLst>
          </p:cNvPr>
          <p:cNvGrpSpPr/>
          <p:nvPr/>
        </p:nvGrpSpPr>
        <p:grpSpPr>
          <a:xfrm>
            <a:off x="2668308" y="654008"/>
            <a:ext cx="19041035" cy="2561450"/>
            <a:chOff x="2668308" y="861425"/>
            <a:chExt cx="19041035" cy="2561450"/>
          </a:xfrm>
        </p:grpSpPr>
        <p:sp>
          <p:nvSpPr>
            <p:cNvPr id="75" name="CuadroTexto 74">
              <a:extLst>
                <a:ext uri="{FF2B5EF4-FFF2-40B4-BE49-F238E27FC236}">
                  <a16:creationId xmlns:a16="http://schemas.microsoft.com/office/drawing/2014/main" id="{88E5B29E-5FFE-BA4F-B1AC-ED25EBEDAFC0}"/>
                </a:ext>
              </a:extLst>
            </p:cNvPr>
            <p:cNvSpPr txBox="1"/>
            <p:nvPr/>
          </p:nvSpPr>
          <p:spPr>
            <a:xfrm>
              <a:off x="10000569" y="861425"/>
              <a:ext cx="4376519" cy="132343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0" b="1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Heavy" charset="0"/>
                  <a:cs typeface="Lato Heavy" charset="0"/>
                </a:rPr>
                <a:t>Fishbone</a:t>
              </a:r>
            </a:p>
          </p:txBody>
        </p:sp>
        <p:sp>
          <p:nvSpPr>
            <p:cNvPr id="76" name="CuadroTexto 75">
              <a:extLst>
                <a:ext uri="{FF2B5EF4-FFF2-40B4-BE49-F238E27FC236}">
                  <a16:creationId xmlns:a16="http://schemas.microsoft.com/office/drawing/2014/main" id="{4789C3CD-D4DE-5749-B632-3B12E5347E02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accent6">
                      <a:lumMod val="10000"/>
                    </a:schemeClr>
                  </a:solidFill>
                  <a:latin typeface="Lato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4933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92420</TotalTime>
  <Words>85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Montserrat Light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1811</cp:lastModifiedBy>
  <cp:revision>16556</cp:revision>
  <dcterms:created xsi:type="dcterms:W3CDTF">2014-11-12T21:47:38Z</dcterms:created>
  <dcterms:modified xsi:type="dcterms:W3CDTF">2022-05-26T04:54:50Z</dcterms:modified>
  <cp:category/>
</cp:coreProperties>
</file>