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notesMasterIdLst>
    <p:notesMasterId r:id="rId3"/>
  </p:notesMasterIdLst>
  <p:sldIdLst>
    <p:sldId id="297" r:id="rId2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834"/>
    <a:srgbClr val="D3EBF5"/>
    <a:srgbClr val="C4D4E2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56" d="100"/>
          <a:sy n="56" d="100"/>
        </p:scale>
        <p:origin x="1074" y="12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8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0820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5396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9523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84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9097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4000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2615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573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2492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658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240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9130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ne 1">
            <a:extLst>
              <a:ext uri="{FF2B5EF4-FFF2-40B4-BE49-F238E27FC236}">
                <a16:creationId xmlns:a16="http://schemas.microsoft.com/office/drawing/2014/main" id="{9915421F-85C1-FA4A-A0C2-30E33EE44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5638" y="2719747"/>
            <a:ext cx="3188" cy="827969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153" name="Line 2">
            <a:extLst>
              <a:ext uri="{FF2B5EF4-FFF2-40B4-BE49-F238E27FC236}">
                <a16:creationId xmlns:a16="http://schemas.microsoft.com/office/drawing/2014/main" id="{7FCF02A0-AC01-E54A-932F-5D0BC2E76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5792" y="6856407"/>
            <a:ext cx="8279695" cy="3186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154" name="Freeform 3">
            <a:extLst>
              <a:ext uri="{FF2B5EF4-FFF2-40B4-BE49-F238E27FC236}">
                <a16:creationId xmlns:a16="http://schemas.microsoft.com/office/drawing/2014/main" id="{1C140A2B-C518-B34C-B63E-01F6642F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6329" y="5020724"/>
            <a:ext cx="3664992" cy="3674552"/>
          </a:xfrm>
          <a:custGeom>
            <a:avLst/>
            <a:gdLst>
              <a:gd name="T0" fmla="*/ 5070 w 5071"/>
              <a:gd name="T1" fmla="*/ 2542 h 5084"/>
              <a:gd name="T2" fmla="*/ 5070 w 5071"/>
              <a:gd name="T3" fmla="*/ 2542 h 5084"/>
              <a:gd name="T4" fmla="*/ 2529 w 5071"/>
              <a:gd name="T5" fmla="*/ 5083 h 5084"/>
              <a:gd name="T6" fmla="*/ 0 w 5071"/>
              <a:gd name="T7" fmla="*/ 2542 h 5084"/>
              <a:gd name="T8" fmla="*/ 2529 w 5071"/>
              <a:gd name="T9" fmla="*/ 0 h 5084"/>
              <a:gd name="T10" fmla="*/ 5070 w 5071"/>
              <a:gd name="T11" fmla="*/ 2542 h 5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71" h="5084">
                <a:moveTo>
                  <a:pt x="5070" y="2542"/>
                </a:moveTo>
                <a:lnTo>
                  <a:pt x="5070" y="2542"/>
                </a:lnTo>
                <a:cubicBezTo>
                  <a:pt x="5070" y="3942"/>
                  <a:pt x="3929" y="5083"/>
                  <a:pt x="2529" y="5083"/>
                </a:cubicBezTo>
                <a:cubicBezTo>
                  <a:pt x="1128" y="5083"/>
                  <a:pt x="0" y="3942"/>
                  <a:pt x="0" y="2542"/>
                </a:cubicBezTo>
                <a:cubicBezTo>
                  <a:pt x="0" y="1141"/>
                  <a:pt x="1128" y="0"/>
                  <a:pt x="2529" y="0"/>
                </a:cubicBezTo>
                <a:cubicBezTo>
                  <a:pt x="3929" y="0"/>
                  <a:pt x="5070" y="1141"/>
                  <a:pt x="5070" y="254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5" name="Freeform 4">
            <a:extLst>
              <a:ext uri="{FF2B5EF4-FFF2-40B4-BE49-F238E27FC236}">
                <a16:creationId xmlns:a16="http://schemas.microsoft.com/office/drawing/2014/main" id="{9A90EFC6-9BE7-E849-B2A7-C2FCADC82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6329" y="9160570"/>
            <a:ext cx="3664992" cy="3674554"/>
          </a:xfrm>
          <a:custGeom>
            <a:avLst/>
            <a:gdLst>
              <a:gd name="T0" fmla="*/ 5070 w 5071"/>
              <a:gd name="T1" fmla="*/ 2542 h 5085"/>
              <a:gd name="T2" fmla="*/ 5070 w 5071"/>
              <a:gd name="T3" fmla="*/ 2542 h 5085"/>
              <a:gd name="T4" fmla="*/ 2529 w 5071"/>
              <a:gd name="T5" fmla="*/ 5084 h 5085"/>
              <a:gd name="T6" fmla="*/ 0 w 5071"/>
              <a:gd name="T7" fmla="*/ 2542 h 5085"/>
              <a:gd name="T8" fmla="*/ 2529 w 5071"/>
              <a:gd name="T9" fmla="*/ 0 h 5085"/>
              <a:gd name="T10" fmla="*/ 5070 w 5071"/>
              <a:gd name="T11" fmla="*/ 2542 h 5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71" h="5085">
                <a:moveTo>
                  <a:pt x="5070" y="2542"/>
                </a:moveTo>
                <a:lnTo>
                  <a:pt x="5070" y="2542"/>
                </a:lnTo>
                <a:cubicBezTo>
                  <a:pt x="5070" y="3943"/>
                  <a:pt x="3929" y="5084"/>
                  <a:pt x="2529" y="5084"/>
                </a:cubicBezTo>
                <a:cubicBezTo>
                  <a:pt x="1128" y="5084"/>
                  <a:pt x="0" y="3943"/>
                  <a:pt x="0" y="2542"/>
                </a:cubicBezTo>
                <a:cubicBezTo>
                  <a:pt x="0" y="1141"/>
                  <a:pt x="1128" y="0"/>
                  <a:pt x="2529" y="0"/>
                </a:cubicBezTo>
                <a:cubicBezTo>
                  <a:pt x="3929" y="0"/>
                  <a:pt x="5070" y="1141"/>
                  <a:pt x="5070" y="254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6" name="Freeform 5">
            <a:extLst>
              <a:ext uri="{FF2B5EF4-FFF2-40B4-BE49-F238E27FC236}">
                <a16:creationId xmlns:a16="http://schemas.microsoft.com/office/drawing/2014/main" id="{DC56EF09-3A30-BF49-88BD-8B20D277F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6329" y="880876"/>
            <a:ext cx="3664992" cy="3674554"/>
          </a:xfrm>
          <a:custGeom>
            <a:avLst/>
            <a:gdLst>
              <a:gd name="T0" fmla="*/ 5070 w 5071"/>
              <a:gd name="T1" fmla="*/ 2542 h 5084"/>
              <a:gd name="T2" fmla="*/ 5070 w 5071"/>
              <a:gd name="T3" fmla="*/ 2542 h 5084"/>
              <a:gd name="T4" fmla="*/ 2529 w 5071"/>
              <a:gd name="T5" fmla="*/ 5083 h 5084"/>
              <a:gd name="T6" fmla="*/ 0 w 5071"/>
              <a:gd name="T7" fmla="*/ 2542 h 5084"/>
              <a:gd name="T8" fmla="*/ 2529 w 5071"/>
              <a:gd name="T9" fmla="*/ 0 h 5084"/>
              <a:gd name="T10" fmla="*/ 5070 w 5071"/>
              <a:gd name="T11" fmla="*/ 2542 h 5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71" h="5084">
                <a:moveTo>
                  <a:pt x="5070" y="2542"/>
                </a:moveTo>
                <a:lnTo>
                  <a:pt x="5070" y="2542"/>
                </a:lnTo>
                <a:cubicBezTo>
                  <a:pt x="5070" y="3943"/>
                  <a:pt x="3929" y="5083"/>
                  <a:pt x="2529" y="5083"/>
                </a:cubicBezTo>
                <a:cubicBezTo>
                  <a:pt x="1128" y="5083"/>
                  <a:pt x="0" y="3943"/>
                  <a:pt x="0" y="2542"/>
                </a:cubicBezTo>
                <a:cubicBezTo>
                  <a:pt x="0" y="1141"/>
                  <a:pt x="1128" y="0"/>
                  <a:pt x="2529" y="0"/>
                </a:cubicBezTo>
                <a:cubicBezTo>
                  <a:pt x="3929" y="0"/>
                  <a:pt x="5070" y="1141"/>
                  <a:pt x="5070" y="25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" name="Freeform 6">
            <a:extLst>
              <a:ext uri="{FF2B5EF4-FFF2-40B4-BE49-F238E27FC236}">
                <a16:creationId xmlns:a16="http://schemas.microsoft.com/office/drawing/2014/main" id="{DED5525D-B265-704D-B709-30FE4610D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6290" y="5020724"/>
            <a:ext cx="3674552" cy="3674552"/>
          </a:xfrm>
          <a:custGeom>
            <a:avLst/>
            <a:gdLst>
              <a:gd name="T0" fmla="*/ 5084 w 5085"/>
              <a:gd name="T1" fmla="*/ 2542 h 5084"/>
              <a:gd name="T2" fmla="*/ 5084 w 5085"/>
              <a:gd name="T3" fmla="*/ 2542 h 5084"/>
              <a:gd name="T4" fmla="*/ 2542 w 5085"/>
              <a:gd name="T5" fmla="*/ 5083 h 5084"/>
              <a:gd name="T6" fmla="*/ 0 w 5085"/>
              <a:gd name="T7" fmla="*/ 2542 h 5084"/>
              <a:gd name="T8" fmla="*/ 2542 w 5085"/>
              <a:gd name="T9" fmla="*/ 0 h 5084"/>
              <a:gd name="T10" fmla="*/ 5084 w 5085"/>
              <a:gd name="T11" fmla="*/ 2542 h 5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85" h="5084">
                <a:moveTo>
                  <a:pt x="5084" y="2542"/>
                </a:moveTo>
                <a:lnTo>
                  <a:pt x="5084" y="2542"/>
                </a:lnTo>
                <a:cubicBezTo>
                  <a:pt x="5084" y="3942"/>
                  <a:pt x="3943" y="5083"/>
                  <a:pt x="2542" y="5083"/>
                </a:cubicBezTo>
                <a:cubicBezTo>
                  <a:pt x="1141" y="5083"/>
                  <a:pt x="0" y="3942"/>
                  <a:pt x="0" y="2542"/>
                </a:cubicBezTo>
                <a:cubicBezTo>
                  <a:pt x="0" y="1141"/>
                  <a:pt x="1141" y="0"/>
                  <a:pt x="2542" y="0"/>
                </a:cubicBezTo>
                <a:cubicBezTo>
                  <a:pt x="3943" y="0"/>
                  <a:pt x="5084" y="1141"/>
                  <a:pt x="5084" y="254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8" name="Freeform 7">
            <a:extLst>
              <a:ext uri="{FF2B5EF4-FFF2-40B4-BE49-F238E27FC236}">
                <a16:creationId xmlns:a16="http://schemas.microsoft.com/office/drawing/2014/main" id="{09E33ED6-F588-BC4B-A8D0-C0E99BF25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6808" y="5020724"/>
            <a:ext cx="3674554" cy="3674552"/>
          </a:xfrm>
          <a:custGeom>
            <a:avLst/>
            <a:gdLst>
              <a:gd name="T0" fmla="*/ 5084 w 5085"/>
              <a:gd name="T1" fmla="*/ 2542 h 5084"/>
              <a:gd name="T2" fmla="*/ 5084 w 5085"/>
              <a:gd name="T3" fmla="*/ 2542 h 5084"/>
              <a:gd name="T4" fmla="*/ 2542 w 5085"/>
              <a:gd name="T5" fmla="*/ 5083 h 5084"/>
              <a:gd name="T6" fmla="*/ 0 w 5085"/>
              <a:gd name="T7" fmla="*/ 2542 h 5084"/>
              <a:gd name="T8" fmla="*/ 2542 w 5085"/>
              <a:gd name="T9" fmla="*/ 0 h 5084"/>
              <a:gd name="T10" fmla="*/ 5084 w 5085"/>
              <a:gd name="T11" fmla="*/ 2542 h 5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85" h="5084">
                <a:moveTo>
                  <a:pt x="5084" y="2542"/>
                </a:moveTo>
                <a:lnTo>
                  <a:pt x="5084" y="2542"/>
                </a:lnTo>
                <a:cubicBezTo>
                  <a:pt x="5084" y="3942"/>
                  <a:pt x="3943" y="5083"/>
                  <a:pt x="2542" y="5083"/>
                </a:cubicBezTo>
                <a:cubicBezTo>
                  <a:pt x="1141" y="5083"/>
                  <a:pt x="0" y="3942"/>
                  <a:pt x="0" y="2542"/>
                </a:cubicBezTo>
                <a:cubicBezTo>
                  <a:pt x="0" y="1141"/>
                  <a:pt x="1141" y="0"/>
                  <a:pt x="2542" y="0"/>
                </a:cubicBezTo>
                <a:cubicBezTo>
                  <a:pt x="3943" y="0"/>
                  <a:pt x="5084" y="1141"/>
                  <a:pt x="5084" y="2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73" name="Freeform 222">
            <a:extLst>
              <a:ext uri="{FF2B5EF4-FFF2-40B4-BE49-F238E27FC236}">
                <a16:creationId xmlns:a16="http://schemas.microsoft.com/office/drawing/2014/main" id="{6F484383-E7B7-E14B-BDA3-A9E5357A3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9977" y="5763282"/>
            <a:ext cx="286825" cy="978394"/>
          </a:xfrm>
          <a:custGeom>
            <a:avLst/>
            <a:gdLst>
              <a:gd name="T0" fmla="*/ 25 w 398"/>
              <a:gd name="T1" fmla="*/ 1352 h 1353"/>
              <a:gd name="T2" fmla="*/ 25 w 398"/>
              <a:gd name="T3" fmla="*/ 1352 h 1353"/>
              <a:gd name="T4" fmla="*/ 25 w 398"/>
              <a:gd name="T5" fmla="*/ 1352 h 1353"/>
              <a:gd name="T6" fmla="*/ 0 w 398"/>
              <a:gd name="T7" fmla="*/ 1327 h 1353"/>
              <a:gd name="T8" fmla="*/ 0 w 398"/>
              <a:gd name="T9" fmla="*/ 25 h 1353"/>
              <a:gd name="T10" fmla="*/ 25 w 398"/>
              <a:gd name="T11" fmla="*/ 0 h 1353"/>
              <a:gd name="T12" fmla="*/ 62 w 398"/>
              <a:gd name="T13" fmla="*/ 25 h 1353"/>
              <a:gd name="T14" fmla="*/ 62 w 398"/>
              <a:gd name="T15" fmla="*/ 1252 h 1353"/>
              <a:gd name="T16" fmla="*/ 335 w 398"/>
              <a:gd name="T17" fmla="*/ 980 h 1353"/>
              <a:gd name="T18" fmla="*/ 385 w 398"/>
              <a:gd name="T19" fmla="*/ 980 h 1353"/>
              <a:gd name="T20" fmla="*/ 385 w 398"/>
              <a:gd name="T21" fmla="*/ 1017 h 1353"/>
              <a:gd name="T22" fmla="*/ 50 w 398"/>
              <a:gd name="T23" fmla="*/ 1352 h 1353"/>
              <a:gd name="T24" fmla="*/ 25 w 398"/>
              <a:gd name="T25" fmla="*/ 1352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8" h="1353">
                <a:moveTo>
                  <a:pt x="25" y="1352"/>
                </a:moveTo>
                <a:lnTo>
                  <a:pt x="25" y="1352"/>
                </a:lnTo>
                <a:lnTo>
                  <a:pt x="25" y="1352"/>
                </a:lnTo>
                <a:cubicBezTo>
                  <a:pt x="13" y="1352"/>
                  <a:pt x="0" y="1339"/>
                  <a:pt x="0" y="1327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2"/>
                  <a:pt x="13" y="0"/>
                  <a:pt x="25" y="0"/>
                </a:cubicBezTo>
                <a:cubicBezTo>
                  <a:pt x="50" y="0"/>
                  <a:pt x="62" y="12"/>
                  <a:pt x="62" y="25"/>
                </a:cubicBezTo>
                <a:cubicBezTo>
                  <a:pt x="62" y="1252"/>
                  <a:pt x="62" y="1252"/>
                  <a:pt x="62" y="1252"/>
                </a:cubicBezTo>
                <a:cubicBezTo>
                  <a:pt x="335" y="980"/>
                  <a:pt x="335" y="980"/>
                  <a:pt x="335" y="980"/>
                </a:cubicBezTo>
                <a:cubicBezTo>
                  <a:pt x="348" y="967"/>
                  <a:pt x="372" y="967"/>
                  <a:pt x="385" y="980"/>
                </a:cubicBezTo>
                <a:cubicBezTo>
                  <a:pt x="397" y="992"/>
                  <a:pt x="397" y="1004"/>
                  <a:pt x="385" y="1017"/>
                </a:cubicBezTo>
                <a:cubicBezTo>
                  <a:pt x="50" y="1352"/>
                  <a:pt x="50" y="1352"/>
                  <a:pt x="50" y="1352"/>
                </a:cubicBezTo>
                <a:cubicBezTo>
                  <a:pt x="50" y="1352"/>
                  <a:pt x="37" y="1352"/>
                  <a:pt x="25" y="13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74" name="Freeform 223">
            <a:extLst>
              <a:ext uri="{FF2B5EF4-FFF2-40B4-BE49-F238E27FC236}">
                <a16:creationId xmlns:a16="http://schemas.microsoft.com/office/drawing/2014/main" id="{002A9960-1FAC-AF42-8159-5220D41A0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0542" y="5791966"/>
            <a:ext cx="602334" cy="602332"/>
          </a:xfrm>
          <a:custGeom>
            <a:avLst/>
            <a:gdLst>
              <a:gd name="T0" fmla="*/ 818 w 832"/>
              <a:gd name="T1" fmla="*/ 13 h 832"/>
              <a:gd name="T2" fmla="*/ 806 w 832"/>
              <a:gd name="T3" fmla="*/ 13 h 832"/>
              <a:gd name="T4" fmla="*/ 372 w 832"/>
              <a:gd name="T5" fmla="*/ 273 h 832"/>
              <a:gd name="T6" fmla="*/ 148 w 832"/>
              <a:gd name="T7" fmla="*/ 385 h 832"/>
              <a:gd name="T8" fmla="*/ 74 w 832"/>
              <a:gd name="T9" fmla="*/ 459 h 832"/>
              <a:gd name="T10" fmla="*/ 74 w 832"/>
              <a:gd name="T11" fmla="*/ 484 h 832"/>
              <a:gd name="T12" fmla="*/ 235 w 832"/>
              <a:gd name="T13" fmla="*/ 471 h 832"/>
              <a:gd name="T14" fmla="*/ 235 w 832"/>
              <a:gd name="T15" fmla="*/ 509 h 832"/>
              <a:gd name="T16" fmla="*/ 173 w 832"/>
              <a:gd name="T17" fmla="*/ 521 h 832"/>
              <a:gd name="T18" fmla="*/ 49 w 832"/>
              <a:gd name="T19" fmla="*/ 670 h 832"/>
              <a:gd name="T20" fmla="*/ 62 w 832"/>
              <a:gd name="T21" fmla="*/ 831 h 832"/>
              <a:gd name="T22" fmla="*/ 285 w 832"/>
              <a:gd name="T23" fmla="*/ 707 h 832"/>
              <a:gd name="T24" fmla="*/ 322 w 832"/>
              <a:gd name="T25" fmla="*/ 596 h 832"/>
              <a:gd name="T26" fmla="*/ 347 w 832"/>
              <a:gd name="T27" fmla="*/ 583 h 832"/>
              <a:gd name="T28" fmla="*/ 347 w 832"/>
              <a:gd name="T29" fmla="*/ 744 h 832"/>
              <a:gd name="T30" fmla="*/ 360 w 832"/>
              <a:gd name="T31" fmla="*/ 769 h 832"/>
              <a:gd name="T32" fmla="*/ 446 w 832"/>
              <a:gd name="T33" fmla="*/ 695 h 832"/>
              <a:gd name="T34" fmla="*/ 521 w 832"/>
              <a:gd name="T35" fmla="*/ 496 h 832"/>
              <a:gd name="T36" fmla="*/ 818 w 832"/>
              <a:gd name="T37" fmla="*/ 38 h 832"/>
              <a:gd name="T38" fmla="*/ 818 w 832"/>
              <a:gd name="T39" fmla="*/ 13 h 832"/>
              <a:gd name="T40" fmla="*/ 235 w 832"/>
              <a:gd name="T41" fmla="*/ 435 h 832"/>
              <a:gd name="T42" fmla="*/ 173 w 832"/>
              <a:gd name="T43" fmla="*/ 422 h 832"/>
              <a:gd name="T44" fmla="*/ 235 w 832"/>
              <a:gd name="T45" fmla="*/ 435 h 832"/>
              <a:gd name="T46" fmla="*/ 260 w 832"/>
              <a:gd name="T47" fmla="*/ 645 h 832"/>
              <a:gd name="T48" fmla="*/ 148 w 832"/>
              <a:gd name="T49" fmla="*/ 732 h 832"/>
              <a:gd name="T50" fmla="*/ 112 w 832"/>
              <a:gd name="T51" fmla="*/ 682 h 832"/>
              <a:gd name="T52" fmla="*/ 198 w 832"/>
              <a:gd name="T53" fmla="*/ 571 h 832"/>
              <a:gd name="T54" fmla="*/ 235 w 832"/>
              <a:gd name="T55" fmla="*/ 571 h 832"/>
              <a:gd name="T56" fmla="*/ 211 w 832"/>
              <a:gd name="T57" fmla="*/ 620 h 832"/>
              <a:gd name="T58" fmla="*/ 260 w 832"/>
              <a:gd name="T59" fmla="*/ 608 h 832"/>
              <a:gd name="T60" fmla="*/ 421 w 832"/>
              <a:gd name="T61" fmla="*/ 670 h 832"/>
              <a:gd name="T62" fmla="*/ 396 w 832"/>
              <a:gd name="T63" fmla="*/ 695 h 832"/>
              <a:gd name="T64" fmla="*/ 459 w 832"/>
              <a:gd name="T65" fmla="*/ 546 h 832"/>
              <a:gd name="T66" fmla="*/ 521 w 832"/>
              <a:gd name="T67" fmla="*/ 447 h 832"/>
              <a:gd name="T68" fmla="*/ 384 w 832"/>
              <a:gd name="T69" fmla="*/ 558 h 832"/>
              <a:gd name="T70" fmla="*/ 434 w 832"/>
              <a:gd name="T71" fmla="*/ 435 h 832"/>
              <a:gd name="T72" fmla="*/ 409 w 832"/>
              <a:gd name="T73" fmla="*/ 397 h 832"/>
              <a:gd name="T74" fmla="*/ 273 w 832"/>
              <a:gd name="T75" fmla="*/ 447 h 832"/>
              <a:gd name="T76" fmla="*/ 781 w 832"/>
              <a:gd name="T77" fmla="*/ 62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32" h="832">
                <a:moveTo>
                  <a:pt x="818" y="13"/>
                </a:moveTo>
                <a:lnTo>
                  <a:pt x="818" y="13"/>
                </a:lnTo>
                <a:lnTo>
                  <a:pt x="818" y="13"/>
                </a:lnTo>
                <a:cubicBezTo>
                  <a:pt x="818" y="13"/>
                  <a:pt x="806" y="0"/>
                  <a:pt x="806" y="13"/>
                </a:cubicBezTo>
                <a:cubicBezTo>
                  <a:pt x="769" y="13"/>
                  <a:pt x="769" y="13"/>
                  <a:pt x="769" y="13"/>
                </a:cubicBezTo>
                <a:cubicBezTo>
                  <a:pt x="608" y="75"/>
                  <a:pt x="471" y="162"/>
                  <a:pt x="372" y="273"/>
                </a:cubicBezTo>
                <a:cubicBezTo>
                  <a:pt x="335" y="323"/>
                  <a:pt x="335" y="323"/>
                  <a:pt x="335" y="323"/>
                </a:cubicBezTo>
                <a:cubicBezTo>
                  <a:pt x="148" y="385"/>
                  <a:pt x="148" y="385"/>
                  <a:pt x="148" y="385"/>
                </a:cubicBezTo>
                <a:lnTo>
                  <a:pt x="148" y="385"/>
                </a:lnTo>
                <a:cubicBezTo>
                  <a:pt x="74" y="459"/>
                  <a:pt x="74" y="459"/>
                  <a:pt x="74" y="459"/>
                </a:cubicBezTo>
                <a:cubicBezTo>
                  <a:pt x="74" y="459"/>
                  <a:pt x="74" y="471"/>
                  <a:pt x="74" y="484"/>
                </a:cubicBezTo>
                <a:lnTo>
                  <a:pt x="74" y="484"/>
                </a:lnTo>
                <a:cubicBezTo>
                  <a:pt x="87" y="484"/>
                  <a:pt x="87" y="496"/>
                  <a:pt x="99" y="484"/>
                </a:cubicBezTo>
                <a:cubicBezTo>
                  <a:pt x="235" y="471"/>
                  <a:pt x="235" y="471"/>
                  <a:pt x="235" y="471"/>
                </a:cubicBezTo>
                <a:cubicBezTo>
                  <a:pt x="260" y="484"/>
                  <a:pt x="260" y="484"/>
                  <a:pt x="260" y="484"/>
                </a:cubicBezTo>
                <a:cubicBezTo>
                  <a:pt x="235" y="509"/>
                  <a:pt x="235" y="509"/>
                  <a:pt x="235" y="509"/>
                </a:cubicBezTo>
                <a:cubicBezTo>
                  <a:pt x="235" y="509"/>
                  <a:pt x="235" y="509"/>
                  <a:pt x="235" y="521"/>
                </a:cubicBezTo>
                <a:cubicBezTo>
                  <a:pt x="211" y="521"/>
                  <a:pt x="198" y="521"/>
                  <a:pt x="173" y="521"/>
                </a:cubicBezTo>
                <a:cubicBezTo>
                  <a:pt x="161" y="534"/>
                  <a:pt x="148" y="534"/>
                  <a:pt x="136" y="546"/>
                </a:cubicBezTo>
                <a:cubicBezTo>
                  <a:pt x="124" y="571"/>
                  <a:pt x="87" y="620"/>
                  <a:pt x="49" y="670"/>
                </a:cubicBezTo>
                <a:cubicBezTo>
                  <a:pt x="12" y="744"/>
                  <a:pt x="0" y="794"/>
                  <a:pt x="25" y="819"/>
                </a:cubicBezTo>
                <a:cubicBezTo>
                  <a:pt x="37" y="819"/>
                  <a:pt x="49" y="831"/>
                  <a:pt x="62" y="831"/>
                </a:cubicBezTo>
                <a:cubicBezTo>
                  <a:pt x="87" y="831"/>
                  <a:pt x="124" y="819"/>
                  <a:pt x="173" y="782"/>
                </a:cubicBezTo>
                <a:cubicBezTo>
                  <a:pt x="223" y="757"/>
                  <a:pt x="273" y="719"/>
                  <a:pt x="285" y="707"/>
                </a:cubicBezTo>
                <a:cubicBezTo>
                  <a:pt x="297" y="695"/>
                  <a:pt x="310" y="682"/>
                  <a:pt x="310" y="657"/>
                </a:cubicBezTo>
                <a:cubicBezTo>
                  <a:pt x="322" y="645"/>
                  <a:pt x="322" y="620"/>
                  <a:pt x="322" y="596"/>
                </a:cubicBezTo>
                <a:cubicBezTo>
                  <a:pt x="322" y="596"/>
                  <a:pt x="322" y="596"/>
                  <a:pt x="335" y="596"/>
                </a:cubicBezTo>
                <a:cubicBezTo>
                  <a:pt x="347" y="583"/>
                  <a:pt x="347" y="583"/>
                  <a:pt x="347" y="583"/>
                </a:cubicBezTo>
                <a:cubicBezTo>
                  <a:pt x="372" y="596"/>
                  <a:pt x="372" y="596"/>
                  <a:pt x="372" y="596"/>
                </a:cubicBezTo>
                <a:cubicBezTo>
                  <a:pt x="347" y="744"/>
                  <a:pt x="347" y="744"/>
                  <a:pt x="347" y="744"/>
                </a:cubicBezTo>
                <a:cubicBezTo>
                  <a:pt x="347" y="757"/>
                  <a:pt x="347" y="757"/>
                  <a:pt x="360" y="757"/>
                </a:cubicBezTo>
                <a:cubicBezTo>
                  <a:pt x="360" y="769"/>
                  <a:pt x="360" y="769"/>
                  <a:pt x="360" y="769"/>
                </a:cubicBezTo>
                <a:cubicBezTo>
                  <a:pt x="372" y="769"/>
                  <a:pt x="372" y="769"/>
                  <a:pt x="384" y="757"/>
                </a:cubicBezTo>
                <a:cubicBezTo>
                  <a:pt x="446" y="695"/>
                  <a:pt x="446" y="695"/>
                  <a:pt x="446" y="695"/>
                </a:cubicBezTo>
                <a:cubicBezTo>
                  <a:pt x="459" y="695"/>
                  <a:pt x="459" y="682"/>
                  <a:pt x="459" y="682"/>
                </a:cubicBezTo>
                <a:cubicBezTo>
                  <a:pt x="521" y="496"/>
                  <a:pt x="521" y="496"/>
                  <a:pt x="521" y="496"/>
                </a:cubicBezTo>
                <a:cubicBezTo>
                  <a:pt x="545" y="484"/>
                  <a:pt x="545" y="484"/>
                  <a:pt x="545" y="484"/>
                </a:cubicBezTo>
                <a:cubicBezTo>
                  <a:pt x="682" y="372"/>
                  <a:pt x="769" y="223"/>
                  <a:pt x="818" y="38"/>
                </a:cubicBezTo>
                <a:cubicBezTo>
                  <a:pt x="831" y="38"/>
                  <a:pt x="831" y="38"/>
                  <a:pt x="831" y="38"/>
                </a:cubicBezTo>
                <a:cubicBezTo>
                  <a:pt x="831" y="25"/>
                  <a:pt x="831" y="13"/>
                  <a:pt x="818" y="13"/>
                </a:cubicBezTo>
                <a:close/>
                <a:moveTo>
                  <a:pt x="235" y="435"/>
                </a:moveTo>
                <a:lnTo>
                  <a:pt x="235" y="435"/>
                </a:lnTo>
                <a:cubicBezTo>
                  <a:pt x="148" y="447"/>
                  <a:pt x="148" y="447"/>
                  <a:pt x="148" y="447"/>
                </a:cubicBezTo>
                <a:cubicBezTo>
                  <a:pt x="173" y="422"/>
                  <a:pt x="173" y="422"/>
                  <a:pt x="173" y="422"/>
                </a:cubicBezTo>
                <a:cubicBezTo>
                  <a:pt x="285" y="385"/>
                  <a:pt x="285" y="385"/>
                  <a:pt x="285" y="385"/>
                </a:cubicBezTo>
                <a:lnTo>
                  <a:pt x="235" y="435"/>
                </a:lnTo>
                <a:close/>
                <a:moveTo>
                  <a:pt x="260" y="645"/>
                </a:moveTo>
                <a:lnTo>
                  <a:pt x="260" y="645"/>
                </a:lnTo>
                <a:cubicBezTo>
                  <a:pt x="260" y="645"/>
                  <a:pt x="260" y="657"/>
                  <a:pt x="248" y="657"/>
                </a:cubicBezTo>
                <a:cubicBezTo>
                  <a:pt x="235" y="670"/>
                  <a:pt x="198" y="707"/>
                  <a:pt x="148" y="732"/>
                </a:cubicBezTo>
                <a:cubicBezTo>
                  <a:pt x="99" y="757"/>
                  <a:pt x="74" y="769"/>
                  <a:pt x="62" y="769"/>
                </a:cubicBezTo>
                <a:cubicBezTo>
                  <a:pt x="74" y="757"/>
                  <a:pt x="74" y="732"/>
                  <a:pt x="112" y="682"/>
                </a:cubicBezTo>
                <a:cubicBezTo>
                  <a:pt x="136" y="645"/>
                  <a:pt x="161" y="596"/>
                  <a:pt x="173" y="596"/>
                </a:cubicBezTo>
                <a:cubicBezTo>
                  <a:pt x="186" y="583"/>
                  <a:pt x="186" y="583"/>
                  <a:pt x="198" y="571"/>
                </a:cubicBezTo>
                <a:lnTo>
                  <a:pt x="211" y="571"/>
                </a:lnTo>
                <a:cubicBezTo>
                  <a:pt x="223" y="571"/>
                  <a:pt x="223" y="571"/>
                  <a:pt x="235" y="571"/>
                </a:cubicBezTo>
                <a:cubicBezTo>
                  <a:pt x="211" y="596"/>
                  <a:pt x="211" y="596"/>
                  <a:pt x="211" y="596"/>
                </a:cubicBezTo>
                <a:cubicBezTo>
                  <a:pt x="211" y="596"/>
                  <a:pt x="211" y="608"/>
                  <a:pt x="211" y="620"/>
                </a:cubicBezTo>
                <a:cubicBezTo>
                  <a:pt x="223" y="633"/>
                  <a:pt x="235" y="633"/>
                  <a:pt x="248" y="620"/>
                </a:cubicBezTo>
                <a:cubicBezTo>
                  <a:pt x="260" y="608"/>
                  <a:pt x="260" y="608"/>
                  <a:pt x="260" y="608"/>
                </a:cubicBezTo>
                <a:cubicBezTo>
                  <a:pt x="260" y="620"/>
                  <a:pt x="260" y="633"/>
                  <a:pt x="260" y="645"/>
                </a:cubicBezTo>
                <a:close/>
                <a:moveTo>
                  <a:pt x="421" y="670"/>
                </a:moveTo>
                <a:lnTo>
                  <a:pt x="421" y="670"/>
                </a:lnTo>
                <a:cubicBezTo>
                  <a:pt x="396" y="695"/>
                  <a:pt x="396" y="695"/>
                  <a:pt x="396" y="695"/>
                </a:cubicBezTo>
                <a:cubicBezTo>
                  <a:pt x="409" y="596"/>
                  <a:pt x="409" y="596"/>
                  <a:pt x="409" y="596"/>
                </a:cubicBezTo>
                <a:cubicBezTo>
                  <a:pt x="459" y="546"/>
                  <a:pt x="459" y="546"/>
                  <a:pt x="459" y="546"/>
                </a:cubicBezTo>
                <a:lnTo>
                  <a:pt x="421" y="670"/>
                </a:lnTo>
                <a:close/>
                <a:moveTo>
                  <a:pt x="521" y="447"/>
                </a:moveTo>
                <a:lnTo>
                  <a:pt x="521" y="447"/>
                </a:lnTo>
                <a:cubicBezTo>
                  <a:pt x="384" y="558"/>
                  <a:pt x="384" y="558"/>
                  <a:pt x="384" y="558"/>
                </a:cubicBezTo>
                <a:cubicBezTo>
                  <a:pt x="347" y="521"/>
                  <a:pt x="347" y="521"/>
                  <a:pt x="347" y="521"/>
                </a:cubicBezTo>
                <a:cubicBezTo>
                  <a:pt x="434" y="435"/>
                  <a:pt x="434" y="435"/>
                  <a:pt x="434" y="435"/>
                </a:cubicBezTo>
                <a:cubicBezTo>
                  <a:pt x="446" y="422"/>
                  <a:pt x="446" y="410"/>
                  <a:pt x="434" y="397"/>
                </a:cubicBezTo>
                <a:cubicBezTo>
                  <a:pt x="421" y="397"/>
                  <a:pt x="409" y="397"/>
                  <a:pt x="409" y="397"/>
                </a:cubicBezTo>
                <a:cubicBezTo>
                  <a:pt x="310" y="496"/>
                  <a:pt x="310" y="496"/>
                  <a:pt x="310" y="496"/>
                </a:cubicBezTo>
                <a:cubicBezTo>
                  <a:pt x="273" y="447"/>
                  <a:pt x="273" y="447"/>
                  <a:pt x="273" y="447"/>
                </a:cubicBezTo>
                <a:cubicBezTo>
                  <a:pt x="409" y="298"/>
                  <a:pt x="409" y="298"/>
                  <a:pt x="409" y="298"/>
                </a:cubicBezTo>
                <a:cubicBezTo>
                  <a:pt x="496" y="187"/>
                  <a:pt x="620" y="112"/>
                  <a:pt x="781" y="62"/>
                </a:cubicBezTo>
                <a:cubicBezTo>
                  <a:pt x="731" y="211"/>
                  <a:pt x="644" y="348"/>
                  <a:pt x="521" y="44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75" name="Freeform 224">
            <a:extLst>
              <a:ext uri="{FF2B5EF4-FFF2-40B4-BE49-F238E27FC236}">
                <a16:creationId xmlns:a16="http://schemas.microsoft.com/office/drawing/2014/main" id="{17B06317-139D-E74E-AF89-DE2F7D2EC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2097" y="5900322"/>
            <a:ext cx="98796" cy="89235"/>
          </a:xfrm>
          <a:custGeom>
            <a:avLst/>
            <a:gdLst>
              <a:gd name="T0" fmla="*/ 111 w 137"/>
              <a:gd name="T1" fmla="*/ 99 h 125"/>
              <a:gd name="T2" fmla="*/ 111 w 137"/>
              <a:gd name="T3" fmla="*/ 99 h 125"/>
              <a:gd name="T4" fmla="*/ 111 w 137"/>
              <a:gd name="T5" fmla="*/ 13 h 125"/>
              <a:gd name="T6" fmla="*/ 25 w 137"/>
              <a:gd name="T7" fmla="*/ 13 h 125"/>
              <a:gd name="T8" fmla="*/ 25 w 137"/>
              <a:gd name="T9" fmla="*/ 99 h 125"/>
              <a:gd name="T10" fmla="*/ 111 w 137"/>
              <a:gd name="T11" fmla="*/ 99 h 125"/>
              <a:gd name="T12" fmla="*/ 50 w 137"/>
              <a:gd name="T13" fmla="*/ 50 h 125"/>
              <a:gd name="T14" fmla="*/ 50 w 137"/>
              <a:gd name="T15" fmla="*/ 50 h 125"/>
              <a:gd name="T16" fmla="*/ 86 w 137"/>
              <a:gd name="T17" fmla="*/ 50 h 125"/>
              <a:gd name="T18" fmla="*/ 86 w 137"/>
              <a:gd name="T19" fmla="*/ 74 h 125"/>
              <a:gd name="T20" fmla="*/ 50 w 137"/>
              <a:gd name="T21" fmla="*/ 74 h 125"/>
              <a:gd name="T22" fmla="*/ 50 w 137"/>
              <a:gd name="T23" fmla="*/ 5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" h="125">
                <a:moveTo>
                  <a:pt x="111" y="99"/>
                </a:moveTo>
                <a:lnTo>
                  <a:pt x="111" y="99"/>
                </a:lnTo>
                <a:cubicBezTo>
                  <a:pt x="136" y="74"/>
                  <a:pt x="136" y="38"/>
                  <a:pt x="111" y="13"/>
                </a:cubicBezTo>
                <a:cubicBezTo>
                  <a:pt x="86" y="0"/>
                  <a:pt x="50" y="0"/>
                  <a:pt x="25" y="13"/>
                </a:cubicBezTo>
                <a:cubicBezTo>
                  <a:pt x="0" y="38"/>
                  <a:pt x="0" y="74"/>
                  <a:pt x="25" y="99"/>
                </a:cubicBezTo>
                <a:cubicBezTo>
                  <a:pt x="50" y="124"/>
                  <a:pt x="86" y="124"/>
                  <a:pt x="111" y="99"/>
                </a:cubicBezTo>
                <a:close/>
                <a:moveTo>
                  <a:pt x="50" y="50"/>
                </a:moveTo>
                <a:lnTo>
                  <a:pt x="50" y="50"/>
                </a:lnTo>
                <a:cubicBezTo>
                  <a:pt x="62" y="38"/>
                  <a:pt x="74" y="38"/>
                  <a:pt x="86" y="50"/>
                </a:cubicBezTo>
                <a:cubicBezTo>
                  <a:pt x="86" y="50"/>
                  <a:pt x="86" y="62"/>
                  <a:pt x="86" y="74"/>
                </a:cubicBezTo>
                <a:cubicBezTo>
                  <a:pt x="74" y="87"/>
                  <a:pt x="62" y="87"/>
                  <a:pt x="50" y="74"/>
                </a:cubicBezTo>
                <a:cubicBezTo>
                  <a:pt x="50" y="62"/>
                  <a:pt x="50" y="50"/>
                  <a:pt x="50" y="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76" name="Freeform 225">
            <a:extLst>
              <a:ext uri="{FF2B5EF4-FFF2-40B4-BE49-F238E27FC236}">
                <a16:creationId xmlns:a16="http://schemas.microsoft.com/office/drawing/2014/main" id="{B33D1A77-F726-244C-A8DA-C278850C7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3829" y="6697060"/>
            <a:ext cx="844543" cy="44617"/>
          </a:xfrm>
          <a:custGeom>
            <a:avLst/>
            <a:gdLst>
              <a:gd name="T0" fmla="*/ 1141 w 1167"/>
              <a:gd name="T1" fmla="*/ 62 h 63"/>
              <a:gd name="T2" fmla="*/ 1141 w 1167"/>
              <a:gd name="T3" fmla="*/ 62 h 63"/>
              <a:gd name="T4" fmla="*/ 1141 w 1167"/>
              <a:gd name="T5" fmla="*/ 0 h 63"/>
              <a:gd name="T6" fmla="*/ 1141 w 1167"/>
              <a:gd name="T7" fmla="*/ 0 h 63"/>
              <a:gd name="T8" fmla="*/ 1141 w 1167"/>
              <a:gd name="T9" fmla="*/ 62 h 63"/>
              <a:gd name="T10" fmla="*/ 1042 w 1167"/>
              <a:gd name="T11" fmla="*/ 62 h 63"/>
              <a:gd name="T12" fmla="*/ 1042 w 1167"/>
              <a:gd name="T13" fmla="*/ 62 h 63"/>
              <a:gd name="T14" fmla="*/ 1042 w 1167"/>
              <a:gd name="T15" fmla="*/ 0 h 63"/>
              <a:gd name="T16" fmla="*/ 1042 w 1167"/>
              <a:gd name="T17" fmla="*/ 0 h 63"/>
              <a:gd name="T18" fmla="*/ 1042 w 1167"/>
              <a:gd name="T19" fmla="*/ 62 h 63"/>
              <a:gd name="T20" fmla="*/ 955 w 1167"/>
              <a:gd name="T21" fmla="*/ 62 h 63"/>
              <a:gd name="T22" fmla="*/ 955 w 1167"/>
              <a:gd name="T23" fmla="*/ 62 h 63"/>
              <a:gd name="T24" fmla="*/ 955 w 1167"/>
              <a:gd name="T25" fmla="*/ 0 h 63"/>
              <a:gd name="T26" fmla="*/ 955 w 1167"/>
              <a:gd name="T27" fmla="*/ 0 h 63"/>
              <a:gd name="T28" fmla="*/ 955 w 1167"/>
              <a:gd name="T29" fmla="*/ 62 h 63"/>
              <a:gd name="T30" fmla="*/ 868 w 1167"/>
              <a:gd name="T31" fmla="*/ 62 h 63"/>
              <a:gd name="T32" fmla="*/ 831 w 1167"/>
              <a:gd name="T33" fmla="*/ 37 h 63"/>
              <a:gd name="T34" fmla="*/ 868 w 1167"/>
              <a:gd name="T35" fmla="*/ 0 h 63"/>
              <a:gd name="T36" fmla="*/ 868 w 1167"/>
              <a:gd name="T37" fmla="*/ 62 h 63"/>
              <a:gd name="T38" fmla="*/ 769 w 1167"/>
              <a:gd name="T39" fmla="*/ 62 h 63"/>
              <a:gd name="T40" fmla="*/ 744 w 1167"/>
              <a:gd name="T41" fmla="*/ 37 h 63"/>
              <a:gd name="T42" fmla="*/ 769 w 1167"/>
              <a:gd name="T43" fmla="*/ 0 h 63"/>
              <a:gd name="T44" fmla="*/ 769 w 1167"/>
              <a:gd name="T45" fmla="*/ 62 h 63"/>
              <a:gd name="T46" fmla="*/ 682 w 1167"/>
              <a:gd name="T47" fmla="*/ 62 h 63"/>
              <a:gd name="T48" fmla="*/ 645 w 1167"/>
              <a:gd name="T49" fmla="*/ 37 h 63"/>
              <a:gd name="T50" fmla="*/ 682 w 1167"/>
              <a:gd name="T51" fmla="*/ 0 h 63"/>
              <a:gd name="T52" fmla="*/ 682 w 1167"/>
              <a:gd name="T53" fmla="*/ 62 h 63"/>
              <a:gd name="T54" fmla="*/ 583 w 1167"/>
              <a:gd name="T55" fmla="*/ 62 h 63"/>
              <a:gd name="T56" fmla="*/ 583 w 1167"/>
              <a:gd name="T57" fmla="*/ 62 h 63"/>
              <a:gd name="T58" fmla="*/ 583 w 1167"/>
              <a:gd name="T59" fmla="*/ 0 h 63"/>
              <a:gd name="T60" fmla="*/ 583 w 1167"/>
              <a:gd name="T61" fmla="*/ 0 h 63"/>
              <a:gd name="T62" fmla="*/ 583 w 1167"/>
              <a:gd name="T63" fmla="*/ 62 h 63"/>
              <a:gd name="T64" fmla="*/ 496 w 1167"/>
              <a:gd name="T65" fmla="*/ 62 h 63"/>
              <a:gd name="T66" fmla="*/ 496 w 1167"/>
              <a:gd name="T67" fmla="*/ 62 h 63"/>
              <a:gd name="T68" fmla="*/ 496 w 1167"/>
              <a:gd name="T69" fmla="*/ 0 h 63"/>
              <a:gd name="T70" fmla="*/ 496 w 1167"/>
              <a:gd name="T71" fmla="*/ 0 h 63"/>
              <a:gd name="T72" fmla="*/ 496 w 1167"/>
              <a:gd name="T73" fmla="*/ 62 h 63"/>
              <a:gd name="T74" fmla="*/ 410 w 1167"/>
              <a:gd name="T75" fmla="*/ 62 h 63"/>
              <a:gd name="T76" fmla="*/ 397 w 1167"/>
              <a:gd name="T77" fmla="*/ 62 h 63"/>
              <a:gd name="T78" fmla="*/ 397 w 1167"/>
              <a:gd name="T79" fmla="*/ 0 h 63"/>
              <a:gd name="T80" fmla="*/ 410 w 1167"/>
              <a:gd name="T81" fmla="*/ 0 h 63"/>
              <a:gd name="T82" fmla="*/ 410 w 1167"/>
              <a:gd name="T83" fmla="*/ 62 h 63"/>
              <a:gd name="T84" fmla="*/ 310 w 1167"/>
              <a:gd name="T85" fmla="*/ 62 h 63"/>
              <a:gd name="T86" fmla="*/ 273 w 1167"/>
              <a:gd name="T87" fmla="*/ 37 h 63"/>
              <a:gd name="T88" fmla="*/ 310 w 1167"/>
              <a:gd name="T89" fmla="*/ 0 h 63"/>
              <a:gd name="T90" fmla="*/ 310 w 1167"/>
              <a:gd name="T91" fmla="*/ 62 h 63"/>
              <a:gd name="T92" fmla="*/ 224 w 1167"/>
              <a:gd name="T93" fmla="*/ 62 h 63"/>
              <a:gd name="T94" fmla="*/ 186 w 1167"/>
              <a:gd name="T95" fmla="*/ 37 h 63"/>
              <a:gd name="T96" fmla="*/ 224 w 1167"/>
              <a:gd name="T97" fmla="*/ 0 h 63"/>
              <a:gd name="T98" fmla="*/ 224 w 1167"/>
              <a:gd name="T99" fmla="*/ 62 h 63"/>
              <a:gd name="T100" fmla="*/ 124 w 1167"/>
              <a:gd name="T101" fmla="*/ 62 h 63"/>
              <a:gd name="T102" fmla="*/ 99 w 1167"/>
              <a:gd name="T103" fmla="*/ 37 h 63"/>
              <a:gd name="T104" fmla="*/ 124 w 1167"/>
              <a:gd name="T105" fmla="*/ 0 h 63"/>
              <a:gd name="T106" fmla="*/ 124 w 1167"/>
              <a:gd name="T107" fmla="*/ 62 h 63"/>
              <a:gd name="T108" fmla="*/ 37 w 1167"/>
              <a:gd name="T109" fmla="*/ 62 h 63"/>
              <a:gd name="T110" fmla="*/ 37 w 1167"/>
              <a:gd name="T111" fmla="*/ 62 h 63"/>
              <a:gd name="T112" fmla="*/ 37 w 1167"/>
              <a:gd name="T113" fmla="*/ 0 h 63"/>
              <a:gd name="T114" fmla="*/ 37 w 1167"/>
              <a:gd name="T115" fmla="*/ 0 h 63"/>
              <a:gd name="T116" fmla="*/ 37 w 1167"/>
              <a:gd name="T117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67" h="63">
                <a:moveTo>
                  <a:pt x="1141" y="62"/>
                </a:moveTo>
                <a:lnTo>
                  <a:pt x="1141" y="62"/>
                </a:lnTo>
                <a:lnTo>
                  <a:pt x="1141" y="62"/>
                </a:lnTo>
                <a:lnTo>
                  <a:pt x="1141" y="62"/>
                </a:lnTo>
                <a:cubicBezTo>
                  <a:pt x="1116" y="62"/>
                  <a:pt x="1104" y="49"/>
                  <a:pt x="1104" y="37"/>
                </a:cubicBezTo>
                <a:cubicBezTo>
                  <a:pt x="1104" y="12"/>
                  <a:pt x="1116" y="0"/>
                  <a:pt x="1141" y="0"/>
                </a:cubicBezTo>
                <a:lnTo>
                  <a:pt x="1141" y="0"/>
                </a:lnTo>
                <a:lnTo>
                  <a:pt x="1141" y="0"/>
                </a:lnTo>
                <a:cubicBezTo>
                  <a:pt x="1154" y="0"/>
                  <a:pt x="1166" y="12"/>
                  <a:pt x="1166" y="37"/>
                </a:cubicBezTo>
                <a:cubicBezTo>
                  <a:pt x="1166" y="49"/>
                  <a:pt x="1154" y="62"/>
                  <a:pt x="1141" y="62"/>
                </a:cubicBezTo>
                <a:close/>
                <a:moveTo>
                  <a:pt x="1042" y="62"/>
                </a:moveTo>
                <a:lnTo>
                  <a:pt x="1042" y="62"/>
                </a:lnTo>
                <a:lnTo>
                  <a:pt x="1042" y="62"/>
                </a:lnTo>
                <a:lnTo>
                  <a:pt x="1042" y="62"/>
                </a:lnTo>
                <a:cubicBezTo>
                  <a:pt x="1029" y="62"/>
                  <a:pt x="1017" y="49"/>
                  <a:pt x="1017" y="37"/>
                </a:cubicBezTo>
                <a:cubicBezTo>
                  <a:pt x="1017" y="12"/>
                  <a:pt x="1029" y="0"/>
                  <a:pt x="1042" y="0"/>
                </a:cubicBezTo>
                <a:lnTo>
                  <a:pt x="1042" y="0"/>
                </a:lnTo>
                <a:lnTo>
                  <a:pt x="1042" y="0"/>
                </a:lnTo>
                <a:cubicBezTo>
                  <a:pt x="1067" y="0"/>
                  <a:pt x="1079" y="12"/>
                  <a:pt x="1079" y="37"/>
                </a:cubicBezTo>
                <a:cubicBezTo>
                  <a:pt x="1079" y="49"/>
                  <a:pt x="1067" y="62"/>
                  <a:pt x="1042" y="62"/>
                </a:cubicBezTo>
                <a:close/>
                <a:moveTo>
                  <a:pt x="955" y="62"/>
                </a:moveTo>
                <a:lnTo>
                  <a:pt x="955" y="62"/>
                </a:lnTo>
                <a:lnTo>
                  <a:pt x="955" y="62"/>
                </a:lnTo>
                <a:lnTo>
                  <a:pt x="955" y="62"/>
                </a:lnTo>
                <a:cubicBezTo>
                  <a:pt x="930" y="62"/>
                  <a:pt x="918" y="49"/>
                  <a:pt x="918" y="37"/>
                </a:cubicBezTo>
                <a:cubicBezTo>
                  <a:pt x="918" y="12"/>
                  <a:pt x="930" y="0"/>
                  <a:pt x="955" y="0"/>
                </a:cubicBezTo>
                <a:lnTo>
                  <a:pt x="955" y="0"/>
                </a:lnTo>
                <a:lnTo>
                  <a:pt x="955" y="0"/>
                </a:lnTo>
                <a:cubicBezTo>
                  <a:pt x="967" y="0"/>
                  <a:pt x="992" y="12"/>
                  <a:pt x="992" y="37"/>
                </a:cubicBezTo>
                <a:cubicBezTo>
                  <a:pt x="992" y="49"/>
                  <a:pt x="967" y="62"/>
                  <a:pt x="955" y="62"/>
                </a:cubicBezTo>
                <a:close/>
                <a:moveTo>
                  <a:pt x="868" y="62"/>
                </a:moveTo>
                <a:lnTo>
                  <a:pt x="868" y="62"/>
                </a:lnTo>
                <a:cubicBezTo>
                  <a:pt x="856" y="62"/>
                  <a:pt x="856" y="62"/>
                  <a:pt x="856" y="62"/>
                </a:cubicBezTo>
                <a:cubicBezTo>
                  <a:pt x="843" y="62"/>
                  <a:pt x="831" y="49"/>
                  <a:pt x="831" y="37"/>
                </a:cubicBezTo>
                <a:cubicBezTo>
                  <a:pt x="831" y="12"/>
                  <a:pt x="843" y="0"/>
                  <a:pt x="856" y="0"/>
                </a:cubicBezTo>
                <a:cubicBezTo>
                  <a:pt x="868" y="0"/>
                  <a:pt x="868" y="0"/>
                  <a:pt x="868" y="0"/>
                </a:cubicBezTo>
                <a:cubicBezTo>
                  <a:pt x="881" y="0"/>
                  <a:pt x="893" y="12"/>
                  <a:pt x="893" y="37"/>
                </a:cubicBezTo>
                <a:cubicBezTo>
                  <a:pt x="893" y="49"/>
                  <a:pt x="881" y="62"/>
                  <a:pt x="868" y="62"/>
                </a:cubicBezTo>
                <a:close/>
                <a:moveTo>
                  <a:pt x="769" y="62"/>
                </a:moveTo>
                <a:lnTo>
                  <a:pt x="769" y="62"/>
                </a:lnTo>
                <a:lnTo>
                  <a:pt x="769" y="62"/>
                </a:lnTo>
                <a:cubicBezTo>
                  <a:pt x="757" y="62"/>
                  <a:pt x="744" y="49"/>
                  <a:pt x="744" y="37"/>
                </a:cubicBezTo>
                <a:cubicBezTo>
                  <a:pt x="744" y="12"/>
                  <a:pt x="757" y="0"/>
                  <a:pt x="769" y="0"/>
                </a:cubicBezTo>
                <a:lnTo>
                  <a:pt x="769" y="0"/>
                </a:lnTo>
                <a:cubicBezTo>
                  <a:pt x="794" y="0"/>
                  <a:pt x="806" y="12"/>
                  <a:pt x="806" y="37"/>
                </a:cubicBezTo>
                <a:cubicBezTo>
                  <a:pt x="806" y="49"/>
                  <a:pt x="794" y="62"/>
                  <a:pt x="769" y="62"/>
                </a:cubicBezTo>
                <a:close/>
                <a:moveTo>
                  <a:pt x="682" y="62"/>
                </a:moveTo>
                <a:lnTo>
                  <a:pt x="682" y="62"/>
                </a:lnTo>
                <a:lnTo>
                  <a:pt x="682" y="62"/>
                </a:lnTo>
                <a:cubicBezTo>
                  <a:pt x="658" y="62"/>
                  <a:pt x="645" y="49"/>
                  <a:pt x="645" y="37"/>
                </a:cubicBezTo>
                <a:cubicBezTo>
                  <a:pt x="645" y="12"/>
                  <a:pt x="658" y="0"/>
                  <a:pt x="682" y="0"/>
                </a:cubicBezTo>
                <a:lnTo>
                  <a:pt x="682" y="0"/>
                </a:lnTo>
                <a:cubicBezTo>
                  <a:pt x="694" y="0"/>
                  <a:pt x="707" y="12"/>
                  <a:pt x="707" y="37"/>
                </a:cubicBezTo>
                <a:cubicBezTo>
                  <a:pt x="707" y="49"/>
                  <a:pt x="694" y="62"/>
                  <a:pt x="682" y="62"/>
                </a:cubicBezTo>
                <a:close/>
                <a:moveTo>
                  <a:pt x="583" y="62"/>
                </a:moveTo>
                <a:lnTo>
                  <a:pt x="583" y="62"/>
                </a:lnTo>
                <a:lnTo>
                  <a:pt x="583" y="62"/>
                </a:lnTo>
                <a:lnTo>
                  <a:pt x="583" y="62"/>
                </a:lnTo>
                <a:cubicBezTo>
                  <a:pt x="571" y="62"/>
                  <a:pt x="558" y="49"/>
                  <a:pt x="558" y="37"/>
                </a:cubicBezTo>
                <a:cubicBezTo>
                  <a:pt x="558" y="12"/>
                  <a:pt x="571" y="0"/>
                  <a:pt x="583" y="0"/>
                </a:cubicBezTo>
                <a:lnTo>
                  <a:pt x="583" y="0"/>
                </a:lnTo>
                <a:lnTo>
                  <a:pt x="583" y="0"/>
                </a:lnTo>
                <a:cubicBezTo>
                  <a:pt x="608" y="0"/>
                  <a:pt x="620" y="12"/>
                  <a:pt x="620" y="37"/>
                </a:cubicBezTo>
                <a:cubicBezTo>
                  <a:pt x="620" y="49"/>
                  <a:pt x="608" y="62"/>
                  <a:pt x="583" y="62"/>
                </a:cubicBezTo>
                <a:close/>
                <a:moveTo>
                  <a:pt x="496" y="62"/>
                </a:moveTo>
                <a:lnTo>
                  <a:pt x="496" y="62"/>
                </a:lnTo>
                <a:lnTo>
                  <a:pt x="496" y="62"/>
                </a:lnTo>
                <a:lnTo>
                  <a:pt x="496" y="62"/>
                </a:lnTo>
                <a:cubicBezTo>
                  <a:pt x="471" y="62"/>
                  <a:pt x="459" y="49"/>
                  <a:pt x="459" y="37"/>
                </a:cubicBezTo>
                <a:cubicBezTo>
                  <a:pt x="459" y="12"/>
                  <a:pt x="471" y="0"/>
                  <a:pt x="496" y="0"/>
                </a:cubicBezTo>
                <a:lnTo>
                  <a:pt x="496" y="0"/>
                </a:lnTo>
                <a:lnTo>
                  <a:pt x="496" y="0"/>
                </a:lnTo>
                <a:cubicBezTo>
                  <a:pt x="509" y="0"/>
                  <a:pt x="521" y="12"/>
                  <a:pt x="521" y="37"/>
                </a:cubicBezTo>
                <a:cubicBezTo>
                  <a:pt x="521" y="49"/>
                  <a:pt x="509" y="62"/>
                  <a:pt x="496" y="62"/>
                </a:cubicBezTo>
                <a:close/>
                <a:moveTo>
                  <a:pt x="410" y="62"/>
                </a:moveTo>
                <a:lnTo>
                  <a:pt x="410" y="62"/>
                </a:lnTo>
                <a:lnTo>
                  <a:pt x="410" y="62"/>
                </a:lnTo>
                <a:cubicBezTo>
                  <a:pt x="397" y="62"/>
                  <a:pt x="397" y="62"/>
                  <a:pt x="397" y="62"/>
                </a:cubicBezTo>
                <a:cubicBezTo>
                  <a:pt x="385" y="62"/>
                  <a:pt x="372" y="49"/>
                  <a:pt x="372" y="37"/>
                </a:cubicBezTo>
                <a:cubicBezTo>
                  <a:pt x="372" y="12"/>
                  <a:pt x="385" y="0"/>
                  <a:pt x="397" y="0"/>
                </a:cubicBezTo>
                <a:lnTo>
                  <a:pt x="397" y="0"/>
                </a:lnTo>
                <a:cubicBezTo>
                  <a:pt x="410" y="0"/>
                  <a:pt x="410" y="0"/>
                  <a:pt x="410" y="0"/>
                </a:cubicBezTo>
                <a:cubicBezTo>
                  <a:pt x="422" y="0"/>
                  <a:pt x="434" y="12"/>
                  <a:pt x="434" y="37"/>
                </a:cubicBezTo>
                <a:cubicBezTo>
                  <a:pt x="434" y="49"/>
                  <a:pt x="422" y="62"/>
                  <a:pt x="410" y="62"/>
                </a:cubicBezTo>
                <a:close/>
                <a:moveTo>
                  <a:pt x="310" y="62"/>
                </a:moveTo>
                <a:lnTo>
                  <a:pt x="310" y="62"/>
                </a:lnTo>
                <a:lnTo>
                  <a:pt x="310" y="62"/>
                </a:lnTo>
                <a:cubicBezTo>
                  <a:pt x="298" y="62"/>
                  <a:pt x="273" y="49"/>
                  <a:pt x="273" y="37"/>
                </a:cubicBezTo>
                <a:cubicBezTo>
                  <a:pt x="273" y="12"/>
                  <a:pt x="298" y="0"/>
                  <a:pt x="310" y="0"/>
                </a:cubicBezTo>
                <a:lnTo>
                  <a:pt x="310" y="0"/>
                </a:lnTo>
                <a:cubicBezTo>
                  <a:pt x="335" y="0"/>
                  <a:pt x="347" y="12"/>
                  <a:pt x="347" y="37"/>
                </a:cubicBezTo>
                <a:cubicBezTo>
                  <a:pt x="347" y="49"/>
                  <a:pt x="335" y="62"/>
                  <a:pt x="310" y="62"/>
                </a:cubicBezTo>
                <a:close/>
                <a:moveTo>
                  <a:pt x="224" y="62"/>
                </a:moveTo>
                <a:lnTo>
                  <a:pt x="224" y="62"/>
                </a:lnTo>
                <a:lnTo>
                  <a:pt x="224" y="62"/>
                </a:lnTo>
                <a:cubicBezTo>
                  <a:pt x="199" y="62"/>
                  <a:pt x="186" y="49"/>
                  <a:pt x="186" y="37"/>
                </a:cubicBezTo>
                <a:cubicBezTo>
                  <a:pt x="186" y="12"/>
                  <a:pt x="199" y="0"/>
                  <a:pt x="224" y="0"/>
                </a:cubicBezTo>
                <a:lnTo>
                  <a:pt x="224" y="0"/>
                </a:lnTo>
                <a:cubicBezTo>
                  <a:pt x="236" y="0"/>
                  <a:pt x="248" y="12"/>
                  <a:pt x="248" y="37"/>
                </a:cubicBezTo>
                <a:cubicBezTo>
                  <a:pt x="248" y="49"/>
                  <a:pt x="236" y="62"/>
                  <a:pt x="224" y="62"/>
                </a:cubicBezTo>
                <a:close/>
                <a:moveTo>
                  <a:pt x="124" y="62"/>
                </a:moveTo>
                <a:lnTo>
                  <a:pt x="124" y="62"/>
                </a:lnTo>
                <a:lnTo>
                  <a:pt x="124" y="62"/>
                </a:lnTo>
                <a:cubicBezTo>
                  <a:pt x="112" y="62"/>
                  <a:pt x="99" y="49"/>
                  <a:pt x="99" y="37"/>
                </a:cubicBezTo>
                <a:cubicBezTo>
                  <a:pt x="99" y="12"/>
                  <a:pt x="112" y="0"/>
                  <a:pt x="124" y="0"/>
                </a:cubicBezTo>
                <a:lnTo>
                  <a:pt x="124" y="0"/>
                </a:lnTo>
                <a:cubicBezTo>
                  <a:pt x="149" y="0"/>
                  <a:pt x="162" y="12"/>
                  <a:pt x="162" y="37"/>
                </a:cubicBezTo>
                <a:cubicBezTo>
                  <a:pt x="162" y="49"/>
                  <a:pt x="149" y="62"/>
                  <a:pt x="124" y="62"/>
                </a:cubicBezTo>
                <a:close/>
                <a:moveTo>
                  <a:pt x="37" y="62"/>
                </a:moveTo>
                <a:lnTo>
                  <a:pt x="37" y="62"/>
                </a:lnTo>
                <a:lnTo>
                  <a:pt x="37" y="62"/>
                </a:lnTo>
                <a:lnTo>
                  <a:pt x="37" y="62"/>
                </a:lnTo>
                <a:cubicBezTo>
                  <a:pt x="13" y="62"/>
                  <a:pt x="0" y="49"/>
                  <a:pt x="0" y="37"/>
                </a:cubicBezTo>
                <a:cubicBezTo>
                  <a:pt x="0" y="12"/>
                  <a:pt x="13" y="0"/>
                  <a:pt x="37" y="0"/>
                </a:cubicBezTo>
                <a:lnTo>
                  <a:pt x="37" y="0"/>
                </a:lnTo>
                <a:lnTo>
                  <a:pt x="37" y="0"/>
                </a:lnTo>
                <a:cubicBezTo>
                  <a:pt x="50" y="0"/>
                  <a:pt x="62" y="12"/>
                  <a:pt x="62" y="37"/>
                </a:cubicBezTo>
                <a:cubicBezTo>
                  <a:pt x="62" y="49"/>
                  <a:pt x="50" y="62"/>
                  <a:pt x="37" y="6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77" name="Freeform 226">
            <a:extLst>
              <a:ext uri="{FF2B5EF4-FFF2-40B4-BE49-F238E27FC236}">
                <a16:creationId xmlns:a16="http://schemas.microsoft.com/office/drawing/2014/main" id="{DDF0B173-A97A-504A-9C57-375BADB02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3430" y="9947748"/>
            <a:ext cx="529034" cy="949711"/>
          </a:xfrm>
          <a:custGeom>
            <a:avLst/>
            <a:gdLst>
              <a:gd name="T0" fmla="*/ 607 w 732"/>
              <a:gd name="T1" fmla="*/ 1314 h 1315"/>
              <a:gd name="T2" fmla="*/ 607 w 732"/>
              <a:gd name="T3" fmla="*/ 1314 h 1315"/>
              <a:gd name="T4" fmla="*/ 112 w 732"/>
              <a:gd name="T5" fmla="*/ 1314 h 1315"/>
              <a:gd name="T6" fmla="*/ 0 w 732"/>
              <a:gd name="T7" fmla="*/ 1203 h 1315"/>
              <a:gd name="T8" fmla="*/ 0 w 732"/>
              <a:gd name="T9" fmla="*/ 124 h 1315"/>
              <a:gd name="T10" fmla="*/ 112 w 732"/>
              <a:gd name="T11" fmla="*/ 0 h 1315"/>
              <a:gd name="T12" fmla="*/ 607 w 732"/>
              <a:gd name="T13" fmla="*/ 0 h 1315"/>
              <a:gd name="T14" fmla="*/ 731 w 732"/>
              <a:gd name="T15" fmla="*/ 124 h 1315"/>
              <a:gd name="T16" fmla="*/ 731 w 732"/>
              <a:gd name="T17" fmla="*/ 1203 h 1315"/>
              <a:gd name="T18" fmla="*/ 607 w 732"/>
              <a:gd name="T19" fmla="*/ 1314 h 1315"/>
              <a:gd name="T20" fmla="*/ 112 w 732"/>
              <a:gd name="T21" fmla="*/ 50 h 1315"/>
              <a:gd name="T22" fmla="*/ 112 w 732"/>
              <a:gd name="T23" fmla="*/ 50 h 1315"/>
              <a:gd name="T24" fmla="*/ 50 w 732"/>
              <a:gd name="T25" fmla="*/ 124 h 1315"/>
              <a:gd name="T26" fmla="*/ 50 w 732"/>
              <a:gd name="T27" fmla="*/ 1203 h 1315"/>
              <a:gd name="T28" fmla="*/ 112 w 732"/>
              <a:gd name="T29" fmla="*/ 1265 h 1315"/>
              <a:gd name="T30" fmla="*/ 607 w 732"/>
              <a:gd name="T31" fmla="*/ 1265 h 1315"/>
              <a:gd name="T32" fmla="*/ 681 w 732"/>
              <a:gd name="T33" fmla="*/ 1203 h 1315"/>
              <a:gd name="T34" fmla="*/ 681 w 732"/>
              <a:gd name="T35" fmla="*/ 124 h 1315"/>
              <a:gd name="T36" fmla="*/ 607 w 732"/>
              <a:gd name="T37" fmla="*/ 50 h 1315"/>
              <a:gd name="T38" fmla="*/ 112 w 732"/>
              <a:gd name="T39" fmla="*/ 5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32" h="1315">
                <a:moveTo>
                  <a:pt x="607" y="1314"/>
                </a:moveTo>
                <a:lnTo>
                  <a:pt x="607" y="1314"/>
                </a:lnTo>
                <a:cubicBezTo>
                  <a:pt x="112" y="1314"/>
                  <a:pt x="112" y="1314"/>
                  <a:pt x="112" y="1314"/>
                </a:cubicBezTo>
                <a:cubicBezTo>
                  <a:pt x="50" y="1314"/>
                  <a:pt x="0" y="1265"/>
                  <a:pt x="0" y="1203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62"/>
                  <a:pt x="50" y="0"/>
                  <a:pt x="112" y="0"/>
                </a:cubicBezTo>
                <a:cubicBezTo>
                  <a:pt x="607" y="0"/>
                  <a:pt x="607" y="0"/>
                  <a:pt x="607" y="0"/>
                </a:cubicBezTo>
                <a:cubicBezTo>
                  <a:pt x="669" y="0"/>
                  <a:pt x="731" y="62"/>
                  <a:pt x="731" y="124"/>
                </a:cubicBezTo>
                <a:cubicBezTo>
                  <a:pt x="731" y="1203"/>
                  <a:pt x="731" y="1203"/>
                  <a:pt x="731" y="1203"/>
                </a:cubicBezTo>
                <a:cubicBezTo>
                  <a:pt x="731" y="1265"/>
                  <a:pt x="669" y="1314"/>
                  <a:pt x="607" y="1314"/>
                </a:cubicBezTo>
                <a:close/>
                <a:moveTo>
                  <a:pt x="112" y="50"/>
                </a:moveTo>
                <a:lnTo>
                  <a:pt x="112" y="50"/>
                </a:lnTo>
                <a:cubicBezTo>
                  <a:pt x="75" y="50"/>
                  <a:pt x="50" y="87"/>
                  <a:pt x="50" y="124"/>
                </a:cubicBezTo>
                <a:cubicBezTo>
                  <a:pt x="50" y="1203"/>
                  <a:pt x="50" y="1203"/>
                  <a:pt x="50" y="1203"/>
                </a:cubicBezTo>
                <a:cubicBezTo>
                  <a:pt x="50" y="1240"/>
                  <a:pt x="75" y="1265"/>
                  <a:pt x="112" y="1265"/>
                </a:cubicBezTo>
                <a:cubicBezTo>
                  <a:pt x="607" y="1265"/>
                  <a:pt x="607" y="1265"/>
                  <a:pt x="607" y="1265"/>
                </a:cubicBezTo>
                <a:cubicBezTo>
                  <a:pt x="644" y="1265"/>
                  <a:pt x="681" y="1240"/>
                  <a:pt x="681" y="1203"/>
                </a:cubicBezTo>
                <a:cubicBezTo>
                  <a:pt x="681" y="124"/>
                  <a:pt x="681" y="124"/>
                  <a:pt x="681" y="124"/>
                </a:cubicBezTo>
                <a:cubicBezTo>
                  <a:pt x="681" y="87"/>
                  <a:pt x="644" y="50"/>
                  <a:pt x="607" y="50"/>
                </a:cubicBezTo>
                <a:lnTo>
                  <a:pt x="112" y="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78" name="Freeform 227">
            <a:extLst>
              <a:ext uri="{FF2B5EF4-FFF2-40B4-BE49-F238E27FC236}">
                <a16:creationId xmlns:a16="http://schemas.microsoft.com/office/drawing/2014/main" id="{179E8D42-FB33-2B42-96FD-80B5964E8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638" y="10728549"/>
            <a:ext cx="44617" cy="44617"/>
          </a:xfrm>
          <a:custGeom>
            <a:avLst/>
            <a:gdLst>
              <a:gd name="T0" fmla="*/ 24 w 62"/>
              <a:gd name="T1" fmla="*/ 62 h 63"/>
              <a:gd name="T2" fmla="*/ 24 w 62"/>
              <a:gd name="T3" fmla="*/ 62 h 63"/>
              <a:gd name="T4" fmla="*/ 0 w 62"/>
              <a:gd name="T5" fmla="*/ 25 h 63"/>
              <a:gd name="T6" fmla="*/ 24 w 62"/>
              <a:gd name="T7" fmla="*/ 0 h 63"/>
              <a:gd name="T8" fmla="*/ 61 w 62"/>
              <a:gd name="T9" fmla="*/ 25 h 63"/>
              <a:gd name="T10" fmla="*/ 24 w 62"/>
              <a:gd name="T11" fmla="*/ 62 h 63"/>
              <a:gd name="T12" fmla="*/ 24 w 62"/>
              <a:gd name="T13" fmla="*/ 13 h 63"/>
              <a:gd name="T14" fmla="*/ 24 w 62"/>
              <a:gd name="T15" fmla="*/ 13 h 63"/>
              <a:gd name="T16" fmla="*/ 11 w 62"/>
              <a:gd name="T17" fmla="*/ 25 h 63"/>
              <a:gd name="T18" fmla="*/ 24 w 62"/>
              <a:gd name="T19" fmla="*/ 50 h 63"/>
              <a:gd name="T20" fmla="*/ 49 w 62"/>
              <a:gd name="T21" fmla="*/ 25 h 63"/>
              <a:gd name="T22" fmla="*/ 24 w 62"/>
              <a:gd name="T23" fmla="*/ 1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" h="63">
                <a:moveTo>
                  <a:pt x="24" y="62"/>
                </a:moveTo>
                <a:lnTo>
                  <a:pt x="24" y="62"/>
                </a:lnTo>
                <a:cubicBezTo>
                  <a:pt x="11" y="62"/>
                  <a:pt x="0" y="50"/>
                  <a:pt x="0" y="25"/>
                </a:cubicBezTo>
                <a:cubicBezTo>
                  <a:pt x="0" y="13"/>
                  <a:pt x="11" y="0"/>
                  <a:pt x="24" y="0"/>
                </a:cubicBezTo>
                <a:cubicBezTo>
                  <a:pt x="49" y="0"/>
                  <a:pt x="61" y="13"/>
                  <a:pt x="61" y="25"/>
                </a:cubicBezTo>
                <a:cubicBezTo>
                  <a:pt x="61" y="50"/>
                  <a:pt x="49" y="62"/>
                  <a:pt x="24" y="62"/>
                </a:cubicBezTo>
                <a:close/>
                <a:moveTo>
                  <a:pt x="24" y="13"/>
                </a:moveTo>
                <a:lnTo>
                  <a:pt x="24" y="13"/>
                </a:lnTo>
                <a:cubicBezTo>
                  <a:pt x="11" y="13"/>
                  <a:pt x="11" y="25"/>
                  <a:pt x="11" y="25"/>
                </a:cubicBezTo>
                <a:cubicBezTo>
                  <a:pt x="11" y="37"/>
                  <a:pt x="11" y="50"/>
                  <a:pt x="24" y="50"/>
                </a:cubicBezTo>
                <a:cubicBezTo>
                  <a:pt x="36" y="50"/>
                  <a:pt x="49" y="37"/>
                  <a:pt x="49" y="25"/>
                </a:cubicBezTo>
                <a:cubicBezTo>
                  <a:pt x="49" y="25"/>
                  <a:pt x="36" y="13"/>
                  <a:pt x="24" y="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79" name="Freeform 228">
            <a:extLst>
              <a:ext uri="{FF2B5EF4-FFF2-40B4-BE49-F238E27FC236}">
                <a16:creationId xmlns:a16="http://schemas.microsoft.com/office/drawing/2014/main" id="{FF213FC7-9364-D34F-9229-EE6C34CBC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1461" y="10056104"/>
            <a:ext cx="152974" cy="38243"/>
          </a:xfrm>
          <a:custGeom>
            <a:avLst/>
            <a:gdLst>
              <a:gd name="T0" fmla="*/ 185 w 211"/>
              <a:gd name="T1" fmla="*/ 50 h 51"/>
              <a:gd name="T2" fmla="*/ 185 w 211"/>
              <a:gd name="T3" fmla="*/ 50 h 51"/>
              <a:gd name="T4" fmla="*/ 25 w 211"/>
              <a:gd name="T5" fmla="*/ 50 h 51"/>
              <a:gd name="T6" fmla="*/ 0 w 211"/>
              <a:gd name="T7" fmla="*/ 25 h 51"/>
              <a:gd name="T8" fmla="*/ 25 w 211"/>
              <a:gd name="T9" fmla="*/ 0 h 51"/>
              <a:gd name="T10" fmla="*/ 185 w 211"/>
              <a:gd name="T11" fmla="*/ 0 h 51"/>
              <a:gd name="T12" fmla="*/ 210 w 211"/>
              <a:gd name="T13" fmla="*/ 25 h 51"/>
              <a:gd name="T14" fmla="*/ 185 w 211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1" h="51">
                <a:moveTo>
                  <a:pt x="185" y="50"/>
                </a:moveTo>
                <a:lnTo>
                  <a:pt x="185" y="50"/>
                </a:lnTo>
                <a:cubicBezTo>
                  <a:pt x="25" y="50"/>
                  <a:pt x="25" y="50"/>
                  <a:pt x="25" y="50"/>
                </a:cubicBezTo>
                <a:cubicBezTo>
                  <a:pt x="12" y="50"/>
                  <a:pt x="0" y="38"/>
                  <a:pt x="0" y="25"/>
                </a:cubicBezTo>
                <a:cubicBezTo>
                  <a:pt x="0" y="13"/>
                  <a:pt x="12" y="0"/>
                  <a:pt x="25" y="0"/>
                </a:cubicBezTo>
                <a:cubicBezTo>
                  <a:pt x="185" y="0"/>
                  <a:pt x="185" y="0"/>
                  <a:pt x="185" y="0"/>
                </a:cubicBezTo>
                <a:cubicBezTo>
                  <a:pt x="197" y="0"/>
                  <a:pt x="210" y="13"/>
                  <a:pt x="210" y="25"/>
                </a:cubicBezTo>
                <a:cubicBezTo>
                  <a:pt x="210" y="38"/>
                  <a:pt x="197" y="50"/>
                  <a:pt x="185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0" name="Freeform 229">
            <a:extLst>
              <a:ext uri="{FF2B5EF4-FFF2-40B4-BE49-F238E27FC236}">
                <a16:creationId xmlns:a16="http://schemas.microsoft.com/office/drawing/2014/main" id="{4E2C444C-AA94-1941-8C11-567E1BEFD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2226" y="10244133"/>
            <a:ext cx="321881" cy="360126"/>
          </a:xfrm>
          <a:custGeom>
            <a:avLst/>
            <a:gdLst>
              <a:gd name="T0" fmla="*/ 222 w 446"/>
              <a:gd name="T1" fmla="*/ 496 h 497"/>
              <a:gd name="T2" fmla="*/ 222 w 446"/>
              <a:gd name="T3" fmla="*/ 496 h 497"/>
              <a:gd name="T4" fmla="*/ 209 w 446"/>
              <a:gd name="T5" fmla="*/ 496 h 497"/>
              <a:gd name="T6" fmla="*/ 99 w 446"/>
              <a:gd name="T7" fmla="*/ 410 h 497"/>
              <a:gd name="T8" fmla="*/ 0 w 446"/>
              <a:gd name="T9" fmla="*/ 112 h 497"/>
              <a:gd name="T10" fmla="*/ 12 w 446"/>
              <a:gd name="T11" fmla="*/ 75 h 497"/>
              <a:gd name="T12" fmla="*/ 49 w 446"/>
              <a:gd name="T13" fmla="*/ 62 h 497"/>
              <a:gd name="T14" fmla="*/ 198 w 446"/>
              <a:gd name="T15" fmla="*/ 13 h 497"/>
              <a:gd name="T16" fmla="*/ 247 w 446"/>
              <a:gd name="T17" fmla="*/ 13 h 497"/>
              <a:gd name="T18" fmla="*/ 396 w 446"/>
              <a:gd name="T19" fmla="*/ 62 h 497"/>
              <a:gd name="T20" fmla="*/ 433 w 446"/>
              <a:gd name="T21" fmla="*/ 75 h 497"/>
              <a:gd name="T22" fmla="*/ 433 w 446"/>
              <a:gd name="T23" fmla="*/ 112 h 497"/>
              <a:gd name="T24" fmla="*/ 346 w 446"/>
              <a:gd name="T25" fmla="*/ 410 h 497"/>
              <a:gd name="T26" fmla="*/ 234 w 446"/>
              <a:gd name="T27" fmla="*/ 496 h 497"/>
              <a:gd name="T28" fmla="*/ 222 w 446"/>
              <a:gd name="T29" fmla="*/ 496 h 497"/>
              <a:gd name="T30" fmla="*/ 209 w 446"/>
              <a:gd name="T31" fmla="*/ 459 h 497"/>
              <a:gd name="T32" fmla="*/ 209 w 446"/>
              <a:gd name="T33" fmla="*/ 459 h 497"/>
              <a:gd name="T34" fmla="*/ 222 w 446"/>
              <a:gd name="T35" fmla="*/ 38 h 497"/>
              <a:gd name="T36" fmla="*/ 222 w 446"/>
              <a:gd name="T37" fmla="*/ 38 h 497"/>
              <a:gd name="T38" fmla="*/ 222 w 446"/>
              <a:gd name="T39" fmla="*/ 38 h 497"/>
              <a:gd name="T40" fmla="*/ 49 w 446"/>
              <a:gd name="T41" fmla="*/ 100 h 497"/>
              <a:gd name="T42" fmla="*/ 49 w 446"/>
              <a:gd name="T43" fmla="*/ 100 h 497"/>
              <a:gd name="T44" fmla="*/ 49 w 446"/>
              <a:gd name="T45" fmla="*/ 112 h 497"/>
              <a:gd name="T46" fmla="*/ 124 w 446"/>
              <a:gd name="T47" fmla="*/ 385 h 497"/>
              <a:gd name="T48" fmla="*/ 222 w 446"/>
              <a:gd name="T49" fmla="*/ 459 h 497"/>
              <a:gd name="T50" fmla="*/ 321 w 446"/>
              <a:gd name="T51" fmla="*/ 385 h 497"/>
              <a:gd name="T52" fmla="*/ 396 w 446"/>
              <a:gd name="T53" fmla="*/ 112 h 497"/>
              <a:gd name="T54" fmla="*/ 396 w 446"/>
              <a:gd name="T55" fmla="*/ 100 h 497"/>
              <a:gd name="T56" fmla="*/ 396 w 446"/>
              <a:gd name="T57" fmla="*/ 100 h 497"/>
              <a:gd name="T58" fmla="*/ 222 w 446"/>
              <a:gd name="T59" fmla="*/ 3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46" h="497">
                <a:moveTo>
                  <a:pt x="222" y="496"/>
                </a:moveTo>
                <a:lnTo>
                  <a:pt x="222" y="496"/>
                </a:lnTo>
                <a:lnTo>
                  <a:pt x="209" y="496"/>
                </a:lnTo>
                <a:cubicBezTo>
                  <a:pt x="209" y="496"/>
                  <a:pt x="136" y="459"/>
                  <a:pt x="99" y="410"/>
                </a:cubicBezTo>
                <a:cubicBezTo>
                  <a:pt x="37" y="310"/>
                  <a:pt x="12" y="174"/>
                  <a:pt x="0" y="112"/>
                </a:cubicBezTo>
                <a:cubicBezTo>
                  <a:pt x="0" y="100"/>
                  <a:pt x="12" y="87"/>
                  <a:pt x="12" y="75"/>
                </a:cubicBezTo>
                <a:cubicBezTo>
                  <a:pt x="24" y="75"/>
                  <a:pt x="37" y="62"/>
                  <a:pt x="49" y="62"/>
                </a:cubicBezTo>
                <a:cubicBezTo>
                  <a:pt x="124" y="62"/>
                  <a:pt x="173" y="25"/>
                  <a:pt x="198" y="13"/>
                </a:cubicBezTo>
                <a:cubicBezTo>
                  <a:pt x="209" y="0"/>
                  <a:pt x="234" y="0"/>
                  <a:pt x="247" y="13"/>
                </a:cubicBezTo>
                <a:cubicBezTo>
                  <a:pt x="271" y="25"/>
                  <a:pt x="321" y="50"/>
                  <a:pt x="396" y="62"/>
                </a:cubicBezTo>
                <a:cubicBezTo>
                  <a:pt x="408" y="62"/>
                  <a:pt x="420" y="62"/>
                  <a:pt x="433" y="75"/>
                </a:cubicBezTo>
                <a:cubicBezTo>
                  <a:pt x="433" y="87"/>
                  <a:pt x="445" y="100"/>
                  <a:pt x="433" y="112"/>
                </a:cubicBezTo>
                <a:cubicBezTo>
                  <a:pt x="433" y="174"/>
                  <a:pt x="408" y="310"/>
                  <a:pt x="346" y="410"/>
                </a:cubicBezTo>
                <a:cubicBezTo>
                  <a:pt x="309" y="459"/>
                  <a:pt x="234" y="496"/>
                  <a:pt x="234" y="496"/>
                </a:cubicBezTo>
                <a:cubicBezTo>
                  <a:pt x="222" y="496"/>
                  <a:pt x="222" y="496"/>
                  <a:pt x="222" y="496"/>
                </a:cubicBezTo>
                <a:close/>
                <a:moveTo>
                  <a:pt x="209" y="459"/>
                </a:moveTo>
                <a:lnTo>
                  <a:pt x="209" y="459"/>
                </a:lnTo>
                <a:close/>
                <a:moveTo>
                  <a:pt x="222" y="38"/>
                </a:moveTo>
                <a:lnTo>
                  <a:pt x="222" y="38"/>
                </a:lnTo>
                <a:lnTo>
                  <a:pt x="222" y="38"/>
                </a:lnTo>
                <a:cubicBezTo>
                  <a:pt x="198" y="62"/>
                  <a:pt x="136" y="100"/>
                  <a:pt x="49" y="100"/>
                </a:cubicBezTo>
                <a:lnTo>
                  <a:pt x="49" y="100"/>
                </a:lnTo>
                <a:lnTo>
                  <a:pt x="49" y="112"/>
                </a:lnTo>
                <a:cubicBezTo>
                  <a:pt x="49" y="162"/>
                  <a:pt x="74" y="298"/>
                  <a:pt x="124" y="385"/>
                </a:cubicBezTo>
                <a:cubicBezTo>
                  <a:pt x="149" y="422"/>
                  <a:pt x="198" y="447"/>
                  <a:pt x="222" y="459"/>
                </a:cubicBezTo>
                <a:cubicBezTo>
                  <a:pt x="247" y="447"/>
                  <a:pt x="296" y="422"/>
                  <a:pt x="321" y="385"/>
                </a:cubicBezTo>
                <a:cubicBezTo>
                  <a:pt x="371" y="298"/>
                  <a:pt x="396" y="162"/>
                  <a:pt x="396" y="112"/>
                </a:cubicBezTo>
                <a:lnTo>
                  <a:pt x="396" y="100"/>
                </a:lnTo>
                <a:lnTo>
                  <a:pt x="396" y="100"/>
                </a:lnTo>
                <a:cubicBezTo>
                  <a:pt x="309" y="100"/>
                  <a:pt x="247" y="62"/>
                  <a:pt x="222" y="3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1" name="Freeform 230">
            <a:extLst>
              <a:ext uri="{FF2B5EF4-FFF2-40B4-BE49-F238E27FC236}">
                <a16:creationId xmlns:a16="http://schemas.microsoft.com/office/drawing/2014/main" id="{0D4340BC-7F6F-F34A-8562-E33B74B89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1021" y="10413042"/>
            <a:ext cx="124292" cy="89235"/>
          </a:xfrm>
          <a:custGeom>
            <a:avLst/>
            <a:gdLst>
              <a:gd name="T0" fmla="*/ 135 w 174"/>
              <a:gd name="T1" fmla="*/ 124 h 125"/>
              <a:gd name="T2" fmla="*/ 135 w 174"/>
              <a:gd name="T3" fmla="*/ 124 h 125"/>
              <a:gd name="T4" fmla="*/ 37 w 174"/>
              <a:gd name="T5" fmla="*/ 124 h 125"/>
              <a:gd name="T6" fmla="*/ 0 w 174"/>
              <a:gd name="T7" fmla="*/ 87 h 125"/>
              <a:gd name="T8" fmla="*/ 0 w 174"/>
              <a:gd name="T9" fmla="*/ 37 h 125"/>
              <a:gd name="T10" fmla="*/ 37 w 174"/>
              <a:gd name="T11" fmla="*/ 0 h 125"/>
              <a:gd name="T12" fmla="*/ 135 w 174"/>
              <a:gd name="T13" fmla="*/ 0 h 125"/>
              <a:gd name="T14" fmla="*/ 173 w 174"/>
              <a:gd name="T15" fmla="*/ 37 h 125"/>
              <a:gd name="T16" fmla="*/ 173 w 174"/>
              <a:gd name="T17" fmla="*/ 87 h 125"/>
              <a:gd name="T18" fmla="*/ 135 w 174"/>
              <a:gd name="T19" fmla="*/ 124 h 125"/>
              <a:gd name="T20" fmla="*/ 37 w 174"/>
              <a:gd name="T21" fmla="*/ 87 h 125"/>
              <a:gd name="T22" fmla="*/ 37 w 174"/>
              <a:gd name="T23" fmla="*/ 87 h 125"/>
              <a:gd name="T24" fmla="*/ 135 w 174"/>
              <a:gd name="T25" fmla="*/ 87 h 125"/>
              <a:gd name="T26" fmla="*/ 135 w 174"/>
              <a:gd name="T27" fmla="*/ 37 h 125"/>
              <a:gd name="T28" fmla="*/ 37 w 174"/>
              <a:gd name="T29" fmla="*/ 37 h 125"/>
              <a:gd name="T30" fmla="*/ 37 w 174"/>
              <a:gd name="T31" fmla="*/ 87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4" h="125">
                <a:moveTo>
                  <a:pt x="135" y="124"/>
                </a:moveTo>
                <a:lnTo>
                  <a:pt x="135" y="124"/>
                </a:lnTo>
                <a:cubicBezTo>
                  <a:pt x="37" y="124"/>
                  <a:pt x="37" y="124"/>
                  <a:pt x="37" y="124"/>
                </a:cubicBezTo>
                <a:cubicBezTo>
                  <a:pt x="13" y="124"/>
                  <a:pt x="0" y="112"/>
                  <a:pt x="0" y="8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2"/>
                  <a:pt x="13" y="0"/>
                  <a:pt x="37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60" y="0"/>
                  <a:pt x="173" y="12"/>
                  <a:pt x="173" y="37"/>
                </a:cubicBezTo>
                <a:cubicBezTo>
                  <a:pt x="173" y="87"/>
                  <a:pt x="173" y="87"/>
                  <a:pt x="173" y="87"/>
                </a:cubicBezTo>
                <a:cubicBezTo>
                  <a:pt x="173" y="112"/>
                  <a:pt x="160" y="124"/>
                  <a:pt x="135" y="124"/>
                </a:cubicBezTo>
                <a:close/>
                <a:moveTo>
                  <a:pt x="37" y="87"/>
                </a:moveTo>
                <a:lnTo>
                  <a:pt x="37" y="87"/>
                </a:lnTo>
                <a:cubicBezTo>
                  <a:pt x="135" y="87"/>
                  <a:pt x="135" y="87"/>
                  <a:pt x="135" y="87"/>
                </a:cubicBezTo>
                <a:cubicBezTo>
                  <a:pt x="135" y="37"/>
                  <a:pt x="135" y="37"/>
                  <a:pt x="135" y="37"/>
                </a:cubicBezTo>
                <a:cubicBezTo>
                  <a:pt x="37" y="37"/>
                  <a:pt x="37" y="37"/>
                  <a:pt x="37" y="37"/>
                </a:cubicBezTo>
                <a:lnTo>
                  <a:pt x="37" y="8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2" name="Freeform 231">
            <a:extLst>
              <a:ext uri="{FF2B5EF4-FFF2-40B4-BE49-F238E27FC236}">
                <a16:creationId xmlns:a16="http://schemas.microsoft.com/office/drawing/2014/main" id="{BD69182B-8CF6-0C41-8E49-E870DCF3C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0583" y="10342930"/>
            <a:ext cx="108356" cy="98794"/>
          </a:xfrm>
          <a:custGeom>
            <a:avLst/>
            <a:gdLst>
              <a:gd name="T0" fmla="*/ 122 w 148"/>
              <a:gd name="T1" fmla="*/ 136 h 137"/>
              <a:gd name="T2" fmla="*/ 122 w 148"/>
              <a:gd name="T3" fmla="*/ 136 h 137"/>
              <a:gd name="T4" fmla="*/ 110 w 148"/>
              <a:gd name="T5" fmla="*/ 111 h 137"/>
              <a:gd name="T6" fmla="*/ 110 w 148"/>
              <a:gd name="T7" fmla="*/ 74 h 137"/>
              <a:gd name="T8" fmla="*/ 73 w 148"/>
              <a:gd name="T9" fmla="*/ 50 h 137"/>
              <a:gd name="T10" fmla="*/ 37 w 148"/>
              <a:gd name="T11" fmla="*/ 74 h 137"/>
              <a:gd name="T12" fmla="*/ 37 w 148"/>
              <a:gd name="T13" fmla="*/ 111 h 137"/>
              <a:gd name="T14" fmla="*/ 24 w 148"/>
              <a:gd name="T15" fmla="*/ 136 h 137"/>
              <a:gd name="T16" fmla="*/ 24 w 148"/>
              <a:gd name="T17" fmla="*/ 136 h 137"/>
              <a:gd name="T18" fmla="*/ 0 w 148"/>
              <a:gd name="T19" fmla="*/ 111 h 137"/>
              <a:gd name="T20" fmla="*/ 0 w 148"/>
              <a:gd name="T21" fmla="*/ 74 h 137"/>
              <a:gd name="T22" fmla="*/ 73 w 148"/>
              <a:gd name="T23" fmla="*/ 0 h 137"/>
              <a:gd name="T24" fmla="*/ 147 w 148"/>
              <a:gd name="T25" fmla="*/ 74 h 137"/>
              <a:gd name="T26" fmla="*/ 147 w 148"/>
              <a:gd name="T27" fmla="*/ 111 h 137"/>
              <a:gd name="T28" fmla="*/ 122 w 148"/>
              <a:gd name="T29" fmla="*/ 136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8" h="137">
                <a:moveTo>
                  <a:pt x="122" y="136"/>
                </a:moveTo>
                <a:lnTo>
                  <a:pt x="122" y="136"/>
                </a:lnTo>
                <a:cubicBezTo>
                  <a:pt x="110" y="136"/>
                  <a:pt x="110" y="124"/>
                  <a:pt x="110" y="111"/>
                </a:cubicBezTo>
                <a:cubicBezTo>
                  <a:pt x="110" y="74"/>
                  <a:pt x="110" y="74"/>
                  <a:pt x="110" y="74"/>
                </a:cubicBezTo>
                <a:cubicBezTo>
                  <a:pt x="110" y="62"/>
                  <a:pt x="85" y="50"/>
                  <a:pt x="73" y="50"/>
                </a:cubicBezTo>
                <a:cubicBezTo>
                  <a:pt x="49" y="50"/>
                  <a:pt x="37" y="62"/>
                  <a:pt x="37" y="74"/>
                </a:cubicBezTo>
                <a:cubicBezTo>
                  <a:pt x="37" y="111"/>
                  <a:pt x="37" y="111"/>
                  <a:pt x="37" y="111"/>
                </a:cubicBezTo>
                <a:cubicBezTo>
                  <a:pt x="37" y="124"/>
                  <a:pt x="37" y="136"/>
                  <a:pt x="24" y="136"/>
                </a:cubicBezTo>
                <a:lnTo>
                  <a:pt x="24" y="136"/>
                </a:lnTo>
                <a:cubicBezTo>
                  <a:pt x="12" y="136"/>
                  <a:pt x="0" y="124"/>
                  <a:pt x="0" y="111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37"/>
                  <a:pt x="37" y="0"/>
                  <a:pt x="73" y="0"/>
                </a:cubicBezTo>
                <a:cubicBezTo>
                  <a:pt x="110" y="0"/>
                  <a:pt x="147" y="37"/>
                  <a:pt x="147" y="74"/>
                </a:cubicBezTo>
                <a:cubicBezTo>
                  <a:pt x="147" y="111"/>
                  <a:pt x="147" y="111"/>
                  <a:pt x="147" y="111"/>
                </a:cubicBezTo>
                <a:cubicBezTo>
                  <a:pt x="147" y="124"/>
                  <a:pt x="135" y="136"/>
                  <a:pt x="122" y="1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3" name="Freeform 232">
            <a:extLst>
              <a:ext uri="{FF2B5EF4-FFF2-40B4-BE49-F238E27FC236}">
                <a16:creationId xmlns:a16="http://schemas.microsoft.com/office/drawing/2014/main" id="{E9EAC5A5-7F9B-964C-B73E-066F8E2A3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6717" y="6034174"/>
            <a:ext cx="914655" cy="618268"/>
          </a:xfrm>
          <a:custGeom>
            <a:avLst/>
            <a:gdLst>
              <a:gd name="T0" fmla="*/ 1214 w 1265"/>
              <a:gd name="T1" fmla="*/ 856 h 857"/>
              <a:gd name="T2" fmla="*/ 1214 w 1265"/>
              <a:gd name="T3" fmla="*/ 856 h 857"/>
              <a:gd name="T4" fmla="*/ 49 w 1265"/>
              <a:gd name="T5" fmla="*/ 856 h 857"/>
              <a:gd name="T6" fmla="*/ 0 w 1265"/>
              <a:gd name="T7" fmla="*/ 806 h 857"/>
              <a:gd name="T8" fmla="*/ 0 w 1265"/>
              <a:gd name="T9" fmla="*/ 50 h 857"/>
              <a:gd name="T10" fmla="*/ 49 w 1265"/>
              <a:gd name="T11" fmla="*/ 0 h 857"/>
              <a:gd name="T12" fmla="*/ 1214 w 1265"/>
              <a:gd name="T13" fmla="*/ 0 h 857"/>
              <a:gd name="T14" fmla="*/ 1264 w 1265"/>
              <a:gd name="T15" fmla="*/ 50 h 857"/>
              <a:gd name="T16" fmla="*/ 1264 w 1265"/>
              <a:gd name="T17" fmla="*/ 806 h 857"/>
              <a:gd name="T18" fmla="*/ 1214 w 1265"/>
              <a:gd name="T19" fmla="*/ 856 h 857"/>
              <a:gd name="T20" fmla="*/ 62 w 1265"/>
              <a:gd name="T21" fmla="*/ 793 h 857"/>
              <a:gd name="T22" fmla="*/ 62 w 1265"/>
              <a:gd name="T23" fmla="*/ 793 h 857"/>
              <a:gd name="T24" fmla="*/ 1201 w 1265"/>
              <a:gd name="T25" fmla="*/ 793 h 857"/>
              <a:gd name="T26" fmla="*/ 1201 w 1265"/>
              <a:gd name="T27" fmla="*/ 62 h 857"/>
              <a:gd name="T28" fmla="*/ 62 w 1265"/>
              <a:gd name="T29" fmla="*/ 62 h 857"/>
              <a:gd name="T30" fmla="*/ 62 w 1265"/>
              <a:gd name="T31" fmla="*/ 793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65" h="857">
                <a:moveTo>
                  <a:pt x="1214" y="856"/>
                </a:moveTo>
                <a:lnTo>
                  <a:pt x="1214" y="856"/>
                </a:lnTo>
                <a:cubicBezTo>
                  <a:pt x="49" y="856"/>
                  <a:pt x="49" y="856"/>
                  <a:pt x="49" y="856"/>
                </a:cubicBezTo>
                <a:cubicBezTo>
                  <a:pt x="25" y="856"/>
                  <a:pt x="0" y="831"/>
                  <a:pt x="0" y="806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25"/>
                  <a:pt x="25" y="0"/>
                  <a:pt x="49" y="0"/>
                </a:cubicBezTo>
                <a:cubicBezTo>
                  <a:pt x="1214" y="0"/>
                  <a:pt x="1214" y="0"/>
                  <a:pt x="1214" y="0"/>
                </a:cubicBezTo>
                <a:cubicBezTo>
                  <a:pt x="1239" y="0"/>
                  <a:pt x="1264" y="25"/>
                  <a:pt x="1264" y="50"/>
                </a:cubicBezTo>
                <a:cubicBezTo>
                  <a:pt x="1264" y="806"/>
                  <a:pt x="1264" y="806"/>
                  <a:pt x="1264" y="806"/>
                </a:cubicBezTo>
                <a:cubicBezTo>
                  <a:pt x="1264" y="831"/>
                  <a:pt x="1239" y="856"/>
                  <a:pt x="1214" y="856"/>
                </a:cubicBezTo>
                <a:close/>
                <a:moveTo>
                  <a:pt x="62" y="793"/>
                </a:moveTo>
                <a:lnTo>
                  <a:pt x="62" y="793"/>
                </a:lnTo>
                <a:cubicBezTo>
                  <a:pt x="1201" y="793"/>
                  <a:pt x="1201" y="793"/>
                  <a:pt x="1201" y="793"/>
                </a:cubicBezTo>
                <a:cubicBezTo>
                  <a:pt x="1201" y="62"/>
                  <a:pt x="1201" y="62"/>
                  <a:pt x="1201" y="62"/>
                </a:cubicBezTo>
                <a:cubicBezTo>
                  <a:pt x="62" y="62"/>
                  <a:pt x="62" y="62"/>
                  <a:pt x="62" y="62"/>
                </a:cubicBezTo>
                <a:lnTo>
                  <a:pt x="62" y="7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4" name="Freeform 233">
            <a:extLst>
              <a:ext uri="{FF2B5EF4-FFF2-40B4-BE49-F238E27FC236}">
                <a16:creationId xmlns:a16="http://schemas.microsoft.com/office/drawing/2014/main" id="{9E2B43A6-7A75-D84E-BD3C-5D9CF4C01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3306" y="6706619"/>
            <a:ext cx="1211041" cy="38243"/>
          </a:xfrm>
          <a:custGeom>
            <a:avLst/>
            <a:gdLst>
              <a:gd name="T0" fmla="*/ 1648 w 1674"/>
              <a:gd name="T1" fmla="*/ 50 h 51"/>
              <a:gd name="T2" fmla="*/ 1648 w 1674"/>
              <a:gd name="T3" fmla="*/ 50 h 51"/>
              <a:gd name="T4" fmla="*/ 25 w 1674"/>
              <a:gd name="T5" fmla="*/ 50 h 51"/>
              <a:gd name="T6" fmla="*/ 0 w 1674"/>
              <a:gd name="T7" fmla="*/ 25 h 51"/>
              <a:gd name="T8" fmla="*/ 25 w 1674"/>
              <a:gd name="T9" fmla="*/ 0 h 51"/>
              <a:gd name="T10" fmla="*/ 1648 w 1674"/>
              <a:gd name="T11" fmla="*/ 0 h 51"/>
              <a:gd name="T12" fmla="*/ 1673 w 1674"/>
              <a:gd name="T13" fmla="*/ 25 h 51"/>
              <a:gd name="T14" fmla="*/ 1648 w 1674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74" h="51">
                <a:moveTo>
                  <a:pt x="1648" y="50"/>
                </a:moveTo>
                <a:lnTo>
                  <a:pt x="1648" y="50"/>
                </a:lnTo>
                <a:cubicBezTo>
                  <a:pt x="25" y="50"/>
                  <a:pt x="25" y="50"/>
                  <a:pt x="25" y="50"/>
                </a:cubicBezTo>
                <a:cubicBezTo>
                  <a:pt x="13" y="50"/>
                  <a:pt x="0" y="37"/>
                  <a:pt x="0" y="25"/>
                </a:cubicBezTo>
                <a:cubicBezTo>
                  <a:pt x="0" y="13"/>
                  <a:pt x="13" y="0"/>
                  <a:pt x="25" y="0"/>
                </a:cubicBezTo>
                <a:cubicBezTo>
                  <a:pt x="1648" y="0"/>
                  <a:pt x="1648" y="0"/>
                  <a:pt x="1648" y="0"/>
                </a:cubicBezTo>
                <a:cubicBezTo>
                  <a:pt x="1661" y="0"/>
                  <a:pt x="1673" y="13"/>
                  <a:pt x="1673" y="25"/>
                </a:cubicBezTo>
                <a:cubicBezTo>
                  <a:pt x="1673" y="37"/>
                  <a:pt x="1661" y="50"/>
                  <a:pt x="1648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5" name="Freeform 234">
            <a:extLst>
              <a:ext uri="{FF2B5EF4-FFF2-40B4-BE49-F238E27FC236}">
                <a16:creationId xmlns:a16="http://schemas.microsoft.com/office/drawing/2014/main" id="{7ED2E67E-148D-C54D-8750-1A2B8033A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2664" y="6132969"/>
            <a:ext cx="73301" cy="420677"/>
          </a:xfrm>
          <a:custGeom>
            <a:avLst/>
            <a:gdLst>
              <a:gd name="T0" fmla="*/ 50 w 101"/>
              <a:gd name="T1" fmla="*/ 583 h 584"/>
              <a:gd name="T2" fmla="*/ 50 w 101"/>
              <a:gd name="T3" fmla="*/ 583 h 584"/>
              <a:gd name="T4" fmla="*/ 0 w 101"/>
              <a:gd name="T5" fmla="*/ 534 h 584"/>
              <a:gd name="T6" fmla="*/ 0 w 101"/>
              <a:gd name="T7" fmla="*/ 63 h 584"/>
              <a:gd name="T8" fmla="*/ 50 w 101"/>
              <a:gd name="T9" fmla="*/ 0 h 584"/>
              <a:gd name="T10" fmla="*/ 100 w 101"/>
              <a:gd name="T11" fmla="*/ 63 h 584"/>
              <a:gd name="T12" fmla="*/ 100 w 101"/>
              <a:gd name="T13" fmla="*/ 137 h 584"/>
              <a:gd name="T14" fmla="*/ 87 w 101"/>
              <a:gd name="T15" fmla="*/ 149 h 584"/>
              <a:gd name="T16" fmla="*/ 75 w 101"/>
              <a:gd name="T17" fmla="*/ 137 h 584"/>
              <a:gd name="T18" fmla="*/ 75 w 101"/>
              <a:gd name="T19" fmla="*/ 63 h 584"/>
              <a:gd name="T20" fmla="*/ 50 w 101"/>
              <a:gd name="T21" fmla="*/ 38 h 584"/>
              <a:gd name="T22" fmla="*/ 25 w 101"/>
              <a:gd name="T23" fmla="*/ 63 h 584"/>
              <a:gd name="T24" fmla="*/ 25 w 101"/>
              <a:gd name="T25" fmla="*/ 534 h 584"/>
              <a:gd name="T26" fmla="*/ 50 w 101"/>
              <a:gd name="T27" fmla="*/ 546 h 584"/>
              <a:gd name="T28" fmla="*/ 75 w 101"/>
              <a:gd name="T29" fmla="*/ 534 h 584"/>
              <a:gd name="T30" fmla="*/ 75 w 101"/>
              <a:gd name="T31" fmla="*/ 459 h 584"/>
              <a:gd name="T32" fmla="*/ 87 w 101"/>
              <a:gd name="T33" fmla="*/ 434 h 584"/>
              <a:gd name="T34" fmla="*/ 100 w 101"/>
              <a:gd name="T35" fmla="*/ 459 h 584"/>
              <a:gd name="T36" fmla="*/ 100 w 101"/>
              <a:gd name="T37" fmla="*/ 534 h 584"/>
              <a:gd name="T38" fmla="*/ 50 w 101"/>
              <a:gd name="T39" fmla="*/ 583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1" h="584">
                <a:moveTo>
                  <a:pt x="50" y="583"/>
                </a:moveTo>
                <a:lnTo>
                  <a:pt x="50" y="583"/>
                </a:lnTo>
                <a:cubicBezTo>
                  <a:pt x="25" y="583"/>
                  <a:pt x="0" y="559"/>
                  <a:pt x="0" y="534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5"/>
                  <a:pt x="25" y="0"/>
                  <a:pt x="50" y="0"/>
                </a:cubicBezTo>
                <a:cubicBezTo>
                  <a:pt x="75" y="0"/>
                  <a:pt x="100" y="25"/>
                  <a:pt x="100" y="63"/>
                </a:cubicBezTo>
                <a:cubicBezTo>
                  <a:pt x="100" y="137"/>
                  <a:pt x="100" y="137"/>
                  <a:pt x="100" y="137"/>
                </a:cubicBezTo>
                <a:cubicBezTo>
                  <a:pt x="100" y="137"/>
                  <a:pt x="100" y="149"/>
                  <a:pt x="87" y="149"/>
                </a:cubicBezTo>
                <a:cubicBezTo>
                  <a:pt x="75" y="149"/>
                  <a:pt x="75" y="137"/>
                  <a:pt x="75" y="137"/>
                </a:cubicBezTo>
                <a:cubicBezTo>
                  <a:pt x="75" y="63"/>
                  <a:pt x="75" y="63"/>
                  <a:pt x="75" y="63"/>
                </a:cubicBezTo>
                <a:cubicBezTo>
                  <a:pt x="75" y="50"/>
                  <a:pt x="62" y="38"/>
                  <a:pt x="50" y="38"/>
                </a:cubicBezTo>
                <a:cubicBezTo>
                  <a:pt x="37" y="38"/>
                  <a:pt x="25" y="50"/>
                  <a:pt x="25" y="63"/>
                </a:cubicBezTo>
                <a:cubicBezTo>
                  <a:pt x="25" y="534"/>
                  <a:pt x="25" y="534"/>
                  <a:pt x="25" y="534"/>
                </a:cubicBezTo>
                <a:cubicBezTo>
                  <a:pt x="25" y="546"/>
                  <a:pt x="37" y="546"/>
                  <a:pt x="50" y="546"/>
                </a:cubicBezTo>
                <a:cubicBezTo>
                  <a:pt x="62" y="546"/>
                  <a:pt x="75" y="546"/>
                  <a:pt x="75" y="534"/>
                </a:cubicBezTo>
                <a:cubicBezTo>
                  <a:pt x="75" y="459"/>
                  <a:pt x="75" y="459"/>
                  <a:pt x="75" y="459"/>
                </a:cubicBezTo>
                <a:cubicBezTo>
                  <a:pt x="75" y="447"/>
                  <a:pt x="75" y="434"/>
                  <a:pt x="87" y="434"/>
                </a:cubicBezTo>
                <a:cubicBezTo>
                  <a:pt x="100" y="434"/>
                  <a:pt x="100" y="447"/>
                  <a:pt x="100" y="459"/>
                </a:cubicBezTo>
                <a:cubicBezTo>
                  <a:pt x="100" y="534"/>
                  <a:pt x="100" y="534"/>
                  <a:pt x="100" y="534"/>
                </a:cubicBezTo>
                <a:cubicBezTo>
                  <a:pt x="100" y="559"/>
                  <a:pt x="75" y="583"/>
                  <a:pt x="50" y="58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6" name="Freeform 235">
            <a:extLst>
              <a:ext uri="{FF2B5EF4-FFF2-40B4-BE49-F238E27FC236}">
                <a16:creationId xmlns:a16="http://schemas.microsoft.com/office/drawing/2014/main" id="{AFB594FF-8E9F-614F-BEBA-04A3DBB4A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8160" y="6222203"/>
            <a:ext cx="286825" cy="251770"/>
          </a:xfrm>
          <a:custGeom>
            <a:avLst/>
            <a:gdLst>
              <a:gd name="T0" fmla="*/ 372 w 397"/>
              <a:gd name="T1" fmla="*/ 347 h 348"/>
              <a:gd name="T2" fmla="*/ 372 w 397"/>
              <a:gd name="T3" fmla="*/ 347 h 348"/>
              <a:gd name="T4" fmla="*/ 13 w 397"/>
              <a:gd name="T5" fmla="*/ 347 h 348"/>
              <a:gd name="T6" fmla="*/ 0 w 397"/>
              <a:gd name="T7" fmla="*/ 322 h 348"/>
              <a:gd name="T8" fmla="*/ 13 w 397"/>
              <a:gd name="T9" fmla="*/ 309 h 348"/>
              <a:gd name="T10" fmla="*/ 372 w 397"/>
              <a:gd name="T11" fmla="*/ 309 h 348"/>
              <a:gd name="T12" fmla="*/ 372 w 397"/>
              <a:gd name="T13" fmla="*/ 24 h 348"/>
              <a:gd name="T14" fmla="*/ 13 w 397"/>
              <a:gd name="T15" fmla="*/ 24 h 348"/>
              <a:gd name="T16" fmla="*/ 0 w 397"/>
              <a:gd name="T17" fmla="*/ 12 h 348"/>
              <a:gd name="T18" fmla="*/ 13 w 397"/>
              <a:gd name="T19" fmla="*/ 0 h 348"/>
              <a:gd name="T20" fmla="*/ 372 w 397"/>
              <a:gd name="T21" fmla="*/ 0 h 348"/>
              <a:gd name="T22" fmla="*/ 396 w 397"/>
              <a:gd name="T23" fmla="*/ 24 h 348"/>
              <a:gd name="T24" fmla="*/ 396 w 397"/>
              <a:gd name="T25" fmla="*/ 322 h 348"/>
              <a:gd name="T26" fmla="*/ 372 w 397"/>
              <a:gd name="T27" fmla="*/ 347 h 348"/>
              <a:gd name="T28" fmla="*/ 372 w 397"/>
              <a:gd name="T29" fmla="*/ 24 h 348"/>
              <a:gd name="T30" fmla="*/ 372 w 397"/>
              <a:gd name="T31" fmla="*/ 24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348">
                <a:moveTo>
                  <a:pt x="372" y="347"/>
                </a:moveTo>
                <a:lnTo>
                  <a:pt x="372" y="347"/>
                </a:lnTo>
                <a:cubicBezTo>
                  <a:pt x="13" y="347"/>
                  <a:pt x="13" y="347"/>
                  <a:pt x="13" y="347"/>
                </a:cubicBezTo>
                <a:cubicBezTo>
                  <a:pt x="13" y="347"/>
                  <a:pt x="0" y="334"/>
                  <a:pt x="0" y="322"/>
                </a:cubicBezTo>
                <a:lnTo>
                  <a:pt x="13" y="309"/>
                </a:lnTo>
                <a:cubicBezTo>
                  <a:pt x="372" y="309"/>
                  <a:pt x="372" y="309"/>
                  <a:pt x="372" y="309"/>
                </a:cubicBezTo>
                <a:cubicBezTo>
                  <a:pt x="372" y="24"/>
                  <a:pt x="372" y="24"/>
                  <a:pt x="372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0" y="24"/>
                  <a:pt x="0" y="12"/>
                </a:cubicBezTo>
                <a:cubicBezTo>
                  <a:pt x="0" y="0"/>
                  <a:pt x="13" y="0"/>
                  <a:pt x="13" y="0"/>
                </a:cubicBezTo>
                <a:cubicBezTo>
                  <a:pt x="372" y="0"/>
                  <a:pt x="372" y="0"/>
                  <a:pt x="372" y="0"/>
                </a:cubicBezTo>
                <a:cubicBezTo>
                  <a:pt x="384" y="0"/>
                  <a:pt x="396" y="12"/>
                  <a:pt x="396" y="24"/>
                </a:cubicBezTo>
                <a:cubicBezTo>
                  <a:pt x="396" y="322"/>
                  <a:pt x="396" y="322"/>
                  <a:pt x="396" y="322"/>
                </a:cubicBezTo>
                <a:cubicBezTo>
                  <a:pt x="396" y="334"/>
                  <a:pt x="384" y="347"/>
                  <a:pt x="372" y="347"/>
                </a:cubicBezTo>
                <a:close/>
                <a:moveTo>
                  <a:pt x="372" y="24"/>
                </a:moveTo>
                <a:lnTo>
                  <a:pt x="372" y="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7" name="Freeform 236">
            <a:extLst>
              <a:ext uri="{FF2B5EF4-FFF2-40B4-BE49-F238E27FC236}">
                <a16:creationId xmlns:a16="http://schemas.microsoft.com/office/drawing/2014/main" id="{C48D6CBF-2C76-C547-AEBA-23F3BDD50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8160" y="6292316"/>
            <a:ext cx="98796" cy="98796"/>
          </a:xfrm>
          <a:custGeom>
            <a:avLst/>
            <a:gdLst>
              <a:gd name="T0" fmla="*/ 75 w 138"/>
              <a:gd name="T1" fmla="*/ 24 h 137"/>
              <a:gd name="T2" fmla="*/ 75 w 138"/>
              <a:gd name="T3" fmla="*/ 24 h 137"/>
              <a:gd name="T4" fmla="*/ 112 w 138"/>
              <a:gd name="T5" fmla="*/ 74 h 137"/>
              <a:gd name="T6" fmla="*/ 75 w 138"/>
              <a:gd name="T7" fmla="*/ 111 h 137"/>
              <a:gd name="T8" fmla="*/ 38 w 138"/>
              <a:gd name="T9" fmla="*/ 74 h 137"/>
              <a:gd name="T10" fmla="*/ 75 w 138"/>
              <a:gd name="T11" fmla="*/ 24 h 137"/>
              <a:gd name="T12" fmla="*/ 75 w 138"/>
              <a:gd name="T13" fmla="*/ 0 h 137"/>
              <a:gd name="T14" fmla="*/ 75 w 138"/>
              <a:gd name="T15" fmla="*/ 0 h 137"/>
              <a:gd name="T16" fmla="*/ 0 w 138"/>
              <a:gd name="T17" fmla="*/ 74 h 137"/>
              <a:gd name="T18" fmla="*/ 75 w 138"/>
              <a:gd name="T19" fmla="*/ 136 h 137"/>
              <a:gd name="T20" fmla="*/ 137 w 138"/>
              <a:gd name="T21" fmla="*/ 74 h 137"/>
              <a:gd name="T22" fmla="*/ 75 w 138"/>
              <a:gd name="T23" fmla="*/ 0 h 137"/>
              <a:gd name="T24" fmla="*/ 75 w 138"/>
              <a:gd name="T25" fmla="*/ 24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8" h="137">
                <a:moveTo>
                  <a:pt x="75" y="24"/>
                </a:moveTo>
                <a:lnTo>
                  <a:pt x="75" y="24"/>
                </a:lnTo>
                <a:cubicBezTo>
                  <a:pt x="87" y="24"/>
                  <a:pt x="112" y="49"/>
                  <a:pt x="112" y="74"/>
                </a:cubicBezTo>
                <a:cubicBezTo>
                  <a:pt x="112" y="87"/>
                  <a:pt x="87" y="111"/>
                  <a:pt x="75" y="111"/>
                </a:cubicBezTo>
                <a:cubicBezTo>
                  <a:pt x="50" y="111"/>
                  <a:pt x="38" y="87"/>
                  <a:pt x="38" y="74"/>
                </a:cubicBezTo>
                <a:cubicBezTo>
                  <a:pt x="38" y="49"/>
                  <a:pt x="50" y="24"/>
                  <a:pt x="75" y="24"/>
                </a:cubicBezTo>
                <a:lnTo>
                  <a:pt x="75" y="0"/>
                </a:lnTo>
                <a:lnTo>
                  <a:pt x="75" y="0"/>
                </a:lnTo>
                <a:cubicBezTo>
                  <a:pt x="38" y="0"/>
                  <a:pt x="0" y="37"/>
                  <a:pt x="0" y="74"/>
                </a:cubicBezTo>
                <a:cubicBezTo>
                  <a:pt x="0" y="111"/>
                  <a:pt x="38" y="136"/>
                  <a:pt x="75" y="136"/>
                </a:cubicBezTo>
                <a:cubicBezTo>
                  <a:pt x="112" y="136"/>
                  <a:pt x="137" y="111"/>
                  <a:pt x="137" y="74"/>
                </a:cubicBezTo>
                <a:cubicBezTo>
                  <a:pt x="137" y="37"/>
                  <a:pt x="112" y="0"/>
                  <a:pt x="75" y="0"/>
                </a:cubicBezTo>
                <a:lnTo>
                  <a:pt x="75" y="2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8" name="Freeform 237">
            <a:extLst>
              <a:ext uri="{FF2B5EF4-FFF2-40B4-BE49-F238E27FC236}">
                <a16:creationId xmlns:a16="http://schemas.microsoft.com/office/drawing/2014/main" id="{FAEF92F9-2B4D-7347-85DF-F307AC93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8160" y="6257261"/>
            <a:ext cx="242208" cy="172095"/>
          </a:xfrm>
          <a:custGeom>
            <a:avLst/>
            <a:gdLst>
              <a:gd name="T0" fmla="*/ 297 w 335"/>
              <a:gd name="T1" fmla="*/ 236 h 237"/>
              <a:gd name="T2" fmla="*/ 297 w 335"/>
              <a:gd name="T3" fmla="*/ 236 h 237"/>
              <a:gd name="T4" fmla="*/ 13 w 335"/>
              <a:gd name="T5" fmla="*/ 236 h 237"/>
              <a:gd name="T6" fmla="*/ 0 w 335"/>
              <a:gd name="T7" fmla="*/ 223 h 237"/>
              <a:gd name="T8" fmla="*/ 13 w 335"/>
              <a:gd name="T9" fmla="*/ 199 h 237"/>
              <a:gd name="T10" fmla="*/ 285 w 335"/>
              <a:gd name="T11" fmla="*/ 199 h 237"/>
              <a:gd name="T12" fmla="*/ 310 w 335"/>
              <a:gd name="T13" fmla="*/ 174 h 237"/>
              <a:gd name="T14" fmla="*/ 310 w 335"/>
              <a:gd name="T15" fmla="*/ 62 h 237"/>
              <a:gd name="T16" fmla="*/ 285 w 335"/>
              <a:gd name="T17" fmla="*/ 37 h 237"/>
              <a:gd name="T18" fmla="*/ 13 w 335"/>
              <a:gd name="T19" fmla="*/ 37 h 237"/>
              <a:gd name="T20" fmla="*/ 0 w 335"/>
              <a:gd name="T21" fmla="*/ 25 h 237"/>
              <a:gd name="T22" fmla="*/ 13 w 335"/>
              <a:gd name="T23" fmla="*/ 0 h 237"/>
              <a:gd name="T24" fmla="*/ 297 w 335"/>
              <a:gd name="T25" fmla="*/ 0 h 237"/>
              <a:gd name="T26" fmla="*/ 310 w 335"/>
              <a:gd name="T27" fmla="*/ 25 h 237"/>
              <a:gd name="T28" fmla="*/ 322 w 335"/>
              <a:gd name="T29" fmla="*/ 37 h 237"/>
              <a:gd name="T30" fmla="*/ 334 w 335"/>
              <a:gd name="T31" fmla="*/ 50 h 237"/>
              <a:gd name="T32" fmla="*/ 334 w 335"/>
              <a:gd name="T33" fmla="*/ 186 h 237"/>
              <a:gd name="T34" fmla="*/ 322 w 335"/>
              <a:gd name="T35" fmla="*/ 199 h 237"/>
              <a:gd name="T36" fmla="*/ 310 w 335"/>
              <a:gd name="T37" fmla="*/ 223 h 237"/>
              <a:gd name="T38" fmla="*/ 297 w 335"/>
              <a:gd name="T3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35" h="237">
                <a:moveTo>
                  <a:pt x="297" y="236"/>
                </a:moveTo>
                <a:lnTo>
                  <a:pt x="297" y="236"/>
                </a:lnTo>
                <a:cubicBezTo>
                  <a:pt x="13" y="236"/>
                  <a:pt x="13" y="236"/>
                  <a:pt x="13" y="236"/>
                </a:cubicBezTo>
                <a:lnTo>
                  <a:pt x="0" y="223"/>
                </a:lnTo>
                <a:cubicBezTo>
                  <a:pt x="0" y="211"/>
                  <a:pt x="13" y="199"/>
                  <a:pt x="13" y="199"/>
                </a:cubicBezTo>
                <a:cubicBezTo>
                  <a:pt x="285" y="199"/>
                  <a:pt x="285" y="199"/>
                  <a:pt x="285" y="199"/>
                </a:cubicBezTo>
                <a:cubicBezTo>
                  <a:pt x="285" y="186"/>
                  <a:pt x="297" y="186"/>
                  <a:pt x="310" y="174"/>
                </a:cubicBezTo>
                <a:cubicBezTo>
                  <a:pt x="310" y="62"/>
                  <a:pt x="310" y="62"/>
                  <a:pt x="310" y="62"/>
                </a:cubicBezTo>
                <a:cubicBezTo>
                  <a:pt x="297" y="62"/>
                  <a:pt x="285" y="50"/>
                  <a:pt x="285" y="37"/>
                </a:cubicBezTo>
                <a:cubicBezTo>
                  <a:pt x="13" y="37"/>
                  <a:pt x="13" y="37"/>
                  <a:pt x="13" y="37"/>
                </a:cubicBezTo>
                <a:lnTo>
                  <a:pt x="0" y="25"/>
                </a:lnTo>
                <a:cubicBezTo>
                  <a:pt x="0" y="12"/>
                  <a:pt x="13" y="0"/>
                  <a:pt x="13" y="0"/>
                </a:cubicBezTo>
                <a:cubicBezTo>
                  <a:pt x="297" y="0"/>
                  <a:pt x="297" y="0"/>
                  <a:pt x="297" y="0"/>
                </a:cubicBezTo>
                <a:cubicBezTo>
                  <a:pt x="297" y="0"/>
                  <a:pt x="310" y="12"/>
                  <a:pt x="310" y="25"/>
                </a:cubicBezTo>
                <a:cubicBezTo>
                  <a:pt x="310" y="25"/>
                  <a:pt x="310" y="37"/>
                  <a:pt x="322" y="37"/>
                </a:cubicBezTo>
                <a:cubicBezTo>
                  <a:pt x="334" y="37"/>
                  <a:pt x="334" y="37"/>
                  <a:pt x="334" y="50"/>
                </a:cubicBezTo>
                <a:cubicBezTo>
                  <a:pt x="334" y="186"/>
                  <a:pt x="334" y="186"/>
                  <a:pt x="334" y="186"/>
                </a:cubicBezTo>
                <a:cubicBezTo>
                  <a:pt x="334" y="199"/>
                  <a:pt x="334" y="199"/>
                  <a:pt x="322" y="199"/>
                </a:cubicBezTo>
                <a:cubicBezTo>
                  <a:pt x="310" y="199"/>
                  <a:pt x="310" y="211"/>
                  <a:pt x="310" y="223"/>
                </a:cubicBezTo>
                <a:lnTo>
                  <a:pt x="297" y="23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9" name="Freeform 238">
            <a:extLst>
              <a:ext uri="{FF2B5EF4-FFF2-40B4-BE49-F238E27FC236}">
                <a16:creationId xmlns:a16="http://schemas.microsoft.com/office/drawing/2014/main" id="{659EBD33-DA68-6C48-9902-F086302D4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1662" y="1607500"/>
            <a:ext cx="646950" cy="978394"/>
          </a:xfrm>
          <a:custGeom>
            <a:avLst/>
            <a:gdLst>
              <a:gd name="T0" fmla="*/ 768 w 893"/>
              <a:gd name="T1" fmla="*/ 1352 h 1353"/>
              <a:gd name="T2" fmla="*/ 768 w 893"/>
              <a:gd name="T3" fmla="*/ 1352 h 1353"/>
              <a:gd name="T4" fmla="*/ 137 w 893"/>
              <a:gd name="T5" fmla="*/ 1352 h 1353"/>
              <a:gd name="T6" fmla="*/ 0 w 893"/>
              <a:gd name="T7" fmla="*/ 1228 h 1353"/>
              <a:gd name="T8" fmla="*/ 0 w 893"/>
              <a:gd name="T9" fmla="*/ 124 h 1353"/>
              <a:gd name="T10" fmla="*/ 137 w 893"/>
              <a:gd name="T11" fmla="*/ 0 h 1353"/>
              <a:gd name="T12" fmla="*/ 768 w 893"/>
              <a:gd name="T13" fmla="*/ 0 h 1353"/>
              <a:gd name="T14" fmla="*/ 892 w 893"/>
              <a:gd name="T15" fmla="*/ 124 h 1353"/>
              <a:gd name="T16" fmla="*/ 892 w 893"/>
              <a:gd name="T17" fmla="*/ 496 h 1353"/>
              <a:gd name="T18" fmla="*/ 855 w 893"/>
              <a:gd name="T19" fmla="*/ 521 h 1353"/>
              <a:gd name="T20" fmla="*/ 830 w 893"/>
              <a:gd name="T21" fmla="*/ 496 h 1353"/>
              <a:gd name="T22" fmla="*/ 830 w 893"/>
              <a:gd name="T23" fmla="*/ 124 h 1353"/>
              <a:gd name="T24" fmla="*/ 768 w 893"/>
              <a:gd name="T25" fmla="*/ 62 h 1353"/>
              <a:gd name="T26" fmla="*/ 137 w 893"/>
              <a:gd name="T27" fmla="*/ 62 h 1353"/>
              <a:gd name="T28" fmla="*/ 75 w 893"/>
              <a:gd name="T29" fmla="*/ 124 h 1353"/>
              <a:gd name="T30" fmla="*/ 75 w 893"/>
              <a:gd name="T31" fmla="*/ 1228 h 1353"/>
              <a:gd name="T32" fmla="*/ 137 w 893"/>
              <a:gd name="T33" fmla="*/ 1290 h 1353"/>
              <a:gd name="T34" fmla="*/ 768 w 893"/>
              <a:gd name="T35" fmla="*/ 1290 h 1353"/>
              <a:gd name="T36" fmla="*/ 793 w 893"/>
              <a:gd name="T37" fmla="*/ 1277 h 1353"/>
              <a:gd name="T38" fmla="*/ 842 w 893"/>
              <a:gd name="T39" fmla="*/ 1290 h 1353"/>
              <a:gd name="T40" fmla="*/ 818 w 893"/>
              <a:gd name="T41" fmla="*/ 1339 h 1353"/>
              <a:gd name="T42" fmla="*/ 768 w 893"/>
              <a:gd name="T43" fmla="*/ 1352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93" h="1353">
                <a:moveTo>
                  <a:pt x="768" y="1352"/>
                </a:moveTo>
                <a:lnTo>
                  <a:pt x="768" y="1352"/>
                </a:lnTo>
                <a:cubicBezTo>
                  <a:pt x="137" y="1352"/>
                  <a:pt x="137" y="1352"/>
                  <a:pt x="137" y="1352"/>
                </a:cubicBezTo>
                <a:cubicBezTo>
                  <a:pt x="62" y="1352"/>
                  <a:pt x="0" y="1290"/>
                  <a:pt x="0" y="1228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50"/>
                  <a:pt x="62" y="0"/>
                  <a:pt x="137" y="0"/>
                </a:cubicBezTo>
                <a:cubicBezTo>
                  <a:pt x="768" y="0"/>
                  <a:pt x="768" y="0"/>
                  <a:pt x="768" y="0"/>
                </a:cubicBezTo>
                <a:cubicBezTo>
                  <a:pt x="842" y="0"/>
                  <a:pt x="892" y="50"/>
                  <a:pt x="892" y="124"/>
                </a:cubicBezTo>
                <a:cubicBezTo>
                  <a:pt x="892" y="496"/>
                  <a:pt x="892" y="496"/>
                  <a:pt x="892" y="496"/>
                </a:cubicBezTo>
                <a:cubicBezTo>
                  <a:pt x="892" y="508"/>
                  <a:pt x="880" y="521"/>
                  <a:pt x="855" y="521"/>
                </a:cubicBezTo>
                <a:cubicBezTo>
                  <a:pt x="842" y="521"/>
                  <a:pt x="830" y="508"/>
                  <a:pt x="830" y="496"/>
                </a:cubicBezTo>
                <a:cubicBezTo>
                  <a:pt x="830" y="124"/>
                  <a:pt x="830" y="124"/>
                  <a:pt x="830" y="124"/>
                </a:cubicBezTo>
                <a:cubicBezTo>
                  <a:pt x="830" y="87"/>
                  <a:pt x="805" y="62"/>
                  <a:pt x="768" y="62"/>
                </a:cubicBezTo>
                <a:cubicBezTo>
                  <a:pt x="137" y="62"/>
                  <a:pt x="137" y="62"/>
                  <a:pt x="137" y="62"/>
                </a:cubicBezTo>
                <a:cubicBezTo>
                  <a:pt x="99" y="62"/>
                  <a:pt x="75" y="87"/>
                  <a:pt x="75" y="124"/>
                </a:cubicBezTo>
                <a:cubicBezTo>
                  <a:pt x="75" y="1228"/>
                  <a:pt x="75" y="1228"/>
                  <a:pt x="75" y="1228"/>
                </a:cubicBezTo>
                <a:cubicBezTo>
                  <a:pt x="75" y="1252"/>
                  <a:pt x="99" y="1290"/>
                  <a:pt x="137" y="1290"/>
                </a:cubicBezTo>
                <a:cubicBezTo>
                  <a:pt x="768" y="1290"/>
                  <a:pt x="768" y="1290"/>
                  <a:pt x="768" y="1290"/>
                </a:cubicBezTo>
                <a:cubicBezTo>
                  <a:pt x="780" y="1290"/>
                  <a:pt x="780" y="1277"/>
                  <a:pt x="793" y="1277"/>
                </a:cubicBezTo>
                <a:cubicBezTo>
                  <a:pt x="805" y="1277"/>
                  <a:pt x="830" y="1277"/>
                  <a:pt x="842" y="1290"/>
                </a:cubicBezTo>
                <a:cubicBezTo>
                  <a:pt x="842" y="1315"/>
                  <a:pt x="842" y="1327"/>
                  <a:pt x="818" y="1339"/>
                </a:cubicBezTo>
                <a:cubicBezTo>
                  <a:pt x="805" y="1339"/>
                  <a:pt x="793" y="1352"/>
                  <a:pt x="768" y="13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0" name="Freeform 239">
            <a:extLst>
              <a:ext uri="{FF2B5EF4-FFF2-40B4-BE49-F238E27FC236}">
                <a16:creationId xmlns:a16="http://schemas.microsoft.com/office/drawing/2014/main" id="{29545DC2-AB3A-A84E-BE16-F73F1416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1899" y="2413800"/>
            <a:ext cx="63739" cy="54177"/>
          </a:xfrm>
          <a:custGeom>
            <a:avLst/>
            <a:gdLst>
              <a:gd name="T0" fmla="*/ 50 w 88"/>
              <a:gd name="T1" fmla="*/ 74 h 75"/>
              <a:gd name="T2" fmla="*/ 50 w 88"/>
              <a:gd name="T3" fmla="*/ 74 h 75"/>
              <a:gd name="T4" fmla="*/ 0 w 88"/>
              <a:gd name="T5" fmla="*/ 37 h 75"/>
              <a:gd name="T6" fmla="*/ 50 w 88"/>
              <a:gd name="T7" fmla="*/ 0 h 75"/>
              <a:gd name="T8" fmla="*/ 87 w 88"/>
              <a:gd name="T9" fmla="*/ 37 h 75"/>
              <a:gd name="T10" fmla="*/ 50 w 88"/>
              <a:gd name="T11" fmla="*/ 74 h 75"/>
              <a:gd name="T12" fmla="*/ 50 w 88"/>
              <a:gd name="T13" fmla="*/ 13 h 75"/>
              <a:gd name="T14" fmla="*/ 50 w 88"/>
              <a:gd name="T15" fmla="*/ 13 h 75"/>
              <a:gd name="T16" fmla="*/ 25 w 88"/>
              <a:gd name="T17" fmla="*/ 37 h 75"/>
              <a:gd name="T18" fmla="*/ 50 w 88"/>
              <a:gd name="T19" fmla="*/ 62 h 75"/>
              <a:gd name="T20" fmla="*/ 75 w 88"/>
              <a:gd name="T21" fmla="*/ 37 h 75"/>
              <a:gd name="T22" fmla="*/ 50 w 88"/>
              <a:gd name="T23" fmla="*/ 1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75">
                <a:moveTo>
                  <a:pt x="50" y="74"/>
                </a:moveTo>
                <a:lnTo>
                  <a:pt x="50" y="74"/>
                </a:lnTo>
                <a:cubicBezTo>
                  <a:pt x="25" y="74"/>
                  <a:pt x="0" y="62"/>
                  <a:pt x="0" y="37"/>
                </a:cubicBezTo>
                <a:cubicBezTo>
                  <a:pt x="0" y="13"/>
                  <a:pt x="25" y="0"/>
                  <a:pt x="50" y="0"/>
                </a:cubicBezTo>
                <a:cubicBezTo>
                  <a:pt x="62" y="0"/>
                  <a:pt x="87" y="13"/>
                  <a:pt x="87" y="37"/>
                </a:cubicBezTo>
                <a:cubicBezTo>
                  <a:pt x="87" y="62"/>
                  <a:pt x="62" y="74"/>
                  <a:pt x="50" y="74"/>
                </a:cubicBezTo>
                <a:close/>
                <a:moveTo>
                  <a:pt x="50" y="13"/>
                </a:moveTo>
                <a:lnTo>
                  <a:pt x="50" y="13"/>
                </a:lnTo>
                <a:cubicBezTo>
                  <a:pt x="25" y="13"/>
                  <a:pt x="25" y="25"/>
                  <a:pt x="25" y="37"/>
                </a:cubicBezTo>
                <a:cubicBezTo>
                  <a:pt x="25" y="50"/>
                  <a:pt x="25" y="62"/>
                  <a:pt x="50" y="62"/>
                </a:cubicBezTo>
                <a:cubicBezTo>
                  <a:pt x="62" y="62"/>
                  <a:pt x="75" y="50"/>
                  <a:pt x="75" y="37"/>
                </a:cubicBezTo>
                <a:cubicBezTo>
                  <a:pt x="75" y="25"/>
                  <a:pt x="62" y="13"/>
                  <a:pt x="50" y="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1" name="Freeform 240">
            <a:extLst>
              <a:ext uri="{FF2B5EF4-FFF2-40B4-BE49-F238E27FC236}">
                <a16:creationId xmlns:a16="http://schemas.microsoft.com/office/drawing/2014/main" id="{5ED91D49-D1D6-A54C-8490-8B608F0A0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4635" y="2413800"/>
            <a:ext cx="226272" cy="54177"/>
          </a:xfrm>
          <a:custGeom>
            <a:avLst/>
            <a:gdLst>
              <a:gd name="T0" fmla="*/ 285 w 311"/>
              <a:gd name="T1" fmla="*/ 74 h 75"/>
              <a:gd name="T2" fmla="*/ 285 w 311"/>
              <a:gd name="T3" fmla="*/ 74 h 75"/>
              <a:gd name="T4" fmla="*/ 37 w 311"/>
              <a:gd name="T5" fmla="*/ 74 h 75"/>
              <a:gd name="T6" fmla="*/ 0 w 311"/>
              <a:gd name="T7" fmla="*/ 37 h 75"/>
              <a:gd name="T8" fmla="*/ 37 w 311"/>
              <a:gd name="T9" fmla="*/ 0 h 75"/>
              <a:gd name="T10" fmla="*/ 285 w 311"/>
              <a:gd name="T11" fmla="*/ 0 h 75"/>
              <a:gd name="T12" fmla="*/ 310 w 311"/>
              <a:gd name="T13" fmla="*/ 37 h 75"/>
              <a:gd name="T14" fmla="*/ 285 w 311"/>
              <a:gd name="T15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1" h="75">
                <a:moveTo>
                  <a:pt x="285" y="74"/>
                </a:moveTo>
                <a:lnTo>
                  <a:pt x="285" y="74"/>
                </a:lnTo>
                <a:cubicBezTo>
                  <a:pt x="37" y="74"/>
                  <a:pt x="37" y="74"/>
                  <a:pt x="37" y="74"/>
                </a:cubicBezTo>
                <a:cubicBezTo>
                  <a:pt x="25" y="74"/>
                  <a:pt x="0" y="50"/>
                  <a:pt x="0" y="37"/>
                </a:cubicBezTo>
                <a:cubicBezTo>
                  <a:pt x="0" y="25"/>
                  <a:pt x="25" y="0"/>
                  <a:pt x="37" y="0"/>
                </a:cubicBezTo>
                <a:cubicBezTo>
                  <a:pt x="285" y="0"/>
                  <a:pt x="285" y="0"/>
                  <a:pt x="285" y="0"/>
                </a:cubicBezTo>
                <a:cubicBezTo>
                  <a:pt x="297" y="0"/>
                  <a:pt x="310" y="25"/>
                  <a:pt x="310" y="37"/>
                </a:cubicBezTo>
                <a:cubicBezTo>
                  <a:pt x="310" y="50"/>
                  <a:pt x="297" y="74"/>
                  <a:pt x="285" y="7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2" name="Freeform 241">
            <a:extLst>
              <a:ext uri="{FF2B5EF4-FFF2-40B4-BE49-F238E27FC236}">
                <a16:creationId xmlns:a16="http://schemas.microsoft.com/office/drawing/2014/main" id="{482498F9-8995-A748-A7B1-201443AF9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1335" y="1677613"/>
            <a:ext cx="484416" cy="261330"/>
          </a:xfrm>
          <a:custGeom>
            <a:avLst/>
            <a:gdLst>
              <a:gd name="T0" fmla="*/ 643 w 669"/>
              <a:gd name="T1" fmla="*/ 360 h 361"/>
              <a:gd name="T2" fmla="*/ 643 w 669"/>
              <a:gd name="T3" fmla="*/ 360 h 361"/>
              <a:gd name="T4" fmla="*/ 25 w 669"/>
              <a:gd name="T5" fmla="*/ 360 h 361"/>
              <a:gd name="T6" fmla="*/ 0 w 669"/>
              <a:gd name="T7" fmla="*/ 335 h 361"/>
              <a:gd name="T8" fmla="*/ 0 w 669"/>
              <a:gd name="T9" fmla="*/ 25 h 361"/>
              <a:gd name="T10" fmla="*/ 25 w 669"/>
              <a:gd name="T11" fmla="*/ 0 h 361"/>
              <a:gd name="T12" fmla="*/ 643 w 669"/>
              <a:gd name="T13" fmla="*/ 0 h 361"/>
              <a:gd name="T14" fmla="*/ 668 w 669"/>
              <a:gd name="T15" fmla="*/ 25 h 361"/>
              <a:gd name="T16" fmla="*/ 668 w 669"/>
              <a:gd name="T17" fmla="*/ 335 h 361"/>
              <a:gd name="T18" fmla="*/ 643 w 669"/>
              <a:gd name="T19" fmla="*/ 360 h 361"/>
              <a:gd name="T20" fmla="*/ 62 w 669"/>
              <a:gd name="T21" fmla="*/ 298 h 361"/>
              <a:gd name="T22" fmla="*/ 62 w 669"/>
              <a:gd name="T23" fmla="*/ 298 h 361"/>
              <a:gd name="T24" fmla="*/ 606 w 669"/>
              <a:gd name="T25" fmla="*/ 298 h 361"/>
              <a:gd name="T26" fmla="*/ 606 w 669"/>
              <a:gd name="T27" fmla="*/ 62 h 361"/>
              <a:gd name="T28" fmla="*/ 62 w 669"/>
              <a:gd name="T29" fmla="*/ 62 h 361"/>
              <a:gd name="T30" fmla="*/ 62 w 669"/>
              <a:gd name="T31" fmla="*/ 298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9" h="361">
                <a:moveTo>
                  <a:pt x="643" y="360"/>
                </a:moveTo>
                <a:lnTo>
                  <a:pt x="643" y="360"/>
                </a:lnTo>
                <a:cubicBezTo>
                  <a:pt x="25" y="360"/>
                  <a:pt x="25" y="360"/>
                  <a:pt x="25" y="360"/>
                </a:cubicBezTo>
                <a:cubicBezTo>
                  <a:pt x="12" y="360"/>
                  <a:pt x="0" y="348"/>
                  <a:pt x="0" y="33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3"/>
                  <a:pt x="12" y="0"/>
                  <a:pt x="25" y="0"/>
                </a:cubicBezTo>
                <a:cubicBezTo>
                  <a:pt x="643" y="0"/>
                  <a:pt x="643" y="0"/>
                  <a:pt x="643" y="0"/>
                </a:cubicBezTo>
                <a:cubicBezTo>
                  <a:pt x="656" y="0"/>
                  <a:pt x="668" y="13"/>
                  <a:pt x="668" y="25"/>
                </a:cubicBezTo>
                <a:cubicBezTo>
                  <a:pt x="668" y="335"/>
                  <a:pt x="668" y="335"/>
                  <a:pt x="668" y="335"/>
                </a:cubicBezTo>
                <a:cubicBezTo>
                  <a:pt x="668" y="348"/>
                  <a:pt x="656" y="360"/>
                  <a:pt x="643" y="360"/>
                </a:cubicBezTo>
                <a:close/>
                <a:moveTo>
                  <a:pt x="62" y="298"/>
                </a:moveTo>
                <a:lnTo>
                  <a:pt x="62" y="298"/>
                </a:lnTo>
                <a:cubicBezTo>
                  <a:pt x="606" y="298"/>
                  <a:pt x="606" y="298"/>
                  <a:pt x="606" y="298"/>
                </a:cubicBezTo>
                <a:cubicBezTo>
                  <a:pt x="606" y="62"/>
                  <a:pt x="606" y="62"/>
                  <a:pt x="606" y="62"/>
                </a:cubicBezTo>
                <a:cubicBezTo>
                  <a:pt x="62" y="62"/>
                  <a:pt x="62" y="62"/>
                  <a:pt x="62" y="62"/>
                </a:cubicBezTo>
                <a:lnTo>
                  <a:pt x="62" y="2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3" name="Freeform 242">
            <a:extLst>
              <a:ext uri="{FF2B5EF4-FFF2-40B4-BE49-F238E27FC236}">
                <a16:creationId xmlns:a16="http://schemas.microsoft.com/office/drawing/2014/main" id="{E5A9DD17-57DB-EA42-982B-9A3AD1AFD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1899" y="2244890"/>
            <a:ext cx="63739" cy="54179"/>
          </a:xfrm>
          <a:custGeom>
            <a:avLst/>
            <a:gdLst>
              <a:gd name="T0" fmla="*/ 50 w 88"/>
              <a:gd name="T1" fmla="*/ 74 h 75"/>
              <a:gd name="T2" fmla="*/ 50 w 88"/>
              <a:gd name="T3" fmla="*/ 74 h 75"/>
              <a:gd name="T4" fmla="*/ 0 w 88"/>
              <a:gd name="T5" fmla="*/ 37 h 75"/>
              <a:gd name="T6" fmla="*/ 50 w 88"/>
              <a:gd name="T7" fmla="*/ 0 h 75"/>
              <a:gd name="T8" fmla="*/ 87 w 88"/>
              <a:gd name="T9" fmla="*/ 37 h 75"/>
              <a:gd name="T10" fmla="*/ 50 w 88"/>
              <a:gd name="T11" fmla="*/ 74 h 75"/>
              <a:gd name="T12" fmla="*/ 50 w 88"/>
              <a:gd name="T13" fmla="*/ 12 h 75"/>
              <a:gd name="T14" fmla="*/ 50 w 88"/>
              <a:gd name="T15" fmla="*/ 12 h 75"/>
              <a:gd name="T16" fmla="*/ 25 w 88"/>
              <a:gd name="T17" fmla="*/ 37 h 75"/>
              <a:gd name="T18" fmla="*/ 50 w 88"/>
              <a:gd name="T19" fmla="*/ 61 h 75"/>
              <a:gd name="T20" fmla="*/ 75 w 88"/>
              <a:gd name="T21" fmla="*/ 37 h 75"/>
              <a:gd name="T22" fmla="*/ 50 w 88"/>
              <a:gd name="T23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75">
                <a:moveTo>
                  <a:pt x="50" y="74"/>
                </a:moveTo>
                <a:lnTo>
                  <a:pt x="50" y="74"/>
                </a:lnTo>
                <a:cubicBezTo>
                  <a:pt x="25" y="74"/>
                  <a:pt x="0" y="49"/>
                  <a:pt x="0" y="37"/>
                </a:cubicBezTo>
                <a:cubicBezTo>
                  <a:pt x="0" y="12"/>
                  <a:pt x="25" y="0"/>
                  <a:pt x="50" y="0"/>
                </a:cubicBezTo>
                <a:cubicBezTo>
                  <a:pt x="62" y="0"/>
                  <a:pt x="87" y="12"/>
                  <a:pt x="87" y="37"/>
                </a:cubicBezTo>
                <a:cubicBezTo>
                  <a:pt x="87" y="49"/>
                  <a:pt x="62" y="74"/>
                  <a:pt x="50" y="74"/>
                </a:cubicBezTo>
                <a:close/>
                <a:moveTo>
                  <a:pt x="50" y="12"/>
                </a:moveTo>
                <a:lnTo>
                  <a:pt x="50" y="12"/>
                </a:lnTo>
                <a:cubicBezTo>
                  <a:pt x="25" y="12"/>
                  <a:pt x="25" y="24"/>
                  <a:pt x="25" y="37"/>
                </a:cubicBezTo>
                <a:cubicBezTo>
                  <a:pt x="25" y="49"/>
                  <a:pt x="25" y="61"/>
                  <a:pt x="50" y="61"/>
                </a:cubicBezTo>
                <a:cubicBezTo>
                  <a:pt x="62" y="61"/>
                  <a:pt x="75" y="49"/>
                  <a:pt x="75" y="37"/>
                </a:cubicBezTo>
                <a:cubicBezTo>
                  <a:pt x="75" y="24"/>
                  <a:pt x="62" y="12"/>
                  <a:pt x="50" y="1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9" name="Freeform 243">
            <a:extLst>
              <a:ext uri="{FF2B5EF4-FFF2-40B4-BE49-F238E27FC236}">
                <a16:creationId xmlns:a16="http://schemas.microsoft.com/office/drawing/2014/main" id="{BCFD8784-838A-EB4B-A6CE-8D3E5D2F2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1461" y="2117412"/>
            <a:ext cx="54177" cy="63739"/>
          </a:xfrm>
          <a:custGeom>
            <a:avLst/>
            <a:gdLst>
              <a:gd name="T0" fmla="*/ 37 w 75"/>
              <a:gd name="T1" fmla="*/ 87 h 88"/>
              <a:gd name="T2" fmla="*/ 37 w 75"/>
              <a:gd name="T3" fmla="*/ 87 h 88"/>
              <a:gd name="T4" fmla="*/ 0 w 75"/>
              <a:gd name="T5" fmla="*/ 37 h 88"/>
              <a:gd name="T6" fmla="*/ 37 w 75"/>
              <a:gd name="T7" fmla="*/ 0 h 88"/>
              <a:gd name="T8" fmla="*/ 74 w 75"/>
              <a:gd name="T9" fmla="*/ 37 h 88"/>
              <a:gd name="T10" fmla="*/ 37 w 75"/>
              <a:gd name="T11" fmla="*/ 87 h 88"/>
              <a:gd name="T12" fmla="*/ 37 w 75"/>
              <a:gd name="T13" fmla="*/ 13 h 88"/>
              <a:gd name="T14" fmla="*/ 37 w 75"/>
              <a:gd name="T15" fmla="*/ 13 h 88"/>
              <a:gd name="T16" fmla="*/ 12 w 75"/>
              <a:gd name="T17" fmla="*/ 37 h 88"/>
              <a:gd name="T18" fmla="*/ 37 w 75"/>
              <a:gd name="T19" fmla="*/ 62 h 88"/>
              <a:gd name="T20" fmla="*/ 62 w 75"/>
              <a:gd name="T21" fmla="*/ 37 h 88"/>
              <a:gd name="T22" fmla="*/ 37 w 75"/>
              <a:gd name="T23" fmla="*/ 1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88">
                <a:moveTo>
                  <a:pt x="37" y="87"/>
                </a:moveTo>
                <a:lnTo>
                  <a:pt x="37" y="87"/>
                </a:lnTo>
                <a:cubicBezTo>
                  <a:pt x="12" y="87"/>
                  <a:pt x="0" y="62"/>
                  <a:pt x="0" y="37"/>
                </a:cubicBezTo>
                <a:cubicBezTo>
                  <a:pt x="0" y="25"/>
                  <a:pt x="12" y="0"/>
                  <a:pt x="37" y="0"/>
                </a:cubicBezTo>
                <a:cubicBezTo>
                  <a:pt x="49" y="0"/>
                  <a:pt x="74" y="25"/>
                  <a:pt x="74" y="37"/>
                </a:cubicBezTo>
                <a:cubicBezTo>
                  <a:pt x="74" y="62"/>
                  <a:pt x="49" y="87"/>
                  <a:pt x="37" y="87"/>
                </a:cubicBezTo>
                <a:close/>
                <a:moveTo>
                  <a:pt x="37" y="13"/>
                </a:moveTo>
                <a:lnTo>
                  <a:pt x="37" y="13"/>
                </a:lnTo>
                <a:cubicBezTo>
                  <a:pt x="25" y="13"/>
                  <a:pt x="12" y="25"/>
                  <a:pt x="12" y="37"/>
                </a:cubicBezTo>
                <a:cubicBezTo>
                  <a:pt x="12" y="62"/>
                  <a:pt x="25" y="62"/>
                  <a:pt x="37" y="62"/>
                </a:cubicBezTo>
                <a:cubicBezTo>
                  <a:pt x="49" y="62"/>
                  <a:pt x="62" y="62"/>
                  <a:pt x="62" y="37"/>
                </a:cubicBezTo>
                <a:cubicBezTo>
                  <a:pt x="62" y="25"/>
                  <a:pt x="49" y="13"/>
                  <a:pt x="37" y="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0" name="Freeform 244">
            <a:extLst>
              <a:ext uri="{FF2B5EF4-FFF2-40B4-BE49-F238E27FC236}">
                <a16:creationId xmlns:a16="http://schemas.microsoft.com/office/drawing/2014/main" id="{A24D9C55-63F8-4947-8126-FEC57B2D2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8047" y="2117412"/>
            <a:ext cx="54179" cy="63739"/>
          </a:xfrm>
          <a:custGeom>
            <a:avLst/>
            <a:gdLst>
              <a:gd name="T0" fmla="*/ 37 w 76"/>
              <a:gd name="T1" fmla="*/ 87 h 88"/>
              <a:gd name="T2" fmla="*/ 37 w 76"/>
              <a:gd name="T3" fmla="*/ 87 h 88"/>
              <a:gd name="T4" fmla="*/ 0 w 76"/>
              <a:gd name="T5" fmla="*/ 37 h 88"/>
              <a:gd name="T6" fmla="*/ 37 w 76"/>
              <a:gd name="T7" fmla="*/ 0 h 88"/>
              <a:gd name="T8" fmla="*/ 75 w 76"/>
              <a:gd name="T9" fmla="*/ 37 h 88"/>
              <a:gd name="T10" fmla="*/ 37 w 76"/>
              <a:gd name="T11" fmla="*/ 87 h 88"/>
              <a:gd name="T12" fmla="*/ 37 w 76"/>
              <a:gd name="T13" fmla="*/ 13 h 88"/>
              <a:gd name="T14" fmla="*/ 37 w 76"/>
              <a:gd name="T15" fmla="*/ 13 h 88"/>
              <a:gd name="T16" fmla="*/ 13 w 76"/>
              <a:gd name="T17" fmla="*/ 37 h 88"/>
              <a:gd name="T18" fmla="*/ 37 w 76"/>
              <a:gd name="T19" fmla="*/ 62 h 88"/>
              <a:gd name="T20" fmla="*/ 62 w 76"/>
              <a:gd name="T21" fmla="*/ 37 h 88"/>
              <a:gd name="T22" fmla="*/ 37 w 76"/>
              <a:gd name="T23" fmla="*/ 1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" h="88">
                <a:moveTo>
                  <a:pt x="37" y="87"/>
                </a:moveTo>
                <a:lnTo>
                  <a:pt x="37" y="87"/>
                </a:lnTo>
                <a:cubicBezTo>
                  <a:pt x="13" y="87"/>
                  <a:pt x="0" y="62"/>
                  <a:pt x="0" y="37"/>
                </a:cubicBezTo>
                <a:cubicBezTo>
                  <a:pt x="0" y="25"/>
                  <a:pt x="13" y="0"/>
                  <a:pt x="37" y="0"/>
                </a:cubicBezTo>
                <a:cubicBezTo>
                  <a:pt x="62" y="0"/>
                  <a:pt x="75" y="25"/>
                  <a:pt x="75" y="37"/>
                </a:cubicBezTo>
                <a:cubicBezTo>
                  <a:pt x="75" y="62"/>
                  <a:pt x="62" y="87"/>
                  <a:pt x="37" y="87"/>
                </a:cubicBezTo>
                <a:close/>
                <a:moveTo>
                  <a:pt x="37" y="13"/>
                </a:moveTo>
                <a:lnTo>
                  <a:pt x="37" y="13"/>
                </a:lnTo>
                <a:cubicBezTo>
                  <a:pt x="25" y="13"/>
                  <a:pt x="13" y="25"/>
                  <a:pt x="13" y="37"/>
                </a:cubicBezTo>
                <a:cubicBezTo>
                  <a:pt x="13" y="62"/>
                  <a:pt x="25" y="62"/>
                  <a:pt x="37" y="62"/>
                </a:cubicBezTo>
                <a:cubicBezTo>
                  <a:pt x="50" y="62"/>
                  <a:pt x="62" y="62"/>
                  <a:pt x="62" y="37"/>
                </a:cubicBezTo>
                <a:cubicBezTo>
                  <a:pt x="62" y="25"/>
                  <a:pt x="50" y="13"/>
                  <a:pt x="37" y="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1" name="Freeform 245">
            <a:extLst>
              <a:ext uri="{FF2B5EF4-FFF2-40B4-BE49-F238E27FC236}">
                <a16:creationId xmlns:a16="http://schemas.microsoft.com/office/drawing/2014/main" id="{A5247D4B-4394-0E42-A985-FEBE3C9ED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4635" y="2117412"/>
            <a:ext cx="54177" cy="63739"/>
          </a:xfrm>
          <a:custGeom>
            <a:avLst/>
            <a:gdLst>
              <a:gd name="T0" fmla="*/ 37 w 75"/>
              <a:gd name="T1" fmla="*/ 87 h 88"/>
              <a:gd name="T2" fmla="*/ 37 w 75"/>
              <a:gd name="T3" fmla="*/ 87 h 88"/>
              <a:gd name="T4" fmla="*/ 0 w 75"/>
              <a:gd name="T5" fmla="*/ 37 h 88"/>
              <a:gd name="T6" fmla="*/ 37 w 75"/>
              <a:gd name="T7" fmla="*/ 0 h 88"/>
              <a:gd name="T8" fmla="*/ 74 w 75"/>
              <a:gd name="T9" fmla="*/ 37 h 88"/>
              <a:gd name="T10" fmla="*/ 37 w 75"/>
              <a:gd name="T11" fmla="*/ 87 h 88"/>
              <a:gd name="T12" fmla="*/ 37 w 75"/>
              <a:gd name="T13" fmla="*/ 13 h 88"/>
              <a:gd name="T14" fmla="*/ 37 w 75"/>
              <a:gd name="T15" fmla="*/ 13 h 88"/>
              <a:gd name="T16" fmla="*/ 13 w 75"/>
              <a:gd name="T17" fmla="*/ 37 h 88"/>
              <a:gd name="T18" fmla="*/ 37 w 75"/>
              <a:gd name="T19" fmla="*/ 62 h 88"/>
              <a:gd name="T20" fmla="*/ 62 w 75"/>
              <a:gd name="T21" fmla="*/ 37 h 88"/>
              <a:gd name="T22" fmla="*/ 37 w 75"/>
              <a:gd name="T23" fmla="*/ 1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88">
                <a:moveTo>
                  <a:pt x="37" y="87"/>
                </a:moveTo>
                <a:lnTo>
                  <a:pt x="37" y="87"/>
                </a:lnTo>
                <a:cubicBezTo>
                  <a:pt x="13" y="87"/>
                  <a:pt x="0" y="62"/>
                  <a:pt x="0" y="37"/>
                </a:cubicBezTo>
                <a:cubicBezTo>
                  <a:pt x="0" y="25"/>
                  <a:pt x="13" y="0"/>
                  <a:pt x="37" y="0"/>
                </a:cubicBezTo>
                <a:cubicBezTo>
                  <a:pt x="62" y="0"/>
                  <a:pt x="74" y="25"/>
                  <a:pt x="74" y="37"/>
                </a:cubicBezTo>
                <a:cubicBezTo>
                  <a:pt x="74" y="62"/>
                  <a:pt x="62" y="87"/>
                  <a:pt x="37" y="87"/>
                </a:cubicBezTo>
                <a:close/>
                <a:moveTo>
                  <a:pt x="37" y="13"/>
                </a:moveTo>
                <a:lnTo>
                  <a:pt x="37" y="13"/>
                </a:lnTo>
                <a:cubicBezTo>
                  <a:pt x="25" y="13"/>
                  <a:pt x="13" y="25"/>
                  <a:pt x="13" y="37"/>
                </a:cubicBezTo>
                <a:cubicBezTo>
                  <a:pt x="13" y="62"/>
                  <a:pt x="25" y="62"/>
                  <a:pt x="37" y="62"/>
                </a:cubicBezTo>
                <a:cubicBezTo>
                  <a:pt x="49" y="62"/>
                  <a:pt x="62" y="62"/>
                  <a:pt x="62" y="37"/>
                </a:cubicBezTo>
                <a:cubicBezTo>
                  <a:pt x="62" y="25"/>
                  <a:pt x="49" y="13"/>
                  <a:pt x="37" y="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2" name="Freeform 246">
            <a:extLst>
              <a:ext uri="{FF2B5EF4-FFF2-40B4-BE49-F238E27FC236}">
                <a16:creationId xmlns:a16="http://schemas.microsoft.com/office/drawing/2014/main" id="{366E533F-2216-154D-ABE3-03B3C778D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8047" y="2244890"/>
            <a:ext cx="54179" cy="54179"/>
          </a:xfrm>
          <a:custGeom>
            <a:avLst/>
            <a:gdLst>
              <a:gd name="T0" fmla="*/ 37 w 76"/>
              <a:gd name="T1" fmla="*/ 74 h 75"/>
              <a:gd name="T2" fmla="*/ 37 w 76"/>
              <a:gd name="T3" fmla="*/ 74 h 75"/>
              <a:gd name="T4" fmla="*/ 0 w 76"/>
              <a:gd name="T5" fmla="*/ 37 h 75"/>
              <a:gd name="T6" fmla="*/ 37 w 76"/>
              <a:gd name="T7" fmla="*/ 0 h 75"/>
              <a:gd name="T8" fmla="*/ 75 w 76"/>
              <a:gd name="T9" fmla="*/ 37 h 75"/>
              <a:gd name="T10" fmla="*/ 37 w 76"/>
              <a:gd name="T11" fmla="*/ 74 h 75"/>
              <a:gd name="T12" fmla="*/ 37 w 76"/>
              <a:gd name="T13" fmla="*/ 12 h 75"/>
              <a:gd name="T14" fmla="*/ 37 w 76"/>
              <a:gd name="T15" fmla="*/ 12 h 75"/>
              <a:gd name="T16" fmla="*/ 13 w 76"/>
              <a:gd name="T17" fmla="*/ 37 h 75"/>
              <a:gd name="T18" fmla="*/ 37 w 76"/>
              <a:gd name="T19" fmla="*/ 61 h 75"/>
              <a:gd name="T20" fmla="*/ 62 w 76"/>
              <a:gd name="T21" fmla="*/ 37 h 75"/>
              <a:gd name="T22" fmla="*/ 37 w 76"/>
              <a:gd name="T23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" h="75">
                <a:moveTo>
                  <a:pt x="37" y="74"/>
                </a:moveTo>
                <a:lnTo>
                  <a:pt x="37" y="74"/>
                </a:lnTo>
                <a:cubicBezTo>
                  <a:pt x="13" y="74"/>
                  <a:pt x="0" y="49"/>
                  <a:pt x="0" y="37"/>
                </a:cubicBezTo>
                <a:cubicBezTo>
                  <a:pt x="0" y="12"/>
                  <a:pt x="13" y="0"/>
                  <a:pt x="37" y="0"/>
                </a:cubicBezTo>
                <a:cubicBezTo>
                  <a:pt x="62" y="0"/>
                  <a:pt x="75" y="12"/>
                  <a:pt x="75" y="37"/>
                </a:cubicBezTo>
                <a:cubicBezTo>
                  <a:pt x="75" y="49"/>
                  <a:pt x="62" y="74"/>
                  <a:pt x="37" y="74"/>
                </a:cubicBezTo>
                <a:close/>
                <a:moveTo>
                  <a:pt x="37" y="12"/>
                </a:moveTo>
                <a:lnTo>
                  <a:pt x="37" y="12"/>
                </a:lnTo>
                <a:cubicBezTo>
                  <a:pt x="25" y="12"/>
                  <a:pt x="13" y="24"/>
                  <a:pt x="13" y="37"/>
                </a:cubicBezTo>
                <a:cubicBezTo>
                  <a:pt x="13" y="49"/>
                  <a:pt x="25" y="61"/>
                  <a:pt x="37" y="61"/>
                </a:cubicBezTo>
                <a:cubicBezTo>
                  <a:pt x="50" y="61"/>
                  <a:pt x="62" y="49"/>
                  <a:pt x="62" y="37"/>
                </a:cubicBezTo>
                <a:cubicBezTo>
                  <a:pt x="62" y="24"/>
                  <a:pt x="50" y="12"/>
                  <a:pt x="37" y="1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3" name="Freeform 247">
            <a:extLst>
              <a:ext uri="{FF2B5EF4-FFF2-40B4-BE49-F238E27FC236}">
                <a16:creationId xmlns:a16="http://schemas.microsoft.com/office/drawing/2014/main" id="{77DDBE87-7ACD-9140-ABC5-3FA8A2895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4635" y="2244890"/>
            <a:ext cx="54177" cy="54179"/>
          </a:xfrm>
          <a:custGeom>
            <a:avLst/>
            <a:gdLst>
              <a:gd name="T0" fmla="*/ 37 w 75"/>
              <a:gd name="T1" fmla="*/ 74 h 75"/>
              <a:gd name="T2" fmla="*/ 37 w 75"/>
              <a:gd name="T3" fmla="*/ 74 h 75"/>
              <a:gd name="T4" fmla="*/ 0 w 75"/>
              <a:gd name="T5" fmla="*/ 37 h 75"/>
              <a:gd name="T6" fmla="*/ 37 w 75"/>
              <a:gd name="T7" fmla="*/ 0 h 75"/>
              <a:gd name="T8" fmla="*/ 74 w 75"/>
              <a:gd name="T9" fmla="*/ 37 h 75"/>
              <a:gd name="T10" fmla="*/ 37 w 75"/>
              <a:gd name="T11" fmla="*/ 74 h 75"/>
              <a:gd name="T12" fmla="*/ 37 w 75"/>
              <a:gd name="T13" fmla="*/ 12 h 75"/>
              <a:gd name="T14" fmla="*/ 37 w 75"/>
              <a:gd name="T15" fmla="*/ 12 h 75"/>
              <a:gd name="T16" fmla="*/ 13 w 75"/>
              <a:gd name="T17" fmla="*/ 37 h 75"/>
              <a:gd name="T18" fmla="*/ 37 w 75"/>
              <a:gd name="T19" fmla="*/ 61 h 75"/>
              <a:gd name="T20" fmla="*/ 62 w 75"/>
              <a:gd name="T21" fmla="*/ 37 h 75"/>
              <a:gd name="T22" fmla="*/ 37 w 75"/>
              <a:gd name="T23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75">
                <a:moveTo>
                  <a:pt x="37" y="74"/>
                </a:moveTo>
                <a:lnTo>
                  <a:pt x="37" y="74"/>
                </a:lnTo>
                <a:cubicBezTo>
                  <a:pt x="13" y="74"/>
                  <a:pt x="0" y="49"/>
                  <a:pt x="0" y="37"/>
                </a:cubicBezTo>
                <a:cubicBezTo>
                  <a:pt x="0" y="12"/>
                  <a:pt x="13" y="0"/>
                  <a:pt x="37" y="0"/>
                </a:cubicBezTo>
                <a:cubicBezTo>
                  <a:pt x="62" y="0"/>
                  <a:pt x="74" y="12"/>
                  <a:pt x="74" y="37"/>
                </a:cubicBezTo>
                <a:cubicBezTo>
                  <a:pt x="74" y="49"/>
                  <a:pt x="62" y="74"/>
                  <a:pt x="37" y="74"/>
                </a:cubicBezTo>
                <a:close/>
                <a:moveTo>
                  <a:pt x="37" y="12"/>
                </a:moveTo>
                <a:lnTo>
                  <a:pt x="37" y="12"/>
                </a:lnTo>
                <a:cubicBezTo>
                  <a:pt x="25" y="12"/>
                  <a:pt x="13" y="24"/>
                  <a:pt x="13" y="37"/>
                </a:cubicBezTo>
                <a:cubicBezTo>
                  <a:pt x="13" y="49"/>
                  <a:pt x="25" y="61"/>
                  <a:pt x="37" y="61"/>
                </a:cubicBezTo>
                <a:cubicBezTo>
                  <a:pt x="49" y="61"/>
                  <a:pt x="62" y="49"/>
                  <a:pt x="62" y="37"/>
                </a:cubicBezTo>
                <a:cubicBezTo>
                  <a:pt x="62" y="24"/>
                  <a:pt x="49" y="12"/>
                  <a:pt x="37" y="1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4" name="Freeform 248">
            <a:extLst>
              <a:ext uri="{FF2B5EF4-FFF2-40B4-BE49-F238E27FC236}">
                <a16:creationId xmlns:a16="http://schemas.microsoft.com/office/drawing/2014/main" id="{34681398-1F1A-224F-A329-7F075B535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1461" y="2002682"/>
            <a:ext cx="54177" cy="63739"/>
          </a:xfrm>
          <a:custGeom>
            <a:avLst/>
            <a:gdLst>
              <a:gd name="T0" fmla="*/ 37 w 75"/>
              <a:gd name="T1" fmla="*/ 87 h 88"/>
              <a:gd name="T2" fmla="*/ 37 w 75"/>
              <a:gd name="T3" fmla="*/ 87 h 88"/>
              <a:gd name="T4" fmla="*/ 0 w 75"/>
              <a:gd name="T5" fmla="*/ 37 h 88"/>
              <a:gd name="T6" fmla="*/ 37 w 75"/>
              <a:gd name="T7" fmla="*/ 0 h 88"/>
              <a:gd name="T8" fmla="*/ 74 w 75"/>
              <a:gd name="T9" fmla="*/ 37 h 88"/>
              <a:gd name="T10" fmla="*/ 37 w 75"/>
              <a:gd name="T11" fmla="*/ 87 h 88"/>
              <a:gd name="T12" fmla="*/ 37 w 75"/>
              <a:gd name="T13" fmla="*/ 25 h 88"/>
              <a:gd name="T14" fmla="*/ 37 w 75"/>
              <a:gd name="T15" fmla="*/ 25 h 88"/>
              <a:gd name="T16" fmla="*/ 12 w 75"/>
              <a:gd name="T17" fmla="*/ 37 h 88"/>
              <a:gd name="T18" fmla="*/ 37 w 75"/>
              <a:gd name="T19" fmla="*/ 62 h 88"/>
              <a:gd name="T20" fmla="*/ 62 w 75"/>
              <a:gd name="T21" fmla="*/ 37 h 88"/>
              <a:gd name="T22" fmla="*/ 37 w 75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88">
                <a:moveTo>
                  <a:pt x="37" y="87"/>
                </a:moveTo>
                <a:lnTo>
                  <a:pt x="37" y="87"/>
                </a:lnTo>
                <a:cubicBezTo>
                  <a:pt x="12" y="87"/>
                  <a:pt x="0" y="62"/>
                  <a:pt x="0" y="37"/>
                </a:cubicBezTo>
                <a:cubicBezTo>
                  <a:pt x="0" y="25"/>
                  <a:pt x="12" y="0"/>
                  <a:pt x="37" y="0"/>
                </a:cubicBezTo>
                <a:cubicBezTo>
                  <a:pt x="49" y="0"/>
                  <a:pt x="74" y="25"/>
                  <a:pt x="74" y="37"/>
                </a:cubicBezTo>
                <a:cubicBezTo>
                  <a:pt x="74" y="62"/>
                  <a:pt x="49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2" y="25"/>
                  <a:pt x="12" y="37"/>
                </a:cubicBezTo>
                <a:cubicBezTo>
                  <a:pt x="12" y="62"/>
                  <a:pt x="25" y="62"/>
                  <a:pt x="37" y="62"/>
                </a:cubicBezTo>
                <a:cubicBezTo>
                  <a:pt x="49" y="62"/>
                  <a:pt x="62" y="62"/>
                  <a:pt x="62" y="37"/>
                </a:cubicBezTo>
                <a:cubicBezTo>
                  <a:pt x="62" y="25"/>
                  <a:pt x="49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5" name="Freeform 249">
            <a:extLst>
              <a:ext uri="{FF2B5EF4-FFF2-40B4-BE49-F238E27FC236}">
                <a16:creationId xmlns:a16="http://schemas.microsoft.com/office/drawing/2014/main" id="{1983AC2B-98BD-E245-9782-76B61108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8047" y="2002682"/>
            <a:ext cx="54179" cy="63739"/>
          </a:xfrm>
          <a:custGeom>
            <a:avLst/>
            <a:gdLst>
              <a:gd name="T0" fmla="*/ 37 w 76"/>
              <a:gd name="T1" fmla="*/ 87 h 88"/>
              <a:gd name="T2" fmla="*/ 37 w 76"/>
              <a:gd name="T3" fmla="*/ 87 h 88"/>
              <a:gd name="T4" fmla="*/ 0 w 76"/>
              <a:gd name="T5" fmla="*/ 37 h 88"/>
              <a:gd name="T6" fmla="*/ 37 w 76"/>
              <a:gd name="T7" fmla="*/ 0 h 88"/>
              <a:gd name="T8" fmla="*/ 75 w 76"/>
              <a:gd name="T9" fmla="*/ 37 h 88"/>
              <a:gd name="T10" fmla="*/ 37 w 76"/>
              <a:gd name="T11" fmla="*/ 87 h 88"/>
              <a:gd name="T12" fmla="*/ 37 w 76"/>
              <a:gd name="T13" fmla="*/ 25 h 88"/>
              <a:gd name="T14" fmla="*/ 37 w 76"/>
              <a:gd name="T15" fmla="*/ 25 h 88"/>
              <a:gd name="T16" fmla="*/ 13 w 76"/>
              <a:gd name="T17" fmla="*/ 37 h 88"/>
              <a:gd name="T18" fmla="*/ 37 w 76"/>
              <a:gd name="T19" fmla="*/ 62 h 88"/>
              <a:gd name="T20" fmla="*/ 62 w 76"/>
              <a:gd name="T21" fmla="*/ 37 h 88"/>
              <a:gd name="T22" fmla="*/ 37 w 76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" h="88">
                <a:moveTo>
                  <a:pt x="37" y="87"/>
                </a:moveTo>
                <a:lnTo>
                  <a:pt x="37" y="87"/>
                </a:lnTo>
                <a:cubicBezTo>
                  <a:pt x="13" y="87"/>
                  <a:pt x="0" y="62"/>
                  <a:pt x="0" y="37"/>
                </a:cubicBezTo>
                <a:cubicBezTo>
                  <a:pt x="0" y="25"/>
                  <a:pt x="13" y="0"/>
                  <a:pt x="37" y="0"/>
                </a:cubicBezTo>
                <a:cubicBezTo>
                  <a:pt x="62" y="0"/>
                  <a:pt x="75" y="25"/>
                  <a:pt x="75" y="37"/>
                </a:cubicBezTo>
                <a:cubicBezTo>
                  <a:pt x="75" y="62"/>
                  <a:pt x="62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3" y="25"/>
                  <a:pt x="13" y="37"/>
                </a:cubicBezTo>
                <a:cubicBezTo>
                  <a:pt x="13" y="62"/>
                  <a:pt x="25" y="62"/>
                  <a:pt x="37" y="62"/>
                </a:cubicBezTo>
                <a:cubicBezTo>
                  <a:pt x="50" y="62"/>
                  <a:pt x="62" y="62"/>
                  <a:pt x="62" y="37"/>
                </a:cubicBezTo>
                <a:cubicBezTo>
                  <a:pt x="62" y="25"/>
                  <a:pt x="50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6" name="Freeform 250">
            <a:extLst>
              <a:ext uri="{FF2B5EF4-FFF2-40B4-BE49-F238E27FC236}">
                <a16:creationId xmlns:a16="http://schemas.microsoft.com/office/drawing/2014/main" id="{25BD9D2B-B2DA-C44C-8DD9-00196B047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4635" y="2002682"/>
            <a:ext cx="54177" cy="63739"/>
          </a:xfrm>
          <a:custGeom>
            <a:avLst/>
            <a:gdLst>
              <a:gd name="T0" fmla="*/ 37 w 75"/>
              <a:gd name="T1" fmla="*/ 87 h 88"/>
              <a:gd name="T2" fmla="*/ 37 w 75"/>
              <a:gd name="T3" fmla="*/ 87 h 88"/>
              <a:gd name="T4" fmla="*/ 0 w 75"/>
              <a:gd name="T5" fmla="*/ 37 h 88"/>
              <a:gd name="T6" fmla="*/ 37 w 75"/>
              <a:gd name="T7" fmla="*/ 0 h 88"/>
              <a:gd name="T8" fmla="*/ 74 w 75"/>
              <a:gd name="T9" fmla="*/ 37 h 88"/>
              <a:gd name="T10" fmla="*/ 37 w 75"/>
              <a:gd name="T11" fmla="*/ 87 h 88"/>
              <a:gd name="T12" fmla="*/ 37 w 75"/>
              <a:gd name="T13" fmla="*/ 25 h 88"/>
              <a:gd name="T14" fmla="*/ 37 w 75"/>
              <a:gd name="T15" fmla="*/ 25 h 88"/>
              <a:gd name="T16" fmla="*/ 13 w 75"/>
              <a:gd name="T17" fmla="*/ 37 h 88"/>
              <a:gd name="T18" fmla="*/ 37 w 75"/>
              <a:gd name="T19" fmla="*/ 62 h 88"/>
              <a:gd name="T20" fmla="*/ 62 w 75"/>
              <a:gd name="T21" fmla="*/ 37 h 88"/>
              <a:gd name="T22" fmla="*/ 37 w 75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88">
                <a:moveTo>
                  <a:pt x="37" y="87"/>
                </a:moveTo>
                <a:lnTo>
                  <a:pt x="37" y="87"/>
                </a:lnTo>
                <a:cubicBezTo>
                  <a:pt x="13" y="87"/>
                  <a:pt x="0" y="62"/>
                  <a:pt x="0" y="37"/>
                </a:cubicBezTo>
                <a:cubicBezTo>
                  <a:pt x="0" y="25"/>
                  <a:pt x="13" y="0"/>
                  <a:pt x="37" y="0"/>
                </a:cubicBezTo>
                <a:cubicBezTo>
                  <a:pt x="62" y="0"/>
                  <a:pt x="74" y="25"/>
                  <a:pt x="74" y="37"/>
                </a:cubicBezTo>
                <a:cubicBezTo>
                  <a:pt x="74" y="62"/>
                  <a:pt x="62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3" y="25"/>
                  <a:pt x="13" y="37"/>
                </a:cubicBezTo>
                <a:cubicBezTo>
                  <a:pt x="13" y="62"/>
                  <a:pt x="25" y="62"/>
                  <a:pt x="37" y="62"/>
                </a:cubicBezTo>
                <a:cubicBezTo>
                  <a:pt x="49" y="62"/>
                  <a:pt x="62" y="62"/>
                  <a:pt x="62" y="37"/>
                </a:cubicBezTo>
                <a:cubicBezTo>
                  <a:pt x="62" y="25"/>
                  <a:pt x="49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7" name="Freeform 251">
            <a:extLst>
              <a:ext uri="{FF2B5EF4-FFF2-40B4-BE49-F238E27FC236}">
                <a16:creationId xmlns:a16="http://schemas.microsoft.com/office/drawing/2014/main" id="{A0F90529-DDBC-7441-9EC4-C8F267A49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1574" y="2181151"/>
            <a:ext cx="509912" cy="188031"/>
          </a:xfrm>
          <a:custGeom>
            <a:avLst/>
            <a:gdLst>
              <a:gd name="T0" fmla="*/ 360 w 707"/>
              <a:gd name="T1" fmla="*/ 260 h 261"/>
              <a:gd name="T2" fmla="*/ 360 w 707"/>
              <a:gd name="T3" fmla="*/ 260 h 261"/>
              <a:gd name="T4" fmla="*/ 124 w 707"/>
              <a:gd name="T5" fmla="*/ 248 h 261"/>
              <a:gd name="T6" fmla="*/ 49 w 707"/>
              <a:gd name="T7" fmla="*/ 223 h 261"/>
              <a:gd name="T8" fmla="*/ 0 w 707"/>
              <a:gd name="T9" fmla="*/ 161 h 261"/>
              <a:gd name="T10" fmla="*/ 0 w 707"/>
              <a:gd name="T11" fmla="*/ 37 h 261"/>
              <a:gd name="T12" fmla="*/ 37 w 707"/>
              <a:gd name="T13" fmla="*/ 0 h 261"/>
              <a:gd name="T14" fmla="*/ 37 w 707"/>
              <a:gd name="T15" fmla="*/ 0 h 261"/>
              <a:gd name="T16" fmla="*/ 62 w 707"/>
              <a:gd name="T17" fmla="*/ 25 h 261"/>
              <a:gd name="T18" fmla="*/ 149 w 707"/>
              <a:gd name="T19" fmla="*/ 49 h 261"/>
              <a:gd name="T20" fmla="*/ 335 w 707"/>
              <a:gd name="T21" fmla="*/ 74 h 261"/>
              <a:gd name="T22" fmla="*/ 372 w 707"/>
              <a:gd name="T23" fmla="*/ 74 h 261"/>
              <a:gd name="T24" fmla="*/ 558 w 707"/>
              <a:gd name="T25" fmla="*/ 49 h 261"/>
              <a:gd name="T26" fmla="*/ 644 w 707"/>
              <a:gd name="T27" fmla="*/ 25 h 261"/>
              <a:gd name="T28" fmla="*/ 669 w 707"/>
              <a:gd name="T29" fmla="*/ 0 h 261"/>
              <a:gd name="T30" fmla="*/ 669 w 707"/>
              <a:gd name="T31" fmla="*/ 0 h 261"/>
              <a:gd name="T32" fmla="*/ 706 w 707"/>
              <a:gd name="T33" fmla="*/ 37 h 261"/>
              <a:gd name="T34" fmla="*/ 706 w 707"/>
              <a:gd name="T35" fmla="*/ 37 h 261"/>
              <a:gd name="T36" fmla="*/ 706 w 707"/>
              <a:gd name="T37" fmla="*/ 37 h 261"/>
              <a:gd name="T38" fmla="*/ 706 w 707"/>
              <a:gd name="T39" fmla="*/ 37 h 261"/>
              <a:gd name="T40" fmla="*/ 706 w 707"/>
              <a:gd name="T41" fmla="*/ 161 h 261"/>
              <a:gd name="T42" fmla="*/ 583 w 707"/>
              <a:gd name="T43" fmla="*/ 248 h 261"/>
              <a:gd name="T44" fmla="*/ 360 w 707"/>
              <a:gd name="T45" fmla="*/ 260 h 261"/>
              <a:gd name="T46" fmla="*/ 62 w 707"/>
              <a:gd name="T47" fmla="*/ 161 h 261"/>
              <a:gd name="T48" fmla="*/ 62 w 707"/>
              <a:gd name="T49" fmla="*/ 161 h 261"/>
              <a:gd name="T50" fmla="*/ 149 w 707"/>
              <a:gd name="T51" fmla="*/ 186 h 261"/>
              <a:gd name="T52" fmla="*/ 360 w 707"/>
              <a:gd name="T53" fmla="*/ 198 h 261"/>
              <a:gd name="T54" fmla="*/ 558 w 707"/>
              <a:gd name="T55" fmla="*/ 186 h 261"/>
              <a:gd name="T56" fmla="*/ 644 w 707"/>
              <a:gd name="T57" fmla="*/ 161 h 261"/>
              <a:gd name="T58" fmla="*/ 644 w 707"/>
              <a:gd name="T59" fmla="*/ 99 h 261"/>
              <a:gd name="T60" fmla="*/ 595 w 707"/>
              <a:gd name="T61" fmla="*/ 111 h 261"/>
              <a:gd name="T62" fmla="*/ 372 w 707"/>
              <a:gd name="T63" fmla="*/ 136 h 261"/>
              <a:gd name="T64" fmla="*/ 335 w 707"/>
              <a:gd name="T65" fmla="*/ 136 h 261"/>
              <a:gd name="T66" fmla="*/ 112 w 707"/>
              <a:gd name="T67" fmla="*/ 111 h 261"/>
              <a:gd name="T68" fmla="*/ 62 w 707"/>
              <a:gd name="T69" fmla="*/ 99 h 261"/>
              <a:gd name="T70" fmla="*/ 62 w 707"/>
              <a:gd name="T71" fmla="*/ 161 h 261"/>
              <a:gd name="T72" fmla="*/ 644 w 707"/>
              <a:gd name="T73" fmla="*/ 161 h 261"/>
              <a:gd name="T74" fmla="*/ 644 w 707"/>
              <a:gd name="T75" fmla="*/ 161 h 261"/>
              <a:gd name="T76" fmla="*/ 62 w 707"/>
              <a:gd name="T77" fmla="*/ 37 h 261"/>
              <a:gd name="T78" fmla="*/ 62 w 707"/>
              <a:gd name="T79" fmla="*/ 37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07" h="261">
                <a:moveTo>
                  <a:pt x="360" y="260"/>
                </a:moveTo>
                <a:lnTo>
                  <a:pt x="360" y="260"/>
                </a:lnTo>
                <a:cubicBezTo>
                  <a:pt x="260" y="260"/>
                  <a:pt x="186" y="260"/>
                  <a:pt x="124" y="248"/>
                </a:cubicBezTo>
                <a:cubicBezTo>
                  <a:pt x="87" y="235"/>
                  <a:pt x="62" y="235"/>
                  <a:pt x="49" y="223"/>
                </a:cubicBezTo>
                <a:cubicBezTo>
                  <a:pt x="12" y="210"/>
                  <a:pt x="0" y="186"/>
                  <a:pt x="0" y="16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2"/>
                  <a:pt x="12" y="0"/>
                  <a:pt x="37" y="0"/>
                </a:cubicBezTo>
                <a:lnTo>
                  <a:pt x="37" y="0"/>
                </a:lnTo>
                <a:cubicBezTo>
                  <a:pt x="49" y="0"/>
                  <a:pt x="62" y="12"/>
                  <a:pt x="62" y="25"/>
                </a:cubicBezTo>
                <a:cubicBezTo>
                  <a:pt x="74" y="37"/>
                  <a:pt x="87" y="37"/>
                  <a:pt x="149" y="49"/>
                </a:cubicBezTo>
                <a:cubicBezTo>
                  <a:pt x="198" y="62"/>
                  <a:pt x="260" y="74"/>
                  <a:pt x="335" y="74"/>
                </a:cubicBezTo>
                <a:cubicBezTo>
                  <a:pt x="347" y="74"/>
                  <a:pt x="360" y="74"/>
                  <a:pt x="372" y="74"/>
                </a:cubicBezTo>
                <a:cubicBezTo>
                  <a:pt x="446" y="74"/>
                  <a:pt x="508" y="62"/>
                  <a:pt x="558" y="49"/>
                </a:cubicBezTo>
                <a:cubicBezTo>
                  <a:pt x="620" y="37"/>
                  <a:pt x="644" y="37"/>
                  <a:pt x="644" y="25"/>
                </a:cubicBezTo>
                <a:cubicBezTo>
                  <a:pt x="644" y="12"/>
                  <a:pt x="657" y="0"/>
                  <a:pt x="669" y="0"/>
                </a:cubicBezTo>
                <a:lnTo>
                  <a:pt x="669" y="0"/>
                </a:lnTo>
                <a:cubicBezTo>
                  <a:pt x="694" y="0"/>
                  <a:pt x="706" y="12"/>
                  <a:pt x="706" y="37"/>
                </a:cubicBezTo>
                <a:lnTo>
                  <a:pt x="706" y="37"/>
                </a:lnTo>
                <a:lnTo>
                  <a:pt x="706" y="37"/>
                </a:lnTo>
                <a:lnTo>
                  <a:pt x="706" y="37"/>
                </a:lnTo>
                <a:cubicBezTo>
                  <a:pt x="706" y="161"/>
                  <a:pt x="706" y="161"/>
                  <a:pt x="706" y="161"/>
                </a:cubicBezTo>
                <a:cubicBezTo>
                  <a:pt x="706" y="210"/>
                  <a:pt x="632" y="235"/>
                  <a:pt x="583" y="248"/>
                </a:cubicBezTo>
                <a:cubicBezTo>
                  <a:pt x="521" y="260"/>
                  <a:pt x="446" y="260"/>
                  <a:pt x="360" y="260"/>
                </a:cubicBezTo>
                <a:close/>
                <a:moveTo>
                  <a:pt x="62" y="161"/>
                </a:moveTo>
                <a:lnTo>
                  <a:pt x="62" y="161"/>
                </a:lnTo>
                <a:cubicBezTo>
                  <a:pt x="74" y="161"/>
                  <a:pt x="99" y="173"/>
                  <a:pt x="149" y="186"/>
                </a:cubicBezTo>
                <a:cubicBezTo>
                  <a:pt x="211" y="198"/>
                  <a:pt x="285" y="198"/>
                  <a:pt x="360" y="198"/>
                </a:cubicBezTo>
                <a:cubicBezTo>
                  <a:pt x="422" y="198"/>
                  <a:pt x="496" y="198"/>
                  <a:pt x="558" y="186"/>
                </a:cubicBezTo>
                <a:cubicBezTo>
                  <a:pt x="620" y="173"/>
                  <a:pt x="632" y="161"/>
                  <a:pt x="644" y="161"/>
                </a:cubicBezTo>
                <a:cubicBezTo>
                  <a:pt x="644" y="99"/>
                  <a:pt x="644" y="99"/>
                  <a:pt x="644" y="99"/>
                </a:cubicBezTo>
                <a:cubicBezTo>
                  <a:pt x="632" y="99"/>
                  <a:pt x="608" y="111"/>
                  <a:pt x="595" y="111"/>
                </a:cubicBezTo>
                <a:cubicBezTo>
                  <a:pt x="533" y="124"/>
                  <a:pt x="459" y="136"/>
                  <a:pt x="372" y="136"/>
                </a:cubicBezTo>
                <a:cubicBezTo>
                  <a:pt x="360" y="136"/>
                  <a:pt x="347" y="136"/>
                  <a:pt x="335" y="136"/>
                </a:cubicBezTo>
                <a:cubicBezTo>
                  <a:pt x="248" y="136"/>
                  <a:pt x="174" y="124"/>
                  <a:pt x="112" y="111"/>
                </a:cubicBezTo>
                <a:cubicBezTo>
                  <a:pt x="99" y="111"/>
                  <a:pt x="87" y="99"/>
                  <a:pt x="62" y="99"/>
                </a:cubicBezTo>
                <a:lnTo>
                  <a:pt x="62" y="161"/>
                </a:lnTo>
                <a:close/>
                <a:moveTo>
                  <a:pt x="644" y="161"/>
                </a:moveTo>
                <a:lnTo>
                  <a:pt x="644" y="161"/>
                </a:lnTo>
                <a:close/>
                <a:moveTo>
                  <a:pt x="62" y="37"/>
                </a:moveTo>
                <a:lnTo>
                  <a:pt x="62" y="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8" name="Freeform 252">
            <a:extLst>
              <a:ext uri="{FF2B5EF4-FFF2-40B4-BE49-F238E27FC236}">
                <a16:creationId xmlns:a16="http://schemas.microsoft.com/office/drawing/2014/main" id="{43B1E7FD-1A38-BC43-80FF-0D185374F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1574" y="2279948"/>
            <a:ext cx="509912" cy="188029"/>
          </a:xfrm>
          <a:custGeom>
            <a:avLst/>
            <a:gdLst>
              <a:gd name="T0" fmla="*/ 360 w 707"/>
              <a:gd name="T1" fmla="*/ 260 h 261"/>
              <a:gd name="T2" fmla="*/ 360 w 707"/>
              <a:gd name="T3" fmla="*/ 260 h 261"/>
              <a:gd name="T4" fmla="*/ 124 w 707"/>
              <a:gd name="T5" fmla="*/ 236 h 261"/>
              <a:gd name="T6" fmla="*/ 49 w 707"/>
              <a:gd name="T7" fmla="*/ 223 h 261"/>
              <a:gd name="T8" fmla="*/ 0 w 707"/>
              <a:gd name="T9" fmla="*/ 161 h 261"/>
              <a:gd name="T10" fmla="*/ 0 w 707"/>
              <a:gd name="T11" fmla="*/ 37 h 261"/>
              <a:gd name="T12" fmla="*/ 37 w 707"/>
              <a:gd name="T13" fmla="*/ 0 h 261"/>
              <a:gd name="T14" fmla="*/ 37 w 707"/>
              <a:gd name="T15" fmla="*/ 0 h 261"/>
              <a:gd name="T16" fmla="*/ 62 w 707"/>
              <a:gd name="T17" fmla="*/ 25 h 261"/>
              <a:gd name="T18" fmla="*/ 149 w 707"/>
              <a:gd name="T19" fmla="*/ 50 h 261"/>
              <a:gd name="T20" fmla="*/ 335 w 707"/>
              <a:gd name="T21" fmla="*/ 62 h 261"/>
              <a:gd name="T22" fmla="*/ 372 w 707"/>
              <a:gd name="T23" fmla="*/ 62 h 261"/>
              <a:gd name="T24" fmla="*/ 558 w 707"/>
              <a:gd name="T25" fmla="*/ 50 h 261"/>
              <a:gd name="T26" fmla="*/ 644 w 707"/>
              <a:gd name="T27" fmla="*/ 25 h 261"/>
              <a:gd name="T28" fmla="*/ 669 w 707"/>
              <a:gd name="T29" fmla="*/ 0 h 261"/>
              <a:gd name="T30" fmla="*/ 669 w 707"/>
              <a:gd name="T31" fmla="*/ 0 h 261"/>
              <a:gd name="T32" fmla="*/ 706 w 707"/>
              <a:gd name="T33" fmla="*/ 37 h 261"/>
              <a:gd name="T34" fmla="*/ 706 w 707"/>
              <a:gd name="T35" fmla="*/ 37 h 261"/>
              <a:gd name="T36" fmla="*/ 706 w 707"/>
              <a:gd name="T37" fmla="*/ 37 h 261"/>
              <a:gd name="T38" fmla="*/ 706 w 707"/>
              <a:gd name="T39" fmla="*/ 37 h 261"/>
              <a:gd name="T40" fmla="*/ 706 w 707"/>
              <a:gd name="T41" fmla="*/ 161 h 261"/>
              <a:gd name="T42" fmla="*/ 583 w 707"/>
              <a:gd name="T43" fmla="*/ 236 h 261"/>
              <a:gd name="T44" fmla="*/ 360 w 707"/>
              <a:gd name="T45" fmla="*/ 260 h 261"/>
              <a:gd name="T46" fmla="*/ 62 w 707"/>
              <a:gd name="T47" fmla="*/ 161 h 261"/>
              <a:gd name="T48" fmla="*/ 62 w 707"/>
              <a:gd name="T49" fmla="*/ 161 h 261"/>
              <a:gd name="T50" fmla="*/ 149 w 707"/>
              <a:gd name="T51" fmla="*/ 186 h 261"/>
              <a:gd name="T52" fmla="*/ 360 w 707"/>
              <a:gd name="T53" fmla="*/ 199 h 261"/>
              <a:gd name="T54" fmla="*/ 558 w 707"/>
              <a:gd name="T55" fmla="*/ 186 h 261"/>
              <a:gd name="T56" fmla="*/ 644 w 707"/>
              <a:gd name="T57" fmla="*/ 161 h 261"/>
              <a:gd name="T58" fmla="*/ 644 w 707"/>
              <a:gd name="T59" fmla="*/ 99 h 261"/>
              <a:gd name="T60" fmla="*/ 595 w 707"/>
              <a:gd name="T61" fmla="*/ 112 h 261"/>
              <a:gd name="T62" fmla="*/ 372 w 707"/>
              <a:gd name="T63" fmla="*/ 124 h 261"/>
              <a:gd name="T64" fmla="*/ 335 w 707"/>
              <a:gd name="T65" fmla="*/ 124 h 261"/>
              <a:gd name="T66" fmla="*/ 112 w 707"/>
              <a:gd name="T67" fmla="*/ 112 h 261"/>
              <a:gd name="T68" fmla="*/ 62 w 707"/>
              <a:gd name="T69" fmla="*/ 99 h 261"/>
              <a:gd name="T70" fmla="*/ 62 w 707"/>
              <a:gd name="T71" fmla="*/ 161 h 261"/>
              <a:gd name="T72" fmla="*/ 644 w 707"/>
              <a:gd name="T73" fmla="*/ 161 h 261"/>
              <a:gd name="T74" fmla="*/ 644 w 707"/>
              <a:gd name="T75" fmla="*/ 161 h 261"/>
              <a:gd name="T76" fmla="*/ 62 w 707"/>
              <a:gd name="T77" fmla="*/ 37 h 261"/>
              <a:gd name="T78" fmla="*/ 62 w 707"/>
              <a:gd name="T79" fmla="*/ 37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07" h="261">
                <a:moveTo>
                  <a:pt x="360" y="260"/>
                </a:moveTo>
                <a:lnTo>
                  <a:pt x="360" y="260"/>
                </a:lnTo>
                <a:cubicBezTo>
                  <a:pt x="260" y="260"/>
                  <a:pt x="186" y="260"/>
                  <a:pt x="124" y="236"/>
                </a:cubicBezTo>
                <a:cubicBezTo>
                  <a:pt x="87" y="236"/>
                  <a:pt x="62" y="223"/>
                  <a:pt x="49" y="223"/>
                </a:cubicBezTo>
                <a:cubicBezTo>
                  <a:pt x="12" y="199"/>
                  <a:pt x="0" y="186"/>
                  <a:pt x="0" y="16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2"/>
                  <a:pt x="12" y="0"/>
                  <a:pt x="37" y="0"/>
                </a:cubicBezTo>
                <a:lnTo>
                  <a:pt x="37" y="0"/>
                </a:lnTo>
                <a:cubicBezTo>
                  <a:pt x="49" y="0"/>
                  <a:pt x="62" y="12"/>
                  <a:pt x="62" y="25"/>
                </a:cubicBezTo>
                <a:cubicBezTo>
                  <a:pt x="74" y="25"/>
                  <a:pt x="87" y="37"/>
                  <a:pt x="149" y="50"/>
                </a:cubicBezTo>
                <a:cubicBezTo>
                  <a:pt x="198" y="62"/>
                  <a:pt x="260" y="62"/>
                  <a:pt x="335" y="62"/>
                </a:cubicBezTo>
                <a:cubicBezTo>
                  <a:pt x="347" y="62"/>
                  <a:pt x="360" y="62"/>
                  <a:pt x="372" y="62"/>
                </a:cubicBezTo>
                <a:cubicBezTo>
                  <a:pt x="446" y="62"/>
                  <a:pt x="508" y="62"/>
                  <a:pt x="558" y="50"/>
                </a:cubicBezTo>
                <a:cubicBezTo>
                  <a:pt x="620" y="37"/>
                  <a:pt x="644" y="25"/>
                  <a:pt x="644" y="25"/>
                </a:cubicBezTo>
                <a:cubicBezTo>
                  <a:pt x="644" y="12"/>
                  <a:pt x="657" y="0"/>
                  <a:pt x="669" y="0"/>
                </a:cubicBezTo>
                <a:lnTo>
                  <a:pt x="669" y="0"/>
                </a:lnTo>
                <a:cubicBezTo>
                  <a:pt x="694" y="0"/>
                  <a:pt x="706" y="12"/>
                  <a:pt x="706" y="37"/>
                </a:cubicBezTo>
                <a:lnTo>
                  <a:pt x="706" y="37"/>
                </a:lnTo>
                <a:lnTo>
                  <a:pt x="706" y="37"/>
                </a:lnTo>
                <a:lnTo>
                  <a:pt x="706" y="37"/>
                </a:lnTo>
                <a:cubicBezTo>
                  <a:pt x="706" y="161"/>
                  <a:pt x="706" y="161"/>
                  <a:pt x="706" y="161"/>
                </a:cubicBezTo>
                <a:cubicBezTo>
                  <a:pt x="706" y="211"/>
                  <a:pt x="632" y="236"/>
                  <a:pt x="583" y="236"/>
                </a:cubicBezTo>
                <a:cubicBezTo>
                  <a:pt x="521" y="260"/>
                  <a:pt x="446" y="260"/>
                  <a:pt x="360" y="260"/>
                </a:cubicBezTo>
                <a:close/>
                <a:moveTo>
                  <a:pt x="62" y="161"/>
                </a:moveTo>
                <a:lnTo>
                  <a:pt x="62" y="161"/>
                </a:lnTo>
                <a:cubicBezTo>
                  <a:pt x="74" y="161"/>
                  <a:pt x="99" y="174"/>
                  <a:pt x="149" y="186"/>
                </a:cubicBezTo>
                <a:cubicBezTo>
                  <a:pt x="211" y="199"/>
                  <a:pt x="285" y="199"/>
                  <a:pt x="360" y="199"/>
                </a:cubicBezTo>
                <a:cubicBezTo>
                  <a:pt x="422" y="199"/>
                  <a:pt x="496" y="199"/>
                  <a:pt x="558" y="186"/>
                </a:cubicBezTo>
                <a:cubicBezTo>
                  <a:pt x="620" y="174"/>
                  <a:pt x="632" y="161"/>
                  <a:pt x="644" y="161"/>
                </a:cubicBezTo>
                <a:cubicBezTo>
                  <a:pt x="644" y="99"/>
                  <a:pt x="644" y="99"/>
                  <a:pt x="644" y="99"/>
                </a:cubicBezTo>
                <a:cubicBezTo>
                  <a:pt x="632" y="99"/>
                  <a:pt x="608" y="99"/>
                  <a:pt x="595" y="112"/>
                </a:cubicBezTo>
                <a:cubicBezTo>
                  <a:pt x="533" y="124"/>
                  <a:pt x="459" y="124"/>
                  <a:pt x="372" y="124"/>
                </a:cubicBezTo>
                <a:cubicBezTo>
                  <a:pt x="360" y="124"/>
                  <a:pt x="347" y="124"/>
                  <a:pt x="335" y="124"/>
                </a:cubicBezTo>
                <a:cubicBezTo>
                  <a:pt x="248" y="124"/>
                  <a:pt x="174" y="124"/>
                  <a:pt x="112" y="112"/>
                </a:cubicBezTo>
                <a:cubicBezTo>
                  <a:pt x="99" y="99"/>
                  <a:pt x="87" y="99"/>
                  <a:pt x="62" y="99"/>
                </a:cubicBezTo>
                <a:lnTo>
                  <a:pt x="62" y="161"/>
                </a:lnTo>
                <a:close/>
                <a:moveTo>
                  <a:pt x="644" y="161"/>
                </a:moveTo>
                <a:lnTo>
                  <a:pt x="644" y="161"/>
                </a:lnTo>
                <a:close/>
                <a:moveTo>
                  <a:pt x="62" y="37"/>
                </a:moveTo>
                <a:lnTo>
                  <a:pt x="62" y="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9" name="Freeform 253">
            <a:extLst>
              <a:ext uri="{FF2B5EF4-FFF2-40B4-BE49-F238E27FC236}">
                <a16:creationId xmlns:a16="http://schemas.microsoft.com/office/drawing/2014/main" id="{1B2691CE-2B52-B74E-A2C6-B0AF74D12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1574" y="2378742"/>
            <a:ext cx="509912" cy="188031"/>
          </a:xfrm>
          <a:custGeom>
            <a:avLst/>
            <a:gdLst>
              <a:gd name="T0" fmla="*/ 360 w 707"/>
              <a:gd name="T1" fmla="*/ 260 h 261"/>
              <a:gd name="T2" fmla="*/ 360 w 707"/>
              <a:gd name="T3" fmla="*/ 260 h 261"/>
              <a:gd name="T4" fmla="*/ 124 w 707"/>
              <a:gd name="T5" fmla="*/ 235 h 261"/>
              <a:gd name="T6" fmla="*/ 49 w 707"/>
              <a:gd name="T7" fmla="*/ 210 h 261"/>
              <a:gd name="T8" fmla="*/ 0 w 707"/>
              <a:gd name="T9" fmla="*/ 161 h 261"/>
              <a:gd name="T10" fmla="*/ 0 w 707"/>
              <a:gd name="T11" fmla="*/ 24 h 261"/>
              <a:gd name="T12" fmla="*/ 37 w 707"/>
              <a:gd name="T13" fmla="*/ 0 h 261"/>
              <a:gd name="T14" fmla="*/ 37 w 707"/>
              <a:gd name="T15" fmla="*/ 0 h 261"/>
              <a:gd name="T16" fmla="*/ 62 w 707"/>
              <a:gd name="T17" fmla="*/ 24 h 261"/>
              <a:gd name="T18" fmla="*/ 149 w 707"/>
              <a:gd name="T19" fmla="*/ 49 h 261"/>
              <a:gd name="T20" fmla="*/ 335 w 707"/>
              <a:gd name="T21" fmla="*/ 62 h 261"/>
              <a:gd name="T22" fmla="*/ 372 w 707"/>
              <a:gd name="T23" fmla="*/ 62 h 261"/>
              <a:gd name="T24" fmla="*/ 558 w 707"/>
              <a:gd name="T25" fmla="*/ 49 h 261"/>
              <a:gd name="T26" fmla="*/ 644 w 707"/>
              <a:gd name="T27" fmla="*/ 24 h 261"/>
              <a:gd name="T28" fmla="*/ 669 w 707"/>
              <a:gd name="T29" fmla="*/ 0 h 261"/>
              <a:gd name="T30" fmla="*/ 669 w 707"/>
              <a:gd name="T31" fmla="*/ 0 h 261"/>
              <a:gd name="T32" fmla="*/ 706 w 707"/>
              <a:gd name="T33" fmla="*/ 24 h 261"/>
              <a:gd name="T34" fmla="*/ 706 w 707"/>
              <a:gd name="T35" fmla="*/ 24 h 261"/>
              <a:gd name="T36" fmla="*/ 706 w 707"/>
              <a:gd name="T37" fmla="*/ 24 h 261"/>
              <a:gd name="T38" fmla="*/ 706 w 707"/>
              <a:gd name="T39" fmla="*/ 24 h 261"/>
              <a:gd name="T40" fmla="*/ 706 w 707"/>
              <a:gd name="T41" fmla="*/ 161 h 261"/>
              <a:gd name="T42" fmla="*/ 583 w 707"/>
              <a:gd name="T43" fmla="*/ 235 h 261"/>
              <a:gd name="T44" fmla="*/ 360 w 707"/>
              <a:gd name="T45" fmla="*/ 260 h 261"/>
              <a:gd name="T46" fmla="*/ 62 w 707"/>
              <a:gd name="T47" fmla="*/ 148 h 261"/>
              <a:gd name="T48" fmla="*/ 62 w 707"/>
              <a:gd name="T49" fmla="*/ 148 h 261"/>
              <a:gd name="T50" fmla="*/ 149 w 707"/>
              <a:gd name="T51" fmla="*/ 185 h 261"/>
              <a:gd name="T52" fmla="*/ 360 w 707"/>
              <a:gd name="T53" fmla="*/ 198 h 261"/>
              <a:gd name="T54" fmla="*/ 558 w 707"/>
              <a:gd name="T55" fmla="*/ 185 h 261"/>
              <a:gd name="T56" fmla="*/ 644 w 707"/>
              <a:gd name="T57" fmla="*/ 148 h 261"/>
              <a:gd name="T58" fmla="*/ 644 w 707"/>
              <a:gd name="T59" fmla="*/ 86 h 261"/>
              <a:gd name="T60" fmla="*/ 595 w 707"/>
              <a:gd name="T61" fmla="*/ 99 h 261"/>
              <a:gd name="T62" fmla="*/ 372 w 707"/>
              <a:gd name="T63" fmla="*/ 123 h 261"/>
              <a:gd name="T64" fmla="*/ 335 w 707"/>
              <a:gd name="T65" fmla="*/ 123 h 261"/>
              <a:gd name="T66" fmla="*/ 112 w 707"/>
              <a:gd name="T67" fmla="*/ 99 h 261"/>
              <a:gd name="T68" fmla="*/ 62 w 707"/>
              <a:gd name="T69" fmla="*/ 86 h 261"/>
              <a:gd name="T70" fmla="*/ 62 w 707"/>
              <a:gd name="T71" fmla="*/ 148 h 261"/>
              <a:gd name="T72" fmla="*/ 644 w 707"/>
              <a:gd name="T73" fmla="*/ 161 h 261"/>
              <a:gd name="T74" fmla="*/ 644 w 707"/>
              <a:gd name="T75" fmla="*/ 161 h 261"/>
              <a:gd name="T76" fmla="*/ 62 w 707"/>
              <a:gd name="T77" fmla="*/ 24 h 261"/>
              <a:gd name="T78" fmla="*/ 62 w 707"/>
              <a:gd name="T79" fmla="*/ 24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07" h="261">
                <a:moveTo>
                  <a:pt x="360" y="260"/>
                </a:moveTo>
                <a:lnTo>
                  <a:pt x="360" y="260"/>
                </a:lnTo>
                <a:cubicBezTo>
                  <a:pt x="260" y="260"/>
                  <a:pt x="186" y="248"/>
                  <a:pt x="124" y="235"/>
                </a:cubicBezTo>
                <a:cubicBezTo>
                  <a:pt x="87" y="235"/>
                  <a:pt x="62" y="223"/>
                  <a:pt x="49" y="210"/>
                </a:cubicBezTo>
                <a:cubicBezTo>
                  <a:pt x="12" y="198"/>
                  <a:pt x="0" y="185"/>
                  <a:pt x="0" y="16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2"/>
                  <a:pt x="12" y="0"/>
                  <a:pt x="37" y="0"/>
                </a:cubicBezTo>
                <a:lnTo>
                  <a:pt x="37" y="0"/>
                </a:lnTo>
                <a:cubicBezTo>
                  <a:pt x="49" y="0"/>
                  <a:pt x="62" y="12"/>
                  <a:pt x="62" y="24"/>
                </a:cubicBezTo>
                <a:cubicBezTo>
                  <a:pt x="74" y="24"/>
                  <a:pt x="87" y="37"/>
                  <a:pt x="149" y="49"/>
                </a:cubicBezTo>
                <a:cubicBezTo>
                  <a:pt x="198" y="62"/>
                  <a:pt x="260" y="62"/>
                  <a:pt x="335" y="62"/>
                </a:cubicBezTo>
                <a:cubicBezTo>
                  <a:pt x="347" y="62"/>
                  <a:pt x="360" y="62"/>
                  <a:pt x="372" y="62"/>
                </a:cubicBezTo>
                <a:cubicBezTo>
                  <a:pt x="446" y="62"/>
                  <a:pt x="508" y="62"/>
                  <a:pt x="558" y="49"/>
                </a:cubicBezTo>
                <a:cubicBezTo>
                  <a:pt x="620" y="37"/>
                  <a:pt x="644" y="24"/>
                  <a:pt x="644" y="24"/>
                </a:cubicBezTo>
                <a:cubicBezTo>
                  <a:pt x="644" y="12"/>
                  <a:pt x="657" y="0"/>
                  <a:pt x="669" y="0"/>
                </a:cubicBezTo>
                <a:lnTo>
                  <a:pt x="669" y="0"/>
                </a:lnTo>
                <a:cubicBezTo>
                  <a:pt x="694" y="0"/>
                  <a:pt x="706" y="12"/>
                  <a:pt x="706" y="24"/>
                </a:cubicBezTo>
                <a:lnTo>
                  <a:pt x="706" y="24"/>
                </a:lnTo>
                <a:lnTo>
                  <a:pt x="706" y="24"/>
                </a:lnTo>
                <a:lnTo>
                  <a:pt x="706" y="24"/>
                </a:lnTo>
                <a:cubicBezTo>
                  <a:pt x="706" y="161"/>
                  <a:pt x="706" y="161"/>
                  <a:pt x="706" y="161"/>
                </a:cubicBezTo>
                <a:cubicBezTo>
                  <a:pt x="706" y="210"/>
                  <a:pt x="632" y="223"/>
                  <a:pt x="583" y="235"/>
                </a:cubicBezTo>
                <a:cubicBezTo>
                  <a:pt x="521" y="248"/>
                  <a:pt x="446" y="260"/>
                  <a:pt x="360" y="260"/>
                </a:cubicBezTo>
                <a:close/>
                <a:moveTo>
                  <a:pt x="62" y="148"/>
                </a:moveTo>
                <a:lnTo>
                  <a:pt x="62" y="148"/>
                </a:lnTo>
                <a:cubicBezTo>
                  <a:pt x="74" y="161"/>
                  <a:pt x="99" y="173"/>
                  <a:pt x="149" y="185"/>
                </a:cubicBezTo>
                <a:cubicBezTo>
                  <a:pt x="211" y="185"/>
                  <a:pt x="285" y="198"/>
                  <a:pt x="360" y="198"/>
                </a:cubicBezTo>
                <a:cubicBezTo>
                  <a:pt x="422" y="198"/>
                  <a:pt x="496" y="185"/>
                  <a:pt x="558" y="185"/>
                </a:cubicBezTo>
                <a:cubicBezTo>
                  <a:pt x="620" y="173"/>
                  <a:pt x="632" y="161"/>
                  <a:pt x="644" y="148"/>
                </a:cubicBezTo>
                <a:cubicBezTo>
                  <a:pt x="644" y="86"/>
                  <a:pt x="644" y="86"/>
                  <a:pt x="644" y="86"/>
                </a:cubicBezTo>
                <a:cubicBezTo>
                  <a:pt x="632" y="99"/>
                  <a:pt x="608" y="99"/>
                  <a:pt x="595" y="99"/>
                </a:cubicBezTo>
                <a:cubicBezTo>
                  <a:pt x="533" y="111"/>
                  <a:pt x="459" y="123"/>
                  <a:pt x="372" y="123"/>
                </a:cubicBezTo>
                <a:cubicBezTo>
                  <a:pt x="360" y="123"/>
                  <a:pt x="347" y="123"/>
                  <a:pt x="335" y="123"/>
                </a:cubicBezTo>
                <a:cubicBezTo>
                  <a:pt x="248" y="123"/>
                  <a:pt x="174" y="111"/>
                  <a:pt x="112" y="99"/>
                </a:cubicBezTo>
                <a:cubicBezTo>
                  <a:pt x="99" y="99"/>
                  <a:pt x="87" y="99"/>
                  <a:pt x="62" y="86"/>
                </a:cubicBezTo>
                <a:lnTo>
                  <a:pt x="62" y="148"/>
                </a:lnTo>
                <a:close/>
                <a:moveTo>
                  <a:pt x="644" y="161"/>
                </a:moveTo>
                <a:lnTo>
                  <a:pt x="644" y="161"/>
                </a:lnTo>
                <a:close/>
                <a:moveTo>
                  <a:pt x="62" y="24"/>
                </a:moveTo>
                <a:lnTo>
                  <a:pt x="62" y="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0" name="Freeform 254">
            <a:extLst>
              <a:ext uri="{FF2B5EF4-FFF2-40B4-BE49-F238E27FC236}">
                <a16:creationId xmlns:a16="http://schemas.microsoft.com/office/drawing/2014/main" id="{60A18BE2-2064-4142-B763-5C06DBBEB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1574" y="2091917"/>
            <a:ext cx="509912" cy="188031"/>
          </a:xfrm>
          <a:custGeom>
            <a:avLst/>
            <a:gdLst>
              <a:gd name="T0" fmla="*/ 360 w 707"/>
              <a:gd name="T1" fmla="*/ 260 h 261"/>
              <a:gd name="T2" fmla="*/ 360 w 707"/>
              <a:gd name="T3" fmla="*/ 260 h 261"/>
              <a:gd name="T4" fmla="*/ 124 w 707"/>
              <a:gd name="T5" fmla="*/ 235 h 261"/>
              <a:gd name="T6" fmla="*/ 49 w 707"/>
              <a:gd name="T7" fmla="*/ 211 h 261"/>
              <a:gd name="T8" fmla="*/ 0 w 707"/>
              <a:gd name="T9" fmla="*/ 161 h 261"/>
              <a:gd name="T10" fmla="*/ 0 w 707"/>
              <a:gd name="T11" fmla="*/ 25 h 261"/>
              <a:gd name="T12" fmla="*/ 37 w 707"/>
              <a:gd name="T13" fmla="*/ 0 h 261"/>
              <a:gd name="T14" fmla="*/ 37 w 707"/>
              <a:gd name="T15" fmla="*/ 0 h 261"/>
              <a:gd name="T16" fmla="*/ 62 w 707"/>
              <a:gd name="T17" fmla="*/ 25 h 261"/>
              <a:gd name="T18" fmla="*/ 149 w 707"/>
              <a:gd name="T19" fmla="*/ 50 h 261"/>
              <a:gd name="T20" fmla="*/ 335 w 707"/>
              <a:gd name="T21" fmla="*/ 62 h 261"/>
              <a:gd name="T22" fmla="*/ 372 w 707"/>
              <a:gd name="T23" fmla="*/ 62 h 261"/>
              <a:gd name="T24" fmla="*/ 558 w 707"/>
              <a:gd name="T25" fmla="*/ 50 h 261"/>
              <a:gd name="T26" fmla="*/ 644 w 707"/>
              <a:gd name="T27" fmla="*/ 25 h 261"/>
              <a:gd name="T28" fmla="*/ 669 w 707"/>
              <a:gd name="T29" fmla="*/ 0 h 261"/>
              <a:gd name="T30" fmla="*/ 669 w 707"/>
              <a:gd name="T31" fmla="*/ 0 h 261"/>
              <a:gd name="T32" fmla="*/ 706 w 707"/>
              <a:gd name="T33" fmla="*/ 25 h 261"/>
              <a:gd name="T34" fmla="*/ 706 w 707"/>
              <a:gd name="T35" fmla="*/ 25 h 261"/>
              <a:gd name="T36" fmla="*/ 706 w 707"/>
              <a:gd name="T37" fmla="*/ 25 h 261"/>
              <a:gd name="T38" fmla="*/ 706 w 707"/>
              <a:gd name="T39" fmla="*/ 25 h 261"/>
              <a:gd name="T40" fmla="*/ 706 w 707"/>
              <a:gd name="T41" fmla="*/ 161 h 261"/>
              <a:gd name="T42" fmla="*/ 583 w 707"/>
              <a:gd name="T43" fmla="*/ 235 h 261"/>
              <a:gd name="T44" fmla="*/ 360 w 707"/>
              <a:gd name="T45" fmla="*/ 260 h 261"/>
              <a:gd name="T46" fmla="*/ 62 w 707"/>
              <a:gd name="T47" fmla="*/ 149 h 261"/>
              <a:gd name="T48" fmla="*/ 62 w 707"/>
              <a:gd name="T49" fmla="*/ 149 h 261"/>
              <a:gd name="T50" fmla="*/ 149 w 707"/>
              <a:gd name="T51" fmla="*/ 173 h 261"/>
              <a:gd name="T52" fmla="*/ 360 w 707"/>
              <a:gd name="T53" fmla="*/ 198 h 261"/>
              <a:gd name="T54" fmla="*/ 558 w 707"/>
              <a:gd name="T55" fmla="*/ 173 h 261"/>
              <a:gd name="T56" fmla="*/ 644 w 707"/>
              <a:gd name="T57" fmla="*/ 149 h 261"/>
              <a:gd name="T58" fmla="*/ 644 w 707"/>
              <a:gd name="T59" fmla="*/ 86 h 261"/>
              <a:gd name="T60" fmla="*/ 595 w 707"/>
              <a:gd name="T61" fmla="*/ 99 h 261"/>
              <a:gd name="T62" fmla="*/ 372 w 707"/>
              <a:gd name="T63" fmla="*/ 124 h 261"/>
              <a:gd name="T64" fmla="*/ 335 w 707"/>
              <a:gd name="T65" fmla="*/ 124 h 261"/>
              <a:gd name="T66" fmla="*/ 112 w 707"/>
              <a:gd name="T67" fmla="*/ 99 h 261"/>
              <a:gd name="T68" fmla="*/ 62 w 707"/>
              <a:gd name="T69" fmla="*/ 86 h 261"/>
              <a:gd name="T70" fmla="*/ 62 w 707"/>
              <a:gd name="T71" fmla="*/ 149 h 261"/>
              <a:gd name="T72" fmla="*/ 644 w 707"/>
              <a:gd name="T73" fmla="*/ 161 h 261"/>
              <a:gd name="T74" fmla="*/ 644 w 707"/>
              <a:gd name="T75" fmla="*/ 161 h 261"/>
              <a:gd name="T76" fmla="*/ 62 w 707"/>
              <a:gd name="T77" fmla="*/ 25 h 261"/>
              <a:gd name="T78" fmla="*/ 62 w 707"/>
              <a:gd name="T79" fmla="*/ 25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07" h="261">
                <a:moveTo>
                  <a:pt x="360" y="260"/>
                </a:moveTo>
                <a:lnTo>
                  <a:pt x="360" y="260"/>
                </a:lnTo>
                <a:cubicBezTo>
                  <a:pt x="260" y="260"/>
                  <a:pt x="186" y="248"/>
                  <a:pt x="124" y="235"/>
                </a:cubicBezTo>
                <a:cubicBezTo>
                  <a:pt x="87" y="235"/>
                  <a:pt x="62" y="223"/>
                  <a:pt x="49" y="211"/>
                </a:cubicBezTo>
                <a:cubicBezTo>
                  <a:pt x="12" y="198"/>
                  <a:pt x="0" y="186"/>
                  <a:pt x="0" y="161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2"/>
                  <a:pt x="12" y="0"/>
                  <a:pt x="37" y="0"/>
                </a:cubicBezTo>
                <a:lnTo>
                  <a:pt x="37" y="0"/>
                </a:lnTo>
                <a:cubicBezTo>
                  <a:pt x="49" y="0"/>
                  <a:pt x="62" y="0"/>
                  <a:pt x="62" y="25"/>
                </a:cubicBezTo>
                <a:cubicBezTo>
                  <a:pt x="74" y="25"/>
                  <a:pt x="87" y="37"/>
                  <a:pt x="149" y="50"/>
                </a:cubicBezTo>
                <a:cubicBezTo>
                  <a:pt x="198" y="50"/>
                  <a:pt x="260" y="62"/>
                  <a:pt x="335" y="62"/>
                </a:cubicBezTo>
                <a:cubicBezTo>
                  <a:pt x="347" y="62"/>
                  <a:pt x="360" y="62"/>
                  <a:pt x="372" y="62"/>
                </a:cubicBezTo>
                <a:cubicBezTo>
                  <a:pt x="446" y="62"/>
                  <a:pt x="508" y="50"/>
                  <a:pt x="558" y="50"/>
                </a:cubicBezTo>
                <a:cubicBezTo>
                  <a:pt x="620" y="37"/>
                  <a:pt x="644" y="25"/>
                  <a:pt x="644" y="25"/>
                </a:cubicBezTo>
                <a:cubicBezTo>
                  <a:pt x="644" y="0"/>
                  <a:pt x="657" y="0"/>
                  <a:pt x="669" y="0"/>
                </a:cubicBezTo>
                <a:lnTo>
                  <a:pt x="669" y="0"/>
                </a:lnTo>
                <a:cubicBezTo>
                  <a:pt x="694" y="0"/>
                  <a:pt x="706" y="12"/>
                  <a:pt x="706" y="25"/>
                </a:cubicBezTo>
                <a:lnTo>
                  <a:pt x="706" y="25"/>
                </a:lnTo>
                <a:lnTo>
                  <a:pt x="706" y="25"/>
                </a:lnTo>
                <a:lnTo>
                  <a:pt x="706" y="25"/>
                </a:lnTo>
                <a:cubicBezTo>
                  <a:pt x="706" y="161"/>
                  <a:pt x="706" y="161"/>
                  <a:pt x="706" y="161"/>
                </a:cubicBezTo>
                <a:cubicBezTo>
                  <a:pt x="706" y="211"/>
                  <a:pt x="632" y="223"/>
                  <a:pt x="583" y="235"/>
                </a:cubicBezTo>
                <a:cubicBezTo>
                  <a:pt x="521" y="248"/>
                  <a:pt x="446" y="260"/>
                  <a:pt x="360" y="260"/>
                </a:cubicBezTo>
                <a:close/>
                <a:moveTo>
                  <a:pt x="62" y="149"/>
                </a:moveTo>
                <a:lnTo>
                  <a:pt x="62" y="149"/>
                </a:lnTo>
                <a:cubicBezTo>
                  <a:pt x="74" y="161"/>
                  <a:pt x="99" y="173"/>
                  <a:pt x="149" y="173"/>
                </a:cubicBezTo>
                <a:cubicBezTo>
                  <a:pt x="211" y="186"/>
                  <a:pt x="285" y="198"/>
                  <a:pt x="360" y="198"/>
                </a:cubicBezTo>
                <a:cubicBezTo>
                  <a:pt x="422" y="198"/>
                  <a:pt x="496" y="186"/>
                  <a:pt x="558" y="173"/>
                </a:cubicBezTo>
                <a:cubicBezTo>
                  <a:pt x="620" y="173"/>
                  <a:pt x="632" y="161"/>
                  <a:pt x="644" y="149"/>
                </a:cubicBezTo>
                <a:cubicBezTo>
                  <a:pt x="644" y="86"/>
                  <a:pt x="644" y="86"/>
                  <a:pt x="644" y="86"/>
                </a:cubicBezTo>
                <a:cubicBezTo>
                  <a:pt x="632" y="99"/>
                  <a:pt x="608" y="99"/>
                  <a:pt x="595" y="99"/>
                </a:cubicBezTo>
                <a:cubicBezTo>
                  <a:pt x="533" y="111"/>
                  <a:pt x="459" y="124"/>
                  <a:pt x="372" y="124"/>
                </a:cubicBezTo>
                <a:cubicBezTo>
                  <a:pt x="360" y="124"/>
                  <a:pt x="347" y="124"/>
                  <a:pt x="335" y="124"/>
                </a:cubicBezTo>
                <a:cubicBezTo>
                  <a:pt x="248" y="124"/>
                  <a:pt x="174" y="111"/>
                  <a:pt x="112" y="99"/>
                </a:cubicBezTo>
                <a:cubicBezTo>
                  <a:pt x="99" y="99"/>
                  <a:pt x="87" y="99"/>
                  <a:pt x="62" y="86"/>
                </a:cubicBezTo>
                <a:lnTo>
                  <a:pt x="62" y="149"/>
                </a:lnTo>
                <a:close/>
                <a:moveTo>
                  <a:pt x="644" y="161"/>
                </a:moveTo>
                <a:lnTo>
                  <a:pt x="644" y="161"/>
                </a:lnTo>
                <a:close/>
                <a:moveTo>
                  <a:pt x="62" y="25"/>
                </a:moveTo>
                <a:lnTo>
                  <a:pt x="62" y="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1" name="Freeform 255">
            <a:extLst>
              <a:ext uri="{FF2B5EF4-FFF2-40B4-BE49-F238E27FC236}">
                <a16:creationId xmlns:a16="http://schemas.microsoft.com/office/drawing/2014/main" id="{CC30DE2D-A1FC-1F4C-BCCD-ED01A2FA8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1574" y="1948505"/>
            <a:ext cx="509912" cy="133852"/>
          </a:xfrm>
          <a:custGeom>
            <a:avLst/>
            <a:gdLst>
              <a:gd name="T0" fmla="*/ 360 w 707"/>
              <a:gd name="T1" fmla="*/ 185 h 186"/>
              <a:gd name="T2" fmla="*/ 360 w 707"/>
              <a:gd name="T3" fmla="*/ 185 h 186"/>
              <a:gd name="T4" fmla="*/ 335 w 707"/>
              <a:gd name="T5" fmla="*/ 185 h 186"/>
              <a:gd name="T6" fmla="*/ 112 w 707"/>
              <a:gd name="T7" fmla="*/ 173 h 186"/>
              <a:gd name="T8" fmla="*/ 0 w 707"/>
              <a:gd name="T9" fmla="*/ 86 h 186"/>
              <a:gd name="T10" fmla="*/ 124 w 707"/>
              <a:gd name="T11" fmla="*/ 12 h 186"/>
              <a:gd name="T12" fmla="*/ 360 w 707"/>
              <a:gd name="T13" fmla="*/ 0 h 186"/>
              <a:gd name="T14" fmla="*/ 583 w 707"/>
              <a:gd name="T15" fmla="*/ 12 h 186"/>
              <a:gd name="T16" fmla="*/ 669 w 707"/>
              <a:gd name="T17" fmla="*/ 36 h 186"/>
              <a:gd name="T18" fmla="*/ 706 w 707"/>
              <a:gd name="T19" fmla="*/ 86 h 186"/>
              <a:gd name="T20" fmla="*/ 595 w 707"/>
              <a:gd name="T21" fmla="*/ 173 h 186"/>
              <a:gd name="T22" fmla="*/ 372 w 707"/>
              <a:gd name="T23" fmla="*/ 185 h 186"/>
              <a:gd name="T24" fmla="*/ 360 w 707"/>
              <a:gd name="T25" fmla="*/ 185 h 186"/>
              <a:gd name="T26" fmla="*/ 74 w 707"/>
              <a:gd name="T27" fmla="*/ 86 h 186"/>
              <a:gd name="T28" fmla="*/ 74 w 707"/>
              <a:gd name="T29" fmla="*/ 86 h 186"/>
              <a:gd name="T30" fmla="*/ 149 w 707"/>
              <a:gd name="T31" fmla="*/ 111 h 186"/>
              <a:gd name="T32" fmla="*/ 335 w 707"/>
              <a:gd name="T33" fmla="*/ 123 h 186"/>
              <a:gd name="T34" fmla="*/ 372 w 707"/>
              <a:gd name="T35" fmla="*/ 123 h 186"/>
              <a:gd name="T36" fmla="*/ 558 w 707"/>
              <a:gd name="T37" fmla="*/ 111 h 186"/>
              <a:gd name="T38" fmla="*/ 632 w 707"/>
              <a:gd name="T39" fmla="*/ 86 h 186"/>
              <a:gd name="T40" fmla="*/ 558 w 707"/>
              <a:gd name="T41" fmla="*/ 74 h 186"/>
              <a:gd name="T42" fmla="*/ 360 w 707"/>
              <a:gd name="T43" fmla="*/ 61 h 186"/>
              <a:gd name="T44" fmla="*/ 149 w 707"/>
              <a:gd name="T45" fmla="*/ 74 h 186"/>
              <a:gd name="T46" fmla="*/ 74 w 707"/>
              <a:gd name="T47" fmla="*/ 86 h 186"/>
              <a:gd name="T48" fmla="*/ 644 w 707"/>
              <a:gd name="T49" fmla="*/ 99 h 186"/>
              <a:gd name="T50" fmla="*/ 644 w 707"/>
              <a:gd name="T51" fmla="*/ 99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07" h="186">
                <a:moveTo>
                  <a:pt x="360" y="185"/>
                </a:moveTo>
                <a:lnTo>
                  <a:pt x="360" y="185"/>
                </a:lnTo>
                <a:cubicBezTo>
                  <a:pt x="347" y="185"/>
                  <a:pt x="335" y="185"/>
                  <a:pt x="335" y="185"/>
                </a:cubicBezTo>
                <a:cubicBezTo>
                  <a:pt x="248" y="185"/>
                  <a:pt x="174" y="185"/>
                  <a:pt x="112" y="173"/>
                </a:cubicBezTo>
                <a:cubicBezTo>
                  <a:pt x="62" y="161"/>
                  <a:pt x="0" y="136"/>
                  <a:pt x="0" y="86"/>
                </a:cubicBezTo>
                <a:cubicBezTo>
                  <a:pt x="0" y="49"/>
                  <a:pt x="74" y="24"/>
                  <a:pt x="124" y="12"/>
                </a:cubicBezTo>
                <a:cubicBezTo>
                  <a:pt x="186" y="0"/>
                  <a:pt x="273" y="0"/>
                  <a:pt x="360" y="0"/>
                </a:cubicBezTo>
                <a:cubicBezTo>
                  <a:pt x="446" y="0"/>
                  <a:pt x="521" y="0"/>
                  <a:pt x="583" y="12"/>
                </a:cubicBezTo>
                <a:cubicBezTo>
                  <a:pt x="620" y="24"/>
                  <a:pt x="644" y="24"/>
                  <a:pt x="669" y="36"/>
                </a:cubicBezTo>
                <a:cubicBezTo>
                  <a:pt x="694" y="49"/>
                  <a:pt x="706" y="74"/>
                  <a:pt x="706" y="86"/>
                </a:cubicBezTo>
                <a:cubicBezTo>
                  <a:pt x="706" y="136"/>
                  <a:pt x="644" y="161"/>
                  <a:pt x="595" y="173"/>
                </a:cubicBezTo>
                <a:cubicBezTo>
                  <a:pt x="533" y="185"/>
                  <a:pt x="459" y="185"/>
                  <a:pt x="372" y="185"/>
                </a:cubicBezTo>
                <a:lnTo>
                  <a:pt x="360" y="185"/>
                </a:lnTo>
                <a:close/>
                <a:moveTo>
                  <a:pt x="74" y="86"/>
                </a:moveTo>
                <a:lnTo>
                  <a:pt x="74" y="86"/>
                </a:lnTo>
                <a:cubicBezTo>
                  <a:pt x="87" y="99"/>
                  <a:pt x="112" y="99"/>
                  <a:pt x="149" y="111"/>
                </a:cubicBezTo>
                <a:cubicBezTo>
                  <a:pt x="198" y="123"/>
                  <a:pt x="260" y="123"/>
                  <a:pt x="335" y="123"/>
                </a:cubicBezTo>
                <a:cubicBezTo>
                  <a:pt x="347" y="123"/>
                  <a:pt x="360" y="123"/>
                  <a:pt x="372" y="123"/>
                </a:cubicBezTo>
                <a:cubicBezTo>
                  <a:pt x="446" y="123"/>
                  <a:pt x="508" y="123"/>
                  <a:pt x="558" y="111"/>
                </a:cubicBezTo>
                <a:cubicBezTo>
                  <a:pt x="595" y="99"/>
                  <a:pt x="620" y="99"/>
                  <a:pt x="632" y="86"/>
                </a:cubicBezTo>
                <a:cubicBezTo>
                  <a:pt x="620" y="86"/>
                  <a:pt x="595" y="74"/>
                  <a:pt x="558" y="74"/>
                </a:cubicBezTo>
                <a:cubicBezTo>
                  <a:pt x="496" y="61"/>
                  <a:pt x="434" y="61"/>
                  <a:pt x="360" y="61"/>
                </a:cubicBezTo>
                <a:cubicBezTo>
                  <a:pt x="285" y="61"/>
                  <a:pt x="211" y="61"/>
                  <a:pt x="149" y="74"/>
                </a:cubicBezTo>
                <a:cubicBezTo>
                  <a:pt x="112" y="74"/>
                  <a:pt x="87" y="86"/>
                  <a:pt x="74" y="86"/>
                </a:cubicBezTo>
                <a:close/>
                <a:moveTo>
                  <a:pt x="644" y="99"/>
                </a:moveTo>
                <a:lnTo>
                  <a:pt x="644" y="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2" name="Freeform 256">
            <a:extLst>
              <a:ext uri="{FF2B5EF4-FFF2-40B4-BE49-F238E27FC236}">
                <a16:creationId xmlns:a16="http://schemas.microsoft.com/office/drawing/2014/main" id="{E986E489-4D27-1247-AE6C-9F8911FA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1574" y="1993122"/>
            <a:ext cx="509912" cy="188029"/>
          </a:xfrm>
          <a:custGeom>
            <a:avLst/>
            <a:gdLst>
              <a:gd name="T0" fmla="*/ 360 w 707"/>
              <a:gd name="T1" fmla="*/ 261 h 262"/>
              <a:gd name="T2" fmla="*/ 360 w 707"/>
              <a:gd name="T3" fmla="*/ 261 h 262"/>
              <a:gd name="T4" fmla="*/ 124 w 707"/>
              <a:gd name="T5" fmla="*/ 236 h 262"/>
              <a:gd name="T6" fmla="*/ 49 w 707"/>
              <a:gd name="T7" fmla="*/ 211 h 262"/>
              <a:gd name="T8" fmla="*/ 0 w 707"/>
              <a:gd name="T9" fmla="*/ 162 h 262"/>
              <a:gd name="T10" fmla="*/ 0 w 707"/>
              <a:gd name="T11" fmla="*/ 25 h 262"/>
              <a:gd name="T12" fmla="*/ 37 w 707"/>
              <a:gd name="T13" fmla="*/ 0 h 262"/>
              <a:gd name="T14" fmla="*/ 37 w 707"/>
              <a:gd name="T15" fmla="*/ 0 h 262"/>
              <a:gd name="T16" fmla="*/ 62 w 707"/>
              <a:gd name="T17" fmla="*/ 25 h 262"/>
              <a:gd name="T18" fmla="*/ 149 w 707"/>
              <a:gd name="T19" fmla="*/ 50 h 262"/>
              <a:gd name="T20" fmla="*/ 335 w 707"/>
              <a:gd name="T21" fmla="*/ 62 h 262"/>
              <a:gd name="T22" fmla="*/ 372 w 707"/>
              <a:gd name="T23" fmla="*/ 62 h 262"/>
              <a:gd name="T24" fmla="*/ 558 w 707"/>
              <a:gd name="T25" fmla="*/ 50 h 262"/>
              <a:gd name="T26" fmla="*/ 644 w 707"/>
              <a:gd name="T27" fmla="*/ 25 h 262"/>
              <a:gd name="T28" fmla="*/ 669 w 707"/>
              <a:gd name="T29" fmla="*/ 0 h 262"/>
              <a:gd name="T30" fmla="*/ 669 w 707"/>
              <a:gd name="T31" fmla="*/ 0 h 262"/>
              <a:gd name="T32" fmla="*/ 706 w 707"/>
              <a:gd name="T33" fmla="*/ 25 h 262"/>
              <a:gd name="T34" fmla="*/ 706 w 707"/>
              <a:gd name="T35" fmla="*/ 25 h 262"/>
              <a:gd name="T36" fmla="*/ 706 w 707"/>
              <a:gd name="T37" fmla="*/ 25 h 262"/>
              <a:gd name="T38" fmla="*/ 706 w 707"/>
              <a:gd name="T39" fmla="*/ 25 h 262"/>
              <a:gd name="T40" fmla="*/ 706 w 707"/>
              <a:gd name="T41" fmla="*/ 162 h 262"/>
              <a:gd name="T42" fmla="*/ 583 w 707"/>
              <a:gd name="T43" fmla="*/ 236 h 262"/>
              <a:gd name="T44" fmla="*/ 360 w 707"/>
              <a:gd name="T45" fmla="*/ 261 h 262"/>
              <a:gd name="T46" fmla="*/ 62 w 707"/>
              <a:gd name="T47" fmla="*/ 162 h 262"/>
              <a:gd name="T48" fmla="*/ 62 w 707"/>
              <a:gd name="T49" fmla="*/ 162 h 262"/>
              <a:gd name="T50" fmla="*/ 149 w 707"/>
              <a:gd name="T51" fmla="*/ 187 h 262"/>
              <a:gd name="T52" fmla="*/ 360 w 707"/>
              <a:gd name="T53" fmla="*/ 199 h 262"/>
              <a:gd name="T54" fmla="*/ 558 w 707"/>
              <a:gd name="T55" fmla="*/ 187 h 262"/>
              <a:gd name="T56" fmla="*/ 644 w 707"/>
              <a:gd name="T57" fmla="*/ 162 h 262"/>
              <a:gd name="T58" fmla="*/ 644 w 707"/>
              <a:gd name="T59" fmla="*/ 87 h 262"/>
              <a:gd name="T60" fmla="*/ 595 w 707"/>
              <a:gd name="T61" fmla="*/ 112 h 262"/>
              <a:gd name="T62" fmla="*/ 372 w 707"/>
              <a:gd name="T63" fmla="*/ 124 h 262"/>
              <a:gd name="T64" fmla="*/ 335 w 707"/>
              <a:gd name="T65" fmla="*/ 124 h 262"/>
              <a:gd name="T66" fmla="*/ 112 w 707"/>
              <a:gd name="T67" fmla="*/ 112 h 262"/>
              <a:gd name="T68" fmla="*/ 62 w 707"/>
              <a:gd name="T69" fmla="*/ 87 h 262"/>
              <a:gd name="T70" fmla="*/ 62 w 707"/>
              <a:gd name="T71" fmla="*/ 162 h 262"/>
              <a:gd name="T72" fmla="*/ 644 w 707"/>
              <a:gd name="T73" fmla="*/ 162 h 262"/>
              <a:gd name="T74" fmla="*/ 644 w 707"/>
              <a:gd name="T75" fmla="*/ 162 h 262"/>
              <a:gd name="T76" fmla="*/ 62 w 707"/>
              <a:gd name="T77" fmla="*/ 25 h 262"/>
              <a:gd name="T78" fmla="*/ 62 w 707"/>
              <a:gd name="T79" fmla="*/ 25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07" h="262">
                <a:moveTo>
                  <a:pt x="360" y="261"/>
                </a:moveTo>
                <a:lnTo>
                  <a:pt x="360" y="261"/>
                </a:lnTo>
                <a:cubicBezTo>
                  <a:pt x="260" y="261"/>
                  <a:pt x="186" y="248"/>
                  <a:pt x="124" y="236"/>
                </a:cubicBezTo>
                <a:cubicBezTo>
                  <a:pt x="87" y="236"/>
                  <a:pt x="62" y="223"/>
                  <a:pt x="49" y="211"/>
                </a:cubicBezTo>
                <a:cubicBezTo>
                  <a:pt x="12" y="199"/>
                  <a:pt x="0" y="187"/>
                  <a:pt x="0" y="162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3"/>
                  <a:pt x="12" y="0"/>
                  <a:pt x="37" y="0"/>
                </a:cubicBezTo>
                <a:lnTo>
                  <a:pt x="37" y="0"/>
                </a:lnTo>
                <a:cubicBezTo>
                  <a:pt x="49" y="0"/>
                  <a:pt x="62" y="13"/>
                  <a:pt x="62" y="25"/>
                </a:cubicBezTo>
                <a:cubicBezTo>
                  <a:pt x="74" y="25"/>
                  <a:pt x="87" y="38"/>
                  <a:pt x="149" y="50"/>
                </a:cubicBezTo>
                <a:cubicBezTo>
                  <a:pt x="198" y="62"/>
                  <a:pt x="260" y="62"/>
                  <a:pt x="335" y="62"/>
                </a:cubicBezTo>
                <a:cubicBezTo>
                  <a:pt x="347" y="62"/>
                  <a:pt x="360" y="62"/>
                  <a:pt x="372" y="62"/>
                </a:cubicBezTo>
                <a:cubicBezTo>
                  <a:pt x="446" y="62"/>
                  <a:pt x="508" y="62"/>
                  <a:pt x="558" y="50"/>
                </a:cubicBezTo>
                <a:cubicBezTo>
                  <a:pt x="620" y="38"/>
                  <a:pt x="644" y="25"/>
                  <a:pt x="644" y="25"/>
                </a:cubicBezTo>
                <a:cubicBezTo>
                  <a:pt x="644" y="13"/>
                  <a:pt x="657" y="0"/>
                  <a:pt x="669" y="0"/>
                </a:cubicBezTo>
                <a:lnTo>
                  <a:pt x="669" y="0"/>
                </a:lnTo>
                <a:cubicBezTo>
                  <a:pt x="694" y="0"/>
                  <a:pt x="706" y="13"/>
                  <a:pt x="706" y="25"/>
                </a:cubicBezTo>
                <a:lnTo>
                  <a:pt x="706" y="25"/>
                </a:lnTo>
                <a:lnTo>
                  <a:pt x="706" y="25"/>
                </a:lnTo>
                <a:lnTo>
                  <a:pt x="706" y="25"/>
                </a:lnTo>
                <a:cubicBezTo>
                  <a:pt x="706" y="162"/>
                  <a:pt x="706" y="162"/>
                  <a:pt x="706" y="162"/>
                </a:cubicBezTo>
                <a:cubicBezTo>
                  <a:pt x="706" y="211"/>
                  <a:pt x="632" y="236"/>
                  <a:pt x="583" y="236"/>
                </a:cubicBezTo>
                <a:cubicBezTo>
                  <a:pt x="521" y="248"/>
                  <a:pt x="446" y="261"/>
                  <a:pt x="360" y="261"/>
                </a:cubicBezTo>
                <a:close/>
                <a:moveTo>
                  <a:pt x="62" y="162"/>
                </a:moveTo>
                <a:lnTo>
                  <a:pt x="62" y="162"/>
                </a:lnTo>
                <a:cubicBezTo>
                  <a:pt x="74" y="162"/>
                  <a:pt x="99" y="174"/>
                  <a:pt x="149" y="187"/>
                </a:cubicBezTo>
                <a:cubicBezTo>
                  <a:pt x="211" y="187"/>
                  <a:pt x="285" y="199"/>
                  <a:pt x="360" y="199"/>
                </a:cubicBezTo>
                <a:cubicBezTo>
                  <a:pt x="422" y="199"/>
                  <a:pt x="496" y="187"/>
                  <a:pt x="558" y="187"/>
                </a:cubicBezTo>
                <a:cubicBezTo>
                  <a:pt x="620" y="174"/>
                  <a:pt x="632" y="162"/>
                  <a:pt x="644" y="162"/>
                </a:cubicBezTo>
                <a:cubicBezTo>
                  <a:pt x="644" y="87"/>
                  <a:pt x="644" y="87"/>
                  <a:pt x="644" y="87"/>
                </a:cubicBezTo>
                <a:cubicBezTo>
                  <a:pt x="632" y="100"/>
                  <a:pt x="608" y="100"/>
                  <a:pt x="595" y="112"/>
                </a:cubicBezTo>
                <a:cubicBezTo>
                  <a:pt x="533" y="124"/>
                  <a:pt x="459" y="124"/>
                  <a:pt x="372" y="124"/>
                </a:cubicBezTo>
                <a:cubicBezTo>
                  <a:pt x="360" y="124"/>
                  <a:pt x="347" y="124"/>
                  <a:pt x="335" y="124"/>
                </a:cubicBezTo>
                <a:cubicBezTo>
                  <a:pt x="248" y="124"/>
                  <a:pt x="174" y="124"/>
                  <a:pt x="112" y="112"/>
                </a:cubicBezTo>
                <a:cubicBezTo>
                  <a:pt x="99" y="100"/>
                  <a:pt x="87" y="100"/>
                  <a:pt x="62" y="87"/>
                </a:cubicBezTo>
                <a:lnTo>
                  <a:pt x="62" y="162"/>
                </a:lnTo>
                <a:close/>
                <a:moveTo>
                  <a:pt x="644" y="162"/>
                </a:moveTo>
                <a:lnTo>
                  <a:pt x="644" y="162"/>
                </a:lnTo>
                <a:close/>
                <a:moveTo>
                  <a:pt x="62" y="25"/>
                </a:moveTo>
                <a:lnTo>
                  <a:pt x="62" y="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3" name="Freeform 257">
            <a:extLst>
              <a:ext uri="{FF2B5EF4-FFF2-40B4-BE49-F238E27FC236}">
                <a16:creationId xmlns:a16="http://schemas.microsoft.com/office/drawing/2014/main" id="{AF45D7F5-D7F6-8540-B02C-28516B786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935" y="5881201"/>
            <a:ext cx="637390" cy="978392"/>
          </a:xfrm>
          <a:custGeom>
            <a:avLst/>
            <a:gdLst>
              <a:gd name="T0" fmla="*/ 756 w 881"/>
              <a:gd name="T1" fmla="*/ 1352 h 1353"/>
              <a:gd name="T2" fmla="*/ 756 w 881"/>
              <a:gd name="T3" fmla="*/ 1352 h 1353"/>
              <a:gd name="T4" fmla="*/ 124 w 881"/>
              <a:gd name="T5" fmla="*/ 1352 h 1353"/>
              <a:gd name="T6" fmla="*/ 0 w 881"/>
              <a:gd name="T7" fmla="*/ 1228 h 1353"/>
              <a:gd name="T8" fmla="*/ 0 w 881"/>
              <a:gd name="T9" fmla="*/ 124 h 1353"/>
              <a:gd name="T10" fmla="*/ 124 w 881"/>
              <a:gd name="T11" fmla="*/ 0 h 1353"/>
              <a:gd name="T12" fmla="*/ 756 w 881"/>
              <a:gd name="T13" fmla="*/ 0 h 1353"/>
              <a:gd name="T14" fmla="*/ 880 w 881"/>
              <a:gd name="T15" fmla="*/ 124 h 1353"/>
              <a:gd name="T16" fmla="*/ 880 w 881"/>
              <a:gd name="T17" fmla="*/ 496 h 1353"/>
              <a:gd name="T18" fmla="*/ 855 w 881"/>
              <a:gd name="T19" fmla="*/ 521 h 1353"/>
              <a:gd name="T20" fmla="*/ 818 w 881"/>
              <a:gd name="T21" fmla="*/ 496 h 1353"/>
              <a:gd name="T22" fmla="*/ 818 w 881"/>
              <a:gd name="T23" fmla="*/ 124 h 1353"/>
              <a:gd name="T24" fmla="*/ 756 w 881"/>
              <a:gd name="T25" fmla="*/ 63 h 1353"/>
              <a:gd name="T26" fmla="*/ 124 w 881"/>
              <a:gd name="T27" fmla="*/ 63 h 1353"/>
              <a:gd name="T28" fmla="*/ 62 w 881"/>
              <a:gd name="T29" fmla="*/ 124 h 1353"/>
              <a:gd name="T30" fmla="*/ 62 w 881"/>
              <a:gd name="T31" fmla="*/ 1228 h 1353"/>
              <a:gd name="T32" fmla="*/ 124 w 881"/>
              <a:gd name="T33" fmla="*/ 1290 h 1353"/>
              <a:gd name="T34" fmla="*/ 756 w 881"/>
              <a:gd name="T35" fmla="*/ 1290 h 1353"/>
              <a:gd name="T36" fmla="*/ 781 w 881"/>
              <a:gd name="T37" fmla="*/ 1277 h 1353"/>
              <a:gd name="T38" fmla="*/ 831 w 881"/>
              <a:gd name="T39" fmla="*/ 1290 h 1353"/>
              <a:gd name="T40" fmla="*/ 818 w 881"/>
              <a:gd name="T41" fmla="*/ 1339 h 1353"/>
              <a:gd name="T42" fmla="*/ 756 w 881"/>
              <a:gd name="T43" fmla="*/ 1352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81" h="1353">
                <a:moveTo>
                  <a:pt x="756" y="1352"/>
                </a:moveTo>
                <a:lnTo>
                  <a:pt x="756" y="1352"/>
                </a:lnTo>
                <a:cubicBezTo>
                  <a:pt x="124" y="1352"/>
                  <a:pt x="124" y="1352"/>
                  <a:pt x="124" y="1352"/>
                </a:cubicBezTo>
                <a:cubicBezTo>
                  <a:pt x="49" y="1352"/>
                  <a:pt x="0" y="1290"/>
                  <a:pt x="0" y="1228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50"/>
                  <a:pt x="49" y="0"/>
                  <a:pt x="124" y="0"/>
                </a:cubicBezTo>
                <a:cubicBezTo>
                  <a:pt x="756" y="0"/>
                  <a:pt x="756" y="0"/>
                  <a:pt x="756" y="0"/>
                </a:cubicBezTo>
                <a:cubicBezTo>
                  <a:pt x="831" y="0"/>
                  <a:pt x="880" y="50"/>
                  <a:pt x="880" y="124"/>
                </a:cubicBezTo>
                <a:cubicBezTo>
                  <a:pt x="880" y="496"/>
                  <a:pt x="880" y="496"/>
                  <a:pt x="880" y="496"/>
                </a:cubicBezTo>
                <a:cubicBezTo>
                  <a:pt x="880" y="509"/>
                  <a:pt x="868" y="521"/>
                  <a:pt x="855" y="521"/>
                </a:cubicBezTo>
                <a:cubicBezTo>
                  <a:pt x="831" y="521"/>
                  <a:pt x="818" y="509"/>
                  <a:pt x="818" y="496"/>
                </a:cubicBezTo>
                <a:cubicBezTo>
                  <a:pt x="818" y="124"/>
                  <a:pt x="818" y="124"/>
                  <a:pt x="818" y="124"/>
                </a:cubicBezTo>
                <a:cubicBezTo>
                  <a:pt x="818" y="87"/>
                  <a:pt x="793" y="63"/>
                  <a:pt x="756" y="63"/>
                </a:cubicBezTo>
                <a:cubicBezTo>
                  <a:pt x="124" y="63"/>
                  <a:pt x="124" y="63"/>
                  <a:pt x="124" y="63"/>
                </a:cubicBezTo>
                <a:cubicBezTo>
                  <a:pt x="87" y="63"/>
                  <a:pt x="62" y="87"/>
                  <a:pt x="62" y="124"/>
                </a:cubicBezTo>
                <a:cubicBezTo>
                  <a:pt x="62" y="1228"/>
                  <a:pt x="62" y="1228"/>
                  <a:pt x="62" y="1228"/>
                </a:cubicBezTo>
                <a:cubicBezTo>
                  <a:pt x="62" y="1265"/>
                  <a:pt x="87" y="1290"/>
                  <a:pt x="124" y="1290"/>
                </a:cubicBezTo>
                <a:cubicBezTo>
                  <a:pt x="756" y="1290"/>
                  <a:pt x="756" y="1290"/>
                  <a:pt x="756" y="1290"/>
                </a:cubicBezTo>
                <a:cubicBezTo>
                  <a:pt x="769" y="1290"/>
                  <a:pt x="781" y="1290"/>
                  <a:pt x="781" y="1277"/>
                </a:cubicBezTo>
                <a:cubicBezTo>
                  <a:pt x="806" y="1277"/>
                  <a:pt x="818" y="1277"/>
                  <a:pt x="831" y="1290"/>
                </a:cubicBezTo>
                <a:cubicBezTo>
                  <a:pt x="843" y="1315"/>
                  <a:pt x="831" y="1327"/>
                  <a:pt x="818" y="1339"/>
                </a:cubicBezTo>
                <a:cubicBezTo>
                  <a:pt x="793" y="1339"/>
                  <a:pt x="781" y="1352"/>
                  <a:pt x="756" y="13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4" name="Freeform 258">
            <a:extLst>
              <a:ext uri="{FF2B5EF4-FFF2-40B4-BE49-F238E27FC236}">
                <a16:creationId xmlns:a16="http://schemas.microsoft.com/office/drawing/2014/main" id="{7506F8AB-9D0C-DF49-91EA-F7696101D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174" y="6687498"/>
            <a:ext cx="54177" cy="54179"/>
          </a:xfrm>
          <a:custGeom>
            <a:avLst/>
            <a:gdLst>
              <a:gd name="T0" fmla="*/ 37 w 75"/>
              <a:gd name="T1" fmla="*/ 75 h 76"/>
              <a:gd name="T2" fmla="*/ 37 w 75"/>
              <a:gd name="T3" fmla="*/ 75 h 76"/>
              <a:gd name="T4" fmla="*/ 0 w 75"/>
              <a:gd name="T5" fmla="*/ 38 h 76"/>
              <a:gd name="T6" fmla="*/ 37 w 75"/>
              <a:gd name="T7" fmla="*/ 0 h 76"/>
              <a:gd name="T8" fmla="*/ 74 w 75"/>
              <a:gd name="T9" fmla="*/ 38 h 76"/>
              <a:gd name="T10" fmla="*/ 37 w 75"/>
              <a:gd name="T11" fmla="*/ 75 h 76"/>
              <a:gd name="T12" fmla="*/ 37 w 75"/>
              <a:gd name="T13" fmla="*/ 13 h 76"/>
              <a:gd name="T14" fmla="*/ 37 w 75"/>
              <a:gd name="T15" fmla="*/ 13 h 76"/>
              <a:gd name="T16" fmla="*/ 12 w 75"/>
              <a:gd name="T17" fmla="*/ 38 h 76"/>
              <a:gd name="T18" fmla="*/ 37 w 75"/>
              <a:gd name="T19" fmla="*/ 62 h 76"/>
              <a:gd name="T20" fmla="*/ 62 w 75"/>
              <a:gd name="T21" fmla="*/ 38 h 76"/>
              <a:gd name="T22" fmla="*/ 37 w 75"/>
              <a:gd name="T23" fmla="*/ 13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76">
                <a:moveTo>
                  <a:pt x="37" y="75"/>
                </a:moveTo>
                <a:lnTo>
                  <a:pt x="37" y="75"/>
                </a:lnTo>
                <a:cubicBezTo>
                  <a:pt x="12" y="75"/>
                  <a:pt x="0" y="62"/>
                  <a:pt x="0" y="38"/>
                </a:cubicBezTo>
                <a:cubicBezTo>
                  <a:pt x="0" y="13"/>
                  <a:pt x="12" y="0"/>
                  <a:pt x="37" y="0"/>
                </a:cubicBezTo>
                <a:cubicBezTo>
                  <a:pt x="62" y="0"/>
                  <a:pt x="74" y="13"/>
                  <a:pt x="74" y="38"/>
                </a:cubicBezTo>
                <a:cubicBezTo>
                  <a:pt x="74" y="62"/>
                  <a:pt x="62" y="75"/>
                  <a:pt x="37" y="75"/>
                </a:cubicBezTo>
                <a:close/>
                <a:moveTo>
                  <a:pt x="37" y="13"/>
                </a:moveTo>
                <a:lnTo>
                  <a:pt x="37" y="13"/>
                </a:lnTo>
                <a:cubicBezTo>
                  <a:pt x="25" y="13"/>
                  <a:pt x="12" y="25"/>
                  <a:pt x="12" y="38"/>
                </a:cubicBezTo>
                <a:cubicBezTo>
                  <a:pt x="12" y="50"/>
                  <a:pt x="25" y="62"/>
                  <a:pt x="37" y="62"/>
                </a:cubicBezTo>
                <a:cubicBezTo>
                  <a:pt x="50" y="62"/>
                  <a:pt x="62" y="50"/>
                  <a:pt x="62" y="38"/>
                </a:cubicBezTo>
                <a:cubicBezTo>
                  <a:pt x="62" y="25"/>
                  <a:pt x="50" y="13"/>
                  <a:pt x="37" y="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5" name="Freeform 259">
            <a:extLst>
              <a:ext uri="{FF2B5EF4-FFF2-40B4-BE49-F238E27FC236}">
                <a16:creationId xmlns:a16="http://schemas.microsoft.com/office/drawing/2014/main" id="{05625523-D4D4-E044-A083-903029FD4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723" y="6697060"/>
            <a:ext cx="226272" cy="44617"/>
          </a:xfrm>
          <a:custGeom>
            <a:avLst/>
            <a:gdLst>
              <a:gd name="T0" fmla="*/ 273 w 311"/>
              <a:gd name="T1" fmla="*/ 62 h 63"/>
              <a:gd name="T2" fmla="*/ 273 w 311"/>
              <a:gd name="T3" fmla="*/ 62 h 63"/>
              <a:gd name="T4" fmla="*/ 25 w 311"/>
              <a:gd name="T5" fmla="*/ 62 h 63"/>
              <a:gd name="T6" fmla="*/ 0 w 311"/>
              <a:gd name="T7" fmla="*/ 25 h 63"/>
              <a:gd name="T8" fmla="*/ 25 w 311"/>
              <a:gd name="T9" fmla="*/ 0 h 63"/>
              <a:gd name="T10" fmla="*/ 273 w 311"/>
              <a:gd name="T11" fmla="*/ 0 h 63"/>
              <a:gd name="T12" fmla="*/ 310 w 311"/>
              <a:gd name="T13" fmla="*/ 25 h 63"/>
              <a:gd name="T14" fmla="*/ 273 w 311"/>
              <a:gd name="T1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1" h="63">
                <a:moveTo>
                  <a:pt x="273" y="62"/>
                </a:moveTo>
                <a:lnTo>
                  <a:pt x="273" y="62"/>
                </a:lnTo>
                <a:cubicBezTo>
                  <a:pt x="25" y="62"/>
                  <a:pt x="25" y="62"/>
                  <a:pt x="25" y="62"/>
                </a:cubicBezTo>
                <a:cubicBezTo>
                  <a:pt x="13" y="62"/>
                  <a:pt x="0" y="37"/>
                  <a:pt x="0" y="25"/>
                </a:cubicBezTo>
                <a:cubicBezTo>
                  <a:pt x="0" y="12"/>
                  <a:pt x="13" y="0"/>
                  <a:pt x="25" y="0"/>
                </a:cubicBezTo>
                <a:cubicBezTo>
                  <a:pt x="273" y="0"/>
                  <a:pt x="273" y="0"/>
                  <a:pt x="273" y="0"/>
                </a:cubicBezTo>
                <a:cubicBezTo>
                  <a:pt x="286" y="0"/>
                  <a:pt x="310" y="12"/>
                  <a:pt x="310" y="25"/>
                </a:cubicBezTo>
                <a:cubicBezTo>
                  <a:pt x="310" y="37"/>
                  <a:pt x="286" y="62"/>
                  <a:pt x="273" y="6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6" name="Freeform 260">
            <a:extLst>
              <a:ext uri="{FF2B5EF4-FFF2-40B4-BE49-F238E27FC236}">
                <a16:creationId xmlns:a16="http://schemas.microsoft.com/office/drawing/2014/main" id="{71ECE69A-8FF9-ED4D-9F56-A52EAA155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1048" y="5951313"/>
            <a:ext cx="484416" cy="261330"/>
          </a:xfrm>
          <a:custGeom>
            <a:avLst/>
            <a:gdLst>
              <a:gd name="T0" fmla="*/ 645 w 671"/>
              <a:gd name="T1" fmla="*/ 360 h 361"/>
              <a:gd name="T2" fmla="*/ 645 w 671"/>
              <a:gd name="T3" fmla="*/ 360 h 361"/>
              <a:gd name="T4" fmla="*/ 37 w 671"/>
              <a:gd name="T5" fmla="*/ 360 h 361"/>
              <a:gd name="T6" fmla="*/ 0 w 671"/>
              <a:gd name="T7" fmla="*/ 335 h 361"/>
              <a:gd name="T8" fmla="*/ 0 w 671"/>
              <a:gd name="T9" fmla="*/ 25 h 361"/>
              <a:gd name="T10" fmla="*/ 37 w 671"/>
              <a:gd name="T11" fmla="*/ 0 h 361"/>
              <a:gd name="T12" fmla="*/ 645 w 671"/>
              <a:gd name="T13" fmla="*/ 0 h 361"/>
              <a:gd name="T14" fmla="*/ 670 w 671"/>
              <a:gd name="T15" fmla="*/ 25 h 361"/>
              <a:gd name="T16" fmla="*/ 670 w 671"/>
              <a:gd name="T17" fmla="*/ 335 h 361"/>
              <a:gd name="T18" fmla="*/ 645 w 671"/>
              <a:gd name="T19" fmla="*/ 360 h 361"/>
              <a:gd name="T20" fmla="*/ 62 w 671"/>
              <a:gd name="T21" fmla="*/ 298 h 361"/>
              <a:gd name="T22" fmla="*/ 62 w 671"/>
              <a:gd name="T23" fmla="*/ 298 h 361"/>
              <a:gd name="T24" fmla="*/ 607 w 671"/>
              <a:gd name="T25" fmla="*/ 298 h 361"/>
              <a:gd name="T26" fmla="*/ 607 w 671"/>
              <a:gd name="T27" fmla="*/ 63 h 361"/>
              <a:gd name="T28" fmla="*/ 62 w 671"/>
              <a:gd name="T29" fmla="*/ 63 h 361"/>
              <a:gd name="T30" fmla="*/ 62 w 671"/>
              <a:gd name="T31" fmla="*/ 298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71" h="361">
                <a:moveTo>
                  <a:pt x="645" y="360"/>
                </a:moveTo>
                <a:lnTo>
                  <a:pt x="645" y="360"/>
                </a:lnTo>
                <a:cubicBezTo>
                  <a:pt x="37" y="360"/>
                  <a:pt x="37" y="360"/>
                  <a:pt x="37" y="360"/>
                </a:cubicBezTo>
                <a:cubicBezTo>
                  <a:pt x="12" y="360"/>
                  <a:pt x="0" y="348"/>
                  <a:pt x="0" y="33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3"/>
                  <a:pt x="12" y="0"/>
                  <a:pt x="37" y="0"/>
                </a:cubicBezTo>
                <a:cubicBezTo>
                  <a:pt x="645" y="0"/>
                  <a:pt x="645" y="0"/>
                  <a:pt x="645" y="0"/>
                </a:cubicBezTo>
                <a:cubicBezTo>
                  <a:pt x="657" y="0"/>
                  <a:pt x="670" y="13"/>
                  <a:pt x="670" y="25"/>
                </a:cubicBezTo>
                <a:cubicBezTo>
                  <a:pt x="670" y="335"/>
                  <a:pt x="670" y="335"/>
                  <a:pt x="670" y="335"/>
                </a:cubicBezTo>
                <a:cubicBezTo>
                  <a:pt x="670" y="348"/>
                  <a:pt x="657" y="360"/>
                  <a:pt x="645" y="360"/>
                </a:cubicBezTo>
                <a:close/>
                <a:moveTo>
                  <a:pt x="62" y="298"/>
                </a:moveTo>
                <a:lnTo>
                  <a:pt x="62" y="298"/>
                </a:lnTo>
                <a:cubicBezTo>
                  <a:pt x="607" y="298"/>
                  <a:pt x="607" y="298"/>
                  <a:pt x="607" y="298"/>
                </a:cubicBezTo>
                <a:cubicBezTo>
                  <a:pt x="607" y="63"/>
                  <a:pt x="607" y="63"/>
                  <a:pt x="607" y="63"/>
                </a:cubicBezTo>
                <a:cubicBezTo>
                  <a:pt x="62" y="63"/>
                  <a:pt x="62" y="63"/>
                  <a:pt x="62" y="63"/>
                </a:cubicBezTo>
                <a:lnTo>
                  <a:pt x="62" y="2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7" name="Freeform 261">
            <a:extLst>
              <a:ext uri="{FF2B5EF4-FFF2-40B4-BE49-F238E27FC236}">
                <a16:creationId xmlns:a16="http://schemas.microsoft.com/office/drawing/2014/main" id="{D4712587-7A4F-F048-A9BC-AFBFB3CDC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174" y="6518590"/>
            <a:ext cx="54177" cy="54177"/>
          </a:xfrm>
          <a:custGeom>
            <a:avLst/>
            <a:gdLst>
              <a:gd name="T0" fmla="*/ 37 w 75"/>
              <a:gd name="T1" fmla="*/ 74 h 75"/>
              <a:gd name="T2" fmla="*/ 37 w 75"/>
              <a:gd name="T3" fmla="*/ 74 h 75"/>
              <a:gd name="T4" fmla="*/ 0 w 75"/>
              <a:gd name="T5" fmla="*/ 37 h 75"/>
              <a:gd name="T6" fmla="*/ 37 w 75"/>
              <a:gd name="T7" fmla="*/ 0 h 75"/>
              <a:gd name="T8" fmla="*/ 74 w 75"/>
              <a:gd name="T9" fmla="*/ 37 h 75"/>
              <a:gd name="T10" fmla="*/ 37 w 75"/>
              <a:gd name="T11" fmla="*/ 74 h 75"/>
              <a:gd name="T12" fmla="*/ 37 w 75"/>
              <a:gd name="T13" fmla="*/ 12 h 75"/>
              <a:gd name="T14" fmla="*/ 37 w 75"/>
              <a:gd name="T15" fmla="*/ 12 h 75"/>
              <a:gd name="T16" fmla="*/ 12 w 75"/>
              <a:gd name="T17" fmla="*/ 37 h 75"/>
              <a:gd name="T18" fmla="*/ 37 w 75"/>
              <a:gd name="T19" fmla="*/ 62 h 75"/>
              <a:gd name="T20" fmla="*/ 62 w 75"/>
              <a:gd name="T21" fmla="*/ 37 h 75"/>
              <a:gd name="T22" fmla="*/ 37 w 75"/>
              <a:gd name="T23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75">
                <a:moveTo>
                  <a:pt x="37" y="74"/>
                </a:moveTo>
                <a:lnTo>
                  <a:pt x="37" y="74"/>
                </a:lnTo>
                <a:cubicBezTo>
                  <a:pt x="12" y="74"/>
                  <a:pt x="0" y="49"/>
                  <a:pt x="0" y="37"/>
                </a:cubicBezTo>
                <a:cubicBezTo>
                  <a:pt x="0" y="12"/>
                  <a:pt x="12" y="0"/>
                  <a:pt x="37" y="0"/>
                </a:cubicBezTo>
                <a:cubicBezTo>
                  <a:pt x="62" y="0"/>
                  <a:pt x="74" y="12"/>
                  <a:pt x="74" y="37"/>
                </a:cubicBezTo>
                <a:cubicBezTo>
                  <a:pt x="74" y="49"/>
                  <a:pt x="62" y="74"/>
                  <a:pt x="37" y="74"/>
                </a:cubicBezTo>
                <a:close/>
                <a:moveTo>
                  <a:pt x="37" y="12"/>
                </a:moveTo>
                <a:lnTo>
                  <a:pt x="37" y="12"/>
                </a:lnTo>
                <a:cubicBezTo>
                  <a:pt x="25" y="12"/>
                  <a:pt x="12" y="25"/>
                  <a:pt x="12" y="37"/>
                </a:cubicBezTo>
                <a:cubicBezTo>
                  <a:pt x="12" y="49"/>
                  <a:pt x="25" y="62"/>
                  <a:pt x="37" y="62"/>
                </a:cubicBezTo>
                <a:cubicBezTo>
                  <a:pt x="50" y="62"/>
                  <a:pt x="62" y="49"/>
                  <a:pt x="62" y="37"/>
                </a:cubicBezTo>
                <a:cubicBezTo>
                  <a:pt x="62" y="25"/>
                  <a:pt x="50" y="12"/>
                  <a:pt x="37" y="1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8" name="Freeform 262">
            <a:extLst>
              <a:ext uri="{FF2B5EF4-FFF2-40B4-BE49-F238E27FC236}">
                <a16:creationId xmlns:a16="http://schemas.microsoft.com/office/drawing/2014/main" id="{044965AA-3AA7-0F43-825C-B6225A008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174" y="6391112"/>
            <a:ext cx="54177" cy="63739"/>
          </a:xfrm>
          <a:custGeom>
            <a:avLst/>
            <a:gdLst>
              <a:gd name="T0" fmla="*/ 37 w 75"/>
              <a:gd name="T1" fmla="*/ 87 h 88"/>
              <a:gd name="T2" fmla="*/ 37 w 75"/>
              <a:gd name="T3" fmla="*/ 87 h 88"/>
              <a:gd name="T4" fmla="*/ 0 w 75"/>
              <a:gd name="T5" fmla="*/ 50 h 88"/>
              <a:gd name="T6" fmla="*/ 37 w 75"/>
              <a:gd name="T7" fmla="*/ 0 h 88"/>
              <a:gd name="T8" fmla="*/ 74 w 75"/>
              <a:gd name="T9" fmla="*/ 50 h 88"/>
              <a:gd name="T10" fmla="*/ 37 w 75"/>
              <a:gd name="T11" fmla="*/ 87 h 88"/>
              <a:gd name="T12" fmla="*/ 37 w 75"/>
              <a:gd name="T13" fmla="*/ 25 h 88"/>
              <a:gd name="T14" fmla="*/ 37 w 75"/>
              <a:gd name="T15" fmla="*/ 25 h 88"/>
              <a:gd name="T16" fmla="*/ 12 w 75"/>
              <a:gd name="T17" fmla="*/ 50 h 88"/>
              <a:gd name="T18" fmla="*/ 37 w 75"/>
              <a:gd name="T19" fmla="*/ 62 h 88"/>
              <a:gd name="T20" fmla="*/ 62 w 75"/>
              <a:gd name="T21" fmla="*/ 50 h 88"/>
              <a:gd name="T22" fmla="*/ 37 w 75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88">
                <a:moveTo>
                  <a:pt x="37" y="87"/>
                </a:moveTo>
                <a:lnTo>
                  <a:pt x="37" y="87"/>
                </a:lnTo>
                <a:cubicBezTo>
                  <a:pt x="12" y="87"/>
                  <a:pt x="0" y="62"/>
                  <a:pt x="0" y="50"/>
                </a:cubicBezTo>
                <a:cubicBezTo>
                  <a:pt x="0" y="25"/>
                  <a:pt x="12" y="0"/>
                  <a:pt x="37" y="0"/>
                </a:cubicBezTo>
                <a:cubicBezTo>
                  <a:pt x="62" y="0"/>
                  <a:pt x="74" y="25"/>
                  <a:pt x="74" y="50"/>
                </a:cubicBezTo>
                <a:cubicBezTo>
                  <a:pt x="74" y="62"/>
                  <a:pt x="62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2" y="25"/>
                  <a:pt x="12" y="50"/>
                </a:cubicBezTo>
                <a:cubicBezTo>
                  <a:pt x="12" y="62"/>
                  <a:pt x="25" y="62"/>
                  <a:pt x="37" y="62"/>
                </a:cubicBezTo>
                <a:cubicBezTo>
                  <a:pt x="50" y="62"/>
                  <a:pt x="62" y="62"/>
                  <a:pt x="62" y="50"/>
                </a:cubicBezTo>
                <a:cubicBezTo>
                  <a:pt x="62" y="25"/>
                  <a:pt x="50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9" name="Freeform 263">
            <a:extLst>
              <a:ext uri="{FF2B5EF4-FFF2-40B4-BE49-F238E27FC236}">
                <a16:creationId xmlns:a16="http://schemas.microsoft.com/office/drawing/2014/main" id="{4E758FC3-2690-0649-BB43-ACD1466A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7761" y="6391112"/>
            <a:ext cx="54179" cy="63739"/>
          </a:xfrm>
          <a:custGeom>
            <a:avLst/>
            <a:gdLst>
              <a:gd name="T0" fmla="*/ 37 w 75"/>
              <a:gd name="T1" fmla="*/ 87 h 88"/>
              <a:gd name="T2" fmla="*/ 37 w 75"/>
              <a:gd name="T3" fmla="*/ 87 h 88"/>
              <a:gd name="T4" fmla="*/ 0 w 75"/>
              <a:gd name="T5" fmla="*/ 50 h 88"/>
              <a:gd name="T6" fmla="*/ 37 w 75"/>
              <a:gd name="T7" fmla="*/ 0 h 88"/>
              <a:gd name="T8" fmla="*/ 74 w 75"/>
              <a:gd name="T9" fmla="*/ 50 h 88"/>
              <a:gd name="T10" fmla="*/ 37 w 75"/>
              <a:gd name="T11" fmla="*/ 87 h 88"/>
              <a:gd name="T12" fmla="*/ 37 w 75"/>
              <a:gd name="T13" fmla="*/ 25 h 88"/>
              <a:gd name="T14" fmla="*/ 37 w 75"/>
              <a:gd name="T15" fmla="*/ 25 h 88"/>
              <a:gd name="T16" fmla="*/ 12 w 75"/>
              <a:gd name="T17" fmla="*/ 50 h 88"/>
              <a:gd name="T18" fmla="*/ 37 w 75"/>
              <a:gd name="T19" fmla="*/ 62 h 88"/>
              <a:gd name="T20" fmla="*/ 61 w 75"/>
              <a:gd name="T21" fmla="*/ 50 h 88"/>
              <a:gd name="T22" fmla="*/ 37 w 75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88">
                <a:moveTo>
                  <a:pt x="37" y="87"/>
                </a:moveTo>
                <a:lnTo>
                  <a:pt x="37" y="87"/>
                </a:lnTo>
                <a:cubicBezTo>
                  <a:pt x="25" y="87"/>
                  <a:pt x="0" y="62"/>
                  <a:pt x="0" y="50"/>
                </a:cubicBezTo>
                <a:cubicBezTo>
                  <a:pt x="0" y="25"/>
                  <a:pt x="25" y="0"/>
                  <a:pt x="37" y="0"/>
                </a:cubicBezTo>
                <a:cubicBezTo>
                  <a:pt x="61" y="0"/>
                  <a:pt x="74" y="25"/>
                  <a:pt x="74" y="50"/>
                </a:cubicBezTo>
                <a:cubicBezTo>
                  <a:pt x="74" y="62"/>
                  <a:pt x="61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2" y="25"/>
                  <a:pt x="12" y="50"/>
                </a:cubicBezTo>
                <a:cubicBezTo>
                  <a:pt x="12" y="62"/>
                  <a:pt x="25" y="62"/>
                  <a:pt x="37" y="62"/>
                </a:cubicBezTo>
                <a:cubicBezTo>
                  <a:pt x="49" y="62"/>
                  <a:pt x="61" y="62"/>
                  <a:pt x="61" y="50"/>
                </a:cubicBezTo>
                <a:cubicBezTo>
                  <a:pt x="61" y="25"/>
                  <a:pt x="49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0" name="Freeform 264">
            <a:extLst>
              <a:ext uri="{FF2B5EF4-FFF2-40B4-BE49-F238E27FC236}">
                <a16:creationId xmlns:a16="http://schemas.microsoft.com/office/drawing/2014/main" id="{7DB0B28B-0BFA-7F46-B5AB-97DF37115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349" y="6391112"/>
            <a:ext cx="63739" cy="63739"/>
          </a:xfrm>
          <a:custGeom>
            <a:avLst/>
            <a:gdLst>
              <a:gd name="T0" fmla="*/ 37 w 88"/>
              <a:gd name="T1" fmla="*/ 87 h 88"/>
              <a:gd name="T2" fmla="*/ 37 w 88"/>
              <a:gd name="T3" fmla="*/ 87 h 88"/>
              <a:gd name="T4" fmla="*/ 0 w 88"/>
              <a:gd name="T5" fmla="*/ 50 h 88"/>
              <a:gd name="T6" fmla="*/ 37 w 88"/>
              <a:gd name="T7" fmla="*/ 0 h 88"/>
              <a:gd name="T8" fmla="*/ 87 w 88"/>
              <a:gd name="T9" fmla="*/ 50 h 88"/>
              <a:gd name="T10" fmla="*/ 37 w 88"/>
              <a:gd name="T11" fmla="*/ 87 h 88"/>
              <a:gd name="T12" fmla="*/ 37 w 88"/>
              <a:gd name="T13" fmla="*/ 25 h 88"/>
              <a:gd name="T14" fmla="*/ 37 w 88"/>
              <a:gd name="T15" fmla="*/ 25 h 88"/>
              <a:gd name="T16" fmla="*/ 12 w 88"/>
              <a:gd name="T17" fmla="*/ 50 h 88"/>
              <a:gd name="T18" fmla="*/ 37 w 88"/>
              <a:gd name="T19" fmla="*/ 62 h 88"/>
              <a:gd name="T20" fmla="*/ 62 w 88"/>
              <a:gd name="T21" fmla="*/ 50 h 88"/>
              <a:gd name="T22" fmla="*/ 37 w 88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88">
                <a:moveTo>
                  <a:pt x="37" y="87"/>
                </a:moveTo>
                <a:lnTo>
                  <a:pt x="37" y="87"/>
                </a:lnTo>
                <a:cubicBezTo>
                  <a:pt x="25" y="87"/>
                  <a:pt x="0" y="62"/>
                  <a:pt x="0" y="50"/>
                </a:cubicBezTo>
                <a:cubicBezTo>
                  <a:pt x="0" y="25"/>
                  <a:pt x="25" y="0"/>
                  <a:pt x="37" y="0"/>
                </a:cubicBezTo>
                <a:cubicBezTo>
                  <a:pt x="62" y="0"/>
                  <a:pt x="87" y="25"/>
                  <a:pt x="87" y="50"/>
                </a:cubicBezTo>
                <a:cubicBezTo>
                  <a:pt x="87" y="62"/>
                  <a:pt x="62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2" y="25"/>
                  <a:pt x="12" y="50"/>
                </a:cubicBezTo>
                <a:cubicBezTo>
                  <a:pt x="12" y="62"/>
                  <a:pt x="25" y="62"/>
                  <a:pt x="37" y="62"/>
                </a:cubicBezTo>
                <a:cubicBezTo>
                  <a:pt x="62" y="62"/>
                  <a:pt x="62" y="62"/>
                  <a:pt x="62" y="50"/>
                </a:cubicBezTo>
                <a:cubicBezTo>
                  <a:pt x="62" y="25"/>
                  <a:pt x="62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1" name="Freeform 265">
            <a:extLst>
              <a:ext uri="{FF2B5EF4-FFF2-40B4-BE49-F238E27FC236}">
                <a16:creationId xmlns:a16="http://schemas.microsoft.com/office/drawing/2014/main" id="{FE0940CB-F7E0-0C44-8A72-DB6C06976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7761" y="6518590"/>
            <a:ext cx="54179" cy="54177"/>
          </a:xfrm>
          <a:custGeom>
            <a:avLst/>
            <a:gdLst>
              <a:gd name="T0" fmla="*/ 37 w 75"/>
              <a:gd name="T1" fmla="*/ 74 h 75"/>
              <a:gd name="T2" fmla="*/ 37 w 75"/>
              <a:gd name="T3" fmla="*/ 74 h 75"/>
              <a:gd name="T4" fmla="*/ 0 w 75"/>
              <a:gd name="T5" fmla="*/ 37 h 75"/>
              <a:gd name="T6" fmla="*/ 37 w 75"/>
              <a:gd name="T7" fmla="*/ 0 h 75"/>
              <a:gd name="T8" fmla="*/ 74 w 75"/>
              <a:gd name="T9" fmla="*/ 37 h 75"/>
              <a:gd name="T10" fmla="*/ 37 w 75"/>
              <a:gd name="T11" fmla="*/ 74 h 75"/>
              <a:gd name="T12" fmla="*/ 37 w 75"/>
              <a:gd name="T13" fmla="*/ 12 h 75"/>
              <a:gd name="T14" fmla="*/ 37 w 75"/>
              <a:gd name="T15" fmla="*/ 12 h 75"/>
              <a:gd name="T16" fmla="*/ 12 w 75"/>
              <a:gd name="T17" fmla="*/ 37 h 75"/>
              <a:gd name="T18" fmla="*/ 37 w 75"/>
              <a:gd name="T19" fmla="*/ 62 h 75"/>
              <a:gd name="T20" fmla="*/ 61 w 75"/>
              <a:gd name="T21" fmla="*/ 37 h 75"/>
              <a:gd name="T22" fmla="*/ 37 w 75"/>
              <a:gd name="T23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75">
                <a:moveTo>
                  <a:pt x="37" y="74"/>
                </a:moveTo>
                <a:lnTo>
                  <a:pt x="37" y="74"/>
                </a:lnTo>
                <a:cubicBezTo>
                  <a:pt x="25" y="74"/>
                  <a:pt x="0" y="49"/>
                  <a:pt x="0" y="37"/>
                </a:cubicBezTo>
                <a:cubicBezTo>
                  <a:pt x="0" y="12"/>
                  <a:pt x="25" y="0"/>
                  <a:pt x="37" y="0"/>
                </a:cubicBezTo>
                <a:cubicBezTo>
                  <a:pt x="61" y="0"/>
                  <a:pt x="74" y="12"/>
                  <a:pt x="74" y="37"/>
                </a:cubicBezTo>
                <a:cubicBezTo>
                  <a:pt x="74" y="49"/>
                  <a:pt x="61" y="74"/>
                  <a:pt x="37" y="74"/>
                </a:cubicBezTo>
                <a:close/>
                <a:moveTo>
                  <a:pt x="37" y="12"/>
                </a:moveTo>
                <a:lnTo>
                  <a:pt x="37" y="12"/>
                </a:lnTo>
                <a:cubicBezTo>
                  <a:pt x="25" y="12"/>
                  <a:pt x="12" y="25"/>
                  <a:pt x="12" y="37"/>
                </a:cubicBezTo>
                <a:cubicBezTo>
                  <a:pt x="12" y="49"/>
                  <a:pt x="25" y="62"/>
                  <a:pt x="37" y="62"/>
                </a:cubicBezTo>
                <a:cubicBezTo>
                  <a:pt x="49" y="62"/>
                  <a:pt x="61" y="49"/>
                  <a:pt x="61" y="37"/>
                </a:cubicBezTo>
                <a:cubicBezTo>
                  <a:pt x="61" y="25"/>
                  <a:pt x="49" y="12"/>
                  <a:pt x="37" y="1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2" name="Freeform 266">
            <a:extLst>
              <a:ext uri="{FF2B5EF4-FFF2-40B4-BE49-F238E27FC236}">
                <a16:creationId xmlns:a16="http://schemas.microsoft.com/office/drawing/2014/main" id="{CCC56189-916E-D54D-A819-EB14DC2B6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349" y="6518590"/>
            <a:ext cx="63739" cy="54177"/>
          </a:xfrm>
          <a:custGeom>
            <a:avLst/>
            <a:gdLst>
              <a:gd name="T0" fmla="*/ 37 w 88"/>
              <a:gd name="T1" fmla="*/ 74 h 75"/>
              <a:gd name="T2" fmla="*/ 37 w 88"/>
              <a:gd name="T3" fmla="*/ 74 h 75"/>
              <a:gd name="T4" fmla="*/ 0 w 88"/>
              <a:gd name="T5" fmla="*/ 37 h 75"/>
              <a:gd name="T6" fmla="*/ 37 w 88"/>
              <a:gd name="T7" fmla="*/ 0 h 75"/>
              <a:gd name="T8" fmla="*/ 87 w 88"/>
              <a:gd name="T9" fmla="*/ 37 h 75"/>
              <a:gd name="T10" fmla="*/ 37 w 88"/>
              <a:gd name="T11" fmla="*/ 74 h 75"/>
              <a:gd name="T12" fmla="*/ 37 w 88"/>
              <a:gd name="T13" fmla="*/ 12 h 75"/>
              <a:gd name="T14" fmla="*/ 37 w 88"/>
              <a:gd name="T15" fmla="*/ 12 h 75"/>
              <a:gd name="T16" fmla="*/ 12 w 88"/>
              <a:gd name="T17" fmla="*/ 37 h 75"/>
              <a:gd name="T18" fmla="*/ 37 w 88"/>
              <a:gd name="T19" fmla="*/ 62 h 75"/>
              <a:gd name="T20" fmla="*/ 62 w 88"/>
              <a:gd name="T21" fmla="*/ 37 h 75"/>
              <a:gd name="T22" fmla="*/ 37 w 88"/>
              <a:gd name="T23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75">
                <a:moveTo>
                  <a:pt x="37" y="74"/>
                </a:moveTo>
                <a:lnTo>
                  <a:pt x="37" y="74"/>
                </a:lnTo>
                <a:cubicBezTo>
                  <a:pt x="25" y="74"/>
                  <a:pt x="0" y="49"/>
                  <a:pt x="0" y="37"/>
                </a:cubicBezTo>
                <a:cubicBezTo>
                  <a:pt x="0" y="12"/>
                  <a:pt x="25" y="0"/>
                  <a:pt x="37" y="0"/>
                </a:cubicBezTo>
                <a:cubicBezTo>
                  <a:pt x="62" y="0"/>
                  <a:pt x="87" y="12"/>
                  <a:pt x="87" y="37"/>
                </a:cubicBezTo>
                <a:cubicBezTo>
                  <a:pt x="87" y="49"/>
                  <a:pt x="62" y="74"/>
                  <a:pt x="37" y="74"/>
                </a:cubicBezTo>
                <a:close/>
                <a:moveTo>
                  <a:pt x="37" y="12"/>
                </a:moveTo>
                <a:lnTo>
                  <a:pt x="37" y="12"/>
                </a:lnTo>
                <a:cubicBezTo>
                  <a:pt x="25" y="12"/>
                  <a:pt x="12" y="25"/>
                  <a:pt x="12" y="37"/>
                </a:cubicBezTo>
                <a:cubicBezTo>
                  <a:pt x="12" y="49"/>
                  <a:pt x="25" y="62"/>
                  <a:pt x="37" y="62"/>
                </a:cubicBezTo>
                <a:cubicBezTo>
                  <a:pt x="62" y="62"/>
                  <a:pt x="62" y="49"/>
                  <a:pt x="62" y="37"/>
                </a:cubicBezTo>
                <a:cubicBezTo>
                  <a:pt x="62" y="25"/>
                  <a:pt x="62" y="12"/>
                  <a:pt x="37" y="1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3" name="Freeform 267">
            <a:extLst>
              <a:ext uri="{FF2B5EF4-FFF2-40B4-BE49-F238E27FC236}">
                <a16:creationId xmlns:a16="http://schemas.microsoft.com/office/drawing/2014/main" id="{36CD4244-7630-BD4C-B7E2-F9980886B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174" y="6276382"/>
            <a:ext cx="54177" cy="63739"/>
          </a:xfrm>
          <a:custGeom>
            <a:avLst/>
            <a:gdLst>
              <a:gd name="T0" fmla="*/ 37 w 75"/>
              <a:gd name="T1" fmla="*/ 87 h 88"/>
              <a:gd name="T2" fmla="*/ 37 w 75"/>
              <a:gd name="T3" fmla="*/ 87 h 88"/>
              <a:gd name="T4" fmla="*/ 0 w 75"/>
              <a:gd name="T5" fmla="*/ 49 h 88"/>
              <a:gd name="T6" fmla="*/ 37 w 75"/>
              <a:gd name="T7" fmla="*/ 0 h 88"/>
              <a:gd name="T8" fmla="*/ 74 w 75"/>
              <a:gd name="T9" fmla="*/ 49 h 88"/>
              <a:gd name="T10" fmla="*/ 37 w 75"/>
              <a:gd name="T11" fmla="*/ 87 h 88"/>
              <a:gd name="T12" fmla="*/ 37 w 75"/>
              <a:gd name="T13" fmla="*/ 25 h 88"/>
              <a:gd name="T14" fmla="*/ 37 w 75"/>
              <a:gd name="T15" fmla="*/ 25 h 88"/>
              <a:gd name="T16" fmla="*/ 12 w 75"/>
              <a:gd name="T17" fmla="*/ 49 h 88"/>
              <a:gd name="T18" fmla="*/ 37 w 75"/>
              <a:gd name="T19" fmla="*/ 74 h 88"/>
              <a:gd name="T20" fmla="*/ 62 w 75"/>
              <a:gd name="T21" fmla="*/ 49 h 88"/>
              <a:gd name="T22" fmla="*/ 37 w 75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88">
                <a:moveTo>
                  <a:pt x="37" y="87"/>
                </a:moveTo>
                <a:lnTo>
                  <a:pt x="37" y="87"/>
                </a:lnTo>
                <a:cubicBezTo>
                  <a:pt x="12" y="87"/>
                  <a:pt x="0" y="62"/>
                  <a:pt x="0" y="49"/>
                </a:cubicBezTo>
                <a:cubicBezTo>
                  <a:pt x="0" y="25"/>
                  <a:pt x="12" y="0"/>
                  <a:pt x="37" y="0"/>
                </a:cubicBezTo>
                <a:cubicBezTo>
                  <a:pt x="62" y="0"/>
                  <a:pt x="74" y="25"/>
                  <a:pt x="74" y="49"/>
                </a:cubicBezTo>
                <a:cubicBezTo>
                  <a:pt x="74" y="62"/>
                  <a:pt x="62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2" y="25"/>
                  <a:pt x="12" y="49"/>
                </a:cubicBezTo>
                <a:cubicBezTo>
                  <a:pt x="12" y="62"/>
                  <a:pt x="25" y="74"/>
                  <a:pt x="37" y="74"/>
                </a:cubicBezTo>
                <a:cubicBezTo>
                  <a:pt x="50" y="74"/>
                  <a:pt x="62" y="62"/>
                  <a:pt x="62" y="49"/>
                </a:cubicBezTo>
                <a:cubicBezTo>
                  <a:pt x="62" y="25"/>
                  <a:pt x="50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4" name="Freeform 268">
            <a:extLst>
              <a:ext uri="{FF2B5EF4-FFF2-40B4-BE49-F238E27FC236}">
                <a16:creationId xmlns:a16="http://schemas.microsoft.com/office/drawing/2014/main" id="{FDC102F7-500C-2C41-A3F7-FE0BF7CA6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7761" y="6276382"/>
            <a:ext cx="54179" cy="63739"/>
          </a:xfrm>
          <a:custGeom>
            <a:avLst/>
            <a:gdLst>
              <a:gd name="T0" fmla="*/ 37 w 75"/>
              <a:gd name="T1" fmla="*/ 87 h 88"/>
              <a:gd name="T2" fmla="*/ 37 w 75"/>
              <a:gd name="T3" fmla="*/ 87 h 88"/>
              <a:gd name="T4" fmla="*/ 0 w 75"/>
              <a:gd name="T5" fmla="*/ 49 h 88"/>
              <a:gd name="T6" fmla="*/ 37 w 75"/>
              <a:gd name="T7" fmla="*/ 0 h 88"/>
              <a:gd name="T8" fmla="*/ 74 w 75"/>
              <a:gd name="T9" fmla="*/ 49 h 88"/>
              <a:gd name="T10" fmla="*/ 37 w 75"/>
              <a:gd name="T11" fmla="*/ 87 h 88"/>
              <a:gd name="T12" fmla="*/ 37 w 75"/>
              <a:gd name="T13" fmla="*/ 25 h 88"/>
              <a:gd name="T14" fmla="*/ 37 w 75"/>
              <a:gd name="T15" fmla="*/ 25 h 88"/>
              <a:gd name="T16" fmla="*/ 12 w 75"/>
              <a:gd name="T17" fmla="*/ 49 h 88"/>
              <a:gd name="T18" fmla="*/ 37 w 75"/>
              <a:gd name="T19" fmla="*/ 74 h 88"/>
              <a:gd name="T20" fmla="*/ 61 w 75"/>
              <a:gd name="T21" fmla="*/ 49 h 88"/>
              <a:gd name="T22" fmla="*/ 37 w 75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5" h="88">
                <a:moveTo>
                  <a:pt x="37" y="87"/>
                </a:moveTo>
                <a:lnTo>
                  <a:pt x="37" y="87"/>
                </a:lnTo>
                <a:cubicBezTo>
                  <a:pt x="25" y="87"/>
                  <a:pt x="0" y="62"/>
                  <a:pt x="0" y="49"/>
                </a:cubicBezTo>
                <a:cubicBezTo>
                  <a:pt x="0" y="25"/>
                  <a:pt x="25" y="0"/>
                  <a:pt x="37" y="0"/>
                </a:cubicBezTo>
                <a:cubicBezTo>
                  <a:pt x="61" y="0"/>
                  <a:pt x="74" y="25"/>
                  <a:pt x="74" y="49"/>
                </a:cubicBezTo>
                <a:cubicBezTo>
                  <a:pt x="74" y="62"/>
                  <a:pt x="61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2" y="25"/>
                  <a:pt x="12" y="49"/>
                </a:cubicBezTo>
                <a:cubicBezTo>
                  <a:pt x="12" y="62"/>
                  <a:pt x="25" y="74"/>
                  <a:pt x="37" y="74"/>
                </a:cubicBezTo>
                <a:cubicBezTo>
                  <a:pt x="49" y="74"/>
                  <a:pt x="61" y="62"/>
                  <a:pt x="61" y="49"/>
                </a:cubicBezTo>
                <a:cubicBezTo>
                  <a:pt x="61" y="25"/>
                  <a:pt x="49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5" name="Freeform 269">
            <a:extLst>
              <a:ext uri="{FF2B5EF4-FFF2-40B4-BE49-F238E27FC236}">
                <a16:creationId xmlns:a16="http://schemas.microsoft.com/office/drawing/2014/main" id="{F2498F9A-E8BC-744A-830E-350C107B3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349" y="6276382"/>
            <a:ext cx="63739" cy="63739"/>
          </a:xfrm>
          <a:custGeom>
            <a:avLst/>
            <a:gdLst>
              <a:gd name="T0" fmla="*/ 37 w 88"/>
              <a:gd name="T1" fmla="*/ 87 h 88"/>
              <a:gd name="T2" fmla="*/ 37 w 88"/>
              <a:gd name="T3" fmla="*/ 87 h 88"/>
              <a:gd name="T4" fmla="*/ 0 w 88"/>
              <a:gd name="T5" fmla="*/ 49 h 88"/>
              <a:gd name="T6" fmla="*/ 37 w 88"/>
              <a:gd name="T7" fmla="*/ 0 h 88"/>
              <a:gd name="T8" fmla="*/ 87 w 88"/>
              <a:gd name="T9" fmla="*/ 49 h 88"/>
              <a:gd name="T10" fmla="*/ 37 w 88"/>
              <a:gd name="T11" fmla="*/ 87 h 88"/>
              <a:gd name="T12" fmla="*/ 37 w 88"/>
              <a:gd name="T13" fmla="*/ 25 h 88"/>
              <a:gd name="T14" fmla="*/ 37 w 88"/>
              <a:gd name="T15" fmla="*/ 25 h 88"/>
              <a:gd name="T16" fmla="*/ 12 w 88"/>
              <a:gd name="T17" fmla="*/ 49 h 88"/>
              <a:gd name="T18" fmla="*/ 37 w 88"/>
              <a:gd name="T19" fmla="*/ 74 h 88"/>
              <a:gd name="T20" fmla="*/ 62 w 88"/>
              <a:gd name="T21" fmla="*/ 49 h 88"/>
              <a:gd name="T22" fmla="*/ 37 w 88"/>
              <a:gd name="T23" fmla="*/ 2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88">
                <a:moveTo>
                  <a:pt x="37" y="87"/>
                </a:moveTo>
                <a:lnTo>
                  <a:pt x="37" y="87"/>
                </a:lnTo>
                <a:cubicBezTo>
                  <a:pt x="25" y="87"/>
                  <a:pt x="0" y="62"/>
                  <a:pt x="0" y="49"/>
                </a:cubicBezTo>
                <a:cubicBezTo>
                  <a:pt x="0" y="25"/>
                  <a:pt x="25" y="0"/>
                  <a:pt x="37" y="0"/>
                </a:cubicBezTo>
                <a:cubicBezTo>
                  <a:pt x="62" y="0"/>
                  <a:pt x="87" y="25"/>
                  <a:pt x="87" y="49"/>
                </a:cubicBezTo>
                <a:cubicBezTo>
                  <a:pt x="87" y="62"/>
                  <a:pt x="62" y="87"/>
                  <a:pt x="37" y="87"/>
                </a:cubicBezTo>
                <a:close/>
                <a:moveTo>
                  <a:pt x="37" y="25"/>
                </a:moveTo>
                <a:lnTo>
                  <a:pt x="37" y="25"/>
                </a:lnTo>
                <a:cubicBezTo>
                  <a:pt x="25" y="25"/>
                  <a:pt x="12" y="25"/>
                  <a:pt x="12" y="49"/>
                </a:cubicBezTo>
                <a:cubicBezTo>
                  <a:pt x="12" y="62"/>
                  <a:pt x="25" y="74"/>
                  <a:pt x="37" y="74"/>
                </a:cubicBezTo>
                <a:cubicBezTo>
                  <a:pt x="62" y="74"/>
                  <a:pt x="62" y="62"/>
                  <a:pt x="62" y="49"/>
                </a:cubicBezTo>
                <a:cubicBezTo>
                  <a:pt x="62" y="25"/>
                  <a:pt x="62" y="25"/>
                  <a:pt x="3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6" name="Freeform 270">
            <a:extLst>
              <a:ext uri="{FF2B5EF4-FFF2-40B4-BE49-F238E27FC236}">
                <a16:creationId xmlns:a16="http://schemas.microsoft.com/office/drawing/2014/main" id="{8F3CE2B4-5C99-1748-9B62-4767F0DBB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7548" y="6212643"/>
            <a:ext cx="662885" cy="653324"/>
          </a:xfrm>
          <a:custGeom>
            <a:avLst/>
            <a:gdLst>
              <a:gd name="T0" fmla="*/ 459 w 919"/>
              <a:gd name="T1" fmla="*/ 904 h 905"/>
              <a:gd name="T2" fmla="*/ 459 w 919"/>
              <a:gd name="T3" fmla="*/ 904 h 905"/>
              <a:gd name="T4" fmla="*/ 137 w 919"/>
              <a:gd name="T5" fmla="*/ 769 h 905"/>
              <a:gd name="T6" fmla="*/ 0 w 919"/>
              <a:gd name="T7" fmla="*/ 447 h 905"/>
              <a:gd name="T8" fmla="*/ 137 w 919"/>
              <a:gd name="T9" fmla="*/ 124 h 905"/>
              <a:gd name="T10" fmla="*/ 459 w 919"/>
              <a:gd name="T11" fmla="*/ 0 h 905"/>
              <a:gd name="T12" fmla="*/ 781 w 919"/>
              <a:gd name="T13" fmla="*/ 124 h 905"/>
              <a:gd name="T14" fmla="*/ 918 w 919"/>
              <a:gd name="T15" fmla="*/ 447 h 905"/>
              <a:gd name="T16" fmla="*/ 781 w 919"/>
              <a:gd name="T17" fmla="*/ 769 h 905"/>
              <a:gd name="T18" fmla="*/ 459 w 919"/>
              <a:gd name="T19" fmla="*/ 904 h 905"/>
              <a:gd name="T20" fmla="*/ 459 w 919"/>
              <a:gd name="T21" fmla="*/ 50 h 905"/>
              <a:gd name="T22" fmla="*/ 459 w 919"/>
              <a:gd name="T23" fmla="*/ 50 h 905"/>
              <a:gd name="T24" fmla="*/ 62 w 919"/>
              <a:gd name="T25" fmla="*/ 447 h 905"/>
              <a:gd name="T26" fmla="*/ 459 w 919"/>
              <a:gd name="T27" fmla="*/ 843 h 905"/>
              <a:gd name="T28" fmla="*/ 856 w 919"/>
              <a:gd name="T29" fmla="*/ 447 h 905"/>
              <a:gd name="T30" fmla="*/ 459 w 919"/>
              <a:gd name="T31" fmla="*/ 5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9" h="905">
                <a:moveTo>
                  <a:pt x="459" y="904"/>
                </a:moveTo>
                <a:lnTo>
                  <a:pt x="459" y="904"/>
                </a:lnTo>
                <a:cubicBezTo>
                  <a:pt x="335" y="904"/>
                  <a:pt x="224" y="856"/>
                  <a:pt x="137" y="769"/>
                </a:cubicBezTo>
                <a:cubicBezTo>
                  <a:pt x="50" y="682"/>
                  <a:pt x="0" y="570"/>
                  <a:pt x="0" y="447"/>
                </a:cubicBezTo>
                <a:cubicBezTo>
                  <a:pt x="0" y="322"/>
                  <a:pt x="50" y="211"/>
                  <a:pt x="137" y="124"/>
                </a:cubicBezTo>
                <a:cubicBezTo>
                  <a:pt x="224" y="37"/>
                  <a:pt x="335" y="0"/>
                  <a:pt x="459" y="0"/>
                </a:cubicBezTo>
                <a:cubicBezTo>
                  <a:pt x="583" y="0"/>
                  <a:pt x="695" y="37"/>
                  <a:pt x="781" y="124"/>
                </a:cubicBezTo>
                <a:cubicBezTo>
                  <a:pt x="868" y="211"/>
                  <a:pt x="918" y="322"/>
                  <a:pt x="918" y="447"/>
                </a:cubicBezTo>
                <a:cubicBezTo>
                  <a:pt x="918" y="570"/>
                  <a:pt x="868" y="682"/>
                  <a:pt x="781" y="769"/>
                </a:cubicBezTo>
                <a:cubicBezTo>
                  <a:pt x="695" y="856"/>
                  <a:pt x="583" y="904"/>
                  <a:pt x="459" y="904"/>
                </a:cubicBezTo>
                <a:close/>
                <a:moveTo>
                  <a:pt x="459" y="50"/>
                </a:moveTo>
                <a:lnTo>
                  <a:pt x="459" y="50"/>
                </a:lnTo>
                <a:cubicBezTo>
                  <a:pt x="236" y="50"/>
                  <a:pt x="62" y="223"/>
                  <a:pt x="62" y="447"/>
                </a:cubicBezTo>
                <a:cubicBezTo>
                  <a:pt x="62" y="670"/>
                  <a:pt x="236" y="843"/>
                  <a:pt x="459" y="843"/>
                </a:cubicBezTo>
                <a:cubicBezTo>
                  <a:pt x="682" y="843"/>
                  <a:pt x="856" y="670"/>
                  <a:pt x="856" y="447"/>
                </a:cubicBezTo>
                <a:cubicBezTo>
                  <a:pt x="856" y="223"/>
                  <a:pt x="682" y="50"/>
                  <a:pt x="459" y="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7" name="Freeform 271">
            <a:extLst>
              <a:ext uri="{FF2B5EF4-FFF2-40B4-BE49-F238E27FC236}">
                <a16:creationId xmlns:a16="http://schemas.microsoft.com/office/drawing/2014/main" id="{32CDE6B2-D62D-214A-9EF4-07E8DFB92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0409" y="6282756"/>
            <a:ext cx="503538" cy="503538"/>
          </a:xfrm>
          <a:custGeom>
            <a:avLst/>
            <a:gdLst>
              <a:gd name="T0" fmla="*/ 347 w 695"/>
              <a:gd name="T1" fmla="*/ 695 h 696"/>
              <a:gd name="T2" fmla="*/ 347 w 695"/>
              <a:gd name="T3" fmla="*/ 695 h 696"/>
              <a:gd name="T4" fmla="*/ 0 w 695"/>
              <a:gd name="T5" fmla="*/ 348 h 696"/>
              <a:gd name="T6" fmla="*/ 347 w 695"/>
              <a:gd name="T7" fmla="*/ 0 h 696"/>
              <a:gd name="T8" fmla="*/ 694 w 695"/>
              <a:gd name="T9" fmla="*/ 348 h 696"/>
              <a:gd name="T10" fmla="*/ 347 w 695"/>
              <a:gd name="T11" fmla="*/ 695 h 696"/>
              <a:gd name="T12" fmla="*/ 347 w 695"/>
              <a:gd name="T13" fmla="*/ 62 h 696"/>
              <a:gd name="T14" fmla="*/ 347 w 695"/>
              <a:gd name="T15" fmla="*/ 62 h 696"/>
              <a:gd name="T16" fmla="*/ 62 w 695"/>
              <a:gd name="T17" fmla="*/ 348 h 696"/>
              <a:gd name="T18" fmla="*/ 347 w 695"/>
              <a:gd name="T19" fmla="*/ 645 h 696"/>
              <a:gd name="T20" fmla="*/ 645 w 695"/>
              <a:gd name="T21" fmla="*/ 348 h 696"/>
              <a:gd name="T22" fmla="*/ 347 w 695"/>
              <a:gd name="T23" fmla="*/ 6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5" h="696">
                <a:moveTo>
                  <a:pt x="347" y="695"/>
                </a:moveTo>
                <a:lnTo>
                  <a:pt x="347" y="695"/>
                </a:lnTo>
                <a:cubicBezTo>
                  <a:pt x="161" y="695"/>
                  <a:pt x="0" y="546"/>
                  <a:pt x="0" y="348"/>
                </a:cubicBezTo>
                <a:cubicBezTo>
                  <a:pt x="0" y="162"/>
                  <a:pt x="161" y="0"/>
                  <a:pt x="347" y="0"/>
                </a:cubicBezTo>
                <a:cubicBezTo>
                  <a:pt x="546" y="0"/>
                  <a:pt x="694" y="162"/>
                  <a:pt x="694" y="348"/>
                </a:cubicBezTo>
                <a:cubicBezTo>
                  <a:pt x="694" y="546"/>
                  <a:pt x="546" y="695"/>
                  <a:pt x="347" y="695"/>
                </a:cubicBezTo>
                <a:close/>
                <a:moveTo>
                  <a:pt x="347" y="62"/>
                </a:moveTo>
                <a:lnTo>
                  <a:pt x="347" y="62"/>
                </a:lnTo>
                <a:cubicBezTo>
                  <a:pt x="186" y="62"/>
                  <a:pt x="62" y="186"/>
                  <a:pt x="62" y="348"/>
                </a:cubicBezTo>
                <a:cubicBezTo>
                  <a:pt x="62" y="509"/>
                  <a:pt x="186" y="645"/>
                  <a:pt x="347" y="645"/>
                </a:cubicBezTo>
                <a:cubicBezTo>
                  <a:pt x="508" y="645"/>
                  <a:pt x="645" y="509"/>
                  <a:pt x="645" y="348"/>
                </a:cubicBezTo>
                <a:cubicBezTo>
                  <a:pt x="645" y="186"/>
                  <a:pt x="508" y="62"/>
                  <a:pt x="347" y="6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8" name="Freeform 272">
            <a:extLst>
              <a:ext uri="{FF2B5EF4-FFF2-40B4-BE49-F238E27FC236}">
                <a16:creationId xmlns:a16="http://schemas.microsoft.com/office/drawing/2014/main" id="{4D03330E-FB1D-2D4A-AECE-1DE295389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8878" y="6410234"/>
            <a:ext cx="152974" cy="251768"/>
          </a:xfrm>
          <a:custGeom>
            <a:avLst/>
            <a:gdLst>
              <a:gd name="T0" fmla="*/ 87 w 212"/>
              <a:gd name="T1" fmla="*/ 347 h 348"/>
              <a:gd name="T2" fmla="*/ 87 w 212"/>
              <a:gd name="T3" fmla="*/ 347 h 348"/>
              <a:gd name="T4" fmla="*/ 12 w 212"/>
              <a:gd name="T5" fmla="*/ 322 h 348"/>
              <a:gd name="T6" fmla="*/ 0 w 212"/>
              <a:gd name="T7" fmla="*/ 297 h 348"/>
              <a:gd name="T8" fmla="*/ 25 w 212"/>
              <a:gd name="T9" fmla="*/ 285 h 348"/>
              <a:gd name="T10" fmla="*/ 136 w 212"/>
              <a:gd name="T11" fmla="*/ 285 h 348"/>
              <a:gd name="T12" fmla="*/ 161 w 212"/>
              <a:gd name="T13" fmla="*/ 248 h 348"/>
              <a:gd name="T14" fmla="*/ 87 w 212"/>
              <a:gd name="T15" fmla="*/ 198 h 348"/>
              <a:gd name="T16" fmla="*/ 37 w 212"/>
              <a:gd name="T17" fmla="*/ 161 h 348"/>
              <a:gd name="T18" fmla="*/ 0 w 212"/>
              <a:gd name="T19" fmla="*/ 99 h 348"/>
              <a:gd name="T20" fmla="*/ 37 w 212"/>
              <a:gd name="T21" fmla="*/ 25 h 348"/>
              <a:gd name="T22" fmla="*/ 186 w 212"/>
              <a:gd name="T23" fmla="*/ 25 h 348"/>
              <a:gd name="T24" fmla="*/ 198 w 212"/>
              <a:gd name="T25" fmla="*/ 49 h 348"/>
              <a:gd name="T26" fmla="*/ 173 w 212"/>
              <a:gd name="T27" fmla="*/ 62 h 348"/>
              <a:gd name="T28" fmla="*/ 62 w 212"/>
              <a:gd name="T29" fmla="*/ 62 h 348"/>
              <a:gd name="T30" fmla="*/ 37 w 212"/>
              <a:gd name="T31" fmla="*/ 99 h 348"/>
              <a:gd name="T32" fmla="*/ 112 w 212"/>
              <a:gd name="T33" fmla="*/ 161 h 348"/>
              <a:gd name="T34" fmla="*/ 173 w 212"/>
              <a:gd name="T35" fmla="*/ 186 h 348"/>
              <a:gd name="T36" fmla="*/ 198 w 212"/>
              <a:gd name="T37" fmla="*/ 248 h 348"/>
              <a:gd name="T38" fmla="*/ 161 w 212"/>
              <a:gd name="T39" fmla="*/ 322 h 348"/>
              <a:gd name="T40" fmla="*/ 87 w 212"/>
              <a:gd name="T41" fmla="*/ 34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2" h="348">
                <a:moveTo>
                  <a:pt x="87" y="347"/>
                </a:moveTo>
                <a:lnTo>
                  <a:pt x="87" y="347"/>
                </a:lnTo>
                <a:cubicBezTo>
                  <a:pt x="62" y="347"/>
                  <a:pt x="37" y="335"/>
                  <a:pt x="12" y="322"/>
                </a:cubicBezTo>
                <a:cubicBezTo>
                  <a:pt x="0" y="322"/>
                  <a:pt x="0" y="310"/>
                  <a:pt x="0" y="297"/>
                </a:cubicBezTo>
                <a:cubicBezTo>
                  <a:pt x="0" y="285"/>
                  <a:pt x="12" y="285"/>
                  <a:pt x="25" y="285"/>
                </a:cubicBezTo>
                <a:cubicBezTo>
                  <a:pt x="74" y="297"/>
                  <a:pt x="112" y="310"/>
                  <a:pt x="136" y="285"/>
                </a:cubicBezTo>
                <a:cubicBezTo>
                  <a:pt x="149" y="272"/>
                  <a:pt x="161" y="260"/>
                  <a:pt x="161" y="248"/>
                </a:cubicBezTo>
                <a:cubicBezTo>
                  <a:pt x="161" y="223"/>
                  <a:pt x="124" y="211"/>
                  <a:pt x="87" y="198"/>
                </a:cubicBezTo>
                <a:cubicBezTo>
                  <a:pt x="74" y="186"/>
                  <a:pt x="50" y="174"/>
                  <a:pt x="37" y="161"/>
                </a:cubicBezTo>
                <a:cubicBezTo>
                  <a:pt x="12" y="136"/>
                  <a:pt x="0" y="124"/>
                  <a:pt x="0" y="99"/>
                </a:cubicBezTo>
                <a:cubicBezTo>
                  <a:pt x="0" y="74"/>
                  <a:pt x="12" y="49"/>
                  <a:pt x="37" y="25"/>
                </a:cubicBezTo>
                <a:cubicBezTo>
                  <a:pt x="74" y="0"/>
                  <a:pt x="136" y="0"/>
                  <a:pt x="186" y="25"/>
                </a:cubicBezTo>
                <a:cubicBezTo>
                  <a:pt x="198" y="25"/>
                  <a:pt x="211" y="37"/>
                  <a:pt x="198" y="49"/>
                </a:cubicBezTo>
                <a:cubicBezTo>
                  <a:pt x="198" y="62"/>
                  <a:pt x="186" y="62"/>
                  <a:pt x="173" y="62"/>
                </a:cubicBezTo>
                <a:cubicBezTo>
                  <a:pt x="136" y="49"/>
                  <a:pt x="87" y="49"/>
                  <a:pt x="62" y="62"/>
                </a:cubicBezTo>
                <a:cubicBezTo>
                  <a:pt x="50" y="74"/>
                  <a:pt x="37" y="87"/>
                  <a:pt x="37" y="99"/>
                </a:cubicBezTo>
                <a:cubicBezTo>
                  <a:pt x="37" y="124"/>
                  <a:pt x="74" y="136"/>
                  <a:pt x="112" y="161"/>
                </a:cubicBezTo>
                <a:cubicBezTo>
                  <a:pt x="136" y="161"/>
                  <a:pt x="149" y="174"/>
                  <a:pt x="173" y="186"/>
                </a:cubicBezTo>
                <a:cubicBezTo>
                  <a:pt x="198" y="211"/>
                  <a:pt x="198" y="223"/>
                  <a:pt x="198" y="248"/>
                </a:cubicBezTo>
                <a:cubicBezTo>
                  <a:pt x="198" y="285"/>
                  <a:pt x="186" y="310"/>
                  <a:pt x="161" y="322"/>
                </a:cubicBezTo>
                <a:cubicBezTo>
                  <a:pt x="149" y="335"/>
                  <a:pt x="124" y="347"/>
                  <a:pt x="87" y="3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9" name="Freeform 273">
            <a:extLst>
              <a:ext uri="{FF2B5EF4-FFF2-40B4-BE49-F238E27FC236}">
                <a16:creationId xmlns:a16="http://schemas.microsoft.com/office/drawing/2014/main" id="{2135665D-2FE2-344E-B069-469A45241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3055" y="6356055"/>
            <a:ext cx="38243" cy="54179"/>
          </a:xfrm>
          <a:custGeom>
            <a:avLst/>
            <a:gdLst>
              <a:gd name="T0" fmla="*/ 25 w 51"/>
              <a:gd name="T1" fmla="*/ 74 h 75"/>
              <a:gd name="T2" fmla="*/ 25 w 51"/>
              <a:gd name="T3" fmla="*/ 74 h 75"/>
              <a:gd name="T4" fmla="*/ 0 w 51"/>
              <a:gd name="T5" fmla="*/ 49 h 75"/>
              <a:gd name="T6" fmla="*/ 0 w 51"/>
              <a:gd name="T7" fmla="*/ 24 h 75"/>
              <a:gd name="T8" fmla="*/ 25 w 51"/>
              <a:gd name="T9" fmla="*/ 0 h 75"/>
              <a:gd name="T10" fmla="*/ 50 w 51"/>
              <a:gd name="T11" fmla="*/ 24 h 75"/>
              <a:gd name="T12" fmla="*/ 50 w 51"/>
              <a:gd name="T13" fmla="*/ 49 h 75"/>
              <a:gd name="T14" fmla="*/ 25 w 51"/>
              <a:gd name="T15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75">
                <a:moveTo>
                  <a:pt x="25" y="74"/>
                </a:moveTo>
                <a:lnTo>
                  <a:pt x="25" y="74"/>
                </a:lnTo>
                <a:cubicBezTo>
                  <a:pt x="13" y="74"/>
                  <a:pt x="0" y="62"/>
                  <a:pt x="0" y="49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2"/>
                  <a:pt x="13" y="0"/>
                  <a:pt x="25" y="0"/>
                </a:cubicBezTo>
                <a:cubicBezTo>
                  <a:pt x="38" y="0"/>
                  <a:pt x="50" y="12"/>
                  <a:pt x="50" y="24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62"/>
                  <a:pt x="38" y="74"/>
                  <a:pt x="25" y="7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0" name="Freeform 274">
            <a:extLst>
              <a:ext uri="{FF2B5EF4-FFF2-40B4-BE49-F238E27FC236}">
                <a16:creationId xmlns:a16="http://schemas.microsoft.com/office/drawing/2014/main" id="{74F81D8C-0201-0040-BCDD-1A425065D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3055" y="6662002"/>
            <a:ext cx="38243" cy="54179"/>
          </a:xfrm>
          <a:custGeom>
            <a:avLst/>
            <a:gdLst>
              <a:gd name="T0" fmla="*/ 25 w 51"/>
              <a:gd name="T1" fmla="*/ 75 h 76"/>
              <a:gd name="T2" fmla="*/ 25 w 51"/>
              <a:gd name="T3" fmla="*/ 75 h 76"/>
              <a:gd name="T4" fmla="*/ 0 w 51"/>
              <a:gd name="T5" fmla="*/ 50 h 76"/>
              <a:gd name="T6" fmla="*/ 0 w 51"/>
              <a:gd name="T7" fmla="*/ 25 h 76"/>
              <a:gd name="T8" fmla="*/ 25 w 51"/>
              <a:gd name="T9" fmla="*/ 0 h 76"/>
              <a:gd name="T10" fmla="*/ 50 w 51"/>
              <a:gd name="T11" fmla="*/ 25 h 76"/>
              <a:gd name="T12" fmla="*/ 50 w 51"/>
              <a:gd name="T13" fmla="*/ 50 h 76"/>
              <a:gd name="T14" fmla="*/ 25 w 51"/>
              <a:gd name="T15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76">
                <a:moveTo>
                  <a:pt x="25" y="75"/>
                </a:moveTo>
                <a:lnTo>
                  <a:pt x="25" y="75"/>
                </a:lnTo>
                <a:cubicBezTo>
                  <a:pt x="13" y="75"/>
                  <a:pt x="0" y="62"/>
                  <a:pt x="0" y="5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2"/>
                  <a:pt x="13" y="0"/>
                  <a:pt x="25" y="0"/>
                </a:cubicBezTo>
                <a:cubicBezTo>
                  <a:pt x="38" y="0"/>
                  <a:pt x="50" y="12"/>
                  <a:pt x="50" y="25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62"/>
                  <a:pt x="38" y="75"/>
                  <a:pt x="25" y="7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447" name="Group 38">
            <a:extLst>
              <a:ext uri="{FF2B5EF4-FFF2-40B4-BE49-F238E27FC236}">
                <a16:creationId xmlns:a16="http://schemas.microsoft.com/office/drawing/2014/main" id="{A47965A9-6750-494B-9858-0E77BD486A8C}"/>
              </a:ext>
            </a:extLst>
          </p:cNvPr>
          <p:cNvGrpSpPr/>
          <p:nvPr/>
        </p:nvGrpSpPr>
        <p:grpSpPr>
          <a:xfrm>
            <a:off x="10890993" y="2802934"/>
            <a:ext cx="2621158" cy="980927"/>
            <a:chOff x="5999600" y="11104223"/>
            <a:chExt cx="2621158" cy="980927"/>
          </a:xfrm>
        </p:grpSpPr>
        <p:sp>
          <p:nvSpPr>
            <p:cNvPr id="448" name="CuadroTexto 395">
              <a:extLst>
                <a:ext uri="{FF2B5EF4-FFF2-40B4-BE49-F238E27FC236}">
                  <a16:creationId xmlns:a16="http://schemas.microsoft.com/office/drawing/2014/main" id="{6A687C39-EAFF-D54E-B479-4EA8C1BA97D2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449" name="Rectangle 40">
              <a:extLst>
                <a:ext uri="{FF2B5EF4-FFF2-40B4-BE49-F238E27FC236}">
                  <a16:creationId xmlns:a16="http://schemas.microsoft.com/office/drawing/2014/main" id="{45057D1E-2678-F54E-A17C-37935AFCE1B2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450" name="Group 38">
            <a:extLst>
              <a:ext uri="{FF2B5EF4-FFF2-40B4-BE49-F238E27FC236}">
                <a16:creationId xmlns:a16="http://schemas.microsoft.com/office/drawing/2014/main" id="{E0D1DE28-76E4-7946-BB48-73B82D0030B8}"/>
              </a:ext>
            </a:extLst>
          </p:cNvPr>
          <p:cNvGrpSpPr/>
          <p:nvPr/>
        </p:nvGrpSpPr>
        <p:grpSpPr>
          <a:xfrm>
            <a:off x="10875059" y="7018940"/>
            <a:ext cx="2621158" cy="980927"/>
            <a:chOff x="5999600" y="11104223"/>
            <a:chExt cx="2621158" cy="980927"/>
          </a:xfrm>
        </p:grpSpPr>
        <p:sp>
          <p:nvSpPr>
            <p:cNvPr id="451" name="CuadroTexto 395">
              <a:extLst>
                <a:ext uri="{FF2B5EF4-FFF2-40B4-BE49-F238E27FC236}">
                  <a16:creationId xmlns:a16="http://schemas.microsoft.com/office/drawing/2014/main" id="{8518048D-2B22-0B41-8B51-F0E30D18165B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452" name="Rectangle 40">
              <a:extLst>
                <a:ext uri="{FF2B5EF4-FFF2-40B4-BE49-F238E27FC236}">
                  <a16:creationId xmlns:a16="http://schemas.microsoft.com/office/drawing/2014/main" id="{C14BBFB4-D632-624D-9E80-9A49F2A5205E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453" name="Group 38">
            <a:extLst>
              <a:ext uri="{FF2B5EF4-FFF2-40B4-BE49-F238E27FC236}">
                <a16:creationId xmlns:a16="http://schemas.microsoft.com/office/drawing/2014/main" id="{B17D072A-061E-0E49-8B0E-E2DEE5E8C8C1}"/>
              </a:ext>
            </a:extLst>
          </p:cNvPr>
          <p:cNvGrpSpPr/>
          <p:nvPr/>
        </p:nvGrpSpPr>
        <p:grpSpPr>
          <a:xfrm>
            <a:off x="15092987" y="7054356"/>
            <a:ext cx="2621158" cy="980927"/>
            <a:chOff x="5999600" y="11104223"/>
            <a:chExt cx="2621158" cy="980927"/>
          </a:xfrm>
        </p:grpSpPr>
        <p:sp>
          <p:nvSpPr>
            <p:cNvPr id="454" name="CuadroTexto 395">
              <a:extLst>
                <a:ext uri="{FF2B5EF4-FFF2-40B4-BE49-F238E27FC236}">
                  <a16:creationId xmlns:a16="http://schemas.microsoft.com/office/drawing/2014/main" id="{713DD467-FDAD-F44E-8F3C-E533F2D7C0DD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455" name="Rectangle 40">
              <a:extLst>
                <a:ext uri="{FF2B5EF4-FFF2-40B4-BE49-F238E27FC236}">
                  <a16:creationId xmlns:a16="http://schemas.microsoft.com/office/drawing/2014/main" id="{427D9D6E-88BC-E449-8F9E-4233587591BA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456" name="Group 38">
            <a:extLst>
              <a:ext uri="{FF2B5EF4-FFF2-40B4-BE49-F238E27FC236}">
                <a16:creationId xmlns:a16="http://schemas.microsoft.com/office/drawing/2014/main" id="{FF10E9D6-A822-6C4C-BD8B-3502CF808EB1}"/>
              </a:ext>
            </a:extLst>
          </p:cNvPr>
          <p:cNvGrpSpPr/>
          <p:nvPr/>
        </p:nvGrpSpPr>
        <p:grpSpPr>
          <a:xfrm>
            <a:off x="6663506" y="7046615"/>
            <a:ext cx="2621158" cy="980927"/>
            <a:chOff x="5999600" y="11104223"/>
            <a:chExt cx="2621158" cy="980927"/>
          </a:xfrm>
        </p:grpSpPr>
        <p:sp>
          <p:nvSpPr>
            <p:cNvPr id="457" name="CuadroTexto 395">
              <a:extLst>
                <a:ext uri="{FF2B5EF4-FFF2-40B4-BE49-F238E27FC236}">
                  <a16:creationId xmlns:a16="http://schemas.microsoft.com/office/drawing/2014/main" id="{E4D08918-9D0D-6E46-AC08-F350D199166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458" name="Rectangle 40">
              <a:extLst>
                <a:ext uri="{FF2B5EF4-FFF2-40B4-BE49-F238E27FC236}">
                  <a16:creationId xmlns:a16="http://schemas.microsoft.com/office/drawing/2014/main" id="{F9B2225B-D1BA-2E43-8E64-059096169232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459" name="Group 38">
            <a:extLst>
              <a:ext uri="{FF2B5EF4-FFF2-40B4-BE49-F238E27FC236}">
                <a16:creationId xmlns:a16="http://schemas.microsoft.com/office/drawing/2014/main" id="{628B2CDC-29CF-2046-B02C-250CA8D0AED6}"/>
              </a:ext>
            </a:extLst>
          </p:cNvPr>
          <p:cNvGrpSpPr/>
          <p:nvPr/>
        </p:nvGrpSpPr>
        <p:grpSpPr>
          <a:xfrm>
            <a:off x="10900610" y="11184820"/>
            <a:ext cx="2621158" cy="980927"/>
            <a:chOff x="5999600" y="11104223"/>
            <a:chExt cx="2621158" cy="980927"/>
          </a:xfrm>
        </p:grpSpPr>
        <p:sp>
          <p:nvSpPr>
            <p:cNvPr id="460" name="CuadroTexto 395">
              <a:extLst>
                <a:ext uri="{FF2B5EF4-FFF2-40B4-BE49-F238E27FC236}">
                  <a16:creationId xmlns:a16="http://schemas.microsoft.com/office/drawing/2014/main" id="{3407B39E-1079-7649-BD53-824629F13E9A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461" name="Rectangle 40">
              <a:extLst>
                <a:ext uri="{FF2B5EF4-FFF2-40B4-BE49-F238E27FC236}">
                  <a16:creationId xmlns:a16="http://schemas.microsoft.com/office/drawing/2014/main" id="{8E001491-CDDA-1247-B8FE-5999D2501D73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C5EF18A-36B8-44CB-871C-10787FBADF98}"/>
              </a:ext>
            </a:extLst>
          </p:cNvPr>
          <p:cNvSpPr txBox="1"/>
          <p:nvPr/>
        </p:nvSpPr>
        <p:spPr>
          <a:xfrm>
            <a:off x="4247025" y="2071822"/>
            <a:ext cx="60200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MIND MAP</a:t>
            </a: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8031" y="13125846"/>
            <a:ext cx="4051792" cy="33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1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91413</TotalTime>
  <Words>53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16210</cp:revision>
  <dcterms:created xsi:type="dcterms:W3CDTF">2014-11-12T21:47:38Z</dcterms:created>
  <dcterms:modified xsi:type="dcterms:W3CDTF">2022-04-07T10:33:09Z</dcterms:modified>
  <cp:category/>
</cp:coreProperties>
</file>