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5E7E0-8F2D-CDD3-443D-763283757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FB4D66-0EC9-A2D4-8F99-D361F9044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CA0D9-0B29-B22F-3DBF-98E565FB6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ABDD-A568-407F-B381-9D250D23C90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40D65-3FF1-4F1F-865A-79C206500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0C858-AA98-2721-265C-6E867A84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3363-09B4-495C-86B9-41D63E489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6DCF9-93C0-9F1C-EAC7-B656C37E9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43B21-903C-9FEF-3236-1B219ECB3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2EE39-B69F-D191-9275-B6178AC4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ABDD-A568-407F-B381-9D250D23C90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1426-2C43-8028-EFCF-2A093972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B21A5-8F29-87F7-9FEB-7AC005976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3363-09B4-495C-86B9-41D63E489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2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3F10F7-7181-CD52-53D5-83D9598420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0E8F48-8C36-53DC-099C-0910365BF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D5823-42D2-B581-CC4E-09775EA81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ABDD-A568-407F-B381-9D250D23C90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F1185-4EED-C735-189F-C632855A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B9970-507D-2540-2B7A-27CCCE3A6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3363-09B4-495C-86B9-41D63E489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4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CBB38-1EFF-40B5-4D9E-E0479A7F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11C1E-5345-C587-0918-62F4945F9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208F3-6BBC-CB20-ACFA-678004C1B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ABDD-A568-407F-B381-9D250D23C90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D2333-85C6-9A0A-4AB5-51B43A78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B93C3-168C-C548-5781-8D78E3BAA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3363-09B4-495C-86B9-41D63E489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1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5FC2-135B-21EB-F855-E9F22C76C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16B33-9FEE-D6D4-70C7-C39069971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2006-2D28-113B-A4CB-38556C6B7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ABDD-A568-407F-B381-9D250D23C90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8F193-59DE-77FD-C4DA-B092DFB79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9E439-91D6-1387-9ED4-C0129C6B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3363-09B4-495C-86B9-41D63E489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4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5D9FC-29FA-A180-9F59-FB6B990EE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A1202-7C8A-D096-E109-835AC6C1C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8BE6E-03DA-ED22-436E-AB0E0D3AC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A97F7-A1D1-FD57-9040-A482AC371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ABDD-A568-407F-B381-9D250D23C90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1D988-7D61-49B3-3BDF-E81A56E54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A6585-4C4C-8E56-CA00-01963CFA7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3363-09B4-495C-86B9-41D63E489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4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47C66-ED85-9DD1-0499-6A3B3DC25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1E0A3-CF08-1E84-65F1-8237776FA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75363-CE9A-011D-7E6B-F05ED87B6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38D210-B7F7-D766-05DB-0CC6BCC27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090891-19C9-508D-A37F-DE0AFC69CD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4681D-9B9A-3953-E3FC-B97CBF68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ABDD-A568-407F-B381-9D250D23C90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B50B93-F7B8-4130-0B75-5FD7A710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3A7E4F-BC00-38ED-8C55-0233B52D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3363-09B4-495C-86B9-41D63E489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3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632BC-C3F5-FA3A-7F10-4A49C97BD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9157C-FC08-065F-A4F7-CCFE465F7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ABDD-A568-407F-B381-9D250D23C90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32AF01-B6C2-FF90-EDA2-8D3FF9EB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53C85-0F42-49E6-556D-6EA49675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3363-09B4-495C-86B9-41D63E489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77C508-675E-C41A-A300-A95EB088D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ABDD-A568-407F-B381-9D250D23C90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78A91D-0E2C-E045-EEF9-3478F511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C9FC8-7F59-8DFD-6A35-3478EDD4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3363-09B4-495C-86B9-41D63E489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7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F90E-9D15-A980-3346-6148D212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D53B6-49C2-4FB5-2F01-79341019C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318ED-E048-33FC-EE8F-4CBE79AEE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A5C35-6C1D-32B0-0DA8-97A3883A6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ABDD-A568-407F-B381-9D250D23C90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C40D1-A16E-8801-6527-E3937B504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B35B2-549C-CFF4-4F55-73B84F5B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3363-09B4-495C-86B9-41D63E489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5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0234-B0A7-84AF-3524-E0B685780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FAE54-680D-8BA8-C5AC-4DC86E2EA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192C9-DFD4-AEC9-0CFE-990F4F2AB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8F08C-D9BB-0E71-6EDF-857D025AA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ABDD-A568-407F-B381-9D250D23C90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31646-86C5-781C-6669-068272FE0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FE459-6E4C-B546-1676-6F545BD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D3363-09B4-495C-86B9-41D63E489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46F3F1-3DC4-A218-B005-CE77BA19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D71B4-EC76-4F89-235D-FBE7B8F0F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8C84F-D599-1FA7-9D7F-96DF4207E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5ABDD-A568-407F-B381-9D250D23C901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0919C-82C3-F4FF-42A5-210D46E59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1F541-E2A3-FD65-0AC6-8D76CB4A0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3363-09B4-495C-86B9-41D63E489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62286B9-D5CB-CC4E-9A11-B9F077443B0B}"/>
              </a:ext>
            </a:extLst>
          </p:cNvPr>
          <p:cNvCxnSpPr>
            <a:cxnSpLocks/>
          </p:cNvCxnSpPr>
          <p:nvPr/>
        </p:nvCxnSpPr>
        <p:spPr>
          <a:xfrm>
            <a:off x="8653518" y="2914886"/>
            <a:ext cx="561831" cy="0"/>
          </a:xfrm>
          <a:prstGeom prst="line">
            <a:avLst/>
          </a:prstGeom>
          <a:ln w="127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DF43827-5007-C547-86C6-0A42AF1DD41E}"/>
              </a:ext>
            </a:extLst>
          </p:cNvPr>
          <p:cNvCxnSpPr>
            <a:cxnSpLocks/>
          </p:cNvCxnSpPr>
          <p:nvPr/>
        </p:nvCxnSpPr>
        <p:spPr>
          <a:xfrm>
            <a:off x="8653518" y="5549229"/>
            <a:ext cx="561831" cy="0"/>
          </a:xfrm>
          <a:prstGeom prst="line">
            <a:avLst/>
          </a:prstGeom>
          <a:ln w="127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6B5B0B-5475-5C40-A530-2BDFD0AA7812}"/>
              </a:ext>
            </a:extLst>
          </p:cNvPr>
          <p:cNvCxnSpPr>
            <a:endCxn id="20" idx="1"/>
          </p:cNvCxnSpPr>
          <p:nvPr/>
        </p:nvCxnSpPr>
        <p:spPr>
          <a:xfrm>
            <a:off x="3045141" y="4232058"/>
            <a:ext cx="469266" cy="0"/>
          </a:xfrm>
          <a:prstGeom prst="line">
            <a:avLst/>
          </a:prstGeom>
          <a:ln w="127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9EA7274-2503-1E44-8CE0-B3B2091DBFCD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5768803" y="4232058"/>
            <a:ext cx="561831" cy="0"/>
          </a:xfrm>
          <a:prstGeom prst="line">
            <a:avLst/>
          </a:prstGeom>
          <a:ln w="127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E1C87C0-CD87-6E42-9C49-FF0CA3D257E3}"/>
              </a:ext>
            </a:extLst>
          </p:cNvPr>
          <p:cNvCxnSpPr>
            <a:cxnSpLocks/>
          </p:cNvCxnSpPr>
          <p:nvPr/>
        </p:nvCxnSpPr>
        <p:spPr>
          <a:xfrm>
            <a:off x="8653518" y="4232058"/>
            <a:ext cx="561831" cy="0"/>
          </a:xfrm>
          <a:prstGeom prst="line">
            <a:avLst/>
          </a:prstGeom>
          <a:ln w="127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ntagon 1">
            <a:extLst>
              <a:ext uri="{FF2B5EF4-FFF2-40B4-BE49-F238E27FC236}">
                <a16:creationId xmlns:a16="http://schemas.microsoft.com/office/drawing/2014/main" id="{97383E2F-7D48-944C-832A-8C2D2464B77E}"/>
              </a:ext>
            </a:extLst>
          </p:cNvPr>
          <p:cNvSpPr/>
          <p:nvPr/>
        </p:nvSpPr>
        <p:spPr>
          <a:xfrm>
            <a:off x="698181" y="2301240"/>
            <a:ext cx="2346960" cy="124667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D3BD07A2-A607-2A40-97F9-E4C83AB823F8}"/>
              </a:ext>
            </a:extLst>
          </p:cNvPr>
          <p:cNvSpPr/>
          <p:nvPr/>
        </p:nvSpPr>
        <p:spPr>
          <a:xfrm>
            <a:off x="698181" y="3608723"/>
            <a:ext cx="2346960" cy="124667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A97953D4-FB1B-E248-9621-89AA2BA30C7A}"/>
              </a:ext>
            </a:extLst>
          </p:cNvPr>
          <p:cNvSpPr/>
          <p:nvPr/>
        </p:nvSpPr>
        <p:spPr>
          <a:xfrm>
            <a:off x="698181" y="4916205"/>
            <a:ext cx="2346960" cy="124667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0B36DE25-21A3-744F-A3DB-DF90BB63DDA7}"/>
              </a:ext>
            </a:extLst>
          </p:cNvPr>
          <p:cNvSpPr/>
          <p:nvPr/>
        </p:nvSpPr>
        <p:spPr>
          <a:xfrm>
            <a:off x="6330633" y="2301240"/>
            <a:ext cx="2346960" cy="124667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8D159349-DBB3-C649-834B-13B32BF077D9}"/>
              </a:ext>
            </a:extLst>
          </p:cNvPr>
          <p:cNvSpPr/>
          <p:nvPr/>
        </p:nvSpPr>
        <p:spPr>
          <a:xfrm>
            <a:off x="6330633" y="3608723"/>
            <a:ext cx="2346960" cy="124667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40551014-CE52-144D-9203-05919E47C4FB}"/>
              </a:ext>
            </a:extLst>
          </p:cNvPr>
          <p:cNvSpPr/>
          <p:nvPr/>
        </p:nvSpPr>
        <p:spPr>
          <a:xfrm>
            <a:off x="6330633" y="4916205"/>
            <a:ext cx="2346960" cy="124667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entagon 14">
            <a:extLst>
              <a:ext uri="{FF2B5EF4-FFF2-40B4-BE49-F238E27FC236}">
                <a16:creationId xmlns:a16="http://schemas.microsoft.com/office/drawing/2014/main" id="{FEC1D0D4-9144-994F-B368-8CA20832DFD3}"/>
              </a:ext>
            </a:extLst>
          </p:cNvPr>
          <p:cNvSpPr/>
          <p:nvPr/>
        </p:nvSpPr>
        <p:spPr>
          <a:xfrm>
            <a:off x="9146859" y="2301240"/>
            <a:ext cx="2346960" cy="124667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09203361-176F-3C48-B451-FFBB6A00C319}"/>
              </a:ext>
            </a:extLst>
          </p:cNvPr>
          <p:cNvSpPr/>
          <p:nvPr/>
        </p:nvSpPr>
        <p:spPr>
          <a:xfrm>
            <a:off x="9146859" y="3608723"/>
            <a:ext cx="2346960" cy="124667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entagon 16">
            <a:extLst>
              <a:ext uri="{FF2B5EF4-FFF2-40B4-BE49-F238E27FC236}">
                <a16:creationId xmlns:a16="http://schemas.microsoft.com/office/drawing/2014/main" id="{9F90E527-3952-684C-BD6E-5B5B67D2A43A}"/>
              </a:ext>
            </a:extLst>
          </p:cNvPr>
          <p:cNvSpPr/>
          <p:nvPr/>
        </p:nvSpPr>
        <p:spPr>
          <a:xfrm>
            <a:off x="9146859" y="4916205"/>
            <a:ext cx="2346960" cy="124667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Pentagon 19">
            <a:extLst>
              <a:ext uri="{FF2B5EF4-FFF2-40B4-BE49-F238E27FC236}">
                <a16:creationId xmlns:a16="http://schemas.microsoft.com/office/drawing/2014/main" id="{82886E16-5F07-E442-BFB8-D04CFFE9CD67}"/>
              </a:ext>
            </a:extLst>
          </p:cNvPr>
          <p:cNvSpPr/>
          <p:nvPr/>
        </p:nvSpPr>
        <p:spPr>
          <a:xfrm>
            <a:off x="3514407" y="3608723"/>
            <a:ext cx="2346960" cy="124667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8F6F359-3504-7F4F-BBC0-6694B0C49260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3045141" y="2914886"/>
            <a:ext cx="469266" cy="1317172"/>
          </a:xfrm>
          <a:prstGeom prst="line">
            <a:avLst/>
          </a:prstGeom>
          <a:ln w="127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2F1F44F-6C03-3742-9AD8-1AF87D2E3464}"/>
              </a:ext>
            </a:extLst>
          </p:cNvPr>
          <p:cNvCxnSpPr>
            <a:cxnSpLocks/>
          </p:cNvCxnSpPr>
          <p:nvPr/>
        </p:nvCxnSpPr>
        <p:spPr>
          <a:xfrm flipV="1">
            <a:off x="3045141" y="4232058"/>
            <a:ext cx="469266" cy="1306286"/>
          </a:xfrm>
          <a:prstGeom prst="line">
            <a:avLst/>
          </a:prstGeom>
          <a:ln w="1270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6534F-2F79-C340-862A-4D9D253B14C2}"/>
              </a:ext>
            </a:extLst>
          </p:cNvPr>
          <p:cNvSpPr/>
          <p:nvPr/>
        </p:nvSpPr>
        <p:spPr>
          <a:xfrm flipH="1">
            <a:off x="1261645" y="2719113"/>
            <a:ext cx="122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05715AB-40E1-BC4A-8FFA-F1F85305D8FC}"/>
              </a:ext>
            </a:extLst>
          </p:cNvPr>
          <p:cNvSpPr/>
          <p:nvPr/>
        </p:nvSpPr>
        <p:spPr>
          <a:xfrm flipH="1">
            <a:off x="1261645" y="4019699"/>
            <a:ext cx="122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5A15996-81C9-0849-80B9-B20494FF6BA4}"/>
              </a:ext>
            </a:extLst>
          </p:cNvPr>
          <p:cNvSpPr/>
          <p:nvPr/>
        </p:nvSpPr>
        <p:spPr>
          <a:xfrm flipH="1">
            <a:off x="1261645" y="5364563"/>
            <a:ext cx="122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A419F1A-06D8-EE4E-9244-58DE5A52335A}"/>
              </a:ext>
            </a:extLst>
          </p:cNvPr>
          <p:cNvSpPr/>
          <p:nvPr/>
        </p:nvSpPr>
        <p:spPr>
          <a:xfrm flipH="1">
            <a:off x="3948415" y="4019699"/>
            <a:ext cx="135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E36AA0C-20B4-EE4E-9EF1-9F75AC691CDD}"/>
              </a:ext>
            </a:extLst>
          </p:cNvPr>
          <p:cNvSpPr/>
          <p:nvPr/>
        </p:nvSpPr>
        <p:spPr>
          <a:xfrm flipH="1">
            <a:off x="6748627" y="2765697"/>
            <a:ext cx="122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366CE7-9E78-3F41-9D8E-E735294C7E61}"/>
              </a:ext>
            </a:extLst>
          </p:cNvPr>
          <p:cNvSpPr/>
          <p:nvPr/>
        </p:nvSpPr>
        <p:spPr>
          <a:xfrm flipH="1">
            <a:off x="6748627" y="4047392"/>
            <a:ext cx="122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E9E765-987E-9F4C-A50F-A584BC601217}"/>
              </a:ext>
            </a:extLst>
          </p:cNvPr>
          <p:cNvSpPr/>
          <p:nvPr/>
        </p:nvSpPr>
        <p:spPr>
          <a:xfrm flipH="1">
            <a:off x="6748627" y="5353354"/>
            <a:ext cx="122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8CEB4C-1ED6-2449-816A-B84E1594A282}"/>
              </a:ext>
            </a:extLst>
          </p:cNvPr>
          <p:cNvSpPr/>
          <p:nvPr/>
        </p:nvSpPr>
        <p:spPr>
          <a:xfrm flipH="1">
            <a:off x="9816542" y="2768334"/>
            <a:ext cx="122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2B7E7B3-381F-C547-B7A0-48DDA8AD5C3B}"/>
              </a:ext>
            </a:extLst>
          </p:cNvPr>
          <p:cNvSpPr/>
          <p:nvPr/>
        </p:nvSpPr>
        <p:spPr>
          <a:xfrm flipH="1">
            <a:off x="9710323" y="4034071"/>
            <a:ext cx="122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DCD88AA-3FB4-B24A-A60E-93385F113A59}"/>
              </a:ext>
            </a:extLst>
          </p:cNvPr>
          <p:cNvSpPr/>
          <p:nvPr/>
        </p:nvSpPr>
        <p:spPr>
          <a:xfrm flipH="1">
            <a:off x="9816542" y="5351243"/>
            <a:ext cx="122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D03F143-4AFE-734B-80C1-F542E8041E61}"/>
              </a:ext>
            </a:extLst>
          </p:cNvPr>
          <p:cNvSpPr txBox="1"/>
          <p:nvPr/>
        </p:nvSpPr>
        <p:spPr>
          <a:xfrm>
            <a:off x="3461238" y="2303198"/>
            <a:ext cx="2012462" cy="831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6ABB4FA-4280-5B48-91A1-052A5E39C945}"/>
              </a:ext>
            </a:extLst>
          </p:cNvPr>
          <p:cNvSpPr txBox="1"/>
          <p:nvPr/>
        </p:nvSpPr>
        <p:spPr>
          <a:xfrm>
            <a:off x="3461238" y="5419238"/>
            <a:ext cx="2012462" cy="831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need.</a:t>
            </a:r>
          </a:p>
        </p:txBody>
      </p:sp>
      <p:grpSp>
        <p:nvGrpSpPr>
          <p:cNvPr id="38" name="Grupo 349">
            <a:extLst>
              <a:ext uri="{FF2B5EF4-FFF2-40B4-BE49-F238E27FC236}">
                <a16:creationId xmlns:a16="http://schemas.microsoft.com/office/drawing/2014/main" id="{5341F7A0-17BB-B54B-BC68-0360AE9C82D9}"/>
              </a:ext>
            </a:extLst>
          </p:cNvPr>
          <p:cNvGrpSpPr/>
          <p:nvPr/>
        </p:nvGrpSpPr>
        <p:grpSpPr>
          <a:xfrm>
            <a:off x="1335742" y="511095"/>
            <a:ext cx="9520518" cy="1265336"/>
            <a:chOff x="2668308" y="861425"/>
            <a:chExt cx="19041035" cy="2530671"/>
          </a:xfrm>
        </p:grpSpPr>
        <p:sp>
          <p:nvSpPr>
            <p:cNvPr id="39" name="CuadroTexto 350">
              <a:extLst>
                <a:ext uri="{FF2B5EF4-FFF2-40B4-BE49-F238E27FC236}">
                  <a16:creationId xmlns:a16="http://schemas.microsoft.com/office/drawing/2014/main" id="{6180D67D-D65B-8040-A887-6E184664DA8A}"/>
                </a:ext>
              </a:extLst>
            </p:cNvPr>
            <p:cNvSpPr txBox="1"/>
            <p:nvPr/>
          </p:nvSpPr>
          <p:spPr>
            <a:xfrm>
              <a:off x="3238992" y="861425"/>
              <a:ext cx="17899773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60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40" name="CuadroTexto 351">
              <a:extLst>
                <a:ext uri="{FF2B5EF4-FFF2-40B4-BE49-F238E27FC236}">
                  <a16:creationId xmlns:a16="http://schemas.microsoft.com/office/drawing/2014/main" id="{F1CC9394-D73D-1442-9DBB-B8A8EBC85A41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6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130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2</cp:revision>
  <dcterms:created xsi:type="dcterms:W3CDTF">2022-08-22T09:09:07Z</dcterms:created>
  <dcterms:modified xsi:type="dcterms:W3CDTF">2022-09-16T09:10:21Z</dcterms:modified>
</cp:coreProperties>
</file>