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4391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17-4148-B9D0-A60E746F3C3B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17-4148-B9D0-A60E746F3C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17-4148-B9D0-A60E746F3C3B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8.5</c:v>
                </c:pt>
                <c:pt idx="1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17-4148-B9D0-A60E746F3C3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148-C347-AA29-E4200733B91E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148-C347-AA29-E4200733B91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148-C347-AA29-E4200733B91E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4.8</c:v>
                </c:pt>
                <c:pt idx="1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148-C347-AA29-E4200733B91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5B-524D-A92E-A27DE76641AD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15B-524D-A92E-A27DE76641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5B-524D-A92E-A27DE76641AD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1.5</c:v>
                </c:pt>
                <c:pt idx="1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5B-524D-A92E-A27DE76641A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461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57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9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85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22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21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83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9/13/2022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48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9/13/2022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45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63EFA5E-FA76-400D-B3DC-F0BA90E6D107}" type="datetimeFigureOut">
              <a:rPr lang="en-US" smtClean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18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5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F215739-DD77-4930-CC07-153A63BDE065}"/>
              </a:ext>
            </a:extLst>
          </p:cNvPr>
          <p:cNvSpPr/>
          <p:nvPr/>
        </p:nvSpPr>
        <p:spPr>
          <a:xfrm>
            <a:off x="0" y="-45398"/>
            <a:ext cx="12188702" cy="1112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C1B8689-4143-1B40-889F-46AD8F690DC3}"/>
              </a:ext>
            </a:extLst>
          </p:cNvPr>
          <p:cNvSpPr/>
          <p:nvPr/>
        </p:nvSpPr>
        <p:spPr>
          <a:xfrm>
            <a:off x="4531895" y="3394183"/>
            <a:ext cx="3128211" cy="2734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entury Gothic" panose="020B0502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8ED193F-7FFC-A543-AB60-69D97EC8A4B2}"/>
              </a:ext>
            </a:extLst>
          </p:cNvPr>
          <p:cNvSpPr/>
          <p:nvPr/>
        </p:nvSpPr>
        <p:spPr>
          <a:xfrm>
            <a:off x="1022673" y="3394183"/>
            <a:ext cx="3128211" cy="27344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entury Gothic" panose="020B0502020202020204" pitchFamily="34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84FD8C0-4B64-F24F-B66B-51D229C18455}"/>
              </a:ext>
            </a:extLst>
          </p:cNvPr>
          <p:cNvSpPr/>
          <p:nvPr/>
        </p:nvSpPr>
        <p:spPr>
          <a:xfrm>
            <a:off x="5241395" y="2523589"/>
            <a:ext cx="1722332" cy="17223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entury Gothic" panose="020B0502020202020204" pitchFamily="34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2292E81-1B71-0F4F-AB5B-B8502CCD4492}"/>
              </a:ext>
            </a:extLst>
          </p:cNvPr>
          <p:cNvSpPr/>
          <p:nvPr/>
        </p:nvSpPr>
        <p:spPr>
          <a:xfrm>
            <a:off x="1729213" y="2523589"/>
            <a:ext cx="1722332" cy="17223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entury Gothic" panose="020B0502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A7F8A59-1C26-2F41-BE4D-74C19D5BD732}"/>
              </a:ext>
            </a:extLst>
          </p:cNvPr>
          <p:cNvSpPr/>
          <p:nvPr/>
        </p:nvSpPr>
        <p:spPr>
          <a:xfrm>
            <a:off x="8041117" y="3394183"/>
            <a:ext cx="3128211" cy="27344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entury Gothic" panose="020B0502020202020204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35E18CA0-AFA2-6641-810F-17EA8F9413EA}"/>
              </a:ext>
            </a:extLst>
          </p:cNvPr>
          <p:cNvSpPr/>
          <p:nvPr/>
        </p:nvSpPr>
        <p:spPr>
          <a:xfrm>
            <a:off x="8744056" y="2523589"/>
            <a:ext cx="1722332" cy="172233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entury Gothic" panose="020B0502020202020204" pitchFamily="34" charset="0"/>
            </a:endParaRPr>
          </a:p>
        </p:txBody>
      </p:sp>
      <p:grpSp>
        <p:nvGrpSpPr>
          <p:cNvPr id="18" name="Grupo 349">
            <a:extLst>
              <a:ext uri="{FF2B5EF4-FFF2-40B4-BE49-F238E27FC236}">
                <a16:creationId xmlns:a16="http://schemas.microsoft.com/office/drawing/2014/main" id="{B84B7057-5D3C-7841-82B6-96640FD0C97C}"/>
              </a:ext>
            </a:extLst>
          </p:cNvPr>
          <p:cNvGrpSpPr/>
          <p:nvPr/>
        </p:nvGrpSpPr>
        <p:grpSpPr>
          <a:xfrm>
            <a:off x="1335742" y="112014"/>
            <a:ext cx="9520518" cy="1602862"/>
            <a:chOff x="2668308" y="63263"/>
            <a:chExt cx="19041035" cy="3205723"/>
          </a:xfrm>
        </p:grpSpPr>
        <p:sp>
          <p:nvSpPr>
            <p:cNvPr id="19" name="CuadroTexto 350">
              <a:extLst>
                <a:ext uri="{FF2B5EF4-FFF2-40B4-BE49-F238E27FC236}">
                  <a16:creationId xmlns:a16="http://schemas.microsoft.com/office/drawing/2014/main" id="{29C570E8-4C51-9C48-9A49-63302EA658C4}"/>
                </a:ext>
              </a:extLst>
            </p:cNvPr>
            <p:cNvSpPr txBox="1"/>
            <p:nvPr/>
          </p:nvSpPr>
          <p:spPr>
            <a:xfrm>
              <a:off x="6680492" y="63263"/>
              <a:ext cx="11010065" cy="1846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bg1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EDITABLE CHART</a:t>
              </a:r>
            </a:p>
          </p:txBody>
        </p:sp>
        <p:sp>
          <p:nvSpPr>
            <p:cNvPr id="20" name="CuadroTexto 351">
              <a:extLst>
                <a:ext uri="{FF2B5EF4-FFF2-40B4-BE49-F238E27FC236}">
                  <a16:creationId xmlns:a16="http://schemas.microsoft.com/office/drawing/2014/main" id="{8EF39D56-533B-4E47-B232-AC09DB3546BB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5AE91F0-0885-1A47-AA15-86E1BCADD7AF}"/>
              </a:ext>
            </a:extLst>
          </p:cNvPr>
          <p:cNvGrpSpPr/>
          <p:nvPr/>
        </p:nvGrpSpPr>
        <p:grpSpPr>
          <a:xfrm>
            <a:off x="1607664" y="2477160"/>
            <a:ext cx="1958229" cy="1835803"/>
            <a:chOff x="5118310" y="5362750"/>
            <a:chExt cx="6368063" cy="5969943"/>
          </a:xfrm>
        </p:grpSpPr>
        <p:graphicFrame>
          <p:nvGraphicFramePr>
            <p:cNvPr id="31" name="Chart 30">
              <a:extLst>
                <a:ext uri="{FF2B5EF4-FFF2-40B4-BE49-F238E27FC236}">
                  <a16:creationId xmlns:a16="http://schemas.microsoft.com/office/drawing/2014/main" id="{2F715EA5-B123-BE44-9B05-0A633C6744E4}"/>
                </a:ext>
              </a:extLst>
            </p:cNvPr>
            <p:cNvGraphicFramePr/>
            <p:nvPr/>
          </p:nvGraphicFramePr>
          <p:xfrm>
            <a:off x="5118310" y="5362750"/>
            <a:ext cx="6368063" cy="59699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25313EB-54BC-2C47-A060-D0BE390747BA}"/>
                </a:ext>
              </a:extLst>
            </p:cNvPr>
            <p:cNvSpPr txBox="1"/>
            <p:nvPr/>
          </p:nvSpPr>
          <p:spPr>
            <a:xfrm>
              <a:off x="6418589" y="7820816"/>
              <a:ext cx="3767501" cy="13011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60%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E0D97F0-EA4D-6C4F-9B7E-9EDB22957B65}"/>
              </a:ext>
            </a:extLst>
          </p:cNvPr>
          <p:cNvGrpSpPr/>
          <p:nvPr/>
        </p:nvGrpSpPr>
        <p:grpSpPr>
          <a:xfrm>
            <a:off x="5116886" y="2477160"/>
            <a:ext cx="1958229" cy="1835803"/>
            <a:chOff x="12891280" y="5362750"/>
            <a:chExt cx="6368063" cy="5969943"/>
          </a:xfrm>
        </p:grpSpPr>
        <p:graphicFrame>
          <p:nvGraphicFramePr>
            <p:cNvPr id="37" name="Chart 36">
              <a:extLst>
                <a:ext uri="{FF2B5EF4-FFF2-40B4-BE49-F238E27FC236}">
                  <a16:creationId xmlns:a16="http://schemas.microsoft.com/office/drawing/2014/main" id="{8047A43C-E7B5-624A-A6A4-6C1A5EF41FF3}"/>
                </a:ext>
              </a:extLst>
            </p:cNvPr>
            <p:cNvGraphicFramePr/>
            <p:nvPr/>
          </p:nvGraphicFramePr>
          <p:xfrm>
            <a:off x="12891280" y="5362750"/>
            <a:ext cx="6368063" cy="59699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7A636A2-A4E0-3F40-B023-D07ECAFD0487}"/>
                </a:ext>
              </a:extLst>
            </p:cNvPr>
            <p:cNvSpPr txBox="1"/>
            <p:nvPr/>
          </p:nvSpPr>
          <p:spPr>
            <a:xfrm>
              <a:off x="14191559" y="7769363"/>
              <a:ext cx="3767501" cy="13011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45%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E56A6AF-7750-1B4C-876F-4DBB54C45D4B}"/>
              </a:ext>
            </a:extLst>
          </p:cNvPr>
          <p:cNvGrpSpPr/>
          <p:nvPr/>
        </p:nvGrpSpPr>
        <p:grpSpPr>
          <a:xfrm>
            <a:off x="8626108" y="2476281"/>
            <a:ext cx="1958229" cy="1835803"/>
            <a:chOff x="5118310" y="5362750"/>
            <a:chExt cx="6368063" cy="5969943"/>
          </a:xfrm>
        </p:grpSpPr>
        <p:graphicFrame>
          <p:nvGraphicFramePr>
            <p:cNvPr id="47" name="Chart 46">
              <a:extLst>
                <a:ext uri="{FF2B5EF4-FFF2-40B4-BE49-F238E27FC236}">
                  <a16:creationId xmlns:a16="http://schemas.microsoft.com/office/drawing/2014/main" id="{00161CF3-03A8-CB49-B5FE-516331D251C9}"/>
                </a:ext>
              </a:extLst>
            </p:cNvPr>
            <p:cNvGraphicFramePr/>
            <p:nvPr/>
          </p:nvGraphicFramePr>
          <p:xfrm>
            <a:off x="5118310" y="5362750"/>
            <a:ext cx="6368063" cy="59699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30BE748-8C2C-B045-92B0-B7DDA67446AD}"/>
                </a:ext>
              </a:extLst>
            </p:cNvPr>
            <p:cNvSpPr txBox="1"/>
            <p:nvPr/>
          </p:nvSpPr>
          <p:spPr>
            <a:xfrm>
              <a:off x="6418589" y="7820816"/>
              <a:ext cx="3767501" cy="13011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60%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B49B37A-88D1-B141-9FE5-3ADBA8B9FEC2}"/>
              </a:ext>
            </a:extLst>
          </p:cNvPr>
          <p:cNvGrpSpPr/>
          <p:nvPr/>
        </p:nvGrpSpPr>
        <p:grpSpPr>
          <a:xfrm flipH="1">
            <a:off x="1366883" y="4655114"/>
            <a:ext cx="2439789" cy="1277273"/>
            <a:chOff x="16804029" y="5380673"/>
            <a:chExt cx="4879578" cy="2554543"/>
          </a:xfrm>
        </p:grpSpPr>
        <p:sp>
          <p:nvSpPr>
            <p:cNvPr id="65" name="CuadroTexto 351">
              <a:extLst>
                <a:ext uri="{FF2B5EF4-FFF2-40B4-BE49-F238E27FC236}">
                  <a16:creationId xmlns:a16="http://schemas.microsoft.com/office/drawing/2014/main" id="{9FE0D169-988D-EF44-80EF-17BC7F417D78}"/>
                </a:ext>
              </a:extLst>
            </p:cNvPr>
            <p:cNvSpPr txBox="1"/>
            <p:nvPr/>
          </p:nvSpPr>
          <p:spPr>
            <a:xfrm>
              <a:off x="16804029" y="6027004"/>
              <a:ext cx="4879578" cy="1908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 is the study and management.</a:t>
              </a:r>
            </a:p>
          </p:txBody>
        </p:sp>
        <p:sp>
          <p:nvSpPr>
            <p:cNvPr id="66" name="CuadroTexto 395">
              <a:extLst>
                <a:ext uri="{FF2B5EF4-FFF2-40B4-BE49-F238E27FC236}">
                  <a16:creationId xmlns:a16="http://schemas.microsoft.com/office/drawing/2014/main" id="{CF9A12E3-65AA-034A-9D92-BDA30E169B3A}"/>
                </a:ext>
              </a:extLst>
            </p:cNvPr>
            <p:cNvSpPr txBox="1"/>
            <p:nvPr/>
          </p:nvSpPr>
          <p:spPr>
            <a:xfrm flipH="1">
              <a:off x="18240033" y="5380673"/>
              <a:ext cx="2007570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Develop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4ABF404-F7E0-BC48-A95C-58C70AC9E87A}"/>
              </a:ext>
            </a:extLst>
          </p:cNvPr>
          <p:cNvGrpSpPr/>
          <p:nvPr/>
        </p:nvGrpSpPr>
        <p:grpSpPr>
          <a:xfrm flipH="1">
            <a:off x="4876105" y="4655114"/>
            <a:ext cx="2439789" cy="1277273"/>
            <a:chOff x="16804029" y="5380673"/>
            <a:chExt cx="4879578" cy="2554543"/>
          </a:xfrm>
        </p:grpSpPr>
        <p:sp>
          <p:nvSpPr>
            <p:cNvPr id="68" name="CuadroTexto 351">
              <a:extLst>
                <a:ext uri="{FF2B5EF4-FFF2-40B4-BE49-F238E27FC236}">
                  <a16:creationId xmlns:a16="http://schemas.microsoft.com/office/drawing/2014/main" id="{DC8CC7EF-C183-E24D-A78E-2B5FB5B874A2}"/>
                </a:ext>
              </a:extLst>
            </p:cNvPr>
            <p:cNvSpPr txBox="1"/>
            <p:nvPr/>
          </p:nvSpPr>
          <p:spPr>
            <a:xfrm>
              <a:off x="16804029" y="6027004"/>
              <a:ext cx="4879578" cy="1908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 is the study and management.</a:t>
              </a:r>
            </a:p>
          </p:txBody>
        </p:sp>
        <p:sp>
          <p:nvSpPr>
            <p:cNvPr id="69" name="CuadroTexto 395">
              <a:extLst>
                <a:ext uri="{FF2B5EF4-FFF2-40B4-BE49-F238E27FC236}">
                  <a16:creationId xmlns:a16="http://schemas.microsoft.com/office/drawing/2014/main" id="{EF4FEAAA-96A9-6A46-AE10-EBE292652CC7}"/>
                </a:ext>
              </a:extLst>
            </p:cNvPr>
            <p:cNvSpPr txBox="1"/>
            <p:nvPr/>
          </p:nvSpPr>
          <p:spPr>
            <a:xfrm flipH="1">
              <a:off x="18240033" y="5380673"/>
              <a:ext cx="2007570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Analyze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A2AA0FE-FB96-F54D-B065-D2B53CA90AAB}"/>
              </a:ext>
            </a:extLst>
          </p:cNvPr>
          <p:cNvGrpSpPr/>
          <p:nvPr/>
        </p:nvGrpSpPr>
        <p:grpSpPr>
          <a:xfrm flipH="1">
            <a:off x="8385329" y="4655114"/>
            <a:ext cx="2439789" cy="1277273"/>
            <a:chOff x="16804029" y="5380673"/>
            <a:chExt cx="4879578" cy="2554543"/>
          </a:xfrm>
        </p:grpSpPr>
        <p:sp>
          <p:nvSpPr>
            <p:cNvPr id="74" name="CuadroTexto 351">
              <a:extLst>
                <a:ext uri="{FF2B5EF4-FFF2-40B4-BE49-F238E27FC236}">
                  <a16:creationId xmlns:a16="http://schemas.microsoft.com/office/drawing/2014/main" id="{D18ABDFE-6F06-6F41-AE7B-57F11190B7D5}"/>
                </a:ext>
              </a:extLst>
            </p:cNvPr>
            <p:cNvSpPr txBox="1"/>
            <p:nvPr/>
          </p:nvSpPr>
          <p:spPr>
            <a:xfrm>
              <a:off x="16804029" y="6027004"/>
              <a:ext cx="4879578" cy="1908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 is the study and management.</a:t>
              </a:r>
            </a:p>
          </p:txBody>
        </p:sp>
        <p:sp>
          <p:nvSpPr>
            <p:cNvPr id="75" name="CuadroTexto 395">
              <a:extLst>
                <a:ext uri="{FF2B5EF4-FFF2-40B4-BE49-F238E27FC236}">
                  <a16:creationId xmlns:a16="http://schemas.microsoft.com/office/drawing/2014/main" id="{6FDFDB3F-1ECC-BA4F-ADB3-D1C46BE8B358}"/>
                </a:ext>
              </a:extLst>
            </p:cNvPr>
            <p:cNvSpPr txBox="1"/>
            <p:nvPr/>
          </p:nvSpPr>
          <p:spPr>
            <a:xfrm flipH="1">
              <a:off x="18240033" y="5380673"/>
              <a:ext cx="2007570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Identify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072096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</TotalTime>
  <Words>76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Gill Sans MT</vt:lpstr>
      <vt:lpstr>Gallery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Qasim</dc:creator>
  <cp:lastModifiedBy>Connect</cp:lastModifiedBy>
  <cp:revision>4</cp:revision>
  <dcterms:created xsi:type="dcterms:W3CDTF">2022-09-02T22:02:22Z</dcterms:created>
  <dcterms:modified xsi:type="dcterms:W3CDTF">2022-09-13T13:22:49Z</dcterms:modified>
</cp:coreProperties>
</file>