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70" r:id="rId1"/>
  </p:sldMasterIdLst>
  <p:notesMasterIdLst>
    <p:notesMasterId r:id="rId3"/>
  </p:notesMasterIdLst>
  <p:sldIdLst>
    <p:sldId id="4431" r:id="rId2"/>
  </p:sldIdLst>
  <p:sldSz cx="24377650" cy="13716000"/>
  <p:notesSz cx="6858000" cy="9144000"/>
  <p:defaultTextStyle>
    <a:defPPr>
      <a:defRPr lang="en-US"/>
    </a:defPPr>
    <a:lvl1pPr marL="0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1pPr>
    <a:lvl2pPr marL="914217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2pPr>
    <a:lvl3pPr marL="1828434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3pPr>
    <a:lvl4pPr marL="2742651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4pPr>
    <a:lvl5pPr marL="3656868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5pPr>
    <a:lvl6pPr marL="4571086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6pPr>
    <a:lvl7pPr marL="5485303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7pPr>
    <a:lvl8pPr marL="6399520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8pPr>
    <a:lvl9pPr marL="7313737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52" pos="7678" userDrawn="1">
          <p15:clr>
            <a:srgbClr val="A4A3A4"/>
          </p15:clr>
        </p15:guide>
        <p15:guide id="53" orient="horz" pos="432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DEB6AB"/>
    <a:srgbClr val="AC7D88"/>
    <a:srgbClr val="85586F"/>
    <a:srgbClr val="FFCD99"/>
    <a:srgbClr val="947154"/>
    <a:srgbClr val="FABB85"/>
    <a:srgbClr val="F5F8F9"/>
    <a:srgbClr val="FFD39E"/>
    <a:srgbClr val="FFD579"/>
    <a:srgbClr val="E5EA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843" autoAdjust="0"/>
    <p:restoredTop sz="95992" autoAdjust="0"/>
  </p:normalViewPr>
  <p:slideViewPr>
    <p:cSldViewPr snapToGrid="0" snapToObjects="1">
      <p:cViewPr varScale="1">
        <p:scale>
          <a:sx n="30" d="100"/>
          <a:sy n="30" d="100"/>
        </p:scale>
        <p:origin x="152" y="16"/>
      </p:cViewPr>
      <p:guideLst>
        <p:guide pos="7678"/>
        <p:guide orient="horz" pos="43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20" d="100"/>
        <a:sy n="20" d="100"/>
      </p:scale>
      <p:origin x="0" y="0"/>
    </p:cViewPr>
  </p:notesTextViewPr>
  <p:sorterViewPr>
    <p:cViewPr>
      <p:scale>
        <a:sx n="1" d="1"/>
        <a:sy n="1" d="1"/>
      </p:scale>
      <p:origin x="0" y="0"/>
    </p:cViewPr>
  </p:sorterViewPr>
  <p:notesViewPr>
    <p:cSldViewPr snapToGrid="0" snapToObjects="1" showGuide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0" i="0">
                <a:latin typeface="Montserrat Light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0" i="0">
                <a:latin typeface="Montserrat Light" charset="0"/>
              </a:defRPr>
            </a:lvl1pPr>
          </a:lstStyle>
          <a:p>
            <a:fld id="{EFC10EE1-B198-C942-8235-326C972CBB30}" type="datetimeFigureOut">
              <a:rPr lang="en-US" smtClean="0"/>
              <a:pPr/>
              <a:t>8/16/2022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0" i="0">
                <a:latin typeface="Montserrat Light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0" i="0">
                <a:latin typeface="Montserrat Light" charset="0"/>
              </a:defRPr>
            </a:lvl1pPr>
          </a:lstStyle>
          <a:p>
            <a:fld id="{006BE02D-20C0-F840-AFAC-BEA99C74FDC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32891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17" rtl="0" eaLnBrk="1" latinLnBrk="0" hangingPunct="1">
      <a:defRPr sz="2400" b="0" i="0" kern="1200">
        <a:solidFill>
          <a:schemeClr val="tx1"/>
        </a:solidFill>
        <a:latin typeface="Montserrat Light" charset="0"/>
        <a:ea typeface="+mn-ea"/>
        <a:cs typeface="+mn-cs"/>
      </a:defRPr>
    </a:lvl1pPr>
    <a:lvl2pPr marL="914217" algn="l" defTabSz="914217" rtl="0" eaLnBrk="1" latinLnBrk="0" hangingPunct="1">
      <a:defRPr sz="2400" b="0" i="0" kern="1200">
        <a:solidFill>
          <a:schemeClr val="tx1"/>
        </a:solidFill>
        <a:latin typeface="Montserrat Light" charset="0"/>
        <a:ea typeface="+mn-ea"/>
        <a:cs typeface="+mn-cs"/>
      </a:defRPr>
    </a:lvl2pPr>
    <a:lvl3pPr marL="1828434" algn="l" defTabSz="914217" rtl="0" eaLnBrk="1" latinLnBrk="0" hangingPunct="1">
      <a:defRPr sz="2400" b="0" i="0" kern="1200">
        <a:solidFill>
          <a:schemeClr val="tx1"/>
        </a:solidFill>
        <a:latin typeface="Montserrat Light" charset="0"/>
        <a:ea typeface="+mn-ea"/>
        <a:cs typeface="+mn-cs"/>
      </a:defRPr>
    </a:lvl3pPr>
    <a:lvl4pPr marL="2742651" algn="l" defTabSz="914217" rtl="0" eaLnBrk="1" latinLnBrk="0" hangingPunct="1">
      <a:defRPr sz="2400" b="0" i="0" kern="1200">
        <a:solidFill>
          <a:schemeClr val="tx1"/>
        </a:solidFill>
        <a:latin typeface="Montserrat Light" charset="0"/>
        <a:ea typeface="+mn-ea"/>
        <a:cs typeface="+mn-cs"/>
      </a:defRPr>
    </a:lvl4pPr>
    <a:lvl5pPr marL="3656868" algn="l" defTabSz="914217" rtl="0" eaLnBrk="1" latinLnBrk="0" hangingPunct="1">
      <a:defRPr sz="2400" b="0" i="0" kern="1200">
        <a:solidFill>
          <a:schemeClr val="tx1"/>
        </a:solidFill>
        <a:latin typeface="Montserrat Light" charset="0"/>
        <a:ea typeface="+mn-ea"/>
        <a:cs typeface="+mn-cs"/>
      </a:defRPr>
    </a:lvl5pPr>
    <a:lvl6pPr marL="4571086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5485303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6399520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7313737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6BE02D-20C0-F840-AFAC-BEA99C74FDC2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43761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22611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75964" y="730251"/>
            <a:ext cx="21025723" cy="2651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5964" y="3651250"/>
            <a:ext cx="21025723" cy="87026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675964" y="12712701"/>
            <a:ext cx="5484971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39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8/16/2022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75097" y="12712701"/>
            <a:ext cx="8227457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39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216715" y="12712701"/>
            <a:ext cx="5484971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39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1059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77" r:id="rId1"/>
  </p:sldLayoutIdLst>
  <p:hf hdr="0" ftr="0" dt="0"/>
  <p:txStyles>
    <p:titleStyle>
      <a:lvl1pPr algn="l" defTabSz="1828343" rtl="0" eaLnBrk="1" latinLnBrk="0" hangingPunct="1">
        <a:lnSpc>
          <a:spcPct val="90000"/>
        </a:lnSpc>
        <a:spcBef>
          <a:spcPct val="0"/>
        </a:spcBef>
        <a:buNone/>
        <a:defRPr sz="879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1828343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None/>
        <a:defRPr sz="5599" kern="1200">
          <a:solidFill>
            <a:schemeClr val="tx1"/>
          </a:solidFill>
          <a:latin typeface="+mn-lt"/>
          <a:ea typeface="+mn-ea"/>
          <a:cs typeface="+mn-cs"/>
        </a:defRPr>
      </a:lvl1pPr>
      <a:lvl2pPr marL="914171" indent="0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4799" kern="1200">
          <a:solidFill>
            <a:schemeClr val="tx1"/>
          </a:solidFill>
          <a:latin typeface="+mn-lt"/>
          <a:ea typeface="+mn-ea"/>
          <a:cs typeface="+mn-cs"/>
        </a:defRPr>
      </a:lvl2pPr>
      <a:lvl3pPr marL="1828343" indent="0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3999" kern="1200">
          <a:solidFill>
            <a:schemeClr val="tx1"/>
          </a:solidFill>
          <a:latin typeface="+mn-lt"/>
          <a:ea typeface="+mn-ea"/>
          <a:cs typeface="+mn-cs"/>
        </a:defRPr>
      </a:lvl3pPr>
      <a:lvl4pPr marL="2742514" indent="0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3599" kern="1200">
          <a:solidFill>
            <a:schemeClr val="tx1"/>
          </a:solidFill>
          <a:latin typeface="+mn-lt"/>
          <a:ea typeface="+mn-ea"/>
          <a:cs typeface="+mn-cs"/>
        </a:defRPr>
      </a:lvl4pPr>
      <a:lvl5pPr marL="3656685" indent="0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3599" kern="1200">
          <a:solidFill>
            <a:schemeClr val="tx1"/>
          </a:solidFill>
          <a:latin typeface="+mn-lt"/>
          <a:ea typeface="+mn-ea"/>
          <a:cs typeface="+mn-cs"/>
        </a:defRPr>
      </a:lvl5pPr>
      <a:lvl6pPr marL="5027943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6pPr>
      <a:lvl7pPr marL="5942114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7pPr>
      <a:lvl8pPr marL="6856286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8pPr>
      <a:lvl9pPr marL="7770457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1pPr>
      <a:lvl2pPr marL="914171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2pPr>
      <a:lvl3pPr marL="1828343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3pPr>
      <a:lvl4pPr marL="2742514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4pPr>
      <a:lvl5pPr marL="3656686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5pPr>
      <a:lvl6pPr marL="4570857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6pPr>
      <a:lvl7pPr marL="5485028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7pPr>
      <a:lvl8pPr marL="6399200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8pPr>
      <a:lvl9pPr marL="7313371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CuadroTexto 350">
            <a:extLst>
              <a:ext uri="{FF2B5EF4-FFF2-40B4-BE49-F238E27FC236}">
                <a16:creationId xmlns:a16="http://schemas.microsoft.com/office/drawing/2014/main" id="{EB85846B-B4DD-D346-BE0C-37F878C3F360}"/>
              </a:ext>
            </a:extLst>
          </p:cNvPr>
          <p:cNvSpPr txBox="1"/>
          <p:nvPr/>
        </p:nvSpPr>
        <p:spPr>
          <a:xfrm>
            <a:off x="8791992" y="1022190"/>
            <a:ext cx="6793848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8000" b="1" dirty="0">
                <a:solidFill>
                  <a:schemeClr val="tx2"/>
                </a:solidFill>
                <a:latin typeface="Century Gothic" panose="020B0502020202020204" pitchFamily="34" charset="0"/>
                <a:ea typeface="Lato Heavy" charset="0"/>
                <a:cs typeface="Poppins" pitchFamily="2" charset="77"/>
              </a:rPr>
              <a:t>Decision Tree</a:t>
            </a:r>
          </a:p>
        </p:txBody>
      </p:sp>
      <p:sp>
        <p:nvSpPr>
          <p:cNvPr id="45" name="CuadroTexto 351">
            <a:extLst>
              <a:ext uri="{FF2B5EF4-FFF2-40B4-BE49-F238E27FC236}">
                <a16:creationId xmlns:a16="http://schemas.microsoft.com/office/drawing/2014/main" id="{14CCF53B-4E8A-804A-9EAC-C1FF6A3EC7E9}"/>
              </a:ext>
            </a:extLst>
          </p:cNvPr>
          <p:cNvSpPr txBox="1"/>
          <p:nvPr/>
        </p:nvSpPr>
        <p:spPr>
          <a:xfrm>
            <a:off x="2668308" y="2383311"/>
            <a:ext cx="1904103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Century Gothic" panose="020B0502020202020204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Marketing is the study and management of exchange relationships. Marketing is the business process of creating relationships with and satisfying customers.</a:t>
            </a:r>
          </a:p>
        </p:txBody>
      </p:sp>
      <p:sp>
        <p:nvSpPr>
          <p:cNvPr id="25" name="Freeform 4">
            <a:extLst>
              <a:ext uri="{FF2B5EF4-FFF2-40B4-BE49-F238E27FC236}">
                <a16:creationId xmlns:a16="http://schemas.microsoft.com/office/drawing/2014/main" id="{CBA02708-E3F0-7442-AC74-F3BA16FA6A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931720" y="22510719"/>
            <a:ext cx="725735" cy="895972"/>
          </a:xfrm>
          <a:custGeom>
            <a:avLst/>
            <a:gdLst>
              <a:gd name="T0" fmla="*/ 174 w 358"/>
              <a:gd name="T1" fmla="*/ 0 h 442"/>
              <a:gd name="T2" fmla="*/ 357 w 358"/>
              <a:gd name="T3" fmla="*/ 441 h 442"/>
              <a:gd name="T4" fmla="*/ 174 w 358"/>
              <a:gd name="T5" fmla="*/ 341 h 442"/>
              <a:gd name="T6" fmla="*/ 0 w 358"/>
              <a:gd name="T7" fmla="*/ 441 h 442"/>
              <a:gd name="T8" fmla="*/ 174 w 358"/>
              <a:gd name="T9" fmla="*/ 0 h 4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58" h="442">
                <a:moveTo>
                  <a:pt x="174" y="0"/>
                </a:moveTo>
                <a:lnTo>
                  <a:pt x="357" y="441"/>
                </a:lnTo>
                <a:lnTo>
                  <a:pt x="174" y="341"/>
                </a:lnTo>
                <a:lnTo>
                  <a:pt x="0" y="441"/>
                </a:lnTo>
                <a:lnTo>
                  <a:pt x="174" y="0"/>
                </a:lnTo>
              </a:path>
            </a:pathLst>
          </a:custGeom>
          <a:solidFill>
            <a:schemeClr val="tx1">
              <a:lumMod val="20000"/>
              <a:lumOff val="8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>
              <a:latin typeface="Century Gothic" panose="020B0502020202020204" pitchFamily="34" charset="0"/>
            </a:endParaRPr>
          </a:p>
        </p:txBody>
      </p: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F1E39B96-4AD2-1646-A1B0-4C1FB42397F4}"/>
              </a:ext>
            </a:extLst>
          </p:cNvPr>
          <p:cNvCxnSpPr>
            <a:cxnSpLocks/>
          </p:cNvCxnSpPr>
          <p:nvPr/>
        </p:nvCxnSpPr>
        <p:spPr>
          <a:xfrm flipV="1">
            <a:off x="14377005" y="7008542"/>
            <a:ext cx="1049427" cy="598113"/>
          </a:xfrm>
          <a:prstGeom prst="line">
            <a:avLst/>
          </a:prstGeom>
          <a:ln w="381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CA3E2E29-8DDD-DE4E-8122-00759E28F6D3}"/>
              </a:ext>
            </a:extLst>
          </p:cNvPr>
          <p:cNvCxnSpPr>
            <a:cxnSpLocks/>
          </p:cNvCxnSpPr>
          <p:nvPr/>
        </p:nvCxnSpPr>
        <p:spPr>
          <a:xfrm>
            <a:off x="14377005" y="9169477"/>
            <a:ext cx="1049427" cy="598113"/>
          </a:xfrm>
          <a:prstGeom prst="line">
            <a:avLst/>
          </a:prstGeom>
          <a:ln w="381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>
            <a:extLst>
              <a:ext uri="{FF2B5EF4-FFF2-40B4-BE49-F238E27FC236}">
                <a16:creationId xmlns:a16="http://schemas.microsoft.com/office/drawing/2014/main" id="{0950F2B8-E355-0341-8D71-EF32C7B78FEA}"/>
              </a:ext>
            </a:extLst>
          </p:cNvPr>
          <p:cNvCxnSpPr>
            <a:cxnSpLocks/>
          </p:cNvCxnSpPr>
          <p:nvPr/>
        </p:nvCxnSpPr>
        <p:spPr>
          <a:xfrm>
            <a:off x="17577470" y="6779942"/>
            <a:ext cx="1070678" cy="423453"/>
          </a:xfrm>
          <a:prstGeom prst="line">
            <a:avLst/>
          </a:prstGeom>
          <a:ln w="381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>
            <a:extLst>
              <a:ext uri="{FF2B5EF4-FFF2-40B4-BE49-F238E27FC236}">
                <a16:creationId xmlns:a16="http://schemas.microsoft.com/office/drawing/2014/main" id="{09071D38-8163-0D43-8A99-257FEE1AFCC0}"/>
              </a:ext>
            </a:extLst>
          </p:cNvPr>
          <p:cNvCxnSpPr>
            <a:cxnSpLocks/>
          </p:cNvCxnSpPr>
          <p:nvPr/>
        </p:nvCxnSpPr>
        <p:spPr>
          <a:xfrm>
            <a:off x="17577470" y="10840498"/>
            <a:ext cx="1070678" cy="423453"/>
          </a:xfrm>
          <a:prstGeom prst="line">
            <a:avLst/>
          </a:prstGeom>
          <a:ln w="381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id="{D28E1149-A772-1249-AE97-33FB531B8627}"/>
              </a:ext>
            </a:extLst>
          </p:cNvPr>
          <p:cNvCxnSpPr>
            <a:cxnSpLocks/>
          </p:cNvCxnSpPr>
          <p:nvPr/>
        </p:nvCxnSpPr>
        <p:spPr>
          <a:xfrm flipV="1">
            <a:off x="17577470" y="9689750"/>
            <a:ext cx="1070678" cy="423453"/>
          </a:xfrm>
          <a:prstGeom prst="line">
            <a:avLst/>
          </a:prstGeom>
          <a:ln w="381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82C1917B-55A1-E047-8FC6-912C9E8B6BE4}"/>
              </a:ext>
            </a:extLst>
          </p:cNvPr>
          <p:cNvCxnSpPr>
            <a:cxnSpLocks/>
          </p:cNvCxnSpPr>
          <p:nvPr/>
        </p:nvCxnSpPr>
        <p:spPr>
          <a:xfrm flipV="1">
            <a:off x="17577470" y="5629194"/>
            <a:ext cx="1070678" cy="423453"/>
          </a:xfrm>
          <a:prstGeom prst="line">
            <a:avLst/>
          </a:prstGeom>
          <a:ln w="381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Oval 66">
            <a:extLst>
              <a:ext uri="{FF2B5EF4-FFF2-40B4-BE49-F238E27FC236}">
                <a16:creationId xmlns:a16="http://schemas.microsoft.com/office/drawing/2014/main" id="{FFC0DBF9-3535-9042-B05E-F16849C52F57}"/>
              </a:ext>
            </a:extLst>
          </p:cNvPr>
          <p:cNvSpPr/>
          <p:nvPr/>
        </p:nvSpPr>
        <p:spPr>
          <a:xfrm>
            <a:off x="15226589" y="5096750"/>
            <a:ext cx="2509907" cy="2509905"/>
          </a:xfrm>
          <a:prstGeom prst="ellipse">
            <a:avLst/>
          </a:prstGeom>
          <a:solidFill>
            <a:srgbClr val="DEB6A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70" name="Oval 69">
            <a:extLst>
              <a:ext uri="{FF2B5EF4-FFF2-40B4-BE49-F238E27FC236}">
                <a16:creationId xmlns:a16="http://schemas.microsoft.com/office/drawing/2014/main" id="{F2AAD096-1355-5948-9E7D-7DDAACDB2711}"/>
              </a:ext>
            </a:extLst>
          </p:cNvPr>
          <p:cNvSpPr/>
          <p:nvPr/>
        </p:nvSpPr>
        <p:spPr>
          <a:xfrm>
            <a:off x="15226589" y="9168376"/>
            <a:ext cx="2509907" cy="2509905"/>
          </a:xfrm>
          <a:prstGeom prst="ellipse">
            <a:avLst/>
          </a:prstGeom>
          <a:solidFill>
            <a:srgbClr val="AC7D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73" name="CuadroTexto 395">
            <a:extLst>
              <a:ext uri="{FF2B5EF4-FFF2-40B4-BE49-F238E27FC236}">
                <a16:creationId xmlns:a16="http://schemas.microsoft.com/office/drawing/2014/main" id="{E4A65DDC-C13E-D646-B85F-451B259C2C0D}"/>
              </a:ext>
            </a:extLst>
          </p:cNvPr>
          <p:cNvSpPr txBox="1"/>
          <p:nvPr/>
        </p:nvSpPr>
        <p:spPr>
          <a:xfrm flipH="1">
            <a:off x="15153907" y="6059702"/>
            <a:ext cx="26552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  <a:latin typeface="Century Gothic" panose="020B0502020202020204" pitchFamily="34" charset="0"/>
                <a:ea typeface="Lato Semibold" panose="020F0502020204030203" pitchFamily="34" charset="0"/>
                <a:cs typeface="Lato Semibold" panose="020F0502020204030203" pitchFamily="34" charset="0"/>
              </a:rPr>
              <a:t>Competitors</a:t>
            </a:r>
          </a:p>
        </p:txBody>
      </p:sp>
      <p:sp>
        <p:nvSpPr>
          <p:cNvPr id="76" name="CuadroTexto 395">
            <a:extLst>
              <a:ext uri="{FF2B5EF4-FFF2-40B4-BE49-F238E27FC236}">
                <a16:creationId xmlns:a16="http://schemas.microsoft.com/office/drawing/2014/main" id="{E5C74DC0-596C-1545-9DCD-5BA32B96DDBA}"/>
              </a:ext>
            </a:extLst>
          </p:cNvPr>
          <p:cNvSpPr txBox="1"/>
          <p:nvPr/>
        </p:nvSpPr>
        <p:spPr>
          <a:xfrm flipH="1">
            <a:off x="15153907" y="10188446"/>
            <a:ext cx="26552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  <a:latin typeface="Century Gothic" panose="020B0502020202020204" pitchFamily="34" charset="0"/>
                <a:ea typeface="Lato Semibold" panose="020F0502020204030203" pitchFamily="34" charset="0"/>
                <a:cs typeface="Lato Semibold" panose="020F0502020204030203" pitchFamily="34" charset="0"/>
              </a:rPr>
              <a:t>Marketing</a:t>
            </a:r>
          </a:p>
        </p:txBody>
      </p: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81B88E49-F95B-9646-ACF1-06D37AAD1067}"/>
              </a:ext>
            </a:extLst>
          </p:cNvPr>
          <p:cNvCxnSpPr>
            <a:cxnSpLocks/>
          </p:cNvCxnSpPr>
          <p:nvPr/>
        </p:nvCxnSpPr>
        <p:spPr>
          <a:xfrm flipH="1" flipV="1">
            <a:off x="8951217" y="7008542"/>
            <a:ext cx="1049427" cy="598113"/>
          </a:xfrm>
          <a:prstGeom prst="line">
            <a:avLst/>
          </a:prstGeom>
          <a:ln w="381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0603A7E6-228C-094B-8A24-5A74F7911643}"/>
              </a:ext>
            </a:extLst>
          </p:cNvPr>
          <p:cNvCxnSpPr>
            <a:cxnSpLocks/>
          </p:cNvCxnSpPr>
          <p:nvPr/>
        </p:nvCxnSpPr>
        <p:spPr>
          <a:xfrm flipH="1">
            <a:off x="8951217" y="9169477"/>
            <a:ext cx="1049427" cy="598113"/>
          </a:xfrm>
          <a:prstGeom prst="line">
            <a:avLst/>
          </a:prstGeom>
          <a:ln w="381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61D87853-E8D6-4F42-9474-C69C8875B6AB}"/>
              </a:ext>
            </a:extLst>
          </p:cNvPr>
          <p:cNvCxnSpPr>
            <a:cxnSpLocks/>
          </p:cNvCxnSpPr>
          <p:nvPr/>
        </p:nvCxnSpPr>
        <p:spPr>
          <a:xfrm flipH="1">
            <a:off x="5729501" y="6779942"/>
            <a:ext cx="1070678" cy="423453"/>
          </a:xfrm>
          <a:prstGeom prst="line">
            <a:avLst/>
          </a:prstGeom>
          <a:ln w="381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C80762FD-0904-B24D-8DDD-9E4A363BA7BD}"/>
              </a:ext>
            </a:extLst>
          </p:cNvPr>
          <p:cNvCxnSpPr>
            <a:cxnSpLocks/>
          </p:cNvCxnSpPr>
          <p:nvPr/>
        </p:nvCxnSpPr>
        <p:spPr>
          <a:xfrm flipH="1">
            <a:off x="5729501" y="10840498"/>
            <a:ext cx="1070678" cy="423453"/>
          </a:xfrm>
          <a:prstGeom prst="line">
            <a:avLst/>
          </a:prstGeom>
          <a:ln w="381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7E97C387-B19D-AA49-9DAB-D4AB45BF3D35}"/>
              </a:ext>
            </a:extLst>
          </p:cNvPr>
          <p:cNvCxnSpPr>
            <a:cxnSpLocks/>
          </p:cNvCxnSpPr>
          <p:nvPr/>
        </p:nvCxnSpPr>
        <p:spPr>
          <a:xfrm flipH="1" flipV="1">
            <a:off x="5729501" y="9689750"/>
            <a:ext cx="1070678" cy="423453"/>
          </a:xfrm>
          <a:prstGeom prst="line">
            <a:avLst/>
          </a:prstGeom>
          <a:ln w="381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F264A256-7C35-1743-BD10-6185D8A8AAC3}"/>
              </a:ext>
            </a:extLst>
          </p:cNvPr>
          <p:cNvCxnSpPr>
            <a:cxnSpLocks/>
          </p:cNvCxnSpPr>
          <p:nvPr/>
        </p:nvCxnSpPr>
        <p:spPr>
          <a:xfrm flipH="1" flipV="1">
            <a:off x="5729501" y="5629194"/>
            <a:ext cx="1070678" cy="423453"/>
          </a:xfrm>
          <a:prstGeom prst="line">
            <a:avLst/>
          </a:prstGeom>
          <a:ln w="381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Oval 51">
            <a:extLst>
              <a:ext uri="{FF2B5EF4-FFF2-40B4-BE49-F238E27FC236}">
                <a16:creationId xmlns:a16="http://schemas.microsoft.com/office/drawing/2014/main" id="{C884519D-C99C-4549-B749-737A455FCFAF}"/>
              </a:ext>
            </a:extLst>
          </p:cNvPr>
          <p:cNvSpPr/>
          <p:nvPr/>
        </p:nvSpPr>
        <p:spPr>
          <a:xfrm flipH="1">
            <a:off x="6641153" y="5096750"/>
            <a:ext cx="2509907" cy="2509905"/>
          </a:xfrm>
          <a:prstGeom prst="ellipse">
            <a:avLst/>
          </a:prstGeom>
          <a:solidFill>
            <a:srgbClr val="AC7D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55" name="Oval 54">
            <a:extLst>
              <a:ext uri="{FF2B5EF4-FFF2-40B4-BE49-F238E27FC236}">
                <a16:creationId xmlns:a16="http://schemas.microsoft.com/office/drawing/2014/main" id="{2ED7292F-5134-8547-965C-20104F05E1F3}"/>
              </a:ext>
            </a:extLst>
          </p:cNvPr>
          <p:cNvSpPr/>
          <p:nvPr/>
        </p:nvSpPr>
        <p:spPr>
          <a:xfrm flipH="1">
            <a:off x="6641153" y="9168376"/>
            <a:ext cx="2509907" cy="2509905"/>
          </a:xfrm>
          <a:prstGeom prst="ellipse">
            <a:avLst/>
          </a:prstGeom>
          <a:solidFill>
            <a:srgbClr val="DEB6A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58" name="CuadroTexto 395">
            <a:extLst>
              <a:ext uri="{FF2B5EF4-FFF2-40B4-BE49-F238E27FC236}">
                <a16:creationId xmlns:a16="http://schemas.microsoft.com/office/drawing/2014/main" id="{F8B40493-F4DC-8C4C-BC25-3B9B59E56CFA}"/>
              </a:ext>
            </a:extLst>
          </p:cNvPr>
          <p:cNvSpPr txBox="1"/>
          <p:nvPr/>
        </p:nvSpPr>
        <p:spPr>
          <a:xfrm>
            <a:off x="6568472" y="6059702"/>
            <a:ext cx="26552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  <a:latin typeface="Century Gothic" panose="020B0502020202020204" pitchFamily="34" charset="0"/>
                <a:ea typeface="Lato Semibold" panose="020F0502020204030203" pitchFamily="34" charset="0"/>
                <a:cs typeface="Lato Semibold" panose="020F0502020204030203" pitchFamily="34" charset="0"/>
              </a:rPr>
              <a:t>Suppliers</a:t>
            </a:r>
          </a:p>
        </p:txBody>
      </p:sp>
      <p:sp>
        <p:nvSpPr>
          <p:cNvPr id="59" name="CuadroTexto 395">
            <a:extLst>
              <a:ext uri="{FF2B5EF4-FFF2-40B4-BE49-F238E27FC236}">
                <a16:creationId xmlns:a16="http://schemas.microsoft.com/office/drawing/2014/main" id="{EC081506-8FF1-A044-889A-6B0EDA887FD1}"/>
              </a:ext>
            </a:extLst>
          </p:cNvPr>
          <p:cNvSpPr txBox="1"/>
          <p:nvPr/>
        </p:nvSpPr>
        <p:spPr>
          <a:xfrm>
            <a:off x="6568472" y="10188446"/>
            <a:ext cx="26552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  <a:latin typeface="Century Gothic" panose="020B0502020202020204" pitchFamily="34" charset="0"/>
                <a:ea typeface="Lato Semibold" panose="020F0502020204030203" pitchFamily="34" charset="0"/>
                <a:cs typeface="Lato Semibold" panose="020F0502020204030203" pitchFamily="34" charset="0"/>
              </a:rPr>
              <a:t>Community</a:t>
            </a:r>
          </a:p>
        </p:txBody>
      </p:sp>
      <p:sp>
        <p:nvSpPr>
          <p:cNvPr id="83" name="Rectangle 56">
            <a:extLst>
              <a:ext uri="{FF2B5EF4-FFF2-40B4-BE49-F238E27FC236}">
                <a16:creationId xmlns:a16="http://schemas.microsoft.com/office/drawing/2014/main" id="{50A6C51B-55AA-904C-AAD1-D8103B0796D0}"/>
              </a:ext>
            </a:extLst>
          </p:cNvPr>
          <p:cNvSpPr/>
          <p:nvPr/>
        </p:nvSpPr>
        <p:spPr>
          <a:xfrm flipH="1">
            <a:off x="850958" y="5063687"/>
            <a:ext cx="413543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2800" dirty="0">
                <a:latin typeface="Century Gothic" panose="020B0502020202020204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Promotions only work as well as the marketing.</a:t>
            </a:r>
          </a:p>
        </p:txBody>
      </p:sp>
      <p:sp>
        <p:nvSpPr>
          <p:cNvPr id="84" name="Rectangle 56">
            <a:extLst>
              <a:ext uri="{FF2B5EF4-FFF2-40B4-BE49-F238E27FC236}">
                <a16:creationId xmlns:a16="http://schemas.microsoft.com/office/drawing/2014/main" id="{13CE092B-45CB-854D-ACE0-9AA3E201046C}"/>
              </a:ext>
            </a:extLst>
          </p:cNvPr>
          <p:cNvSpPr/>
          <p:nvPr/>
        </p:nvSpPr>
        <p:spPr>
          <a:xfrm flipH="1">
            <a:off x="850958" y="6728225"/>
            <a:ext cx="413543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2800" dirty="0">
                <a:latin typeface="Century Gothic" panose="020B0502020202020204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Promotions only work as well as the marketing.</a:t>
            </a:r>
          </a:p>
        </p:txBody>
      </p:sp>
      <p:sp>
        <p:nvSpPr>
          <p:cNvPr id="85" name="Rectangle 56">
            <a:extLst>
              <a:ext uri="{FF2B5EF4-FFF2-40B4-BE49-F238E27FC236}">
                <a16:creationId xmlns:a16="http://schemas.microsoft.com/office/drawing/2014/main" id="{2A270579-5B80-7A46-8100-6B9B8E484974}"/>
              </a:ext>
            </a:extLst>
          </p:cNvPr>
          <p:cNvSpPr/>
          <p:nvPr/>
        </p:nvSpPr>
        <p:spPr>
          <a:xfrm flipH="1">
            <a:off x="850958" y="9145764"/>
            <a:ext cx="413543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2800" dirty="0">
                <a:latin typeface="Century Gothic" panose="020B0502020202020204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Promotions only work as well as the marketing.</a:t>
            </a:r>
          </a:p>
        </p:txBody>
      </p:sp>
      <p:sp>
        <p:nvSpPr>
          <p:cNvPr id="86" name="Rectangle 56">
            <a:extLst>
              <a:ext uri="{FF2B5EF4-FFF2-40B4-BE49-F238E27FC236}">
                <a16:creationId xmlns:a16="http://schemas.microsoft.com/office/drawing/2014/main" id="{E3B12DD2-B28E-2641-89F0-40A6112A672C}"/>
              </a:ext>
            </a:extLst>
          </p:cNvPr>
          <p:cNvSpPr/>
          <p:nvPr/>
        </p:nvSpPr>
        <p:spPr>
          <a:xfrm flipH="1">
            <a:off x="850958" y="10842211"/>
            <a:ext cx="413543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2800" dirty="0">
                <a:latin typeface="Century Gothic" panose="020B0502020202020204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Promotions only work as well as the marketing.</a:t>
            </a:r>
          </a:p>
        </p:txBody>
      </p:sp>
      <p:sp>
        <p:nvSpPr>
          <p:cNvPr id="82" name="Oval 81">
            <a:extLst>
              <a:ext uri="{FF2B5EF4-FFF2-40B4-BE49-F238E27FC236}">
                <a16:creationId xmlns:a16="http://schemas.microsoft.com/office/drawing/2014/main" id="{08D3483F-7786-FB42-8917-BECE1BEBF202}"/>
              </a:ext>
            </a:extLst>
          </p:cNvPr>
          <p:cNvSpPr/>
          <p:nvPr/>
        </p:nvSpPr>
        <p:spPr>
          <a:xfrm>
            <a:off x="9728970" y="5890522"/>
            <a:ext cx="4993994" cy="4993988"/>
          </a:xfrm>
          <a:prstGeom prst="ellipse">
            <a:avLst/>
          </a:prstGeom>
          <a:solidFill>
            <a:srgbClr val="85586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34BD3BBF-ECCA-C442-BBD0-2F8755583C49}"/>
              </a:ext>
            </a:extLst>
          </p:cNvPr>
          <p:cNvSpPr txBox="1"/>
          <p:nvPr/>
        </p:nvSpPr>
        <p:spPr>
          <a:xfrm>
            <a:off x="10742377" y="7510352"/>
            <a:ext cx="300317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Century Gothic" panose="020B0502020202020204" pitchFamily="34" charset="0"/>
                <a:ea typeface="Lato" panose="020F0502020204030203" pitchFamily="34" charset="0"/>
                <a:cs typeface="Lato" panose="020F0502020204030203" pitchFamily="34" charset="0"/>
              </a:rPr>
              <a:t>Most businesses already.</a:t>
            </a:r>
          </a:p>
        </p:txBody>
      </p:sp>
      <p:sp>
        <p:nvSpPr>
          <p:cNvPr id="101" name="Oval 100">
            <a:extLst>
              <a:ext uri="{FF2B5EF4-FFF2-40B4-BE49-F238E27FC236}">
                <a16:creationId xmlns:a16="http://schemas.microsoft.com/office/drawing/2014/main" id="{E0BAF5F5-7A7D-D349-AE0E-0DDA1D7AA663}"/>
              </a:ext>
            </a:extLst>
          </p:cNvPr>
          <p:cNvSpPr/>
          <p:nvPr/>
        </p:nvSpPr>
        <p:spPr>
          <a:xfrm>
            <a:off x="5189699" y="9290296"/>
            <a:ext cx="872070" cy="872068"/>
          </a:xfrm>
          <a:prstGeom prst="ellipse">
            <a:avLst/>
          </a:prstGeom>
          <a:solidFill>
            <a:srgbClr val="AC7D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>
              <a:latin typeface="Century Gothic" panose="020B0502020202020204" pitchFamily="34" charset="0"/>
            </a:endParaRPr>
          </a:p>
        </p:txBody>
      </p:sp>
      <p:sp>
        <p:nvSpPr>
          <p:cNvPr id="102" name="Freeform 101">
            <a:extLst>
              <a:ext uri="{FF2B5EF4-FFF2-40B4-BE49-F238E27FC236}">
                <a16:creationId xmlns:a16="http://schemas.microsoft.com/office/drawing/2014/main" id="{3028846C-6A4C-8743-B1D1-EC4C08968746}"/>
              </a:ext>
            </a:extLst>
          </p:cNvPr>
          <p:cNvSpPr/>
          <p:nvPr/>
        </p:nvSpPr>
        <p:spPr>
          <a:xfrm rot="18641522">
            <a:off x="5386703" y="9570570"/>
            <a:ext cx="478060" cy="239692"/>
          </a:xfrm>
          <a:custGeom>
            <a:avLst/>
            <a:gdLst>
              <a:gd name="connsiteX0" fmla="*/ 985393 w 985393"/>
              <a:gd name="connsiteY0" fmla="*/ 368555 h 494061"/>
              <a:gd name="connsiteX1" fmla="*/ 985392 w 985393"/>
              <a:gd name="connsiteY1" fmla="*/ 494061 h 494061"/>
              <a:gd name="connsiteX2" fmla="*/ 11 w 985393"/>
              <a:gd name="connsiteY2" fmla="*/ 494061 h 494061"/>
              <a:gd name="connsiteX3" fmla="*/ 11 w 985393"/>
              <a:gd name="connsiteY3" fmla="*/ 493059 h 494061"/>
              <a:gd name="connsiteX4" fmla="*/ 0 w 985393"/>
              <a:gd name="connsiteY4" fmla="*/ 493059 h 494061"/>
              <a:gd name="connsiteX5" fmla="*/ 0 w 985393"/>
              <a:gd name="connsiteY5" fmla="*/ 0 h 494061"/>
              <a:gd name="connsiteX6" fmla="*/ 125506 w 985393"/>
              <a:gd name="connsiteY6" fmla="*/ 0 h 494061"/>
              <a:gd name="connsiteX7" fmla="*/ 125506 w 985393"/>
              <a:gd name="connsiteY7" fmla="*/ 368555 h 4940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85393" h="494061">
                <a:moveTo>
                  <a:pt x="985393" y="368555"/>
                </a:moveTo>
                <a:lnTo>
                  <a:pt x="985392" y="494061"/>
                </a:lnTo>
                <a:lnTo>
                  <a:pt x="11" y="494061"/>
                </a:lnTo>
                <a:lnTo>
                  <a:pt x="11" y="493059"/>
                </a:lnTo>
                <a:lnTo>
                  <a:pt x="0" y="493059"/>
                </a:lnTo>
                <a:lnTo>
                  <a:pt x="0" y="0"/>
                </a:lnTo>
                <a:lnTo>
                  <a:pt x="125506" y="0"/>
                </a:lnTo>
                <a:lnTo>
                  <a:pt x="125506" y="368555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104" name="Oval 103">
            <a:extLst>
              <a:ext uri="{FF2B5EF4-FFF2-40B4-BE49-F238E27FC236}">
                <a16:creationId xmlns:a16="http://schemas.microsoft.com/office/drawing/2014/main" id="{B1C644C4-77FD-3347-8566-B863706440DF}"/>
              </a:ext>
            </a:extLst>
          </p:cNvPr>
          <p:cNvSpPr/>
          <p:nvPr/>
        </p:nvSpPr>
        <p:spPr>
          <a:xfrm>
            <a:off x="5189699" y="10900685"/>
            <a:ext cx="872070" cy="872068"/>
          </a:xfrm>
          <a:prstGeom prst="ellipse">
            <a:avLst/>
          </a:prstGeom>
          <a:solidFill>
            <a:srgbClr val="AC7D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>
              <a:latin typeface="Century Gothic" panose="020B0502020202020204" pitchFamily="34" charset="0"/>
            </a:endParaRPr>
          </a:p>
        </p:txBody>
      </p:sp>
      <p:sp>
        <p:nvSpPr>
          <p:cNvPr id="107" name="Rectangle 106">
            <a:extLst>
              <a:ext uri="{FF2B5EF4-FFF2-40B4-BE49-F238E27FC236}">
                <a16:creationId xmlns:a16="http://schemas.microsoft.com/office/drawing/2014/main" id="{FD895A71-485B-904B-B3CD-E6669D50DA29}"/>
              </a:ext>
            </a:extLst>
          </p:cNvPr>
          <p:cNvSpPr/>
          <p:nvPr/>
        </p:nvSpPr>
        <p:spPr>
          <a:xfrm rot="18900000">
            <a:off x="5345316" y="11293058"/>
            <a:ext cx="560835" cy="6651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112" name="Rectangle 111">
            <a:extLst>
              <a:ext uri="{FF2B5EF4-FFF2-40B4-BE49-F238E27FC236}">
                <a16:creationId xmlns:a16="http://schemas.microsoft.com/office/drawing/2014/main" id="{2C178FC4-7822-C046-87AC-FC9611650042}"/>
              </a:ext>
            </a:extLst>
          </p:cNvPr>
          <p:cNvSpPr/>
          <p:nvPr/>
        </p:nvSpPr>
        <p:spPr>
          <a:xfrm rot="2700000">
            <a:off x="5345316" y="11303462"/>
            <a:ext cx="560836" cy="6651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130" name="Oval 129">
            <a:extLst>
              <a:ext uri="{FF2B5EF4-FFF2-40B4-BE49-F238E27FC236}">
                <a16:creationId xmlns:a16="http://schemas.microsoft.com/office/drawing/2014/main" id="{BFF99D46-611E-8945-9890-5E71308FD3DF}"/>
              </a:ext>
            </a:extLst>
          </p:cNvPr>
          <p:cNvSpPr/>
          <p:nvPr/>
        </p:nvSpPr>
        <p:spPr>
          <a:xfrm>
            <a:off x="18471292" y="5180579"/>
            <a:ext cx="872070" cy="872068"/>
          </a:xfrm>
          <a:prstGeom prst="ellipse">
            <a:avLst/>
          </a:prstGeom>
          <a:solidFill>
            <a:srgbClr val="AC7D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>
              <a:latin typeface="Century Gothic" panose="020B0502020202020204" pitchFamily="34" charset="0"/>
            </a:endParaRPr>
          </a:p>
        </p:txBody>
      </p:sp>
      <p:sp>
        <p:nvSpPr>
          <p:cNvPr id="131" name="Freeform 130">
            <a:extLst>
              <a:ext uri="{FF2B5EF4-FFF2-40B4-BE49-F238E27FC236}">
                <a16:creationId xmlns:a16="http://schemas.microsoft.com/office/drawing/2014/main" id="{DC6F3539-DD46-0E4C-A327-28CA940707F3}"/>
              </a:ext>
            </a:extLst>
          </p:cNvPr>
          <p:cNvSpPr/>
          <p:nvPr/>
        </p:nvSpPr>
        <p:spPr>
          <a:xfrm rot="18641522">
            <a:off x="18668296" y="5460853"/>
            <a:ext cx="478060" cy="239692"/>
          </a:xfrm>
          <a:custGeom>
            <a:avLst/>
            <a:gdLst>
              <a:gd name="connsiteX0" fmla="*/ 985393 w 985393"/>
              <a:gd name="connsiteY0" fmla="*/ 368555 h 494061"/>
              <a:gd name="connsiteX1" fmla="*/ 985392 w 985393"/>
              <a:gd name="connsiteY1" fmla="*/ 494061 h 494061"/>
              <a:gd name="connsiteX2" fmla="*/ 11 w 985393"/>
              <a:gd name="connsiteY2" fmla="*/ 494061 h 494061"/>
              <a:gd name="connsiteX3" fmla="*/ 11 w 985393"/>
              <a:gd name="connsiteY3" fmla="*/ 493059 h 494061"/>
              <a:gd name="connsiteX4" fmla="*/ 0 w 985393"/>
              <a:gd name="connsiteY4" fmla="*/ 493059 h 494061"/>
              <a:gd name="connsiteX5" fmla="*/ 0 w 985393"/>
              <a:gd name="connsiteY5" fmla="*/ 0 h 494061"/>
              <a:gd name="connsiteX6" fmla="*/ 125506 w 985393"/>
              <a:gd name="connsiteY6" fmla="*/ 0 h 494061"/>
              <a:gd name="connsiteX7" fmla="*/ 125506 w 985393"/>
              <a:gd name="connsiteY7" fmla="*/ 368555 h 4940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85393" h="494061">
                <a:moveTo>
                  <a:pt x="985393" y="368555"/>
                </a:moveTo>
                <a:lnTo>
                  <a:pt x="985392" y="494061"/>
                </a:lnTo>
                <a:lnTo>
                  <a:pt x="11" y="494061"/>
                </a:lnTo>
                <a:lnTo>
                  <a:pt x="11" y="493059"/>
                </a:lnTo>
                <a:lnTo>
                  <a:pt x="0" y="493059"/>
                </a:lnTo>
                <a:lnTo>
                  <a:pt x="0" y="0"/>
                </a:lnTo>
                <a:lnTo>
                  <a:pt x="125506" y="0"/>
                </a:lnTo>
                <a:lnTo>
                  <a:pt x="125506" y="368555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135" name="Oval 134">
            <a:extLst>
              <a:ext uri="{FF2B5EF4-FFF2-40B4-BE49-F238E27FC236}">
                <a16:creationId xmlns:a16="http://schemas.microsoft.com/office/drawing/2014/main" id="{474EBD78-D11A-CC44-B7B4-11FA93B0993D}"/>
              </a:ext>
            </a:extLst>
          </p:cNvPr>
          <p:cNvSpPr/>
          <p:nvPr/>
        </p:nvSpPr>
        <p:spPr>
          <a:xfrm>
            <a:off x="18471292" y="6790968"/>
            <a:ext cx="872070" cy="872068"/>
          </a:xfrm>
          <a:prstGeom prst="ellipse">
            <a:avLst/>
          </a:prstGeom>
          <a:solidFill>
            <a:srgbClr val="AC7D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>
              <a:latin typeface="Century Gothic" panose="020B0502020202020204" pitchFamily="34" charset="0"/>
            </a:endParaRPr>
          </a:p>
        </p:txBody>
      </p:sp>
      <p:sp>
        <p:nvSpPr>
          <p:cNvPr id="137" name="Rectangle 136">
            <a:extLst>
              <a:ext uri="{FF2B5EF4-FFF2-40B4-BE49-F238E27FC236}">
                <a16:creationId xmlns:a16="http://schemas.microsoft.com/office/drawing/2014/main" id="{80B90BF5-79F4-9B47-8DDF-CF81D664FA8B}"/>
              </a:ext>
            </a:extLst>
          </p:cNvPr>
          <p:cNvSpPr/>
          <p:nvPr/>
        </p:nvSpPr>
        <p:spPr>
          <a:xfrm rot="18900000">
            <a:off x="18626909" y="7183341"/>
            <a:ext cx="560835" cy="6651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138" name="Rectangle 137">
            <a:extLst>
              <a:ext uri="{FF2B5EF4-FFF2-40B4-BE49-F238E27FC236}">
                <a16:creationId xmlns:a16="http://schemas.microsoft.com/office/drawing/2014/main" id="{2545E576-D7B5-C14A-8B56-72A8F7076BB1}"/>
              </a:ext>
            </a:extLst>
          </p:cNvPr>
          <p:cNvSpPr/>
          <p:nvPr/>
        </p:nvSpPr>
        <p:spPr>
          <a:xfrm rot="2700000">
            <a:off x="18626909" y="7193745"/>
            <a:ext cx="560836" cy="6651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140" name="Oval 139">
            <a:extLst>
              <a:ext uri="{FF2B5EF4-FFF2-40B4-BE49-F238E27FC236}">
                <a16:creationId xmlns:a16="http://schemas.microsoft.com/office/drawing/2014/main" id="{D7112817-17F5-D540-AF78-7E89ED97DAC3}"/>
              </a:ext>
            </a:extLst>
          </p:cNvPr>
          <p:cNvSpPr/>
          <p:nvPr/>
        </p:nvSpPr>
        <p:spPr>
          <a:xfrm>
            <a:off x="18471292" y="9234419"/>
            <a:ext cx="872070" cy="872068"/>
          </a:xfrm>
          <a:prstGeom prst="ellipse">
            <a:avLst/>
          </a:prstGeom>
          <a:solidFill>
            <a:srgbClr val="DEB6A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>
              <a:latin typeface="Century Gothic" panose="020B0502020202020204" pitchFamily="34" charset="0"/>
            </a:endParaRPr>
          </a:p>
        </p:txBody>
      </p:sp>
      <p:sp>
        <p:nvSpPr>
          <p:cNvPr id="141" name="Freeform 140">
            <a:extLst>
              <a:ext uri="{FF2B5EF4-FFF2-40B4-BE49-F238E27FC236}">
                <a16:creationId xmlns:a16="http://schemas.microsoft.com/office/drawing/2014/main" id="{FCC8B8CB-8B86-9A4A-8D2F-09239343AC78}"/>
              </a:ext>
            </a:extLst>
          </p:cNvPr>
          <p:cNvSpPr/>
          <p:nvPr/>
        </p:nvSpPr>
        <p:spPr>
          <a:xfrm rot="18641522">
            <a:off x="18668296" y="9514693"/>
            <a:ext cx="478060" cy="239692"/>
          </a:xfrm>
          <a:custGeom>
            <a:avLst/>
            <a:gdLst>
              <a:gd name="connsiteX0" fmla="*/ 985393 w 985393"/>
              <a:gd name="connsiteY0" fmla="*/ 368555 h 494061"/>
              <a:gd name="connsiteX1" fmla="*/ 985392 w 985393"/>
              <a:gd name="connsiteY1" fmla="*/ 494061 h 494061"/>
              <a:gd name="connsiteX2" fmla="*/ 11 w 985393"/>
              <a:gd name="connsiteY2" fmla="*/ 494061 h 494061"/>
              <a:gd name="connsiteX3" fmla="*/ 11 w 985393"/>
              <a:gd name="connsiteY3" fmla="*/ 493059 h 494061"/>
              <a:gd name="connsiteX4" fmla="*/ 0 w 985393"/>
              <a:gd name="connsiteY4" fmla="*/ 493059 h 494061"/>
              <a:gd name="connsiteX5" fmla="*/ 0 w 985393"/>
              <a:gd name="connsiteY5" fmla="*/ 0 h 494061"/>
              <a:gd name="connsiteX6" fmla="*/ 125506 w 985393"/>
              <a:gd name="connsiteY6" fmla="*/ 0 h 494061"/>
              <a:gd name="connsiteX7" fmla="*/ 125506 w 985393"/>
              <a:gd name="connsiteY7" fmla="*/ 368555 h 4940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85393" h="494061">
                <a:moveTo>
                  <a:pt x="985393" y="368555"/>
                </a:moveTo>
                <a:lnTo>
                  <a:pt x="985392" y="494061"/>
                </a:lnTo>
                <a:lnTo>
                  <a:pt x="11" y="494061"/>
                </a:lnTo>
                <a:lnTo>
                  <a:pt x="11" y="493059"/>
                </a:lnTo>
                <a:lnTo>
                  <a:pt x="0" y="493059"/>
                </a:lnTo>
                <a:lnTo>
                  <a:pt x="0" y="0"/>
                </a:lnTo>
                <a:lnTo>
                  <a:pt x="125506" y="0"/>
                </a:lnTo>
                <a:lnTo>
                  <a:pt x="125506" y="368555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143" name="Oval 142">
            <a:extLst>
              <a:ext uri="{FF2B5EF4-FFF2-40B4-BE49-F238E27FC236}">
                <a16:creationId xmlns:a16="http://schemas.microsoft.com/office/drawing/2014/main" id="{ECA462C3-4854-0243-AB0C-53006C045A25}"/>
              </a:ext>
            </a:extLst>
          </p:cNvPr>
          <p:cNvSpPr/>
          <p:nvPr/>
        </p:nvSpPr>
        <p:spPr>
          <a:xfrm>
            <a:off x="18471292" y="10844808"/>
            <a:ext cx="872070" cy="872068"/>
          </a:xfrm>
          <a:prstGeom prst="ellipse">
            <a:avLst/>
          </a:prstGeom>
          <a:solidFill>
            <a:srgbClr val="DEB6A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>
              <a:latin typeface="Century Gothic" panose="020B0502020202020204" pitchFamily="34" charset="0"/>
            </a:endParaRPr>
          </a:p>
        </p:txBody>
      </p:sp>
      <p:sp>
        <p:nvSpPr>
          <p:cNvPr id="145" name="Rectangle 144">
            <a:extLst>
              <a:ext uri="{FF2B5EF4-FFF2-40B4-BE49-F238E27FC236}">
                <a16:creationId xmlns:a16="http://schemas.microsoft.com/office/drawing/2014/main" id="{98D49654-3C49-FC4F-9A7E-E58B117A0E13}"/>
              </a:ext>
            </a:extLst>
          </p:cNvPr>
          <p:cNvSpPr/>
          <p:nvPr/>
        </p:nvSpPr>
        <p:spPr>
          <a:xfrm rot="18900000">
            <a:off x="18626909" y="11237181"/>
            <a:ext cx="560835" cy="6651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146" name="Rectangle 145">
            <a:extLst>
              <a:ext uri="{FF2B5EF4-FFF2-40B4-BE49-F238E27FC236}">
                <a16:creationId xmlns:a16="http://schemas.microsoft.com/office/drawing/2014/main" id="{6DEB0F4F-00D7-DF4B-A86E-A391710A1011}"/>
              </a:ext>
            </a:extLst>
          </p:cNvPr>
          <p:cNvSpPr/>
          <p:nvPr/>
        </p:nvSpPr>
        <p:spPr>
          <a:xfrm rot="2700000">
            <a:off x="18626909" y="11247585"/>
            <a:ext cx="560836" cy="6651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148" name="Oval 147">
            <a:extLst>
              <a:ext uri="{FF2B5EF4-FFF2-40B4-BE49-F238E27FC236}">
                <a16:creationId xmlns:a16="http://schemas.microsoft.com/office/drawing/2014/main" id="{36ED11F1-22D3-BC4D-98A0-9AD6E0EC16C3}"/>
              </a:ext>
            </a:extLst>
          </p:cNvPr>
          <p:cNvSpPr/>
          <p:nvPr/>
        </p:nvSpPr>
        <p:spPr>
          <a:xfrm>
            <a:off x="5189699" y="5175496"/>
            <a:ext cx="872070" cy="872068"/>
          </a:xfrm>
          <a:prstGeom prst="ellipse">
            <a:avLst/>
          </a:prstGeom>
          <a:solidFill>
            <a:srgbClr val="DEB6A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>
              <a:latin typeface="Century Gothic" panose="020B0502020202020204" pitchFamily="34" charset="0"/>
            </a:endParaRPr>
          </a:p>
        </p:txBody>
      </p:sp>
      <p:sp>
        <p:nvSpPr>
          <p:cNvPr id="149" name="Freeform 148">
            <a:extLst>
              <a:ext uri="{FF2B5EF4-FFF2-40B4-BE49-F238E27FC236}">
                <a16:creationId xmlns:a16="http://schemas.microsoft.com/office/drawing/2014/main" id="{4513A56C-755E-1649-AC77-A1ADA5B68443}"/>
              </a:ext>
            </a:extLst>
          </p:cNvPr>
          <p:cNvSpPr/>
          <p:nvPr/>
        </p:nvSpPr>
        <p:spPr>
          <a:xfrm rot="18641522">
            <a:off x="5386703" y="5455770"/>
            <a:ext cx="478060" cy="239692"/>
          </a:xfrm>
          <a:custGeom>
            <a:avLst/>
            <a:gdLst>
              <a:gd name="connsiteX0" fmla="*/ 985393 w 985393"/>
              <a:gd name="connsiteY0" fmla="*/ 368555 h 494061"/>
              <a:gd name="connsiteX1" fmla="*/ 985392 w 985393"/>
              <a:gd name="connsiteY1" fmla="*/ 494061 h 494061"/>
              <a:gd name="connsiteX2" fmla="*/ 11 w 985393"/>
              <a:gd name="connsiteY2" fmla="*/ 494061 h 494061"/>
              <a:gd name="connsiteX3" fmla="*/ 11 w 985393"/>
              <a:gd name="connsiteY3" fmla="*/ 493059 h 494061"/>
              <a:gd name="connsiteX4" fmla="*/ 0 w 985393"/>
              <a:gd name="connsiteY4" fmla="*/ 493059 h 494061"/>
              <a:gd name="connsiteX5" fmla="*/ 0 w 985393"/>
              <a:gd name="connsiteY5" fmla="*/ 0 h 494061"/>
              <a:gd name="connsiteX6" fmla="*/ 125506 w 985393"/>
              <a:gd name="connsiteY6" fmla="*/ 0 h 494061"/>
              <a:gd name="connsiteX7" fmla="*/ 125506 w 985393"/>
              <a:gd name="connsiteY7" fmla="*/ 368555 h 4940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85393" h="494061">
                <a:moveTo>
                  <a:pt x="985393" y="368555"/>
                </a:moveTo>
                <a:lnTo>
                  <a:pt x="985392" y="494061"/>
                </a:lnTo>
                <a:lnTo>
                  <a:pt x="11" y="494061"/>
                </a:lnTo>
                <a:lnTo>
                  <a:pt x="11" y="493059"/>
                </a:lnTo>
                <a:lnTo>
                  <a:pt x="0" y="493059"/>
                </a:lnTo>
                <a:lnTo>
                  <a:pt x="0" y="0"/>
                </a:lnTo>
                <a:lnTo>
                  <a:pt x="125506" y="0"/>
                </a:lnTo>
                <a:lnTo>
                  <a:pt x="125506" y="368555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151" name="Oval 150">
            <a:extLst>
              <a:ext uri="{FF2B5EF4-FFF2-40B4-BE49-F238E27FC236}">
                <a16:creationId xmlns:a16="http://schemas.microsoft.com/office/drawing/2014/main" id="{4ADBD9EE-8792-1A40-BDEC-D58CB8FA132D}"/>
              </a:ext>
            </a:extLst>
          </p:cNvPr>
          <p:cNvSpPr/>
          <p:nvPr/>
        </p:nvSpPr>
        <p:spPr>
          <a:xfrm>
            <a:off x="5189699" y="6785885"/>
            <a:ext cx="872070" cy="872068"/>
          </a:xfrm>
          <a:prstGeom prst="ellipse">
            <a:avLst/>
          </a:prstGeom>
          <a:solidFill>
            <a:srgbClr val="DEB6A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>
              <a:latin typeface="Century Gothic" panose="020B0502020202020204" pitchFamily="34" charset="0"/>
            </a:endParaRPr>
          </a:p>
        </p:txBody>
      </p:sp>
      <p:sp>
        <p:nvSpPr>
          <p:cNvPr id="153" name="Rectangle 152">
            <a:extLst>
              <a:ext uri="{FF2B5EF4-FFF2-40B4-BE49-F238E27FC236}">
                <a16:creationId xmlns:a16="http://schemas.microsoft.com/office/drawing/2014/main" id="{4BBA2C44-4919-C841-8A16-9AAD507045FC}"/>
              </a:ext>
            </a:extLst>
          </p:cNvPr>
          <p:cNvSpPr/>
          <p:nvPr/>
        </p:nvSpPr>
        <p:spPr>
          <a:xfrm rot="18900000">
            <a:off x="5345316" y="7178258"/>
            <a:ext cx="560835" cy="6651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154" name="Rectangle 153">
            <a:extLst>
              <a:ext uri="{FF2B5EF4-FFF2-40B4-BE49-F238E27FC236}">
                <a16:creationId xmlns:a16="http://schemas.microsoft.com/office/drawing/2014/main" id="{47789944-E45D-244A-83C7-4D34ED4D37C7}"/>
              </a:ext>
            </a:extLst>
          </p:cNvPr>
          <p:cNvSpPr/>
          <p:nvPr/>
        </p:nvSpPr>
        <p:spPr>
          <a:xfrm rot="2700000">
            <a:off x="5345316" y="7188662"/>
            <a:ext cx="560836" cy="6651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155" name="Rectangle 56">
            <a:extLst>
              <a:ext uri="{FF2B5EF4-FFF2-40B4-BE49-F238E27FC236}">
                <a16:creationId xmlns:a16="http://schemas.microsoft.com/office/drawing/2014/main" id="{EEA7EC43-D789-CE4C-A319-1AB3C908754F}"/>
              </a:ext>
            </a:extLst>
          </p:cNvPr>
          <p:cNvSpPr/>
          <p:nvPr/>
        </p:nvSpPr>
        <p:spPr>
          <a:xfrm>
            <a:off x="19631850" y="5063687"/>
            <a:ext cx="413543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latin typeface="Century Gothic" panose="020B0502020202020204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Promotions only work as well as the marketing.</a:t>
            </a:r>
          </a:p>
        </p:txBody>
      </p:sp>
      <p:sp>
        <p:nvSpPr>
          <p:cNvPr id="156" name="Rectangle 56">
            <a:extLst>
              <a:ext uri="{FF2B5EF4-FFF2-40B4-BE49-F238E27FC236}">
                <a16:creationId xmlns:a16="http://schemas.microsoft.com/office/drawing/2014/main" id="{7F6C79C1-E062-1E4B-866C-A92F2EB58626}"/>
              </a:ext>
            </a:extLst>
          </p:cNvPr>
          <p:cNvSpPr/>
          <p:nvPr/>
        </p:nvSpPr>
        <p:spPr>
          <a:xfrm>
            <a:off x="19631850" y="6728225"/>
            <a:ext cx="413543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latin typeface="Century Gothic" panose="020B0502020202020204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Promotions only work as well as the marketing.</a:t>
            </a:r>
          </a:p>
        </p:txBody>
      </p:sp>
      <p:sp>
        <p:nvSpPr>
          <p:cNvPr id="157" name="Rectangle 56">
            <a:extLst>
              <a:ext uri="{FF2B5EF4-FFF2-40B4-BE49-F238E27FC236}">
                <a16:creationId xmlns:a16="http://schemas.microsoft.com/office/drawing/2014/main" id="{7C56D009-3DF0-814E-B1DF-4B78376C8CB2}"/>
              </a:ext>
            </a:extLst>
          </p:cNvPr>
          <p:cNvSpPr/>
          <p:nvPr/>
        </p:nvSpPr>
        <p:spPr>
          <a:xfrm>
            <a:off x="19631850" y="9145764"/>
            <a:ext cx="413543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latin typeface="Century Gothic" panose="020B0502020202020204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Promotions only work as well as the marketing.</a:t>
            </a:r>
          </a:p>
        </p:txBody>
      </p:sp>
      <p:sp>
        <p:nvSpPr>
          <p:cNvPr id="158" name="Rectangle 56">
            <a:extLst>
              <a:ext uri="{FF2B5EF4-FFF2-40B4-BE49-F238E27FC236}">
                <a16:creationId xmlns:a16="http://schemas.microsoft.com/office/drawing/2014/main" id="{B006CDFB-0177-1740-B914-0F0A84FE0E24}"/>
              </a:ext>
            </a:extLst>
          </p:cNvPr>
          <p:cNvSpPr/>
          <p:nvPr/>
        </p:nvSpPr>
        <p:spPr>
          <a:xfrm>
            <a:off x="19631850" y="10842211"/>
            <a:ext cx="413543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latin typeface="Century Gothic" panose="020B0502020202020204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Promotions only work as well as the marketing.</a:t>
            </a:r>
          </a:p>
        </p:txBody>
      </p:sp>
    </p:spTree>
    <p:extLst>
      <p:ext uri="{BB962C8B-B14F-4D97-AF65-F5344CB8AC3E}">
        <p14:creationId xmlns:p14="http://schemas.microsoft.com/office/powerpoint/2010/main" val="7339071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91">
      <a:dk1>
        <a:srgbClr val="7D7B7F"/>
      </a:dk1>
      <a:lt1>
        <a:srgbClr val="FFFFFF"/>
      </a:lt1>
      <a:dk2>
        <a:srgbClr val="00205D"/>
      </a:dk2>
      <a:lt2>
        <a:srgbClr val="FFFFFF"/>
      </a:lt2>
      <a:accent1>
        <a:srgbClr val="B9D100"/>
      </a:accent1>
      <a:accent2>
        <a:srgbClr val="00ADE9"/>
      </a:accent2>
      <a:accent3>
        <a:srgbClr val="16C4B6"/>
      </a:accent3>
      <a:accent4>
        <a:srgbClr val="00D287"/>
      </a:accent4>
      <a:accent5>
        <a:srgbClr val="B9D100"/>
      </a:accent5>
      <a:accent6>
        <a:srgbClr val="00ADE9"/>
      </a:accent6>
      <a:hlink>
        <a:srgbClr val="16C4B6"/>
      </a:hlink>
      <a:folHlink>
        <a:srgbClr val="00D287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129332</TotalTime>
  <Words>106</Words>
  <Application>Microsoft Office PowerPoint</Application>
  <PresentationFormat>Custom</PresentationFormat>
  <Paragraphs>16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Montserrat Light</vt:lpstr>
      <vt:lpstr>Office Theme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Nest9</dc:creator>
  <cp:keywords/>
  <dc:description/>
  <cp:lastModifiedBy>samreen</cp:lastModifiedBy>
  <cp:revision>20780</cp:revision>
  <cp:lastPrinted>2022-08-16T18:01:50Z</cp:lastPrinted>
  <dcterms:created xsi:type="dcterms:W3CDTF">2014-11-12T21:47:38Z</dcterms:created>
  <dcterms:modified xsi:type="dcterms:W3CDTF">2022-08-16T18:03:55Z</dcterms:modified>
  <cp:category/>
</cp:coreProperties>
</file>