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8" r:id="rId1"/>
  </p:sldMasterIdLst>
  <p:notesMasterIdLst>
    <p:notesMasterId r:id="rId3"/>
  </p:notesMasterIdLst>
  <p:sldIdLst>
    <p:sldId id="4396" r:id="rId2"/>
  </p:sldIdLst>
  <p:sldSz cx="24377650" cy="1371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202"/>
    <a:srgbClr val="F1EEF4"/>
    <a:srgbClr val="5693D7"/>
    <a:srgbClr val="BDDB90"/>
    <a:srgbClr val="337EBF"/>
    <a:srgbClr val="FAE28A"/>
    <a:srgbClr val="8F5722"/>
    <a:srgbClr val="6C421D"/>
    <a:srgbClr val="FFC48E"/>
    <a:srgbClr val="FFB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 autoAdjust="0"/>
    <p:restoredTop sz="38338" autoAdjust="0"/>
  </p:normalViewPr>
  <p:slideViewPr>
    <p:cSldViewPr snapToGrid="0" snapToObjects="1">
      <p:cViewPr varScale="1">
        <p:scale>
          <a:sx n="36" d="100"/>
          <a:sy n="36" d="100"/>
        </p:scale>
        <p:origin x="522" y="90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033B6-0B2E-4591-900E-76430ABD0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AAA285-875D-4EC7-94DA-CFCAD01DC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C1B88-8F9C-4C57-B53A-0DA9BC2AD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F2B01-5390-41F1-BE35-2B1F4EAB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0869B-2533-4DA8-A8E6-1A930809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6322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83FED-BCA2-479C-9BA5-2D46376F9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C2425-FCAC-4A1C-B041-BF71AF90C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A15C8-CF3D-4259-93AB-3CBC770D1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37AF1-BBBF-4B6B-9BB7-D348D9203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F617F-F329-4BC1-98A7-BA4730A2D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3247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CC70BD-147F-4C22-A485-04705A0BDA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5256" y="730250"/>
            <a:ext cx="5256431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BA13F2-10A9-40CF-ACD9-DFE8FDCF6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5963" y="730250"/>
            <a:ext cx="15464572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FA1D2-F68D-4655-A2DD-252941B6E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E49A5-6F0E-4BB7-B036-DABCEE497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7F5C3-93CA-4BC5-9154-A73E6D5D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6833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DA0C0-32E7-41F6-81BF-913ECCC9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F8E3F-417C-4409-B75E-D68C52F10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E6FBE-33A3-42BD-9508-76364CD36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91E54-A330-43D0-9706-388DB600B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983A4-121B-4753-B642-1813D42C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651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D8893-7EB3-4363-A104-6510114C7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267" y="3419477"/>
            <a:ext cx="21025723" cy="5705474"/>
          </a:xfrm>
        </p:spPr>
        <p:txBody>
          <a:bodyPr anchor="b"/>
          <a:lstStyle>
            <a:lvl1pPr>
              <a:defRPr sz="1199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893EB-F279-41A6-BA18-28499269D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267" y="9178927"/>
            <a:ext cx="21025723" cy="3000374"/>
          </a:xfr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26C2A-8E58-4EED-9E0F-46A59EF12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E9415-23A7-4A39-A35B-7053288D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D1CDE-5D15-47C5-BDEC-75A235AD9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8943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E8DAD-CE73-4D2B-8052-462642E9B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78D9B-2F52-46A1-9E8C-D541D2BCFF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5964" y="3651250"/>
            <a:ext cx="103605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41A6A-EA9E-4894-98C5-0283EDDA8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03605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79538-CAC3-4641-8626-3CCD5B30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3B2E4-B82A-4490-BFC0-7A14F9A4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14B06-4224-4C35-9395-BCC3BE2D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8540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3A910-1774-4CF5-B31C-94F3F7E37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139" y="730251"/>
            <a:ext cx="21025723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09C2C-7DFB-470F-8640-F7F60AE97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139" y="3362326"/>
            <a:ext cx="10312888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E51F8B-BF03-47F4-9599-BCDDFF81C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139" y="5010150"/>
            <a:ext cx="10312888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D25FF4-106C-4762-861C-D1EBA672B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324BF7-A3D6-4796-9380-94DAC029C3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DE6D96-265B-4417-A4A9-11A47153F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BFFD31-3518-452D-99B9-C4519B09D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213C1C-8F33-42E3-A002-60268B4BB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96215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1E77B-3A97-4C92-B316-07505A175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70DBBC-3FB1-47AC-8CF2-7F0462EF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6E4AD-398C-45CE-AFE7-FC0D46705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2BB2B5-59C8-445E-B737-CF2CB164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1864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5427E5-BF71-42F4-8E1E-7CB4688A9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AF3A-4DEA-4045-B961-184B8935AC1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3FE90D-9C7B-4C1C-9E30-C8B7B8B14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C32BF8-C9B8-43BB-B71F-D6E884BA4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24F6-6612-4078-9F61-D6C75437A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5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0791B-856C-4365-8229-2D9EBBDD7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64BB7-BA18-4568-AF5E-8643C9924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45181-CD8D-4F06-9CEF-7B29E92B0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C5145-202E-49FA-948A-65856A0C7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14103-6A20-45BE-B096-6A11562A0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4461F-B9C9-49DA-953C-CE6EB6E6C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60534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2CE79-D8F3-44AB-BC1D-C54F8CC18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473E41-4B1B-41FF-A835-957D3020BC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72BFFE-5272-43DA-979E-E2F696FC1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901D6-39E0-4FD8-89DD-3CCDA55FD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32C13-C7A5-4271-A548-DDC54A6A6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057F9-5F24-4D32-A038-BC8A0F7A3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97740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DB239-D60E-4D44-BC9D-DC1683A94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5546B-7846-4276-BDEE-754B452A1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11E-9A79-442E-8F79-1301E7AB74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6B546-08F8-4794-A440-4B9AD6274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7190A-C3CD-4628-A55B-E7DDAC0AF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5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77" r:id="rId1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ángulo 884">
            <a:extLst>
              <a:ext uri="{FF2B5EF4-FFF2-40B4-BE49-F238E27FC236}">
                <a16:creationId xmlns:a16="http://schemas.microsoft.com/office/drawing/2014/main" id="{93B2DF36-8CCA-8841-9DAE-803C5D12F66D}"/>
              </a:ext>
            </a:extLst>
          </p:cNvPr>
          <p:cNvSpPr/>
          <p:nvPr/>
        </p:nvSpPr>
        <p:spPr>
          <a:xfrm>
            <a:off x="15465544" y="6045158"/>
            <a:ext cx="3534882" cy="4566529"/>
          </a:xfrm>
          <a:prstGeom prst="rect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70" name="Triángulo 885">
            <a:extLst>
              <a:ext uri="{FF2B5EF4-FFF2-40B4-BE49-F238E27FC236}">
                <a16:creationId xmlns:a16="http://schemas.microsoft.com/office/drawing/2014/main" id="{E630E1A3-D227-334B-9B89-434C4D3169CD}"/>
              </a:ext>
            </a:extLst>
          </p:cNvPr>
          <p:cNvSpPr/>
          <p:nvPr/>
        </p:nvSpPr>
        <p:spPr>
          <a:xfrm>
            <a:off x="15284268" y="4701003"/>
            <a:ext cx="3910382" cy="1344155"/>
          </a:xfrm>
          <a:prstGeom prst="triangle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71" name="Triángulo 886">
            <a:extLst>
              <a:ext uri="{FF2B5EF4-FFF2-40B4-BE49-F238E27FC236}">
                <a16:creationId xmlns:a16="http://schemas.microsoft.com/office/drawing/2014/main" id="{96711CCD-E617-B041-88A5-C67B2F9E3715}"/>
              </a:ext>
            </a:extLst>
          </p:cNvPr>
          <p:cNvSpPr/>
          <p:nvPr/>
        </p:nvSpPr>
        <p:spPr>
          <a:xfrm rot="10800000">
            <a:off x="15261959" y="10600875"/>
            <a:ext cx="3910382" cy="1344155"/>
          </a:xfrm>
          <a:prstGeom prst="triangle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74" name="Rectángulo 880">
            <a:extLst>
              <a:ext uri="{FF2B5EF4-FFF2-40B4-BE49-F238E27FC236}">
                <a16:creationId xmlns:a16="http://schemas.microsoft.com/office/drawing/2014/main" id="{42E06C39-4438-1F43-A4E8-1D3EE645E36F}"/>
              </a:ext>
            </a:extLst>
          </p:cNvPr>
          <p:cNvSpPr/>
          <p:nvPr/>
        </p:nvSpPr>
        <p:spPr>
          <a:xfrm>
            <a:off x="10180052" y="6038947"/>
            <a:ext cx="3534882" cy="4566529"/>
          </a:xfrm>
          <a:prstGeom prst="rect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75" name="Triángulo 881">
            <a:extLst>
              <a:ext uri="{FF2B5EF4-FFF2-40B4-BE49-F238E27FC236}">
                <a16:creationId xmlns:a16="http://schemas.microsoft.com/office/drawing/2014/main" id="{70E88697-9B0F-374B-94E7-833BE7E235DC}"/>
              </a:ext>
            </a:extLst>
          </p:cNvPr>
          <p:cNvSpPr/>
          <p:nvPr/>
        </p:nvSpPr>
        <p:spPr>
          <a:xfrm>
            <a:off x="9998776" y="4694792"/>
            <a:ext cx="3910382" cy="1344155"/>
          </a:xfrm>
          <a:prstGeom prst="triangle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77" name="Triángulo 882">
            <a:extLst>
              <a:ext uri="{FF2B5EF4-FFF2-40B4-BE49-F238E27FC236}">
                <a16:creationId xmlns:a16="http://schemas.microsoft.com/office/drawing/2014/main" id="{FBB29F2D-C6A3-E14F-BD5E-0115B8A7AA42}"/>
              </a:ext>
            </a:extLst>
          </p:cNvPr>
          <p:cNvSpPr/>
          <p:nvPr/>
        </p:nvSpPr>
        <p:spPr>
          <a:xfrm rot="10800000">
            <a:off x="9976467" y="10618409"/>
            <a:ext cx="3910382" cy="1344155"/>
          </a:xfrm>
          <a:prstGeom prst="triangle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79" name="Rectángulo 2">
            <a:extLst>
              <a:ext uri="{FF2B5EF4-FFF2-40B4-BE49-F238E27FC236}">
                <a16:creationId xmlns:a16="http://schemas.microsoft.com/office/drawing/2014/main" id="{61FC5BEB-531F-CE48-8325-9F1E6AE5284F}"/>
              </a:ext>
            </a:extLst>
          </p:cNvPr>
          <p:cNvSpPr/>
          <p:nvPr/>
        </p:nvSpPr>
        <p:spPr>
          <a:xfrm>
            <a:off x="4889133" y="6051092"/>
            <a:ext cx="3534882" cy="4566529"/>
          </a:xfrm>
          <a:prstGeom prst="rect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0" name="Triángulo 3">
            <a:extLst>
              <a:ext uri="{FF2B5EF4-FFF2-40B4-BE49-F238E27FC236}">
                <a16:creationId xmlns:a16="http://schemas.microsoft.com/office/drawing/2014/main" id="{763C2E68-C8AA-AD41-BE36-B43100E8A3F0}"/>
              </a:ext>
            </a:extLst>
          </p:cNvPr>
          <p:cNvSpPr/>
          <p:nvPr/>
        </p:nvSpPr>
        <p:spPr>
          <a:xfrm>
            <a:off x="4707856" y="4706937"/>
            <a:ext cx="3910382" cy="1344155"/>
          </a:xfrm>
          <a:prstGeom prst="triangle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1" name="Triángulo 878">
            <a:extLst>
              <a:ext uri="{FF2B5EF4-FFF2-40B4-BE49-F238E27FC236}">
                <a16:creationId xmlns:a16="http://schemas.microsoft.com/office/drawing/2014/main" id="{B043E307-CDC3-AB48-8F11-90DC3B45757F}"/>
              </a:ext>
            </a:extLst>
          </p:cNvPr>
          <p:cNvSpPr/>
          <p:nvPr/>
        </p:nvSpPr>
        <p:spPr>
          <a:xfrm rot="10800000">
            <a:off x="4685547" y="10610121"/>
            <a:ext cx="3910382" cy="1344155"/>
          </a:xfrm>
          <a:prstGeom prst="triangle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89" name="Triángulo 343">
            <a:extLst>
              <a:ext uri="{FF2B5EF4-FFF2-40B4-BE49-F238E27FC236}">
                <a16:creationId xmlns:a16="http://schemas.microsoft.com/office/drawing/2014/main" id="{E6CFF52F-075F-714E-9BC2-EF490939E77B}"/>
              </a:ext>
            </a:extLst>
          </p:cNvPr>
          <p:cNvSpPr/>
          <p:nvPr/>
        </p:nvSpPr>
        <p:spPr>
          <a:xfrm rot="5400000">
            <a:off x="20033780" y="7545642"/>
            <a:ext cx="3096575" cy="1747438"/>
          </a:xfrm>
          <a:prstGeom prst="triangle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190" name="Triángulo 264">
            <a:extLst>
              <a:ext uri="{FF2B5EF4-FFF2-40B4-BE49-F238E27FC236}">
                <a16:creationId xmlns:a16="http://schemas.microsoft.com/office/drawing/2014/main" id="{FC7E2CD7-4F5A-0E48-857B-2DF0C8B9CB89}"/>
              </a:ext>
            </a:extLst>
          </p:cNvPr>
          <p:cNvSpPr/>
          <p:nvPr/>
        </p:nvSpPr>
        <p:spPr>
          <a:xfrm rot="5400000">
            <a:off x="1296535" y="7481430"/>
            <a:ext cx="3096575" cy="1845919"/>
          </a:xfrm>
          <a:custGeom>
            <a:avLst/>
            <a:gdLst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0 w 5229164"/>
              <a:gd name="connsiteY3" fmla="*/ 3030009 h 3030009"/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2638702 w 5229164"/>
              <a:gd name="connsiteY3" fmla="*/ 3019395 h 3030009"/>
              <a:gd name="connsiteX4" fmla="*/ 0 w 5229164"/>
              <a:gd name="connsiteY4" fmla="*/ 3030009 h 3030009"/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2625054 w 5229164"/>
              <a:gd name="connsiteY3" fmla="*/ 2009464 h 3030009"/>
              <a:gd name="connsiteX4" fmla="*/ 0 w 5229164"/>
              <a:gd name="connsiteY4" fmla="*/ 3030009 h 303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9164" h="3030009">
                <a:moveTo>
                  <a:pt x="0" y="3030009"/>
                </a:moveTo>
                <a:lnTo>
                  <a:pt x="2614582" y="0"/>
                </a:lnTo>
                <a:lnTo>
                  <a:pt x="5229164" y="3030009"/>
                </a:lnTo>
                <a:lnTo>
                  <a:pt x="2625054" y="2009464"/>
                </a:lnTo>
                <a:lnTo>
                  <a:pt x="0" y="3030009"/>
                </a:ln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3B79B57-DA8D-594D-8328-00D370BBD996}"/>
              </a:ext>
            </a:extLst>
          </p:cNvPr>
          <p:cNvCxnSpPr>
            <a:cxnSpLocks/>
            <a:stCxn id="190" idx="1"/>
          </p:cNvCxnSpPr>
          <p:nvPr/>
        </p:nvCxnSpPr>
        <p:spPr>
          <a:xfrm flipV="1">
            <a:off x="3767782" y="8334048"/>
            <a:ext cx="16940567" cy="70342"/>
          </a:xfrm>
          <a:prstGeom prst="line">
            <a:avLst/>
          </a:prstGeom>
          <a:ln w="63500">
            <a:solidFill>
              <a:schemeClr val="bg1">
                <a:lumMod val="5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996AFCDA-D707-FE43-9E8D-CEDB9700109A}"/>
              </a:ext>
            </a:extLst>
          </p:cNvPr>
          <p:cNvGrpSpPr/>
          <p:nvPr/>
        </p:nvGrpSpPr>
        <p:grpSpPr>
          <a:xfrm>
            <a:off x="5921004" y="11496316"/>
            <a:ext cx="1349326" cy="1349325"/>
            <a:chOff x="5725062" y="11569468"/>
            <a:chExt cx="1812558" cy="1812556"/>
          </a:xfrm>
        </p:grpSpPr>
        <p:sp>
          <p:nvSpPr>
            <p:cNvPr id="82" name="Freeform 691">
              <a:extLst>
                <a:ext uri="{FF2B5EF4-FFF2-40B4-BE49-F238E27FC236}">
                  <a16:creationId xmlns:a16="http://schemas.microsoft.com/office/drawing/2014/main" id="{85CEC6DB-F610-8046-BC67-42875554B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5062" y="11569468"/>
              <a:ext cx="1812558" cy="1812556"/>
            </a:xfrm>
            <a:custGeom>
              <a:avLst/>
              <a:gdLst>
                <a:gd name="T0" fmla="*/ 2147483646 w 1559"/>
                <a:gd name="T1" fmla="*/ 2147483646 h 1559"/>
                <a:gd name="T2" fmla="*/ 2147483646 w 1559"/>
                <a:gd name="T3" fmla="*/ 2147483646 h 1559"/>
                <a:gd name="T4" fmla="*/ 2147483646 w 1559"/>
                <a:gd name="T5" fmla="*/ 2147483646 h 1559"/>
                <a:gd name="T6" fmla="*/ 0 w 1559"/>
                <a:gd name="T7" fmla="*/ 2147483646 h 1559"/>
                <a:gd name="T8" fmla="*/ 2147483646 w 1559"/>
                <a:gd name="T9" fmla="*/ 0 h 1559"/>
                <a:gd name="T10" fmla="*/ 2147483646 w 1559"/>
                <a:gd name="T11" fmla="*/ 2147483646 h 15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9" h="1559">
                  <a:moveTo>
                    <a:pt x="1558" y="784"/>
                  </a:moveTo>
                  <a:lnTo>
                    <a:pt x="1558" y="784"/>
                  </a:lnTo>
                  <a:cubicBezTo>
                    <a:pt x="1558" y="1211"/>
                    <a:pt x="1211" y="1558"/>
                    <a:pt x="783" y="1558"/>
                  </a:cubicBezTo>
                  <a:cubicBezTo>
                    <a:pt x="347" y="1558"/>
                    <a:pt x="0" y="1211"/>
                    <a:pt x="0" y="784"/>
                  </a:cubicBezTo>
                  <a:cubicBezTo>
                    <a:pt x="0" y="348"/>
                    <a:pt x="347" y="0"/>
                    <a:pt x="783" y="0"/>
                  </a:cubicBezTo>
                  <a:cubicBezTo>
                    <a:pt x="1211" y="0"/>
                    <a:pt x="1558" y="348"/>
                    <a:pt x="1558" y="78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solidFill>
                  <a:schemeClr val="tx2"/>
                </a:solidFill>
                <a:latin typeface="Lato" panose="020F0502020204030203" pitchFamily="34" charset="0"/>
              </a:endParaRPr>
            </a:p>
          </p:txBody>
        </p:sp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265D9E43-2412-5B4E-B8CB-3E58E4B8F625}"/>
                </a:ext>
              </a:extLst>
            </p:cNvPr>
            <p:cNvGrpSpPr/>
            <p:nvPr/>
          </p:nvGrpSpPr>
          <p:grpSpPr>
            <a:xfrm>
              <a:off x="6165735" y="11973918"/>
              <a:ext cx="823006" cy="823002"/>
              <a:chOff x="4319588" y="2492375"/>
              <a:chExt cx="287338" cy="287338"/>
            </a:xfrm>
            <a:solidFill>
              <a:schemeClr val="bg1"/>
            </a:solidFill>
          </p:grpSpPr>
          <p:sp>
            <p:nvSpPr>
              <p:cNvPr id="192" name="Freeform 372">
                <a:extLst>
                  <a:ext uri="{FF2B5EF4-FFF2-40B4-BE49-F238E27FC236}">
                    <a16:creationId xmlns:a16="http://schemas.microsoft.com/office/drawing/2014/main" id="{7355D27C-7E26-AC49-A7FA-E0E6DB9236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9588" y="2587625"/>
                <a:ext cx="287338" cy="192088"/>
              </a:xfrm>
              <a:custGeom>
                <a:avLst/>
                <a:gdLst>
                  <a:gd name="T0" fmla="*/ 843 w 904"/>
                  <a:gd name="T1" fmla="*/ 572 h 602"/>
                  <a:gd name="T2" fmla="*/ 843 w 904"/>
                  <a:gd name="T3" fmla="*/ 12 h 602"/>
                  <a:gd name="T4" fmla="*/ 841 w 904"/>
                  <a:gd name="T5" fmla="*/ 7 h 602"/>
                  <a:gd name="T6" fmla="*/ 836 w 904"/>
                  <a:gd name="T7" fmla="*/ 3 h 602"/>
                  <a:gd name="T8" fmla="*/ 831 w 904"/>
                  <a:gd name="T9" fmla="*/ 1 h 602"/>
                  <a:gd name="T10" fmla="*/ 708 w 904"/>
                  <a:gd name="T11" fmla="*/ 0 h 602"/>
                  <a:gd name="T12" fmla="*/ 702 w 904"/>
                  <a:gd name="T13" fmla="*/ 2 h 602"/>
                  <a:gd name="T14" fmla="*/ 697 w 904"/>
                  <a:gd name="T15" fmla="*/ 5 h 602"/>
                  <a:gd name="T16" fmla="*/ 694 w 904"/>
                  <a:gd name="T17" fmla="*/ 9 h 602"/>
                  <a:gd name="T18" fmla="*/ 693 w 904"/>
                  <a:gd name="T19" fmla="*/ 16 h 602"/>
                  <a:gd name="T20" fmla="*/ 632 w 904"/>
                  <a:gd name="T21" fmla="*/ 572 h 602"/>
                  <a:gd name="T22" fmla="*/ 632 w 904"/>
                  <a:gd name="T23" fmla="*/ 283 h 602"/>
                  <a:gd name="T24" fmla="*/ 630 w 904"/>
                  <a:gd name="T25" fmla="*/ 277 h 602"/>
                  <a:gd name="T26" fmla="*/ 626 w 904"/>
                  <a:gd name="T27" fmla="*/ 274 h 602"/>
                  <a:gd name="T28" fmla="*/ 621 w 904"/>
                  <a:gd name="T29" fmla="*/ 271 h 602"/>
                  <a:gd name="T30" fmla="*/ 497 w 904"/>
                  <a:gd name="T31" fmla="*/ 271 h 602"/>
                  <a:gd name="T32" fmla="*/ 491 w 904"/>
                  <a:gd name="T33" fmla="*/ 272 h 602"/>
                  <a:gd name="T34" fmla="*/ 487 w 904"/>
                  <a:gd name="T35" fmla="*/ 275 h 602"/>
                  <a:gd name="T36" fmla="*/ 483 w 904"/>
                  <a:gd name="T37" fmla="*/ 281 h 602"/>
                  <a:gd name="T38" fmla="*/ 482 w 904"/>
                  <a:gd name="T39" fmla="*/ 286 h 602"/>
                  <a:gd name="T40" fmla="*/ 421 w 904"/>
                  <a:gd name="T41" fmla="*/ 572 h 602"/>
                  <a:gd name="T42" fmla="*/ 421 w 904"/>
                  <a:gd name="T43" fmla="*/ 193 h 602"/>
                  <a:gd name="T44" fmla="*/ 419 w 904"/>
                  <a:gd name="T45" fmla="*/ 187 h 602"/>
                  <a:gd name="T46" fmla="*/ 415 w 904"/>
                  <a:gd name="T47" fmla="*/ 183 h 602"/>
                  <a:gd name="T48" fmla="*/ 409 w 904"/>
                  <a:gd name="T49" fmla="*/ 181 h 602"/>
                  <a:gd name="T50" fmla="*/ 286 w 904"/>
                  <a:gd name="T51" fmla="*/ 181 h 602"/>
                  <a:gd name="T52" fmla="*/ 281 w 904"/>
                  <a:gd name="T53" fmla="*/ 182 h 602"/>
                  <a:gd name="T54" fmla="*/ 275 w 904"/>
                  <a:gd name="T55" fmla="*/ 185 h 602"/>
                  <a:gd name="T56" fmla="*/ 272 w 904"/>
                  <a:gd name="T57" fmla="*/ 190 h 602"/>
                  <a:gd name="T58" fmla="*/ 271 w 904"/>
                  <a:gd name="T59" fmla="*/ 196 h 602"/>
                  <a:gd name="T60" fmla="*/ 211 w 904"/>
                  <a:gd name="T61" fmla="*/ 572 h 602"/>
                  <a:gd name="T62" fmla="*/ 211 w 904"/>
                  <a:gd name="T63" fmla="*/ 404 h 602"/>
                  <a:gd name="T64" fmla="*/ 209 w 904"/>
                  <a:gd name="T65" fmla="*/ 399 h 602"/>
                  <a:gd name="T66" fmla="*/ 205 w 904"/>
                  <a:gd name="T67" fmla="*/ 394 h 602"/>
                  <a:gd name="T68" fmla="*/ 199 w 904"/>
                  <a:gd name="T69" fmla="*/ 392 h 602"/>
                  <a:gd name="T70" fmla="*/ 76 w 904"/>
                  <a:gd name="T71" fmla="*/ 391 h 602"/>
                  <a:gd name="T72" fmla="*/ 69 w 904"/>
                  <a:gd name="T73" fmla="*/ 392 h 602"/>
                  <a:gd name="T74" fmla="*/ 65 w 904"/>
                  <a:gd name="T75" fmla="*/ 396 h 602"/>
                  <a:gd name="T76" fmla="*/ 62 w 904"/>
                  <a:gd name="T77" fmla="*/ 401 h 602"/>
                  <a:gd name="T78" fmla="*/ 61 w 904"/>
                  <a:gd name="T79" fmla="*/ 406 h 602"/>
                  <a:gd name="T80" fmla="*/ 15 w 904"/>
                  <a:gd name="T81" fmla="*/ 572 h 602"/>
                  <a:gd name="T82" fmla="*/ 9 w 904"/>
                  <a:gd name="T83" fmla="*/ 573 h 602"/>
                  <a:gd name="T84" fmla="*/ 5 w 904"/>
                  <a:gd name="T85" fmla="*/ 577 h 602"/>
                  <a:gd name="T86" fmla="*/ 2 w 904"/>
                  <a:gd name="T87" fmla="*/ 581 h 602"/>
                  <a:gd name="T88" fmla="*/ 0 w 904"/>
                  <a:gd name="T89" fmla="*/ 587 h 602"/>
                  <a:gd name="T90" fmla="*/ 2 w 904"/>
                  <a:gd name="T91" fmla="*/ 593 h 602"/>
                  <a:gd name="T92" fmla="*/ 5 w 904"/>
                  <a:gd name="T93" fmla="*/ 598 h 602"/>
                  <a:gd name="T94" fmla="*/ 9 w 904"/>
                  <a:gd name="T95" fmla="*/ 601 h 602"/>
                  <a:gd name="T96" fmla="*/ 15 w 904"/>
                  <a:gd name="T97" fmla="*/ 602 h 602"/>
                  <a:gd name="T98" fmla="*/ 196 w 904"/>
                  <a:gd name="T99" fmla="*/ 602 h 602"/>
                  <a:gd name="T100" fmla="*/ 406 w 904"/>
                  <a:gd name="T101" fmla="*/ 602 h 602"/>
                  <a:gd name="T102" fmla="*/ 617 w 904"/>
                  <a:gd name="T103" fmla="*/ 602 h 602"/>
                  <a:gd name="T104" fmla="*/ 828 w 904"/>
                  <a:gd name="T105" fmla="*/ 602 h 602"/>
                  <a:gd name="T106" fmla="*/ 891 w 904"/>
                  <a:gd name="T107" fmla="*/ 602 h 602"/>
                  <a:gd name="T108" fmla="*/ 896 w 904"/>
                  <a:gd name="T109" fmla="*/ 600 h 602"/>
                  <a:gd name="T110" fmla="*/ 901 w 904"/>
                  <a:gd name="T111" fmla="*/ 596 h 602"/>
                  <a:gd name="T112" fmla="*/ 903 w 904"/>
                  <a:gd name="T113" fmla="*/ 591 h 602"/>
                  <a:gd name="T114" fmla="*/ 903 w 904"/>
                  <a:gd name="T115" fmla="*/ 584 h 602"/>
                  <a:gd name="T116" fmla="*/ 901 w 904"/>
                  <a:gd name="T117" fmla="*/ 579 h 602"/>
                  <a:gd name="T118" fmla="*/ 896 w 904"/>
                  <a:gd name="T119" fmla="*/ 575 h 602"/>
                  <a:gd name="T120" fmla="*/ 891 w 904"/>
                  <a:gd name="T121" fmla="*/ 572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04" h="602">
                    <a:moveTo>
                      <a:pt x="889" y="572"/>
                    </a:moveTo>
                    <a:lnTo>
                      <a:pt x="843" y="572"/>
                    </a:lnTo>
                    <a:lnTo>
                      <a:pt x="843" y="16"/>
                    </a:lnTo>
                    <a:lnTo>
                      <a:pt x="843" y="12"/>
                    </a:lnTo>
                    <a:lnTo>
                      <a:pt x="842" y="9"/>
                    </a:lnTo>
                    <a:lnTo>
                      <a:pt x="841" y="7"/>
                    </a:lnTo>
                    <a:lnTo>
                      <a:pt x="838" y="5"/>
                    </a:lnTo>
                    <a:lnTo>
                      <a:pt x="836" y="3"/>
                    </a:lnTo>
                    <a:lnTo>
                      <a:pt x="834" y="2"/>
                    </a:lnTo>
                    <a:lnTo>
                      <a:pt x="831" y="1"/>
                    </a:lnTo>
                    <a:lnTo>
                      <a:pt x="828" y="1"/>
                    </a:lnTo>
                    <a:lnTo>
                      <a:pt x="708" y="0"/>
                    </a:lnTo>
                    <a:lnTo>
                      <a:pt x="704" y="1"/>
                    </a:lnTo>
                    <a:lnTo>
                      <a:pt x="702" y="2"/>
                    </a:lnTo>
                    <a:lnTo>
                      <a:pt x="699" y="3"/>
                    </a:lnTo>
                    <a:lnTo>
                      <a:pt x="697" y="5"/>
                    </a:lnTo>
                    <a:lnTo>
                      <a:pt x="695" y="7"/>
                    </a:lnTo>
                    <a:lnTo>
                      <a:pt x="694" y="9"/>
                    </a:lnTo>
                    <a:lnTo>
                      <a:pt x="693" y="12"/>
                    </a:lnTo>
                    <a:lnTo>
                      <a:pt x="693" y="16"/>
                    </a:lnTo>
                    <a:lnTo>
                      <a:pt x="693" y="572"/>
                    </a:lnTo>
                    <a:lnTo>
                      <a:pt x="632" y="572"/>
                    </a:lnTo>
                    <a:lnTo>
                      <a:pt x="632" y="286"/>
                    </a:lnTo>
                    <a:lnTo>
                      <a:pt x="632" y="283"/>
                    </a:lnTo>
                    <a:lnTo>
                      <a:pt x="631" y="281"/>
                    </a:lnTo>
                    <a:lnTo>
                      <a:pt x="630" y="277"/>
                    </a:lnTo>
                    <a:lnTo>
                      <a:pt x="628" y="275"/>
                    </a:lnTo>
                    <a:lnTo>
                      <a:pt x="626" y="274"/>
                    </a:lnTo>
                    <a:lnTo>
                      <a:pt x="623" y="272"/>
                    </a:lnTo>
                    <a:lnTo>
                      <a:pt x="621" y="271"/>
                    </a:lnTo>
                    <a:lnTo>
                      <a:pt x="617" y="271"/>
                    </a:lnTo>
                    <a:lnTo>
                      <a:pt x="497" y="271"/>
                    </a:lnTo>
                    <a:lnTo>
                      <a:pt x="494" y="271"/>
                    </a:lnTo>
                    <a:lnTo>
                      <a:pt x="491" y="272"/>
                    </a:lnTo>
                    <a:lnTo>
                      <a:pt x="489" y="274"/>
                    </a:lnTo>
                    <a:lnTo>
                      <a:pt x="487" y="275"/>
                    </a:lnTo>
                    <a:lnTo>
                      <a:pt x="484" y="277"/>
                    </a:lnTo>
                    <a:lnTo>
                      <a:pt x="483" y="281"/>
                    </a:lnTo>
                    <a:lnTo>
                      <a:pt x="482" y="283"/>
                    </a:lnTo>
                    <a:lnTo>
                      <a:pt x="482" y="286"/>
                    </a:lnTo>
                    <a:lnTo>
                      <a:pt x="482" y="572"/>
                    </a:lnTo>
                    <a:lnTo>
                      <a:pt x="421" y="572"/>
                    </a:lnTo>
                    <a:lnTo>
                      <a:pt x="421" y="196"/>
                    </a:lnTo>
                    <a:lnTo>
                      <a:pt x="421" y="193"/>
                    </a:lnTo>
                    <a:lnTo>
                      <a:pt x="420" y="190"/>
                    </a:lnTo>
                    <a:lnTo>
                      <a:pt x="419" y="187"/>
                    </a:lnTo>
                    <a:lnTo>
                      <a:pt x="417" y="185"/>
                    </a:lnTo>
                    <a:lnTo>
                      <a:pt x="415" y="183"/>
                    </a:lnTo>
                    <a:lnTo>
                      <a:pt x="413" y="182"/>
                    </a:lnTo>
                    <a:lnTo>
                      <a:pt x="409" y="181"/>
                    </a:lnTo>
                    <a:lnTo>
                      <a:pt x="406" y="181"/>
                    </a:lnTo>
                    <a:lnTo>
                      <a:pt x="286" y="181"/>
                    </a:lnTo>
                    <a:lnTo>
                      <a:pt x="283" y="181"/>
                    </a:lnTo>
                    <a:lnTo>
                      <a:pt x="281" y="182"/>
                    </a:lnTo>
                    <a:lnTo>
                      <a:pt x="277" y="183"/>
                    </a:lnTo>
                    <a:lnTo>
                      <a:pt x="275" y="185"/>
                    </a:lnTo>
                    <a:lnTo>
                      <a:pt x="273" y="187"/>
                    </a:lnTo>
                    <a:lnTo>
                      <a:pt x="272" y="190"/>
                    </a:lnTo>
                    <a:lnTo>
                      <a:pt x="271" y="193"/>
                    </a:lnTo>
                    <a:lnTo>
                      <a:pt x="271" y="196"/>
                    </a:lnTo>
                    <a:lnTo>
                      <a:pt x="271" y="572"/>
                    </a:lnTo>
                    <a:lnTo>
                      <a:pt x="211" y="572"/>
                    </a:lnTo>
                    <a:lnTo>
                      <a:pt x="211" y="406"/>
                    </a:lnTo>
                    <a:lnTo>
                      <a:pt x="211" y="404"/>
                    </a:lnTo>
                    <a:lnTo>
                      <a:pt x="210" y="401"/>
                    </a:lnTo>
                    <a:lnTo>
                      <a:pt x="209" y="399"/>
                    </a:lnTo>
                    <a:lnTo>
                      <a:pt x="207" y="396"/>
                    </a:lnTo>
                    <a:lnTo>
                      <a:pt x="205" y="394"/>
                    </a:lnTo>
                    <a:lnTo>
                      <a:pt x="201" y="393"/>
                    </a:lnTo>
                    <a:lnTo>
                      <a:pt x="199" y="392"/>
                    </a:lnTo>
                    <a:lnTo>
                      <a:pt x="196" y="391"/>
                    </a:lnTo>
                    <a:lnTo>
                      <a:pt x="76" y="391"/>
                    </a:lnTo>
                    <a:lnTo>
                      <a:pt x="73" y="392"/>
                    </a:lnTo>
                    <a:lnTo>
                      <a:pt x="69" y="392"/>
                    </a:lnTo>
                    <a:lnTo>
                      <a:pt x="67" y="394"/>
                    </a:lnTo>
                    <a:lnTo>
                      <a:pt x="65" y="396"/>
                    </a:lnTo>
                    <a:lnTo>
                      <a:pt x="63" y="399"/>
                    </a:lnTo>
                    <a:lnTo>
                      <a:pt x="62" y="401"/>
                    </a:lnTo>
                    <a:lnTo>
                      <a:pt x="61" y="404"/>
                    </a:lnTo>
                    <a:lnTo>
                      <a:pt x="61" y="406"/>
                    </a:lnTo>
                    <a:lnTo>
                      <a:pt x="61" y="572"/>
                    </a:lnTo>
                    <a:lnTo>
                      <a:pt x="15" y="572"/>
                    </a:lnTo>
                    <a:lnTo>
                      <a:pt x="13" y="572"/>
                    </a:lnTo>
                    <a:lnTo>
                      <a:pt x="9" y="573"/>
                    </a:lnTo>
                    <a:lnTo>
                      <a:pt x="7" y="575"/>
                    </a:lnTo>
                    <a:lnTo>
                      <a:pt x="5" y="577"/>
                    </a:lnTo>
                    <a:lnTo>
                      <a:pt x="3" y="579"/>
                    </a:lnTo>
                    <a:lnTo>
                      <a:pt x="2" y="581"/>
                    </a:lnTo>
                    <a:lnTo>
                      <a:pt x="1" y="584"/>
                    </a:lnTo>
                    <a:lnTo>
                      <a:pt x="0" y="587"/>
                    </a:lnTo>
                    <a:lnTo>
                      <a:pt x="1" y="591"/>
                    </a:lnTo>
                    <a:lnTo>
                      <a:pt x="2" y="593"/>
                    </a:lnTo>
                    <a:lnTo>
                      <a:pt x="3" y="596"/>
                    </a:lnTo>
                    <a:lnTo>
                      <a:pt x="5" y="598"/>
                    </a:lnTo>
                    <a:lnTo>
                      <a:pt x="7" y="600"/>
                    </a:lnTo>
                    <a:lnTo>
                      <a:pt x="9" y="601"/>
                    </a:lnTo>
                    <a:lnTo>
                      <a:pt x="13" y="602"/>
                    </a:lnTo>
                    <a:lnTo>
                      <a:pt x="15" y="602"/>
                    </a:lnTo>
                    <a:lnTo>
                      <a:pt x="76" y="602"/>
                    </a:lnTo>
                    <a:lnTo>
                      <a:pt x="196" y="602"/>
                    </a:lnTo>
                    <a:lnTo>
                      <a:pt x="286" y="602"/>
                    </a:lnTo>
                    <a:lnTo>
                      <a:pt x="406" y="602"/>
                    </a:lnTo>
                    <a:lnTo>
                      <a:pt x="497" y="602"/>
                    </a:lnTo>
                    <a:lnTo>
                      <a:pt x="617" y="602"/>
                    </a:lnTo>
                    <a:lnTo>
                      <a:pt x="708" y="602"/>
                    </a:lnTo>
                    <a:lnTo>
                      <a:pt x="828" y="602"/>
                    </a:lnTo>
                    <a:lnTo>
                      <a:pt x="889" y="602"/>
                    </a:lnTo>
                    <a:lnTo>
                      <a:pt x="891" y="602"/>
                    </a:lnTo>
                    <a:lnTo>
                      <a:pt x="894" y="601"/>
                    </a:lnTo>
                    <a:lnTo>
                      <a:pt x="896" y="600"/>
                    </a:lnTo>
                    <a:lnTo>
                      <a:pt x="898" y="598"/>
                    </a:lnTo>
                    <a:lnTo>
                      <a:pt x="901" y="596"/>
                    </a:lnTo>
                    <a:lnTo>
                      <a:pt x="902" y="593"/>
                    </a:lnTo>
                    <a:lnTo>
                      <a:pt x="903" y="591"/>
                    </a:lnTo>
                    <a:lnTo>
                      <a:pt x="904" y="587"/>
                    </a:lnTo>
                    <a:lnTo>
                      <a:pt x="903" y="584"/>
                    </a:lnTo>
                    <a:lnTo>
                      <a:pt x="902" y="581"/>
                    </a:lnTo>
                    <a:lnTo>
                      <a:pt x="901" y="579"/>
                    </a:lnTo>
                    <a:lnTo>
                      <a:pt x="898" y="577"/>
                    </a:lnTo>
                    <a:lnTo>
                      <a:pt x="896" y="575"/>
                    </a:lnTo>
                    <a:lnTo>
                      <a:pt x="894" y="573"/>
                    </a:lnTo>
                    <a:lnTo>
                      <a:pt x="891" y="572"/>
                    </a:lnTo>
                    <a:lnTo>
                      <a:pt x="889" y="5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93" name="Freeform 373">
                <a:extLst>
                  <a:ext uri="{FF2B5EF4-FFF2-40B4-BE49-F238E27FC236}">
                    <a16:creationId xmlns:a16="http://schemas.microsoft.com/office/drawing/2014/main" id="{B9E84B55-5280-A54D-B54C-9F1FE1359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8638" y="2492375"/>
                <a:ext cx="252413" cy="157163"/>
              </a:xfrm>
              <a:custGeom>
                <a:avLst/>
                <a:gdLst>
                  <a:gd name="T0" fmla="*/ 77 w 797"/>
                  <a:gd name="T1" fmla="*/ 494 h 497"/>
                  <a:gd name="T2" fmla="*/ 97 w 797"/>
                  <a:gd name="T3" fmla="*/ 483 h 497"/>
                  <a:gd name="T4" fmla="*/ 112 w 797"/>
                  <a:gd name="T5" fmla="*/ 466 h 497"/>
                  <a:gd name="T6" fmla="*/ 120 w 797"/>
                  <a:gd name="T7" fmla="*/ 443 h 497"/>
                  <a:gd name="T8" fmla="*/ 116 w 797"/>
                  <a:gd name="T9" fmla="*/ 416 h 497"/>
                  <a:gd name="T10" fmla="*/ 267 w 797"/>
                  <a:gd name="T11" fmla="*/ 298 h 497"/>
                  <a:gd name="T12" fmla="*/ 300 w 797"/>
                  <a:gd name="T13" fmla="*/ 299 h 497"/>
                  <a:gd name="T14" fmla="*/ 325 w 797"/>
                  <a:gd name="T15" fmla="*/ 287 h 497"/>
                  <a:gd name="T16" fmla="*/ 451 w 797"/>
                  <a:gd name="T17" fmla="*/ 327 h 497"/>
                  <a:gd name="T18" fmla="*/ 454 w 797"/>
                  <a:gd name="T19" fmla="*/ 349 h 497"/>
                  <a:gd name="T20" fmla="*/ 464 w 797"/>
                  <a:gd name="T21" fmla="*/ 369 h 497"/>
                  <a:gd name="T22" fmla="*/ 482 w 797"/>
                  <a:gd name="T23" fmla="*/ 384 h 497"/>
                  <a:gd name="T24" fmla="*/ 505 w 797"/>
                  <a:gd name="T25" fmla="*/ 391 h 497"/>
                  <a:gd name="T26" fmla="*/ 529 w 797"/>
                  <a:gd name="T27" fmla="*/ 389 h 497"/>
                  <a:gd name="T28" fmla="*/ 550 w 797"/>
                  <a:gd name="T29" fmla="*/ 378 h 497"/>
                  <a:gd name="T30" fmla="*/ 564 w 797"/>
                  <a:gd name="T31" fmla="*/ 360 h 497"/>
                  <a:gd name="T32" fmla="*/ 571 w 797"/>
                  <a:gd name="T33" fmla="*/ 337 h 497"/>
                  <a:gd name="T34" fmla="*/ 565 w 797"/>
                  <a:gd name="T35" fmla="*/ 304 h 497"/>
                  <a:gd name="T36" fmla="*/ 724 w 797"/>
                  <a:gd name="T37" fmla="*/ 119 h 497"/>
                  <a:gd name="T38" fmla="*/ 750 w 797"/>
                  <a:gd name="T39" fmla="*/ 119 h 497"/>
                  <a:gd name="T40" fmla="*/ 771 w 797"/>
                  <a:gd name="T41" fmla="*/ 110 h 497"/>
                  <a:gd name="T42" fmla="*/ 787 w 797"/>
                  <a:gd name="T43" fmla="*/ 94 h 497"/>
                  <a:gd name="T44" fmla="*/ 796 w 797"/>
                  <a:gd name="T45" fmla="*/ 72 h 497"/>
                  <a:gd name="T46" fmla="*/ 796 w 797"/>
                  <a:gd name="T47" fmla="*/ 48 h 497"/>
                  <a:gd name="T48" fmla="*/ 787 w 797"/>
                  <a:gd name="T49" fmla="*/ 27 h 497"/>
                  <a:gd name="T50" fmla="*/ 771 w 797"/>
                  <a:gd name="T51" fmla="*/ 10 h 497"/>
                  <a:gd name="T52" fmla="*/ 750 w 797"/>
                  <a:gd name="T53" fmla="*/ 1 h 497"/>
                  <a:gd name="T54" fmla="*/ 725 w 797"/>
                  <a:gd name="T55" fmla="*/ 1 h 497"/>
                  <a:gd name="T56" fmla="*/ 703 w 797"/>
                  <a:gd name="T57" fmla="*/ 10 h 497"/>
                  <a:gd name="T58" fmla="*/ 687 w 797"/>
                  <a:gd name="T59" fmla="*/ 27 h 497"/>
                  <a:gd name="T60" fmla="*/ 678 w 797"/>
                  <a:gd name="T61" fmla="*/ 48 h 497"/>
                  <a:gd name="T62" fmla="*/ 680 w 797"/>
                  <a:gd name="T63" fmla="*/ 79 h 497"/>
                  <a:gd name="T64" fmla="*/ 531 w 797"/>
                  <a:gd name="T65" fmla="*/ 275 h 497"/>
                  <a:gd name="T66" fmla="*/ 504 w 797"/>
                  <a:gd name="T67" fmla="*/ 272 h 497"/>
                  <a:gd name="T68" fmla="*/ 478 w 797"/>
                  <a:gd name="T69" fmla="*/ 281 h 497"/>
                  <a:gd name="T70" fmla="*/ 345 w 797"/>
                  <a:gd name="T71" fmla="*/ 248 h 497"/>
                  <a:gd name="T72" fmla="*/ 344 w 797"/>
                  <a:gd name="T73" fmla="*/ 229 h 497"/>
                  <a:gd name="T74" fmla="*/ 336 w 797"/>
                  <a:gd name="T75" fmla="*/ 207 h 497"/>
                  <a:gd name="T76" fmla="*/ 319 w 797"/>
                  <a:gd name="T77" fmla="*/ 191 h 497"/>
                  <a:gd name="T78" fmla="*/ 298 w 797"/>
                  <a:gd name="T79" fmla="*/ 181 h 497"/>
                  <a:gd name="T80" fmla="*/ 273 w 797"/>
                  <a:gd name="T81" fmla="*/ 181 h 497"/>
                  <a:gd name="T82" fmla="*/ 252 w 797"/>
                  <a:gd name="T83" fmla="*/ 191 h 497"/>
                  <a:gd name="T84" fmla="*/ 236 w 797"/>
                  <a:gd name="T85" fmla="*/ 207 h 497"/>
                  <a:gd name="T86" fmla="*/ 226 w 797"/>
                  <a:gd name="T87" fmla="*/ 229 h 497"/>
                  <a:gd name="T88" fmla="*/ 227 w 797"/>
                  <a:gd name="T89" fmla="*/ 254 h 497"/>
                  <a:gd name="T90" fmla="*/ 86 w 797"/>
                  <a:gd name="T91" fmla="*/ 382 h 497"/>
                  <a:gd name="T92" fmla="*/ 53 w 797"/>
                  <a:gd name="T93" fmla="*/ 377 h 497"/>
                  <a:gd name="T94" fmla="*/ 31 w 797"/>
                  <a:gd name="T95" fmla="*/ 383 h 497"/>
                  <a:gd name="T96" fmla="*/ 13 w 797"/>
                  <a:gd name="T97" fmla="*/ 398 h 497"/>
                  <a:gd name="T98" fmla="*/ 2 w 797"/>
                  <a:gd name="T99" fmla="*/ 419 h 497"/>
                  <a:gd name="T100" fmla="*/ 0 w 797"/>
                  <a:gd name="T101" fmla="*/ 443 h 497"/>
                  <a:gd name="T102" fmla="*/ 6 w 797"/>
                  <a:gd name="T103" fmla="*/ 466 h 497"/>
                  <a:gd name="T104" fmla="*/ 21 w 797"/>
                  <a:gd name="T105" fmla="*/ 483 h 497"/>
                  <a:gd name="T106" fmla="*/ 42 w 797"/>
                  <a:gd name="T107" fmla="*/ 494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97" h="497">
                    <a:moveTo>
                      <a:pt x="60" y="497"/>
                    </a:moveTo>
                    <a:lnTo>
                      <a:pt x="65" y="497"/>
                    </a:lnTo>
                    <a:lnTo>
                      <a:pt x="72" y="496"/>
                    </a:lnTo>
                    <a:lnTo>
                      <a:pt x="77" y="494"/>
                    </a:lnTo>
                    <a:lnTo>
                      <a:pt x="83" y="493"/>
                    </a:lnTo>
                    <a:lnTo>
                      <a:pt x="89" y="489"/>
                    </a:lnTo>
                    <a:lnTo>
                      <a:pt x="93" y="486"/>
                    </a:lnTo>
                    <a:lnTo>
                      <a:pt x="97" y="483"/>
                    </a:lnTo>
                    <a:lnTo>
                      <a:pt x="102" y="480"/>
                    </a:lnTo>
                    <a:lnTo>
                      <a:pt x="106" y="475"/>
                    </a:lnTo>
                    <a:lnTo>
                      <a:pt x="109" y="470"/>
                    </a:lnTo>
                    <a:lnTo>
                      <a:pt x="112" y="466"/>
                    </a:lnTo>
                    <a:lnTo>
                      <a:pt x="115" y="460"/>
                    </a:lnTo>
                    <a:lnTo>
                      <a:pt x="117" y="455"/>
                    </a:lnTo>
                    <a:lnTo>
                      <a:pt x="119" y="449"/>
                    </a:lnTo>
                    <a:lnTo>
                      <a:pt x="120" y="443"/>
                    </a:lnTo>
                    <a:lnTo>
                      <a:pt x="120" y="437"/>
                    </a:lnTo>
                    <a:lnTo>
                      <a:pt x="119" y="429"/>
                    </a:lnTo>
                    <a:lnTo>
                      <a:pt x="118" y="423"/>
                    </a:lnTo>
                    <a:lnTo>
                      <a:pt x="116" y="416"/>
                    </a:lnTo>
                    <a:lnTo>
                      <a:pt x="114" y="410"/>
                    </a:lnTo>
                    <a:lnTo>
                      <a:pt x="251" y="290"/>
                    </a:lnTo>
                    <a:lnTo>
                      <a:pt x="259" y="295"/>
                    </a:lnTo>
                    <a:lnTo>
                      <a:pt x="267" y="298"/>
                    </a:lnTo>
                    <a:lnTo>
                      <a:pt x="277" y="301"/>
                    </a:lnTo>
                    <a:lnTo>
                      <a:pt x="285" y="302"/>
                    </a:lnTo>
                    <a:lnTo>
                      <a:pt x="293" y="301"/>
                    </a:lnTo>
                    <a:lnTo>
                      <a:pt x="300" y="299"/>
                    </a:lnTo>
                    <a:lnTo>
                      <a:pt x="307" y="297"/>
                    </a:lnTo>
                    <a:lnTo>
                      <a:pt x="313" y="294"/>
                    </a:lnTo>
                    <a:lnTo>
                      <a:pt x="318" y="291"/>
                    </a:lnTo>
                    <a:lnTo>
                      <a:pt x="325" y="287"/>
                    </a:lnTo>
                    <a:lnTo>
                      <a:pt x="329" y="282"/>
                    </a:lnTo>
                    <a:lnTo>
                      <a:pt x="333" y="277"/>
                    </a:lnTo>
                    <a:lnTo>
                      <a:pt x="451" y="324"/>
                    </a:lnTo>
                    <a:lnTo>
                      <a:pt x="451" y="327"/>
                    </a:lnTo>
                    <a:lnTo>
                      <a:pt x="451" y="332"/>
                    </a:lnTo>
                    <a:lnTo>
                      <a:pt x="451" y="337"/>
                    </a:lnTo>
                    <a:lnTo>
                      <a:pt x="452" y="343"/>
                    </a:lnTo>
                    <a:lnTo>
                      <a:pt x="454" y="349"/>
                    </a:lnTo>
                    <a:lnTo>
                      <a:pt x="456" y="354"/>
                    </a:lnTo>
                    <a:lnTo>
                      <a:pt x="458" y="360"/>
                    </a:lnTo>
                    <a:lnTo>
                      <a:pt x="461" y="365"/>
                    </a:lnTo>
                    <a:lnTo>
                      <a:pt x="464" y="369"/>
                    </a:lnTo>
                    <a:lnTo>
                      <a:pt x="469" y="374"/>
                    </a:lnTo>
                    <a:lnTo>
                      <a:pt x="473" y="378"/>
                    </a:lnTo>
                    <a:lnTo>
                      <a:pt x="477" y="381"/>
                    </a:lnTo>
                    <a:lnTo>
                      <a:pt x="482" y="384"/>
                    </a:lnTo>
                    <a:lnTo>
                      <a:pt x="488" y="386"/>
                    </a:lnTo>
                    <a:lnTo>
                      <a:pt x="493" y="389"/>
                    </a:lnTo>
                    <a:lnTo>
                      <a:pt x="499" y="391"/>
                    </a:lnTo>
                    <a:lnTo>
                      <a:pt x="505" y="391"/>
                    </a:lnTo>
                    <a:lnTo>
                      <a:pt x="511" y="392"/>
                    </a:lnTo>
                    <a:lnTo>
                      <a:pt x="518" y="391"/>
                    </a:lnTo>
                    <a:lnTo>
                      <a:pt x="523" y="391"/>
                    </a:lnTo>
                    <a:lnTo>
                      <a:pt x="529" y="389"/>
                    </a:lnTo>
                    <a:lnTo>
                      <a:pt x="535" y="386"/>
                    </a:lnTo>
                    <a:lnTo>
                      <a:pt x="540" y="384"/>
                    </a:lnTo>
                    <a:lnTo>
                      <a:pt x="545" y="381"/>
                    </a:lnTo>
                    <a:lnTo>
                      <a:pt x="550" y="378"/>
                    </a:lnTo>
                    <a:lnTo>
                      <a:pt x="553" y="374"/>
                    </a:lnTo>
                    <a:lnTo>
                      <a:pt x="558" y="369"/>
                    </a:lnTo>
                    <a:lnTo>
                      <a:pt x="561" y="365"/>
                    </a:lnTo>
                    <a:lnTo>
                      <a:pt x="564" y="360"/>
                    </a:lnTo>
                    <a:lnTo>
                      <a:pt x="567" y="354"/>
                    </a:lnTo>
                    <a:lnTo>
                      <a:pt x="568" y="349"/>
                    </a:lnTo>
                    <a:lnTo>
                      <a:pt x="570" y="343"/>
                    </a:lnTo>
                    <a:lnTo>
                      <a:pt x="571" y="337"/>
                    </a:lnTo>
                    <a:lnTo>
                      <a:pt x="571" y="332"/>
                    </a:lnTo>
                    <a:lnTo>
                      <a:pt x="570" y="322"/>
                    </a:lnTo>
                    <a:lnTo>
                      <a:pt x="568" y="312"/>
                    </a:lnTo>
                    <a:lnTo>
                      <a:pt x="565" y="304"/>
                    </a:lnTo>
                    <a:lnTo>
                      <a:pt x="560" y="296"/>
                    </a:lnTo>
                    <a:lnTo>
                      <a:pt x="711" y="114"/>
                    </a:lnTo>
                    <a:lnTo>
                      <a:pt x="717" y="117"/>
                    </a:lnTo>
                    <a:lnTo>
                      <a:pt x="724" y="119"/>
                    </a:lnTo>
                    <a:lnTo>
                      <a:pt x="730" y="120"/>
                    </a:lnTo>
                    <a:lnTo>
                      <a:pt x="737" y="120"/>
                    </a:lnTo>
                    <a:lnTo>
                      <a:pt x="743" y="120"/>
                    </a:lnTo>
                    <a:lnTo>
                      <a:pt x="750" y="119"/>
                    </a:lnTo>
                    <a:lnTo>
                      <a:pt x="755" y="118"/>
                    </a:lnTo>
                    <a:lnTo>
                      <a:pt x="760" y="116"/>
                    </a:lnTo>
                    <a:lnTo>
                      <a:pt x="766" y="113"/>
                    </a:lnTo>
                    <a:lnTo>
                      <a:pt x="771" y="110"/>
                    </a:lnTo>
                    <a:lnTo>
                      <a:pt x="775" y="106"/>
                    </a:lnTo>
                    <a:lnTo>
                      <a:pt x="780" y="103"/>
                    </a:lnTo>
                    <a:lnTo>
                      <a:pt x="784" y="99"/>
                    </a:lnTo>
                    <a:lnTo>
                      <a:pt x="787" y="94"/>
                    </a:lnTo>
                    <a:lnTo>
                      <a:pt x="790" y="89"/>
                    </a:lnTo>
                    <a:lnTo>
                      <a:pt x="792" y="84"/>
                    </a:lnTo>
                    <a:lnTo>
                      <a:pt x="795" y="79"/>
                    </a:lnTo>
                    <a:lnTo>
                      <a:pt x="796" y="72"/>
                    </a:lnTo>
                    <a:lnTo>
                      <a:pt x="797" y="67"/>
                    </a:lnTo>
                    <a:lnTo>
                      <a:pt x="797" y="60"/>
                    </a:lnTo>
                    <a:lnTo>
                      <a:pt x="797" y="54"/>
                    </a:lnTo>
                    <a:lnTo>
                      <a:pt x="796" y="48"/>
                    </a:lnTo>
                    <a:lnTo>
                      <a:pt x="795" y="42"/>
                    </a:lnTo>
                    <a:lnTo>
                      <a:pt x="792" y="37"/>
                    </a:lnTo>
                    <a:lnTo>
                      <a:pt x="790" y="31"/>
                    </a:lnTo>
                    <a:lnTo>
                      <a:pt x="787" y="27"/>
                    </a:lnTo>
                    <a:lnTo>
                      <a:pt x="784" y="22"/>
                    </a:lnTo>
                    <a:lnTo>
                      <a:pt x="780" y="17"/>
                    </a:lnTo>
                    <a:lnTo>
                      <a:pt x="775" y="14"/>
                    </a:lnTo>
                    <a:lnTo>
                      <a:pt x="771" y="10"/>
                    </a:lnTo>
                    <a:lnTo>
                      <a:pt x="766" y="8"/>
                    </a:lnTo>
                    <a:lnTo>
                      <a:pt x="760" y="5"/>
                    </a:lnTo>
                    <a:lnTo>
                      <a:pt x="755" y="2"/>
                    </a:lnTo>
                    <a:lnTo>
                      <a:pt x="750" y="1"/>
                    </a:lnTo>
                    <a:lnTo>
                      <a:pt x="743" y="0"/>
                    </a:lnTo>
                    <a:lnTo>
                      <a:pt x="737" y="0"/>
                    </a:lnTo>
                    <a:lnTo>
                      <a:pt x="731" y="0"/>
                    </a:lnTo>
                    <a:lnTo>
                      <a:pt x="725" y="1"/>
                    </a:lnTo>
                    <a:lnTo>
                      <a:pt x="719" y="2"/>
                    </a:lnTo>
                    <a:lnTo>
                      <a:pt x="713" y="5"/>
                    </a:lnTo>
                    <a:lnTo>
                      <a:pt x="709" y="8"/>
                    </a:lnTo>
                    <a:lnTo>
                      <a:pt x="703" y="10"/>
                    </a:lnTo>
                    <a:lnTo>
                      <a:pt x="699" y="14"/>
                    </a:lnTo>
                    <a:lnTo>
                      <a:pt x="695" y="17"/>
                    </a:lnTo>
                    <a:lnTo>
                      <a:pt x="691" y="22"/>
                    </a:lnTo>
                    <a:lnTo>
                      <a:pt x="687" y="27"/>
                    </a:lnTo>
                    <a:lnTo>
                      <a:pt x="684" y="31"/>
                    </a:lnTo>
                    <a:lnTo>
                      <a:pt x="682" y="37"/>
                    </a:lnTo>
                    <a:lnTo>
                      <a:pt x="680" y="42"/>
                    </a:lnTo>
                    <a:lnTo>
                      <a:pt x="678" y="48"/>
                    </a:lnTo>
                    <a:lnTo>
                      <a:pt x="677" y="54"/>
                    </a:lnTo>
                    <a:lnTo>
                      <a:pt x="677" y="60"/>
                    </a:lnTo>
                    <a:lnTo>
                      <a:pt x="678" y="70"/>
                    </a:lnTo>
                    <a:lnTo>
                      <a:pt x="680" y="79"/>
                    </a:lnTo>
                    <a:lnTo>
                      <a:pt x="683" y="87"/>
                    </a:lnTo>
                    <a:lnTo>
                      <a:pt x="688" y="96"/>
                    </a:lnTo>
                    <a:lnTo>
                      <a:pt x="537" y="277"/>
                    </a:lnTo>
                    <a:lnTo>
                      <a:pt x="531" y="275"/>
                    </a:lnTo>
                    <a:lnTo>
                      <a:pt x="524" y="273"/>
                    </a:lnTo>
                    <a:lnTo>
                      <a:pt x="518" y="272"/>
                    </a:lnTo>
                    <a:lnTo>
                      <a:pt x="511" y="271"/>
                    </a:lnTo>
                    <a:lnTo>
                      <a:pt x="504" y="272"/>
                    </a:lnTo>
                    <a:lnTo>
                      <a:pt x="496" y="273"/>
                    </a:lnTo>
                    <a:lnTo>
                      <a:pt x="490" y="275"/>
                    </a:lnTo>
                    <a:lnTo>
                      <a:pt x="484" y="278"/>
                    </a:lnTo>
                    <a:lnTo>
                      <a:pt x="478" y="281"/>
                    </a:lnTo>
                    <a:lnTo>
                      <a:pt x="472" y="286"/>
                    </a:lnTo>
                    <a:lnTo>
                      <a:pt x="467" y="291"/>
                    </a:lnTo>
                    <a:lnTo>
                      <a:pt x="463" y="295"/>
                    </a:lnTo>
                    <a:lnTo>
                      <a:pt x="345" y="248"/>
                    </a:lnTo>
                    <a:lnTo>
                      <a:pt x="345" y="245"/>
                    </a:lnTo>
                    <a:lnTo>
                      <a:pt x="345" y="240"/>
                    </a:lnTo>
                    <a:lnTo>
                      <a:pt x="345" y="235"/>
                    </a:lnTo>
                    <a:lnTo>
                      <a:pt x="344" y="229"/>
                    </a:lnTo>
                    <a:lnTo>
                      <a:pt x="343" y="223"/>
                    </a:lnTo>
                    <a:lnTo>
                      <a:pt x="341" y="218"/>
                    </a:lnTo>
                    <a:lnTo>
                      <a:pt x="339" y="213"/>
                    </a:lnTo>
                    <a:lnTo>
                      <a:pt x="336" y="207"/>
                    </a:lnTo>
                    <a:lnTo>
                      <a:pt x="332" y="203"/>
                    </a:lnTo>
                    <a:lnTo>
                      <a:pt x="328" y="199"/>
                    </a:lnTo>
                    <a:lnTo>
                      <a:pt x="324" y="194"/>
                    </a:lnTo>
                    <a:lnTo>
                      <a:pt x="319" y="191"/>
                    </a:lnTo>
                    <a:lnTo>
                      <a:pt x="314" y="188"/>
                    </a:lnTo>
                    <a:lnTo>
                      <a:pt x="309" y="186"/>
                    </a:lnTo>
                    <a:lnTo>
                      <a:pt x="303" y="184"/>
                    </a:lnTo>
                    <a:lnTo>
                      <a:pt x="298" y="181"/>
                    </a:lnTo>
                    <a:lnTo>
                      <a:pt x="292" y="181"/>
                    </a:lnTo>
                    <a:lnTo>
                      <a:pt x="285" y="180"/>
                    </a:lnTo>
                    <a:lnTo>
                      <a:pt x="280" y="181"/>
                    </a:lnTo>
                    <a:lnTo>
                      <a:pt x="273" y="181"/>
                    </a:lnTo>
                    <a:lnTo>
                      <a:pt x="268" y="184"/>
                    </a:lnTo>
                    <a:lnTo>
                      <a:pt x="262" y="186"/>
                    </a:lnTo>
                    <a:lnTo>
                      <a:pt x="257" y="188"/>
                    </a:lnTo>
                    <a:lnTo>
                      <a:pt x="252" y="191"/>
                    </a:lnTo>
                    <a:lnTo>
                      <a:pt x="248" y="194"/>
                    </a:lnTo>
                    <a:lnTo>
                      <a:pt x="243" y="199"/>
                    </a:lnTo>
                    <a:lnTo>
                      <a:pt x="239" y="203"/>
                    </a:lnTo>
                    <a:lnTo>
                      <a:pt x="236" y="207"/>
                    </a:lnTo>
                    <a:lnTo>
                      <a:pt x="233" y="213"/>
                    </a:lnTo>
                    <a:lnTo>
                      <a:pt x="230" y="218"/>
                    </a:lnTo>
                    <a:lnTo>
                      <a:pt x="228" y="223"/>
                    </a:lnTo>
                    <a:lnTo>
                      <a:pt x="226" y="229"/>
                    </a:lnTo>
                    <a:lnTo>
                      <a:pt x="225" y="235"/>
                    </a:lnTo>
                    <a:lnTo>
                      <a:pt x="225" y="240"/>
                    </a:lnTo>
                    <a:lnTo>
                      <a:pt x="226" y="248"/>
                    </a:lnTo>
                    <a:lnTo>
                      <a:pt x="227" y="254"/>
                    </a:lnTo>
                    <a:lnTo>
                      <a:pt x="229" y="261"/>
                    </a:lnTo>
                    <a:lnTo>
                      <a:pt x="231" y="267"/>
                    </a:lnTo>
                    <a:lnTo>
                      <a:pt x="94" y="387"/>
                    </a:lnTo>
                    <a:lnTo>
                      <a:pt x="86" y="382"/>
                    </a:lnTo>
                    <a:lnTo>
                      <a:pt x="78" y="379"/>
                    </a:lnTo>
                    <a:lnTo>
                      <a:pt x="68" y="377"/>
                    </a:lnTo>
                    <a:lnTo>
                      <a:pt x="60" y="377"/>
                    </a:lnTo>
                    <a:lnTo>
                      <a:pt x="53" y="377"/>
                    </a:lnTo>
                    <a:lnTo>
                      <a:pt x="47" y="378"/>
                    </a:lnTo>
                    <a:lnTo>
                      <a:pt x="42" y="379"/>
                    </a:lnTo>
                    <a:lnTo>
                      <a:pt x="36" y="381"/>
                    </a:lnTo>
                    <a:lnTo>
                      <a:pt x="31" y="383"/>
                    </a:lnTo>
                    <a:lnTo>
                      <a:pt x="26" y="386"/>
                    </a:lnTo>
                    <a:lnTo>
                      <a:pt x="21" y="391"/>
                    </a:lnTo>
                    <a:lnTo>
                      <a:pt x="17" y="394"/>
                    </a:lnTo>
                    <a:lnTo>
                      <a:pt x="13" y="398"/>
                    </a:lnTo>
                    <a:lnTo>
                      <a:pt x="9" y="402"/>
                    </a:lnTo>
                    <a:lnTo>
                      <a:pt x="6" y="408"/>
                    </a:lnTo>
                    <a:lnTo>
                      <a:pt x="4" y="413"/>
                    </a:lnTo>
                    <a:lnTo>
                      <a:pt x="2" y="419"/>
                    </a:lnTo>
                    <a:lnTo>
                      <a:pt x="1" y="425"/>
                    </a:lnTo>
                    <a:lnTo>
                      <a:pt x="0" y="430"/>
                    </a:lnTo>
                    <a:lnTo>
                      <a:pt x="0" y="437"/>
                    </a:lnTo>
                    <a:lnTo>
                      <a:pt x="0" y="443"/>
                    </a:lnTo>
                    <a:lnTo>
                      <a:pt x="1" y="449"/>
                    </a:lnTo>
                    <a:lnTo>
                      <a:pt x="2" y="455"/>
                    </a:lnTo>
                    <a:lnTo>
                      <a:pt x="4" y="460"/>
                    </a:lnTo>
                    <a:lnTo>
                      <a:pt x="6" y="466"/>
                    </a:lnTo>
                    <a:lnTo>
                      <a:pt x="9" y="470"/>
                    </a:lnTo>
                    <a:lnTo>
                      <a:pt x="13" y="475"/>
                    </a:lnTo>
                    <a:lnTo>
                      <a:pt x="17" y="480"/>
                    </a:lnTo>
                    <a:lnTo>
                      <a:pt x="21" y="483"/>
                    </a:lnTo>
                    <a:lnTo>
                      <a:pt x="26" y="486"/>
                    </a:lnTo>
                    <a:lnTo>
                      <a:pt x="31" y="489"/>
                    </a:lnTo>
                    <a:lnTo>
                      <a:pt x="36" y="493"/>
                    </a:lnTo>
                    <a:lnTo>
                      <a:pt x="42" y="494"/>
                    </a:lnTo>
                    <a:lnTo>
                      <a:pt x="47" y="496"/>
                    </a:lnTo>
                    <a:lnTo>
                      <a:pt x="53" y="497"/>
                    </a:lnTo>
                    <a:lnTo>
                      <a:pt x="60" y="4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DA4E8F1-0DE9-4D40-B55B-332BC5AA2C3C}"/>
              </a:ext>
            </a:extLst>
          </p:cNvPr>
          <p:cNvGrpSpPr/>
          <p:nvPr/>
        </p:nvGrpSpPr>
        <p:grpSpPr>
          <a:xfrm>
            <a:off x="16586074" y="11496316"/>
            <a:ext cx="1349326" cy="1349325"/>
            <a:chOff x="16390132" y="11569468"/>
            <a:chExt cx="1812558" cy="1812556"/>
          </a:xfrm>
        </p:grpSpPr>
        <p:sp>
          <p:nvSpPr>
            <p:cNvPr id="84" name="Freeform 693">
              <a:extLst>
                <a:ext uri="{FF2B5EF4-FFF2-40B4-BE49-F238E27FC236}">
                  <a16:creationId xmlns:a16="http://schemas.microsoft.com/office/drawing/2014/main" id="{F1D8A011-8874-A14D-ABE2-5595D9B90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90132" y="11569468"/>
              <a:ext cx="1812558" cy="1812556"/>
            </a:xfrm>
            <a:custGeom>
              <a:avLst/>
              <a:gdLst>
                <a:gd name="T0" fmla="*/ 2147483646 w 1559"/>
                <a:gd name="T1" fmla="*/ 2147483646 h 1559"/>
                <a:gd name="T2" fmla="*/ 2147483646 w 1559"/>
                <a:gd name="T3" fmla="*/ 2147483646 h 1559"/>
                <a:gd name="T4" fmla="*/ 2147483646 w 1559"/>
                <a:gd name="T5" fmla="*/ 2147483646 h 1559"/>
                <a:gd name="T6" fmla="*/ 0 w 1559"/>
                <a:gd name="T7" fmla="*/ 2147483646 h 1559"/>
                <a:gd name="T8" fmla="*/ 2147483646 w 1559"/>
                <a:gd name="T9" fmla="*/ 0 h 1559"/>
                <a:gd name="T10" fmla="*/ 2147483646 w 1559"/>
                <a:gd name="T11" fmla="*/ 2147483646 h 15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9" h="1559">
                  <a:moveTo>
                    <a:pt x="1558" y="784"/>
                  </a:moveTo>
                  <a:lnTo>
                    <a:pt x="1558" y="784"/>
                  </a:lnTo>
                  <a:cubicBezTo>
                    <a:pt x="1558" y="1211"/>
                    <a:pt x="1211" y="1558"/>
                    <a:pt x="775" y="1558"/>
                  </a:cubicBezTo>
                  <a:cubicBezTo>
                    <a:pt x="347" y="1558"/>
                    <a:pt x="0" y="1211"/>
                    <a:pt x="0" y="784"/>
                  </a:cubicBezTo>
                  <a:cubicBezTo>
                    <a:pt x="0" y="348"/>
                    <a:pt x="347" y="0"/>
                    <a:pt x="775" y="0"/>
                  </a:cubicBezTo>
                  <a:cubicBezTo>
                    <a:pt x="1211" y="0"/>
                    <a:pt x="1558" y="348"/>
                    <a:pt x="1558" y="784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solidFill>
                  <a:schemeClr val="tx2"/>
                </a:solidFill>
                <a:latin typeface="Lato" panose="020F0502020204030203" pitchFamily="34" charset="0"/>
              </a:endParaRPr>
            </a:p>
          </p:txBody>
        </p: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121C9C73-99BB-6549-8FC8-62CC660CA221}"/>
                </a:ext>
              </a:extLst>
            </p:cNvPr>
            <p:cNvGrpSpPr/>
            <p:nvPr/>
          </p:nvGrpSpPr>
          <p:grpSpPr>
            <a:xfrm>
              <a:off x="16916295" y="12103151"/>
              <a:ext cx="788505" cy="791961"/>
              <a:chOff x="9161458" y="1803401"/>
              <a:chExt cx="360368" cy="361949"/>
            </a:xfrm>
            <a:solidFill>
              <a:schemeClr val="bg1"/>
            </a:solidFill>
          </p:grpSpPr>
          <p:sp>
            <p:nvSpPr>
              <p:cNvPr id="195" name="Freeform 101">
                <a:extLst>
                  <a:ext uri="{FF2B5EF4-FFF2-40B4-BE49-F238E27FC236}">
                    <a16:creationId xmlns:a16="http://schemas.microsoft.com/office/drawing/2014/main" id="{0DBB9CF2-B12E-5443-8E32-CC88ECCF50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468" y="1965326"/>
                <a:ext cx="168275" cy="93663"/>
              </a:xfrm>
              <a:custGeom>
                <a:avLst/>
                <a:gdLst>
                  <a:gd name="T0" fmla="*/ 40 w 45"/>
                  <a:gd name="T1" fmla="*/ 25 h 25"/>
                  <a:gd name="T2" fmla="*/ 40 w 45"/>
                  <a:gd name="T3" fmla="*/ 25 h 25"/>
                  <a:gd name="T4" fmla="*/ 45 w 45"/>
                  <a:gd name="T5" fmla="*/ 11 h 25"/>
                  <a:gd name="T6" fmla="*/ 40 w 45"/>
                  <a:gd name="T7" fmla="*/ 11 h 25"/>
                  <a:gd name="T8" fmla="*/ 0 w 45"/>
                  <a:gd name="T9" fmla="*/ 0 h 25"/>
                  <a:gd name="T10" fmla="*/ 0 w 45"/>
                  <a:gd name="T11" fmla="*/ 11 h 25"/>
                  <a:gd name="T12" fmla="*/ 40 w 45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5">
                    <a:moveTo>
                      <a:pt x="40" y="25"/>
                    </a:moveTo>
                    <a:cubicBezTo>
                      <a:pt x="40" y="25"/>
                      <a:pt x="40" y="25"/>
                      <a:pt x="40" y="25"/>
                    </a:cubicBezTo>
                    <a:cubicBezTo>
                      <a:pt x="40" y="20"/>
                      <a:pt x="42" y="15"/>
                      <a:pt x="45" y="11"/>
                    </a:cubicBezTo>
                    <a:cubicBezTo>
                      <a:pt x="43" y="11"/>
                      <a:pt x="42" y="11"/>
                      <a:pt x="40" y="11"/>
                    </a:cubicBezTo>
                    <a:cubicBezTo>
                      <a:pt x="24" y="11"/>
                      <a:pt x="7" y="7"/>
                      <a:pt x="0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7"/>
                      <a:pt x="18" y="25"/>
                      <a:pt x="4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96" name="Freeform 102">
                <a:extLst>
                  <a:ext uri="{FF2B5EF4-FFF2-40B4-BE49-F238E27FC236}">
                    <a16:creationId xmlns:a16="http://schemas.microsoft.com/office/drawing/2014/main" id="{BE12304F-7E10-BD41-A72C-7F6472EE1A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468" y="1897063"/>
                <a:ext cx="300039" cy="95250"/>
              </a:xfrm>
              <a:custGeom>
                <a:avLst/>
                <a:gdLst>
                  <a:gd name="T0" fmla="*/ 40 w 80"/>
                  <a:gd name="T1" fmla="*/ 25 h 25"/>
                  <a:gd name="T2" fmla="*/ 48 w 80"/>
                  <a:gd name="T3" fmla="*/ 25 h 25"/>
                  <a:gd name="T4" fmla="*/ 70 w 80"/>
                  <a:gd name="T5" fmla="*/ 15 h 25"/>
                  <a:gd name="T6" fmla="*/ 78 w 80"/>
                  <a:gd name="T7" fmla="*/ 16 h 25"/>
                  <a:gd name="T8" fmla="*/ 80 w 80"/>
                  <a:gd name="T9" fmla="*/ 15 h 25"/>
                  <a:gd name="T10" fmla="*/ 80 w 80"/>
                  <a:gd name="T11" fmla="*/ 2 h 25"/>
                  <a:gd name="T12" fmla="*/ 40 w 80"/>
                  <a:gd name="T13" fmla="*/ 11 h 25"/>
                  <a:gd name="T14" fmla="*/ 0 w 80"/>
                  <a:gd name="T15" fmla="*/ 0 h 25"/>
                  <a:gd name="T16" fmla="*/ 0 w 80"/>
                  <a:gd name="T17" fmla="*/ 11 h 25"/>
                  <a:gd name="T18" fmla="*/ 40 w 80"/>
                  <a:gd name="T1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0" h="25">
                    <a:moveTo>
                      <a:pt x="40" y="25"/>
                    </a:moveTo>
                    <a:cubicBezTo>
                      <a:pt x="43" y="25"/>
                      <a:pt x="45" y="25"/>
                      <a:pt x="48" y="25"/>
                    </a:cubicBezTo>
                    <a:cubicBezTo>
                      <a:pt x="53" y="19"/>
                      <a:pt x="61" y="15"/>
                      <a:pt x="70" y="15"/>
                    </a:cubicBezTo>
                    <a:cubicBezTo>
                      <a:pt x="73" y="15"/>
                      <a:pt x="76" y="15"/>
                      <a:pt x="78" y="16"/>
                    </a:cubicBezTo>
                    <a:cubicBezTo>
                      <a:pt x="79" y="16"/>
                      <a:pt x="79" y="15"/>
                      <a:pt x="80" y="15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71" y="7"/>
                      <a:pt x="55" y="11"/>
                      <a:pt x="40" y="11"/>
                    </a:cubicBezTo>
                    <a:cubicBezTo>
                      <a:pt x="24" y="11"/>
                      <a:pt x="7" y="7"/>
                      <a:pt x="0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7"/>
                      <a:pt x="18" y="25"/>
                      <a:pt x="4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97" name="Freeform 103">
                <a:extLst>
                  <a:ext uri="{FF2B5EF4-FFF2-40B4-BE49-F238E27FC236}">
                    <a16:creationId xmlns:a16="http://schemas.microsoft.com/office/drawing/2014/main" id="{3BFA43C7-273F-B14E-B62D-3A84B58E2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458" y="1803401"/>
                <a:ext cx="300039" cy="120650"/>
              </a:xfrm>
              <a:custGeom>
                <a:avLst/>
                <a:gdLst>
                  <a:gd name="T0" fmla="*/ 40 w 80"/>
                  <a:gd name="T1" fmla="*/ 32 h 32"/>
                  <a:gd name="T2" fmla="*/ 80 w 80"/>
                  <a:gd name="T3" fmla="*/ 22 h 32"/>
                  <a:gd name="T4" fmla="*/ 80 w 80"/>
                  <a:gd name="T5" fmla="*/ 18 h 32"/>
                  <a:gd name="T6" fmla="*/ 40 w 80"/>
                  <a:gd name="T7" fmla="*/ 0 h 32"/>
                  <a:gd name="T8" fmla="*/ 0 w 80"/>
                  <a:gd name="T9" fmla="*/ 18 h 32"/>
                  <a:gd name="T10" fmla="*/ 40 w 80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" h="32">
                    <a:moveTo>
                      <a:pt x="40" y="32"/>
                    </a:moveTo>
                    <a:cubicBezTo>
                      <a:pt x="58" y="32"/>
                      <a:pt x="74" y="27"/>
                      <a:pt x="80" y="22"/>
                    </a:cubicBezTo>
                    <a:cubicBezTo>
                      <a:pt x="80" y="18"/>
                      <a:pt x="80" y="18"/>
                      <a:pt x="80" y="18"/>
                    </a:cubicBezTo>
                    <a:cubicBezTo>
                      <a:pt x="80" y="8"/>
                      <a:pt x="62" y="0"/>
                      <a:pt x="40" y="0"/>
                    </a:cubicBezTo>
                    <a:cubicBezTo>
                      <a:pt x="18" y="0"/>
                      <a:pt x="0" y="8"/>
                      <a:pt x="0" y="18"/>
                    </a:cubicBezTo>
                    <a:cubicBezTo>
                      <a:pt x="0" y="24"/>
                      <a:pt x="18" y="32"/>
                      <a:pt x="4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98" name="Freeform 104">
                <a:extLst>
                  <a:ext uri="{FF2B5EF4-FFF2-40B4-BE49-F238E27FC236}">
                    <a16:creationId xmlns:a16="http://schemas.microsoft.com/office/drawing/2014/main" id="{E3799B0D-9F1A-1846-A4D4-3BFD1B19DE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468" y="2033588"/>
                <a:ext cx="173038" cy="101600"/>
              </a:xfrm>
              <a:custGeom>
                <a:avLst/>
                <a:gdLst>
                  <a:gd name="T0" fmla="*/ 40 w 46"/>
                  <a:gd name="T1" fmla="*/ 11 h 27"/>
                  <a:gd name="T2" fmla="*/ 0 w 46"/>
                  <a:gd name="T3" fmla="*/ 0 h 27"/>
                  <a:gd name="T4" fmla="*/ 0 w 46"/>
                  <a:gd name="T5" fmla="*/ 9 h 27"/>
                  <a:gd name="T6" fmla="*/ 40 w 46"/>
                  <a:gd name="T7" fmla="*/ 27 h 27"/>
                  <a:gd name="T8" fmla="*/ 46 w 46"/>
                  <a:gd name="T9" fmla="*/ 27 h 27"/>
                  <a:gd name="T10" fmla="*/ 40 w 46"/>
                  <a:gd name="T11" fmla="*/ 11 h 27"/>
                  <a:gd name="T12" fmla="*/ 40 w 46"/>
                  <a:gd name="T13" fmla="*/ 1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27">
                    <a:moveTo>
                      <a:pt x="40" y="11"/>
                    </a:moveTo>
                    <a:cubicBezTo>
                      <a:pt x="24" y="11"/>
                      <a:pt x="7" y="7"/>
                      <a:pt x="0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9"/>
                      <a:pt x="18" y="27"/>
                      <a:pt x="40" y="27"/>
                    </a:cubicBezTo>
                    <a:cubicBezTo>
                      <a:pt x="42" y="27"/>
                      <a:pt x="44" y="27"/>
                      <a:pt x="46" y="27"/>
                    </a:cubicBezTo>
                    <a:cubicBezTo>
                      <a:pt x="43" y="22"/>
                      <a:pt x="40" y="17"/>
                      <a:pt x="40" y="11"/>
                    </a:cubicBezTo>
                    <a:cubicBezTo>
                      <a:pt x="40" y="11"/>
                      <a:pt x="40" y="11"/>
                      <a:pt x="4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99" name="Freeform 105">
                <a:extLst>
                  <a:ext uri="{FF2B5EF4-FFF2-40B4-BE49-F238E27FC236}">
                    <a16:creationId xmlns:a16="http://schemas.microsoft.com/office/drawing/2014/main" id="{5EAC0B75-EC0E-E04F-9918-BDBB9DAA00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26563" y="1968500"/>
                <a:ext cx="195263" cy="196850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32 w 52"/>
                  <a:gd name="T11" fmla="*/ 30 h 52"/>
                  <a:gd name="T12" fmla="*/ 22 w 52"/>
                  <a:gd name="T13" fmla="*/ 30 h 52"/>
                  <a:gd name="T14" fmla="*/ 22 w 52"/>
                  <a:gd name="T15" fmla="*/ 13 h 52"/>
                  <a:gd name="T16" fmla="*/ 24 w 52"/>
                  <a:gd name="T17" fmla="*/ 11 h 52"/>
                  <a:gd name="T18" fmla="*/ 26 w 52"/>
                  <a:gd name="T19" fmla="*/ 13 h 52"/>
                  <a:gd name="T20" fmla="*/ 26 w 52"/>
                  <a:gd name="T21" fmla="*/ 26 h 52"/>
                  <a:gd name="T22" fmla="*/ 32 w 52"/>
                  <a:gd name="T23" fmla="*/ 26 h 52"/>
                  <a:gd name="T24" fmla="*/ 35 w 52"/>
                  <a:gd name="T25" fmla="*/ 28 h 52"/>
                  <a:gd name="T26" fmla="*/ 32 w 52"/>
                  <a:gd name="T27" fmla="*/ 3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2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2"/>
                      <a:pt x="40" y="0"/>
                      <a:pt x="26" y="0"/>
                    </a:cubicBezTo>
                    <a:close/>
                    <a:moveTo>
                      <a:pt x="32" y="30"/>
                    </a:moveTo>
                    <a:cubicBezTo>
                      <a:pt x="22" y="30"/>
                      <a:pt x="22" y="30"/>
                      <a:pt x="22" y="3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2"/>
                      <a:pt x="23" y="11"/>
                      <a:pt x="24" y="11"/>
                    </a:cubicBezTo>
                    <a:cubicBezTo>
                      <a:pt x="25" y="11"/>
                      <a:pt x="26" y="12"/>
                      <a:pt x="26" y="13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4" y="26"/>
                      <a:pt x="35" y="27"/>
                      <a:pt x="35" y="28"/>
                    </a:cubicBezTo>
                    <a:cubicBezTo>
                      <a:pt x="35" y="29"/>
                      <a:pt x="34" y="30"/>
                      <a:pt x="32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5A7ECE9-F7CD-AD48-9F0A-69A29A738F6D}"/>
              </a:ext>
            </a:extLst>
          </p:cNvPr>
          <p:cNvGrpSpPr/>
          <p:nvPr/>
        </p:nvGrpSpPr>
        <p:grpSpPr>
          <a:xfrm>
            <a:off x="11212134" y="11496316"/>
            <a:ext cx="1353137" cy="1349324"/>
            <a:chOff x="11016192" y="11569468"/>
            <a:chExt cx="1817678" cy="1812556"/>
          </a:xfrm>
        </p:grpSpPr>
        <p:sp>
          <p:nvSpPr>
            <p:cNvPr id="83" name="Freeform 692">
              <a:extLst>
                <a:ext uri="{FF2B5EF4-FFF2-40B4-BE49-F238E27FC236}">
                  <a16:creationId xmlns:a16="http://schemas.microsoft.com/office/drawing/2014/main" id="{AA5B8278-BAAA-CB42-A9C9-375C6A5A4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6192" y="11569468"/>
              <a:ext cx="1817678" cy="1812556"/>
            </a:xfrm>
            <a:custGeom>
              <a:avLst/>
              <a:gdLst>
                <a:gd name="T0" fmla="*/ 2147483646 w 1567"/>
                <a:gd name="T1" fmla="*/ 2147483646 h 1559"/>
                <a:gd name="T2" fmla="*/ 2147483646 w 1567"/>
                <a:gd name="T3" fmla="*/ 2147483646 h 1559"/>
                <a:gd name="T4" fmla="*/ 2147483646 w 1567"/>
                <a:gd name="T5" fmla="*/ 2147483646 h 1559"/>
                <a:gd name="T6" fmla="*/ 0 w 1567"/>
                <a:gd name="T7" fmla="*/ 2147483646 h 1559"/>
                <a:gd name="T8" fmla="*/ 2147483646 w 1567"/>
                <a:gd name="T9" fmla="*/ 0 h 1559"/>
                <a:gd name="T10" fmla="*/ 2147483646 w 1567"/>
                <a:gd name="T11" fmla="*/ 2147483646 h 15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67" h="1559">
                  <a:moveTo>
                    <a:pt x="1566" y="784"/>
                  </a:moveTo>
                  <a:lnTo>
                    <a:pt x="1566" y="784"/>
                  </a:lnTo>
                  <a:cubicBezTo>
                    <a:pt x="1566" y="1211"/>
                    <a:pt x="1219" y="1558"/>
                    <a:pt x="783" y="1558"/>
                  </a:cubicBezTo>
                  <a:cubicBezTo>
                    <a:pt x="355" y="1558"/>
                    <a:pt x="0" y="1211"/>
                    <a:pt x="0" y="784"/>
                  </a:cubicBezTo>
                  <a:cubicBezTo>
                    <a:pt x="0" y="348"/>
                    <a:pt x="355" y="0"/>
                    <a:pt x="783" y="0"/>
                  </a:cubicBezTo>
                  <a:cubicBezTo>
                    <a:pt x="1219" y="0"/>
                    <a:pt x="1566" y="348"/>
                    <a:pt x="1566" y="78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solidFill>
                  <a:schemeClr val="tx2"/>
                </a:solidFill>
                <a:latin typeface="Lato" panose="020F0502020204030203" pitchFamily="34" charset="0"/>
              </a:endParaRPr>
            </a:p>
          </p:txBody>
        </p: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C272DE1B-9401-C34F-83D5-6FA2E168BD58}"/>
                </a:ext>
              </a:extLst>
            </p:cNvPr>
            <p:cNvGrpSpPr/>
            <p:nvPr/>
          </p:nvGrpSpPr>
          <p:grpSpPr>
            <a:xfrm>
              <a:off x="11431881" y="11966306"/>
              <a:ext cx="939885" cy="898482"/>
              <a:chOff x="4833935" y="3983047"/>
              <a:chExt cx="360361" cy="344489"/>
            </a:xfrm>
            <a:solidFill>
              <a:schemeClr val="bg1"/>
            </a:solidFill>
          </p:grpSpPr>
          <p:sp>
            <p:nvSpPr>
              <p:cNvPr id="201" name="Freeform 200">
                <a:extLst>
                  <a:ext uri="{FF2B5EF4-FFF2-40B4-BE49-F238E27FC236}">
                    <a16:creationId xmlns:a16="http://schemas.microsoft.com/office/drawing/2014/main" id="{8B7C9A28-68BC-F442-B568-7DAD927801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3935" y="4179900"/>
                <a:ext cx="74613" cy="128588"/>
              </a:xfrm>
              <a:custGeom>
                <a:avLst/>
                <a:gdLst>
                  <a:gd name="T0" fmla="*/ 18 w 20"/>
                  <a:gd name="T1" fmla="*/ 0 h 34"/>
                  <a:gd name="T2" fmla="*/ 2 w 20"/>
                  <a:gd name="T3" fmla="*/ 0 h 34"/>
                  <a:gd name="T4" fmla="*/ 0 w 20"/>
                  <a:gd name="T5" fmla="*/ 2 h 34"/>
                  <a:gd name="T6" fmla="*/ 0 w 20"/>
                  <a:gd name="T7" fmla="*/ 32 h 34"/>
                  <a:gd name="T8" fmla="*/ 2 w 20"/>
                  <a:gd name="T9" fmla="*/ 34 h 34"/>
                  <a:gd name="T10" fmla="*/ 18 w 20"/>
                  <a:gd name="T11" fmla="*/ 34 h 34"/>
                  <a:gd name="T12" fmla="*/ 20 w 20"/>
                  <a:gd name="T13" fmla="*/ 32 h 34"/>
                  <a:gd name="T14" fmla="*/ 20 w 20"/>
                  <a:gd name="T15" fmla="*/ 2 h 34"/>
                  <a:gd name="T16" fmla="*/ 18 w 20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34">
                    <a:moveTo>
                      <a:pt x="1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3"/>
                      <a:pt x="1" y="34"/>
                      <a:pt x="2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9" y="34"/>
                      <a:pt x="20" y="33"/>
                      <a:pt x="20" y="3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19" y="0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202" name="Freeform 201">
                <a:extLst>
                  <a:ext uri="{FF2B5EF4-FFF2-40B4-BE49-F238E27FC236}">
                    <a16:creationId xmlns:a16="http://schemas.microsoft.com/office/drawing/2014/main" id="{4E4BE05C-15B4-6B4D-97D1-854B6ABD7A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6483" y="4194186"/>
                <a:ext cx="277813" cy="133350"/>
              </a:xfrm>
              <a:custGeom>
                <a:avLst/>
                <a:gdLst>
                  <a:gd name="T0" fmla="*/ 73 w 74"/>
                  <a:gd name="T1" fmla="*/ 13 h 35"/>
                  <a:gd name="T2" fmla="*/ 59 w 74"/>
                  <a:gd name="T3" fmla="*/ 8 h 35"/>
                  <a:gd name="T4" fmla="*/ 47 w 74"/>
                  <a:gd name="T5" fmla="*/ 12 h 35"/>
                  <a:gd name="T6" fmla="*/ 47 w 74"/>
                  <a:gd name="T7" fmla="*/ 14 h 35"/>
                  <a:gd name="T8" fmla="*/ 45 w 74"/>
                  <a:gd name="T9" fmla="*/ 21 h 35"/>
                  <a:gd name="T10" fmla="*/ 38 w 74"/>
                  <a:gd name="T11" fmla="*/ 24 h 35"/>
                  <a:gd name="T12" fmla="*/ 18 w 74"/>
                  <a:gd name="T13" fmla="*/ 24 h 35"/>
                  <a:gd name="T14" fmla="*/ 16 w 74"/>
                  <a:gd name="T15" fmla="*/ 22 h 35"/>
                  <a:gd name="T16" fmla="*/ 18 w 74"/>
                  <a:gd name="T17" fmla="*/ 20 h 35"/>
                  <a:gd name="T18" fmla="*/ 38 w 74"/>
                  <a:gd name="T19" fmla="*/ 20 h 35"/>
                  <a:gd name="T20" fmla="*/ 42 w 74"/>
                  <a:gd name="T21" fmla="*/ 18 h 35"/>
                  <a:gd name="T22" fmla="*/ 43 w 74"/>
                  <a:gd name="T23" fmla="*/ 14 h 35"/>
                  <a:gd name="T24" fmla="*/ 38 w 74"/>
                  <a:gd name="T25" fmla="*/ 8 h 35"/>
                  <a:gd name="T26" fmla="*/ 27 w 74"/>
                  <a:gd name="T27" fmla="*/ 8 h 35"/>
                  <a:gd name="T28" fmla="*/ 26 w 74"/>
                  <a:gd name="T29" fmla="*/ 8 h 35"/>
                  <a:gd name="T30" fmla="*/ 25 w 74"/>
                  <a:gd name="T31" fmla="*/ 7 h 35"/>
                  <a:gd name="T32" fmla="*/ 8 w 74"/>
                  <a:gd name="T33" fmla="*/ 0 h 35"/>
                  <a:gd name="T34" fmla="*/ 2 w 74"/>
                  <a:gd name="T35" fmla="*/ 0 h 35"/>
                  <a:gd name="T36" fmla="*/ 0 w 74"/>
                  <a:gd name="T37" fmla="*/ 2 h 35"/>
                  <a:gd name="T38" fmla="*/ 0 w 74"/>
                  <a:gd name="T39" fmla="*/ 24 h 35"/>
                  <a:gd name="T40" fmla="*/ 1 w 74"/>
                  <a:gd name="T41" fmla="*/ 26 h 35"/>
                  <a:gd name="T42" fmla="*/ 16 w 74"/>
                  <a:gd name="T43" fmla="*/ 31 h 35"/>
                  <a:gd name="T44" fmla="*/ 32 w 74"/>
                  <a:gd name="T45" fmla="*/ 35 h 35"/>
                  <a:gd name="T46" fmla="*/ 49 w 74"/>
                  <a:gd name="T47" fmla="*/ 29 h 35"/>
                  <a:gd name="T48" fmla="*/ 73 w 74"/>
                  <a:gd name="T49" fmla="*/ 16 h 35"/>
                  <a:gd name="T50" fmla="*/ 74 w 74"/>
                  <a:gd name="T51" fmla="*/ 14 h 35"/>
                  <a:gd name="T52" fmla="*/ 73 w 74"/>
                  <a:gd name="T53" fmla="*/ 1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4" h="35">
                    <a:moveTo>
                      <a:pt x="73" y="13"/>
                    </a:moveTo>
                    <a:cubicBezTo>
                      <a:pt x="69" y="8"/>
                      <a:pt x="65" y="7"/>
                      <a:pt x="59" y="8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3"/>
                      <a:pt x="47" y="13"/>
                      <a:pt x="47" y="14"/>
                    </a:cubicBezTo>
                    <a:cubicBezTo>
                      <a:pt x="47" y="17"/>
                      <a:pt x="47" y="19"/>
                      <a:pt x="45" y="21"/>
                    </a:cubicBezTo>
                    <a:cubicBezTo>
                      <a:pt x="43" y="23"/>
                      <a:pt x="41" y="24"/>
                      <a:pt x="3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4"/>
                      <a:pt x="16" y="23"/>
                      <a:pt x="16" y="22"/>
                    </a:cubicBezTo>
                    <a:cubicBezTo>
                      <a:pt x="16" y="21"/>
                      <a:pt x="17" y="20"/>
                      <a:pt x="18" y="20"/>
                    </a:cubicBezTo>
                    <a:cubicBezTo>
                      <a:pt x="38" y="20"/>
                      <a:pt x="38" y="20"/>
                      <a:pt x="38" y="20"/>
                    </a:cubicBezTo>
                    <a:cubicBezTo>
                      <a:pt x="40" y="20"/>
                      <a:pt x="41" y="19"/>
                      <a:pt x="42" y="18"/>
                    </a:cubicBezTo>
                    <a:cubicBezTo>
                      <a:pt x="43" y="17"/>
                      <a:pt x="43" y="16"/>
                      <a:pt x="43" y="14"/>
                    </a:cubicBezTo>
                    <a:cubicBezTo>
                      <a:pt x="43" y="12"/>
                      <a:pt x="42" y="8"/>
                      <a:pt x="38" y="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5" y="8"/>
                      <a:pt x="25" y="8"/>
                      <a:pt x="25" y="7"/>
                    </a:cubicBezTo>
                    <a:cubicBezTo>
                      <a:pt x="23" y="6"/>
                      <a:pt x="17" y="0"/>
                      <a:pt x="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5"/>
                      <a:pt x="1" y="26"/>
                      <a:pt x="1" y="26"/>
                    </a:cubicBezTo>
                    <a:cubicBezTo>
                      <a:pt x="8" y="28"/>
                      <a:pt x="12" y="30"/>
                      <a:pt x="16" y="31"/>
                    </a:cubicBezTo>
                    <a:cubicBezTo>
                      <a:pt x="24" y="34"/>
                      <a:pt x="28" y="35"/>
                      <a:pt x="32" y="35"/>
                    </a:cubicBezTo>
                    <a:cubicBezTo>
                      <a:pt x="37" y="35"/>
                      <a:pt x="41" y="33"/>
                      <a:pt x="49" y="29"/>
                    </a:cubicBezTo>
                    <a:cubicBezTo>
                      <a:pt x="54" y="26"/>
                      <a:pt x="62" y="21"/>
                      <a:pt x="73" y="16"/>
                    </a:cubicBezTo>
                    <a:cubicBezTo>
                      <a:pt x="73" y="15"/>
                      <a:pt x="74" y="15"/>
                      <a:pt x="74" y="14"/>
                    </a:cubicBezTo>
                    <a:cubicBezTo>
                      <a:pt x="74" y="14"/>
                      <a:pt x="74" y="13"/>
                      <a:pt x="7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203" name="Freeform 202">
                <a:extLst>
                  <a:ext uri="{FF2B5EF4-FFF2-40B4-BE49-F238E27FC236}">
                    <a16:creationId xmlns:a16="http://schemas.microsoft.com/office/drawing/2014/main" id="{E3CD05B5-5DF5-6445-A3BA-F28A3B52534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37140" y="3983047"/>
                <a:ext cx="104775" cy="106363"/>
              </a:xfrm>
              <a:custGeom>
                <a:avLst/>
                <a:gdLst>
                  <a:gd name="T0" fmla="*/ 14 w 28"/>
                  <a:gd name="T1" fmla="*/ 28 h 28"/>
                  <a:gd name="T2" fmla="*/ 28 w 28"/>
                  <a:gd name="T3" fmla="*/ 14 h 28"/>
                  <a:gd name="T4" fmla="*/ 14 w 28"/>
                  <a:gd name="T5" fmla="*/ 0 h 28"/>
                  <a:gd name="T6" fmla="*/ 0 w 28"/>
                  <a:gd name="T7" fmla="*/ 14 h 28"/>
                  <a:gd name="T8" fmla="*/ 14 w 28"/>
                  <a:gd name="T9" fmla="*/ 28 h 28"/>
                  <a:gd name="T10" fmla="*/ 12 w 28"/>
                  <a:gd name="T11" fmla="*/ 10 h 28"/>
                  <a:gd name="T12" fmla="*/ 14 w 28"/>
                  <a:gd name="T13" fmla="*/ 8 h 28"/>
                  <a:gd name="T14" fmla="*/ 16 w 28"/>
                  <a:gd name="T15" fmla="*/ 10 h 28"/>
                  <a:gd name="T16" fmla="*/ 16 w 28"/>
                  <a:gd name="T17" fmla="*/ 18 h 28"/>
                  <a:gd name="T18" fmla="*/ 14 w 28"/>
                  <a:gd name="T19" fmla="*/ 20 h 28"/>
                  <a:gd name="T20" fmla="*/ 12 w 28"/>
                  <a:gd name="T21" fmla="*/ 18 h 28"/>
                  <a:gd name="T22" fmla="*/ 12 w 28"/>
                  <a:gd name="T23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cubicBezTo>
                      <a:pt x="22" y="28"/>
                      <a:pt x="28" y="22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lose/>
                    <a:moveTo>
                      <a:pt x="12" y="10"/>
                    </a:moveTo>
                    <a:cubicBezTo>
                      <a:pt x="12" y="9"/>
                      <a:pt x="13" y="8"/>
                      <a:pt x="14" y="8"/>
                    </a:cubicBezTo>
                    <a:cubicBezTo>
                      <a:pt x="15" y="8"/>
                      <a:pt x="16" y="9"/>
                      <a:pt x="16" y="10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2" y="19"/>
                      <a:pt x="12" y="18"/>
                    </a:cubicBezTo>
                    <a:lnTo>
                      <a:pt x="12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204" name="Freeform 203">
                <a:extLst>
                  <a:ext uri="{FF2B5EF4-FFF2-40B4-BE49-F238E27FC236}">
                    <a16:creationId xmlns:a16="http://schemas.microsoft.com/office/drawing/2014/main" id="{13077AE9-41B7-3148-9CD5-6ADA9850027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68875" y="4089401"/>
                <a:ext cx="104775" cy="104775"/>
              </a:xfrm>
              <a:custGeom>
                <a:avLst/>
                <a:gdLst>
                  <a:gd name="T0" fmla="*/ 14 w 28"/>
                  <a:gd name="T1" fmla="*/ 28 h 28"/>
                  <a:gd name="T2" fmla="*/ 28 w 28"/>
                  <a:gd name="T3" fmla="*/ 14 h 28"/>
                  <a:gd name="T4" fmla="*/ 14 w 28"/>
                  <a:gd name="T5" fmla="*/ 0 h 28"/>
                  <a:gd name="T6" fmla="*/ 0 w 28"/>
                  <a:gd name="T7" fmla="*/ 14 h 28"/>
                  <a:gd name="T8" fmla="*/ 14 w 28"/>
                  <a:gd name="T9" fmla="*/ 28 h 28"/>
                  <a:gd name="T10" fmla="*/ 12 w 28"/>
                  <a:gd name="T11" fmla="*/ 10 h 28"/>
                  <a:gd name="T12" fmla="*/ 14 w 28"/>
                  <a:gd name="T13" fmla="*/ 8 h 28"/>
                  <a:gd name="T14" fmla="*/ 16 w 28"/>
                  <a:gd name="T15" fmla="*/ 10 h 28"/>
                  <a:gd name="T16" fmla="*/ 16 w 28"/>
                  <a:gd name="T17" fmla="*/ 18 h 28"/>
                  <a:gd name="T18" fmla="*/ 14 w 28"/>
                  <a:gd name="T19" fmla="*/ 20 h 28"/>
                  <a:gd name="T20" fmla="*/ 12 w 28"/>
                  <a:gd name="T21" fmla="*/ 18 h 28"/>
                  <a:gd name="T22" fmla="*/ 12 w 28"/>
                  <a:gd name="T23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cubicBezTo>
                      <a:pt x="22" y="28"/>
                      <a:pt x="28" y="22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lose/>
                    <a:moveTo>
                      <a:pt x="12" y="10"/>
                    </a:moveTo>
                    <a:cubicBezTo>
                      <a:pt x="12" y="9"/>
                      <a:pt x="13" y="8"/>
                      <a:pt x="14" y="8"/>
                    </a:cubicBezTo>
                    <a:cubicBezTo>
                      <a:pt x="15" y="8"/>
                      <a:pt x="16" y="9"/>
                      <a:pt x="16" y="10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2" y="19"/>
                      <a:pt x="12" y="18"/>
                    </a:cubicBezTo>
                    <a:lnTo>
                      <a:pt x="12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3A3597-ACDE-2C49-B73B-11BF6814BE15}"/>
              </a:ext>
            </a:extLst>
          </p:cNvPr>
          <p:cNvGrpSpPr/>
          <p:nvPr/>
        </p:nvGrpSpPr>
        <p:grpSpPr>
          <a:xfrm>
            <a:off x="5128971" y="5531109"/>
            <a:ext cx="3094126" cy="2080277"/>
            <a:chOff x="2284107" y="2114708"/>
            <a:chExt cx="3094126" cy="2080277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460966D0-3ECC-BF4F-AE3E-E6E41729A62B}"/>
                </a:ext>
              </a:extLst>
            </p:cNvPr>
            <p:cNvSpPr txBox="1"/>
            <p:nvPr/>
          </p:nvSpPr>
          <p:spPr>
            <a:xfrm>
              <a:off x="2284107" y="2809990"/>
              <a:ext cx="309412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That’s why we provide point and click solutions.</a:t>
              </a:r>
            </a:p>
          </p:txBody>
        </p:sp>
        <p:sp>
          <p:nvSpPr>
            <p:cNvPr id="206" name="CuadroTexto 700">
              <a:extLst>
                <a:ext uri="{FF2B5EF4-FFF2-40B4-BE49-F238E27FC236}">
                  <a16:creationId xmlns:a16="http://schemas.microsoft.com/office/drawing/2014/main" id="{9683F74D-F860-2443-8959-7F3E20E30C44}"/>
                </a:ext>
              </a:extLst>
            </p:cNvPr>
            <p:cNvSpPr txBox="1"/>
            <p:nvPr/>
          </p:nvSpPr>
          <p:spPr>
            <a:xfrm>
              <a:off x="2826082" y="2114708"/>
              <a:ext cx="1990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27FDEFEC-6EBE-1249-930E-11CF11E55159}"/>
              </a:ext>
            </a:extLst>
          </p:cNvPr>
          <p:cNvGrpSpPr/>
          <p:nvPr/>
        </p:nvGrpSpPr>
        <p:grpSpPr>
          <a:xfrm>
            <a:off x="10416622" y="5531109"/>
            <a:ext cx="3094126" cy="2080277"/>
            <a:chOff x="2284107" y="2114708"/>
            <a:chExt cx="3094126" cy="2080277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88521F7-1C90-4947-9B67-C341536FF65D}"/>
                </a:ext>
              </a:extLst>
            </p:cNvPr>
            <p:cNvSpPr txBox="1"/>
            <p:nvPr/>
          </p:nvSpPr>
          <p:spPr>
            <a:xfrm>
              <a:off x="2284107" y="2809990"/>
              <a:ext cx="309412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That’s why we provide point and click solutions.</a:t>
              </a:r>
            </a:p>
          </p:txBody>
        </p:sp>
        <p:sp>
          <p:nvSpPr>
            <p:cNvPr id="209" name="CuadroTexto 700">
              <a:extLst>
                <a:ext uri="{FF2B5EF4-FFF2-40B4-BE49-F238E27FC236}">
                  <a16:creationId xmlns:a16="http://schemas.microsoft.com/office/drawing/2014/main" id="{139E6C45-57BD-4442-8D6B-A618BA47FDB0}"/>
                </a:ext>
              </a:extLst>
            </p:cNvPr>
            <p:cNvSpPr txBox="1"/>
            <p:nvPr/>
          </p:nvSpPr>
          <p:spPr>
            <a:xfrm>
              <a:off x="2826082" y="2114708"/>
              <a:ext cx="1990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ANALYZE</a:t>
              </a: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63091421-DBEA-734F-8EAB-A9175814B649}"/>
              </a:ext>
            </a:extLst>
          </p:cNvPr>
          <p:cNvGrpSpPr/>
          <p:nvPr/>
        </p:nvGrpSpPr>
        <p:grpSpPr>
          <a:xfrm>
            <a:off x="15670087" y="5531109"/>
            <a:ext cx="3094126" cy="2080277"/>
            <a:chOff x="2284107" y="2114708"/>
            <a:chExt cx="3094126" cy="2080277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5BA2CF71-9394-2842-B22A-AE1ABCE1E8B7}"/>
                </a:ext>
              </a:extLst>
            </p:cNvPr>
            <p:cNvSpPr txBox="1"/>
            <p:nvPr/>
          </p:nvSpPr>
          <p:spPr>
            <a:xfrm>
              <a:off x="2284107" y="2809990"/>
              <a:ext cx="309412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That’s why we provide point and click solutions.</a:t>
              </a:r>
            </a:p>
          </p:txBody>
        </p:sp>
        <p:sp>
          <p:nvSpPr>
            <p:cNvPr id="212" name="CuadroTexto 700">
              <a:extLst>
                <a:ext uri="{FF2B5EF4-FFF2-40B4-BE49-F238E27FC236}">
                  <a16:creationId xmlns:a16="http://schemas.microsoft.com/office/drawing/2014/main" id="{857A38E3-C3FF-F745-8E5F-8771DCFF6FE5}"/>
                </a:ext>
              </a:extLst>
            </p:cNvPr>
            <p:cNvSpPr txBox="1"/>
            <p:nvPr/>
          </p:nvSpPr>
          <p:spPr>
            <a:xfrm>
              <a:off x="2826082" y="2114708"/>
              <a:ext cx="1990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IDENTIFY</a:t>
              </a:r>
            </a:p>
          </p:txBody>
        </p:sp>
      </p:grpSp>
      <p:sp>
        <p:nvSpPr>
          <p:cNvPr id="214" name="TextBox 213">
            <a:extLst>
              <a:ext uri="{FF2B5EF4-FFF2-40B4-BE49-F238E27FC236}">
                <a16:creationId xmlns:a16="http://schemas.microsoft.com/office/drawing/2014/main" id="{7B275A7E-8BE0-2E48-ADDB-57F7A4961F5A}"/>
              </a:ext>
            </a:extLst>
          </p:cNvPr>
          <p:cNvSpPr txBox="1"/>
          <p:nvPr/>
        </p:nvSpPr>
        <p:spPr>
          <a:xfrm>
            <a:off x="5128971" y="9034908"/>
            <a:ext cx="30941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215" name="CuadroTexto 700">
            <a:extLst>
              <a:ext uri="{FF2B5EF4-FFF2-40B4-BE49-F238E27FC236}">
                <a16:creationId xmlns:a16="http://schemas.microsoft.com/office/drawing/2014/main" id="{7C0A6F41-5355-5F4F-A5C4-B354C349DB6C}"/>
              </a:ext>
            </a:extLst>
          </p:cNvPr>
          <p:cNvSpPr txBox="1"/>
          <p:nvPr/>
        </p:nvSpPr>
        <p:spPr>
          <a:xfrm>
            <a:off x="5228632" y="10476396"/>
            <a:ext cx="2875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ADVERTISE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792F4071-13D1-C748-AF5E-589C42DDD674}"/>
              </a:ext>
            </a:extLst>
          </p:cNvPr>
          <p:cNvSpPr txBox="1"/>
          <p:nvPr/>
        </p:nvSpPr>
        <p:spPr>
          <a:xfrm>
            <a:off x="10416622" y="9034908"/>
            <a:ext cx="30941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218" name="CuadroTexto 700">
            <a:extLst>
              <a:ext uri="{FF2B5EF4-FFF2-40B4-BE49-F238E27FC236}">
                <a16:creationId xmlns:a16="http://schemas.microsoft.com/office/drawing/2014/main" id="{EC1E7D67-697E-0E4E-B3D9-0D22E5768439}"/>
              </a:ext>
            </a:extLst>
          </p:cNvPr>
          <p:cNvSpPr txBox="1"/>
          <p:nvPr/>
        </p:nvSpPr>
        <p:spPr>
          <a:xfrm>
            <a:off x="10416622" y="10476396"/>
            <a:ext cx="307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AUTHORIZE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D5B7169B-4614-B04B-8270-EF00402A9357}"/>
              </a:ext>
            </a:extLst>
          </p:cNvPr>
          <p:cNvSpPr txBox="1"/>
          <p:nvPr/>
        </p:nvSpPr>
        <p:spPr>
          <a:xfrm>
            <a:off x="15670087" y="9034908"/>
            <a:ext cx="30941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221" name="CuadroTexto 700">
            <a:extLst>
              <a:ext uri="{FF2B5EF4-FFF2-40B4-BE49-F238E27FC236}">
                <a16:creationId xmlns:a16="http://schemas.microsoft.com/office/drawing/2014/main" id="{7DABEF1B-49A3-1F4F-B079-CA0C9BA42E82}"/>
              </a:ext>
            </a:extLst>
          </p:cNvPr>
          <p:cNvSpPr txBox="1"/>
          <p:nvPr/>
        </p:nvSpPr>
        <p:spPr>
          <a:xfrm>
            <a:off x="16212062" y="10476396"/>
            <a:ext cx="1990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PRESENT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54CA77A-6340-AB4D-926D-7D082AF83186}"/>
              </a:ext>
            </a:extLst>
          </p:cNvPr>
          <p:cNvGrpSpPr/>
          <p:nvPr/>
        </p:nvGrpSpPr>
        <p:grpSpPr>
          <a:xfrm>
            <a:off x="5921004" y="3789230"/>
            <a:ext cx="1349326" cy="1349325"/>
            <a:chOff x="5725062" y="11569468"/>
            <a:chExt cx="1812558" cy="1812556"/>
          </a:xfrm>
        </p:grpSpPr>
        <p:sp>
          <p:nvSpPr>
            <p:cNvPr id="54" name="Freeform 691">
              <a:extLst>
                <a:ext uri="{FF2B5EF4-FFF2-40B4-BE49-F238E27FC236}">
                  <a16:creationId xmlns:a16="http://schemas.microsoft.com/office/drawing/2014/main" id="{8BA9D8BF-95EF-A14C-AEEE-8CA95F6CD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5062" y="11569468"/>
              <a:ext cx="1812558" cy="1812556"/>
            </a:xfrm>
            <a:custGeom>
              <a:avLst/>
              <a:gdLst>
                <a:gd name="T0" fmla="*/ 2147483646 w 1559"/>
                <a:gd name="T1" fmla="*/ 2147483646 h 1559"/>
                <a:gd name="T2" fmla="*/ 2147483646 w 1559"/>
                <a:gd name="T3" fmla="*/ 2147483646 h 1559"/>
                <a:gd name="T4" fmla="*/ 2147483646 w 1559"/>
                <a:gd name="T5" fmla="*/ 2147483646 h 1559"/>
                <a:gd name="T6" fmla="*/ 0 w 1559"/>
                <a:gd name="T7" fmla="*/ 2147483646 h 1559"/>
                <a:gd name="T8" fmla="*/ 2147483646 w 1559"/>
                <a:gd name="T9" fmla="*/ 0 h 1559"/>
                <a:gd name="T10" fmla="*/ 2147483646 w 1559"/>
                <a:gd name="T11" fmla="*/ 2147483646 h 15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9" h="1559">
                  <a:moveTo>
                    <a:pt x="1558" y="784"/>
                  </a:moveTo>
                  <a:lnTo>
                    <a:pt x="1558" y="784"/>
                  </a:lnTo>
                  <a:cubicBezTo>
                    <a:pt x="1558" y="1211"/>
                    <a:pt x="1211" y="1558"/>
                    <a:pt x="783" y="1558"/>
                  </a:cubicBezTo>
                  <a:cubicBezTo>
                    <a:pt x="347" y="1558"/>
                    <a:pt x="0" y="1211"/>
                    <a:pt x="0" y="784"/>
                  </a:cubicBezTo>
                  <a:cubicBezTo>
                    <a:pt x="0" y="348"/>
                    <a:pt x="347" y="0"/>
                    <a:pt x="783" y="0"/>
                  </a:cubicBezTo>
                  <a:cubicBezTo>
                    <a:pt x="1211" y="0"/>
                    <a:pt x="1558" y="348"/>
                    <a:pt x="1558" y="78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solidFill>
                  <a:schemeClr val="tx2"/>
                </a:solidFill>
                <a:latin typeface="Lato" panose="020F0502020204030203" pitchFamily="34" charset="0"/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EBA64E0A-EAF7-534B-8B1A-64D8CBB28F26}"/>
                </a:ext>
              </a:extLst>
            </p:cNvPr>
            <p:cNvGrpSpPr/>
            <p:nvPr/>
          </p:nvGrpSpPr>
          <p:grpSpPr>
            <a:xfrm>
              <a:off x="6165735" y="11973918"/>
              <a:ext cx="823006" cy="823002"/>
              <a:chOff x="4319588" y="2492375"/>
              <a:chExt cx="287338" cy="287338"/>
            </a:xfrm>
            <a:solidFill>
              <a:schemeClr val="bg1"/>
            </a:solidFill>
          </p:grpSpPr>
          <p:sp>
            <p:nvSpPr>
              <p:cNvPr id="56" name="Freeform 372">
                <a:extLst>
                  <a:ext uri="{FF2B5EF4-FFF2-40B4-BE49-F238E27FC236}">
                    <a16:creationId xmlns:a16="http://schemas.microsoft.com/office/drawing/2014/main" id="{F5A32003-A023-B346-B6A6-CFEDDADF37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9588" y="2587625"/>
                <a:ext cx="287338" cy="192088"/>
              </a:xfrm>
              <a:custGeom>
                <a:avLst/>
                <a:gdLst>
                  <a:gd name="T0" fmla="*/ 843 w 904"/>
                  <a:gd name="T1" fmla="*/ 572 h 602"/>
                  <a:gd name="T2" fmla="*/ 843 w 904"/>
                  <a:gd name="T3" fmla="*/ 12 h 602"/>
                  <a:gd name="T4" fmla="*/ 841 w 904"/>
                  <a:gd name="T5" fmla="*/ 7 h 602"/>
                  <a:gd name="T6" fmla="*/ 836 w 904"/>
                  <a:gd name="T7" fmla="*/ 3 h 602"/>
                  <a:gd name="T8" fmla="*/ 831 w 904"/>
                  <a:gd name="T9" fmla="*/ 1 h 602"/>
                  <a:gd name="T10" fmla="*/ 708 w 904"/>
                  <a:gd name="T11" fmla="*/ 0 h 602"/>
                  <a:gd name="T12" fmla="*/ 702 w 904"/>
                  <a:gd name="T13" fmla="*/ 2 h 602"/>
                  <a:gd name="T14" fmla="*/ 697 w 904"/>
                  <a:gd name="T15" fmla="*/ 5 h 602"/>
                  <a:gd name="T16" fmla="*/ 694 w 904"/>
                  <a:gd name="T17" fmla="*/ 9 h 602"/>
                  <a:gd name="T18" fmla="*/ 693 w 904"/>
                  <a:gd name="T19" fmla="*/ 16 h 602"/>
                  <a:gd name="T20" fmla="*/ 632 w 904"/>
                  <a:gd name="T21" fmla="*/ 572 h 602"/>
                  <a:gd name="T22" fmla="*/ 632 w 904"/>
                  <a:gd name="T23" fmla="*/ 283 h 602"/>
                  <a:gd name="T24" fmla="*/ 630 w 904"/>
                  <a:gd name="T25" fmla="*/ 277 h 602"/>
                  <a:gd name="T26" fmla="*/ 626 w 904"/>
                  <a:gd name="T27" fmla="*/ 274 h 602"/>
                  <a:gd name="T28" fmla="*/ 621 w 904"/>
                  <a:gd name="T29" fmla="*/ 271 h 602"/>
                  <a:gd name="T30" fmla="*/ 497 w 904"/>
                  <a:gd name="T31" fmla="*/ 271 h 602"/>
                  <a:gd name="T32" fmla="*/ 491 w 904"/>
                  <a:gd name="T33" fmla="*/ 272 h 602"/>
                  <a:gd name="T34" fmla="*/ 487 w 904"/>
                  <a:gd name="T35" fmla="*/ 275 h 602"/>
                  <a:gd name="T36" fmla="*/ 483 w 904"/>
                  <a:gd name="T37" fmla="*/ 281 h 602"/>
                  <a:gd name="T38" fmla="*/ 482 w 904"/>
                  <a:gd name="T39" fmla="*/ 286 h 602"/>
                  <a:gd name="T40" fmla="*/ 421 w 904"/>
                  <a:gd name="T41" fmla="*/ 572 h 602"/>
                  <a:gd name="T42" fmla="*/ 421 w 904"/>
                  <a:gd name="T43" fmla="*/ 193 h 602"/>
                  <a:gd name="T44" fmla="*/ 419 w 904"/>
                  <a:gd name="T45" fmla="*/ 187 h 602"/>
                  <a:gd name="T46" fmla="*/ 415 w 904"/>
                  <a:gd name="T47" fmla="*/ 183 h 602"/>
                  <a:gd name="T48" fmla="*/ 409 w 904"/>
                  <a:gd name="T49" fmla="*/ 181 h 602"/>
                  <a:gd name="T50" fmla="*/ 286 w 904"/>
                  <a:gd name="T51" fmla="*/ 181 h 602"/>
                  <a:gd name="T52" fmla="*/ 281 w 904"/>
                  <a:gd name="T53" fmla="*/ 182 h 602"/>
                  <a:gd name="T54" fmla="*/ 275 w 904"/>
                  <a:gd name="T55" fmla="*/ 185 h 602"/>
                  <a:gd name="T56" fmla="*/ 272 w 904"/>
                  <a:gd name="T57" fmla="*/ 190 h 602"/>
                  <a:gd name="T58" fmla="*/ 271 w 904"/>
                  <a:gd name="T59" fmla="*/ 196 h 602"/>
                  <a:gd name="T60" fmla="*/ 211 w 904"/>
                  <a:gd name="T61" fmla="*/ 572 h 602"/>
                  <a:gd name="T62" fmla="*/ 211 w 904"/>
                  <a:gd name="T63" fmla="*/ 404 h 602"/>
                  <a:gd name="T64" fmla="*/ 209 w 904"/>
                  <a:gd name="T65" fmla="*/ 399 h 602"/>
                  <a:gd name="T66" fmla="*/ 205 w 904"/>
                  <a:gd name="T67" fmla="*/ 394 h 602"/>
                  <a:gd name="T68" fmla="*/ 199 w 904"/>
                  <a:gd name="T69" fmla="*/ 392 h 602"/>
                  <a:gd name="T70" fmla="*/ 76 w 904"/>
                  <a:gd name="T71" fmla="*/ 391 h 602"/>
                  <a:gd name="T72" fmla="*/ 69 w 904"/>
                  <a:gd name="T73" fmla="*/ 392 h 602"/>
                  <a:gd name="T74" fmla="*/ 65 w 904"/>
                  <a:gd name="T75" fmla="*/ 396 h 602"/>
                  <a:gd name="T76" fmla="*/ 62 w 904"/>
                  <a:gd name="T77" fmla="*/ 401 h 602"/>
                  <a:gd name="T78" fmla="*/ 61 w 904"/>
                  <a:gd name="T79" fmla="*/ 406 h 602"/>
                  <a:gd name="T80" fmla="*/ 15 w 904"/>
                  <a:gd name="T81" fmla="*/ 572 h 602"/>
                  <a:gd name="T82" fmla="*/ 9 w 904"/>
                  <a:gd name="T83" fmla="*/ 573 h 602"/>
                  <a:gd name="T84" fmla="*/ 5 w 904"/>
                  <a:gd name="T85" fmla="*/ 577 h 602"/>
                  <a:gd name="T86" fmla="*/ 2 w 904"/>
                  <a:gd name="T87" fmla="*/ 581 h 602"/>
                  <a:gd name="T88" fmla="*/ 0 w 904"/>
                  <a:gd name="T89" fmla="*/ 587 h 602"/>
                  <a:gd name="T90" fmla="*/ 2 w 904"/>
                  <a:gd name="T91" fmla="*/ 593 h 602"/>
                  <a:gd name="T92" fmla="*/ 5 w 904"/>
                  <a:gd name="T93" fmla="*/ 598 h 602"/>
                  <a:gd name="T94" fmla="*/ 9 w 904"/>
                  <a:gd name="T95" fmla="*/ 601 h 602"/>
                  <a:gd name="T96" fmla="*/ 15 w 904"/>
                  <a:gd name="T97" fmla="*/ 602 h 602"/>
                  <a:gd name="T98" fmla="*/ 196 w 904"/>
                  <a:gd name="T99" fmla="*/ 602 h 602"/>
                  <a:gd name="T100" fmla="*/ 406 w 904"/>
                  <a:gd name="T101" fmla="*/ 602 h 602"/>
                  <a:gd name="T102" fmla="*/ 617 w 904"/>
                  <a:gd name="T103" fmla="*/ 602 h 602"/>
                  <a:gd name="T104" fmla="*/ 828 w 904"/>
                  <a:gd name="T105" fmla="*/ 602 h 602"/>
                  <a:gd name="T106" fmla="*/ 891 w 904"/>
                  <a:gd name="T107" fmla="*/ 602 h 602"/>
                  <a:gd name="T108" fmla="*/ 896 w 904"/>
                  <a:gd name="T109" fmla="*/ 600 h 602"/>
                  <a:gd name="T110" fmla="*/ 901 w 904"/>
                  <a:gd name="T111" fmla="*/ 596 h 602"/>
                  <a:gd name="T112" fmla="*/ 903 w 904"/>
                  <a:gd name="T113" fmla="*/ 591 h 602"/>
                  <a:gd name="T114" fmla="*/ 903 w 904"/>
                  <a:gd name="T115" fmla="*/ 584 h 602"/>
                  <a:gd name="T116" fmla="*/ 901 w 904"/>
                  <a:gd name="T117" fmla="*/ 579 h 602"/>
                  <a:gd name="T118" fmla="*/ 896 w 904"/>
                  <a:gd name="T119" fmla="*/ 575 h 602"/>
                  <a:gd name="T120" fmla="*/ 891 w 904"/>
                  <a:gd name="T121" fmla="*/ 572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04" h="602">
                    <a:moveTo>
                      <a:pt x="889" y="572"/>
                    </a:moveTo>
                    <a:lnTo>
                      <a:pt x="843" y="572"/>
                    </a:lnTo>
                    <a:lnTo>
                      <a:pt x="843" y="16"/>
                    </a:lnTo>
                    <a:lnTo>
                      <a:pt x="843" y="12"/>
                    </a:lnTo>
                    <a:lnTo>
                      <a:pt x="842" y="9"/>
                    </a:lnTo>
                    <a:lnTo>
                      <a:pt x="841" y="7"/>
                    </a:lnTo>
                    <a:lnTo>
                      <a:pt x="838" y="5"/>
                    </a:lnTo>
                    <a:lnTo>
                      <a:pt x="836" y="3"/>
                    </a:lnTo>
                    <a:lnTo>
                      <a:pt x="834" y="2"/>
                    </a:lnTo>
                    <a:lnTo>
                      <a:pt x="831" y="1"/>
                    </a:lnTo>
                    <a:lnTo>
                      <a:pt x="828" y="1"/>
                    </a:lnTo>
                    <a:lnTo>
                      <a:pt x="708" y="0"/>
                    </a:lnTo>
                    <a:lnTo>
                      <a:pt x="704" y="1"/>
                    </a:lnTo>
                    <a:lnTo>
                      <a:pt x="702" y="2"/>
                    </a:lnTo>
                    <a:lnTo>
                      <a:pt x="699" y="3"/>
                    </a:lnTo>
                    <a:lnTo>
                      <a:pt x="697" y="5"/>
                    </a:lnTo>
                    <a:lnTo>
                      <a:pt x="695" y="7"/>
                    </a:lnTo>
                    <a:lnTo>
                      <a:pt x="694" y="9"/>
                    </a:lnTo>
                    <a:lnTo>
                      <a:pt x="693" y="12"/>
                    </a:lnTo>
                    <a:lnTo>
                      <a:pt x="693" y="16"/>
                    </a:lnTo>
                    <a:lnTo>
                      <a:pt x="693" y="572"/>
                    </a:lnTo>
                    <a:lnTo>
                      <a:pt x="632" y="572"/>
                    </a:lnTo>
                    <a:lnTo>
                      <a:pt x="632" y="286"/>
                    </a:lnTo>
                    <a:lnTo>
                      <a:pt x="632" y="283"/>
                    </a:lnTo>
                    <a:lnTo>
                      <a:pt x="631" y="281"/>
                    </a:lnTo>
                    <a:lnTo>
                      <a:pt x="630" y="277"/>
                    </a:lnTo>
                    <a:lnTo>
                      <a:pt x="628" y="275"/>
                    </a:lnTo>
                    <a:lnTo>
                      <a:pt x="626" y="274"/>
                    </a:lnTo>
                    <a:lnTo>
                      <a:pt x="623" y="272"/>
                    </a:lnTo>
                    <a:lnTo>
                      <a:pt x="621" y="271"/>
                    </a:lnTo>
                    <a:lnTo>
                      <a:pt x="617" y="271"/>
                    </a:lnTo>
                    <a:lnTo>
                      <a:pt x="497" y="271"/>
                    </a:lnTo>
                    <a:lnTo>
                      <a:pt x="494" y="271"/>
                    </a:lnTo>
                    <a:lnTo>
                      <a:pt x="491" y="272"/>
                    </a:lnTo>
                    <a:lnTo>
                      <a:pt x="489" y="274"/>
                    </a:lnTo>
                    <a:lnTo>
                      <a:pt x="487" y="275"/>
                    </a:lnTo>
                    <a:lnTo>
                      <a:pt x="484" y="277"/>
                    </a:lnTo>
                    <a:lnTo>
                      <a:pt x="483" y="281"/>
                    </a:lnTo>
                    <a:lnTo>
                      <a:pt x="482" y="283"/>
                    </a:lnTo>
                    <a:lnTo>
                      <a:pt x="482" y="286"/>
                    </a:lnTo>
                    <a:lnTo>
                      <a:pt x="482" y="572"/>
                    </a:lnTo>
                    <a:lnTo>
                      <a:pt x="421" y="572"/>
                    </a:lnTo>
                    <a:lnTo>
                      <a:pt x="421" y="196"/>
                    </a:lnTo>
                    <a:lnTo>
                      <a:pt x="421" y="193"/>
                    </a:lnTo>
                    <a:lnTo>
                      <a:pt x="420" y="190"/>
                    </a:lnTo>
                    <a:lnTo>
                      <a:pt x="419" y="187"/>
                    </a:lnTo>
                    <a:lnTo>
                      <a:pt x="417" y="185"/>
                    </a:lnTo>
                    <a:lnTo>
                      <a:pt x="415" y="183"/>
                    </a:lnTo>
                    <a:lnTo>
                      <a:pt x="413" y="182"/>
                    </a:lnTo>
                    <a:lnTo>
                      <a:pt x="409" y="181"/>
                    </a:lnTo>
                    <a:lnTo>
                      <a:pt x="406" y="181"/>
                    </a:lnTo>
                    <a:lnTo>
                      <a:pt x="286" y="181"/>
                    </a:lnTo>
                    <a:lnTo>
                      <a:pt x="283" y="181"/>
                    </a:lnTo>
                    <a:lnTo>
                      <a:pt x="281" y="182"/>
                    </a:lnTo>
                    <a:lnTo>
                      <a:pt x="277" y="183"/>
                    </a:lnTo>
                    <a:lnTo>
                      <a:pt x="275" y="185"/>
                    </a:lnTo>
                    <a:lnTo>
                      <a:pt x="273" y="187"/>
                    </a:lnTo>
                    <a:lnTo>
                      <a:pt x="272" y="190"/>
                    </a:lnTo>
                    <a:lnTo>
                      <a:pt x="271" y="193"/>
                    </a:lnTo>
                    <a:lnTo>
                      <a:pt x="271" y="196"/>
                    </a:lnTo>
                    <a:lnTo>
                      <a:pt x="271" y="572"/>
                    </a:lnTo>
                    <a:lnTo>
                      <a:pt x="211" y="572"/>
                    </a:lnTo>
                    <a:lnTo>
                      <a:pt x="211" y="406"/>
                    </a:lnTo>
                    <a:lnTo>
                      <a:pt x="211" y="404"/>
                    </a:lnTo>
                    <a:lnTo>
                      <a:pt x="210" y="401"/>
                    </a:lnTo>
                    <a:lnTo>
                      <a:pt x="209" y="399"/>
                    </a:lnTo>
                    <a:lnTo>
                      <a:pt x="207" y="396"/>
                    </a:lnTo>
                    <a:lnTo>
                      <a:pt x="205" y="394"/>
                    </a:lnTo>
                    <a:lnTo>
                      <a:pt x="201" y="393"/>
                    </a:lnTo>
                    <a:lnTo>
                      <a:pt x="199" y="392"/>
                    </a:lnTo>
                    <a:lnTo>
                      <a:pt x="196" y="391"/>
                    </a:lnTo>
                    <a:lnTo>
                      <a:pt x="76" y="391"/>
                    </a:lnTo>
                    <a:lnTo>
                      <a:pt x="73" y="392"/>
                    </a:lnTo>
                    <a:lnTo>
                      <a:pt x="69" y="392"/>
                    </a:lnTo>
                    <a:lnTo>
                      <a:pt x="67" y="394"/>
                    </a:lnTo>
                    <a:lnTo>
                      <a:pt x="65" y="396"/>
                    </a:lnTo>
                    <a:lnTo>
                      <a:pt x="63" y="399"/>
                    </a:lnTo>
                    <a:lnTo>
                      <a:pt x="62" y="401"/>
                    </a:lnTo>
                    <a:lnTo>
                      <a:pt x="61" y="404"/>
                    </a:lnTo>
                    <a:lnTo>
                      <a:pt x="61" y="406"/>
                    </a:lnTo>
                    <a:lnTo>
                      <a:pt x="61" y="572"/>
                    </a:lnTo>
                    <a:lnTo>
                      <a:pt x="15" y="572"/>
                    </a:lnTo>
                    <a:lnTo>
                      <a:pt x="13" y="572"/>
                    </a:lnTo>
                    <a:lnTo>
                      <a:pt x="9" y="573"/>
                    </a:lnTo>
                    <a:lnTo>
                      <a:pt x="7" y="575"/>
                    </a:lnTo>
                    <a:lnTo>
                      <a:pt x="5" y="577"/>
                    </a:lnTo>
                    <a:lnTo>
                      <a:pt x="3" y="579"/>
                    </a:lnTo>
                    <a:lnTo>
                      <a:pt x="2" y="581"/>
                    </a:lnTo>
                    <a:lnTo>
                      <a:pt x="1" y="584"/>
                    </a:lnTo>
                    <a:lnTo>
                      <a:pt x="0" y="587"/>
                    </a:lnTo>
                    <a:lnTo>
                      <a:pt x="1" y="591"/>
                    </a:lnTo>
                    <a:lnTo>
                      <a:pt x="2" y="593"/>
                    </a:lnTo>
                    <a:lnTo>
                      <a:pt x="3" y="596"/>
                    </a:lnTo>
                    <a:lnTo>
                      <a:pt x="5" y="598"/>
                    </a:lnTo>
                    <a:lnTo>
                      <a:pt x="7" y="600"/>
                    </a:lnTo>
                    <a:lnTo>
                      <a:pt x="9" y="601"/>
                    </a:lnTo>
                    <a:lnTo>
                      <a:pt x="13" y="602"/>
                    </a:lnTo>
                    <a:lnTo>
                      <a:pt x="15" y="602"/>
                    </a:lnTo>
                    <a:lnTo>
                      <a:pt x="76" y="602"/>
                    </a:lnTo>
                    <a:lnTo>
                      <a:pt x="196" y="602"/>
                    </a:lnTo>
                    <a:lnTo>
                      <a:pt x="286" y="602"/>
                    </a:lnTo>
                    <a:lnTo>
                      <a:pt x="406" y="602"/>
                    </a:lnTo>
                    <a:lnTo>
                      <a:pt x="497" y="602"/>
                    </a:lnTo>
                    <a:lnTo>
                      <a:pt x="617" y="602"/>
                    </a:lnTo>
                    <a:lnTo>
                      <a:pt x="708" y="602"/>
                    </a:lnTo>
                    <a:lnTo>
                      <a:pt x="828" y="602"/>
                    </a:lnTo>
                    <a:lnTo>
                      <a:pt x="889" y="602"/>
                    </a:lnTo>
                    <a:lnTo>
                      <a:pt x="891" y="602"/>
                    </a:lnTo>
                    <a:lnTo>
                      <a:pt x="894" y="601"/>
                    </a:lnTo>
                    <a:lnTo>
                      <a:pt x="896" y="600"/>
                    </a:lnTo>
                    <a:lnTo>
                      <a:pt x="898" y="598"/>
                    </a:lnTo>
                    <a:lnTo>
                      <a:pt x="901" y="596"/>
                    </a:lnTo>
                    <a:lnTo>
                      <a:pt x="902" y="593"/>
                    </a:lnTo>
                    <a:lnTo>
                      <a:pt x="903" y="591"/>
                    </a:lnTo>
                    <a:lnTo>
                      <a:pt x="904" y="587"/>
                    </a:lnTo>
                    <a:lnTo>
                      <a:pt x="903" y="584"/>
                    </a:lnTo>
                    <a:lnTo>
                      <a:pt x="902" y="581"/>
                    </a:lnTo>
                    <a:lnTo>
                      <a:pt x="901" y="579"/>
                    </a:lnTo>
                    <a:lnTo>
                      <a:pt x="898" y="577"/>
                    </a:lnTo>
                    <a:lnTo>
                      <a:pt x="896" y="575"/>
                    </a:lnTo>
                    <a:lnTo>
                      <a:pt x="894" y="573"/>
                    </a:lnTo>
                    <a:lnTo>
                      <a:pt x="891" y="572"/>
                    </a:lnTo>
                    <a:lnTo>
                      <a:pt x="889" y="5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57" name="Freeform 373">
                <a:extLst>
                  <a:ext uri="{FF2B5EF4-FFF2-40B4-BE49-F238E27FC236}">
                    <a16:creationId xmlns:a16="http://schemas.microsoft.com/office/drawing/2014/main" id="{B3D21CF5-285D-A145-B2AB-9D2CE07960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8638" y="2492375"/>
                <a:ext cx="252413" cy="157163"/>
              </a:xfrm>
              <a:custGeom>
                <a:avLst/>
                <a:gdLst>
                  <a:gd name="T0" fmla="*/ 77 w 797"/>
                  <a:gd name="T1" fmla="*/ 494 h 497"/>
                  <a:gd name="T2" fmla="*/ 97 w 797"/>
                  <a:gd name="T3" fmla="*/ 483 h 497"/>
                  <a:gd name="T4" fmla="*/ 112 w 797"/>
                  <a:gd name="T5" fmla="*/ 466 h 497"/>
                  <a:gd name="T6" fmla="*/ 120 w 797"/>
                  <a:gd name="T7" fmla="*/ 443 h 497"/>
                  <a:gd name="T8" fmla="*/ 116 w 797"/>
                  <a:gd name="T9" fmla="*/ 416 h 497"/>
                  <a:gd name="T10" fmla="*/ 267 w 797"/>
                  <a:gd name="T11" fmla="*/ 298 h 497"/>
                  <a:gd name="T12" fmla="*/ 300 w 797"/>
                  <a:gd name="T13" fmla="*/ 299 h 497"/>
                  <a:gd name="T14" fmla="*/ 325 w 797"/>
                  <a:gd name="T15" fmla="*/ 287 h 497"/>
                  <a:gd name="T16" fmla="*/ 451 w 797"/>
                  <a:gd name="T17" fmla="*/ 327 h 497"/>
                  <a:gd name="T18" fmla="*/ 454 w 797"/>
                  <a:gd name="T19" fmla="*/ 349 h 497"/>
                  <a:gd name="T20" fmla="*/ 464 w 797"/>
                  <a:gd name="T21" fmla="*/ 369 h 497"/>
                  <a:gd name="T22" fmla="*/ 482 w 797"/>
                  <a:gd name="T23" fmla="*/ 384 h 497"/>
                  <a:gd name="T24" fmla="*/ 505 w 797"/>
                  <a:gd name="T25" fmla="*/ 391 h 497"/>
                  <a:gd name="T26" fmla="*/ 529 w 797"/>
                  <a:gd name="T27" fmla="*/ 389 h 497"/>
                  <a:gd name="T28" fmla="*/ 550 w 797"/>
                  <a:gd name="T29" fmla="*/ 378 h 497"/>
                  <a:gd name="T30" fmla="*/ 564 w 797"/>
                  <a:gd name="T31" fmla="*/ 360 h 497"/>
                  <a:gd name="T32" fmla="*/ 571 w 797"/>
                  <a:gd name="T33" fmla="*/ 337 h 497"/>
                  <a:gd name="T34" fmla="*/ 565 w 797"/>
                  <a:gd name="T35" fmla="*/ 304 h 497"/>
                  <a:gd name="T36" fmla="*/ 724 w 797"/>
                  <a:gd name="T37" fmla="*/ 119 h 497"/>
                  <a:gd name="T38" fmla="*/ 750 w 797"/>
                  <a:gd name="T39" fmla="*/ 119 h 497"/>
                  <a:gd name="T40" fmla="*/ 771 w 797"/>
                  <a:gd name="T41" fmla="*/ 110 h 497"/>
                  <a:gd name="T42" fmla="*/ 787 w 797"/>
                  <a:gd name="T43" fmla="*/ 94 h 497"/>
                  <a:gd name="T44" fmla="*/ 796 w 797"/>
                  <a:gd name="T45" fmla="*/ 72 h 497"/>
                  <a:gd name="T46" fmla="*/ 796 w 797"/>
                  <a:gd name="T47" fmla="*/ 48 h 497"/>
                  <a:gd name="T48" fmla="*/ 787 w 797"/>
                  <a:gd name="T49" fmla="*/ 27 h 497"/>
                  <a:gd name="T50" fmla="*/ 771 w 797"/>
                  <a:gd name="T51" fmla="*/ 10 h 497"/>
                  <a:gd name="T52" fmla="*/ 750 w 797"/>
                  <a:gd name="T53" fmla="*/ 1 h 497"/>
                  <a:gd name="T54" fmla="*/ 725 w 797"/>
                  <a:gd name="T55" fmla="*/ 1 h 497"/>
                  <a:gd name="T56" fmla="*/ 703 w 797"/>
                  <a:gd name="T57" fmla="*/ 10 h 497"/>
                  <a:gd name="T58" fmla="*/ 687 w 797"/>
                  <a:gd name="T59" fmla="*/ 27 h 497"/>
                  <a:gd name="T60" fmla="*/ 678 w 797"/>
                  <a:gd name="T61" fmla="*/ 48 h 497"/>
                  <a:gd name="T62" fmla="*/ 680 w 797"/>
                  <a:gd name="T63" fmla="*/ 79 h 497"/>
                  <a:gd name="T64" fmla="*/ 531 w 797"/>
                  <a:gd name="T65" fmla="*/ 275 h 497"/>
                  <a:gd name="T66" fmla="*/ 504 w 797"/>
                  <a:gd name="T67" fmla="*/ 272 h 497"/>
                  <a:gd name="T68" fmla="*/ 478 w 797"/>
                  <a:gd name="T69" fmla="*/ 281 h 497"/>
                  <a:gd name="T70" fmla="*/ 345 w 797"/>
                  <a:gd name="T71" fmla="*/ 248 h 497"/>
                  <a:gd name="T72" fmla="*/ 344 w 797"/>
                  <a:gd name="T73" fmla="*/ 229 h 497"/>
                  <a:gd name="T74" fmla="*/ 336 w 797"/>
                  <a:gd name="T75" fmla="*/ 207 h 497"/>
                  <a:gd name="T76" fmla="*/ 319 w 797"/>
                  <a:gd name="T77" fmla="*/ 191 h 497"/>
                  <a:gd name="T78" fmla="*/ 298 w 797"/>
                  <a:gd name="T79" fmla="*/ 181 h 497"/>
                  <a:gd name="T80" fmla="*/ 273 w 797"/>
                  <a:gd name="T81" fmla="*/ 181 h 497"/>
                  <a:gd name="T82" fmla="*/ 252 w 797"/>
                  <a:gd name="T83" fmla="*/ 191 h 497"/>
                  <a:gd name="T84" fmla="*/ 236 w 797"/>
                  <a:gd name="T85" fmla="*/ 207 h 497"/>
                  <a:gd name="T86" fmla="*/ 226 w 797"/>
                  <a:gd name="T87" fmla="*/ 229 h 497"/>
                  <a:gd name="T88" fmla="*/ 227 w 797"/>
                  <a:gd name="T89" fmla="*/ 254 h 497"/>
                  <a:gd name="T90" fmla="*/ 86 w 797"/>
                  <a:gd name="T91" fmla="*/ 382 h 497"/>
                  <a:gd name="T92" fmla="*/ 53 w 797"/>
                  <a:gd name="T93" fmla="*/ 377 h 497"/>
                  <a:gd name="T94" fmla="*/ 31 w 797"/>
                  <a:gd name="T95" fmla="*/ 383 h 497"/>
                  <a:gd name="T96" fmla="*/ 13 w 797"/>
                  <a:gd name="T97" fmla="*/ 398 h 497"/>
                  <a:gd name="T98" fmla="*/ 2 w 797"/>
                  <a:gd name="T99" fmla="*/ 419 h 497"/>
                  <a:gd name="T100" fmla="*/ 0 w 797"/>
                  <a:gd name="T101" fmla="*/ 443 h 497"/>
                  <a:gd name="T102" fmla="*/ 6 w 797"/>
                  <a:gd name="T103" fmla="*/ 466 h 497"/>
                  <a:gd name="T104" fmla="*/ 21 w 797"/>
                  <a:gd name="T105" fmla="*/ 483 h 497"/>
                  <a:gd name="T106" fmla="*/ 42 w 797"/>
                  <a:gd name="T107" fmla="*/ 494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97" h="497">
                    <a:moveTo>
                      <a:pt x="60" y="497"/>
                    </a:moveTo>
                    <a:lnTo>
                      <a:pt x="65" y="497"/>
                    </a:lnTo>
                    <a:lnTo>
                      <a:pt x="72" y="496"/>
                    </a:lnTo>
                    <a:lnTo>
                      <a:pt x="77" y="494"/>
                    </a:lnTo>
                    <a:lnTo>
                      <a:pt x="83" y="493"/>
                    </a:lnTo>
                    <a:lnTo>
                      <a:pt x="89" y="489"/>
                    </a:lnTo>
                    <a:lnTo>
                      <a:pt x="93" y="486"/>
                    </a:lnTo>
                    <a:lnTo>
                      <a:pt x="97" y="483"/>
                    </a:lnTo>
                    <a:lnTo>
                      <a:pt x="102" y="480"/>
                    </a:lnTo>
                    <a:lnTo>
                      <a:pt x="106" y="475"/>
                    </a:lnTo>
                    <a:lnTo>
                      <a:pt x="109" y="470"/>
                    </a:lnTo>
                    <a:lnTo>
                      <a:pt x="112" y="466"/>
                    </a:lnTo>
                    <a:lnTo>
                      <a:pt x="115" y="460"/>
                    </a:lnTo>
                    <a:lnTo>
                      <a:pt x="117" y="455"/>
                    </a:lnTo>
                    <a:lnTo>
                      <a:pt x="119" y="449"/>
                    </a:lnTo>
                    <a:lnTo>
                      <a:pt x="120" y="443"/>
                    </a:lnTo>
                    <a:lnTo>
                      <a:pt x="120" y="437"/>
                    </a:lnTo>
                    <a:lnTo>
                      <a:pt x="119" y="429"/>
                    </a:lnTo>
                    <a:lnTo>
                      <a:pt x="118" y="423"/>
                    </a:lnTo>
                    <a:lnTo>
                      <a:pt x="116" y="416"/>
                    </a:lnTo>
                    <a:lnTo>
                      <a:pt x="114" y="410"/>
                    </a:lnTo>
                    <a:lnTo>
                      <a:pt x="251" y="290"/>
                    </a:lnTo>
                    <a:lnTo>
                      <a:pt x="259" y="295"/>
                    </a:lnTo>
                    <a:lnTo>
                      <a:pt x="267" y="298"/>
                    </a:lnTo>
                    <a:lnTo>
                      <a:pt x="277" y="301"/>
                    </a:lnTo>
                    <a:lnTo>
                      <a:pt x="285" y="302"/>
                    </a:lnTo>
                    <a:lnTo>
                      <a:pt x="293" y="301"/>
                    </a:lnTo>
                    <a:lnTo>
                      <a:pt x="300" y="299"/>
                    </a:lnTo>
                    <a:lnTo>
                      <a:pt x="307" y="297"/>
                    </a:lnTo>
                    <a:lnTo>
                      <a:pt x="313" y="294"/>
                    </a:lnTo>
                    <a:lnTo>
                      <a:pt x="318" y="291"/>
                    </a:lnTo>
                    <a:lnTo>
                      <a:pt x="325" y="287"/>
                    </a:lnTo>
                    <a:lnTo>
                      <a:pt x="329" y="282"/>
                    </a:lnTo>
                    <a:lnTo>
                      <a:pt x="333" y="277"/>
                    </a:lnTo>
                    <a:lnTo>
                      <a:pt x="451" y="324"/>
                    </a:lnTo>
                    <a:lnTo>
                      <a:pt x="451" y="327"/>
                    </a:lnTo>
                    <a:lnTo>
                      <a:pt x="451" y="332"/>
                    </a:lnTo>
                    <a:lnTo>
                      <a:pt x="451" y="337"/>
                    </a:lnTo>
                    <a:lnTo>
                      <a:pt x="452" y="343"/>
                    </a:lnTo>
                    <a:lnTo>
                      <a:pt x="454" y="349"/>
                    </a:lnTo>
                    <a:lnTo>
                      <a:pt x="456" y="354"/>
                    </a:lnTo>
                    <a:lnTo>
                      <a:pt x="458" y="360"/>
                    </a:lnTo>
                    <a:lnTo>
                      <a:pt x="461" y="365"/>
                    </a:lnTo>
                    <a:lnTo>
                      <a:pt x="464" y="369"/>
                    </a:lnTo>
                    <a:lnTo>
                      <a:pt x="469" y="374"/>
                    </a:lnTo>
                    <a:lnTo>
                      <a:pt x="473" y="378"/>
                    </a:lnTo>
                    <a:lnTo>
                      <a:pt x="477" y="381"/>
                    </a:lnTo>
                    <a:lnTo>
                      <a:pt x="482" y="384"/>
                    </a:lnTo>
                    <a:lnTo>
                      <a:pt x="488" y="386"/>
                    </a:lnTo>
                    <a:lnTo>
                      <a:pt x="493" y="389"/>
                    </a:lnTo>
                    <a:lnTo>
                      <a:pt x="499" y="391"/>
                    </a:lnTo>
                    <a:lnTo>
                      <a:pt x="505" y="391"/>
                    </a:lnTo>
                    <a:lnTo>
                      <a:pt x="511" y="392"/>
                    </a:lnTo>
                    <a:lnTo>
                      <a:pt x="518" y="391"/>
                    </a:lnTo>
                    <a:lnTo>
                      <a:pt x="523" y="391"/>
                    </a:lnTo>
                    <a:lnTo>
                      <a:pt x="529" y="389"/>
                    </a:lnTo>
                    <a:lnTo>
                      <a:pt x="535" y="386"/>
                    </a:lnTo>
                    <a:lnTo>
                      <a:pt x="540" y="384"/>
                    </a:lnTo>
                    <a:lnTo>
                      <a:pt x="545" y="381"/>
                    </a:lnTo>
                    <a:lnTo>
                      <a:pt x="550" y="378"/>
                    </a:lnTo>
                    <a:lnTo>
                      <a:pt x="553" y="374"/>
                    </a:lnTo>
                    <a:lnTo>
                      <a:pt x="558" y="369"/>
                    </a:lnTo>
                    <a:lnTo>
                      <a:pt x="561" y="365"/>
                    </a:lnTo>
                    <a:lnTo>
                      <a:pt x="564" y="360"/>
                    </a:lnTo>
                    <a:lnTo>
                      <a:pt x="567" y="354"/>
                    </a:lnTo>
                    <a:lnTo>
                      <a:pt x="568" y="349"/>
                    </a:lnTo>
                    <a:lnTo>
                      <a:pt x="570" y="343"/>
                    </a:lnTo>
                    <a:lnTo>
                      <a:pt x="571" y="337"/>
                    </a:lnTo>
                    <a:lnTo>
                      <a:pt x="571" y="332"/>
                    </a:lnTo>
                    <a:lnTo>
                      <a:pt x="570" y="322"/>
                    </a:lnTo>
                    <a:lnTo>
                      <a:pt x="568" y="312"/>
                    </a:lnTo>
                    <a:lnTo>
                      <a:pt x="565" y="304"/>
                    </a:lnTo>
                    <a:lnTo>
                      <a:pt x="560" y="296"/>
                    </a:lnTo>
                    <a:lnTo>
                      <a:pt x="711" y="114"/>
                    </a:lnTo>
                    <a:lnTo>
                      <a:pt x="717" y="117"/>
                    </a:lnTo>
                    <a:lnTo>
                      <a:pt x="724" y="119"/>
                    </a:lnTo>
                    <a:lnTo>
                      <a:pt x="730" y="120"/>
                    </a:lnTo>
                    <a:lnTo>
                      <a:pt x="737" y="120"/>
                    </a:lnTo>
                    <a:lnTo>
                      <a:pt x="743" y="120"/>
                    </a:lnTo>
                    <a:lnTo>
                      <a:pt x="750" y="119"/>
                    </a:lnTo>
                    <a:lnTo>
                      <a:pt x="755" y="118"/>
                    </a:lnTo>
                    <a:lnTo>
                      <a:pt x="760" y="116"/>
                    </a:lnTo>
                    <a:lnTo>
                      <a:pt x="766" y="113"/>
                    </a:lnTo>
                    <a:lnTo>
                      <a:pt x="771" y="110"/>
                    </a:lnTo>
                    <a:lnTo>
                      <a:pt x="775" y="106"/>
                    </a:lnTo>
                    <a:lnTo>
                      <a:pt x="780" y="103"/>
                    </a:lnTo>
                    <a:lnTo>
                      <a:pt x="784" y="99"/>
                    </a:lnTo>
                    <a:lnTo>
                      <a:pt x="787" y="94"/>
                    </a:lnTo>
                    <a:lnTo>
                      <a:pt x="790" y="89"/>
                    </a:lnTo>
                    <a:lnTo>
                      <a:pt x="792" y="84"/>
                    </a:lnTo>
                    <a:lnTo>
                      <a:pt x="795" y="79"/>
                    </a:lnTo>
                    <a:lnTo>
                      <a:pt x="796" y="72"/>
                    </a:lnTo>
                    <a:lnTo>
                      <a:pt x="797" y="67"/>
                    </a:lnTo>
                    <a:lnTo>
                      <a:pt x="797" y="60"/>
                    </a:lnTo>
                    <a:lnTo>
                      <a:pt x="797" y="54"/>
                    </a:lnTo>
                    <a:lnTo>
                      <a:pt x="796" y="48"/>
                    </a:lnTo>
                    <a:lnTo>
                      <a:pt x="795" y="42"/>
                    </a:lnTo>
                    <a:lnTo>
                      <a:pt x="792" y="37"/>
                    </a:lnTo>
                    <a:lnTo>
                      <a:pt x="790" y="31"/>
                    </a:lnTo>
                    <a:lnTo>
                      <a:pt x="787" y="27"/>
                    </a:lnTo>
                    <a:lnTo>
                      <a:pt x="784" y="22"/>
                    </a:lnTo>
                    <a:lnTo>
                      <a:pt x="780" y="17"/>
                    </a:lnTo>
                    <a:lnTo>
                      <a:pt x="775" y="14"/>
                    </a:lnTo>
                    <a:lnTo>
                      <a:pt x="771" y="10"/>
                    </a:lnTo>
                    <a:lnTo>
                      <a:pt x="766" y="8"/>
                    </a:lnTo>
                    <a:lnTo>
                      <a:pt x="760" y="5"/>
                    </a:lnTo>
                    <a:lnTo>
                      <a:pt x="755" y="2"/>
                    </a:lnTo>
                    <a:lnTo>
                      <a:pt x="750" y="1"/>
                    </a:lnTo>
                    <a:lnTo>
                      <a:pt x="743" y="0"/>
                    </a:lnTo>
                    <a:lnTo>
                      <a:pt x="737" y="0"/>
                    </a:lnTo>
                    <a:lnTo>
                      <a:pt x="731" y="0"/>
                    </a:lnTo>
                    <a:lnTo>
                      <a:pt x="725" y="1"/>
                    </a:lnTo>
                    <a:lnTo>
                      <a:pt x="719" y="2"/>
                    </a:lnTo>
                    <a:lnTo>
                      <a:pt x="713" y="5"/>
                    </a:lnTo>
                    <a:lnTo>
                      <a:pt x="709" y="8"/>
                    </a:lnTo>
                    <a:lnTo>
                      <a:pt x="703" y="10"/>
                    </a:lnTo>
                    <a:lnTo>
                      <a:pt x="699" y="14"/>
                    </a:lnTo>
                    <a:lnTo>
                      <a:pt x="695" y="17"/>
                    </a:lnTo>
                    <a:lnTo>
                      <a:pt x="691" y="22"/>
                    </a:lnTo>
                    <a:lnTo>
                      <a:pt x="687" y="27"/>
                    </a:lnTo>
                    <a:lnTo>
                      <a:pt x="684" y="31"/>
                    </a:lnTo>
                    <a:lnTo>
                      <a:pt x="682" y="37"/>
                    </a:lnTo>
                    <a:lnTo>
                      <a:pt x="680" y="42"/>
                    </a:lnTo>
                    <a:lnTo>
                      <a:pt x="678" y="48"/>
                    </a:lnTo>
                    <a:lnTo>
                      <a:pt x="677" y="54"/>
                    </a:lnTo>
                    <a:lnTo>
                      <a:pt x="677" y="60"/>
                    </a:lnTo>
                    <a:lnTo>
                      <a:pt x="678" y="70"/>
                    </a:lnTo>
                    <a:lnTo>
                      <a:pt x="680" y="79"/>
                    </a:lnTo>
                    <a:lnTo>
                      <a:pt x="683" y="87"/>
                    </a:lnTo>
                    <a:lnTo>
                      <a:pt x="688" y="96"/>
                    </a:lnTo>
                    <a:lnTo>
                      <a:pt x="537" y="277"/>
                    </a:lnTo>
                    <a:lnTo>
                      <a:pt x="531" y="275"/>
                    </a:lnTo>
                    <a:lnTo>
                      <a:pt x="524" y="273"/>
                    </a:lnTo>
                    <a:lnTo>
                      <a:pt x="518" y="272"/>
                    </a:lnTo>
                    <a:lnTo>
                      <a:pt x="511" y="271"/>
                    </a:lnTo>
                    <a:lnTo>
                      <a:pt x="504" y="272"/>
                    </a:lnTo>
                    <a:lnTo>
                      <a:pt x="496" y="273"/>
                    </a:lnTo>
                    <a:lnTo>
                      <a:pt x="490" y="275"/>
                    </a:lnTo>
                    <a:lnTo>
                      <a:pt x="484" y="278"/>
                    </a:lnTo>
                    <a:lnTo>
                      <a:pt x="478" y="281"/>
                    </a:lnTo>
                    <a:lnTo>
                      <a:pt x="472" y="286"/>
                    </a:lnTo>
                    <a:lnTo>
                      <a:pt x="467" y="291"/>
                    </a:lnTo>
                    <a:lnTo>
                      <a:pt x="463" y="295"/>
                    </a:lnTo>
                    <a:lnTo>
                      <a:pt x="345" y="248"/>
                    </a:lnTo>
                    <a:lnTo>
                      <a:pt x="345" y="245"/>
                    </a:lnTo>
                    <a:lnTo>
                      <a:pt x="345" y="240"/>
                    </a:lnTo>
                    <a:lnTo>
                      <a:pt x="345" y="235"/>
                    </a:lnTo>
                    <a:lnTo>
                      <a:pt x="344" y="229"/>
                    </a:lnTo>
                    <a:lnTo>
                      <a:pt x="343" y="223"/>
                    </a:lnTo>
                    <a:lnTo>
                      <a:pt x="341" y="218"/>
                    </a:lnTo>
                    <a:lnTo>
                      <a:pt x="339" y="213"/>
                    </a:lnTo>
                    <a:lnTo>
                      <a:pt x="336" y="207"/>
                    </a:lnTo>
                    <a:lnTo>
                      <a:pt x="332" y="203"/>
                    </a:lnTo>
                    <a:lnTo>
                      <a:pt x="328" y="199"/>
                    </a:lnTo>
                    <a:lnTo>
                      <a:pt x="324" y="194"/>
                    </a:lnTo>
                    <a:lnTo>
                      <a:pt x="319" y="191"/>
                    </a:lnTo>
                    <a:lnTo>
                      <a:pt x="314" y="188"/>
                    </a:lnTo>
                    <a:lnTo>
                      <a:pt x="309" y="186"/>
                    </a:lnTo>
                    <a:lnTo>
                      <a:pt x="303" y="184"/>
                    </a:lnTo>
                    <a:lnTo>
                      <a:pt x="298" y="181"/>
                    </a:lnTo>
                    <a:lnTo>
                      <a:pt x="292" y="181"/>
                    </a:lnTo>
                    <a:lnTo>
                      <a:pt x="285" y="180"/>
                    </a:lnTo>
                    <a:lnTo>
                      <a:pt x="280" y="181"/>
                    </a:lnTo>
                    <a:lnTo>
                      <a:pt x="273" y="181"/>
                    </a:lnTo>
                    <a:lnTo>
                      <a:pt x="268" y="184"/>
                    </a:lnTo>
                    <a:lnTo>
                      <a:pt x="262" y="186"/>
                    </a:lnTo>
                    <a:lnTo>
                      <a:pt x="257" y="188"/>
                    </a:lnTo>
                    <a:lnTo>
                      <a:pt x="252" y="191"/>
                    </a:lnTo>
                    <a:lnTo>
                      <a:pt x="248" y="194"/>
                    </a:lnTo>
                    <a:lnTo>
                      <a:pt x="243" y="199"/>
                    </a:lnTo>
                    <a:lnTo>
                      <a:pt x="239" y="203"/>
                    </a:lnTo>
                    <a:lnTo>
                      <a:pt x="236" y="207"/>
                    </a:lnTo>
                    <a:lnTo>
                      <a:pt x="233" y="213"/>
                    </a:lnTo>
                    <a:lnTo>
                      <a:pt x="230" y="218"/>
                    </a:lnTo>
                    <a:lnTo>
                      <a:pt x="228" y="223"/>
                    </a:lnTo>
                    <a:lnTo>
                      <a:pt x="226" y="229"/>
                    </a:lnTo>
                    <a:lnTo>
                      <a:pt x="225" y="235"/>
                    </a:lnTo>
                    <a:lnTo>
                      <a:pt x="225" y="240"/>
                    </a:lnTo>
                    <a:lnTo>
                      <a:pt x="226" y="248"/>
                    </a:lnTo>
                    <a:lnTo>
                      <a:pt x="227" y="254"/>
                    </a:lnTo>
                    <a:lnTo>
                      <a:pt x="229" y="261"/>
                    </a:lnTo>
                    <a:lnTo>
                      <a:pt x="231" y="267"/>
                    </a:lnTo>
                    <a:lnTo>
                      <a:pt x="94" y="387"/>
                    </a:lnTo>
                    <a:lnTo>
                      <a:pt x="86" y="382"/>
                    </a:lnTo>
                    <a:lnTo>
                      <a:pt x="78" y="379"/>
                    </a:lnTo>
                    <a:lnTo>
                      <a:pt x="68" y="377"/>
                    </a:lnTo>
                    <a:lnTo>
                      <a:pt x="60" y="377"/>
                    </a:lnTo>
                    <a:lnTo>
                      <a:pt x="53" y="377"/>
                    </a:lnTo>
                    <a:lnTo>
                      <a:pt x="47" y="378"/>
                    </a:lnTo>
                    <a:lnTo>
                      <a:pt x="42" y="379"/>
                    </a:lnTo>
                    <a:lnTo>
                      <a:pt x="36" y="381"/>
                    </a:lnTo>
                    <a:lnTo>
                      <a:pt x="31" y="383"/>
                    </a:lnTo>
                    <a:lnTo>
                      <a:pt x="26" y="386"/>
                    </a:lnTo>
                    <a:lnTo>
                      <a:pt x="21" y="391"/>
                    </a:lnTo>
                    <a:lnTo>
                      <a:pt x="17" y="394"/>
                    </a:lnTo>
                    <a:lnTo>
                      <a:pt x="13" y="398"/>
                    </a:lnTo>
                    <a:lnTo>
                      <a:pt x="9" y="402"/>
                    </a:lnTo>
                    <a:lnTo>
                      <a:pt x="6" y="408"/>
                    </a:lnTo>
                    <a:lnTo>
                      <a:pt x="4" y="413"/>
                    </a:lnTo>
                    <a:lnTo>
                      <a:pt x="2" y="419"/>
                    </a:lnTo>
                    <a:lnTo>
                      <a:pt x="1" y="425"/>
                    </a:lnTo>
                    <a:lnTo>
                      <a:pt x="0" y="430"/>
                    </a:lnTo>
                    <a:lnTo>
                      <a:pt x="0" y="437"/>
                    </a:lnTo>
                    <a:lnTo>
                      <a:pt x="0" y="443"/>
                    </a:lnTo>
                    <a:lnTo>
                      <a:pt x="1" y="449"/>
                    </a:lnTo>
                    <a:lnTo>
                      <a:pt x="2" y="455"/>
                    </a:lnTo>
                    <a:lnTo>
                      <a:pt x="4" y="460"/>
                    </a:lnTo>
                    <a:lnTo>
                      <a:pt x="6" y="466"/>
                    </a:lnTo>
                    <a:lnTo>
                      <a:pt x="9" y="470"/>
                    </a:lnTo>
                    <a:lnTo>
                      <a:pt x="13" y="475"/>
                    </a:lnTo>
                    <a:lnTo>
                      <a:pt x="17" y="480"/>
                    </a:lnTo>
                    <a:lnTo>
                      <a:pt x="21" y="483"/>
                    </a:lnTo>
                    <a:lnTo>
                      <a:pt x="26" y="486"/>
                    </a:lnTo>
                    <a:lnTo>
                      <a:pt x="31" y="489"/>
                    </a:lnTo>
                    <a:lnTo>
                      <a:pt x="36" y="493"/>
                    </a:lnTo>
                    <a:lnTo>
                      <a:pt x="42" y="494"/>
                    </a:lnTo>
                    <a:lnTo>
                      <a:pt x="47" y="496"/>
                    </a:lnTo>
                    <a:lnTo>
                      <a:pt x="53" y="497"/>
                    </a:lnTo>
                    <a:lnTo>
                      <a:pt x="60" y="4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AD91999-26F8-F44E-8E22-9075F995C09B}"/>
              </a:ext>
            </a:extLst>
          </p:cNvPr>
          <p:cNvGrpSpPr/>
          <p:nvPr/>
        </p:nvGrpSpPr>
        <p:grpSpPr>
          <a:xfrm>
            <a:off x="16586074" y="3789230"/>
            <a:ext cx="1349326" cy="1349325"/>
            <a:chOff x="16390132" y="11569468"/>
            <a:chExt cx="1812558" cy="1812556"/>
          </a:xfrm>
        </p:grpSpPr>
        <p:sp>
          <p:nvSpPr>
            <p:cNvPr id="59" name="Freeform 693">
              <a:extLst>
                <a:ext uri="{FF2B5EF4-FFF2-40B4-BE49-F238E27FC236}">
                  <a16:creationId xmlns:a16="http://schemas.microsoft.com/office/drawing/2014/main" id="{94FD9950-CFC4-244D-8900-BB40F4794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90132" y="11569468"/>
              <a:ext cx="1812558" cy="1812556"/>
            </a:xfrm>
            <a:custGeom>
              <a:avLst/>
              <a:gdLst>
                <a:gd name="T0" fmla="*/ 2147483646 w 1559"/>
                <a:gd name="T1" fmla="*/ 2147483646 h 1559"/>
                <a:gd name="T2" fmla="*/ 2147483646 w 1559"/>
                <a:gd name="T3" fmla="*/ 2147483646 h 1559"/>
                <a:gd name="T4" fmla="*/ 2147483646 w 1559"/>
                <a:gd name="T5" fmla="*/ 2147483646 h 1559"/>
                <a:gd name="T6" fmla="*/ 0 w 1559"/>
                <a:gd name="T7" fmla="*/ 2147483646 h 1559"/>
                <a:gd name="T8" fmla="*/ 2147483646 w 1559"/>
                <a:gd name="T9" fmla="*/ 0 h 1559"/>
                <a:gd name="T10" fmla="*/ 2147483646 w 1559"/>
                <a:gd name="T11" fmla="*/ 2147483646 h 15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9" h="1559">
                  <a:moveTo>
                    <a:pt x="1558" y="784"/>
                  </a:moveTo>
                  <a:lnTo>
                    <a:pt x="1558" y="784"/>
                  </a:lnTo>
                  <a:cubicBezTo>
                    <a:pt x="1558" y="1211"/>
                    <a:pt x="1211" y="1558"/>
                    <a:pt x="775" y="1558"/>
                  </a:cubicBezTo>
                  <a:cubicBezTo>
                    <a:pt x="347" y="1558"/>
                    <a:pt x="0" y="1211"/>
                    <a:pt x="0" y="784"/>
                  </a:cubicBezTo>
                  <a:cubicBezTo>
                    <a:pt x="0" y="348"/>
                    <a:pt x="347" y="0"/>
                    <a:pt x="775" y="0"/>
                  </a:cubicBezTo>
                  <a:cubicBezTo>
                    <a:pt x="1211" y="0"/>
                    <a:pt x="1558" y="348"/>
                    <a:pt x="1558" y="784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solidFill>
                  <a:schemeClr val="tx2"/>
                </a:solidFill>
                <a:latin typeface="Lato" panose="020F0502020204030203" pitchFamily="34" charset="0"/>
              </a:endParaRP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75FAD24D-703F-FB45-A7C4-594ACCA2CD35}"/>
                </a:ext>
              </a:extLst>
            </p:cNvPr>
            <p:cNvGrpSpPr/>
            <p:nvPr/>
          </p:nvGrpSpPr>
          <p:grpSpPr>
            <a:xfrm>
              <a:off x="16916295" y="12103151"/>
              <a:ext cx="788505" cy="791961"/>
              <a:chOff x="9161458" y="1803401"/>
              <a:chExt cx="360368" cy="361949"/>
            </a:xfrm>
            <a:solidFill>
              <a:schemeClr val="bg1"/>
            </a:solidFill>
          </p:grpSpPr>
          <p:sp>
            <p:nvSpPr>
              <p:cNvPr id="61" name="Freeform 101">
                <a:extLst>
                  <a:ext uri="{FF2B5EF4-FFF2-40B4-BE49-F238E27FC236}">
                    <a16:creationId xmlns:a16="http://schemas.microsoft.com/office/drawing/2014/main" id="{140FC502-7409-804E-A617-3884DA0CCB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468" y="1965326"/>
                <a:ext cx="168275" cy="93663"/>
              </a:xfrm>
              <a:custGeom>
                <a:avLst/>
                <a:gdLst>
                  <a:gd name="T0" fmla="*/ 40 w 45"/>
                  <a:gd name="T1" fmla="*/ 25 h 25"/>
                  <a:gd name="T2" fmla="*/ 40 w 45"/>
                  <a:gd name="T3" fmla="*/ 25 h 25"/>
                  <a:gd name="T4" fmla="*/ 45 w 45"/>
                  <a:gd name="T5" fmla="*/ 11 h 25"/>
                  <a:gd name="T6" fmla="*/ 40 w 45"/>
                  <a:gd name="T7" fmla="*/ 11 h 25"/>
                  <a:gd name="T8" fmla="*/ 0 w 45"/>
                  <a:gd name="T9" fmla="*/ 0 h 25"/>
                  <a:gd name="T10" fmla="*/ 0 w 45"/>
                  <a:gd name="T11" fmla="*/ 11 h 25"/>
                  <a:gd name="T12" fmla="*/ 40 w 45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5">
                    <a:moveTo>
                      <a:pt x="40" y="25"/>
                    </a:moveTo>
                    <a:cubicBezTo>
                      <a:pt x="40" y="25"/>
                      <a:pt x="40" y="25"/>
                      <a:pt x="40" y="25"/>
                    </a:cubicBezTo>
                    <a:cubicBezTo>
                      <a:pt x="40" y="20"/>
                      <a:pt x="42" y="15"/>
                      <a:pt x="45" y="11"/>
                    </a:cubicBezTo>
                    <a:cubicBezTo>
                      <a:pt x="43" y="11"/>
                      <a:pt x="42" y="11"/>
                      <a:pt x="40" y="11"/>
                    </a:cubicBezTo>
                    <a:cubicBezTo>
                      <a:pt x="24" y="11"/>
                      <a:pt x="7" y="7"/>
                      <a:pt x="0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7"/>
                      <a:pt x="18" y="25"/>
                      <a:pt x="4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62" name="Freeform 102">
                <a:extLst>
                  <a:ext uri="{FF2B5EF4-FFF2-40B4-BE49-F238E27FC236}">
                    <a16:creationId xmlns:a16="http://schemas.microsoft.com/office/drawing/2014/main" id="{A5E144F7-6CAB-0C4B-BA50-6D619E05B1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468" y="1897063"/>
                <a:ext cx="300039" cy="95250"/>
              </a:xfrm>
              <a:custGeom>
                <a:avLst/>
                <a:gdLst>
                  <a:gd name="T0" fmla="*/ 40 w 80"/>
                  <a:gd name="T1" fmla="*/ 25 h 25"/>
                  <a:gd name="T2" fmla="*/ 48 w 80"/>
                  <a:gd name="T3" fmla="*/ 25 h 25"/>
                  <a:gd name="T4" fmla="*/ 70 w 80"/>
                  <a:gd name="T5" fmla="*/ 15 h 25"/>
                  <a:gd name="T6" fmla="*/ 78 w 80"/>
                  <a:gd name="T7" fmla="*/ 16 h 25"/>
                  <a:gd name="T8" fmla="*/ 80 w 80"/>
                  <a:gd name="T9" fmla="*/ 15 h 25"/>
                  <a:gd name="T10" fmla="*/ 80 w 80"/>
                  <a:gd name="T11" fmla="*/ 2 h 25"/>
                  <a:gd name="T12" fmla="*/ 40 w 80"/>
                  <a:gd name="T13" fmla="*/ 11 h 25"/>
                  <a:gd name="T14" fmla="*/ 0 w 80"/>
                  <a:gd name="T15" fmla="*/ 0 h 25"/>
                  <a:gd name="T16" fmla="*/ 0 w 80"/>
                  <a:gd name="T17" fmla="*/ 11 h 25"/>
                  <a:gd name="T18" fmla="*/ 40 w 80"/>
                  <a:gd name="T1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0" h="25">
                    <a:moveTo>
                      <a:pt x="40" y="25"/>
                    </a:moveTo>
                    <a:cubicBezTo>
                      <a:pt x="43" y="25"/>
                      <a:pt x="45" y="25"/>
                      <a:pt x="48" y="25"/>
                    </a:cubicBezTo>
                    <a:cubicBezTo>
                      <a:pt x="53" y="19"/>
                      <a:pt x="61" y="15"/>
                      <a:pt x="70" y="15"/>
                    </a:cubicBezTo>
                    <a:cubicBezTo>
                      <a:pt x="73" y="15"/>
                      <a:pt x="76" y="15"/>
                      <a:pt x="78" y="16"/>
                    </a:cubicBezTo>
                    <a:cubicBezTo>
                      <a:pt x="79" y="16"/>
                      <a:pt x="79" y="15"/>
                      <a:pt x="80" y="15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71" y="7"/>
                      <a:pt x="55" y="11"/>
                      <a:pt x="40" y="11"/>
                    </a:cubicBezTo>
                    <a:cubicBezTo>
                      <a:pt x="24" y="11"/>
                      <a:pt x="7" y="7"/>
                      <a:pt x="0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7"/>
                      <a:pt x="18" y="25"/>
                      <a:pt x="4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63" name="Freeform 103">
                <a:extLst>
                  <a:ext uri="{FF2B5EF4-FFF2-40B4-BE49-F238E27FC236}">
                    <a16:creationId xmlns:a16="http://schemas.microsoft.com/office/drawing/2014/main" id="{EC8E0BB6-D394-104D-AEB4-C96E939667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458" y="1803401"/>
                <a:ext cx="300039" cy="120650"/>
              </a:xfrm>
              <a:custGeom>
                <a:avLst/>
                <a:gdLst>
                  <a:gd name="T0" fmla="*/ 40 w 80"/>
                  <a:gd name="T1" fmla="*/ 32 h 32"/>
                  <a:gd name="T2" fmla="*/ 80 w 80"/>
                  <a:gd name="T3" fmla="*/ 22 h 32"/>
                  <a:gd name="T4" fmla="*/ 80 w 80"/>
                  <a:gd name="T5" fmla="*/ 18 h 32"/>
                  <a:gd name="T6" fmla="*/ 40 w 80"/>
                  <a:gd name="T7" fmla="*/ 0 h 32"/>
                  <a:gd name="T8" fmla="*/ 0 w 80"/>
                  <a:gd name="T9" fmla="*/ 18 h 32"/>
                  <a:gd name="T10" fmla="*/ 40 w 80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" h="32">
                    <a:moveTo>
                      <a:pt x="40" y="32"/>
                    </a:moveTo>
                    <a:cubicBezTo>
                      <a:pt x="58" y="32"/>
                      <a:pt x="74" y="27"/>
                      <a:pt x="80" y="22"/>
                    </a:cubicBezTo>
                    <a:cubicBezTo>
                      <a:pt x="80" y="18"/>
                      <a:pt x="80" y="18"/>
                      <a:pt x="80" y="18"/>
                    </a:cubicBezTo>
                    <a:cubicBezTo>
                      <a:pt x="80" y="8"/>
                      <a:pt x="62" y="0"/>
                      <a:pt x="40" y="0"/>
                    </a:cubicBezTo>
                    <a:cubicBezTo>
                      <a:pt x="18" y="0"/>
                      <a:pt x="0" y="8"/>
                      <a:pt x="0" y="18"/>
                    </a:cubicBezTo>
                    <a:cubicBezTo>
                      <a:pt x="0" y="24"/>
                      <a:pt x="18" y="32"/>
                      <a:pt x="4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64" name="Freeform 104">
                <a:extLst>
                  <a:ext uri="{FF2B5EF4-FFF2-40B4-BE49-F238E27FC236}">
                    <a16:creationId xmlns:a16="http://schemas.microsoft.com/office/drawing/2014/main" id="{A82756FE-5147-8042-AAC3-E917740A80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468" y="2033588"/>
                <a:ext cx="173038" cy="101600"/>
              </a:xfrm>
              <a:custGeom>
                <a:avLst/>
                <a:gdLst>
                  <a:gd name="T0" fmla="*/ 40 w 46"/>
                  <a:gd name="T1" fmla="*/ 11 h 27"/>
                  <a:gd name="T2" fmla="*/ 0 w 46"/>
                  <a:gd name="T3" fmla="*/ 0 h 27"/>
                  <a:gd name="T4" fmla="*/ 0 w 46"/>
                  <a:gd name="T5" fmla="*/ 9 h 27"/>
                  <a:gd name="T6" fmla="*/ 40 w 46"/>
                  <a:gd name="T7" fmla="*/ 27 h 27"/>
                  <a:gd name="T8" fmla="*/ 46 w 46"/>
                  <a:gd name="T9" fmla="*/ 27 h 27"/>
                  <a:gd name="T10" fmla="*/ 40 w 46"/>
                  <a:gd name="T11" fmla="*/ 11 h 27"/>
                  <a:gd name="T12" fmla="*/ 40 w 46"/>
                  <a:gd name="T13" fmla="*/ 1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27">
                    <a:moveTo>
                      <a:pt x="40" y="11"/>
                    </a:moveTo>
                    <a:cubicBezTo>
                      <a:pt x="24" y="11"/>
                      <a:pt x="7" y="7"/>
                      <a:pt x="0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9"/>
                      <a:pt x="18" y="27"/>
                      <a:pt x="40" y="27"/>
                    </a:cubicBezTo>
                    <a:cubicBezTo>
                      <a:pt x="42" y="27"/>
                      <a:pt x="44" y="27"/>
                      <a:pt x="46" y="27"/>
                    </a:cubicBezTo>
                    <a:cubicBezTo>
                      <a:pt x="43" y="22"/>
                      <a:pt x="40" y="17"/>
                      <a:pt x="40" y="11"/>
                    </a:cubicBezTo>
                    <a:cubicBezTo>
                      <a:pt x="40" y="11"/>
                      <a:pt x="40" y="11"/>
                      <a:pt x="4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65" name="Freeform 105">
                <a:extLst>
                  <a:ext uri="{FF2B5EF4-FFF2-40B4-BE49-F238E27FC236}">
                    <a16:creationId xmlns:a16="http://schemas.microsoft.com/office/drawing/2014/main" id="{33F3A02D-048C-8A44-9897-270010DF0A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26563" y="1968500"/>
                <a:ext cx="195263" cy="196850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32 w 52"/>
                  <a:gd name="T11" fmla="*/ 30 h 52"/>
                  <a:gd name="T12" fmla="*/ 22 w 52"/>
                  <a:gd name="T13" fmla="*/ 30 h 52"/>
                  <a:gd name="T14" fmla="*/ 22 w 52"/>
                  <a:gd name="T15" fmla="*/ 13 h 52"/>
                  <a:gd name="T16" fmla="*/ 24 w 52"/>
                  <a:gd name="T17" fmla="*/ 11 h 52"/>
                  <a:gd name="T18" fmla="*/ 26 w 52"/>
                  <a:gd name="T19" fmla="*/ 13 h 52"/>
                  <a:gd name="T20" fmla="*/ 26 w 52"/>
                  <a:gd name="T21" fmla="*/ 26 h 52"/>
                  <a:gd name="T22" fmla="*/ 32 w 52"/>
                  <a:gd name="T23" fmla="*/ 26 h 52"/>
                  <a:gd name="T24" fmla="*/ 35 w 52"/>
                  <a:gd name="T25" fmla="*/ 28 h 52"/>
                  <a:gd name="T26" fmla="*/ 32 w 52"/>
                  <a:gd name="T27" fmla="*/ 3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2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2"/>
                      <a:pt x="40" y="0"/>
                      <a:pt x="26" y="0"/>
                    </a:cubicBezTo>
                    <a:close/>
                    <a:moveTo>
                      <a:pt x="32" y="30"/>
                    </a:moveTo>
                    <a:cubicBezTo>
                      <a:pt x="22" y="30"/>
                      <a:pt x="22" y="30"/>
                      <a:pt x="22" y="3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2"/>
                      <a:pt x="23" y="11"/>
                      <a:pt x="24" y="11"/>
                    </a:cubicBezTo>
                    <a:cubicBezTo>
                      <a:pt x="25" y="11"/>
                      <a:pt x="26" y="12"/>
                      <a:pt x="26" y="13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4" y="26"/>
                      <a:pt x="35" y="27"/>
                      <a:pt x="35" y="28"/>
                    </a:cubicBezTo>
                    <a:cubicBezTo>
                      <a:pt x="35" y="29"/>
                      <a:pt x="34" y="30"/>
                      <a:pt x="32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FA1A531-B9FF-544B-A8FF-20907211DAB9}"/>
              </a:ext>
            </a:extLst>
          </p:cNvPr>
          <p:cNvGrpSpPr/>
          <p:nvPr/>
        </p:nvGrpSpPr>
        <p:grpSpPr>
          <a:xfrm>
            <a:off x="11212134" y="3789230"/>
            <a:ext cx="1353137" cy="1349324"/>
            <a:chOff x="11016192" y="11569468"/>
            <a:chExt cx="1817678" cy="1812556"/>
          </a:xfrm>
        </p:grpSpPr>
        <p:sp>
          <p:nvSpPr>
            <p:cNvPr id="67" name="Freeform 692">
              <a:extLst>
                <a:ext uri="{FF2B5EF4-FFF2-40B4-BE49-F238E27FC236}">
                  <a16:creationId xmlns:a16="http://schemas.microsoft.com/office/drawing/2014/main" id="{FEEFEB23-BB41-BF4B-B4A9-389273043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6192" y="11569468"/>
              <a:ext cx="1817678" cy="1812556"/>
            </a:xfrm>
            <a:custGeom>
              <a:avLst/>
              <a:gdLst>
                <a:gd name="T0" fmla="*/ 2147483646 w 1567"/>
                <a:gd name="T1" fmla="*/ 2147483646 h 1559"/>
                <a:gd name="T2" fmla="*/ 2147483646 w 1567"/>
                <a:gd name="T3" fmla="*/ 2147483646 h 1559"/>
                <a:gd name="T4" fmla="*/ 2147483646 w 1567"/>
                <a:gd name="T5" fmla="*/ 2147483646 h 1559"/>
                <a:gd name="T6" fmla="*/ 0 w 1567"/>
                <a:gd name="T7" fmla="*/ 2147483646 h 1559"/>
                <a:gd name="T8" fmla="*/ 2147483646 w 1567"/>
                <a:gd name="T9" fmla="*/ 0 h 1559"/>
                <a:gd name="T10" fmla="*/ 2147483646 w 1567"/>
                <a:gd name="T11" fmla="*/ 2147483646 h 15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67" h="1559">
                  <a:moveTo>
                    <a:pt x="1566" y="784"/>
                  </a:moveTo>
                  <a:lnTo>
                    <a:pt x="1566" y="784"/>
                  </a:lnTo>
                  <a:cubicBezTo>
                    <a:pt x="1566" y="1211"/>
                    <a:pt x="1219" y="1558"/>
                    <a:pt x="783" y="1558"/>
                  </a:cubicBezTo>
                  <a:cubicBezTo>
                    <a:pt x="355" y="1558"/>
                    <a:pt x="0" y="1211"/>
                    <a:pt x="0" y="784"/>
                  </a:cubicBezTo>
                  <a:cubicBezTo>
                    <a:pt x="0" y="348"/>
                    <a:pt x="355" y="0"/>
                    <a:pt x="783" y="0"/>
                  </a:cubicBezTo>
                  <a:cubicBezTo>
                    <a:pt x="1219" y="0"/>
                    <a:pt x="1566" y="348"/>
                    <a:pt x="1566" y="78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solidFill>
                  <a:schemeClr val="tx2"/>
                </a:solidFill>
                <a:latin typeface="Lato" panose="020F0502020204030203" pitchFamily="34" charset="0"/>
              </a:endParaRP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BA813A7E-48A8-334C-AE89-14836A6F15B4}"/>
                </a:ext>
              </a:extLst>
            </p:cNvPr>
            <p:cNvGrpSpPr/>
            <p:nvPr/>
          </p:nvGrpSpPr>
          <p:grpSpPr>
            <a:xfrm>
              <a:off x="11431881" y="11966306"/>
              <a:ext cx="939885" cy="898482"/>
              <a:chOff x="4833935" y="3983047"/>
              <a:chExt cx="360361" cy="344489"/>
            </a:xfrm>
            <a:solidFill>
              <a:schemeClr val="bg1"/>
            </a:solidFill>
          </p:grpSpPr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id="{8CFBF1EF-9900-3147-9435-8EA9629963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3935" y="4179900"/>
                <a:ext cx="74613" cy="128588"/>
              </a:xfrm>
              <a:custGeom>
                <a:avLst/>
                <a:gdLst>
                  <a:gd name="T0" fmla="*/ 18 w 20"/>
                  <a:gd name="T1" fmla="*/ 0 h 34"/>
                  <a:gd name="T2" fmla="*/ 2 w 20"/>
                  <a:gd name="T3" fmla="*/ 0 h 34"/>
                  <a:gd name="T4" fmla="*/ 0 w 20"/>
                  <a:gd name="T5" fmla="*/ 2 h 34"/>
                  <a:gd name="T6" fmla="*/ 0 w 20"/>
                  <a:gd name="T7" fmla="*/ 32 h 34"/>
                  <a:gd name="T8" fmla="*/ 2 w 20"/>
                  <a:gd name="T9" fmla="*/ 34 h 34"/>
                  <a:gd name="T10" fmla="*/ 18 w 20"/>
                  <a:gd name="T11" fmla="*/ 34 h 34"/>
                  <a:gd name="T12" fmla="*/ 20 w 20"/>
                  <a:gd name="T13" fmla="*/ 32 h 34"/>
                  <a:gd name="T14" fmla="*/ 20 w 20"/>
                  <a:gd name="T15" fmla="*/ 2 h 34"/>
                  <a:gd name="T16" fmla="*/ 18 w 20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34">
                    <a:moveTo>
                      <a:pt x="1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3"/>
                      <a:pt x="1" y="34"/>
                      <a:pt x="2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9" y="34"/>
                      <a:pt x="20" y="33"/>
                      <a:pt x="20" y="3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19" y="0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73" name="Freeform 72">
                <a:extLst>
                  <a:ext uri="{FF2B5EF4-FFF2-40B4-BE49-F238E27FC236}">
                    <a16:creationId xmlns:a16="http://schemas.microsoft.com/office/drawing/2014/main" id="{6F1100F0-DD45-D648-A514-73B8CEDDA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6483" y="4194186"/>
                <a:ext cx="277813" cy="133350"/>
              </a:xfrm>
              <a:custGeom>
                <a:avLst/>
                <a:gdLst>
                  <a:gd name="T0" fmla="*/ 73 w 74"/>
                  <a:gd name="T1" fmla="*/ 13 h 35"/>
                  <a:gd name="T2" fmla="*/ 59 w 74"/>
                  <a:gd name="T3" fmla="*/ 8 h 35"/>
                  <a:gd name="T4" fmla="*/ 47 w 74"/>
                  <a:gd name="T5" fmla="*/ 12 h 35"/>
                  <a:gd name="T6" fmla="*/ 47 w 74"/>
                  <a:gd name="T7" fmla="*/ 14 h 35"/>
                  <a:gd name="T8" fmla="*/ 45 w 74"/>
                  <a:gd name="T9" fmla="*/ 21 h 35"/>
                  <a:gd name="T10" fmla="*/ 38 w 74"/>
                  <a:gd name="T11" fmla="*/ 24 h 35"/>
                  <a:gd name="T12" fmla="*/ 18 w 74"/>
                  <a:gd name="T13" fmla="*/ 24 h 35"/>
                  <a:gd name="T14" fmla="*/ 16 w 74"/>
                  <a:gd name="T15" fmla="*/ 22 h 35"/>
                  <a:gd name="T16" fmla="*/ 18 w 74"/>
                  <a:gd name="T17" fmla="*/ 20 h 35"/>
                  <a:gd name="T18" fmla="*/ 38 w 74"/>
                  <a:gd name="T19" fmla="*/ 20 h 35"/>
                  <a:gd name="T20" fmla="*/ 42 w 74"/>
                  <a:gd name="T21" fmla="*/ 18 h 35"/>
                  <a:gd name="T22" fmla="*/ 43 w 74"/>
                  <a:gd name="T23" fmla="*/ 14 h 35"/>
                  <a:gd name="T24" fmla="*/ 38 w 74"/>
                  <a:gd name="T25" fmla="*/ 8 h 35"/>
                  <a:gd name="T26" fmla="*/ 27 w 74"/>
                  <a:gd name="T27" fmla="*/ 8 h 35"/>
                  <a:gd name="T28" fmla="*/ 26 w 74"/>
                  <a:gd name="T29" fmla="*/ 8 h 35"/>
                  <a:gd name="T30" fmla="*/ 25 w 74"/>
                  <a:gd name="T31" fmla="*/ 7 h 35"/>
                  <a:gd name="T32" fmla="*/ 8 w 74"/>
                  <a:gd name="T33" fmla="*/ 0 h 35"/>
                  <a:gd name="T34" fmla="*/ 2 w 74"/>
                  <a:gd name="T35" fmla="*/ 0 h 35"/>
                  <a:gd name="T36" fmla="*/ 0 w 74"/>
                  <a:gd name="T37" fmla="*/ 2 h 35"/>
                  <a:gd name="T38" fmla="*/ 0 w 74"/>
                  <a:gd name="T39" fmla="*/ 24 h 35"/>
                  <a:gd name="T40" fmla="*/ 1 w 74"/>
                  <a:gd name="T41" fmla="*/ 26 h 35"/>
                  <a:gd name="T42" fmla="*/ 16 w 74"/>
                  <a:gd name="T43" fmla="*/ 31 h 35"/>
                  <a:gd name="T44" fmla="*/ 32 w 74"/>
                  <a:gd name="T45" fmla="*/ 35 h 35"/>
                  <a:gd name="T46" fmla="*/ 49 w 74"/>
                  <a:gd name="T47" fmla="*/ 29 h 35"/>
                  <a:gd name="T48" fmla="*/ 73 w 74"/>
                  <a:gd name="T49" fmla="*/ 16 h 35"/>
                  <a:gd name="T50" fmla="*/ 74 w 74"/>
                  <a:gd name="T51" fmla="*/ 14 h 35"/>
                  <a:gd name="T52" fmla="*/ 73 w 74"/>
                  <a:gd name="T53" fmla="*/ 1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4" h="35">
                    <a:moveTo>
                      <a:pt x="73" y="13"/>
                    </a:moveTo>
                    <a:cubicBezTo>
                      <a:pt x="69" y="8"/>
                      <a:pt x="65" y="7"/>
                      <a:pt x="59" y="8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3"/>
                      <a:pt x="47" y="13"/>
                      <a:pt x="47" y="14"/>
                    </a:cubicBezTo>
                    <a:cubicBezTo>
                      <a:pt x="47" y="17"/>
                      <a:pt x="47" y="19"/>
                      <a:pt x="45" y="21"/>
                    </a:cubicBezTo>
                    <a:cubicBezTo>
                      <a:pt x="43" y="23"/>
                      <a:pt x="41" y="24"/>
                      <a:pt x="3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4"/>
                      <a:pt x="16" y="23"/>
                      <a:pt x="16" y="22"/>
                    </a:cubicBezTo>
                    <a:cubicBezTo>
                      <a:pt x="16" y="21"/>
                      <a:pt x="17" y="20"/>
                      <a:pt x="18" y="20"/>
                    </a:cubicBezTo>
                    <a:cubicBezTo>
                      <a:pt x="38" y="20"/>
                      <a:pt x="38" y="20"/>
                      <a:pt x="38" y="20"/>
                    </a:cubicBezTo>
                    <a:cubicBezTo>
                      <a:pt x="40" y="20"/>
                      <a:pt x="41" y="19"/>
                      <a:pt x="42" y="18"/>
                    </a:cubicBezTo>
                    <a:cubicBezTo>
                      <a:pt x="43" y="17"/>
                      <a:pt x="43" y="16"/>
                      <a:pt x="43" y="14"/>
                    </a:cubicBezTo>
                    <a:cubicBezTo>
                      <a:pt x="43" y="12"/>
                      <a:pt x="42" y="8"/>
                      <a:pt x="38" y="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5" y="8"/>
                      <a:pt x="25" y="8"/>
                      <a:pt x="25" y="7"/>
                    </a:cubicBezTo>
                    <a:cubicBezTo>
                      <a:pt x="23" y="6"/>
                      <a:pt x="17" y="0"/>
                      <a:pt x="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5"/>
                      <a:pt x="1" y="26"/>
                      <a:pt x="1" y="26"/>
                    </a:cubicBezTo>
                    <a:cubicBezTo>
                      <a:pt x="8" y="28"/>
                      <a:pt x="12" y="30"/>
                      <a:pt x="16" y="31"/>
                    </a:cubicBezTo>
                    <a:cubicBezTo>
                      <a:pt x="24" y="34"/>
                      <a:pt x="28" y="35"/>
                      <a:pt x="32" y="35"/>
                    </a:cubicBezTo>
                    <a:cubicBezTo>
                      <a:pt x="37" y="35"/>
                      <a:pt x="41" y="33"/>
                      <a:pt x="49" y="29"/>
                    </a:cubicBezTo>
                    <a:cubicBezTo>
                      <a:pt x="54" y="26"/>
                      <a:pt x="62" y="21"/>
                      <a:pt x="73" y="16"/>
                    </a:cubicBezTo>
                    <a:cubicBezTo>
                      <a:pt x="73" y="15"/>
                      <a:pt x="74" y="15"/>
                      <a:pt x="74" y="14"/>
                    </a:cubicBezTo>
                    <a:cubicBezTo>
                      <a:pt x="74" y="14"/>
                      <a:pt x="74" y="13"/>
                      <a:pt x="7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76" name="Freeform 75">
                <a:extLst>
                  <a:ext uri="{FF2B5EF4-FFF2-40B4-BE49-F238E27FC236}">
                    <a16:creationId xmlns:a16="http://schemas.microsoft.com/office/drawing/2014/main" id="{4822AF72-11C7-9247-AF3B-152F3EC3E37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37140" y="3983047"/>
                <a:ext cx="104775" cy="106363"/>
              </a:xfrm>
              <a:custGeom>
                <a:avLst/>
                <a:gdLst>
                  <a:gd name="T0" fmla="*/ 14 w 28"/>
                  <a:gd name="T1" fmla="*/ 28 h 28"/>
                  <a:gd name="T2" fmla="*/ 28 w 28"/>
                  <a:gd name="T3" fmla="*/ 14 h 28"/>
                  <a:gd name="T4" fmla="*/ 14 w 28"/>
                  <a:gd name="T5" fmla="*/ 0 h 28"/>
                  <a:gd name="T6" fmla="*/ 0 w 28"/>
                  <a:gd name="T7" fmla="*/ 14 h 28"/>
                  <a:gd name="T8" fmla="*/ 14 w 28"/>
                  <a:gd name="T9" fmla="*/ 28 h 28"/>
                  <a:gd name="T10" fmla="*/ 12 w 28"/>
                  <a:gd name="T11" fmla="*/ 10 h 28"/>
                  <a:gd name="T12" fmla="*/ 14 w 28"/>
                  <a:gd name="T13" fmla="*/ 8 h 28"/>
                  <a:gd name="T14" fmla="*/ 16 w 28"/>
                  <a:gd name="T15" fmla="*/ 10 h 28"/>
                  <a:gd name="T16" fmla="*/ 16 w 28"/>
                  <a:gd name="T17" fmla="*/ 18 h 28"/>
                  <a:gd name="T18" fmla="*/ 14 w 28"/>
                  <a:gd name="T19" fmla="*/ 20 h 28"/>
                  <a:gd name="T20" fmla="*/ 12 w 28"/>
                  <a:gd name="T21" fmla="*/ 18 h 28"/>
                  <a:gd name="T22" fmla="*/ 12 w 28"/>
                  <a:gd name="T23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cubicBezTo>
                      <a:pt x="22" y="28"/>
                      <a:pt x="28" y="22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lose/>
                    <a:moveTo>
                      <a:pt x="12" y="10"/>
                    </a:moveTo>
                    <a:cubicBezTo>
                      <a:pt x="12" y="9"/>
                      <a:pt x="13" y="8"/>
                      <a:pt x="14" y="8"/>
                    </a:cubicBezTo>
                    <a:cubicBezTo>
                      <a:pt x="15" y="8"/>
                      <a:pt x="16" y="9"/>
                      <a:pt x="16" y="10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2" y="19"/>
                      <a:pt x="12" y="18"/>
                    </a:cubicBezTo>
                    <a:lnTo>
                      <a:pt x="12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78" name="Freeform 77">
                <a:extLst>
                  <a:ext uri="{FF2B5EF4-FFF2-40B4-BE49-F238E27FC236}">
                    <a16:creationId xmlns:a16="http://schemas.microsoft.com/office/drawing/2014/main" id="{52EEA751-A6CD-DF42-9A37-E3B7C34649E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68875" y="4089401"/>
                <a:ext cx="104775" cy="104775"/>
              </a:xfrm>
              <a:custGeom>
                <a:avLst/>
                <a:gdLst>
                  <a:gd name="T0" fmla="*/ 14 w 28"/>
                  <a:gd name="T1" fmla="*/ 28 h 28"/>
                  <a:gd name="T2" fmla="*/ 28 w 28"/>
                  <a:gd name="T3" fmla="*/ 14 h 28"/>
                  <a:gd name="T4" fmla="*/ 14 w 28"/>
                  <a:gd name="T5" fmla="*/ 0 h 28"/>
                  <a:gd name="T6" fmla="*/ 0 w 28"/>
                  <a:gd name="T7" fmla="*/ 14 h 28"/>
                  <a:gd name="T8" fmla="*/ 14 w 28"/>
                  <a:gd name="T9" fmla="*/ 28 h 28"/>
                  <a:gd name="T10" fmla="*/ 12 w 28"/>
                  <a:gd name="T11" fmla="*/ 10 h 28"/>
                  <a:gd name="T12" fmla="*/ 14 w 28"/>
                  <a:gd name="T13" fmla="*/ 8 h 28"/>
                  <a:gd name="T14" fmla="*/ 16 w 28"/>
                  <a:gd name="T15" fmla="*/ 10 h 28"/>
                  <a:gd name="T16" fmla="*/ 16 w 28"/>
                  <a:gd name="T17" fmla="*/ 18 h 28"/>
                  <a:gd name="T18" fmla="*/ 14 w 28"/>
                  <a:gd name="T19" fmla="*/ 20 h 28"/>
                  <a:gd name="T20" fmla="*/ 12 w 28"/>
                  <a:gd name="T21" fmla="*/ 18 h 28"/>
                  <a:gd name="T22" fmla="*/ 12 w 28"/>
                  <a:gd name="T23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cubicBezTo>
                      <a:pt x="22" y="28"/>
                      <a:pt x="28" y="22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lose/>
                    <a:moveTo>
                      <a:pt x="12" y="10"/>
                    </a:moveTo>
                    <a:cubicBezTo>
                      <a:pt x="12" y="9"/>
                      <a:pt x="13" y="8"/>
                      <a:pt x="14" y="8"/>
                    </a:cubicBezTo>
                    <a:cubicBezTo>
                      <a:pt x="15" y="8"/>
                      <a:pt x="16" y="9"/>
                      <a:pt x="16" y="10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2" y="19"/>
                      <a:pt x="12" y="18"/>
                    </a:cubicBezTo>
                    <a:lnTo>
                      <a:pt x="12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2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grpSp>
        <p:nvGrpSpPr>
          <p:cNvPr id="85" name="Grupo 349">
            <a:extLst>
              <a:ext uri="{FF2B5EF4-FFF2-40B4-BE49-F238E27FC236}">
                <a16:creationId xmlns:a16="http://schemas.microsoft.com/office/drawing/2014/main" id="{6F513477-FCF8-C04D-ACCC-867A59018C19}"/>
              </a:ext>
            </a:extLst>
          </p:cNvPr>
          <p:cNvGrpSpPr/>
          <p:nvPr/>
        </p:nvGrpSpPr>
        <p:grpSpPr>
          <a:xfrm>
            <a:off x="2668308" y="1022190"/>
            <a:ext cx="19041035" cy="2438339"/>
            <a:chOff x="2668308" y="861425"/>
            <a:chExt cx="19041035" cy="2438339"/>
          </a:xfrm>
        </p:grpSpPr>
        <p:sp>
          <p:nvSpPr>
            <p:cNvPr id="86" name="CuadroTexto 350">
              <a:extLst>
                <a:ext uri="{FF2B5EF4-FFF2-40B4-BE49-F238E27FC236}">
                  <a16:creationId xmlns:a16="http://schemas.microsoft.com/office/drawing/2014/main" id="{A9EC45D1-26B2-E64E-AAB4-585CBE1356AE}"/>
                </a:ext>
              </a:extLst>
            </p:cNvPr>
            <p:cNvSpPr txBox="1"/>
            <p:nvPr/>
          </p:nvSpPr>
          <p:spPr>
            <a:xfrm>
              <a:off x="7939140" y="861425"/>
              <a:ext cx="8499443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  <a:latin typeface="Lato" panose="020F0502020204030203" pitchFamily="34" charset="0"/>
                  <a:ea typeface="Lato Heavy" charset="0"/>
                  <a:cs typeface="Lato Heavy" charset="0"/>
                </a:rPr>
                <a:t>Fishbone Diagram</a:t>
              </a:r>
            </a:p>
          </p:txBody>
        </p:sp>
        <p:sp>
          <p:nvSpPr>
            <p:cNvPr id="88" name="CuadroTexto 351">
              <a:extLst>
                <a:ext uri="{FF2B5EF4-FFF2-40B4-BE49-F238E27FC236}">
                  <a16:creationId xmlns:a16="http://schemas.microsoft.com/office/drawing/2014/main" id="{6D40BEA0-1E20-C84C-87EA-70D386C87D1A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6340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115882</TotalTime>
  <Words>85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19273</cp:revision>
  <dcterms:created xsi:type="dcterms:W3CDTF">2014-11-12T21:47:38Z</dcterms:created>
  <dcterms:modified xsi:type="dcterms:W3CDTF">2022-05-26T04:55:36Z</dcterms:modified>
  <cp:category/>
</cp:coreProperties>
</file>