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E3BDD-5C56-4188-B743-D3F3710C62C9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D8F0A-1382-4287-B1EA-910C94101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91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602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6211E-8528-40F5-A056-F99BA15854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89FFEF-85FE-4D4B-B70F-8F97F402E8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CA681-26F9-4B1B-BA2E-ED38F5F67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A1B58-082E-4DB1-9E23-6A73269349BB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81B171-19F4-4911-A542-9F315148B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E4BCD-8646-4FA0-839B-C8064FF6E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3483-8EA9-46C5-B5C6-82064094F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845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8B6BD-4C79-45AC-98B8-5143140AC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9FB0F8-E568-4CA6-A889-CAB3B58D21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51F06B-9498-4A5F-B17D-5C1AF612C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A1B58-082E-4DB1-9E23-6A73269349BB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E324F-1973-4ACE-B019-198BFE12A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1F658-C88F-4EBD-A4E0-DC43CB503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3483-8EA9-46C5-B5C6-82064094F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441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471F75-C168-48F7-B3A2-87AF33A96A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A49C5E-4AFA-410E-92DF-B91F6E30D1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81152-1CE7-4800-A19E-138E72F79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A1B58-082E-4DB1-9E23-6A73269349BB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D4548-7EE1-4F02-9F14-92E2216DB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9976BE-8BD4-47D1-B51E-803D1129E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3483-8EA9-46C5-B5C6-82064094F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35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959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94E78-0061-4591-BDCE-47326A0CE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A72D7-4BB3-463E-A489-2CB577995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DE62EF-219A-408F-8DBD-F44F6ACD1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A1B58-082E-4DB1-9E23-6A73269349BB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34863-63A9-4BE5-86BD-3712F07CE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1330C-4C1E-4479-8A6E-8A9142176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3483-8EA9-46C5-B5C6-82064094F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740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3372E-725B-415C-B1EB-44600710E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10012-5B09-41C9-AB1D-F1599282C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05C782-8D68-49ED-8522-554BA9356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A1B58-082E-4DB1-9E23-6A73269349BB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13EC3-8470-47D6-9FB2-778EC3A6C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E46AA5-BF51-4AF1-83E5-6F63CD88C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3483-8EA9-46C5-B5C6-82064094F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328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DBA6E-B32B-4A53-B9CF-D923F9316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1DC36-845D-48AC-86DE-E3D6652D15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7F3AE8-15DE-4E5F-B8B6-E4C70094C8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857DF-69F4-4709-B61C-151F66785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A1B58-082E-4DB1-9E23-6A73269349BB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645DA3-5CF5-44E2-B352-8BBA5D7F0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09B198-66C4-4810-8B5B-4ADD56ED4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3483-8EA9-46C5-B5C6-82064094F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41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7AC62-1036-45C8-A4CF-281264E9C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E40665-1BCB-4FAE-AB18-D5BC8B8CC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0F8233-2159-4479-B315-547D9E0AB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ED8AA6-0255-4C56-B4D4-DF57EAF0FF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375704-D1F1-485D-881E-97617C79D6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97171A-97FA-4E93-B9CC-3655A69C6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A1B58-082E-4DB1-9E23-6A73269349BB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671A69-2D98-4561-9F96-9CA809644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A13B7D-1C4B-4BE0-93E7-0F6100CA1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3483-8EA9-46C5-B5C6-82064094F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652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F17AE-6768-4786-83C1-B2329F0F4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448453-0C3F-4C75-9490-E4FB60377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A1B58-082E-4DB1-9E23-6A73269349BB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C853FB-D4C7-4E5A-A4BB-C5A1BFB68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3EC063-1B95-44D3-A5CB-23A6D9F58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3483-8EA9-46C5-B5C6-82064094F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911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120E42-E436-4295-8D98-8827F96C5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A1B58-082E-4DB1-9E23-6A73269349BB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2BE50C-3798-487F-BFE6-9A2907FF1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D1ADCF-A5B5-403D-9D51-FA7BBB32E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3483-8EA9-46C5-B5C6-82064094F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136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6D223-F4BB-4716-8D08-2733E7CC7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06DB5-9E70-47FB-A5D4-E22FEFAE7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3FB516-C73F-4015-BCE6-FE6A9172EB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F5736B-621A-49AE-BA59-41F23B557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A1B58-082E-4DB1-9E23-6A73269349BB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4D3809-72E7-42AB-962C-755A1517D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060729-6560-4A05-B3AC-42098C5E9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3483-8EA9-46C5-B5C6-82064094F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3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3FB19-73D4-4099-B6CC-1F9435312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4B1675-5204-4519-9FB9-B4C40B0AF2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CDA408-0F74-4773-9F07-0202DFE519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B8F547-1AF1-4D62-86E0-C758311AA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A1B58-082E-4DB1-9E23-6A73269349BB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8F1C07-ADAA-4C50-8E04-BFC7092D7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29E753-BBEE-48A7-987E-BB6352C49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3483-8EA9-46C5-B5C6-82064094F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70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F0E897-0470-41DB-953D-5448D9FBC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93075-84D5-4DEC-9CED-A2AD57F1F0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6DFB4-C786-45D4-84F1-6F8EB0E398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A1B58-082E-4DB1-9E23-6A73269349BB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5927F-3CAE-48A0-B0F3-816DFFA035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0649F-49EB-4E96-8E6D-CAF171A19C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F3483-8EA9-46C5-B5C6-82064094F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99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Line 2">
            <a:extLst>
              <a:ext uri="{FF2B5EF4-FFF2-40B4-BE49-F238E27FC236}">
                <a16:creationId xmlns:a16="http://schemas.microsoft.com/office/drawing/2014/main" id="{297D35B2-CC61-6A41-94CE-62E2521152E3}"/>
              </a:ext>
            </a:extLst>
          </p:cNvPr>
          <p:cNvSpPr>
            <a:spLocks noChangeShapeType="1"/>
          </p:cNvSpPr>
          <p:nvPr/>
        </p:nvSpPr>
        <p:spPr bwMode="auto">
          <a:xfrm>
            <a:off x="7897311" y="2987079"/>
            <a:ext cx="1541922" cy="2401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 dirty="0"/>
          </a:p>
        </p:txBody>
      </p:sp>
      <p:sp>
        <p:nvSpPr>
          <p:cNvPr id="143" name="Line 3">
            <a:extLst>
              <a:ext uri="{FF2B5EF4-FFF2-40B4-BE49-F238E27FC236}">
                <a16:creationId xmlns:a16="http://schemas.microsoft.com/office/drawing/2014/main" id="{F38483D9-B139-624F-875D-58C27C933532}"/>
              </a:ext>
            </a:extLst>
          </p:cNvPr>
          <p:cNvSpPr>
            <a:spLocks noChangeShapeType="1"/>
          </p:cNvSpPr>
          <p:nvPr/>
        </p:nvSpPr>
        <p:spPr bwMode="auto">
          <a:xfrm>
            <a:off x="9458446" y="2987079"/>
            <a:ext cx="1546725" cy="2401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44" name="Line 4">
            <a:extLst>
              <a:ext uri="{FF2B5EF4-FFF2-40B4-BE49-F238E27FC236}">
                <a16:creationId xmlns:a16="http://schemas.microsoft.com/office/drawing/2014/main" id="{8F5CAB0B-B73F-C447-8A19-801D96EF0A8F}"/>
              </a:ext>
            </a:extLst>
          </p:cNvPr>
          <p:cNvSpPr>
            <a:spLocks noChangeShapeType="1"/>
          </p:cNvSpPr>
          <p:nvPr/>
        </p:nvSpPr>
        <p:spPr bwMode="auto">
          <a:xfrm>
            <a:off x="9458446" y="4829218"/>
            <a:ext cx="1546725" cy="2403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 dirty="0"/>
          </a:p>
        </p:txBody>
      </p:sp>
      <p:sp>
        <p:nvSpPr>
          <p:cNvPr id="145" name="Line 5">
            <a:extLst>
              <a:ext uri="{FF2B5EF4-FFF2-40B4-BE49-F238E27FC236}">
                <a16:creationId xmlns:a16="http://schemas.microsoft.com/office/drawing/2014/main" id="{ADAAA959-A9B8-5145-980F-19B620C7F1F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82900" y="2987079"/>
            <a:ext cx="1544324" cy="2401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 dirty="0"/>
          </a:p>
        </p:txBody>
      </p:sp>
      <p:sp>
        <p:nvSpPr>
          <p:cNvPr id="146" name="Line 6">
            <a:extLst>
              <a:ext uri="{FF2B5EF4-FFF2-40B4-BE49-F238E27FC236}">
                <a16:creationId xmlns:a16="http://schemas.microsoft.com/office/drawing/2014/main" id="{BCB14757-D046-DC40-B683-731035D4FB7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82900" y="4829218"/>
            <a:ext cx="1544324" cy="2403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47" name="Line 7">
            <a:extLst>
              <a:ext uri="{FF2B5EF4-FFF2-40B4-BE49-F238E27FC236}">
                <a16:creationId xmlns:a16="http://schemas.microsoft.com/office/drawing/2014/main" id="{49D1E572-2686-7246-B5FE-6EC05C0C176A}"/>
              </a:ext>
            </a:extLst>
          </p:cNvPr>
          <p:cNvSpPr>
            <a:spLocks noChangeShapeType="1"/>
          </p:cNvSpPr>
          <p:nvPr/>
        </p:nvSpPr>
        <p:spPr bwMode="auto">
          <a:xfrm>
            <a:off x="7897311" y="4951708"/>
            <a:ext cx="1541922" cy="2401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 dirty="0"/>
          </a:p>
        </p:txBody>
      </p:sp>
      <p:sp>
        <p:nvSpPr>
          <p:cNvPr id="148" name="Line 8">
            <a:extLst>
              <a:ext uri="{FF2B5EF4-FFF2-40B4-BE49-F238E27FC236}">
                <a16:creationId xmlns:a16="http://schemas.microsoft.com/office/drawing/2014/main" id="{83D1B2FE-91A1-6541-A828-A9F352B747B6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9494" y="2987079"/>
            <a:ext cx="1546725" cy="2401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49" name="Line 9">
            <a:extLst>
              <a:ext uri="{FF2B5EF4-FFF2-40B4-BE49-F238E27FC236}">
                <a16:creationId xmlns:a16="http://schemas.microsoft.com/office/drawing/2014/main" id="{7DF570CC-7AA0-2A45-8A3C-0957C9E6467B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9494" y="4951708"/>
            <a:ext cx="1546725" cy="2401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50" name="Line 10">
            <a:extLst>
              <a:ext uri="{FF2B5EF4-FFF2-40B4-BE49-F238E27FC236}">
                <a16:creationId xmlns:a16="http://schemas.microsoft.com/office/drawing/2014/main" id="{B827F887-F883-0344-B29F-1BF50C0D55D3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2594" y="3003890"/>
            <a:ext cx="2886900" cy="1837337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52" name="Line 11">
            <a:extLst>
              <a:ext uri="{FF2B5EF4-FFF2-40B4-BE49-F238E27FC236}">
                <a16:creationId xmlns:a16="http://schemas.microsoft.com/office/drawing/2014/main" id="{DA1E38B3-3574-3A41-903D-CBF11BCF56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12594" y="3001489"/>
            <a:ext cx="2886900" cy="1842139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 dirty="0"/>
          </a:p>
        </p:txBody>
      </p:sp>
      <p:sp>
        <p:nvSpPr>
          <p:cNvPr id="205" name="Freeform 62">
            <a:extLst>
              <a:ext uri="{FF2B5EF4-FFF2-40B4-BE49-F238E27FC236}">
                <a16:creationId xmlns:a16="http://schemas.microsoft.com/office/drawing/2014/main" id="{00670EE0-E2D4-034C-85E2-063F25E55D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0368" y="2348214"/>
            <a:ext cx="1284936" cy="1282533"/>
          </a:xfrm>
          <a:custGeom>
            <a:avLst/>
            <a:gdLst>
              <a:gd name="T0" fmla="*/ 2356 w 2357"/>
              <a:gd name="T1" fmla="*/ 1173 h 2355"/>
              <a:gd name="T2" fmla="*/ 2356 w 2357"/>
              <a:gd name="T3" fmla="*/ 1173 h 2355"/>
              <a:gd name="T4" fmla="*/ 1174 w 2357"/>
              <a:gd name="T5" fmla="*/ 2354 h 2355"/>
              <a:gd name="T6" fmla="*/ 0 w 2357"/>
              <a:gd name="T7" fmla="*/ 1173 h 2355"/>
              <a:gd name="T8" fmla="*/ 1174 w 2357"/>
              <a:gd name="T9" fmla="*/ 0 h 2355"/>
              <a:gd name="T10" fmla="*/ 2356 w 2357"/>
              <a:gd name="T11" fmla="*/ 1173 h 2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357" h="2355">
                <a:moveTo>
                  <a:pt x="2356" y="1173"/>
                </a:moveTo>
                <a:lnTo>
                  <a:pt x="2356" y="1173"/>
                </a:lnTo>
                <a:cubicBezTo>
                  <a:pt x="2356" y="1829"/>
                  <a:pt x="1822" y="2354"/>
                  <a:pt x="1174" y="2354"/>
                </a:cubicBezTo>
                <a:cubicBezTo>
                  <a:pt x="527" y="2354"/>
                  <a:pt x="0" y="1829"/>
                  <a:pt x="0" y="1173"/>
                </a:cubicBezTo>
                <a:cubicBezTo>
                  <a:pt x="0" y="526"/>
                  <a:pt x="527" y="0"/>
                  <a:pt x="1174" y="0"/>
                </a:cubicBezTo>
                <a:cubicBezTo>
                  <a:pt x="1822" y="0"/>
                  <a:pt x="2356" y="526"/>
                  <a:pt x="2356" y="117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54" name="Freeform 111">
            <a:extLst>
              <a:ext uri="{FF2B5EF4-FFF2-40B4-BE49-F238E27FC236}">
                <a16:creationId xmlns:a16="http://schemas.microsoft.com/office/drawing/2014/main" id="{A4F76BED-5B8C-7B44-8AD0-C30E577095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3206" y="4308040"/>
            <a:ext cx="1282533" cy="1284934"/>
          </a:xfrm>
          <a:custGeom>
            <a:avLst/>
            <a:gdLst>
              <a:gd name="T0" fmla="*/ 2355 w 2356"/>
              <a:gd name="T1" fmla="*/ 1182 h 2357"/>
              <a:gd name="T2" fmla="*/ 2355 w 2356"/>
              <a:gd name="T3" fmla="*/ 1182 h 2357"/>
              <a:gd name="T4" fmla="*/ 1181 w 2356"/>
              <a:gd name="T5" fmla="*/ 2356 h 2357"/>
              <a:gd name="T6" fmla="*/ 0 w 2356"/>
              <a:gd name="T7" fmla="*/ 1182 h 2357"/>
              <a:gd name="T8" fmla="*/ 1181 w 2356"/>
              <a:gd name="T9" fmla="*/ 0 h 2357"/>
              <a:gd name="T10" fmla="*/ 2355 w 2356"/>
              <a:gd name="T11" fmla="*/ 1182 h 2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356" h="2357">
                <a:moveTo>
                  <a:pt x="2355" y="1182"/>
                </a:moveTo>
                <a:lnTo>
                  <a:pt x="2355" y="1182"/>
                </a:lnTo>
                <a:cubicBezTo>
                  <a:pt x="2355" y="1830"/>
                  <a:pt x="1829" y="2356"/>
                  <a:pt x="1181" y="2356"/>
                </a:cubicBezTo>
                <a:cubicBezTo>
                  <a:pt x="534" y="2356"/>
                  <a:pt x="0" y="1830"/>
                  <a:pt x="0" y="1182"/>
                </a:cubicBezTo>
                <a:cubicBezTo>
                  <a:pt x="0" y="527"/>
                  <a:pt x="534" y="0"/>
                  <a:pt x="1181" y="0"/>
                </a:cubicBezTo>
                <a:cubicBezTo>
                  <a:pt x="1829" y="0"/>
                  <a:pt x="2355" y="527"/>
                  <a:pt x="2355" y="1182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304" name="Freeform 161">
            <a:extLst>
              <a:ext uri="{FF2B5EF4-FFF2-40B4-BE49-F238E27FC236}">
                <a16:creationId xmlns:a16="http://schemas.microsoft.com/office/drawing/2014/main" id="{5BDB876E-2755-954C-99E5-8D788E7C5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3861" y="2348214"/>
            <a:ext cx="1284934" cy="1282533"/>
          </a:xfrm>
          <a:custGeom>
            <a:avLst/>
            <a:gdLst>
              <a:gd name="T0" fmla="*/ 2356 w 2357"/>
              <a:gd name="T1" fmla="*/ 1173 h 2355"/>
              <a:gd name="T2" fmla="*/ 2356 w 2357"/>
              <a:gd name="T3" fmla="*/ 1173 h 2355"/>
              <a:gd name="T4" fmla="*/ 1182 w 2357"/>
              <a:gd name="T5" fmla="*/ 2354 h 2355"/>
              <a:gd name="T6" fmla="*/ 0 w 2357"/>
              <a:gd name="T7" fmla="*/ 1173 h 2355"/>
              <a:gd name="T8" fmla="*/ 1182 w 2357"/>
              <a:gd name="T9" fmla="*/ 0 h 2355"/>
              <a:gd name="T10" fmla="*/ 2356 w 2357"/>
              <a:gd name="T11" fmla="*/ 1173 h 2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357" h="2355">
                <a:moveTo>
                  <a:pt x="2356" y="1173"/>
                </a:moveTo>
                <a:lnTo>
                  <a:pt x="2356" y="1173"/>
                </a:lnTo>
                <a:cubicBezTo>
                  <a:pt x="2356" y="1829"/>
                  <a:pt x="1830" y="2354"/>
                  <a:pt x="1182" y="2354"/>
                </a:cubicBezTo>
                <a:cubicBezTo>
                  <a:pt x="526" y="2354"/>
                  <a:pt x="0" y="1829"/>
                  <a:pt x="0" y="1173"/>
                </a:cubicBezTo>
                <a:cubicBezTo>
                  <a:pt x="0" y="526"/>
                  <a:pt x="526" y="0"/>
                  <a:pt x="1182" y="0"/>
                </a:cubicBezTo>
                <a:cubicBezTo>
                  <a:pt x="1830" y="0"/>
                  <a:pt x="2356" y="526"/>
                  <a:pt x="2356" y="117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350" name="Freeform 207">
            <a:extLst>
              <a:ext uri="{FF2B5EF4-FFF2-40B4-BE49-F238E27FC236}">
                <a16:creationId xmlns:a16="http://schemas.microsoft.com/office/drawing/2014/main" id="{4ABF05AD-8E81-EF4A-AFD5-EFC68F05E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3861" y="4308040"/>
            <a:ext cx="1284934" cy="1284934"/>
          </a:xfrm>
          <a:custGeom>
            <a:avLst/>
            <a:gdLst>
              <a:gd name="T0" fmla="*/ 2356 w 2357"/>
              <a:gd name="T1" fmla="*/ 1182 h 2357"/>
              <a:gd name="T2" fmla="*/ 2356 w 2357"/>
              <a:gd name="T3" fmla="*/ 1182 h 2357"/>
              <a:gd name="T4" fmla="*/ 1182 w 2357"/>
              <a:gd name="T5" fmla="*/ 2356 h 2357"/>
              <a:gd name="T6" fmla="*/ 0 w 2357"/>
              <a:gd name="T7" fmla="*/ 1182 h 2357"/>
              <a:gd name="T8" fmla="*/ 1182 w 2357"/>
              <a:gd name="T9" fmla="*/ 0 h 2357"/>
              <a:gd name="T10" fmla="*/ 2356 w 2357"/>
              <a:gd name="T11" fmla="*/ 1182 h 2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357" h="2357">
                <a:moveTo>
                  <a:pt x="2356" y="1182"/>
                </a:moveTo>
                <a:lnTo>
                  <a:pt x="2356" y="1182"/>
                </a:lnTo>
                <a:cubicBezTo>
                  <a:pt x="2356" y="1830"/>
                  <a:pt x="1830" y="2356"/>
                  <a:pt x="1182" y="2356"/>
                </a:cubicBezTo>
                <a:cubicBezTo>
                  <a:pt x="526" y="2356"/>
                  <a:pt x="0" y="1830"/>
                  <a:pt x="0" y="1182"/>
                </a:cubicBezTo>
                <a:cubicBezTo>
                  <a:pt x="0" y="527"/>
                  <a:pt x="526" y="0"/>
                  <a:pt x="1182" y="0"/>
                </a:cubicBezTo>
                <a:cubicBezTo>
                  <a:pt x="1830" y="0"/>
                  <a:pt x="2356" y="527"/>
                  <a:pt x="2356" y="118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394" name="Freeform 251">
            <a:extLst>
              <a:ext uri="{FF2B5EF4-FFF2-40B4-BE49-F238E27FC236}">
                <a16:creationId xmlns:a16="http://schemas.microsoft.com/office/drawing/2014/main" id="{1D6FED9F-F9C5-0A40-A4F1-219EA2B18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7006" y="3484240"/>
            <a:ext cx="1556332" cy="794979"/>
          </a:xfrm>
          <a:custGeom>
            <a:avLst/>
            <a:gdLst>
              <a:gd name="T0" fmla="*/ 2362 w 2857"/>
              <a:gd name="T1" fmla="*/ 1457 h 1458"/>
              <a:gd name="T2" fmla="*/ 2362 w 2857"/>
              <a:gd name="T3" fmla="*/ 1457 h 1458"/>
              <a:gd name="T4" fmla="*/ 493 w 2857"/>
              <a:gd name="T5" fmla="*/ 1457 h 1458"/>
              <a:gd name="T6" fmla="*/ 0 w 2857"/>
              <a:gd name="T7" fmla="*/ 955 h 1458"/>
              <a:gd name="T8" fmla="*/ 0 w 2857"/>
              <a:gd name="T9" fmla="*/ 502 h 1458"/>
              <a:gd name="T10" fmla="*/ 493 w 2857"/>
              <a:gd name="T11" fmla="*/ 0 h 1458"/>
              <a:gd name="T12" fmla="*/ 2362 w 2857"/>
              <a:gd name="T13" fmla="*/ 0 h 1458"/>
              <a:gd name="T14" fmla="*/ 2856 w 2857"/>
              <a:gd name="T15" fmla="*/ 502 h 1458"/>
              <a:gd name="T16" fmla="*/ 2856 w 2857"/>
              <a:gd name="T17" fmla="*/ 955 h 1458"/>
              <a:gd name="T18" fmla="*/ 2362 w 2857"/>
              <a:gd name="T19" fmla="*/ 1457 h 1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857" h="1458">
                <a:moveTo>
                  <a:pt x="2362" y="1457"/>
                </a:moveTo>
                <a:lnTo>
                  <a:pt x="2362" y="1457"/>
                </a:lnTo>
                <a:cubicBezTo>
                  <a:pt x="493" y="1457"/>
                  <a:pt x="493" y="1457"/>
                  <a:pt x="493" y="1457"/>
                </a:cubicBezTo>
                <a:cubicBezTo>
                  <a:pt x="218" y="1457"/>
                  <a:pt x="0" y="1230"/>
                  <a:pt x="0" y="955"/>
                </a:cubicBezTo>
                <a:cubicBezTo>
                  <a:pt x="0" y="502"/>
                  <a:pt x="0" y="502"/>
                  <a:pt x="0" y="502"/>
                </a:cubicBezTo>
                <a:cubicBezTo>
                  <a:pt x="0" y="226"/>
                  <a:pt x="218" y="0"/>
                  <a:pt x="493" y="0"/>
                </a:cubicBezTo>
                <a:cubicBezTo>
                  <a:pt x="2362" y="0"/>
                  <a:pt x="2362" y="0"/>
                  <a:pt x="2362" y="0"/>
                </a:cubicBezTo>
                <a:cubicBezTo>
                  <a:pt x="2637" y="0"/>
                  <a:pt x="2856" y="226"/>
                  <a:pt x="2856" y="502"/>
                </a:cubicBezTo>
                <a:cubicBezTo>
                  <a:pt x="2856" y="955"/>
                  <a:pt x="2856" y="955"/>
                  <a:pt x="2856" y="955"/>
                </a:cubicBezTo>
                <a:cubicBezTo>
                  <a:pt x="2856" y="1230"/>
                  <a:pt x="2637" y="1457"/>
                  <a:pt x="2362" y="145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39" name="Freeform 296">
            <a:extLst>
              <a:ext uri="{FF2B5EF4-FFF2-40B4-BE49-F238E27FC236}">
                <a16:creationId xmlns:a16="http://schemas.microsoft.com/office/drawing/2014/main" id="{1892FF02-C586-FC40-9EA1-6B93E29A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7006" y="2055201"/>
            <a:ext cx="1556332" cy="794978"/>
          </a:xfrm>
          <a:custGeom>
            <a:avLst/>
            <a:gdLst>
              <a:gd name="T0" fmla="*/ 2362 w 2857"/>
              <a:gd name="T1" fmla="*/ 1457 h 1458"/>
              <a:gd name="T2" fmla="*/ 2362 w 2857"/>
              <a:gd name="T3" fmla="*/ 1457 h 1458"/>
              <a:gd name="T4" fmla="*/ 493 w 2857"/>
              <a:gd name="T5" fmla="*/ 1457 h 1458"/>
              <a:gd name="T6" fmla="*/ 0 w 2857"/>
              <a:gd name="T7" fmla="*/ 955 h 1458"/>
              <a:gd name="T8" fmla="*/ 0 w 2857"/>
              <a:gd name="T9" fmla="*/ 502 h 1458"/>
              <a:gd name="T10" fmla="*/ 493 w 2857"/>
              <a:gd name="T11" fmla="*/ 0 h 1458"/>
              <a:gd name="T12" fmla="*/ 2362 w 2857"/>
              <a:gd name="T13" fmla="*/ 0 h 1458"/>
              <a:gd name="T14" fmla="*/ 2856 w 2857"/>
              <a:gd name="T15" fmla="*/ 502 h 1458"/>
              <a:gd name="T16" fmla="*/ 2856 w 2857"/>
              <a:gd name="T17" fmla="*/ 955 h 1458"/>
              <a:gd name="T18" fmla="*/ 2362 w 2857"/>
              <a:gd name="T19" fmla="*/ 1457 h 1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857" h="1458">
                <a:moveTo>
                  <a:pt x="2362" y="1457"/>
                </a:moveTo>
                <a:lnTo>
                  <a:pt x="2362" y="1457"/>
                </a:lnTo>
                <a:cubicBezTo>
                  <a:pt x="493" y="1457"/>
                  <a:pt x="493" y="1457"/>
                  <a:pt x="493" y="1457"/>
                </a:cubicBezTo>
                <a:cubicBezTo>
                  <a:pt x="218" y="1457"/>
                  <a:pt x="0" y="1230"/>
                  <a:pt x="0" y="955"/>
                </a:cubicBezTo>
                <a:cubicBezTo>
                  <a:pt x="0" y="502"/>
                  <a:pt x="0" y="502"/>
                  <a:pt x="0" y="502"/>
                </a:cubicBezTo>
                <a:cubicBezTo>
                  <a:pt x="0" y="227"/>
                  <a:pt x="218" y="0"/>
                  <a:pt x="493" y="0"/>
                </a:cubicBezTo>
                <a:cubicBezTo>
                  <a:pt x="2362" y="0"/>
                  <a:pt x="2362" y="0"/>
                  <a:pt x="2362" y="0"/>
                </a:cubicBezTo>
                <a:cubicBezTo>
                  <a:pt x="2637" y="0"/>
                  <a:pt x="2856" y="227"/>
                  <a:pt x="2856" y="502"/>
                </a:cubicBezTo>
                <a:cubicBezTo>
                  <a:pt x="2856" y="955"/>
                  <a:pt x="2856" y="955"/>
                  <a:pt x="2856" y="955"/>
                </a:cubicBezTo>
                <a:cubicBezTo>
                  <a:pt x="2856" y="1230"/>
                  <a:pt x="2637" y="1457"/>
                  <a:pt x="2362" y="145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82" name="Freeform 339">
            <a:extLst>
              <a:ext uri="{FF2B5EF4-FFF2-40B4-BE49-F238E27FC236}">
                <a16:creationId xmlns:a16="http://schemas.microsoft.com/office/drawing/2014/main" id="{BD2ADD01-C3CD-0543-9706-DC8875D5B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7006" y="4973323"/>
            <a:ext cx="1556332" cy="790176"/>
          </a:xfrm>
          <a:custGeom>
            <a:avLst/>
            <a:gdLst>
              <a:gd name="T0" fmla="*/ 2362 w 2857"/>
              <a:gd name="T1" fmla="*/ 1449 h 1450"/>
              <a:gd name="T2" fmla="*/ 2362 w 2857"/>
              <a:gd name="T3" fmla="*/ 1449 h 1450"/>
              <a:gd name="T4" fmla="*/ 493 w 2857"/>
              <a:gd name="T5" fmla="*/ 1449 h 1450"/>
              <a:gd name="T6" fmla="*/ 0 w 2857"/>
              <a:gd name="T7" fmla="*/ 955 h 1450"/>
              <a:gd name="T8" fmla="*/ 0 w 2857"/>
              <a:gd name="T9" fmla="*/ 493 h 1450"/>
              <a:gd name="T10" fmla="*/ 493 w 2857"/>
              <a:gd name="T11" fmla="*/ 0 h 1450"/>
              <a:gd name="T12" fmla="*/ 2362 w 2857"/>
              <a:gd name="T13" fmla="*/ 0 h 1450"/>
              <a:gd name="T14" fmla="*/ 2856 w 2857"/>
              <a:gd name="T15" fmla="*/ 493 h 1450"/>
              <a:gd name="T16" fmla="*/ 2856 w 2857"/>
              <a:gd name="T17" fmla="*/ 955 h 1450"/>
              <a:gd name="T18" fmla="*/ 2362 w 2857"/>
              <a:gd name="T19" fmla="*/ 1449 h 1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857" h="1450">
                <a:moveTo>
                  <a:pt x="2362" y="1449"/>
                </a:moveTo>
                <a:lnTo>
                  <a:pt x="2362" y="1449"/>
                </a:lnTo>
                <a:cubicBezTo>
                  <a:pt x="493" y="1449"/>
                  <a:pt x="493" y="1449"/>
                  <a:pt x="493" y="1449"/>
                </a:cubicBezTo>
                <a:cubicBezTo>
                  <a:pt x="218" y="1449"/>
                  <a:pt x="0" y="1230"/>
                  <a:pt x="0" y="955"/>
                </a:cubicBezTo>
                <a:cubicBezTo>
                  <a:pt x="0" y="493"/>
                  <a:pt x="0" y="493"/>
                  <a:pt x="0" y="493"/>
                </a:cubicBezTo>
                <a:cubicBezTo>
                  <a:pt x="0" y="218"/>
                  <a:pt x="218" y="0"/>
                  <a:pt x="493" y="0"/>
                </a:cubicBezTo>
                <a:cubicBezTo>
                  <a:pt x="2362" y="0"/>
                  <a:pt x="2362" y="0"/>
                  <a:pt x="2362" y="0"/>
                </a:cubicBezTo>
                <a:cubicBezTo>
                  <a:pt x="2637" y="0"/>
                  <a:pt x="2856" y="218"/>
                  <a:pt x="2856" y="493"/>
                </a:cubicBezTo>
                <a:cubicBezTo>
                  <a:pt x="2856" y="955"/>
                  <a:pt x="2856" y="955"/>
                  <a:pt x="2856" y="955"/>
                </a:cubicBezTo>
                <a:cubicBezTo>
                  <a:pt x="2856" y="1230"/>
                  <a:pt x="2637" y="1449"/>
                  <a:pt x="2362" y="144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38" name="Freeform 382">
            <a:extLst>
              <a:ext uri="{FF2B5EF4-FFF2-40B4-BE49-F238E27FC236}">
                <a16:creationId xmlns:a16="http://schemas.microsoft.com/office/drawing/2014/main" id="{2D221FBD-A1D7-5F44-8983-15E18DD50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9843" y="4538607"/>
            <a:ext cx="1556332" cy="790174"/>
          </a:xfrm>
          <a:custGeom>
            <a:avLst/>
            <a:gdLst>
              <a:gd name="T0" fmla="*/ 2364 w 2859"/>
              <a:gd name="T1" fmla="*/ 1449 h 1450"/>
              <a:gd name="T2" fmla="*/ 2364 w 2859"/>
              <a:gd name="T3" fmla="*/ 1449 h 1450"/>
              <a:gd name="T4" fmla="*/ 494 w 2859"/>
              <a:gd name="T5" fmla="*/ 1449 h 1450"/>
              <a:gd name="T6" fmla="*/ 0 w 2859"/>
              <a:gd name="T7" fmla="*/ 956 h 1450"/>
              <a:gd name="T8" fmla="*/ 0 w 2859"/>
              <a:gd name="T9" fmla="*/ 494 h 1450"/>
              <a:gd name="T10" fmla="*/ 494 w 2859"/>
              <a:gd name="T11" fmla="*/ 0 h 1450"/>
              <a:gd name="T12" fmla="*/ 2364 w 2859"/>
              <a:gd name="T13" fmla="*/ 0 h 1450"/>
              <a:gd name="T14" fmla="*/ 2858 w 2859"/>
              <a:gd name="T15" fmla="*/ 494 h 1450"/>
              <a:gd name="T16" fmla="*/ 2858 w 2859"/>
              <a:gd name="T17" fmla="*/ 956 h 1450"/>
              <a:gd name="T18" fmla="*/ 2364 w 2859"/>
              <a:gd name="T19" fmla="*/ 1449 h 1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859" h="1450">
                <a:moveTo>
                  <a:pt x="2364" y="1449"/>
                </a:moveTo>
                <a:lnTo>
                  <a:pt x="2364" y="1449"/>
                </a:lnTo>
                <a:cubicBezTo>
                  <a:pt x="494" y="1449"/>
                  <a:pt x="494" y="1449"/>
                  <a:pt x="494" y="1449"/>
                </a:cubicBezTo>
                <a:cubicBezTo>
                  <a:pt x="219" y="1449"/>
                  <a:pt x="0" y="1231"/>
                  <a:pt x="0" y="956"/>
                </a:cubicBezTo>
                <a:cubicBezTo>
                  <a:pt x="0" y="494"/>
                  <a:pt x="0" y="494"/>
                  <a:pt x="0" y="494"/>
                </a:cubicBezTo>
                <a:cubicBezTo>
                  <a:pt x="0" y="219"/>
                  <a:pt x="219" y="0"/>
                  <a:pt x="494" y="0"/>
                </a:cubicBezTo>
                <a:cubicBezTo>
                  <a:pt x="2364" y="0"/>
                  <a:pt x="2364" y="0"/>
                  <a:pt x="2364" y="0"/>
                </a:cubicBezTo>
                <a:cubicBezTo>
                  <a:pt x="2639" y="0"/>
                  <a:pt x="2858" y="219"/>
                  <a:pt x="2858" y="494"/>
                </a:cubicBezTo>
                <a:cubicBezTo>
                  <a:pt x="2858" y="956"/>
                  <a:pt x="2858" y="956"/>
                  <a:pt x="2858" y="956"/>
                </a:cubicBezTo>
                <a:cubicBezTo>
                  <a:pt x="2858" y="1231"/>
                  <a:pt x="2639" y="1449"/>
                  <a:pt x="2364" y="1449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82" name="Freeform 425">
            <a:extLst>
              <a:ext uri="{FF2B5EF4-FFF2-40B4-BE49-F238E27FC236}">
                <a16:creationId xmlns:a16="http://schemas.microsoft.com/office/drawing/2014/main" id="{69C94408-F82D-A249-A834-5AE47D98E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9843" y="2612406"/>
            <a:ext cx="1556332" cy="794978"/>
          </a:xfrm>
          <a:custGeom>
            <a:avLst/>
            <a:gdLst>
              <a:gd name="T0" fmla="*/ 2364 w 2859"/>
              <a:gd name="T1" fmla="*/ 1457 h 1458"/>
              <a:gd name="T2" fmla="*/ 2364 w 2859"/>
              <a:gd name="T3" fmla="*/ 1457 h 1458"/>
              <a:gd name="T4" fmla="*/ 494 w 2859"/>
              <a:gd name="T5" fmla="*/ 1457 h 1458"/>
              <a:gd name="T6" fmla="*/ 0 w 2859"/>
              <a:gd name="T7" fmla="*/ 955 h 1458"/>
              <a:gd name="T8" fmla="*/ 0 w 2859"/>
              <a:gd name="T9" fmla="*/ 494 h 1458"/>
              <a:gd name="T10" fmla="*/ 494 w 2859"/>
              <a:gd name="T11" fmla="*/ 0 h 1458"/>
              <a:gd name="T12" fmla="*/ 2364 w 2859"/>
              <a:gd name="T13" fmla="*/ 0 h 1458"/>
              <a:gd name="T14" fmla="*/ 2858 w 2859"/>
              <a:gd name="T15" fmla="*/ 494 h 1458"/>
              <a:gd name="T16" fmla="*/ 2858 w 2859"/>
              <a:gd name="T17" fmla="*/ 955 h 1458"/>
              <a:gd name="T18" fmla="*/ 2364 w 2859"/>
              <a:gd name="T19" fmla="*/ 1457 h 1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859" h="1458">
                <a:moveTo>
                  <a:pt x="2364" y="1457"/>
                </a:moveTo>
                <a:lnTo>
                  <a:pt x="2364" y="1457"/>
                </a:lnTo>
                <a:cubicBezTo>
                  <a:pt x="494" y="1457"/>
                  <a:pt x="494" y="1457"/>
                  <a:pt x="494" y="1457"/>
                </a:cubicBezTo>
                <a:cubicBezTo>
                  <a:pt x="219" y="1457"/>
                  <a:pt x="0" y="1231"/>
                  <a:pt x="0" y="955"/>
                </a:cubicBezTo>
                <a:cubicBezTo>
                  <a:pt x="0" y="494"/>
                  <a:pt x="0" y="494"/>
                  <a:pt x="0" y="494"/>
                </a:cubicBezTo>
                <a:cubicBezTo>
                  <a:pt x="0" y="219"/>
                  <a:pt x="219" y="0"/>
                  <a:pt x="494" y="0"/>
                </a:cubicBezTo>
                <a:cubicBezTo>
                  <a:pt x="2364" y="0"/>
                  <a:pt x="2364" y="0"/>
                  <a:pt x="2364" y="0"/>
                </a:cubicBezTo>
                <a:cubicBezTo>
                  <a:pt x="2639" y="0"/>
                  <a:pt x="2858" y="219"/>
                  <a:pt x="2858" y="494"/>
                </a:cubicBezTo>
                <a:cubicBezTo>
                  <a:pt x="2858" y="955"/>
                  <a:pt x="2858" y="955"/>
                  <a:pt x="2858" y="955"/>
                </a:cubicBezTo>
                <a:cubicBezTo>
                  <a:pt x="2858" y="1231"/>
                  <a:pt x="2639" y="1457"/>
                  <a:pt x="2364" y="145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27" name="Freeform 470">
            <a:extLst>
              <a:ext uri="{FF2B5EF4-FFF2-40B4-BE49-F238E27FC236}">
                <a16:creationId xmlns:a16="http://schemas.microsoft.com/office/drawing/2014/main" id="{C9CC1FAE-C873-2345-B7F0-7934FF5E0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2158" y="4538607"/>
            <a:ext cx="1561136" cy="790174"/>
          </a:xfrm>
          <a:custGeom>
            <a:avLst/>
            <a:gdLst>
              <a:gd name="T0" fmla="*/ 2363 w 2866"/>
              <a:gd name="T1" fmla="*/ 1449 h 1450"/>
              <a:gd name="T2" fmla="*/ 2363 w 2866"/>
              <a:gd name="T3" fmla="*/ 1449 h 1450"/>
              <a:gd name="T4" fmla="*/ 501 w 2866"/>
              <a:gd name="T5" fmla="*/ 1449 h 1450"/>
              <a:gd name="T6" fmla="*/ 0 w 2866"/>
              <a:gd name="T7" fmla="*/ 956 h 1450"/>
              <a:gd name="T8" fmla="*/ 0 w 2866"/>
              <a:gd name="T9" fmla="*/ 494 h 1450"/>
              <a:gd name="T10" fmla="*/ 501 w 2866"/>
              <a:gd name="T11" fmla="*/ 0 h 1450"/>
              <a:gd name="T12" fmla="*/ 2363 w 2866"/>
              <a:gd name="T13" fmla="*/ 0 h 1450"/>
              <a:gd name="T14" fmla="*/ 2865 w 2866"/>
              <a:gd name="T15" fmla="*/ 494 h 1450"/>
              <a:gd name="T16" fmla="*/ 2865 w 2866"/>
              <a:gd name="T17" fmla="*/ 956 h 1450"/>
              <a:gd name="T18" fmla="*/ 2363 w 2866"/>
              <a:gd name="T19" fmla="*/ 1449 h 1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866" h="1450">
                <a:moveTo>
                  <a:pt x="2363" y="1449"/>
                </a:moveTo>
                <a:lnTo>
                  <a:pt x="2363" y="1449"/>
                </a:lnTo>
                <a:cubicBezTo>
                  <a:pt x="501" y="1449"/>
                  <a:pt x="501" y="1449"/>
                  <a:pt x="501" y="1449"/>
                </a:cubicBezTo>
                <a:cubicBezTo>
                  <a:pt x="226" y="1449"/>
                  <a:pt x="0" y="1231"/>
                  <a:pt x="0" y="956"/>
                </a:cubicBezTo>
                <a:cubicBezTo>
                  <a:pt x="0" y="494"/>
                  <a:pt x="0" y="494"/>
                  <a:pt x="0" y="494"/>
                </a:cubicBezTo>
                <a:cubicBezTo>
                  <a:pt x="0" y="219"/>
                  <a:pt x="226" y="0"/>
                  <a:pt x="501" y="0"/>
                </a:cubicBezTo>
                <a:cubicBezTo>
                  <a:pt x="2363" y="0"/>
                  <a:pt x="2363" y="0"/>
                  <a:pt x="2363" y="0"/>
                </a:cubicBezTo>
                <a:cubicBezTo>
                  <a:pt x="2638" y="0"/>
                  <a:pt x="2865" y="219"/>
                  <a:pt x="2865" y="494"/>
                </a:cubicBezTo>
                <a:cubicBezTo>
                  <a:pt x="2865" y="956"/>
                  <a:pt x="2865" y="956"/>
                  <a:pt x="2865" y="956"/>
                </a:cubicBezTo>
                <a:cubicBezTo>
                  <a:pt x="2865" y="1231"/>
                  <a:pt x="2638" y="1449"/>
                  <a:pt x="2363" y="144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70" name="Freeform 513">
            <a:extLst>
              <a:ext uri="{FF2B5EF4-FFF2-40B4-BE49-F238E27FC236}">
                <a16:creationId xmlns:a16="http://schemas.microsoft.com/office/drawing/2014/main" id="{27A7215C-E6D8-214F-A907-AD3E627EF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2158" y="2612406"/>
            <a:ext cx="1561136" cy="794978"/>
          </a:xfrm>
          <a:custGeom>
            <a:avLst/>
            <a:gdLst>
              <a:gd name="T0" fmla="*/ 2363 w 2866"/>
              <a:gd name="T1" fmla="*/ 1457 h 1458"/>
              <a:gd name="T2" fmla="*/ 2363 w 2866"/>
              <a:gd name="T3" fmla="*/ 1457 h 1458"/>
              <a:gd name="T4" fmla="*/ 501 w 2866"/>
              <a:gd name="T5" fmla="*/ 1457 h 1458"/>
              <a:gd name="T6" fmla="*/ 0 w 2866"/>
              <a:gd name="T7" fmla="*/ 955 h 1458"/>
              <a:gd name="T8" fmla="*/ 0 w 2866"/>
              <a:gd name="T9" fmla="*/ 494 h 1458"/>
              <a:gd name="T10" fmla="*/ 501 w 2866"/>
              <a:gd name="T11" fmla="*/ 0 h 1458"/>
              <a:gd name="T12" fmla="*/ 2363 w 2866"/>
              <a:gd name="T13" fmla="*/ 0 h 1458"/>
              <a:gd name="T14" fmla="*/ 2865 w 2866"/>
              <a:gd name="T15" fmla="*/ 494 h 1458"/>
              <a:gd name="T16" fmla="*/ 2865 w 2866"/>
              <a:gd name="T17" fmla="*/ 955 h 1458"/>
              <a:gd name="T18" fmla="*/ 2363 w 2866"/>
              <a:gd name="T19" fmla="*/ 1457 h 1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866" h="1458">
                <a:moveTo>
                  <a:pt x="2363" y="1457"/>
                </a:moveTo>
                <a:lnTo>
                  <a:pt x="2363" y="1457"/>
                </a:lnTo>
                <a:cubicBezTo>
                  <a:pt x="501" y="1457"/>
                  <a:pt x="501" y="1457"/>
                  <a:pt x="501" y="1457"/>
                </a:cubicBezTo>
                <a:cubicBezTo>
                  <a:pt x="226" y="1457"/>
                  <a:pt x="0" y="1231"/>
                  <a:pt x="0" y="955"/>
                </a:cubicBezTo>
                <a:cubicBezTo>
                  <a:pt x="0" y="494"/>
                  <a:pt x="0" y="494"/>
                  <a:pt x="0" y="494"/>
                </a:cubicBezTo>
                <a:cubicBezTo>
                  <a:pt x="0" y="219"/>
                  <a:pt x="226" y="0"/>
                  <a:pt x="501" y="0"/>
                </a:cubicBezTo>
                <a:cubicBezTo>
                  <a:pt x="2363" y="0"/>
                  <a:pt x="2363" y="0"/>
                  <a:pt x="2363" y="0"/>
                </a:cubicBezTo>
                <a:cubicBezTo>
                  <a:pt x="2638" y="0"/>
                  <a:pt x="2865" y="219"/>
                  <a:pt x="2865" y="494"/>
                </a:cubicBezTo>
                <a:cubicBezTo>
                  <a:pt x="2865" y="955"/>
                  <a:pt x="2865" y="955"/>
                  <a:pt x="2865" y="955"/>
                </a:cubicBezTo>
                <a:cubicBezTo>
                  <a:pt x="2865" y="1231"/>
                  <a:pt x="2638" y="1457"/>
                  <a:pt x="2363" y="145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14" name="Freeform 557">
            <a:extLst>
              <a:ext uri="{FF2B5EF4-FFF2-40B4-BE49-F238E27FC236}">
                <a16:creationId xmlns:a16="http://schemas.microsoft.com/office/drawing/2014/main" id="{08CF9B32-548C-A64F-84AE-A28F85E76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0018" y="2391446"/>
            <a:ext cx="696507" cy="701310"/>
          </a:xfrm>
          <a:custGeom>
            <a:avLst/>
            <a:gdLst>
              <a:gd name="T0" fmla="*/ 1279 w 1280"/>
              <a:gd name="T1" fmla="*/ 648 h 1288"/>
              <a:gd name="T2" fmla="*/ 1279 w 1280"/>
              <a:gd name="T3" fmla="*/ 648 h 1288"/>
              <a:gd name="T4" fmla="*/ 640 w 1280"/>
              <a:gd name="T5" fmla="*/ 1287 h 1288"/>
              <a:gd name="T6" fmla="*/ 0 w 1280"/>
              <a:gd name="T7" fmla="*/ 648 h 1288"/>
              <a:gd name="T8" fmla="*/ 640 w 1280"/>
              <a:gd name="T9" fmla="*/ 0 h 1288"/>
              <a:gd name="T10" fmla="*/ 1279 w 1280"/>
              <a:gd name="T11" fmla="*/ 648 h 1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80" h="1288">
                <a:moveTo>
                  <a:pt x="1279" y="648"/>
                </a:moveTo>
                <a:lnTo>
                  <a:pt x="1279" y="648"/>
                </a:lnTo>
                <a:cubicBezTo>
                  <a:pt x="1279" y="996"/>
                  <a:pt x="996" y="1287"/>
                  <a:pt x="640" y="1287"/>
                </a:cubicBezTo>
                <a:cubicBezTo>
                  <a:pt x="284" y="1287"/>
                  <a:pt x="0" y="996"/>
                  <a:pt x="0" y="648"/>
                </a:cubicBezTo>
                <a:cubicBezTo>
                  <a:pt x="0" y="292"/>
                  <a:pt x="284" y="0"/>
                  <a:pt x="640" y="0"/>
                </a:cubicBezTo>
                <a:cubicBezTo>
                  <a:pt x="996" y="0"/>
                  <a:pt x="1279" y="292"/>
                  <a:pt x="1279" y="64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60" name="Freeform 603">
            <a:extLst>
              <a:ext uri="{FF2B5EF4-FFF2-40B4-BE49-F238E27FC236}">
                <a16:creationId xmlns:a16="http://schemas.microsoft.com/office/drawing/2014/main" id="{6CD79F92-C233-3741-9C87-EC42F3ABF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0018" y="4334458"/>
            <a:ext cx="696507" cy="701310"/>
          </a:xfrm>
          <a:custGeom>
            <a:avLst/>
            <a:gdLst>
              <a:gd name="T0" fmla="*/ 1279 w 1280"/>
              <a:gd name="T1" fmla="*/ 648 h 1288"/>
              <a:gd name="T2" fmla="*/ 1279 w 1280"/>
              <a:gd name="T3" fmla="*/ 648 h 1288"/>
              <a:gd name="T4" fmla="*/ 640 w 1280"/>
              <a:gd name="T5" fmla="*/ 1287 h 1288"/>
              <a:gd name="T6" fmla="*/ 0 w 1280"/>
              <a:gd name="T7" fmla="*/ 648 h 1288"/>
              <a:gd name="T8" fmla="*/ 640 w 1280"/>
              <a:gd name="T9" fmla="*/ 0 h 1288"/>
              <a:gd name="T10" fmla="*/ 1279 w 1280"/>
              <a:gd name="T11" fmla="*/ 648 h 1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80" h="1288">
                <a:moveTo>
                  <a:pt x="1279" y="648"/>
                </a:moveTo>
                <a:lnTo>
                  <a:pt x="1279" y="648"/>
                </a:lnTo>
                <a:cubicBezTo>
                  <a:pt x="1279" y="996"/>
                  <a:pt x="996" y="1287"/>
                  <a:pt x="640" y="1287"/>
                </a:cubicBezTo>
                <a:cubicBezTo>
                  <a:pt x="284" y="1287"/>
                  <a:pt x="0" y="996"/>
                  <a:pt x="0" y="648"/>
                </a:cubicBezTo>
                <a:cubicBezTo>
                  <a:pt x="0" y="292"/>
                  <a:pt x="284" y="0"/>
                  <a:pt x="640" y="0"/>
                </a:cubicBezTo>
                <a:cubicBezTo>
                  <a:pt x="996" y="0"/>
                  <a:pt x="1279" y="292"/>
                  <a:pt x="1279" y="648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03" name="Freeform 646">
            <a:extLst>
              <a:ext uri="{FF2B5EF4-FFF2-40B4-BE49-F238E27FC236}">
                <a16:creationId xmlns:a16="http://schemas.microsoft.com/office/drawing/2014/main" id="{FD58CC14-2F64-0F49-BD77-4161A25E9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6262" y="2391446"/>
            <a:ext cx="701310" cy="701310"/>
          </a:xfrm>
          <a:custGeom>
            <a:avLst/>
            <a:gdLst>
              <a:gd name="T0" fmla="*/ 1288 w 1289"/>
              <a:gd name="T1" fmla="*/ 648 h 1288"/>
              <a:gd name="T2" fmla="*/ 1288 w 1289"/>
              <a:gd name="T3" fmla="*/ 648 h 1288"/>
              <a:gd name="T4" fmla="*/ 640 w 1289"/>
              <a:gd name="T5" fmla="*/ 1287 h 1288"/>
              <a:gd name="T6" fmla="*/ 0 w 1289"/>
              <a:gd name="T7" fmla="*/ 648 h 1288"/>
              <a:gd name="T8" fmla="*/ 640 w 1289"/>
              <a:gd name="T9" fmla="*/ 0 h 1288"/>
              <a:gd name="T10" fmla="*/ 1288 w 1289"/>
              <a:gd name="T11" fmla="*/ 648 h 1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89" h="1288">
                <a:moveTo>
                  <a:pt x="1288" y="648"/>
                </a:moveTo>
                <a:lnTo>
                  <a:pt x="1288" y="648"/>
                </a:lnTo>
                <a:cubicBezTo>
                  <a:pt x="1288" y="996"/>
                  <a:pt x="996" y="1287"/>
                  <a:pt x="640" y="1287"/>
                </a:cubicBezTo>
                <a:cubicBezTo>
                  <a:pt x="292" y="1287"/>
                  <a:pt x="0" y="996"/>
                  <a:pt x="0" y="648"/>
                </a:cubicBezTo>
                <a:cubicBezTo>
                  <a:pt x="0" y="292"/>
                  <a:pt x="292" y="0"/>
                  <a:pt x="640" y="0"/>
                </a:cubicBezTo>
                <a:cubicBezTo>
                  <a:pt x="996" y="0"/>
                  <a:pt x="1288" y="292"/>
                  <a:pt x="1288" y="64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86" name="Freeform 689">
            <a:extLst>
              <a:ext uri="{FF2B5EF4-FFF2-40B4-BE49-F238E27FC236}">
                <a16:creationId xmlns:a16="http://schemas.microsoft.com/office/drawing/2014/main" id="{C2D456D8-2D9E-1447-96F6-C918804F5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6262" y="4334458"/>
            <a:ext cx="701310" cy="701310"/>
          </a:xfrm>
          <a:custGeom>
            <a:avLst/>
            <a:gdLst>
              <a:gd name="T0" fmla="*/ 1288 w 1289"/>
              <a:gd name="T1" fmla="*/ 648 h 1288"/>
              <a:gd name="T2" fmla="*/ 1288 w 1289"/>
              <a:gd name="T3" fmla="*/ 648 h 1288"/>
              <a:gd name="T4" fmla="*/ 640 w 1289"/>
              <a:gd name="T5" fmla="*/ 1287 h 1288"/>
              <a:gd name="T6" fmla="*/ 0 w 1289"/>
              <a:gd name="T7" fmla="*/ 648 h 1288"/>
              <a:gd name="T8" fmla="*/ 640 w 1289"/>
              <a:gd name="T9" fmla="*/ 0 h 1288"/>
              <a:gd name="T10" fmla="*/ 1288 w 1289"/>
              <a:gd name="T11" fmla="*/ 648 h 1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89" h="1288">
                <a:moveTo>
                  <a:pt x="1288" y="648"/>
                </a:moveTo>
                <a:lnTo>
                  <a:pt x="1288" y="648"/>
                </a:lnTo>
                <a:cubicBezTo>
                  <a:pt x="1288" y="996"/>
                  <a:pt x="996" y="1287"/>
                  <a:pt x="640" y="1287"/>
                </a:cubicBezTo>
                <a:cubicBezTo>
                  <a:pt x="292" y="1287"/>
                  <a:pt x="0" y="996"/>
                  <a:pt x="0" y="648"/>
                </a:cubicBezTo>
                <a:cubicBezTo>
                  <a:pt x="0" y="292"/>
                  <a:pt x="292" y="0"/>
                  <a:pt x="640" y="0"/>
                </a:cubicBezTo>
                <a:cubicBezTo>
                  <a:pt x="996" y="0"/>
                  <a:pt x="1288" y="292"/>
                  <a:pt x="1288" y="64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87" name="Freeform 690">
            <a:extLst>
              <a:ext uri="{FF2B5EF4-FFF2-40B4-BE49-F238E27FC236}">
                <a16:creationId xmlns:a16="http://schemas.microsoft.com/office/drawing/2014/main" id="{9F5E21CD-7F0B-F14C-BE9C-1E104CEBF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6176" y="4488170"/>
            <a:ext cx="24018" cy="393887"/>
          </a:xfrm>
          <a:custGeom>
            <a:avLst/>
            <a:gdLst>
              <a:gd name="T0" fmla="*/ 16 w 42"/>
              <a:gd name="T1" fmla="*/ 721 h 722"/>
              <a:gd name="T2" fmla="*/ 16 w 42"/>
              <a:gd name="T3" fmla="*/ 721 h 722"/>
              <a:gd name="T4" fmla="*/ 0 w 42"/>
              <a:gd name="T5" fmla="*/ 697 h 722"/>
              <a:gd name="T6" fmla="*/ 0 w 42"/>
              <a:gd name="T7" fmla="*/ 25 h 722"/>
              <a:gd name="T8" fmla="*/ 16 w 42"/>
              <a:gd name="T9" fmla="*/ 0 h 722"/>
              <a:gd name="T10" fmla="*/ 41 w 42"/>
              <a:gd name="T11" fmla="*/ 25 h 722"/>
              <a:gd name="T12" fmla="*/ 41 w 42"/>
              <a:gd name="T13" fmla="*/ 697 h 722"/>
              <a:gd name="T14" fmla="*/ 16 w 42"/>
              <a:gd name="T15" fmla="*/ 721 h 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2" h="722">
                <a:moveTo>
                  <a:pt x="16" y="721"/>
                </a:moveTo>
                <a:lnTo>
                  <a:pt x="16" y="721"/>
                </a:lnTo>
                <a:cubicBezTo>
                  <a:pt x="8" y="721"/>
                  <a:pt x="0" y="713"/>
                  <a:pt x="0" y="697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9"/>
                  <a:pt x="8" y="0"/>
                  <a:pt x="16" y="0"/>
                </a:cubicBezTo>
                <a:cubicBezTo>
                  <a:pt x="32" y="0"/>
                  <a:pt x="41" y="9"/>
                  <a:pt x="41" y="25"/>
                </a:cubicBezTo>
                <a:cubicBezTo>
                  <a:pt x="41" y="697"/>
                  <a:pt x="41" y="697"/>
                  <a:pt x="41" y="697"/>
                </a:cubicBezTo>
                <a:cubicBezTo>
                  <a:pt x="41" y="713"/>
                  <a:pt x="32" y="721"/>
                  <a:pt x="16" y="72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88" name="Freeform 691">
            <a:extLst>
              <a:ext uri="{FF2B5EF4-FFF2-40B4-BE49-F238E27FC236}">
                <a16:creationId xmlns:a16="http://schemas.microsoft.com/office/drawing/2014/main" id="{8F27FCDC-BCFC-2D48-81FE-0B969BCDF5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6176" y="4581839"/>
            <a:ext cx="184936" cy="84061"/>
          </a:xfrm>
          <a:custGeom>
            <a:avLst/>
            <a:gdLst>
              <a:gd name="T0" fmla="*/ 316 w 341"/>
              <a:gd name="T1" fmla="*/ 154 h 155"/>
              <a:gd name="T2" fmla="*/ 316 w 341"/>
              <a:gd name="T3" fmla="*/ 154 h 155"/>
              <a:gd name="T4" fmla="*/ 16 w 341"/>
              <a:gd name="T5" fmla="*/ 154 h 155"/>
              <a:gd name="T6" fmla="*/ 0 w 341"/>
              <a:gd name="T7" fmla="*/ 138 h 155"/>
              <a:gd name="T8" fmla="*/ 0 w 341"/>
              <a:gd name="T9" fmla="*/ 25 h 155"/>
              <a:gd name="T10" fmla="*/ 16 w 341"/>
              <a:gd name="T11" fmla="*/ 0 h 155"/>
              <a:gd name="T12" fmla="*/ 316 w 341"/>
              <a:gd name="T13" fmla="*/ 0 h 155"/>
              <a:gd name="T14" fmla="*/ 340 w 341"/>
              <a:gd name="T15" fmla="*/ 25 h 155"/>
              <a:gd name="T16" fmla="*/ 340 w 341"/>
              <a:gd name="T17" fmla="*/ 138 h 155"/>
              <a:gd name="T18" fmla="*/ 316 w 341"/>
              <a:gd name="T19" fmla="*/ 154 h 155"/>
              <a:gd name="T20" fmla="*/ 41 w 341"/>
              <a:gd name="T21" fmla="*/ 114 h 155"/>
              <a:gd name="T22" fmla="*/ 41 w 341"/>
              <a:gd name="T23" fmla="*/ 114 h 155"/>
              <a:gd name="T24" fmla="*/ 291 w 341"/>
              <a:gd name="T25" fmla="*/ 114 h 155"/>
              <a:gd name="T26" fmla="*/ 291 w 341"/>
              <a:gd name="T27" fmla="*/ 49 h 155"/>
              <a:gd name="T28" fmla="*/ 41 w 341"/>
              <a:gd name="T29" fmla="*/ 49 h 155"/>
              <a:gd name="T30" fmla="*/ 41 w 341"/>
              <a:gd name="T31" fmla="*/ 114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41" h="155">
                <a:moveTo>
                  <a:pt x="316" y="154"/>
                </a:moveTo>
                <a:lnTo>
                  <a:pt x="316" y="154"/>
                </a:lnTo>
                <a:cubicBezTo>
                  <a:pt x="16" y="154"/>
                  <a:pt x="16" y="154"/>
                  <a:pt x="16" y="154"/>
                </a:cubicBezTo>
                <a:cubicBezTo>
                  <a:pt x="8" y="154"/>
                  <a:pt x="0" y="146"/>
                  <a:pt x="0" y="138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8"/>
                  <a:pt x="8" y="0"/>
                  <a:pt x="16" y="0"/>
                </a:cubicBezTo>
                <a:cubicBezTo>
                  <a:pt x="316" y="0"/>
                  <a:pt x="316" y="0"/>
                  <a:pt x="316" y="0"/>
                </a:cubicBezTo>
                <a:cubicBezTo>
                  <a:pt x="332" y="0"/>
                  <a:pt x="340" y="8"/>
                  <a:pt x="340" y="25"/>
                </a:cubicBezTo>
                <a:cubicBezTo>
                  <a:pt x="340" y="138"/>
                  <a:pt x="340" y="138"/>
                  <a:pt x="340" y="138"/>
                </a:cubicBezTo>
                <a:cubicBezTo>
                  <a:pt x="340" y="146"/>
                  <a:pt x="332" y="154"/>
                  <a:pt x="316" y="154"/>
                </a:cubicBezTo>
                <a:close/>
                <a:moveTo>
                  <a:pt x="41" y="114"/>
                </a:moveTo>
                <a:lnTo>
                  <a:pt x="41" y="114"/>
                </a:lnTo>
                <a:cubicBezTo>
                  <a:pt x="291" y="114"/>
                  <a:pt x="291" y="114"/>
                  <a:pt x="291" y="114"/>
                </a:cubicBezTo>
                <a:cubicBezTo>
                  <a:pt x="291" y="49"/>
                  <a:pt x="291" y="49"/>
                  <a:pt x="291" y="49"/>
                </a:cubicBezTo>
                <a:cubicBezTo>
                  <a:pt x="41" y="49"/>
                  <a:pt x="41" y="49"/>
                  <a:pt x="41" y="49"/>
                </a:cubicBezTo>
                <a:lnTo>
                  <a:pt x="41" y="11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89" name="Freeform 692">
            <a:extLst>
              <a:ext uri="{FF2B5EF4-FFF2-40B4-BE49-F238E27FC236}">
                <a16:creationId xmlns:a16="http://schemas.microsoft.com/office/drawing/2014/main" id="{EFE379ED-FF6D-EE4B-9BBA-E18058CBC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6176" y="4644284"/>
            <a:ext cx="268996" cy="84061"/>
          </a:xfrm>
          <a:custGeom>
            <a:avLst/>
            <a:gdLst>
              <a:gd name="T0" fmla="*/ 470 w 495"/>
              <a:gd name="T1" fmla="*/ 153 h 154"/>
              <a:gd name="T2" fmla="*/ 470 w 495"/>
              <a:gd name="T3" fmla="*/ 153 h 154"/>
              <a:gd name="T4" fmla="*/ 16 w 495"/>
              <a:gd name="T5" fmla="*/ 153 h 154"/>
              <a:gd name="T6" fmla="*/ 0 w 495"/>
              <a:gd name="T7" fmla="*/ 129 h 154"/>
              <a:gd name="T8" fmla="*/ 0 w 495"/>
              <a:gd name="T9" fmla="*/ 24 h 154"/>
              <a:gd name="T10" fmla="*/ 16 w 495"/>
              <a:gd name="T11" fmla="*/ 0 h 154"/>
              <a:gd name="T12" fmla="*/ 470 w 495"/>
              <a:gd name="T13" fmla="*/ 0 h 154"/>
              <a:gd name="T14" fmla="*/ 494 w 495"/>
              <a:gd name="T15" fmla="*/ 24 h 154"/>
              <a:gd name="T16" fmla="*/ 494 w 495"/>
              <a:gd name="T17" fmla="*/ 129 h 154"/>
              <a:gd name="T18" fmla="*/ 470 w 495"/>
              <a:gd name="T19" fmla="*/ 153 h 154"/>
              <a:gd name="T20" fmla="*/ 41 w 495"/>
              <a:gd name="T21" fmla="*/ 113 h 154"/>
              <a:gd name="T22" fmla="*/ 41 w 495"/>
              <a:gd name="T23" fmla="*/ 113 h 154"/>
              <a:gd name="T24" fmla="*/ 445 w 495"/>
              <a:gd name="T25" fmla="*/ 113 h 154"/>
              <a:gd name="T26" fmla="*/ 445 w 495"/>
              <a:gd name="T27" fmla="*/ 40 h 154"/>
              <a:gd name="T28" fmla="*/ 41 w 495"/>
              <a:gd name="T29" fmla="*/ 40 h 154"/>
              <a:gd name="T30" fmla="*/ 41 w 495"/>
              <a:gd name="T31" fmla="*/ 113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5" h="154">
                <a:moveTo>
                  <a:pt x="470" y="153"/>
                </a:moveTo>
                <a:lnTo>
                  <a:pt x="470" y="153"/>
                </a:lnTo>
                <a:cubicBezTo>
                  <a:pt x="16" y="153"/>
                  <a:pt x="16" y="153"/>
                  <a:pt x="16" y="153"/>
                </a:cubicBezTo>
                <a:cubicBezTo>
                  <a:pt x="8" y="153"/>
                  <a:pt x="0" y="145"/>
                  <a:pt x="0" y="129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8"/>
                  <a:pt x="8" y="0"/>
                  <a:pt x="16" y="0"/>
                </a:cubicBezTo>
                <a:cubicBezTo>
                  <a:pt x="470" y="0"/>
                  <a:pt x="470" y="0"/>
                  <a:pt x="470" y="0"/>
                </a:cubicBezTo>
                <a:cubicBezTo>
                  <a:pt x="478" y="0"/>
                  <a:pt x="494" y="8"/>
                  <a:pt x="494" y="24"/>
                </a:cubicBezTo>
                <a:cubicBezTo>
                  <a:pt x="494" y="129"/>
                  <a:pt x="494" y="129"/>
                  <a:pt x="494" y="129"/>
                </a:cubicBezTo>
                <a:cubicBezTo>
                  <a:pt x="494" y="145"/>
                  <a:pt x="478" y="153"/>
                  <a:pt x="470" y="153"/>
                </a:cubicBezTo>
                <a:close/>
                <a:moveTo>
                  <a:pt x="41" y="113"/>
                </a:moveTo>
                <a:lnTo>
                  <a:pt x="41" y="113"/>
                </a:lnTo>
                <a:cubicBezTo>
                  <a:pt x="445" y="113"/>
                  <a:pt x="445" y="113"/>
                  <a:pt x="445" y="113"/>
                </a:cubicBezTo>
                <a:cubicBezTo>
                  <a:pt x="445" y="40"/>
                  <a:pt x="445" y="40"/>
                  <a:pt x="445" y="40"/>
                </a:cubicBezTo>
                <a:cubicBezTo>
                  <a:pt x="41" y="40"/>
                  <a:pt x="41" y="40"/>
                  <a:pt x="41" y="40"/>
                </a:cubicBezTo>
                <a:lnTo>
                  <a:pt x="41" y="11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90" name="Freeform 693">
            <a:extLst>
              <a:ext uri="{FF2B5EF4-FFF2-40B4-BE49-F238E27FC236}">
                <a16:creationId xmlns:a16="http://schemas.microsoft.com/office/drawing/2014/main" id="{9586C101-1CE4-734F-BFCA-4754E1C1C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6176" y="4704327"/>
            <a:ext cx="237774" cy="84062"/>
          </a:xfrm>
          <a:custGeom>
            <a:avLst/>
            <a:gdLst>
              <a:gd name="T0" fmla="*/ 413 w 438"/>
              <a:gd name="T1" fmla="*/ 154 h 155"/>
              <a:gd name="T2" fmla="*/ 413 w 438"/>
              <a:gd name="T3" fmla="*/ 154 h 155"/>
              <a:gd name="T4" fmla="*/ 16 w 438"/>
              <a:gd name="T5" fmla="*/ 154 h 155"/>
              <a:gd name="T6" fmla="*/ 0 w 438"/>
              <a:gd name="T7" fmla="*/ 130 h 155"/>
              <a:gd name="T8" fmla="*/ 0 w 438"/>
              <a:gd name="T9" fmla="*/ 16 h 155"/>
              <a:gd name="T10" fmla="*/ 16 w 438"/>
              <a:gd name="T11" fmla="*/ 0 h 155"/>
              <a:gd name="T12" fmla="*/ 413 w 438"/>
              <a:gd name="T13" fmla="*/ 0 h 155"/>
              <a:gd name="T14" fmla="*/ 437 w 438"/>
              <a:gd name="T15" fmla="*/ 16 h 155"/>
              <a:gd name="T16" fmla="*/ 437 w 438"/>
              <a:gd name="T17" fmla="*/ 130 h 155"/>
              <a:gd name="T18" fmla="*/ 413 w 438"/>
              <a:gd name="T19" fmla="*/ 154 h 155"/>
              <a:gd name="T20" fmla="*/ 41 w 438"/>
              <a:gd name="T21" fmla="*/ 113 h 155"/>
              <a:gd name="T22" fmla="*/ 41 w 438"/>
              <a:gd name="T23" fmla="*/ 113 h 155"/>
              <a:gd name="T24" fmla="*/ 397 w 438"/>
              <a:gd name="T25" fmla="*/ 113 h 155"/>
              <a:gd name="T26" fmla="*/ 397 w 438"/>
              <a:gd name="T27" fmla="*/ 40 h 155"/>
              <a:gd name="T28" fmla="*/ 41 w 438"/>
              <a:gd name="T29" fmla="*/ 40 h 155"/>
              <a:gd name="T30" fmla="*/ 41 w 438"/>
              <a:gd name="T31" fmla="*/ 113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38" h="155">
                <a:moveTo>
                  <a:pt x="413" y="154"/>
                </a:moveTo>
                <a:lnTo>
                  <a:pt x="413" y="154"/>
                </a:lnTo>
                <a:cubicBezTo>
                  <a:pt x="16" y="154"/>
                  <a:pt x="16" y="154"/>
                  <a:pt x="16" y="154"/>
                </a:cubicBezTo>
                <a:cubicBezTo>
                  <a:pt x="8" y="154"/>
                  <a:pt x="0" y="146"/>
                  <a:pt x="0" y="130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8"/>
                  <a:pt x="8" y="0"/>
                  <a:pt x="16" y="0"/>
                </a:cubicBezTo>
                <a:cubicBezTo>
                  <a:pt x="413" y="0"/>
                  <a:pt x="413" y="0"/>
                  <a:pt x="413" y="0"/>
                </a:cubicBezTo>
                <a:cubicBezTo>
                  <a:pt x="429" y="0"/>
                  <a:pt x="437" y="8"/>
                  <a:pt x="437" y="16"/>
                </a:cubicBezTo>
                <a:cubicBezTo>
                  <a:pt x="437" y="130"/>
                  <a:pt x="437" y="130"/>
                  <a:pt x="437" y="130"/>
                </a:cubicBezTo>
                <a:cubicBezTo>
                  <a:pt x="437" y="146"/>
                  <a:pt x="429" y="154"/>
                  <a:pt x="413" y="154"/>
                </a:cubicBezTo>
                <a:close/>
                <a:moveTo>
                  <a:pt x="41" y="113"/>
                </a:moveTo>
                <a:lnTo>
                  <a:pt x="41" y="113"/>
                </a:lnTo>
                <a:cubicBezTo>
                  <a:pt x="397" y="113"/>
                  <a:pt x="397" y="113"/>
                  <a:pt x="397" y="113"/>
                </a:cubicBezTo>
                <a:cubicBezTo>
                  <a:pt x="397" y="40"/>
                  <a:pt x="397" y="40"/>
                  <a:pt x="397" y="40"/>
                </a:cubicBezTo>
                <a:cubicBezTo>
                  <a:pt x="41" y="40"/>
                  <a:pt x="41" y="40"/>
                  <a:pt x="41" y="40"/>
                </a:cubicBezTo>
                <a:lnTo>
                  <a:pt x="41" y="11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91" name="Freeform 694">
            <a:extLst>
              <a:ext uri="{FF2B5EF4-FFF2-40B4-BE49-F238E27FC236}">
                <a16:creationId xmlns:a16="http://schemas.microsoft.com/office/drawing/2014/main" id="{55A8FA94-AC84-4C4F-800A-85D44FE27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8795" y="4545812"/>
            <a:ext cx="120088" cy="278603"/>
          </a:xfrm>
          <a:custGeom>
            <a:avLst/>
            <a:gdLst>
              <a:gd name="T0" fmla="*/ 154 w 220"/>
              <a:gd name="T1" fmla="*/ 510 h 511"/>
              <a:gd name="T2" fmla="*/ 154 w 220"/>
              <a:gd name="T3" fmla="*/ 510 h 511"/>
              <a:gd name="T4" fmla="*/ 146 w 220"/>
              <a:gd name="T5" fmla="*/ 510 h 511"/>
              <a:gd name="T6" fmla="*/ 146 w 220"/>
              <a:gd name="T7" fmla="*/ 510 h 511"/>
              <a:gd name="T8" fmla="*/ 146 w 220"/>
              <a:gd name="T9" fmla="*/ 510 h 511"/>
              <a:gd name="T10" fmla="*/ 41 w 220"/>
              <a:gd name="T11" fmla="*/ 405 h 511"/>
              <a:gd name="T12" fmla="*/ 0 w 220"/>
              <a:gd name="T13" fmla="*/ 260 h 511"/>
              <a:gd name="T14" fmla="*/ 65 w 220"/>
              <a:gd name="T15" fmla="*/ 73 h 511"/>
              <a:gd name="T16" fmla="*/ 146 w 220"/>
              <a:gd name="T17" fmla="*/ 0 h 511"/>
              <a:gd name="T18" fmla="*/ 162 w 220"/>
              <a:gd name="T19" fmla="*/ 9 h 511"/>
              <a:gd name="T20" fmla="*/ 219 w 220"/>
              <a:gd name="T21" fmla="*/ 106 h 511"/>
              <a:gd name="T22" fmla="*/ 211 w 220"/>
              <a:gd name="T23" fmla="*/ 122 h 511"/>
              <a:gd name="T24" fmla="*/ 154 w 220"/>
              <a:gd name="T25" fmla="*/ 179 h 511"/>
              <a:gd name="T26" fmla="*/ 138 w 220"/>
              <a:gd name="T27" fmla="*/ 260 h 511"/>
              <a:gd name="T28" fmla="*/ 219 w 220"/>
              <a:gd name="T29" fmla="*/ 397 h 511"/>
              <a:gd name="T30" fmla="*/ 219 w 220"/>
              <a:gd name="T31" fmla="*/ 413 h 511"/>
              <a:gd name="T32" fmla="*/ 162 w 220"/>
              <a:gd name="T33" fmla="*/ 510 h 511"/>
              <a:gd name="T34" fmla="*/ 154 w 220"/>
              <a:gd name="T35" fmla="*/ 510 h 511"/>
              <a:gd name="T36" fmla="*/ 146 w 220"/>
              <a:gd name="T37" fmla="*/ 25 h 511"/>
              <a:gd name="T38" fmla="*/ 146 w 220"/>
              <a:gd name="T39" fmla="*/ 25 h 511"/>
              <a:gd name="T40" fmla="*/ 81 w 220"/>
              <a:gd name="T41" fmla="*/ 90 h 511"/>
              <a:gd name="T42" fmla="*/ 25 w 220"/>
              <a:gd name="T43" fmla="*/ 260 h 511"/>
              <a:gd name="T44" fmla="*/ 57 w 220"/>
              <a:gd name="T45" fmla="*/ 397 h 511"/>
              <a:gd name="T46" fmla="*/ 146 w 220"/>
              <a:gd name="T47" fmla="*/ 486 h 511"/>
              <a:gd name="T48" fmla="*/ 195 w 220"/>
              <a:gd name="T49" fmla="*/ 405 h 511"/>
              <a:gd name="T50" fmla="*/ 114 w 220"/>
              <a:gd name="T51" fmla="*/ 260 h 511"/>
              <a:gd name="T52" fmla="*/ 138 w 220"/>
              <a:gd name="T53" fmla="*/ 163 h 511"/>
              <a:gd name="T54" fmla="*/ 195 w 220"/>
              <a:gd name="T55" fmla="*/ 106 h 511"/>
              <a:gd name="T56" fmla="*/ 146 w 220"/>
              <a:gd name="T57" fmla="*/ 25 h 5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20" h="511">
                <a:moveTo>
                  <a:pt x="154" y="510"/>
                </a:moveTo>
                <a:lnTo>
                  <a:pt x="154" y="510"/>
                </a:lnTo>
                <a:lnTo>
                  <a:pt x="146" y="510"/>
                </a:lnTo>
                <a:lnTo>
                  <a:pt x="146" y="510"/>
                </a:lnTo>
                <a:lnTo>
                  <a:pt x="146" y="510"/>
                </a:lnTo>
                <a:cubicBezTo>
                  <a:pt x="105" y="486"/>
                  <a:pt x="65" y="446"/>
                  <a:pt x="41" y="405"/>
                </a:cubicBezTo>
                <a:cubicBezTo>
                  <a:pt x="17" y="365"/>
                  <a:pt x="0" y="308"/>
                  <a:pt x="0" y="260"/>
                </a:cubicBezTo>
                <a:cubicBezTo>
                  <a:pt x="0" y="187"/>
                  <a:pt x="17" y="130"/>
                  <a:pt x="65" y="73"/>
                </a:cubicBezTo>
                <a:cubicBezTo>
                  <a:pt x="97" y="25"/>
                  <a:pt x="138" y="9"/>
                  <a:pt x="146" y="0"/>
                </a:cubicBezTo>
                <a:cubicBezTo>
                  <a:pt x="154" y="0"/>
                  <a:pt x="162" y="0"/>
                  <a:pt x="162" y="9"/>
                </a:cubicBezTo>
                <a:cubicBezTo>
                  <a:pt x="219" y="106"/>
                  <a:pt x="219" y="106"/>
                  <a:pt x="219" y="106"/>
                </a:cubicBezTo>
                <a:cubicBezTo>
                  <a:pt x="219" y="106"/>
                  <a:pt x="219" y="114"/>
                  <a:pt x="211" y="122"/>
                </a:cubicBezTo>
                <a:cubicBezTo>
                  <a:pt x="195" y="130"/>
                  <a:pt x="170" y="154"/>
                  <a:pt x="154" y="179"/>
                </a:cubicBezTo>
                <a:cubicBezTo>
                  <a:pt x="146" y="203"/>
                  <a:pt x="138" y="227"/>
                  <a:pt x="138" y="260"/>
                </a:cubicBezTo>
                <a:cubicBezTo>
                  <a:pt x="138" y="316"/>
                  <a:pt x="162" y="365"/>
                  <a:pt x="219" y="397"/>
                </a:cubicBezTo>
                <a:cubicBezTo>
                  <a:pt x="219" y="397"/>
                  <a:pt x="219" y="405"/>
                  <a:pt x="219" y="413"/>
                </a:cubicBezTo>
                <a:cubicBezTo>
                  <a:pt x="162" y="510"/>
                  <a:pt x="162" y="510"/>
                  <a:pt x="162" y="510"/>
                </a:cubicBezTo>
                <a:lnTo>
                  <a:pt x="154" y="510"/>
                </a:lnTo>
                <a:close/>
                <a:moveTo>
                  <a:pt x="146" y="25"/>
                </a:moveTo>
                <a:lnTo>
                  <a:pt x="146" y="25"/>
                </a:lnTo>
                <a:cubicBezTo>
                  <a:pt x="138" y="33"/>
                  <a:pt x="105" y="57"/>
                  <a:pt x="81" y="90"/>
                </a:cubicBezTo>
                <a:cubicBezTo>
                  <a:pt x="41" y="138"/>
                  <a:pt x="25" y="195"/>
                  <a:pt x="25" y="260"/>
                </a:cubicBezTo>
                <a:cubicBezTo>
                  <a:pt x="25" y="308"/>
                  <a:pt x="33" y="357"/>
                  <a:pt x="57" y="397"/>
                </a:cubicBezTo>
                <a:cubicBezTo>
                  <a:pt x="81" y="430"/>
                  <a:pt x="114" y="462"/>
                  <a:pt x="146" y="486"/>
                </a:cubicBezTo>
                <a:cubicBezTo>
                  <a:pt x="195" y="405"/>
                  <a:pt x="195" y="405"/>
                  <a:pt x="195" y="405"/>
                </a:cubicBezTo>
                <a:cubicBezTo>
                  <a:pt x="146" y="373"/>
                  <a:pt x="114" y="316"/>
                  <a:pt x="114" y="260"/>
                </a:cubicBezTo>
                <a:cubicBezTo>
                  <a:pt x="114" y="227"/>
                  <a:pt x="122" y="195"/>
                  <a:pt x="138" y="163"/>
                </a:cubicBezTo>
                <a:cubicBezTo>
                  <a:pt x="154" y="138"/>
                  <a:pt x="170" y="122"/>
                  <a:pt x="195" y="106"/>
                </a:cubicBezTo>
                <a:lnTo>
                  <a:pt x="146" y="2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92" name="Freeform 695">
            <a:extLst>
              <a:ext uri="{FF2B5EF4-FFF2-40B4-BE49-F238E27FC236}">
                <a16:creationId xmlns:a16="http://schemas.microsoft.com/office/drawing/2014/main" id="{B78781FD-A76E-1741-A3DF-66D69E2A6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4865" y="4514590"/>
            <a:ext cx="242577" cy="168123"/>
          </a:xfrm>
          <a:custGeom>
            <a:avLst/>
            <a:gdLst>
              <a:gd name="T0" fmla="*/ 315 w 446"/>
              <a:gd name="T1" fmla="*/ 307 h 308"/>
              <a:gd name="T2" fmla="*/ 315 w 446"/>
              <a:gd name="T3" fmla="*/ 307 h 308"/>
              <a:gd name="T4" fmla="*/ 307 w 446"/>
              <a:gd name="T5" fmla="*/ 299 h 308"/>
              <a:gd name="T6" fmla="*/ 307 w 446"/>
              <a:gd name="T7" fmla="*/ 291 h 308"/>
              <a:gd name="T8" fmla="*/ 259 w 446"/>
              <a:gd name="T9" fmla="*/ 178 h 308"/>
              <a:gd name="T10" fmla="*/ 145 w 446"/>
              <a:gd name="T11" fmla="*/ 137 h 308"/>
              <a:gd name="T12" fmla="*/ 72 w 446"/>
              <a:gd name="T13" fmla="*/ 154 h 308"/>
              <a:gd name="T14" fmla="*/ 64 w 446"/>
              <a:gd name="T15" fmla="*/ 154 h 308"/>
              <a:gd name="T16" fmla="*/ 56 w 446"/>
              <a:gd name="T17" fmla="*/ 154 h 308"/>
              <a:gd name="T18" fmla="*/ 0 w 446"/>
              <a:gd name="T19" fmla="*/ 56 h 308"/>
              <a:gd name="T20" fmla="*/ 0 w 446"/>
              <a:gd name="T21" fmla="*/ 48 h 308"/>
              <a:gd name="T22" fmla="*/ 0 w 446"/>
              <a:gd name="T23" fmla="*/ 40 h 308"/>
              <a:gd name="T24" fmla="*/ 137 w 446"/>
              <a:gd name="T25" fmla="*/ 0 h 308"/>
              <a:gd name="T26" fmla="*/ 137 w 446"/>
              <a:gd name="T27" fmla="*/ 0 h 308"/>
              <a:gd name="T28" fmla="*/ 145 w 446"/>
              <a:gd name="T29" fmla="*/ 0 h 308"/>
              <a:gd name="T30" fmla="*/ 145 w 446"/>
              <a:gd name="T31" fmla="*/ 0 h 308"/>
              <a:gd name="T32" fmla="*/ 145 w 446"/>
              <a:gd name="T33" fmla="*/ 0 h 308"/>
              <a:gd name="T34" fmla="*/ 356 w 446"/>
              <a:gd name="T35" fmla="*/ 89 h 308"/>
              <a:gd name="T36" fmla="*/ 420 w 446"/>
              <a:gd name="T37" fmla="*/ 178 h 308"/>
              <a:gd name="T38" fmla="*/ 445 w 446"/>
              <a:gd name="T39" fmla="*/ 291 h 308"/>
              <a:gd name="T40" fmla="*/ 437 w 446"/>
              <a:gd name="T41" fmla="*/ 299 h 308"/>
              <a:gd name="T42" fmla="*/ 429 w 446"/>
              <a:gd name="T43" fmla="*/ 307 h 308"/>
              <a:gd name="T44" fmla="*/ 315 w 446"/>
              <a:gd name="T45" fmla="*/ 307 h 308"/>
              <a:gd name="T46" fmla="*/ 145 w 446"/>
              <a:gd name="T47" fmla="*/ 113 h 308"/>
              <a:gd name="T48" fmla="*/ 145 w 446"/>
              <a:gd name="T49" fmla="*/ 113 h 308"/>
              <a:gd name="T50" fmla="*/ 275 w 446"/>
              <a:gd name="T51" fmla="*/ 162 h 308"/>
              <a:gd name="T52" fmla="*/ 331 w 446"/>
              <a:gd name="T53" fmla="*/ 283 h 308"/>
              <a:gd name="T54" fmla="*/ 420 w 446"/>
              <a:gd name="T55" fmla="*/ 283 h 308"/>
              <a:gd name="T56" fmla="*/ 339 w 446"/>
              <a:gd name="T57" fmla="*/ 105 h 308"/>
              <a:gd name="T58" fmla="*/ 145 w 446"/>
              <a:gd name="T59" fmla="*/ 24 h 308"/>
              <a:gd name="T60" fmla="*/ 145 w 446"/>
              <a:gd name="T61" fmla="*/ 24 h 308"/>
              <a:gd name="T62" fmla="*/ 145 w 446"/>
              <a:gd name="T63" fmla="*/ 24 h 308"/>
              <a:gd name="T64" fmla="*/ 137 w 446"/>
              <a:gd name="T65" fmla="*/ 24 h 308"/>
              <a:gd name="T66" fmla="*/ 137 w 446"/>
              <a:gd name="T67" fmla="*/ 24 h 308"/>
              <a:gd name="T68" fmla="*/ 24 w 446"/>
              <a:gd name="T69" fmla="*/ 56 h 308"/>
              <a:gd name="T70" fmla="*/ 64 w 446"/>
              <a:gd name="T71" fmla="*/ 129 h 308"/>
              <a:gd name="T72" fmla="*/ 145 w 446"/>
              <a:gd name="T73" fmla="*/ 113 h 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46" h="308">
                <a:moveTo>
                  <a:pt x="315" y="307"/>
                </a:moveTo>
                <a:lnTo>
                  <a:pt x="315" y="307"/>
                </a:lnTo>
                <a:cubicBezTo>
                  <a:pt x="315" y="307"/>
                  <a:pt x="315" y="299"/>
                  <a:pt x="307" y="299"/>
                </a:cubicBezTo>
                <a:cubicBezTo>
                  <a:pt x="307" y="299"/>
                  <a:pt x="307" y="299"/>
                  <a:pt x="307" y="291"/>
                </a:cubicBezTo>
                <a:cubicBezTo>
                  <a:pt x="307" y="251"/>
                  <a:pt x="291" y="210"/>
                  <a:pt x="259" y="178"/>
                </a:cubicBezTo>
                <a:cubicBezTo>
                  <a:pt x="234" y="154"/>
                  <a:pt x="194" y="137"/>
                  <a:pt x="145" y="137"/>
                </a:cubicBezTo>
                <a:cubicBezTo>
                  <a:pt x="121" y="137"/>
                  <a:pt x="97" y="146"/>
                  <a:pt x="72" y="154"/>
                </a:cubicBezTo>
                <a:cubicBezTo>
                  <a:pt x="64" y="154"/>
                  <a:pt x="64" y="162"/>
                  <a:pt x="64" y="154"/>
                </a:cubicBezTo>
                <a:cubicBezTo>
                  <a:pt x="56" y="154"/>
                  <a:pt x="56" y="154"/>
                  <a:pt x="56" y="154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40"/>
                  <a:pt x="0" y="40"/>
                  <a:pt x="0" y="40"/>
                </a:cubicBezTo>
                <a:cubicBezTo>
                  <a:pt x="40" y="16"/>
                  <a:pt x="88" y="0"/>
                  <a:pt x="137" y="0"/>
                </a:cubicBezTo>
                <a:lnTo>
                  <a:pt x="137" y="0"/>
                </a:lnTo>
                <a:lnTo>
                  <a:pt x="145" y="0"/>
                </a:lnTo>
                <a:lnTo>
                  <a:pt x="145" y="0"/>
                </a:lnTo>
                <a:lnTo>
                  <a:pt x="145" y="0"/>
                </a:lnTo>
                <a:cubicBezTo>
                  <a:pt x="226" y="0"/>
                  <a:pt x="299" y="32"/>
                  <a:pt x="356" y="89"/>
                </a:cubicBezTo>
                <a:cubicBezTo>
                  <a:pt x="380" y="113"/>
                  <a:pt x="404" y="146"/>
                  <a:pt x="420" y="178"/>
                </a:cubicBezTo>
                <a:cubicBezTo>
                  <a:pt x="437" y="219"/>
                  <a:pt x="445" y="251"/>
                  <a:pt x="445" y="291"/>
                </a:cubicBezTo>
                <a:cubicBezTo>
                  <a:pt x="445" y="299"/>
                  <a:pt x="445" y="299"/>
                  <a:pt x="437" y="299"/>
                </a:cubicBezTo>
                <a:cubicBezTo>
                  <a:pt x="437" y="299"/>
                  <a:pt x="437" y="307"/>
                  <a:pt x="429" y="307"/>
                </a:cubicBezTo>
                <a:cubicBezTo>
                  <a:pt x="315" y="307"/>
                  <a:pt x="315" y="307"/>
                  <a:pt x="315" y="307"/>
                </a:cubicBezTo>
                <a:close/>
                <a:moveTo>
                  <a:pt x="145" y="113"/>
                </a:moveTo>
                <a:lnTo>
                  <a:pt x="145" y="113"/>
                </a:lnTo>
                <a:cubicBezTo>
                  <a:pt x="194" y="113"/>
                  <a:pt x="242" y="129"/>
                  <a:pt x="275" y="162"/>
                </a:cubicBezTo>
                <a:cubicBezTo>
                  <a:pt x="307" y="194"/>
                  <a:pt x="323" y="235"/>
                  <a:pt x="331" y="283"/>
                </a:cubicBezTo>
                <a:cubicBezTo>
                  <a:pt x="420" y="283"/>
                  <a:pt x="420" y="283"/>
                  <a:pt x="420" y="283"/>
                </a:cubicBezTo>
                <a:cubicBezTo>
                  <a:pt x="420" y="210"/>
                  <a:pt x="388" y="154"/>
                  <a:pt x="339" y="105"/>
                </a:cubicBezTo>
                <a:cubicBezTo>
                  <a:pt x="291" y="48"/>
                  <a:pt x="218" y="24"/>
                  <a:pt x="145" y="24"/>
                </a:cubicBezTo>
                <a:lnTo>
                  <a:pt x="145" y="24"/>
                </a:lnTo>
                <a:lnTo>
                  <a:pt x="145" y="24"/>
                </a:lnTo>
                <a:cubicBezTo>
                  <a:pt x="145" y="24"/>
                  <a:pt x="145" y="24"/>
                  <a:pt x="137" y="24"/>
                </a:cubicBezTo>
                <a:lnTo>
                  <a:pt x="137" y="24"/>
                </a:lnTo>
                <a:cubicBezTo>
                  <a:pt x="97" y="24"/>
                  <a:pt x="56" y="32"/>
                  <a:pt x="24" y="56"/>
                </a:cubicBezTo>
                <a:cubicBezTo>
                  <a:pt x="64" y="129"/>
                  <a:pt x="64" y="129"/>
                  <a:pt x="64" y="129"/>
                </a:cubicBezTo>
                <a:cubicBezTo>
                  <a:pt x="97" y="121"/>
                  <a:pt x="121" y="113"/>
                  <a:pt x="145" y="11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93" name="Freeform 696">
            <a:extLst>
              <a:ext uri="{FF2B5EF4-FFF2-40B4-BE49-F238E27FC236}">
                <a16:creationId xmlns:a16="http://schemas.microsoft.com/office/drawing/2014/main" id="{6BF13D1B-B7A2-574D-A9C3-E31600C9E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4865" y="4692319"/>
            <a:ext cx="242577" cy="163319"/>
          </a:xfrm>
          <a:custGeom>
            <a:avLst/>
            <a:gdLst>
              <a:gd name="T0" fmla="*/ 145 w 446"/>
              <a:gd name="T1" fmla="*/ 299 h 300"/>
              <a:gd name="T2" fmla="*/ 145 w 446"/>
              <a:gd name="T3" fmla="*/ 299 h 300"/>
              <a:gd name="T4" fmla="*/ 113 w 446"/>
              <a:gd name="T5" fmla="*/ 299 h 300"/>
              <a:gd name="T6" fmla="*/ 0 w 446"/>
              <a:gd name="T7" fmla="*/ 267 h 300"/>
              <a:gd name="T8" fmla="*/ 0 w 446"/>
              <a:gd name="T9" fmla="*/ 259 h 300"/>
              <a:gd name="T10" fmla="*/ 0 w 446"/>
              <a:gd name="T11" fmla="*/ 251 h 300"/>
              <a:gd name="T12" fmla="*/ 56 w 446"/>
              <a:gd name="T13" fmla="*/ 154 h 300"/>
              <a:gd name="T14" fmla="*/ 64 w 446"/>
              <a:gd name="T15" fmla="*/ 145 h 300"/>
              <a:gd name="T16" fmla="*/ 72 w 446"/>
              <a:gd name="T17" fmla="*/ 145 h 300"/>
              <a:gd name="T18" fmla="*/ 145 w 446"/>
              <a:gd name="T19" fmla="*/ 170 h 300"/>
              <a:gd name="T20" fmla="*/ 307 w 446"/>
              <a:gd name="T21" fmla="*/ 8 h 300"/>
              <a:gd name="T22" fmla="*/ 315 w 446"/>
              <a:gd name="T23" fmla="*/ 0 h 300"/>
              <a:gd name="T24" fmla="*/ 429 w 446"/>
              <a:gd name="T25" fmla="*/ 0 h 300"/>
              <a:gd name="T26" fmla="*/ 445 w 446"/>
              <a:gd name="T27" fmla="*/ 8 h 300"/>
              <a:gd name="T28" fmla="*/ 445 w 446"/>
              <a:gd name="T29" fmla="*/ 16 h 300"/>
              <a:gd name="T30" fmla="*/ 445 w 446"/>
              <a:gd name="T31" fmla="*/ 16 h 300"/>
              <a:gd name="T32" fmla="*/ 445 w 446"/>
              <a:gd name="T33" fmla="*/ 24 h 300"/>
              <a:gd name="T34" fmla="*/ 445 w 446"/>
              <a:gd name="T35" fmla="*/ 24 h 300"/>
              <a:gd name="T36" fmla="*/ 445 w 446"/>
              <a:gd name="T37" fmla="*/ 24 h 300"/>
              <a:gd name="T38" fmla="*/ 404 w 446"/>
              <a:gd name="T39" fmla="*/ 154 h 300"/>
              <a:gd name="T40" fmla="*/ 331 w 446"/>
              <a:gd name="T41" fmla="*/ 242 h 300"/>
              <a:gd name="T42" fmla="*/ 226 w 446"/>
              <a:gd name="T43" fmla="*/ 291 h 300"/>
              <a:gd name="T44" fmla="*/ 145 w 446"/>
              <a:gd name="T45" fmla="*/ 299 h 300"/>
              <a:gd name="T46" fmla="*/ 24 w 446"/>
              <a:gd name="T47" fmla="*/ 251 h 300"/>
              <a:gd name="T48" fmla="*/ 24 w 446"/>
              <a:gd name="T49" fmla="*/ 251 h 300"/>
              <a:gd name="T50" fmla="*/ 218 w 446"/>
              <a:gd name="T51" fmla="*/ 267 h 300"/>
              <a:gd name="T52" fmla="*/ 388 w 446"/>
              <a:gd name="T53" fmla="*/ 145 h 300"/>
              <a:gd name="T54" fmla="*/ 420 w 446"/>
              <a:gd name="T55" fmla="*/ 24 h 300"/>
              <a:gd name="T56" fmla="*/ 420 w 446"/>
              <a:gd name="T57" fmla="*/ 24 h 300"/>
              <a:gd name="T58" fmla="*/ 420 w 446"/>
              <a:gd name="T59" fmla="*/ 24 h 300"/>
              <a:gd name="T60" fmla="*/ 420 w 446"/>
              <a:gd name="T61" fmla="*/ 16 h 300"/>
              <a:gd name="T62" fmla="*/ 331 w 446"/>
              <a:gd name="T63" fmla="*/ 16 h 300"/>
              <a:gd name="T64" fmla="*/ 145 w 446"/>
              <a:gd name="T65" fmla="*/ 186 h 300"/>
              <a:gd name="T66" fmla="*/ 72 w 446"/>
              <a:gd name="T67" fmla="*/ 170 h 300"/>
              <a:gd name="T68" fmla="*/ 24 w 446"/>
              <a:gd name="T69" fmla="*/ 251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46" h="300">
                <a:moveTo>
                  <a:pt x="145" y="299"/>
                </a:moveTo>
                <a:lnTo>
                  <a:pt x="145" y="299"/>
                </a:lnTo>
                <a:cubicBezTo>
                  <a:pt x="137" y="299"/>
                  <a:pt x="121" y="299"/>
                  <a:pt x="113" y="299"/>
                </a:cubicBezTo>
                <a:cubicBezTo>
                  <a:pt x="72" y="299"/>
                  <a:pt x="40" y="283"/>
                  <a:pt x="0" y="267"/>
                </a:cubicBezTo>
                <a:cubicBezTo>
                  <a:pt x="0" y="259"/>
                  <a:pt x="0" y="259"/>
                  <a:pt x="0" y="259"/>
                </a:cubicBezTo>
                <a:cubicBezTo>
                  <a:pt x="0" y="251"/>
                  <a:pt x="0" y="251"/>
                  <a:pt x="0" y="251"/>
                </a:cubicBezTo>
                <a:cubicBezTo>
                  <a:pt x="56" y="154"/>
                  <a:pt x="56" y="154"/>
                  <a:pt x="56" y="154"/>
                </a:cubicBezTo>
                <a:cubicBezTo>
                  <a:pt x="56" y="145"/>
                  <a:pt x="56" y="145"/>
                  <a:pt x="64" y="145"/>
                </a:cubicBezTo>
                <a:cubicBezTo>
                  <a:pt x="64" y="145"/>
                  <a:pt x="64" y="145"/>
                  <a:pt x="72" y="145"/>
                </a:cubicBezTo>
                <a:cubicBezTo>
                  <a:pt x="97" y="162"/>
                  <a:pt x="121" y="170"/>
                  <a:pt x="145" y="170"/>
                </a:cubicBezTo>
                <a:cubicBezTo>
                  <a:pt x="234" y="170"/>
                  <a:pt x="307" y="97"/>
                  <a:pt x="307" y="8"/>
                </a:cubicBezTo>
                <a:cubicBezTo>
                  <a:pt x="307" y="0"/>
                  <a:pt x="315" y="0"/>
                  <a:pt x="315" y="0"/>
                </a:cubicBezTo>
                <a:cubicBezTo>
                  <a:pt x="429" y="0"/>
                  <a:pt x="429" y="0"/>
                  <a:pt x="429" y="0"/>
                </a:cubicBezTo>
                <a:cubicBezTo>
                  <a:pt x="437" y="0"/>
                  <a:pt x="445" y="0"/>
                  <a:pt x="445" y="8"/>
                </a:cubicBezTo>
                <a:lnTo>
                  <a:pt x="445" y="16"/>
                </a:lnTo>
                <a:lnTo>
                  <a:pt x="445" y="16"/>
                </a:lnTo>
                <a:cubicBezTo>
                  <a:pt x="445" y="16"/>
                  <a:pt x="445" y="16"/>
                  <a:pt x="445" y="24"/>
                </a:cubicBezTo>
                <a:lnTo>
                  <a:pt x="445" y="24"/>
                </a:lnTo>
                <a:lnTo>
                  <a:pt x="445" y="24"/>
                </a:lnTo>
                <a:cubicBezTo>
                  <a:pt x="445" y="64"/>
                  <a:pt x="429" y="113"/>
                  <a:pt x="404" y="154"/>
                </a:cubicBezTo>
                <a:cubicBezTo>
                  <a:pt x="388" y="186"/>
                  <a:pt x="356" y="218"/>
                  <a:pt x="331" y="242"/>
                </a:cubicBezTo>
                <a:cubicBezTo>
                  <a:pt x="299" y="267"/>
                  <a:pt x="267" y="283"/>
                  <a:pt x="226" y="291"/>
                </a:cubicBezTo>
                <a:cubicBezTo>
                  <a:pt x="202" y="299"/>
                  <a:pt x="178" y="299"/>
                  <a:pt x="145" y="299"/>
                </a:cubicBezTo>
                <a:close/>
                <a:moveTo>
                  <a:pt x="24" y="251"/>
                </a:moveTo>
                <a:lnTo>
                  <a:pt x="24" y="251"/>
                </a:lnTo>
                <a:cubicBezTo>
                  <a:pt x="80" y="283"/>
                  <a:pt x="153" y="291"/>
                  <a:pt x="218" y="267"/>
                </a:cubicBezTo>
                <a:cubicBezTo>
                  <a:pt x="291" y="251"/>
                  <a:pt x="347" y="202"/>
                  <a:pt x="388" y="145"/>
                </a:cubicBezTo>
                <a:cubicBezTo>
                  <a:pt x="404" y="105"/>
                  <a:pt x="420" y="64"/>
                  <a:pt x="420" y="24"/>
                </a:cubicBezTo>
                <a:lnTo>
                  <a:pt x="420" y="24"/>
                </a:lnTo>
                <a:lnTo>
                  <a:pt x="420" y="24"/>
                </a:lnTo>
                <a:cubicBezTo>
                  <a:pt x="420" y="16"/>
                  <a:pt x="420" y="16"/>
                  <a:pt x="420" y="16"/>
                </a:cubicBezTo>
                <a:cubicBezTo>
                  <a:pt x="331" y="16"/>
                  <a:pt x="331" y="16"/>
                  <a:pt x="331" y="16"/>
                </a:cubicBezTo>
                <a:cubicBezTo>
                  <a:pt x="323" y="113"/>
                  <a:pt x="242" y="186"/>
                  <a:pt x="145" y="186"/>
                </a:cubicBezTo>
                <a:cubicBezTo>
                  <a:pt x="121" y="186"/>
                  <a:pt x="97" y="186"/>
                  <a:pt x="72" y="170"/>
                </a:cubicBezTo>
                <a:lnTo>
                  <a:pt x="24" y="25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94" name="Freeform 697">
            <a:extLst>
              <a:ext uri="{FF2B5EF4-FFF2-40B4-BE49-F238E27FC236}">
                <a16:creationId xmlns:a16="http://schemas.microsoft.com/office/drawing/2014/main" id="{CEC13BC2-1E83-D94D-B961-40246A7E7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01024" y="2561969"/>
            <a:ext cx="132096" cy="110481"/>
          </a:xfrm>
          <a:custGeom>
            <a:avLst/>
            <a:gdLst>
              <a:gd name="T0" fmla="*/ 227 w 244"/>
              <a:gd name="T1" fmla="*/ 202 h 203"/>
              <a:gd name="T2" fmla="*/ 227 w 244"/>
              <a:gd name="T3" fmla="*/ 202 h 203"/>
              <a:gd name="T4" fmla="*/ 17 w 244"/>
              <a:gd name="T5" fmla="*/ 202 h 203"/>
              <a:gd name="T6" fmla="*/ 0 w 244"/>
              <a:gd name="T7" fmla="*/ 194 h 203"/>
              <a:gd name="T8" fmla="*/ 8 w 244"/>
              <a:gd name="T9" fmla="*/ 178 h 203"/>
              <a:gd name="T10" fmla="*/ 106 w 244"/>
              <a:gd name="T11" fmla="*/ 8 h 203"/>
              <a:gd name="T12" fmla="*/ 122 w 244"/>
              <a:gd name="T13" fmla="*/ 0 h 203"/>
              <a:gd name="T14" fmla="*/ 138 w 244"/>
              <a:gd name="T15" fmla="*/ 8 h 203"/>
              <a:gd name="T16" fmla="*/ 243 w 244"/>
              <a:gd name="T17" fmla="*/ 178 h 203"/>
              <a:gd name="T18" fmla="*/ 243 w 244"/>
              <a:gd name="T19" fmla="*/ 194 h 203"/>
              <a:gd name="T20" fmla="*/ 227 w 244"/>
              <a:gd name="T21" fmla="*/ 202 h 203"/>
              <a:gd name="T22" fmla="*/ 41 w 244"/>
              <a:gd name="T23" fmla="*/ 170 h 203"/>
              <a:gd name="T24" fmla="*/ 41 w 244"/>
              <a:gd name="T25" fmla="*/ 170 h 203"/>
              <a:gd name="T26" fmla="*/ 203 w 244"/>
              <a:gd name="T27" fmla="*/ 170 h 203"/>
              <a:gd name="T28" fmla="*/ 122 w 244"/>
              <a:gd name="T29" fmla="*/ 49 h 203"/>
              <a:gd name="T30" fmla="*/ 41 w 244"/>
              <a:gd name="T31" fmla="*/ 17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44" h="203">
                <a:moveTo>
                  <a:pt x="227" y="202"/>
                </a:moveTo>
                <a:lnTo>
                  <a:pt x="227" y="202"/>
                </a:lnTo>
                <a:cubicBezTo>
                  <a:pt x="17" y="202"/>
                  <a:pt x="17" y="202"/>
                  <a:pt x="17" y="202"/>
                </a:cubicBezTo>
                <a:cubicBezTo>
                  <a:pt x="8" y="202"/>
                  <a:pt x="8" y="202"/>
                  <a:pt x="0" y="194"/>
                </a:cubicBezTo>
                <a:cubicBezTo>
                  <a:pt x="0" y="186"/>
                  <a:pt x="0" y="186"/>
                  <a:pt x="8" y="178"/>
                </a:cubicBezTo>
                <a:cubicBezTo>
                  <a:pt x="106" y="8"/>
                  <a:pt x="106" y="8"/>
                  <a:pt x="106" y="8"/>
                </a:cubicBezTo>
                <a:cubicBezTo>
                  <a:pt x="114" y="8"/>
                  <a:pt x="114" y="0"/>
                  <a:pt x="122" y="0"/>
                </a:cubicBezTo>
                <a:cubicBezTo>
                  <a:pt x="130" y="0"/>
                  <a:pt x="130" y="8"/>
                  <a:pt x="138" y="8"/>
                </a:cubicBezTo>
                <a:cubicBezTo>
                  <a:pt x="243" y="178"/>
                  <a:pt x="243" y="178"/>
                  <a:pt x="243" y="178"/>
                </a:cubicBezTo>
                <a:cubicBezTo>
                  <a:pt x="243" y="186"/>
                  <a:pt x="243" y="186"/>
                  <a:pt x="243" y="194"/>
                </a:cubicBezTo>
                <a:cubicBezTo>
                  <a:pt x="235" y="202"/>
                  <a:pt x="235" y="202"/>
                  <a:pt x="227" y="202"/>
                </a:cubicBezTo>
                <a:close/>
                <a:moveTo>
                  <a:pt x="41" y="170"/>
                </a:moveTo>
                <a:lnTo>
                  <a:pt x="41" y="170"/>
                </a:lnTo>
                <a:cubicBezTo>
                  <a:pt x="203" y="170"/>
                  <a:pt x="203" y="170"/>
                  <a:pt x="203" y="170"/>
                </a:cubicBezTo>
                <a:cubicBezTo>
                  <a:pt x="122" y="49"/>
                  <a:pt x="122" y="49"/>
                  <a:pt x="122" y="49"/>
                </a:cubicBezTo>
                <a:lnTo>
                  <a:pt x="41" y="17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95" name="Freeform 698">
            <a:extLst>
              <a:ext uri="{FF2B5EF4-FFF2-40B4-BE49-F238E27FC236}">
                <a16:creationId xmlns:a16="http://schemas.microsoft.com/office/drawing/2014/main" id="{45C1ABB5-D761-664A-B943-CA03F748EE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3382" y="2686860"/>
            <a:ext cx="247379" cy="110481"/>
          </a:xfrm>
          <a:custGeom>
            <a:avLst/>
            <a:gdLst>
              <a:gd name="T0" fmla="*/ 437 w 455"/>
              <a:gd name="T1" fmla="*/ 202 h 203"/>
              <a:gd name="T2" fmla="*/ 437 w 455"/>
              <a:gd name="T3" fmla="*/ 202 h 203"/>
              <a:gd name="T4" fmla="*/ 16 w 455"/>
              <a:gd name="T5" fmla="*/ 202 h 203"/>
              <a:gd name="T6" fmla="*/ 8 w 455"/>
              <a:gd name="T7" fmla="*/ 194 h 203"/>
              <a:gd name="T8" fmla="*/ 8 w 455"/>
              <a:gd name="T9" fmla="*/ 178 h 203"/>
              <a:gd name="T10" fmla="*/ 113 w 455"/>
              <a:gd name="T11" fmla="*/ 8 h 203"/>
              <a:gd name="T12" fmla="*/ 122 w 455"/>
              <a:gd name="T13" fmla="*/ 0 h 203"/>
              <a:gd name="T14" fmla="*/ 332 w 455"/>
              <a:gd name="T15" fmla="*/ 0 h 203"/>
              <a:gd name="T16" fmla="*/ 348 w 455"/>
              <a:gd name="T17" fmla="*/ 8 h 203"/>
              <a:gd name="T18" fmla="*/ 446 w 455"/>
              <a:gd name="T19" fmla="*/ 178 h 203"/>
              <a:gd name="T20" fmla="*/ 446 w 455"/>
              <a:gd name="T21" fmla="*/ 194 h 203"/>
              <a:gd name="T22" fmla="*/ 437 w 455"/>
              <a:gd name="T23" fmla="*/ 202 h 203"/>
              <a:gd name="T24" fmla="*/ 49 w 455"/>
              <a:gd name="T25" fmla="*/ 170 h 203"/>
              <a:gd name="T26" fmla="*/ 49 w 455"/>
              <a:gd name="T27" fmla="*/ 170 h 203"/>
              <a:gd name="T28" fmla="*/ 405 w 455"/>
              <a:gd name="T29" fmla="*/ 170 h 203"/>
              <a:gd name="T30" fmla="*/ 324 w 455"/>
              <a:gd name="T31" fmla="*/ 32 h 203"/>
              <a:gd name="T32" fmla="*/ 130 w 455"/>
              <a:gd name="T33" fmla="*/ 32 h 203"/>
              <a:gd name="T34" fmla="*/ 49 w 455"/>
              <a:gd name="T35" fmla="*/ 17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55" h="203">
                <a:moveTo>
                  <a:pt x="437" y="202"/>
                </a:moveTo>
                <a:lnTo>
                  <a:pt x="437" y="202"/>
                </a:lnTo>
                <a:cubicBezTo>
                  <a:pt x="16" y="202"/>
                  <a:pt x="16" y="202"/>
                  <a:pt x="16" y="202"/>
                </a:cubicBezTo>
                <a:lnTo>
                  <a:pt x="8" y="194"/>
                </a:lnTo>
                <a:cubicBezTo>
                  <a:pt x="0" y="186"/>
                  <a:pt x="0" y="186"/>
                  <a:pt x="8" y="178"/>
                </a:cubicBezTo>
                <a:cubicBezTo>
                  <a:pt x="113" y="8"/>
                  <a:pt x="113" y="8"/>
                  <a:pt x="113" y="8"/>
                </a:cubicBezTo>
                <a:cubicBezTo>
                  <a:pt x="113" y="0"/>
                  <a:pt x="113" y="0"/>
                  <a:pt x="122" y="0"/>
                </a:cubicBezTo>
                <a:cubicBezTo>
                  <a:pt x="332" y="0"/>
                  <a:pt x="332" y="0"/>
                  <a:pt x="332" y="0"/>
                </a:cubicBezTo>
                <a:cubicBezTo>
                  <a:pt x="340" y="0"/>
                  <a:pt x="340" y="0"/>
                  <a:pt x="348" y="8"/>
                </a:cubicBezTo>
                <a:cubicBezTo>
                  <a:pt x="446" y="178"/>
                  <a:pt x="446" y="178"/>
                  <a:pt x="446" y="178"/>
                </a:cubicBezTo>
                <a:cubicBezTo>
                  <a:pt x="454" y="186"/>
                  <a:pt x="454" y="186"/>
                  <a:pt x="446" y="194"/>
                </a:cubicBezTo>
                <a:lnTo>
                  <a:pt x="437" y="202"/>
                </a:lnTo>
                <a:close/>
                <a:moveTo>
                  <a:pt x="49" y="170"/>
                </a:moveTo>
                <a:lnTo>
                  <a:pt x="49" y="170"/>
                </a:lnTo>
                <a:cubicBezTo>
                  <a:pt x="405" y="170"/>
                  <a:pt x="405" y="170"/>
                  <a:pt x="405" y="170"/>
                </a:cubicBezTo>
                <a:cubicBezTo>
                  <a:pt x="324" y="32"/>
                  <a:pt x="324" y="32"/>
                  <a:pt x="324" y="32"/>
                </a:cubicBezTo>
                <a:cubicBezTo>
                  <a:pt x="130" y="32"/>
                  <a:pt x="130" y="32"/>
                  <a:pt x="130" y="32"/>
                </a:cubicBezTo>
                <a:lnTo>
                  <a:pt x="49" y="17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96" name="Freeform 699">
            <a:extLst>
              <a:ext uri="{FF2B5EF4-FFF2-40B4-BE49-F238E27FC236}">
                <a16:creationId xmlns:a16="http://schemas.microsoft.com/office/drawing/2014/main" id="{FB8317F7-AF95-2B47-86F9-8E186C579D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90543" y="2809350"/>
            <a:ext cx="357860" cy="110481"/>
          </a:xfrm>
          <a:custGeom>
            <a:avLst/>
            <a:gdLst>
              <a:gd name="T0" fmla="*/ 640 w 657"/>
              <a:gd name="T1" fmla="*/ 203 h 204"/>
              <a:gd name="T2" fmla="*/ 640 w 657"/>
              <a:gd name="T3" fmla="*/ 203 h 204"/>
              <a:gd name="T4" fmla="*/ 640 w 657"/>
              <a:gd name="T5" fmla="*/ 203 h 204"/>
              <a:gd name="T6" fmla="*/ 16 w 657"/>
              <a:gd name="T7" fmla="*/ 203 h 204"/>
              <a:gd name="T8" fmla="*/ 0 w 657"/>
              <a:gd name="T9" fmla="*/ 195 h 204"/>
              <a:gd name="T10" fmla="*/ 0 w 657"/>
              <a:gd name="T11" fmla="*/ 179 h 204"/>
              <a:gd name="T12" fmla="*/ 105 w 657"/>
              <a:gd name="T13" fmla="*/ 8 h 204"/>
              <a:gd name="T14" fmla="*/ 122 w 657"/>
              <a:gd name="T15" fmla="*/ 0 h 204"/>
              <a:gd name="T16" fmla="*/ 534 w 657"/>
              <a:gd name="T17" fmla="*/ 0 h 204"/>
              <a:gd name="T18" fmla="*/ 543 w 657"/>
              <a:gd name="T19" fmla="*/ 8 h 204"/>
              <a:gd name="T20" fmla="*/ 648 w 657"/>
              <a:gd name="T21" fmla="*/ 179 h 204"/>
              <a:gd name="T22" fmla="*/ 648 w 657"/>
              <a:gd name="T23" fmla="*/ 195 h 204"/>
              <a:gd name="T24" fmla="*/ 640 w 657"/>
              <a:gd name="T25" fmla="*/ 203 h 204"/>
              <a:gd name="T26" fmla="*/ 41 w 657"/>
              <a:gd name="T27" fmla="*/ 170 h 204"/>
              <a:gd name="T28" fmla="*/ 41 w 657"/>
              <a:gd name="T29" fmla="*/ 170 h 204"/>
              <a:gd name="T30" fmla="*/ 607 w 657"/>
              <a:gd name="T31" fmla="*/ 170 h 204"/>
              <a:gd name="T32" fmla="*/ 526 w 657"/>
              <a:gd name="T33" fmla="*/ 33 h 204"/>
              <a:gd name="T34" fmla="*/ 130 w 657"/>
              <a:gd name="T35" fmla="*/ 33 h 204"/>
              <a:gd name="T36" fmla="*/ 41 w 657"/>
              <a:gd name="T37" fmla="*/ 17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57" h="204">
                <a:moveTo>
                  <a:pt x="640" y="203"/>
                </a:moveTo>
                <a:lnTo>
                  <a:pt x="640" y="203"/>
                </a:lnTo>
                <a:lnTo>
                  <a:pt x="640" y="203"/>
                </a:lnTo>
                <a:cubicBezTo>
                  <a:pt x="16" y="203"/>
                  <a:pt x="16" y="203"/>
                  <a:pt x="16" y="203"/>
                </a:cubicBezTo>
                <a:cubicBezTo>
                  <a:pt x="8" y="203"/>
                  <a:pt x="0" y="195"/>
                  <a:pt x="0" y="195"/>
                </a:cubicBezTo>
                <a:cubicBezTo>
                  <a:pt x="0" y="187"/>
                  <a:pt x="0" y="179"/>
                  <a:pt x="0" y="179"/>
                </a:cubicBezTo>
                <a:cubicBezTo>
                  <a:pt x="105" y="8"/>
                  <a:pt x="105" y="8"/>
                  <a:pt x="105" y="8"/>
                </a:cubicBezTo>
                <a:cubicBezTo>
                  <a:pt x="105" y="0"/>
                  <a:pt x="113" y="0"/>
                  <a:pt x="122" y="0"/>
                </a:cubicBezTo>
                <a:cubicBezTo>
                  <a:pt x="534" y="0"/>
                  <a:pt x="534" y="0"/>
                  <a:pt x="534" y="0"/>
                </a:cubicBezTo>
                <a:cubicBezTo>
                  <a:pt x="534" y="0"/>
                  <a:pt x="543" y="0"/>
                  <a:pt x="543" y="8"/>
                </a:cubicBezTo>
                <a:cubicBezTo>
                  <a:pt x="648" y="179"/>
                  <a:pt x="648" y="179"/>
                  <a:pt x="648" y="179"/>
                </a:cubicBezTo>
                <a:cubicBezTo>
                  <a:pt x="648" y="187"/>
                  <a:pt x="656" y="187"/>
                  <a:pt x="648" y="195"/>
                </a:cubicBezTo>
                <a:cubicBezTo>
                  <a:pt x="648" y="203"/>
                  <a:pt x="640" y="203"/>
                  <a:pt x="640" y="203"/>
                </a:cubicBezTo>
                <a:close/>
                <a:moveTo>
                  <a:pt x="41" y="170"/>
                </a:moveTo>
                <a:lnTo>
                  <a:pt x="41" y="170"/>
                </a:lnTo>
                <a:cubicBezTo>
                  <a:pt x="607" y="170"/>
                  <a:pt x="607" y="170"/>
                  <a:pt x="607" y="170"/>
                </a:cubicBezTo>
                <a:cubicBezTo>
                  <a:pt x="526" y="33"/>
                  <a:pt x="526" y="33"/>
                  <a:pt x="526" y="33"/>
                </a:cubicBezTo>
                <a:cubicBezTo>
                  <a:pt x="130" y="33"/>
                  <a:pt x="130" y="33"/>
                  <a:pt x="130" y="33"/>
                </a:cubicBezTo>
                <a:lnTo>
                  <a:pt x="41" y="17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97" name="Freeform 700">
            <a:extLst>
              <a:ext uri="{FF2B5EF4-FFF2-40B4-BE49-F238E27FC236}">
                <a16:creationId xmlns:a16="http://schemas.microsoft.com/office/drawing/2014/main" id="{2A429D3E-DC47-2F4B-9295-EDE433BD0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2770" y="2321794"/>
            <a:ext cx="261790" cy="264192"/>
          </a:xfrm>
          <a:custGeom>
            <a:avLst/>
            <a:gdLst>
              <a:gd name="T0" fmla="*/ 16 w 479"/>
              <a:gd name="T1" fmla="*/ 485 h 486"/>
              <a:gd name="T2" fmla="*/ 16 w 479"/>
              <a:gd name="T3" fmla="*/ 485 h 486"/>
              <a:gd name="T4" fmla="*/ 0 w 479"/>
              <a:gd name="T5" fmla="*/ 469 h 486"/>
              <a:gd name="T6" fmla="*/ 0 w 479"/>
              <a:gd name="T7" fmla="*/ 453 h 486"/>
              <a:gd name="T8" fmla="*/ 73 w 479"/>
              <a:gd name="T9" fmla="*/ 380 h 486"/>
              <a:gd name="T10" fmla="*/ 81 w 479"/>
              <a:gd name="T11" fmla="*/ 380 h 486"/>
              <a:gd name="T12" fmla="*/ 162 w 479"/>
              <a:gd name="T13" fmla="*/ 348 h 486"/>
              <a:gd name="T14" fmla="*/ 170 w 479"/>
              <a:gd name="T15" fmla="*/ 348 h 486"/>
              <a:gd name="T16" fmla="*/ 235 w 479"/>
              <a:gd name="T17" fmla="*/ 380 h 486"/>
              <a:gd name="T18" fmla="*/ 308 w 479"/>
              <a:gd name="T19" fmla="*/ 308 h 486"/>
              <a:gd name="T20" fmla="*/ 308 w 479"/>
              <a:gd name="T21" fmla="*/ 308 h 486"/>
              <a:gd name="T22" fmla="*/ 381 w 479"/>
              <a:gd name="T23" fmla="*/ 267 h 486"/>
              <a:gd name="T24" fmla="*/ 454 w 479"/>
              <a:gd name="T25" fmla="*/ 235 h 486"/>
              <a:gd name="T26" fmla="*/ 454 w 479"/>
              <a:gd name="T27" fmla="*/ 16 h 486"/>
              <a:gd name="T28" fmla="*/ 462 w 479"/>
              <a:gd name="T29" fmla="*/ 0 h 486"/>
              <a:gd name="T30" fmla="*/ 478 w 479"/>
              <a:gd name="T31" fmla="*/ 16 h 486"/>
              <a:gd name="T32" fmla="*/ 478 w 479"/>
              <a:gd name="T33" fmla="*/ 243 h 486"/>
              <a:gd name="T34" fmla="*/ 478 w 479"/>
              <a:gd name="T35" fmla="*/ 243 h 486"/>
              <a:gd name="T36" fmla="*/ 478 w 479"/>
              <a:gd name="T37" fmla="*/ 469 h 486"/>
              <a:gd name="T38" fmla="*/ 462 w 479"/>
              <a:gd name="T39" fmla="*/ 485 h 486"/>
              <a:gd name="T40" fmla="*/ 16 w 479"/>
              <a:gd name="T41" fmla="*/ 485 h 486"/>
              <a:gd name="T42" fmla="*/ 98 w 479"/>
              <a:gd name="T43" fmla="*/ 405 h 486"/>
              <a:gd name="T44" fmla="*/ 98 w 479"/>
              <a:gd name="T45" fmla="*/ 405 h 486"/>
              <a:gd name="T46" fmla="*/ 49 w 479"/>
              <a:gd name="T47" fmla="*/ 453 h 486"/>
              <a:gd name="T48" fmla="*/ 454 w 479"/>
              <a:gd name="T49" fmla="*/ 453 h 486"/>
              <a:gd name="T50" fmla="*/ 454 w 479"/>
              <a:gd name="T51" fmla="*/ 267 h 486"/>
              <a:gd name="T52" fmla="*/ 397 w 479"/>
              <a:gd name="T53" fmla="*/ 291 h 486"/>
              <a:gd name="T54" fmla="*/ 397 w 479"/>
              <a:gd name="T55" fmla="*/ 291 h 486"/>
              <a:gd name="T56" fmla="*/ 324 w 479"/>
              <a:gd name="T57" fmla="*/ 332 h 486"/>
              <a:gd name="T58" fmla="*/ 251 w 479"/>
              <a:gd name="T59" fmla="*/ 405 h 486"/>
              <a:gd name="T60" fmla="*/ 235 w 479"/>
              <a:gd name="T61" fmla="*/ 405 h 486"/>
              <a:gd name="T62" fmla="*/ 162 w 479"/>
              <a:gd name="T63" fmla="*/ 372 h 486"/>
              <a:gd name="T64" fmla="*/ 98 w 479"/>
              <a:gd name="T65" fmla="*/ 405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79" h="486">
                <a:moveTo>
                  <a:pt x="16" y="485"/>
                </a:moveTo>
                <a:lnTo>
                  <a:pt x="16" y="485"/>
                </a:lnTo>
                <a:cubicBezTo>
                  <a:pt x="8" y="485"/>
                  <a:pt x="0" y="477"/>
                  <a:pt x="0" y="469"/>
                </a:cubicBezTo>
                <a:cubicBezTo>
                  <a:pt x="0" y="469"/>
                  <a:pt x="0" y="461"/>
                  <a:pt x="0" y="453"/>
                </a:cubicBezTo>
                <a:cubicBezTo>
                  <a:pt x="73" y="380"/>
                  <a:pt x="73" y="380"/>
                  <a:pt x="73" y="380"/>
                </a:cubicBezTo>
                <a:lnTo>
                  <a:pt x="81" y="380"/>
                </a:lnTo>
                <a:cubicBezTo>
                  <a:pt x="162" y="348"/>
                  <a:pt x="162" y="348"/>
                  <a:pt x="162" y="348"/>
                </a:cubicBezTo>
                <a:cubicBezTo>
                  <a:pt x="162" y="340"/>
                  <a:pt x="170" y="340"/>
                  <a:pt x="170" y="348"/>
                </a:cubicBezTo>
                <a:cubicBezTo>
                  <a:pt x="235" y="380"/>
                  <a:pt x="235" y="380"/>
                  <a:pt x="235" y="380"/>
                </a:cubicBezTo>
                <a:cubicBezTo>
                  <a:pt x="308" y="308"/>
                  <a:pt x="308" y="308"/>
                  <a:pt x="308" y="308"/>
                </a:cubicBezTo>
                <a:lnTo>
                  <a:pt x="308" y="308"/>
                </a:lnTo>
                <a:cubicBezTo>
                  <a:pt x="381" y="267"/>
                  <a:pt x="381" y="267"/>
                  <a:pt x="381" y="267"/>
                </a:cubicBezTo>
                <a:cubicBezTo>
                  <a:pt x="454" y="235"/>
                  <a:pt x="454" y="235"/>
                  <a:pt x="454" y="235"/>
                </a:cubicBezTo>
                <a:cubicBezTo>
                  <a:pt x="454" y="16"/>
                  <a:pt x="454" y="16"/>
                  <a:pt x="454" y="16"/>
                </a:cubicBezTo>
                <a:cubicBezTo>
                  <a:pt x="454" y="8"/>
                  <a:pt x="454" y="0"/>
                  <a:pt x="462" y="0"/>
                </a:cubicBezTo>
                <a:cubicBezTo>
                  <a:pt x="470" y="0"/>
                  <a:pt x="478" y="8"/>
                  <a:pt x="478" y="16"/>
                </a:cubicBezTo>
                <a:cubicBezTo>
                  <a:pt x="478" y="243"/>
                  <a:pt x="478" y="243"/>
                  <a:pt x="478" y="243"/>
                </a:cubicBezTo>
                <a:lnTo>
                  <a:pt x="478" y="243"/>
                </a:lnTo>
                <a:cubicBezTo>
                  <a:pt x="478" y="469"/>
                  <a:pt x="478" y="469"/>
                  <a:pt x="478" y="469"/>
                </a:cubicBezTo>
                <a:cubicBezTo>
                  <a:pt x="478" y="477"/>
                  <a:pt x="470" y="485"/>
                  <a:pt x="462" y="485"/>
                </a:cubicBezTo>
                <a:lnTo>
                  <a:pt x="16" y="485"/>
                </a:lnTo>
                <a:close/>
                <a:moveTo>
                  <a:pt x="98" y="405"/>
                </a:moveTo>
                <a:lnTo>
                  <a:pt x="98" y="405"/>
                </a:lnTo>
                <a:cubicBezTo>
                  <a:pt x="49" y="453"/>
                  <a:pt x="49" y="453"/>
                  <a:pt x="49" y="453"/>
                </a:cubicBezTo>
                <a:cubicBezTo>
                  <a:pt x="454" y="453"/>
                  <a:pt x="454" y="453"/>
                  <a:pt x="454" y="453"/>
                </a:cubicBezTo>
                <a:cubicBezTo>
                  <a:pt x="454" y="267"/>
                  <a:pt x="454" y="267"/>
                  <a:pt x="454" y="267"/>
                </a:cubicBezTo>
                <a:cubicBezTo>
                  <a:pt x="397" y="291"/>
                  <a:pt x="397" y="291"/>
                  <a:pt x="397" y="291"/>
                </a:cubicBezTo>
                <a:lnTo>
                  <a:pt x="397" y="291"/>
                </a:lnTo>
                <a:cubicBezTo>
                  <a:pt x="324" y="332"/>
                  <a:pt x="324" y="332"/>
                  <a:pt x="324" y="332"/>
                </a:cubicBezTo>
                <a:cubicBezTo>
                  <a:pt x="251" y="405"/>
                  <a:pt x="251" y="405"/>
                  <a:pt x="251" y="405"/>
                </a:cubicBezTo>
                <a:cubicBezTo>
                  <a:pt x="243" y="413"/>
                  <a:pt x="235" y="413"/>
                  <a:pt x="235" y="405"/>
                </a:cubicBezTo>
                <a:cubicBezTo>
                  <a:pt x="162" y="372"/>
                  <a:pt x="162" y="372"/>
                  <a:pt x="162" y="372"/>
                </a:cubicBezTo>
                <a:lnTo>
                  <a:pt x="98" y="40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98" name="Freeform 701">
            <a:extLst>
              <a:ext uri="{FF2B5EF4-FFF2-40B4-BE49-F238E27FC236}">
                <a16:creationId xmlns:a16="http://schemas.microsoft.com/office/drawing/2014/main" id="{A70468A0-0EAE-8D43-941A-DF7E28943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1198" y="2374633"/>
            <a:ext cx="220961" cy="172926"/>
          </a:xfrm>
          <a:custGeom>
            <a:avLst/>
            <a:gdLst>
              <a:gd name="T0" fmla="*/ 16 w 406"/>
              <a:gd name="T1" fmla="*/ 316 h 317"/>
              <a:gd name="T2" fmla="*/ 16 w 406"/>
              <a:gd name="T3" fmla="*/ 316 h 317"/>
              <a:gd name="T4" fmla="*/ 0 w 406"/>
              <a:gd name="T5" fmla="*/ 308 h 317"/>
              <a:gd name="T6" fmla="*/ 0 w 406"/>
              <a:gd name="T7" fmla="*/ 291 h 317"/>
              <a:gd name="T8" fmla="*/ 81 w 406"/>
              <a:gd name="T9" fmla="*/ 178 h 317"/>
              <a:gd name="T10" fmla="*/ 81 w 406"/>
              <a:gd name="T11" fmla="*/ 178 h 317"/>
              <a:gd name="T12" fmla="*/ 154 w 406"/>
              <a:gd name="T13" fmla="*/ 81 h 317"/>
              <a:gd name="T14" fmla="*/ 162 w 406"/>
              <a:gd name="T15" fmla="*/ 73 h 317"/>
              <a:gd name="T16" fmla="*/ 259 w 406"/>
              <a:gd name="T17" fmla="*/ 57 h 317"/>
              <a:gd name="T18" fmla="*/ 308 w 406"/>
              <a:gd name="T19" fmla="*/ 8 h 317"/>
              <a:gd name="T20" fmla="*/ 316 w 406"/>
              <a:gd name="T21" fmla="*/ 0 h 317"/>
              <a:gd name="T22" fmla="*/ 389 w 406"/>
              <a:gd name="T23" fmla="*/ 0 h 317"/>
              <a:gd name="T24" fmla="*/ 405 w 406"/>
              <a:gd name="T25" fmla="*/ 16 h 317"/>
              <a:gd name="T26" fmla="*/ 389 w 406"/>
              <a:gd name="T27" fmla="*/ 32 h 317"/>
              <a:gd name="T28" fmla="*/ 324 w 406"/>
              <a:gd name="T29" fmla="*/ 32 h 317"/>
              <a:gd name="T30" fmla="*/ 275 w 406"/>
              <a:gd name="T31" fmla="*/ 81 h 317"/>
              <a:gd name="T32" fmla="*/ 267 w 406"/>
              <a:gd name="T33" fmla="*/ 81 h 317"/>
              <a:gd name="T34" fmla="*/ 178 w 406"/>
              <a:gd name="T35" fmla="*/ 105 h 317"/>
              <a:gd name="T36" fmla="*/ 105 w 406"/>
              <a:gd name="T37" fmla="*/ 194 h 317"/>
              <a:gd name="T38" fmla="*/ 73 w 406"/>
              <a:gd name="T39" fmla="*/ 235 h 317"/>
              <a:gd name="T40" fmla="*/ 105 w 406"/>
              <a:gd name="T41" fmla="*/ 211 h 317"/>
              <a:gd name="T42" fmla="*/ 154 w 406"/>
              <a:gd name="T43" fmla="*/ 154 h 317"/>
              <a:gd name="T44" fmla="*/ 162 w 406"/>
              <a:gd name="T45" fmla="*/ 146 h 317"/>
              <a:gd name="T46" fmla="*/ 267 w 406"/>
              <a:gd name="T47" fmla="*/ 129 h 317"/>
              <a:gd name="T48" fmla="*/ 275 w 406"/>
              <a:gd name="T49" fmla="*/ 129 h 317"/>
              <a:gd name="T50" fmla="*/ 316 w 406"/>
              <a:gd name="T51" fmla="*/ 129 h 317"/>
              <a:gd name="T52" fmla="*/ 381 w 406"/>
              <a:gd name="T53" fmla="*/ 57 h 317"/>
              <a:gd name="T54" fmla="*/ 405 w 406"/>
              <a:gd name="T55" fmla="*/ 57 h 317"/>
              <a:gd name="T56" fmla="*/ 405 w 406"/>
              <a:gd name="T57" fmla="*/ 81 h 317"/>
              <a:gd name="T58" fmla="*/ 332 w 406"/>
              <a:gd name="T59" fmla="*/ 154 h 317"/>
              <a:gd name="T60" fmla="*/ 316 w 406"/>
              <a:gd name="T61" fmla="*/ 162 h 317"/>
              <a:gd name="T62" fmla="*/ 275 w 406"/>
              <a:gd name="T63" fmla="*/ 162 h 317"/>
              <a:gd name="T64" fmla="*/ 170 w 406"/>
              <a:gd name="T65" fmla="*/ 178 h 317"/>
              <a:gd name="T66" fmla="*/ 130 w 406"/>
              <a:gd name="T67" fmla="*/ 227 h 317"/>
              <a:gd name="T68" fmla="*/ 130 w 406"/>
              <a:gd name="T69" fmla="*/ 235 h 317"/>
              <a:gd name="T70" fmla="*/ 25 w 406"/>
              <a:gd name="T71" fmla="*/ 308 h 317"/>
              <a:gd name="T72" fmla="*/ 16 w 406"/>
              <a:gd name="T73" fmla="*/ 316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06" h="317">
                <a:moveTo>
                  <a:pt x="16" y="316"/>
                </a:moveTo>
                <a:lnTo>
                  <a:pt x="16" y="316"/>
                </a:lnTo>
                <a:cubicBezTo>
                  <a:pt x="8" y="316"/>
                  <a:pt x="8" y="308"/>
                  <a:pt x="0" y="308"/>
                </a:cubicBezTo>
                <a:cubicBezTo>
                  <a:pt x="0" y="300"/>
                  <a:pt x="0" y="291"/>
                  <a:pt x="0" y="291"/>
                </a:cubicBezTo>
                <a:cubicBezTo>
                  <a:pt x="81" y="178"/>
                  <a:pt x="81" y="178"/>
                  <a:pt x="81" y="178"/>
                </a:cubicBezTo>
                <a:lnTo>
                  <a:pt x="81" y="178"/>
                </a:lnTo>
                <a:cubicBezTo>
                  <a:pt x="154" y="81"/>
                  <a:pt x="154" y="81"/>
                  <a:pt x="154" y="81"/>
                </a:cubicBezTo>
                <a:lnTo>
                  <a:pt x="162" y="73"/>
                </a:lnTo>
                <a:cubicBezTo>
                  <a:pt x="259" y="57"/>
                  <a:pt x="259" y="57"/>
                  <a:pt x="259" y="57"/>
                </a:cubicBezTo>
                <a:cubicBezTo>
                  <a:pt x="308" y="8"/>
                  <a:pt x="308" y="8"/>
                  <a:pt x="308" y="8"/>
                </a:cubicBezTo>
                <a:cubicBezTo>
                  <a:pt x="308" y="0"/>
                  <a:pt x="316" y="0"/>
                  <a:pt x="316" y="0"/>
                </a:cubicBezTo>
                <a:cubicBezTo>
                  <a:pt x="389" y="0"/>
                  <a:pt x="389" y="0"/>
                  <a:pt x="389" y="0"/>
                </a:cubicBezTo>
                <a:cubicBezTo>
                  <a:pt x="397" y="0"/>
                  <a:pt x="405" y="8"/>
                  <a:pt x="405" y="16"/>
                </a:cubicBezTo>
                <a:cubicBezTo>
                  <a:pt x="405" y="24"/>
                  <a:pt x="397" y="32"/>
                  <a:pt x="389" y="32"/>
                </a:cubicBezTo>
                <a:cubicBezTo>
                  <a:pt x="324" y="32"/>
                  <a:pt x="324" y="32"/>
                  <a:pt x="324" y="32"/>
                </a:cubicBezTo>
                <a:cubicBezTo>
                  <a:pt x="275" y="81"/>
                  <a:pt x="275" y="81"/>
                  <a:pt x="275" y="81"/>
                </a:cubicBezTo>
                <a:cubicBezTo>
                  <a:pt x="275" y="81"/>
                  <a:pt x="275" y="81"/>
                  <a:pt x="267" y="81"/>
                </a:cubicBezTo>
                <a:cubicBezTo>
                  <a:pt x="178" y="105"/>
                  <a:pt x="178" y="105"/>
                  <a:pt x="178" y="105"/>
                </a:cubicBezTo>
                <a:cubicBezTo>
                  <a:pt x="105" y="194"/>
                  <a:pt x="105" y="194"/>
                  <a:pt x="105" y="194"/>
                </a:cubicBezTo>
                <a:cubicBezTo>
                  <a:pt x="73" y="235"/>
                  <a:pt x="73" y="235"/>
                  <a:pt x="73" y="235"/>
                </a:cubicBezTo>
                <a:cubicBezTo>
                  <a:pt x="105" y="211"/>
                  <a:pt x="105" y="211"/>
                  <a:pt x="105" y="211"/>
                </a:cubicBezTo>
                <a:cubicBezTo>
                  <a:pt x="154" y="154"/>
                  <a:pt x="154" y="154"/>
                  <a:pt x="154" y="154"/>
                </a:cubicBezTo>
                <a:lnTo>
                  <a:pt x="162" y="146"/>
                </a:lnTo>
                <a:cubicBezTo>
                  <a:pt x="267" y="129"/>
                  <a:pt x="267" y="129"/>
                  <a:pt x="267" y="129"/>
                </a:cubicBezTo>
                <a:lnTo>
                  <a:pt x="275" y="129"/>
                </a:lnTo>
                <a:cubicBezTo>
                  <a:pt x="316" y="129"/>
                  <a:pt x="316" y="129"/>
                  <a:pt x="316" y="129"/>
                </a:cubicBezTo>
                <a:cubicBezTo>
                  <a:pt x="381" y="57"/>
                  <a:pt x="381" y="57"/>
                  <a:pt x="381" y="57"/>
                </a:cubicBezTo>
                <a:cubicBezTo>
                  <a:pt x="389" y="57"/>
                  <a:pt x="397" y="57"/>
                  <a:pt x="405" y="57"/>
                </a:cubicBezTo>
                <a:cubicBezTo>
                  <a:pt x="405" y="65"/>
                  <a:pt x="405" y="73"/>
                  <a:pt x="405" y="81"/>
                </a:cubicBezTo>
                <a:cubicBezTo>
                  <a:pt x="332" y="154"/>
                  <a:pt x="332" y="154"/>
                  <a:pt x="332" y="154"/>
                </a:cubicBezTo>
                <a:cubicBezTo>
                  <a:pt x="324" y="162"/>
                  <a:pt x="324" y="162"/>
                  <a:pt x="316" y="162"/>
                </a:cubicBezTo>
                <a:cubicBezTo>
                  <a:pt x="275" y="162"/>
                  <a:pt x="275" y="162"/>
                  <a:pt x="275" y="162"/>
                </a:cubicBezTo>
                <a:cubicBezTo>
                  <a:pt x="170" y="178"/>
                  <a:pt x="170" y="178"/>
                  <a:pt x="170" y="178"/>
                </a:cubicBezTo>
                <a:cubicBezTo>
                  <a:pt x="130" y="227"/>
                  <a:pt x="130" y="227"/>
                  <a:pt x="130" y="227"/>
                </a:cubicBezTo>
                <a:lnTo>
                  <a:pt x="130" y="235"/>
                </a:lnTo>
                <a:cubicBezTo>
                  <a:pt x="25" y="308"/>
                  <a:pt x="25" y="308"/>
                  <a:pt x="25" y="308"/>
                </a:cubicBezTo>
                <a:cubicBezTo>
                  <a:pt x="16" y="308"/>
                  <a:pt x="16" y="316"/>
                  <a:pt x="16" y="31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99" name="Freeform 702">
            <a:extLst>
              <a:ext uri="{FF2B5EF4-FFF2-40B4-BE49-F238E27FC236}">
                <a16:creationId xmlns:a16="http://schemas.microsoft.com/office/drawing/2014/main" id="{FF0B9D78-1171-D14E-B407-02F87D103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3817" y="2698869"/>
            <a:ext cx="305021" cy="57642"/>
          </a:xfrm>
          <a:custGeom>
            <a:avLst/>
            <a:gdLst>
              <a:gd name="T0" fmla="*/ 510 w 559"/>
              <a:gd name="T1" fmla="*/ 105 h 106"/>
              <a:gd name="T2" fmla="*/ 510 w 559"/>
              <a:gd name="T3" fmla="*/ 105 h 106"/>
              <a:gd name="T4" fmla="*/ 437 w 559"/>
              <a:gd name="T5" fmla="*/ 105 h 106"/>
              <a:gd name="T6" fmla="*/ 421 w 559"/>
              <a:gd name="T7" fmla="*/ 97 h 106"/>
              <a:gd name="T8" fmla="*/ 437 w 559"/>
              <a:gd name="T9" fmla="*/ 81 h 106"/>
              <a:gd name="T10" fmla="*/ 510 w 559"/>
              <a:gd name="T11" fmla="*/ 81 h 106"/>
              <a:gd name="T12" fmla="*/ 526 w 559"/>
              <a:gd name="T13" fmla="*/ 57 h 106"/>
              <a:gd name="T14" fmla="*/ 510 w 559"/>
              <a:gd name="T15" fmla="*/ 32 h 106"/>
              <a:gd name="T16" fmla="*/ 56 w 559"/>
              <a:gd name="T17" fmla="*/ 32 h 106"/>
              <a:gd name="T18" fmla="*/ 32 w 559"/>
              <a:gd name="T19" fmla="*/ 57 h 106"/>
              <a:gd name="T20" fmla="*/ 56 w 559"/>
              <a:gd name="T21" fmla="*/ 81 h 106"/>
              <a:gd name="T22" fmla="*/ 121 w 559"/>
              <a:gd name="T23" fmla="*/ 81 h 106"/>
              <a:gd name="T24" fmla="*/ 137 w 559"/>
              <a:gd name="T25" fmla="*/ 97 h 106"/>
              <a:gd name="T26" fmla="*/ 121 w 559"/>
              <a:gd name="T27" fmla="*/ 105 h 106"/>
              <a:gd name="T28" fmla="*/ 56 w 559"/>
              <a:gd name="T29" fmla="*/ 105 h 106"/>
              <a:gd name="T30" fmla="*/ 0 w 559"/>
              <a:gd name="T31" fmla="*/ 57 h 106"/>
              <a:gd name="T32" fmla="*/ 56 w 559"/>
              <a:gd name="T33" fmla="*/ 0 h 106"/>
              <a:gd name="T34" fmla="*/ 510 w 559"/>
              <a:gd name="T35" fmla="*/ 0 h 106"/>
              <a:gd name="T36" fmla="*/ 558 w 559"/>
              <a:gd name="T37" fmla="*/ 57 h 106"/>
              <a:gd name="T38" fmla="*/ 510 w 559"/>
              <a:gd name="T39" fmla="*/ 105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59" h="106">
                <a:moveTo>
                  <a:pt x="510" y="105"/>
                </a:moveTo>
                <a:lnTo>
                  <a:pt x="510" y="105"/>
                </a:lnTo>
                <a:cubicBezTo>
                  <a:pt x="437" y="105"/>
                  <a:pt x="437" y="105"/>
                  <a:pt x="437" y="105"/>
                </a:cubicBezTo>
                <a:cubicBezTo>
                  <a:pt x="429" y="105"/>
                  <a:pt x="421" y="105"/>
                  <a:pt x="421" y="97"/>
                </a:cubicBezTo>
                <a:cubicBezTo>
                  <a:pt x="421" y="89"/>
                  <a:pt x="429" y="81"/>
                  <a:pt x="437" y="81"/>
                </a:cubicBezTo>
                <a:cubicBezTo>
                  <a:pt x="510" y="81"/>
                  <a:pt x="510" y="81"/>
                  <a:pt x="510" y="81"/>
                </a:cubicBezTo>
                <a:cubicBezTo>
                  <a:pt x="518" y="81"/>
                  <a:pt x="526" y="65"/>
                  <a:pt x="526" y="57"/>
                </a:cubicBezTo>
                <a:cubicBezTo>
                  <a:pt x="526" y="40"/>
                  <a:pt x="518" y="32"/>
                  <a:pt x="510" y="32"/>
                </a:cubicBezTo>
                <a:cubicBezTo>
                  <a:pt x="56" y="32"/>
                  <a:pt x="56" y="32"/>
                  <a:pt x="56" y="32"/>
                </a:cubicBezTo>
                <a:cubicBezTo>
                  <a:pt x="40" y="32"/>
                  <a:pt x="32" y="40"/>
                  <a:pt x="32" y="57"/>
                </a:cubicBezTo>
                <a:cubicBezTo>
                  <a:pt x="32" y="65"/>
                  <a:pt x="40" y="81"/>
                  <a:pt x="56" y="81"/>
                </a:cubicBezTo>
                <a:cubicBezTo>
                  <a:pt x="121" y="81"/>
                  <a:pt x="121" y="81"/>
                  <a:pt x="121" y="81"/>
                </a:cubicBezTo>
                <a:cubicBezTo>
                  <a:pt x="129" y="81"/>
                  <a:pt x="137" y="89"/>
                  <a:pt x="137" y="97"/>
                </a:cubicBezTo>
                <a:cubicBezTo>
                  <a:pt x="137" y="105"/>
                  <a:pt x="129" y="105"/>
                  <a:pt x="121" y="105"/>
                </a:cubicBezTo>
                <a:cubicBezTo>
                  <a:pt x="56" y="105"/>
                  <a:pt x="56" y="105"/>
                  <a:pt x="56" y="105"/>
                </a:cubicBezTo>
                <a:cubicBezTo>
                  <a:pt x="24" y="105"/>
                  <a:pt x="0" y="81"/>
                  <a:pt x="0" y="57"/>
                </a:cubicBezTo>
                <a:cubicBezTo>
                  <a:pt x="0" y="24"/>
                  <a:pt x="24" y="0"/>
                  <a:pt x="56" y="0"/>
                </a:cubicBezTo>
                <a:cubicBezTo>
                  <a:pt x="510" y="0"/>
                  <a:pt x="510" y="0"/>
                  <a:pt x="510" y="0"/>
                </a:cubicBezTo>
                <a:cubicBezTo>
                  <a:pt x="534" y="0"/>
                  <a:pt x="558" y="24"/>
                  <a:pt x="558" y="57"/>
                </a:cubicBezTo>
                <a:cubicBezTo>
                  <a:pt x="558" y="81"/>
                  <a:pt x="534" y="105"/>
                  <a:pt x="510" y="10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00" name="Freeform 703">
            <a:extLst>
              <a:ext uri="{FF2B5EF4-FFF2-40B4-BE49-F238E27FC236}">
                <a16:creationId xmlns:a16="http://schemas.microsoft.com/office/drawing/2014/main" id="{53032D36-89FD-9145-8229-95A95EB13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6263" y="2725288"/>
            <a:ext cx="182533" cy="208953"/>
          </a:xfrm>
          <a:custGeom>
            <a:avLst/>
            <a:gdLst>
              <a:gd name="T0" fmla="*/ 308 w 333"/>
              <a:gd name="T1" fmla="*/ 381 h 382"/>
              <a:gd name="T2" fmla="*/ 308 w 333"/>
              <a:gd name="T3" fmla="*/ 381 h 382"/>
              <a:gd name="T4" fmla="*/ 24 w 333"/>
              <a:gd name="T5" fmla="*/ 381 h 382"/>
              <a:gd name="T6" fmla="*/ 0 w 333"/>
              <a:gd name="T7" fmla="*/ 357 h 382"/>
              <a:gd name="T8" fmla="*/ 0 w 333"/>
              <a:gd name="T9" fmla="*/ 17 h 382"/>
              <a:gd name="T10" fmla="*/ 16 w 333"/>
              <a:gd name="T11" fmla="*/ 0 h 382"/>
              <a:gd name="T12" fmla="*/ 32 w 333"/>
              <a:gd name="T13" fmla="*/ 17 h 382"/>
              <a:gd name="T14" fmla="*/ 32 w 333"/>
              <a:gd name="T15" fmla="*/ 357 h 382"/>
              <a:gd name="T16" fmla="*/ 300 w 333"/>
              <a:gd name="T17" fmla="*/ 357 h 382"/>
              <a:gd name="T18" fmla="*/ 300 w 333"/>
              <a:gd name="T19" fmla="*/ 17 h 382"/>
              <a:gd name="T20" fmla="*/ 316 w 333"/>
              <a:gd name="T21" fmla="*/ 0 h 382"/>
              <a:gd name="T22" fmla="*/ 332 w 333"/>
              <a:gd name="T23" fmla="*/ 17 h 382"/>
              <a:gd name="T24" fmla="*/ 332 w 333"/>
              <a:gd name="T25" fmla="*/ 357 h 382"/>
              <a:gd name="T26" fmla="*/ 308 w 333"/>
              <a:gd name="T27" fmla="*/ 381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3" h="382">
                <a:moveTo>
                  <a:pt x="308" y="381"/>
                </a:moveTo>
                <a:lnTo>
                  <a:pt x="308" y="381"/>
                </a:lnTo>
                <a:cubicBezTo>
                  <a:pt x="24" y="381"/>
                  <a:pt x="24" y="381"/>
                  <a:pt x="24" y="381"/>
                </a:cubicBezTo>
                <a:cubicBezTo>
                  <a:pt x="8" y="381"/>
                  <a:pt x="0" y="373"/>
                  <a:pt x="0" y="357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9"/>
                  <a:pt x="8" y="0"/>
                  <a:pt x="16" y="0"/>
                </a:cubicBezTo>
                <a:cubicBezTo>
                  <a:pt x="24" y="0"/>
                  <a:pt x="32" y="9"/>
                  <a:pt x="32" y="17"/>
                </a:cubicBezTo>
                <a:cubicBezTo>
                  <a:pt x="32" y="357"/>
                  <a:pt x="32" y="357"/>
                  <a:pt x="32" y="357"/>
                </a:cubicBezTo>
                <a:cubicBezTo>
                  <a:pt x="300" y="357"/>
                  <a:pt x="300" y="357"/>
                  <a:pt x="300" y="357"/>
                </a:cubicBezTo>
                <a:cubicBezTo>
                  <a:pt x="300" y="17"/>
                  <a:pt x="300" y="17"/>
                  <a:pt x="300" y="17"/>
                </a:cubicBezTo>
                <a:cubicBezTo>
                  <a:pt x="300" y="9"/>
                  <a:pt x="308" y="0"/>
                  <a:pt x="316" y="0"/>
                </a:cubicBezTo>
                <a:cubicBezTo>
                  <a:pt x="324" y="0"/>
                  <a:pt x="332" y="9"/>
                  <a:pt x="332" y="17"/>
                </a:cubicBezTo>
                <a:cubicBezTo>
                  <a:pt x="332" y="357"/>
                  <a:pt x="332" y="357"/>
                  <a:pt x="332" y="357"/>
                </a:cubicBezTo>
                <a:cubicBezTo>
                  <a:pt x="332" y="373"/>
                  <a:pt x="324" y="381"/>
                  <a:pt x="308" y="38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01" name="Freeform 704">
            <a:extLst>
              <a:ext uri="{FF2B5EF4-FFF2-40B4-BE49-F238E27FC236}">
                <a16:creationId xmlns:a16="http://schemas.microsoft.com/office/drawing/2014/main" id="{FF0E0B16-61E5-8C42-81AB-BC5FDA6DF3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9101" y="2725288"/>
            <a:ext cx="76856" cy="72053"/>
          </a:xfrm>
          <a:custGeom>
            <a:avLst/>
            <a:gdLst>
              <a:gd name="T0" fmla="*/ 73 w 139"/>
              <a:gd name="T1" fmla="*/ 25 h 131"/>
              <a:gd name="T2" fmla="*/ 73 w 139"/>
              <a:gd name="T3" fmla="*/ 25 h 131"/>
              <a:gd name="T4" fmla="*/ 105 w 139"/>
              <a:gd name="T5" fmla="*/ 65 h 131"/>
              <a:gd name="T6" fmla="*/ 73 w 139"/>
              <a:gd name="T7" fmla="*/ 106 h 131"/>
              <a:gd name="T8" fmla="*/ 32 w 139"/>
              <a:gd name="T9" fmla="*/ 65 h 131"/>
              <a:gd name="T10" fmla="*/ 73 w 139"/>
              <a:gd name="T11" fmla="*/ 25 h 131"/>
              <a:gd name="T12" fmla="*/ 73 w 139"/>
              <a:gd name="T13" fmla="*/ 0 h 131"/>
              <a:gd name="T14" fmla="*/ 73 w 139"/>
              <a:gd name="T15" fmla="*/ 0 h 131"/>
              <a:gd name="T16" fmla="*/ 0 w 139"/>
              <a:gd name="T17" fmla="*/ 65 h 131"/>
              <a:gd name="T18" fmla="*/ 73 w 139"/>
              <a:gd name="T19" fmla="*/ 130 h 131"/>
              <a:gd name="T20" fmla="*/ 138 w 139"/>
              <a:gd name="T21" fmla="*/ 65 h 131"/>
              <a:gd name="T22" fmla="*/ 73 w 139"/>
              <a:gd name="T23" fmla="*/ 0 h 131"/>
              <a:gd name="T24" fmla="*/ 73 w 139"/>
              <a:gd name="T25" fmla="*/ 25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9" h="131">
                <a:moveTo>
                  <a:pt x="73" y="25"/>
                </a:moveTo>
                <a:lnTo>
                  <a:pt x="73" y="25"/>
                </a:lnTo>
                <a:cubicBezTo>
                  <a:pt x="89" y="25"/>
                  <a:pt x="105" y="41"/>
                  <a:pt x="105" y="65"/>
                </a:cubicBezTo>
                <a:cubicBezTo>
                  <a:pt x="105" y="90"/>
                  <a:pt x="89" y="106"/>
                  <a:pt x="73" y="106"/>
                </a:cubicBezTo>
                <a:cubicBezTo>
                  <a:pt x="49" y="106"/>
                  <a:pt x="32" y="90"/>
                  <a:pt x="32" y="65"/>
                </a:cubicBezTo>
                <a:cubicBezTo>
                  <a:pt x="32" y="41"/>
                  <a:pt x="49" y="25"/>
                  <a:pt x="73" y="25"/>
                </a:cubicBezTo>
                <a:lnTo>
                  <a:pt x="73" y="0"/>
                </a:lnTo>
                <a:lnTo>
                  <a:pt x="73" y="0"/>
                </a:lnTo>
                <a:cubicBezTo>
                  <a:pt x="32" y="0"/>
                  <a:pt x="0" y="25"/>
                  <a:pt x="0" y="65"/>
                </a:cubicBezTo>
                <a:cubicBezTo>
                  <a:pt x="0" y="106"/>
                  <a:pt x="32" y="130"/>
                  <a:pt x="73" y="130"/>
                </a:cubicBezTo>
                <a:cubicBezTo>
                  <a:pt x="105" y="130"/>
                  <a:pt x="138" y="106"/>
                  <a:pt x="138" y="65"/>
                </a:cubicBezTo>
                <a:cubicBezTo>
                  <a:pt x="138" y="25"/>
                  <a:pt x="105" y="0"/>
                  <a:pt x="73" y="0"/>
                </a:cubicBezTo>
                <a:lnTo>
                  <a:pt x="73" y="25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02" name="Freeform 705">
            <a:extLst>
              <a:ext uri="{FF2B5EF4-FFF2-40B4-BE49-F238E27FC236}">
                <a16:creationId xmlns:a16="http://schemas.microsoft.com/office/drawing/2014/main" id="{53C43153-1E99-0249-95A7-449C8B9EB0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7485" y="2725288"/>
            <a:ext cx="120088" cy="177730"/>
          </a:xfrm>
          <a:custGeom>
            <a:avLst/>
            <a:gdLst>
              <a:gd name="T0" fmla="*/ 178 w 219"/>
              <a:gd name="T1" fmla="*/ 324 h 325"/>
              <a:gd name="T2" fmla="*/ 178 w 219"/>
              <a:gd name="T3" fmla="*/ 324 h 325"/>
              <a:gd name="T4" fmla="*/ 40 w 219"/>
              <a:gd name="T5" fmla="*/ 324 h 325"/>
              <a:gd name="T6" fmla="*/ 32 w 219"/>
              <a:gd name="T7" fmla="*/ 308 h 325"/>
              <a:gd name="T8" fmla="*/ 16 w 219"/>
              <a:gd name="T9" fmla="*/ 292 h 325"/>
              <a:gd name="T10" fmla="*/ 0 w 219"/>
              <a:gd name="T11" fmla="*/ 276 h 325"/>
              <a:gd name="T12" fmla="*/ 0 w 219"/>
              <a:gd name="T13" fmla="*/ 17 h 325"/>
              <a:gd name="T14" fmla="*/ 16 w 219"/>
              <a:gd name="T15" fmla="*/ 0 h 325"/>
              <a:gd name="T16" fmla="*/ 32 w 219"/>
              <a:gd name="T17" fmla="*/ 17 h 325"/>
              <a:gd name="T18" fmla="*/ 32 w 219"/>
              <a:gd name="T19" fmla="*/ 268 h 325"/>
              <a:gd name="T20" fmla="*/ 56 w 219"/>
              <a:gd name="T21" fmla="*/ 292 h 325"/>
              <a:gd name="T22" fmla="*/ 162 w 219"/>
              <a:gd name="T23" fmla="*/ 292 h 325"/>
              <a:gd name="T24" fmla="*/ 194 w 219"/>
              <a:gd name="T25" fmla="*/ 268 h 325"/>
              <a:gd name="T26" fmla="*/ 194 w 219"/>
              <a:gd name="T27" fmla="*/ 9 h 325"/>
              <a:gd name="T28" fmla="*/ 202 w 219"/>
              <a:gd name="T29" fmla="*/ 0 h 325"/>
              <a:gd name="T30" fmla="*/ 218 w 219"/>
              <a:gd name="T31" fmla="*/ 9 h 325"/>
              <a:gd name="T32" fmla="*/ 218 w 219"/>
              <a:gd name="T33" fmla="*/ 276 h 325"/>
              <a:gd name="T34" fmla="*/ 202 w 219"/>
              <a:gd name="T35" fmla="*/ 292 h 325"/>
              <a:gd name="T36" fmla="*/ 194 w 219"/>
              <a:gd name="T37" fmla="*/ 308 h 325"/>
              <a:gd name="T38" fmla="*/ 178 w 219"/>
              <a:gd name="T39" fmla="*/ 324 h 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19" h="325">
                <a:moveTo>
                  <a:pt x="178" y="324"/>
                </a:moveTo>
                <a:lnTo>
                  <a:pt x="178" y="324"/>
                </a:lnTo>
                <a:cubicBezTo>
                  <a:pt x="40" y="324"/>
                  <a:pt x="40" y="324"/>
                  <a:pt x="40" y="324"/>
                </a:cubicBezTo>
                <a:cubicBezTo>
                  <a:pt x="32" y="324"/>
                  <a:pt x="32" y="316"/>
                  <a:pt x="32" y="308"/>
                </a:cubicBezTo>
                <a:cubicBezTo>
                  <a:pt x="32" y="300"/>
                  <a:pt x="24" y="292"/>
                  <a:pt x="16" y="292"/>
                </a:cubicBezTo>
                <a:cubicBezTo>
                  <a:pt x="8" y="292"/>
                  <a:pt x="0" y="284"/>
                  <a:pt x="0" y="276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9"/>
                  <a:pt x="8" y="0"/>
                  <a:pt x="16" y="0"/>
                </a:cubicBezTo>
                <a:cubicBezTo>
                  <a:pt x="24" y="0"/>
                  <a:pt x="32" y="9"/>
                  <a:pt x="32" y="17"/>
                </a:cubicBezTo>
                <a:cubicBezTo>
                  <a:pt x="32" y="268"/>
                  <a:pt x="32" y="268"/>
                  <a:pt x="32" y="268"/>
                </a:cubicBezTo>
                <a:cubicBezTo>
                  <a:pt x="40" y="268"/>
                  <a:pt x="48" y="284"/>
                  <a:pt x="56" y="292"/>
                </a:cubicBezTo>
                <a:cubicBezTo>
                  <a:pt x="162" y="292"/>
                  <a:pt x="162" y="292"/>
                  <a:pt x="162" y="292"/>
                </a:cubicBezTo>
                <a:cubicBezTo>
                  <a:pt x="170" y="284"/>
                  <a:pt x="178" y="268"/>
                  <a:pt x="194" y="268"/>
                </a:cubicBezTo>
                <a:cubicBezTo>
                  <a:pt x="194" y="9"/>
                  <a:pt x="194" y="9"/>
                  <a:pt x="194" y="9"/>
                </a:cubicBezTo>
                <a:cubicBezTo>
                  <a:pt x="194" y="0"/>
                  <a:pt x="194" y="0"/>
                  <a:pt x="202" y="0"/>
                </a:cubicBezTo>
                <a:cubicBezTo>
                  <a:pt x="210" y="0"/>
                  <a:pt x="218" y="0"/>
                  <a:pt x="218" y="9"/>
                </a:cubicBezTo>
                <a:cubicBezTo>
                  <a:pt x="218" y="276"/>
                  <a:pt x="218" y="276"/>
                  <a:pt x="218" y="276"/>
                </a:cubicBezTo>
                <a:cubicBezTo>
                  <a:pt x="218" y="284"/>
                  <a:pt x="210" y="292"/>
                  <a:pt x="202" y="292"/>
                </a:cubicBezTo>
                <a:cubicBezTo>
                  <a:pt x="194" y="292"/>
                  <a:pt x="194" y="300"/>
                  <a:pt x="194" y="308"/>
                </a:cubicBezTo>
                <a:cubicBezTo>
                  <a:pt x="194" y="316"/>
                  <a:pt x="186" y="324"/>
                  <a:pt x="178" y="32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03" name="Freeform 706">
            <a:extLst>
              <a:ext uri="{FF2B5EF4-FFF2-40B4-BE49-F238E27FC236}">
                <a16:creationId xmlns:a16="http://schemas.microsoft.com/office/drawing/2014/main" id="{C7A8423F-4855-CA43-9851-E6350EF693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0019" y="5160659"/>
            <a:ext cx="242576" cy="242577"/>
          </a:xfrm>
          <a:custGeom>
            <a:avLst/>
            <a:gdLst>
              <a:gd name="T0" fmla="*/ 113 w 446"/>
              <a:gd name="T1" fmla="*/ 445 h 446"/>
              <a:gd name="T2" fmla="*/ 113 w 446"/>
              <a:gd name="T3" fmla="*/ 445 h 446"/>
              <a:gd name="T4" fmla="*/ 97 w 446"/>
              <a:gd name="T5" fmla="*/ 437 h 446"/>
              <a:gd name="T6" fmla="*/ 0 w 446"/>
              <a:gd name="T7" fmla="*/ 340 h 446"/>
              <a:gd name="T8" fmla="*/ 0 w 446"/>
              <a:gd name="T9" fmla="*/ 323 h 446"/>
              <a:gd name="T10" fmla="*/ 105 w 446"/>
              <a:gd name="T11" fmla="*/ 194 h 446"/>
              <a:gd name="T12" fmla="*/ 397 w 446"/>
              <a:gd name="T13" fmla="*/ 8 h 446"/>
              <a:gd name="T14" fmla="*/ 421 w 446"/>
              <a:gd name="T15" fmla="*/ 0 h 446"/>
              <a:gd name="T16" fmla="*/ 437 w 446"/>
              <a:gd name="T17" fmla="*/ 8 h 446"/>
              <a:gd name="T18" fmla="*/ 437 w 446"/>
              <a:gd name="T19" fmla="*/ 16 h 446"/>
              <a:gd name="T20" fmla="*/ 437 w 446"/>
              <a:gd name="T21" fmla="*/ 24 h 446"/>
              <a:gd name="T22" fmla="*/ 235 w 446"/>
              <a:gd name="T23" fmla="*/ 348 h 446"/>
              <a:gd name="T24" fmla="*/ 235 w 446"/>
              <a:gd name="T25" fmla="*/ 348 h 446"/>
              <a:gd name="T26" fmla="*/ 121 w 446"/>
              <a:gd name="T27" fmla="*/ 437 h 446"/>
              <a:gd name="T28" fmla="*/ 113 w 446"/>
              <a:gd name="T29" fmla="*/ 445 h 446"/>
              <a:gd name="T30" fmla="*/ 32 w 446"/>
              <a:gd name="T31" fmla="*/ 332 h 446"/>
              <a:gd name="T32" fmla="*/ 32 w 446"/>
              <a:gd name="T33" fmla="*/ 332 h 446"/>
              <a:gd name="T34" fmla="*/ 113 w 446"/>
              <a:gd name="T35" fmla="*/ 404 h 446"/>
              <a:gd name="T36" fmla="*/ 210 w 446"/>
              <a:gd name="T37" fmla="*/ 323 h 446"/>
              <a:gd name="T38" fmla="*/ 405 w 446"/>
              <a:gd name="T39" fmla="*/ 40 h 446"/>
              <a:gd name="T40" fmla="*/ 129 w 446"/>
              <a:gd name="T41" fmla="*/ 218 h 446"/>
              <a:gd name="T42" fmla="*/ 32 w 446"/>
              <a:gd name="T43" fmla="*/ 332 h 446"/>
              <a:gd name="T44" fmla="*/ 218 w 446"/>
              <a:gd name="T45" fmla="*/ 340 h 446"/>
              <a:gd name="T46" fmla="*/ 218 w 446"/>
              <a:gd name="T47" fmla="*/ 340 h 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46" h="446">
                <a:moveTo>
                  <a:pt x="113" y="445"/>
                </a:moveTo>
                <a:lnTo>
                  <a:pt x="113" y="445"/>
                </a:lnTo>
                <a:cubicBezTo>
                  <a:pt x="105" y="445"/>
                  <a:pt x="105" y="445"/>
                  <a:pt x="97" y="437"/>
                </a:cubicBezTo>
                <a:cubicBezTo>
                  <a:pt x="0" y="340"/>
                  <a:pt x="0" y="340"/>
                  <a:pt x="0" y="340"/>
                </a:cubicBezTo>
                <a:cubicBezTo>
                  <a:pt x="0" y="332"/>
                  <a:pt x="0" y="323"/>
                  <a:pt x="0" y="323"/>
                </a:cubicBezTo>
                <a:cubicBezTo>
                  <a:pt x="105" y="194"/>
                  <a:pt x="105" y="194"/>
                  <a:pt x="105" y="194"/>
                </a:cubicBezTo>
                <a:cubicBezTo>
                  <a:pt x="178" y="113"/>
                  <a:pt x="275" y="48"/>
                  <a:pt x="397" y="8"/>
                </a:cubicBezTo>
                <a:cubicBezTo>
                  <a:pt x="421" y="0"/>
                  <a:pt x="421" y="0"/>
                  <a:pt x="421" y="0"/>
                </a:cubicBezTo>
                <a:cubicBezTo>
                  <a:pt x="429" y="0"/>
                  <a:pt x="429" y="0"/>
                  <a:pt x="437" y="8"/>
                </a:cubicBezTo>
                <a:cubicBezTo>
                  <a:pt x="437" y="8"/>
                  <a:pt x="445" y="16"/>
                  <a:pt x="437" y="16"/>
                </a:cubicBezTo>
                <a:cubicBezTo>
                  <a:pt x="437" y="24"/>
                  <a:pt x="437" y="24"/>
                  <a:pt x="437" y="24"/>
                </a:cubicBezTo>
                <a:cubicBezTo>
                  <a:pt x="405" y="162"/>
                  <a:pt x="332" y="267"/>
                  <a:pt x="235" y="348"/>
                </a:cubicBezTo>
                <a:lnTo>
                  <a:pt x="235" y="348"/>
                </a:lnTo>
                <a:cubicBezTo>
                  <a:pt x="121" y="437"/>
                  <a:pt x="121" y="437"/>
                  <a:pt x="121" y="437"/>
                </a:cubicBezTo>
                <a:cubicBezTo>
                  <a:pt x="121" y="445"/>
                  <a:pt x="113" y="445"/>
                  <a:pt x="113" y="445"/>
                </a:cubicBezTo>
                <a:close/>
                <a:moveTo>
                  <a:pt x="32" y="332"/>
                </a:moveTo>
                <a:lnTo>
                  <a:pt x="32" y="332"/>
                </a:lnTo>
                <a:cubicBezTo>
                  <a:pt x="113" y="404"/>
                  <a:pt x="113" y="404"/>
                  <a:pt x="113" y="404"/>
                </a:cubicBezTo>
                <a:cubicBezTo>
                  <a:pt x="210" y="323"/>
                  <a:pt x="210" y="323"/>
                  <a:pt x="210" y="323"/>
                </a:cubicBezTo>
                <a:cubicBezTo>
                  <a:pt x="299" y="251"/>
                  <a:pt x="364" y="153"/>
                  <a:pt x="405" y="40"/>
                </a:cubicBezTo>
                <a:cubicBezTo>
                  <a:pt x="291" y="73"/>
                  <a:pt x="194" y="137"/>
                  <a:pt x="129" y="218"/>
                </a:cubicBezTo>
                <a:lnTo>
                  <a:pt x="32" y="332"/>
                </a:lnTo>
                <a:close/>
                <a:moveTo>
                  <a:pt x="218" y="340"/>
                </a:moveTo>
                <a:lnTo>
                  <a:pt x="218" y="34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04" name="Freeform 707">
            <a:extLst>
              <a:ext uri="{FF2B5EF4-FFF2-40B4-BE49-F238E27FC236}">
                <a16:creationId xmlns:a16="http://schemas.microsoft.com/office/drawing/2014/main" id="{1370B2B3-013A-C044-AD0B-3145FF7F9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8054" y="5345594"/>
            <a:ext cx="69650" cy="120088"/>
          </a:xfrm>
          <a:custGeom>
            <a:avLst/>
            <a:gdLst>
              <a:gd name="T0" fmla="*/ 16 w 130"/>
              <a:gd name="T1" fmla="*/ 218 h 219"/>
              <a:gd name="T2" fmla="*/ 16 w 130"/>
              <a:gd name="T3" fmla="*/ 218 h 219"/>
              <a:gd name="T4" fmla="*/ 8 w 130"/>
              <a:gd name="T5" fmla="*/ 218 h 219"/>
              <a:gd name="T6" fmla="*/ 0 w 130"/>
              <a:gd name="T7" fmla="*/ 202 h 219"/>
              <a:gd name="T8" fmla="*/ 16 w 130"/>
              <a:gd name="T9" fmla="*/ 81 h 219"/>
              <a:gd name="T10" fmla="*/ 32 w 130"/>
              <a:gd name="T11" fmla="*/ 64 h 219"/>
              <a:gd name="T12" fmla="*/ 40 w 130"/>
              <a:gd name="T13" fmla="*/ 89 h 219"/>
              <a:gd name="T14" fmla="*/ 32 w 130"/>
              <a:gd name="T15" fmla="*/ 170 h 219"/>
              <a:gd name="T16" fmla="*/ 48 w 130"/>
              <a:gd name="T17" fmla="*/ 145 h 219"/>
              <a:gd name="T18" fmla="*/ 97 w 130"/>
              <a:gd name="T19" fmla="*/ 8 h 219"/>
              <a:gd name="T20" fmla="*/ 113 w 130"/>
              <a:gd name="T21" fmla="*/ 0 h 219"/>
              <a:gd name="T22" fmla="*/ 129 w 130"/>
              <a:gd name="T23" fmla="*/ 16 h 219"/>
              <a:gd name="T24" fmla="*/ 81 w 130"/>
              <a:gd name="T25" fmla="*/ 162 h 219"/>
              <a:gd name="T26" fmla="*/ 73 w 130"/>
              <a:gd name="T27" fmla="*/ 170 h 219"/>
              <a:gd name="T28" fmla="*/ 24 w 130"/>
              <a:gd name="T29" fmla="*/ 218 h 219"/>
              <a:gd name="T30" fmla="*/ 16 w 130"/>
              <a:gd name="T31" fmla="*/ 218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30" h="219">
                <a:moveTo>
                  <a:pt x="16" y="218"/>
                </a:moveTo>
                <a:lnTo>
                  <a:pt x="16" y="218"/>
                </a:lnTo>
                <a:cubicBezTo>
                  <a:pt x="8" y="218"/>
                  <a:pt x="8" y="218"/>
                  <a:pt x="8" y="218"/>
                </a:cubicBezTo>
                <a:cubicBezTo>
                  <a:pt x="0" y="218"/>
                  <a:pt x="0" y="210"/>
                  <a:pt x="0" y="202"/>
                </a:cubicBezTo>
                <a:cubicBezTo>
                  <a:pt x="16" y="81"/>
                  <a:pt x="16" y="81"/>
                  <a:pt x="16" y="81"/>
                </a:cubicBezTo>
                <a:cubicBezTo>
                  <a:pt x="16" y="72"/>
                  <a:pt x="24" y="64"/>
                  <a:pt x="32" y="64"/>
                </a:cubicBezTo>
                <a:cubicBezTo>
                  <a:pt x="40" y="72"/>
                  <a:pt x="40" y="81"/>
                  <a:pt x="40" y="89"/>
                </a:cubicBezTo>
                <a:cubicBezTo>
                  <a:pt x="32" y="170"/>
                  <a:pt x="32" y="170"/>
                  <a:pt x="32" y="170"/>
                </a:cubicBezTo>
                <a:cubicBezTo>
                  <a:pt x="48" y="145"/>
                  <a:pt x="48" y="145"/>
                  <a:pt x="48" y="145"/>
                </a:cubicBezTo>
                <a:cubicBezTo>
                  <a:pt x="97" y="8"/>
                  <a:pt x="97" y="8"/>
                  <a:pt x="97" y="8"/>
                </a:cubicBezTo>
                <a:cubicBezTo>
                  <a:pt x="97" y="0"/>
                  <a:pt x="105" y="0"/>
                  <a:pt x="113" y="0"/>
                </a:cubicBezTo>
                <a:cubicBezTo>
                  <a:pt x="121" y="0"/>
                  <a:pt x="129" y="8"/>
                  <a:pt x="129" y="16"/>
                </a:cubicBezTo>
                <a:cubicBezTo>
                  <a:pt x="81" y="162"/>
                  <a:pt x="81" y="162"/>
                  <a:pt x="81" y="162"/>
                </a:cubicBezTo>
                <a:cubicBezTo>
                  <a:pt x="81" y="162"/>
                  <a:pt x="81" y="162"/>
                  <a:pt x="73" y="170"/>
                </a:cubicBezTo>
                <a:cubicBezTo>
                  <a:pt x="24" y="218"/>
                  <a:pt x="24" y="218"/>
                  <a:pt x="24" y="218"/>
                </a:cubicBezTo>
                <a:lnTo>
                  <a:pt x="16" y="218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05" name="Freeform 708">
            <a:extLst>
              <a:ext uri="{FF2B5EF4-FFF2-40B4-BE49-F238E27FC236}">
                <a16:creationId xmlns:a16="http://schemas.microsoft.com/office/drawing/2014/main" id="{B8319DFE-F213-7547-9B26-EB031E48C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2770" y="5283149"/>
            <a:ext cx="124891" cy="72053"/>
          </a:xfrm>
          <a:custGeom>
            <a:avLst/>
            <a:gdLst>
              <a:gd name="T0" fmla="*/ 16 w 228"/>
              <a:gd name="T1" fmla="*/ 130 h 131"/>
              <a:gd name="T2" fmla="*/ 16 w 228"/>
              <a:gd name="T3" fmla="*/ 130 h 131"/>
              <a:gd name="T4" fmla="*/ 8 w 228"/>
              <a:gd name="T5" fmla="*/ 122 h 131"/>
              <a:gd name="T6" fmla="*/ 8 w 228"/>
              <a:gd name="T7" fmla="*/ 106 h 131"/>
              <a:gd name="T8" fmla="*/ 57 w 228"/>
              <a:gd name="T9" fmla="*/ 57 h 131"/>
              <a:gd name="T10" fmla="*/ 65 w 228"/>
              <a:gd name="T11" fmla="*/ 49 h 131"/>
              <a:gd name="T12" fmla="*/ 203 w 228"/>
              <a:gd name="T13" fmla="*/ 9 h 131"/>
              <a:gd name="T14" fmla="*/ 219 w 228"/>
              <a:gd name="T15" fmla="*/ 17 h 131"/>
              <a:gd name="T16" fmla="*/ 211 w 228"/>
              <a:gd name="T17" fmla="*/ 33 h 131"/>
              <a:gd name="T18" fmla="*/ 81 w 228"/>
              <a:gd name="T19" fmla="*/ 81 h 131"/>
              <a:gd name="T20" fmla="*/ 57 w 228"/>
              <a:gd name="T21" fmla="*/ 97 h 131"/>
              <a:gd name="T22" fmla="*/ 130 w 228"/>
              <a:gd name="T23" fmla="*/ 89 h 131"/>
              <a:gd name="T24" fmla="*/ 146 w 228"/>
              <a:gd name="T25" fmla="*/ 97 h 131"/>
              <a:gd name="T26" fmla="*/ 138 w 228"/>
              <a:gd name="T27" fmla="*/ 114 h 131"/>
              <a:gd name="T28" fmla="*/ 25 w 228"/>
              <a:gd name="T29" fmla="*/ 130 h 131"/>
              <a:gd name="T30" fmla="*/ 16 w 228"/>
              <a:gd name="T31" fmla="*/ 130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28" h="131">
                <a:moveTo>
                  <a:pt x="16" y="130"/>
                </a:moveTo>
                <a:lnTo>
                  <a:pt x="16" y="130"/>
                </a:lnTo>
                <a:cubicBezTo>
                  <a:pt x="16" y="130"/>
                  <a:pt x="8" y="130"/>
                  <a:pt x="8" y="122"/>
                </a:cubicBezTo>
                <a:cubicBezTo>
                  <a:pt x="0" y="114"/>
                  <a:pt x="8" y="114"/>
                  <a:pt x="8" y="106"/>
                </a:cubicBezTo>
                <a:cubicBezTo>
                  <a:pt x="57" y="57"/>
                  <a:pt x="57" y="57"/>
                  <a:pt x="57" y="57"/>
                </a:cubicBezTo>
                <a:cubicBezTo>
                  <a:pt x="65" y="49"/>
                  <a:pt x="65" y="49"/>
                  <a:pt x="65" y="49"/>
                </a:cubicBezTo>
                <a:cubicBezTo>
                  <a:pt x="203" y="9"/>
                  <a:pt x="203" y="9"/>
                  <a:pt x="203" y="9"/>
                </a:cubicBezTo>
                <a:cubicBezTo>
                  <a:pt x="211" y="0"/>
                  <a:pt x="219" y="9"/>
                  <a:pt x="219" y="17"/>
                </a:cubicBezTo>
                <a:cubicBezTo>
                  <a:pt x="227" y="25"/>
                  <a:pt x="219" y="33"/>
                  <a:pt x="211" y="33"/>
                </a:cubicBezTo>
                <a:cubicBezTo>
                  <a:pt x="81" y="81"/>
                  <a:pt x="81" y="81"/>
                  <a:pt x="81" y="81"/>
                </a:cubicBezTo>
                <a:cubicBezTo>
                  <a:pt x="57" y="97"/>
                  <a:pt x="57" y="97"/>
                  <a:pt x="57" y="97"/>
                </a:cubicBezTo>
                <a:cubicBezTo>
                  <a:pt x="130" y="89"/>
                  <a:pt x="130" y="89"/>
                  <a:pt x="130" y="89"/>
                </a:cubicBezTo>
                <a:cubicBezTo>
                  <a:pt x="138" y="89"/>
                  <a:pt x="146" y="89"/>
                  <a:pt x="146" y="97"/>
                </a:cubicBezTo>
                <a:cubicBezTo>
                  <a:pt x="154" y="106"/>
                  <a:pt x="146" y="114"/>
                  <a:pt x="138" y="114"/>
                </a:cubicBezTo>
                <a:cubicBezTo>
                  <a:pt x="25" y="130"/>
                  <a:pt x="25" y="130"/>
                  <a:pt x="25" y="130"/>
                </a:cubicBezTo>
                <a:lnTo>
                  <a:pt x="16" y="130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06" name="Freeform 709">
            <a:extLst>
              <a:ext uri="{FF2B5EF4-FFF2-40B4-BE49-F238E27FC236}">
                <a16:creationId xmlns:a16="http://schemas.microsoft.com/office/drawing/2014/main" id="{034107CE-29F5-9D46-8636-8E237B5CA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0019" y="5345594"/>
            <a:ext cx="57642" cy="52839"/>
          </a:xfrm>
          <a:custGeom>
            <a:avLst/>
            <a:gdLst>
              <a:gd name="T0" fmla="*/ 64 w 106"/>
              <a:gd name="T1" fmla="*/ 97 h 98"/>
              <a:gd name="T2" fmla="*/ 64 w 106"/>
              <a:gd name="T3" fmla="*/ 97 h 98"/>
              <a:gd name="T4" fmla="*/ 56 w 106"/>
              <a:gd name="T5" fmla="*/ 97 h 98"/>
              <a:gd name="T6" fmla="*/ 8 w 106"/>
              <a:gd name="T7" fmla="*/ 48 h 98"/>
              <a:gd name="T8" fmla="*/ 8 w 106"/>
              <a:gd name="T9" fmla="*/ 24 h 98"/>
              <a:gd name="T10" fmla="*/ 32 w 106"/>
              <a:gd name="T11" fmla="*/ 8 h 98"/>
              <a:gd name="T12" fmla="*/ 48 w 106"/>
              <a:gd name="T13" fmla="*/ 8 h 98"/>
              <a:gd name="T14" fmla="*/ 97 w 106"/>
              <a:gd name="T15" fmla="*/ 56 h 98"/>
              <a:gd name="T16" fmla="*/ 97 w 106"/>
              <a:gd name="T17" fmla="*/ 72 h 98"/>
              <a:gd name="T18" fmla="*/ 73 w 106"/>
              <a:gd name="T19" fmla="*/ 97 h 98"/>
              <a:gd name="T20" fmla="*/ 64 w 106"/>
              <a:gd name="T21" fmla="*/ 97 h 98"/>
              <a:gd name="T22" fmla="*/ 40 w 106"/>
              <a:gd name="T23" fmla="*/ 40 h 98"/>
              <a:gd name="T24" fmla="*/ 40 w 106"/>
              <a:gd name="T25" fmla="*/ 40 h 98"/>
              <a:gd name="T26" fmla="*/ 64 w 106"/>
              <a:gd name="T27" fmla="*/ 64 h 98"/>
              <a:gd name="T28" fmla="*/ 64 w 106"/>
              <a:gd name="T29" fmla="*/ 64 h 98"/>
              <a:gd name="T30" fmla="*/ 40 w 106"/>
              <a:gd name="T31" fmla="*/ 4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6" h="98">
                <a:moveTo>
                  <a:pt x="64" y="97"/>
                </a:moveTo>
                <a:lnTo>
                  <a:pt x="64" y="97"/>
                </a:lnTo>
                <a:lnTo>
                  <a:pt x="56" y="97"/>
                </a:lnTo>
                <a:cubicBezTo>
                  <a:pt x="8" y="48"/>
                  <a:pt x="8" y="48"/>
                  <a:pt x="8" y="48"/>
                </a:cubicBezTo>
                <a:cubicBezTo>
                  <a:pt x="0" y="40"/>
                  <a:pt x="0" y="32"/>
                  <a:pt x="8" y="24"/>
                </a:cubicBezTo>
                <a:cubicBezTo>
                  <a:pt x="32" y="8"/>
                  <a:pt x="32" y="8"/>
                  <a:pt x="32" y="8"/>
                </a:cubicBezTo>
                <a:cubicBezTo>
                  <a:pt x="32" y="0"/>
                  <a:pt x="48" y="0"/>
                  <a:pt x="48" y="8"/>
                </a:cubicBezTo>
                <a:cubicBezTo>
                  <a:pt x="97" y="56"/>
                  <a:pt x="97" y="56"/>
                  <a:pt x="97" y="56"/>
                </a:cubicBezTo>
                <a:cubicBezTo>
                  <a:pt x="105" y="56"/>
                  <a:pt x="105" y="64"/>
                  <a:pt x="97" y="72"/>
                </a:cubicBezTo>
                <a:cubicBezTo>
                  <a:pt x="73" y="97"/>
                  <a:pt x="73" y="97"/>
                  <a:pt x="73" y="97"/>
                </a:cubicBezTo>
                <a:cubicBezTo>
                  <a:pt x="73" y="97"/>
                  <a:pt x="73" y="97"/>
                  <a:pt x="64" y="97"/>
                </a:cubicBezTo>
                <a:close/>
                <a:moveTo>
                  <a:pt x="40" y="40"/>
                </a:moveTo>
                <a:lnTo>
                  <a:pt x="40" y="40"/>
                </a:lnTo>
                <a:cubicBezTo>
                  <a:pt x="64" y="64"/>
                  <a:pt x="64" y="64"/>
                  <a:pt x="64" y="64"/>
                </a:cubicBezTo>
                <a:lnTo>
                  <a:pt x="64" y="64"/>
                </a:lnTo>
                <a:cubicBezTo>
                  <a:pt x="40" y="40"/>
                  <a:pt x="40" y="40"/>
                  <a:pt x="40" y="4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07" name="Freeform 710">
            <a:extLst>
              <a:ext uri="{FF2B5EF4-FFF2-40B4-BE49-F238E27FC236}">
                <a16:creationId xmlns:a16="http://schemas.microsoft.com/office/drawing/2014/main" id="{8EE55967-6186-324A-A645-C2FFFEB966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2114" y="5215900"/>
            <a:ext cx="52839" cy="48035"/>
          </a:xfrm>
          <a:custGeom>
            <a:avLst/>
            <a:gdLst>
              <a:gd name="T0" fmla="*/ 48 w 98"/>
              <a:gd name="T1" fmla="*/ 89 h 90"/>
              <a:gd name="T2" fmla="*/ 48 w 98"/>
              <a:gd name="T3" fmla="*/ 89 h 90"/>
              <a:gd name="T4" fmla="*/ 16 w 98"/>
              <a:gd name="T5" fmla="*/ 73 h 90"/>
              <a:gd name="T6" fmla="*/ 16 w 98"/>
              <a:gd name="T7" fmla="*/ 16 h 90"/>
              <a:gd name="T8" fmla="*/ 80 w 98"/>
              <a:gd name="T9" fmla="*/ 16 h 90"/>
              <a:gd name="T10" fmla="*/ 80 w 98"/>
              <a:gd name="T11" fmla="*/ 73 h 90"/>
              <a:gd name="T12" fmla="*/ 80 w 98"/>
              <a:gd name="T13" fmla="*/ 73 h 90"/>
              <a:gd name="T14" fmla="*/ 80 w 98"/>
              <a:gd name="T15" fmla="*/ 73 h 90"/>
              <a:gd name="T16" fmla="*/ 48 w 98"/>
              <a:gd name="T17" fmla="*/ 89 h 90"/>
              <a:gd name="T18" fmla="*/ 48 w 98"/>
              <a:gd name="T19" fmla="*/ 32 h 90"/>
              <a:gd name="T20" fmla="*/ 48 w 98"/>
              <a:gd name="T21" fmla="*/ 32 h 90"/>
              <a:gd name="T22" fmla="*/ 40 w 98"/>
              <a:gd name="T23" fmla="*/ 32 h 90"/>
              <a:gd name="T24" fmla="*/ 40 w 98"/>
              <a:gd name="T25" fmla="*/ 57 h 90"/>
              <a:gd name="T26" fmla="*/ 48 w 98"/>
              <a:gd name="T27" fmla="*/ 57 h 90"/>
              <a:gd name="T28" fmla="*/ 56 w 98"/>
              <a:gd name="T29" fmla="*/ 57 h 90"/>
              <a:gd name="T30" fmla="*/ 56 w 98"/>
              <a:gd name="T31" fmla="*/ 57 h 90"/>
              <a:gd name="T32" fmla="*/ 56 w 98"/>
              <a:gd name="T33" fmla="*/ 32 h 90"/>
              <a:gd name="T34" fmla="*/ 48 w 98"/>
              <a:gd name="T35" fmla="*/ 32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8" h="90">
                <a:moveTo>
                  <a:pt x="48" y="89"/>
                </a:moveTo>
                <a:lnTo>
                  <a:pt x="48" y="89"/>
                </a:lnTo>
                <a:cubicBezTo>
                  <a:pt x="40" y="89"/>
                  <a:pt x="24" y="81"/>
                  <a:pt x="16" y="73"/>
                </a:cubicBezTo>
                <a:cubicBezTo>
                  <a:pt x="0" y="57"/>
                  <a:pt x="0" y="32"/>
                  <a:pt x="16" y="16"/>
                </a:cubicBezTo>
                <a:cubicBezTo>
                  <a:pt x="32" y="0"/>
                  <a:pt x="64" y="0"/>
                  <a:pt x="80" y="16"/>
                </a:cubicBezTo>
                <a:cubicBezTo>
                  <a:pt x="97" y="32"/>
                  <a:pt x="97" y="57"/>
                  <a:pt x="80" y="73"/>
                </a:cubicBezTo>
                <a:lnTo>
                  <a:pt x="80" y="73"/>
                </a:lnTo>
                <a:lnTo>
                  <a:pt x="80" y="73"/>
                </a:lnTo>
                <a:cubicBezTo>
                  <a:pt x="72" y="81"/>
                  <a:pt x="64" y="89"/>
                  <a:pt x="48" y="89"/>
                </a:cubicBezTo>
                <a:close/>
                <a:moveTo>
                  <a:pt x="48" y="32"/>
                </a:moveTo>
                <a:lnTo>
                  <a:pt x="48" y="32"/>
                </a:lnTo>
                <a:lnTo>
                  <a:pt x="40" y="32"/>
                </a:lnTo>
                <a:cubicBezTo>
                  <a:pt x="32" y="40"/>
                  <a:pt x="32" y="48"/>
                  <a:pt x="40" y="57"/>
                </a:cubicBezTo>
                <a:lnTo>
                  <a:pt x="48" y="57"/>
                </a:lnTo>
                <a:cubicBezTo>
                  <a:pt x="56" y="57"/>
                  <a:pt x="56" y="57"/>
                  <a:pt x="56" y="57"/>
                </a:cubicBezTo>
                <a:lnTo>
                  <a:pt x="56" y="57"/>
                </a:lnTo>
                <a:cubicBezTo>
                  <a:pt x="64" y="48"/>
                  <a:pt x="64" y="40"/>
                  <a:pt x="56" y="32"/>
                </a:cubicBezTo>
                <a:cubicBezTo>
                  <a:pt x="56" y="32"/>
                  <a:pt x="56" y="32"/>
                  <a:pt x="48" y="3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08" name="Freeform 711">
            <a:extLst>
              <a:ext uri="{FF2B5EF4-FFF2-40B4-BE49-F238E27FC236}">
                <a16:creationId xmlns:a16="http://schemas.microsoft.com/office/drawing/2014/main" id="{6191C4CE-A8E4-914D-B86F-1B5BF1C301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0412" y="5314371"/>
            <a:ext cx="93668" cy="98473"/>
          </a:xfrm>
          <a:custGeom>
            <a:avLst/>
            <a:gdLst>
              <a:gd name="T0" fmla="*/ 16 w 171"/>
              <a:gd name="T1" fmla="*/ 178 h 179"/>
              <a:gd name="T2" fmla="*/ 16 w 171"/>
              <a:gd name="T3" fmla="*/ 178 h 179"/>
              <a:gd name="T4" fmla="*/ 8 w 171"/>
              <a:gd name="T5" fmla="*/ 170 h 179"/>
              <a:gd name="T6" fmla="*/ 8 w 171"/>
              <a:gd name="T7" fmla="*/ 154 h 179"/>
              <a:gd name="T8" fmla="*/ 145 w 171"/>
              <a:gd name="T9" fmla="*/ 8 h 179"/>
              <a:gd name="T10" fmla="*/ 170 w 171"/>
              <a:gd name="T11" fmla="*/ 8 h 179"/>
              <a:gd name="T12" fmla="*/ 170 w 171"/>
              <a:gd name="T13" fmla="*/ 32 h 179"/>
              <a:gd name="T14" fmla="*/ 24 w 171"/>
              <a:gd name="T15" fmla="*/ 170 h 179"/>
              <a:gd name="T16" fmla="*/ 16 w 171"/>
              <a:gd name="T17" fmla="*/ 178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1" h="179">
                <a:moveTo>
                  <a:pt x="16" y="178"/>
                </a:moveTo>
                <a:lnTo>
                  <a:pt x="16" y="178"/>
                </a:lnTo>
                <a:cubicBezTo>
                  <a:pt x="8" y="178"/>
                  <a:pt x="8" y="170"/>
                  <a:pt x="8" y="170"/>
                </a:cubicBezTo>
                <a:cubicBezTo>
                  <a:pt x="0" y="162"/>
                  <a:pt x="0" y="154"/>
                  <a:pt x="8" y="154"/>
                </a:cubicBezTo>
                <a:cubicBezTo>
                  <a:pt x="145" y="8"/>
                  <a:pt x="145" y="8"/>
                  <a:pt x="145" y="8"/>
                </a:cubicBezTo>
                <a:cubicBezTo>
                  <a:pt x="153" y="0"/>
                  <a:pt x="162" y="0"/>
                  <a:pt x="170" y="8"/>
                </a:cubicBezTo>
                <a:cubicBezTo>
                  <a:pt x="170" y="16"/>
                  <a:pt x="170" y="24"/>
                  <a:pt x="170" y="32"/>
                </a:cubicBezTo>
                <a:cubicBezTo>
                  <a:pt x="24" y="170"/>
                  <a:pt x="24" y="170"/>
                  <a:pt x="24" y="170"/>
                </a:cubicBezTo>
                <a:lnTo>
                  <a:pt x="16" y="178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09" name="Freeform 712">
            <a:extLst>
              <a:ext uri="{FF2B5EF4-FFF2-40B4-BE49-F238E27FC236}">
                <a16:creationId xmlns:a16="http://schemas.microsoft.com/office/drawing/2014/main" id="{222BC490-708E-7F43-A3CE-9A9F3B5813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1546" y="5374415"/>
            <a:ext cx="45634" cy="40829"/>
          </a:xfrm>
          <a:custGeom>
            <a:avLst/>
            <a:gdLst>
              <a:gd name="T0" fmla="*/ 16 w 82"/>
              <a:gd name="T1" fmla="*/ 73 h 74"/>
              <a:gd name="T2" fmla="*/ 16 w 82"/>
              <a:gd name="T3" fmla="*/ 73 h 74"/>
              <a:gd name="T4" fmla="*/ 0 w 82"/>
              <a:gd name="T5" fmla="*/ 73 h 74"/>
              <a:gd name="T6" fmla="*/ 0 w 82"/>
              <a:gd name="T7" fmla="*/ 49 h 74"/>
              <a:gd name="T8" fmla="*/ 48 w 82"/>
              <a:gd name="T9" fmla="*/ 8 h 74"/>
              <a:gd name="T10" fmla="*/ 72 w 82"/>
              <a:gd name="T11" fmla="*/ 8 h 74"/>
              <a:gd name="T12" fmla="*/ 72 w 82"/>
              <a:gd name="T13" fmla="*/ 25 h 74"/>
              <a:gd name="T14" fmla="*/ 24 w 82"/>
              <a:gd name="T15" fmla="*/ 73 h 74"/>
              <a:gd name="T16" fmla="*/ 16 w 82"/>
              <a:gd name="T17" fmla="*/ 73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2" h="74">
                <a:moveTo>
                  <a:pt x="16" y="73"/>
                </a:moveTo>
                <a:lnTo>
                  <a:pt x="16" y="73"/>
                </a:lnTo>
                <a:cubicBezTo>
                  <a:pt x="8" y="73"/>
                  <a:pt x="8" y="73"/>
                  <a:pt x="0" y="73"/>
                </a:cubicBezTo>
                <a:cubicBezTo>
                  <a:pt x="0" y="65"/>
                  <a:pt x="0" y="57"/>
                  <a:pt x="0" y="49"/>
                </a:cubicBezTo>
                <a:cubicBezTo>
                  <a:pt x="48" y="8"/>
                  <a:pt x="48" y="8"/>
                  <a:pt x="48" y="8"/>
                </a:cubicBezTo>
                <a:cubicBezTo>
                  <a:pt x="56" y="0"/>
                  <a:pt x="64" y="0"/>
                  <a:pt x="72" y="8"/>
                </a:cubicBezTo>
                <a:cubicBezTo>
                  <a:pt x="81" y="8"/>
                  <a:pt x="81" y="16"/>
                  <a:pt x="72" y="25"/>
                </a:cubicBezTo>
                <a:cubicBezTo>
                  <a:pt x="24" y="73"/>
                  <a:pt x="24" y="73"/>
                  <a:pt x="24" y="73"/>
                </a:cubicBezTo>
                <a:lnTo>
                  <a:pt x="16" y="73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10" name="Freeform 713">
            <a:extLst>
              <a:ext uri="{FF2B5EF4-FFF2-40B4-BE49-F238E27FC236}">
                <a16:creationId xmlns:a16="http://schemas.microsoft.com/office/drawing/2014/main" id="{E9056DE1-7F8B-A34E-966B-33C4731DA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8359" y="5424851"/>
            <a:ext cx="57642" cy="57642"/>
          </a:xfrm>
          <a:custGeom>
            <a:avLst/>
            <a:gdLst>
              <a:gd name="T0" fmla="*/ 16 w 106"/>
              <a:gd name="T1" fmla="*/ 106 h 107"/>
              <a:gd name="T2" fmla="*/ 16 w 106"/>
              <a:gd name="T3" fmla="*/ 106 h 107"/>
              <a:gd name="T4" fmla="*/ 8 w 106"/>
              <a:gd name="T5" fmla="*/ 97 h 107"/>
              <a:gd name="T6" fmla="*/ 8 w 106"/>
              <a:gd name="T7" fmla="*/ 73 h 107"/>
              <a:gd name="T8" fmla="*/ 81 w 106"/>
              <a:gd name="T9" fmla="*/ 0 h 107"/>
              <a:gd name="T10" fmla="*/ 105 w 106"/>
              <a:gd name="T11" fmla="*/ 0 h 107"/>
              <a:gd name="T12" fmla="*/ 105 w 106"/>
              <a:gd name="T13" fmla="*/ 25 h 107"/>
              <a:gd name="T14" fmla="*/ 24 w 106"/>
              <a:gd name="T15" fmla="*/ 97 h 107"/>
              <a:gd name="T16" fmla="*/ 16 w 106"/>
              <a:gd name="T17" fmla="*/ 106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6" h="107">
                <a:moveTo>
                  <a:pt x="16" y="106"/>
                </a:moveTo>
                <a:lnTo>
                  <a:pt x="16" y="106"/>
                </a:lnTo>
                <a:cubicBezTo>
                  <a:pt x="8" y="106"/>
                  <a:pt x="8" y="97"/>
                  <a:pt x="8" y="97"/>
                </a:cubicBezTo>
                <a:cubicBezTo>
                  <a:pt x="0" y="89"/>
                  <a:pt x="0" y="81"/>
                  <a:pt x="8" y="73"/>
                </a:cubicBezTo>
                <a:cubicBezTo>
                  <a:pt x="81" y="0"/>
                  <a:pt x="81" y="0"/>
                  <a:pt x="81" y="0"/>
                </a:cubicBezTo>
                <a:cubicBezTo>
                  <a:pt x="89" y="0"/>
                  <a:pt x="97" y="0"/>
                  <a:pt x="105" y="0"/>
                </a:cubicBezTo>
                <a:cubicBezTo>
                  <a:pt x="105" y="9"/>
                  <a:pt x="105" y="17"/>
                  <a:pt x="105" y="25"/>
                </a:cubicBezTo>
                <a:cubicBezTo>
                  <a:pt x="24" y="97"/>
                  <a:pt x="24" y="97"/>
                  <a:pt x="24" y="97"/>
                </a:cubicBezTo>
                <a:lnTo>
                  <a:pt x="16" y="106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11" name="Freeform 714">
            <a:extLst>
              <a:ext uri="{FF2B5EF4-FFF2-40B4-BE49-F238E27FC236}">
                <a16:creationId xmlns:a16="http://schemas.microsoft.com/office/drawing/2014/main" id="{DC1CD8C1-A108-A64D-92D5-7F674790C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0805" y="5453672"/>
            <a:ext cx="45633" cy="45634"/>
          </a:xfrm>
          <a:custGeom>
            <a:avLst/>
            <a:gdLst>
              <a:gd name="T0" fmla="*/ 17 w 82"/>
              <a:gd name="T1" fmla="*/ 81 h 82"/>
              <a:gd name="T2" fmla="*/ 17 w 82"/>
              <a:gd name="T3" fmla="*/ 81 h 82"/>
              <a:gd name="T4" fmla="*/ 9 w 82"/>
              <a:gd name="T5" fmla="*/ 73 h 82"/>
              <a:gd name="T6" fmla="*/ 9 w 82"/>
              <a:gd name="T7" fmla="*/ 57 h 82"/>
              <a:gd name="T8" fmla="*/ 57 w 82"/>
              <a:gd name="T9" fmla="*/ 8 h 82"/>
              <a:gd name="T10" fmla="*/ 73 w 82"/>
              <a:gd name="T11" fmla="*/ 8 h 82"/>
              <a:gd name="T12" fmla="*/ 73 w 82"/>
              <a:gd name="T13" fmla="*/ 32 h 82"/>
              <a:gd name="T14" fmla="*/ 33 w 82"/>
              <a:gd name="T15" fmla="*/ 73 h 82"/>
              <a:gd name="T16" fmla="*/ 17 w 82"/>
              <a:gd name="T17" fmla="*/ 81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2" h="82">
                <a:moveTo>
                  <a:pt x="17" y="81"/>
                </a:moveTo>
                <a:lnTo>
                  <a:pt x="17" y="81"/>
                </a:lnTo>
                <a:cubicBezTo>
                  <a:pt x="17" y="81"/>
                  <a:pt x="9" y="81"/>
                  <a:pt x="9" y="73"/>
                </a:cubicBezTo>
                <a:cubicBezTo>
                  <a:pt x="0" y="73"/>
                  <a:pt x="0" y="57"/>
                  <a:pt x="9" y="57"/>
                </a:cubicBezTo>
                <a:cubicBezTo>
                  <a:pt x="57" y="8"/>
                  <a:pt x="57" y="8"/>
                  <a:pt x="57" y="8"/>
                </a:cubicBezTo>
                <a:cubicBezTo>
                  <a:pt x="65" y="0"/>
                  <a:pt x="73" y="0"/>
                  <a:pt x="73" y="8"/>
                </a:cubicBezTo>
                <a:cubicBezTo>
                  <a:pt x="81" y="16"/>
                  <a:pt x="81" y="24"/>
                  <a:pt x="73" y="32"/>
                </a:cubicBezTo>
                <a:cubicBezTo>
                  <a:pt x="33" y="73"/>
                  <a:pt x="33" y="73"/>
                  <a:pt x="33" y="73"/>
                </a:cubicBezTo>
                <a:cubicBezTo>
                  <a:pt x="25" y="81"/>
                  <a:pt x="25" y="81"/>
                  <a:pt x="17" y="8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12" name="Freeform 715">
            <a:extLst>
              <a:ext uri="{FF2B5EF4-FFF2-40B4-BE49-F238E27FC236}">
                <a16:creationId xmlns:a16="http://schemas.microsoft.com/office/drawing/2014/main" id="{AC0DDCE3-5953-9048-BDA3-355045AE7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0368" y="2814153"/>
            <a:ext cx="120088" cy="295414"/>
          </a:xfrm>
          <a:custGeom>
            <a:avLst/>
            <a:gdLst>
              <a:gd name="T0" fmla="*/ 178 w 219"/>
              <a:gd name="T1" fmla="*/ 543 h 544"/>
              <a:gd name="T2" fmla="*/ 178 w 219"/>
              <a:gd name="T3" fmla="*/ 543 h 544"/>
              <a:gd name="T4" fmla="*/ 40 w 219"/>
              <a:gd name="T5" fmla="*/ 543 h 544"/>
              <a:gd name="T6" fmla="*/ 24 w 219"/>
              <a:gd name="T7" fmla="*/ 535 h 544"/>
              <a:gd name="T8" fmla="*/ 8 w 219"/>
              <a:gd name="T9" fmla="*/ 373 h 544"/>
              <a:gd name="T10" fmla="*/ 81 w 219"/>
              <a:gd name="T11" fmla="*/ 33 h 544"/>
              <a:gd name="T12" fmla="*/ 97 w 219"/>
              <a:gd name="T13" fmla="*/ 8 h 544"/>
              <a:gd name="T14" fmla="*/ 105 w 219"/>
              <a:gd name="T15" fmla="*/ 0 h 544"/>
              <a:gd name="T16" fmla="*/ 121 w 219"/>
              <a:gd name="T17" fmla="*/ 8 h 544"/>
              <a:gd name="T18" fmla="*/ 121 w 219"/>
              <a:gd name="T19" fmla="*/ 17 h 544"/>
              <a:gd name="T20" fmla="*/ 202 w 219"/>
              <a:gd name="T21" fmla="*/ 389 h 544"/>
              <a:gd name="T22" fmla="*/ 194 w 219"/>
              <a:gd name="T23" fmla="*/ 535 h 544"/>
              <a:gd name="T24" fmla="*/ 178 w 219"/>
              <a:gd name="T25" fmla="*/ 543 h 544"/>
              <a:gd name="T26" fmla="*/ 48 w 219"/>
              <a:gd name="T27" fmla="*/ 518 h 544"/>
              <a:gd name="T28" fmla="*/ 48 w 219"/>
              <a:gd name="T29" fmla="*/ 518 h 544"/>
              <a:gd name="T30" fmla="*/ 162 w 219"/>
              <a:gd name="T31" fmla="*/ 518 h 544"/>
              <a:gd name="T32" fmla="*/ 178 w 219"/>
              <a:gd name="T33" fmla="*/ 389 h 544"/>
              <a:gd name="T34" fmla="*/ 194 w 219"/>
              <a:gd name="T35" fmla="*/ 389 h 544"/>
              <a:gd name="T36" fmla="*/ 178 w 219"/>
              <a:gd name="T37" fmla="*/ 389 h 544"/>
              <a:gd name="T38" fmla="*/ 105 w 219"/>
              <a:gd name="T39" fmla="*/ 49 h 544"/>
              <a:gd name="T40" fmla="*/ 40 w 219"/>
              <a:gd name="T41" fmla="*/ 365 h 544"/>
              <a:gd name="T42" fmla="*/ 48 w 219"/>
              <a:gd name="T43" fmla="*/ 518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19" h="544">
                <a:moveTo>
                  <a:pt x="178" y="543"/>
                </a:moveTo>
                <a:lnTo>
                  <a:pt x="178" y="543"/>
                </a:lnTo>
                <a:cubicBezTo>
                  <a:pt x="40" y="543"/>
                  <a:pt x="40" y="543"/>
                  <a:pt x="40" y="543"/>
                </a:cubicBezTo>
                <a:cubicBezTo>
                  <a:pt x="32" y="543"/>
                  <a:pt x="24" y="535"/>
                  <a:pt x="24" y="535"/>
                </a:cubicBezTo>
                <a:cubicBezTo>
                  <a:pt x="8" y="373"/>
                  <a:pt x="8" y="373"/>
                  <a:pt x="8" y="373"/>
                </a:cubicBezTo>
                <a:cubicBezTo>
                  <a:pt x="0" y="259"/>
                  <a:pt x="24" y="146"/>
                  <a:pt x="81" y="33"/>
                </a:cubicBezTo>
                <a:cubicBezTo>
                  <a:pt x="97" y="8"/>
                  <a:pt x="97" y="8"/>
                  <a:pt x="97" y="8"/>
                </a:cubicBezTo>
                <a:cubicBezTo>
                  <a:pt x="97" y="0"/>
                  <a:pt x="105" y="0"/>
                  <a:pt x="105" y="0"/>
                </a:cubicBezTo>
                <a:cubicBezTo>
                  <a:pt x="113" y="0"/>
                  <a:pt x="121" y="0"/>
                  <a:pt x="121" y="8"/>
                </a:cubicBezTo>
                <a:cubicBezTo>
                  <a:pt x="121" y="17"/>
                  <a:pt x="121" y="17"/>
                  <a:pt x="121" y="17"/>
                </a:cubicBezTo>
                <a:cubicBezTo>
                  <a:pt x="194" y="130"/>
                  <a:pt x="218" y="259"/>
                  <a:pt x="202" y="389"/>
                </a:cubicBezTo>
                <a:cubicBezTo>
                  <a:pt x="194" y="535"/>
                  <a:pt x="194" y="535"/>
                  <a:pt x="194" y="535"/>
                </a:cubicBezTo>
                <a:cubicBezTo>
                  <a:pt x="194" y="543"/>
                  <a:pt x="186" y="543"/>
                  <a:pt x="178" y="543"/>
                </a:cubicBezTo>
                <a:close/>
                <a:moveTo>
                  <a:pt x="48" y="518"/>
                </a:moveTo>
                <a:lnTo>
                  <a:pt x="48" y="518"/>
                </a:lnTo>
                <a:cubicBezTo>
                  <a:pt x="162" y="518"/>
                  <a:pt x="162" y="518"/>
                  <a:pt x="162" y="518"/>
                </a:cubicBezTo>
                <a:cubicBezTo>
                  <a:pt x="178" y="389"/>
                  <a:pt x="178" y="389"/>
                  <a:pt x="178" y="389"/>
                </a:cubicBezTo>
                <a:cubicBezTo>
                  <a:pt x="194" y="389"/>
                  <a:pt x="194" y="389"/>
                  <a:pt x="194" y="389"/>
                </a:cubicBezTo>
                <a:cubicBezTo>
                  <a:pt x="178" y="389"/>
                  <a:pt x="178" y="389"/>
                  <a:pt x="178" y="389"/>
                </a:cubicBezTo>
                <a:cubicBezTo>
                  <a:pt x="186" y="268"/>
                  <a:pt x="162" y="154"/>
                  <a:pt x="105" y="49"/>
                </a:cubicBezTo>
                <a:cubicBezTo>
                  <a:pt x="57" y="154"/>
                  <a:pt x="32" y="259"/>
                  <a:pt x="40" y="365"/>
                </a:cubicBezTo>
                <a:lnTo>
                  <a:pt x="48" y="51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13" name="Freeform 716">
            <a:extLst>
              <a:ext uri="{FF2B5EF4-FFF2-40B4-BE49-F238E27FC236}">
                <a16:creationId xmlns:a16="http://schemas.microsoft.com/office/drawing/2014/main" id="{C87ACAB7-7F18-AB48-86E4-7631B8610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6831" y="3030310"/>
            <a:ext cx="57642" cy="129695"/>
          </a:xfrm>
          <a:custGeom>
            <a:avLst/>
            <a:gdLst>
              <a:gd name="T0" fmla="*/ 97 w 106"/>
              <a:gd name="T1" fmla="*/ 235 h 236"/>
              <a:gd name="T2" fmla="*/ 97 w 106"/>
              <a:gd name="T3" fmla="*/ 235 h 236"/>
              <a:gd name="T4" fmla="*/ 80 w 106"/>
              <a:gd name="T5" fmla="*/ 235 h 236"/>
              <a:gd name="T6" fmla="*/ 8 w 106"/>
              <a:gd name="T7" fmla="*/ 138 h 236"/>
              <a:gd name="T8" fmla="*/ 8 w 106"/>
              <a:gd name="T9" fmla="*/ 113 h 236"/>
              <a:gd name="T10" fmla="*/ 24 w 106"/>
              <a:gd name="T11" fmla="*/ 113 h 236"/>
              <a:gd name="T12" fmla="*/ 80 w 106"/>
              <a:gd name="T13" fmla="*/ 178 h 236"/>
              <a:gd name="T14" fmla="*/ 80 w 106"/>
              <a:gd name="T15" fmla="*/ 154 h 236"/>
              <a:gd name="T16" fmla="*/ 16 w 106"/>
              <a:gd name="T17" fmla="*/ 24 h 236"/>
              <a:gd name="T18" fmla="*/ 16 w 106"/>
              <a:gd name="T19" fmla="*/ 8 h 236"/>
              <a:gd name="T20" fmla="*/ 40 w 106"/>
              <a:gd name="T21" fmla="*/ 8 h 236"/>
              <a:gd name="T22" fmla="*/ 105 w 106"/>
              <a:gd name="T23" fmla="*/ 146 h 236"/>
              <a:gd name="T24" fmla="*/ 105 w 106"/>
              <a:gd name="T25" fmla="*/ 154 h 236"/>
              <a:gd name="T26" fmla="*/ 105 w 106"/>
              <a:gd name="T27" fmla="*/ 227 h 236"/>
              <a:gd name="T28" fmla="*/ 97 w 106"/>
              <a:gd name="T29" fmla="*/ 235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6" h="236">
                <a:moveTo>
                  <a:pt x="97" y="235"/>
                </a:moveTo>
                <a:lnTo>
                  <a:pt x="97" y="235"/>
                </a:lnTo>
                <a:cubicBezTo>
                  <a:pt x="89" y="235"/>
                  <a:pt x="80" y="235"/>
                  <a:pt x="80" y="235"/>
                </a:cubicBezTo>
                <a:cubicBezTo>
                  <a:pt x="8" y="138"/>
                  <a:pt x="8" y="138"/>
                  <a:pt x="8" y="138"/>
                </a:cubicBezTo>
                <a:cubicBezTo>
                  <a:pt x="0" y="130"/>
                  <a:pt x="0" y="121"/>
                  <a:pt x="8" y="113"/>
                </a:cubicBezTo>
                <a:cubicBezTo>
                  <a:pt x="16" y="105"/>
                  <a:pt x="24" y="113"/>
                  <a:pt x="24" y="113"/>
                </a:cubicBezTo>
                <a:cubicBezTo>
                  <a:pt x="80" y="178"/>
                  <a:pt x="80" y="178"/>
                  <a:pt x="80" y="178"/>
                </a:cubicBezTo>
                <a:cubicBezTo>
                  <a:pt x="80" y="154"/>
                  <a:pt x="80" y="154"/>
                  <a:pt x="80" y="154"/>
                </a:cubicBezTo>
                <a:cubicBezTo>
                  <a:pt x="16" y="24"/>
                  <a:pt x="16" y="24"/>
                  <a:pt x="16" y="24"/>
                </a:cubicBezTo>
                <a:cubicBezTo>
                  <a:pt x="8" y="16"/>
                  <a:pt x="16" y="8"/>
                  <a:pt x="16" y="8"/>
                </a:cubicBezTo>
                <a:cubicBezTo>
                  <a:pt x="24" y="0"/>
                  <a:pt x="32" y="0"/>
                  <a:pt x="40" y="8"/>
                </a:cubicBezTo>
                <a:cubicBezTo>
                  <a:pt x="105" y="146"/>
                  <a:pt x="105" y="146"/>
                  <a:pt x="105" y="146"/>
                </a:cubicBezTo>
                <a:cubicBezTo>
                  <a:pt x="105" y="146"/>
                  <a:pt x="105" y="146"/>
                  <a:pt x="105" y="154"/>
                </a:cubicBezTo>
                <a:cubicBezTo>
                  <a:pt x="105" y="227"/>
                  <a:pt x="105" y="227"/>
                  <a:pt x="105" y="227"/>
                </a:cubicBezTo>
                <a:cubicBezTo>
                  <a:pt x="105" y="227"/>
                  <a:pt x="105" y="235"/>
                  <a:pt x="97" y="23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14" name="Freeform 717">
            <a:extLst>
              <a:ext uri="{FF2B5EF4-FFF2-40B4-BE49-F238E27FC236}">
                <a16:creationId xmlns:a16="http://schemas.microsoft.com/office/drawing/2014/main" id="{23B6B563-E090-3242-9C02-3E819B46E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3948" y="3035114"/>
            <a:ext cx="57642" cy="124891"/>
          </a:xfrm>
          <a:custGeom>
            <a:avLst/>
            <a:gdLst>
              <a:gd name="T0" fmla="*/ 16 w 107"/>
              <a:gd name="T1" fmla="*/ 227 h 228"/>
              <a:gd name="T2" fmla="*/ 16 w 107"/>
              <a:gd name="T3" fmla="*/ 227 h 228"/>
              <a:gd name="T4" fmla="*/ 8 w 107"/>
              <a:gd name="T5" fmla="*/ 227 h 228"/>
              <a:gd name="T6" fmla="*/ 0 w 107"/>
              <a:gd name="T7" fmla="*/ 219 h 228"/>
              <a:gd name="T8" fmla="*/ 0 w 107"/>
              <a:gd name="T9" fmla="*/ 146 h 228"/>
              <a:gd name="T10" fmla="*/ 0 w 107"/>
              <a:gd name="T11" fmla="*/ 138 h 228"/>
              <a:gd name="T12" fmla="*/ 65 w 107"/>
              <a:gd name="T13" fmla="*/ 8 h 228"/>
              <a:gd name="T14" fmla="*/ 89 w 107"/>
              <a:gd name="T15" fmla="*/ 0 h 228"/>
              <a:gd name="T16" fmla="*/ 89 w 107"/>
              <a:gd name="T17" fmla="*/ 25 h 228"/>
              <a:gd name="T18" fmla="*/ 32 w 107"/>
              <a:gd name="T19" fmla="*/ 146 h 228"/>
              <a:gd name="T20" fmla="*/ 32 w 107"/>
              <a:gd name="T21" fmla="*/ 170 h 228"/>
              <a:gd name="T22" fmla="*/ 73 w 107"/>
              <a:gd name="T23" fmla="*/ 113 h 228"/>
              <a:gd name="T24" fmla="*/ 97 w 107"/>
              <a:gd name="T25" fmla="*/ 113 h 228"/>
              <a:gd name="T26" fmla="*/ 97 w 107"/>
              <a:gd name="T27" fmla="*/ 130 h 228"/>
              <a:gd name="T28" fmla="*/ 24 w 107"/>
              <a:gd name="T29" fmla="*/ 227 h 228"/>
              <a:gd name="T30" fmla="*/ 16 w 107"/>
              <a:gd name="T31" fmla="*/ 227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7" h="228">
                <a:moveTo>
                  <a:pt x="16" y="227"/>
                </a:moveTo>
                <a:lnTo>
                  <a:pt x="16" y="227"/>
                </a:lnTo>
                <a:lnTo>
                  <a:pt x="8" y="227"/>
                </a:lnTo>
                <a:cubicBezTo>
                  <a:pt x="0" y="227"/>
                  <a:pt x="0" y="219"/>
                  <a:pt x="0" y="219"/>
                </a:cubicBezTo>
                <a:cubicBezTo>
                  <a:pt x="0" y="146"/>
                  <a:pt x="0" y="146"/>
                  <a:pt x="0" y="146"/>
                </a:cubicBezTo>
                <a:cubicBezTo>
                  <a:pt x="0" y="138"/>
                  <a:pt x="0" y="138"/>
                  <a:pt x="0" y="138"/>
                </a:cubicBezTo>
                <a:cubicBezTo>
                  <a:pt x="65" y="8"/>
                  <a:pt x="65" y="8"/>
                  <a:pt x="65" y="8"/>
                </a:cubicBezTo>
                <a:cubicBezTo>
                  <a:pt x="73" y="0"/>
                  <a:pt x="81" y="0"/>
                  <a:pt x="89" y="0"/>
                </a:cubicBezTo>
                <a:cubicBezTo>
                  <a:pt x="89" y="8"/>
                  <a:pt x="97" y="16"/>
                  <a:pt x="89" y="25"/>
                </a:cubicBezTo>
                <a:cubicBezTo>
                  <a:pt x="32" y="146"/>
                  <a:pt x="32" y="146"/>
                  <a:pt x="32" y="146"/>
                </a:cubicBezTo>
                <a:cubicBezTo>
                  <a:pt x="32" y="170"/>
                  <a:pt x="32" y="170"/>
                  <a:pt x="32" y="170"/>
                </a:cubicBezTo>
                <a:cubicBezTo>
                  <a:pt x="73" y="113"/>
                  <a:pt x="73" y="113"/>
                  <a:pt x="73" y="113"/>
                </a:cubicBezTo>
                <a:cubicBezTo>
                  <a:pt x="81" y="105"/>
                  <a:pt x="89" y="105"/>
                  <a:pt x="97" y="113"/>
                </a:cubicBezTo>
                <a:cubicBezTo>
                  <a:pt x="106" y="113"/>
                  <a:pt x="106" y="130"/>
                  <a:pt x="97" y="130"/>
                </a:cubicBezTo>
                <a:cubicBezTo>
                  <a:pt x="24" y="227"/>
                  <a:pt x="24" y="227"/>
                  <a:pt x="24" y="227"/>
                </a:cubicBezTo>
                <a:lnTo>
                  <a:pt x="16" y="227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15" name="Freeform 718">
            <a:extLst>
              <a:ext uri="{FF2B5EF4-FFF2-40B4-BE49-F238E27FC236}">
                <a16:creationId xmlns:a16="http://schemas.microsoft.com/office/drawing/2014/main" id="{4F33EF9A-6DC4-7343-A208-DE19D39FF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3992" y="3097559"/>
            <a:ext cx="48035" cy="31222"/>
          </a:xfrm>
          <a:custGeom>
            <a:avLst/>
            <a:gdLst>
              <a:gd name="T0" fmla="*/ 72 w 90"/>
              <a:gd name="T1" fmla="*/ 57 h 58"/>
              <a:gd name="T2" fmla="*/ 72 w 90"/>
              <a:gd name="T3" fmla="*/ 57 h 58"/>
              <a:gd name="T4" fmla="*/ 8 w 90"/>
              <a:gd name="T5" fmla="*/ 57 h 58"/>
              <a:gd name="T6" fmla="*/ 0 w 90"/>
              <a:gd name="T7" fmla="*/ 41 h 58"/>
              <a:gd name="T8" fmla="*/ 0 w 90"/>
              <a:gd name="T9" fmla="*/ 9 h 58"/>
              <a:gd name="T10" fmla="*/ 8 w 90"/>
              <a:gd name="T11" fmla="*/ 0 h 58"/>
              <a:gd name="T12" fmla="*/ 72 w 90"/>
              <a:gd name="T13" fmla="*/ 0 h 58"/>
              <a:gd name="T14" fmla="*/ 89 w 90"/>
              <a:gd name="T15" fmla="*/ 9 h 58"/>
              <a:gd name="T16" fmla="*/ 89 w 90"/>
              <a:gd name="T17" fmla="*/ 41 h 58"/>
              <a:gd name="T18" fmla="*/ 72 w 90"/>
              <a:gd name="T19" fmla="*/ 57 h 58"/>
              <a:gd name="T20" fmla="*/ 24 w 90"/>
              <a:gd name="T21" fmla="*/ 25 h 58"/>
              <a:gd name="T22" fmla="*/ 24 w 90"/>
              <a:gd name="T23" fmla="*/ 25 h 58"/>
              <a:gd name="T24" fmla="*/ 64 w 90"/>
              <a:gd name="T25" fmla="*/ 25 h 58"/>
              <a:gd name="T26" fmla="*/ 64 w 90"/>
              <a:gd name="T27" fmla="*/ 25 h 58"/>
              <a:gd name="T28" fmla="*/ 24 w 90"/>
              <a:gd name="T29" fmla="*/ 25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90" h="58">
                <a:moveTo>
                  <a:pt x="72" y="57"/>
                </a:moveTo>
                <a:lnTo>
                  <a:pt x="72" y="57"/>
                </a:lnTo>
                <a:cubicBezTo>
                  <a:pt x="8" y="57"/>
                  <a:pt x="8" y="57"/>
                  <a:pt x="8" y="57"/>
                </a:cubicBezTo>
                <a:cubicBezTo>
                  <a:pt x="0" y="57"/>
                  <a:pt x="0" y="49"/>
                  <a:pt x="0" y="41"/>
                </a:cubicBezTo>
                <a:cubicBezTo>
                  <a:pt x="0" y="9"/>
                  <a:pt x="0" y="9"/>
                  <a:pt x="0" y="9"/>
                </a:cubicBezTo>
                <a:cubicBezTo>
                  <a:pt x="0" y="0"/>
                  <a:pt x="0" y="0"/>
                  <a:pt x="8" y="0"/>
                </a:cubicBezTo>
                <a:cubicBezTo>
                  <a:pt x="72" y="0"/>
                  <a:pt x="72" y="0"/>
                  <a:pt x="72" y="0"/>
                </a:cubicBezTo>
                <a:cubicBezTo>
                  <a:pt x="80" y="0"/>
                  <a:pt x="89" y="0"/>
                  <a:pt x="89" y="9"/>
                </a:cubicBezTo>
                <a:cubicBezTo>
                  <a:pt x="89" y="41"/>
                  <a:pt x="89" y="41"/>
                  <a:pt x="89" y="41"/>
                </a:cubicBezTo>
                <a:cubicBezTo>
                  <a:pt x="89" y="49"/>
                  <a:pt x="80" y="57"/>
                  <a:pt x="72" y="57"/>
                </a:cubicBezTo>
                <a:close/>
                <a:moveTo>
                  <a:pt x="24" y="25"/>
                </a:moveTo>
                <a:lnTo>
                  <a:pt x="24" y="25"/>
                </a:lnTo>
                <a:cubicBezTo>
                  <a:pt x="64" y="25"/>
                  <a:pt x="64" y="25"/>
                  <a:pt x="64" y="25"/>
                </a:cubicBezTo>
                <a:lnTo>
                  <a:pt x="64" y="25"/>
                </a:lnTo>
                <a:cubicBezTo>
                  <a:pt x="24" y="25"/>
                  <a:pt x="24" y="25"/>
                  <a:pt x="24" y="2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16" name="Freeform 719">
            <a:extLst>
              <a:ext uri="{FF2B5EF4-FFF2-40B4-BE49-F238E27FC236}">
                <a16:creationId xmlns:a16="http://schemas.microsoft.com/office/drawing/2014/main" id="{2008276F-4B52-454F-8848-020F24B48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3992" y="2903017"/>
            <a:ext cx="48035" cy="48035"/>
          </a:xfrm>
          <a:custGeom>
            <a:avLst/>
            <a:gdLst>
              <a:gd name="T0" fmla="*/ 40 w 90"/>
              <a:gd name="T1" fmla="*/ 89 h 90"/>
              <a:gd name="T2" fmla="*/ 40 w 90"/>
              <a:gd name="T3" fmla="*/ 89 h 90"/>
              <a:gd name="T4" fmla="*/ 0 w 90"/>
              <a:gd name="T5" fmla="*/ 41 h 90"/>
              <a:gd name="T6" fmla="*/ 40 w 90"/>
              <a:gd name="T7" fmla="*/ 0 h 90"/>
              <a:gd name="T8" fmla="*/ 89 w 90"/>
              <a:gd name="T9" fmla="*/ 41 h 90"/>
              <a:gd name="T10" fmla="*/ 40 w 90"/>
              <a:gd name="T11" fmla="*/ 89 h 90"/>
              <a:gd name="T12" fmla="*/ 40 w 90"/>
              <a:gd name="T13" fmla="*/ 25 h 90"/>
              <a:gd name="T14" fmla="*/ 40 w 90"/>
              <a:gd name="T15" fmla="*/ 25 h 90"/>
              <a:gd name="T16" fmla="*/ 32 w 90"/>
              <a:gd name="T17" fmla="*/ 41 h 90"/>
              <a:gd name="T18" fmla="*/ 40 w 90"/>
              <a:gd name="T19" fmla="*/ 57 h 90"/>
              <a:gd name="T20" fmla="*/ 56 w 90"/>
              <a:gd name="T21" fmla="*/ 41 h 90"/>
              <a:gd name="T22" fmla="*/ 40 w 90"/>
              <a:gd name="T23" fmla="*/ 25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0" h="90">
                <a:moveTo>
                  <a:pt x="40" y="89"/>
                </a:moveTo>
                <a:lnTo>
                  <a:pt x="40" y="89"/>
                </a:lnTo>
                <a:cubicBezTo>
                  <a:pt x="16" y="89"/>
                  <a:pt x="0" y="65"/>
                  <a:pt x="0" y="41"/>
                </a:cubicBezTo>
                <a:cubicBezTo>
                  <a:pt x="0" y="17"/>
                  <a:pt x="16" y="0"/>
                  <a:pt x="40" y="0"/>
                </a:cubicBezTo>
                <a:cubicBezTo>
                  <a:pt x="64" y="0"/>
                  <a:pt x="89" y="17"/>
                  <a:pt x="89" y="41"/>
                </a:cubicBezTo>
                <a:cubicBezTo>
                  <a:pt x="89" y="65"/>
                  <a:pt x="64" y="89"/>
                  <a:pt x="40" y="89"/>
                </a:cubicBezTo>
                <a:close/>
                <a:moveTo>
                  <a:pt x="40" y="25"/>
                </a:moveTo>
                <a:lnTo>
                  <a:pt x="40" y="25"/>
                </a:lnTo>
                <a:cubicBezTo>
                  <a:pt x="32" y="25"/>
                  <a:pt x="32" y="33"/>
                  <a:pt x="32" y="41"/>
                </a:cubicBezTo>
                <a:cubicBezTo>
                  <a:pt x="32" y="49"/>
                  <a:pt x="32" y="57"/>
                  <a:pt x="40" y="57"/>
                </a:cubicBezTo>
                <a:cubicBezTo>
                  <a:pt x="48" y="57"/>
                  <a:pt x="56" y="49"/>
                  <a:pt x="56" y="41"/>
                </a:cubicBezTo>
                <a:cubicBezTo>
                  <a:pt x="56" y="33"/>
                  <a:pt x="48" y="25"/>
                  <a:pt x="40" y="2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17" name="Freeform 720">
            <a:extLst>
              <a:ext uri="{FF2B5EF4-FFF2-40B4-BE49-F238E27FC236}">
                <a16:creationId xmlns:a16="http://schemas.microsoft.com/office/drawing/2014/main" id="{C80A22C2-5E87-8545-A502-331E0E040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3206" y="3035114"/>
            <a:ext cx="14411" cy="124891"/>
          </a:xfrm>
          <a:custGeom>
            <a:avLst/>
            <a:gdLst>
              <a:gd name="T0" fmla="*/ 8 w 25"/>
              <a:gd name="T1" fmla="*/ 227 h 228"/>
              <a:gd name="T2" fmla="*/ 8 w 25"/>
              <a:gd name="T3" fmla="*/ 227 h 228"/>
              <a:gd name="T4" fmla="*/ 0 w 25"/>
              <a:gd name="T5" fmla="*/ 219 h 228"/>
              <a:gd name="T6" fmla="*/ 0 w 25"/>
              <a:gd name="T7" fmla="*/ 16 h 228"/>
              <a:gd name="T8" fmla="*/ 8 w 25"/>
              <a:gd name="T9" fmla="*/ 0 h 228"/>
              <a:gd name="T10" fmla="*/ 24 w 25"/>
              <a:gd name="T11" fmla="*/ 16 h 228"/>
              <a:gd name="T12" fmla="*/ 24 w 25"/>
              <a:gd name="T13" fmla="*/ 219 h 228"/>
              <a:gd name="T14" fmla="*/ 8 w 25"/>
              <a:gd name="T15" fmla="*/ 227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" h="228">
                <a:moveTo>
                  <a:pt x="8" y="227"/>
                </a:moveTo>
                <a:lnTo>
                  <a:pt x="8" y="227"/>
                </a:lnTo>
                <a:cubicBezTo>
                  <a:pt x="0" y="227"/>
                  <a:pt x="0" y="227"/>
                  <a:pt x="0" y="219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8"/>
                  <a:pt x="0" y="0"/>
                  <a:pt x="8" y="0"/>
                </a:cubicBezTo>
                <a:cubicBezTo>
                  <a:pt x="16" y="0"/>
                  <a:pt x="24" y="8"/>
                  <a:pt x="24" y="16"/>
                </a:cubicBezTo>
                <a:cubicBezTo>
                  <a:pt x="24" y="219"/>
                  <a:pt x="24" y="219"/>
                  <a:pt x="24" y="219"/>
                </a:cubicBezTo>
                <a:cubicBezTo>
                  <a:pt x="24" y="227"/>
                  <a:pt x="16" y="227"/>
                  <a:pt x="8" y="22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18" name="Freeform 721">
            <a:extLst>
              <a:ext uri="{FF2B5EF4-FFF2-40B4-BE49-F238E27FC236}">
                <a16:creationId xmlns:a16="http://schemas.microsoft.com/office/drawing/2014/main" id="{809F93E4-2F36-EB46-B693-391BAE4DD6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254" y="2833367"/>
            <a:ext cx="76856" cy="309825"/>
          </a:xfrm>
          <a:custGeom>
            <a:avLst/>
            <a:gdLst>
              <a:gd name="T0" fmla="*/ 122 w 139"/>
              <a:gd name="T1" fmla="*/ 567 h 568"/>
              <a:gd name="T2" fmla="*/ 122 w 139"/>
              <a:gd name="T3" fmla="*/ 567 h 568"/>
              <a:gd name="T4" fmla="*/ 114 w 139"/>
              <a:gd name="T5" fmla="*/ 558 h 568"/>
              <a:gd name="T6" fmla="*/ 0 w 139"/>
              <a:gd name="T7" fmla="*/ 291 h 568"/>
              <a:gd name="T8" fmla="*/ 49 w 139"/>
              <a:gd name="T9" fmla="*/ 97 h 568"/>
              <a:gd name="T10" fmla="*/ 114 w 139"/>
              <a:gd name="T11" fmla="*/ 8 h 568"/>
              <a:gd name="T12" fmla="*/ 138 w 139"/>
              <a:gd name="T13" fmla="*/ 8 h 568"/>
              <a:gd name="T14" fmla="*/ 138 w 139"/>
              <a:gd name="T15" fmla="*/ 32 h 568"/>
              <a:gd name="T16" fmla="*/ 73 w 139"/>
              <a:gd name="T17" fmla="*/ 113 h 568"/>
              <a:gd name="T18" fmla="*/ 33 w 139"/>
              <a:gd name="T19" fmla="*/ 291 h 568"/>
              <a:gd name="T20" fmla="*/ 138 w 139"/>
              <a:gd name="T21" fmla="*/ 542 h 568"/>
              <a:gd name="T22" fmla="*/ 138 w 139"/>
              <a:gd name="T23" fmla="*/ 558 h 568"/>
              <a:gd name="T24" fmla="*/ 122 w 139"/>
              <a:gd name="T25" fmla="*/ 567 h 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9" h="568">
                <a:moveTo>
                  <a:pt x="122" y="567"/>
                </a:moveTo>
                <a:lnTo>
                  <a:pt x="122" y="567"/>
                </a:lnTo>
                <a:cubicBezTo>
                  <a:pt x="122" y="567"/>
                  <a:pt x="122" y="567"/>
                  <a:pt x="114" y="558"/>
                </a:cubicBezTo>
                <a:cubicBezTo>
                  <a:pt x="81" y="526"/>
                  <a:pt x="8" y="437"/>
                  <a:pt x="0" y="291"/>
                </a:cubicBezTo>
                <a:cubicBezTo>
                  <a:pt x="0" y="226"/>
                  <a:pt x="17" y="162"/>
                  <a:pt x="49" y="97"/>
                </a:cubicBezTo>
                <a:cubicBezTo>
                  <a:pt x="65" y="65"/>
                  <a:pt x="89" y="32"/>
                  <a:pt x="114" y="8"/>
                </a:cubicBezTo>
                <a:cubicBezTo>
                  <a:pt x="122" y="0"/>
                  <a:pt x="130" y="0"/>
                  <a:pt x="138" y="8"/>
                </a:cubicBezTo>
                <a:cubicBezTo>
                  <a:pt x="138" y="16"/>
                  <a:pt x="138" y="24"/>
                  <a:pt x="138" y="32"/>
                </a:cubicBezTo>
                <a:cubicBezTo>
                  <a:pt x="114" y="48"/>
                  <a:pt x="89" y="81"/>
                  <a:pt x="73" y="113"/>
                </a:cubicBezTo>
                <a:cubicBezTo>
                  <a:pt x="49" y="170"/>
                  <a:pt x="33" y="226"/>
                  <a:pt x="33" y="291"/>
                </a:cubicBezTo>
                <a:cubicBezTo>
                  <a:pt x="33" y="421"/>
                  <a:pt x="106" y="510"/>
                  <a:pt x="138" y="542"/>
                </a:cubicBezTo>
                <a:cubicBezTo>
                  <a:pt x="138" y="550"/>
                  <a:pt x="138" y="558"/>
                  <a:pt x="138" y="558"/>
                </a:cubicBezTo>
                <a:cubicBezTo>
                  <a:pt x="130" y="567"/>
                  <a:pt x="130" y="567"/>
                  <a:pt x="122" y="56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19" name="Freeform 722">
            <a:extLst>
              <a:ext uri="{FF2B5EF4-FFF2-40B4-BE49-F238E27FC236}">
                <a16:creationId xmlns:a16="http://schemas.microsoft.com/office/drawing/2014/main" id="{C1FAE48C-FDD5-BE45-8605-F6776FD88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2508" y="2833367"/>
            <a:ext cx="79257" cy="309825"/>
          </a:xfrm>
          <a:custGeom>
            <a:avLst/>
            <a:gdLst>
              <a:gd name="T0" fmla="*/ 16 w 147"/>
              <a:gd name="T1" fmla="*/ 567 h 568"/>
              <a:gd name="T2" fmla="*/ 16 w 147"/>
              <a:gd name="T3" fmla="*/ 567 h 568"/>
              <a:gd name="T4" fmla="*/ 8 w 147"/>
              <a:gd name="T5" fmla="*/ 558 h 568"/>
              <a:gd name="T6" fmla="*/ 8 w 147"/>
              <a:gd name="T7" fmla="*/ 542 h 568"/>
              <a:gd name="T8" fmla="*/ 73 w 147"/>
              <a:gd name="T9" fmla="*/ 461 h 568"/>
              <a:gd name="T10" fmla="*/ 113 w 147"/>
              <a:gd name="T11" fmla="*/ 275 h 568"/>
              <a:gd name="T12" fmla="*/ 8 w 147"/>
              <a:gd name="T13" fmla="*/ 32 h 568"/>
              <a:gd name="T14" fmla="*/ 8 w 147"/>
              <a:gd name="T15" fmla="*/ 8 h 568"/>
              <a:gd name="T16" fmla="*/ 32 w 147"/>
              <a:gd name="T17" fmla="*/ 8 h 568"/>
              <a:gd name="T18" fmla="*/ 146 w 147"/>
              <a:gd name="T19" fmla="*/ 275 h 568"/>
              <a:gd name="T20" fmla="*/ 97 w 147"/>
              <a:gd name="T21" fmla="*/ 469 h 568"/>
              <a:gd name="T22" fmla="*/ 32 w 147"/>
              <a:gd name="T23" fmla="*/ 558 h 568"/>
              <a:gd name="T24" fmla="*/ 16 w 147"/>
              <a:gd name="T25" fmla="*/ 567 h 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47" h="568">
                <a:moveTo>
                  <a:pt x="16" y="567"/>
                </a:moveTo>
                <a:lnTo>
                  <a:pt x="16" y="567"/>
                </a:lnTo>
                <a:cubicBezTo>
                  <a:pt x="16" y="567"/>
                  <a:pt x="16" y="567"/>
                  <a:pt x="8" y="558"/>
                </a:cubicBezTo>
                <a:cubicBezTo>
                  <a:pt x="0" y="558"/>
                  <a:pt x="0" y="550"/>
                  <a:pt x="8" y="542"/>
                </a:cubicBezTo>
                <a:cubicBezTo>
                  <a:pt x="32" y="518"/>
                  <a:pt x="57" y="485"/>
                  <a:pt x="73" y="461"/>
                </a:cubicBezTo>
                <a:cubicBezTo>
                  <a:pt x="97" y="405"/>
                  <a:pt x="113" y="340"/>
                  <a:pt x="113" y="275"/>
                </a:cubicBezTo>
                <a:cubicBezTo>
                  <a:pt x="113" y="146"/>
                  <a:pt x="40" y="56"/>
                  <a:pt x="8" y="32"/>
                </a:cubicBezTo>
                <a:cubicBezTo>
                  <a:pt x="0" y="24"/>
                  <a:pt x="0" y="16"/>
                  <a:pt x="8" y="8"/>
                </a:cubicBezTo>
                <a:cubicBezTo>
                  <a:pt x="16" y="0"/>
                  <a:pt x="24" y="0"/>
                  <a:pt x="32" y="8"/>
                </a:cubicBezTo>
                <a:cubicBezTo>
                  <a:pt x="65" y="40"/>
                  <a:pt x="137" y="138"/>
                  <a:pt x="146" y="275"/>
                </a:cubicBezTo>
                <a:cubicBezTo>
                  <a:pt x="146" y="348"/>
                  <a:pt x="129" y="413"/>
                  <a:pt x="97" y="469"/>
                </a:cubicBezTo>
                <a:cubicBezTo>
                  <a:pt x="81" y="502"/>
                  <a:pt x="57" y="534"/>
                  <a:pt x="32" y="558"/>
                </a:cubicBezTo>
                <a:cubicBezTo>
                  <a:pt x="24" y="567"/>
                  <a:pt x="24" y="567"/>
                  <a:pt x="16" y="56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20" name="Freeform 723">
            <a:extLst>
              <a:ext uri="{FF2B5EF4-FFF2-40B4-BE49-F238E27FC236}">
                <a16:creationId xmlns:a16="http://schemas.microsoft.com/office/drawing/2014/main" id="{81149244-B1C4-B442-99E1-275C83C63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7617" y="4651489"/>
            <a:ext cx="242576" cy="242577"/>
          </a:xfrm>
          <a:custGeom>
            <a:avLst/>
            <a:gdLst>
              <a:gd name="T0" fmla="*/ 404 w 446"/>
              <a:gd name="T1" fmla="*/ 121 h 446"/>
              <a:gd name="T2" fmla="*/ 324 w 446"/>
              <a:gd name="T3" fmla="*/ 121 h 446"/>
              <a:gd name="T4" fmla="*/ 283 w 446"/>
              <a:gd name="T5" fmla="*/ 162 h 446"/>
              <a:gd name="T6" fmla="*/ 242 w 446"/>
              <a:gd name="T7" fmla="*/ 283 h 446"/>
              <a:gd name="T8" fmla="*/ 218 w 446"/>
              <a:gd name="T9" fmla="*/ 283 h 446"/>
              <a:gd name="T10" fmla="*/ 210 w 446"/>
              <a:gd name="T11" fmla="*/ 315 h 446"/>
              <a:gd name="T12" fmla="*/ 218 w 446"/>
              <a:gd name="T13" fmla="*/ 324 h 446"/>
              <a:gd name="T14" fmla="*/ 137 w 446"/>
              <a:gd name="T15" fmla="*/ 405 h 446"/>
              <a:gd name="T16" fmla="*/ 113 w 446"/>
              <a:gd name="T17" fmla="*/ 380 h 446"/>
              <a:gd name="T18" fmla="*/ 97 w 446"/>
              <a:gd name="T19" fmla="*/ 372 h 446"/>
              <a:gd name="T20" fmla="*/ 89 w 446"/>
              <a:gd name="T21" fmla="*/ 356 h 446"/>
              <a:gd name="T22" fmla="*/ 73 w 446"/>
              <a:gd name="T23" fmla="*/ 348 h 446"/>
              <a:gd name="T24" fmla="*/ 56 w 446"/>
              <a:gd name="T25" fmla="*/ 372 h 446"/>
              <a:gd name="T26" fmla="*/ 56 w 446"/>
              <a:gd name="T27" fmla="*/ 388 h 446"/>
              <a:gd name="T28" fmla="*/ 24 w 446"/>
              <a:gd name="T29" fmla="*/ 380 h 446"/>
              <a:gd name="T30" fmla="*/ 0 w 446"/>
              <a:gd name="T31" fmla="*/ 397 h 446"/>
              <a:gd name="T32" fmla="*/ 129 w 446"/>
              <a:gd name="T33" fmla="*/ 437 h 446"/>
              <a:gd name="T34" fmla="*/ 129 w 446"/>
              <a:gd name="T35" fmla="*/ 445 h 446"/>
              <a:gd name="T36" fmla="*/ 145 w 446"/>
              <a:gd name="T37" fmla="*/ 445 h 446"/>
              <a:gd name="T38" fmla="*/ 348 w 446"/>
              <a:gd name="T39" fmla="*/ 364 h 446"/>
              <a:gd name="T40" fmla="*/ 356 w 446"/>
              <a:gd name="T41" fmla="*/ 356 h 446"/>
              <a:gd name="T42" fmla="*/ 356 w 446"/>
              <a:gd name="T43" fmla="*/ 356 h 446"/>
              <a:gd name="T44" fmla="*/ 412 w 446"/>
              <a:gd name="T45" fmla="*/ 0 h 446"/>
              <a:gd name="T46" fmla="*/ 388 w 446"/>
              <a:gd name="T47" fmla="*/ 32 h 446"/>
              <a:gd name="T48" fmla="*/ 412 w 446"/>
              <a:gd name="T49" fmla="*/ 113 h 446"/>
              <a:gd name="T50" fmla="*/ 210 w 446"/>
              <a:gd name="T51" fmla="*/ 388 h 446"/>
              <a:gd name="T52" fmla="*/ 259 w 446"/>
              <a:gd name="T53" fmla="*/ 332 h 446"/>
              <a:gd name="T54" fmla="*/ 299 w 446"/>
              <a:gd name="T55" fmla="*/ 348 h 446"/>
              <a:gd name="T56" fmla="*/ 218 w 446"/>
              <a:gd name="T57" fmla="*/ 397 h 446"/>
              <a:gd name="T58" fmla="*/ 332 w 446"/>
              <a:gd name="T59" fmla="*/ 324 h 446"/>
              <a:gd name="T60" fmla="*/ 283 w 446"/>
              <a:gd name="T61" fmla="*/ 299 h 446"/>
              <a:gd name="T62" fmla="*/ 324 w 446"/>
              <a:gd name="T63" fmla="*/ 162 h 446"/>
              <a:gd name="T64" fmla="*/ 404 w 446"/>
              <a:gd name="T65" fmla="*/ 154 h 446"/>
              <a:gd name="T66" fmla="*/ 340 w 446"/>
              <a:gd name="T67" fmla="*/ 324 h 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6" h="446">
                <a:moveTo>
                  <a:pt x="404" y="121"/>
                </a:moveTo>
                <a:lnTo>
                  <a:pt x="404" y="121"/>
                </a:lnTo>
                <a:cubicBezTo>
                  <a:pt x="324" y="121"/>
                  <a:pt x="324" y="121"/>
                  <a:pt x="324" y="121"/>
                </a:cubicBezTo>
                <a:lnTo>
                  <a:pt x="324" y="121"/>
                </a:lnTo>
                <a:cubicBezTo>
                  <a:pt x="315" y="137"/>
                  <a:pt x="299" y="146"/>
                  <a:pt x="283" y="162"/>
                </a:cubicBezTo>
                <a:lnTo>
                  <a:pt x="283" y="162"/>
                </a:lnTo>
                <a:cubicBezTo>
                  <a:pt x="283" y="202"/>
                  <a:pt x="267" y="243"/>
                  <a:pt x="242" y="283"/>
                </a:cubicBezTo>
                <a:lnTo>
                  <a:pt x="242" y="283"/>
                </a:lnTo>
                <a:cubicBezTo>
                  <a:pt x="234" y="283"/>
                  <a:pt x="226" y="275"/>
                  <a:pt x="226" y="275"/>
                </a:cubicBezTo>
                <a:cubicBezTo>
                  <a:pt x="218" y="275"/>
                  <a:pt x="218" y="275"/>
                  <a:pt x="218" y="283"/>
                </a:cubicBezTo>
                <a:cubicBezTo>
                  <a:pt x="210" y="307"/>
                  <a:pt x="210" y="307"/>
                  <a:pt x="210" y="307"/>
                </a:cubicBezTo>
                <a:lnTo>
                  <a:pt x="210" y="315"/>
                </a:lnTo>
                <a:lnTo>
                  <a:pt x="218" y="315"/>
                </a:lnTo>
                <a:cubicBezTo>
                  <a:pt x="218" y="315"/>
                  <a:pt x="218" y="315"/>
                  <a:pt x="218" y="324"/>
                </a:cubicBezTo>
                <a:cubicBezTo>
                  <a:pt x="202" y="348"/>
                  <a:pt x="170" y="372"/>
                  <a:pt x="145" y="405"/>
                </a:cubicBezTo>
                <a:cubicBezTo>
                  <a:pt x="137" y="405"/>
                  <a:pt x="137" y="405"/>
                  <a:pt x="137" y="405"/>
                </a:cubicBezTo>
                <a:cubicBezTo>
                  <a:pt x="129" y="397"/>
                  <a:pt x="121" y="388"/>
                  <a:pt x="113" y="380"/>
                </a:cubicBezTo>
                <a:lnTo>
                  <a:pt x="113" y="380"/>
                </a:lnTo>
                <a:lnTo>
                  <a:pt x="113" y="380"/>
                </a:lnTo>
                <a:cubicBezTo>
                  <a:pt x="105" y="380"/>
                  <a:pt x="105" y="372"/>
                  <a:pt x="97" y="372"/>
                </a:cubicBezTo>
                <a:cubicBezTo>
                  <a:pt x="97" y="364"/>
                  <a:pt x="97" y="364"/>
                  <a:pt x="89" y="356"/>
                </a:cubicBezTo>
                <a:lnTo>
                  <a:pt x="89" y="356"/>
                </a:lnTo>
                <a:cubicBezTo>
                  <a:pt x="89" y="356"/>
                  <a:pt x="89" y="348"/>
                  <a:pt x="81" y="348"/>
                </a:cubicBezTo>
                <a:cubicBezTo>
                  <a:pt x="81" y="348"/>
                  <a:pt x="81" y="348"/>
                  <a:pt x="73" y="348"/>
                </a:cubicBezTo>
                <a:cubicBezTo>
                  <a:pt x="73" y="348"/>
                  <a:pt x="64" y="356"/>
                  <a:pt x="56" y="364"/>
                </a:cubicBezTo>
                <a:cubicBezTo>
                  <a:pt x="48" y="364"/>
                  <a:pt x="48" y="364"/>
                  <a:pt x="56" y="372"/>
                </a:cubicBezTo>
                <a:lnTo>
                  <a:pt x="64" y="380"/>
                </a:lnTo>
                <a:cubicBezTo>
                  <a:pt x="73" y="388"/>
                  <a:pt x="64" y="388"/>
                  <a:pt x="56" y="388"/>
                </a:cubicBezTo>
                <a:cubicBezTo>
                  <a:pt x="48" y="388"/>
                  <a:pt x="40" y="380"/>
                  <a:pt x="32" y="380"/>
                </a:cubicBezTo>
                <a:cubicBezTo>
                  <a:pt x="32" y="380"/>
                  <a:pt x="32" y="380"/>
                  <a:pt x="24" y="380"/>
                </a:cubicBezTo>
                <a:cubicBezTo>
                  <a:pt x="24" y="380"/>
                  <a:pt x="16" y="388"/>
                  <a:pt x="8" y="388"/>
                </a:cubicBezTo>
                <a:cubicBezTo>
                  <a:pt x="8" y="397"/>
                  <a:pt x="0" y="397"/>
                  <a:pt x="0" y="397"/>
                </a:cubicBezTo>
                <a:lnTo>
                  <a:pt x="0" y="405"/>
                </a:lnTo>
                <a:cubicBezTo>
                  <a:pt x="40" y="429"/>
                  <a:pt x="81" y="437"/>
                  <a:pt x="129" y="437"/>
                </a:cubicBezTo>
                <a:cubicBezTo>
                  <a:pt x="129" y="437"/>
                  <a:pt x="129" y="437"/>
                  <a:pt x="129" y="445"/>
                </a:cubicBezTo>
                <a:lnTo>
                  <a:pt x="129" y="445"/>
                </a:lnTo>
                <a:cubicBezTo>
                  <a:pt x="137" y="445"/>
                  <a:pt x="137" y="445"/>
                  <a:pt x="137" y="445"/>
                </a:cubicBezTo>
                <a:lnTo>
                  <a:pt x="145" y="445"/>
                </a:lnTo>
                <a:cubicBezTo>
                  <a:pt x="218" y="445"/>
                  <a:pt x="291" y="413"/>
                  <a:pt x="348" y="364"/>
                </a:cubicBezTo>
                <a:lnTo>
                  <a:pt x="348" y="364"/>
                </a:lnTo>
                <a:cubicBezTo>
                  <a:pt x="348" y="364"/>
                  <a:pt x="348" y="364"/>
                  <a:pt x="356" y="356"/>
                </a:cubicBezTo>
                <a:lnTo>
                  <a:pt x="356" y="356"/>
                </a:lnTo>
                <a:lnTo>
                  <a:pt x="356" y="356"/>
                </a:lnTo>
                <a:lnTo>
                  <a:pt x="356" y="356"/>
                </a:lnTo>
                <a:cubicBezTo>
                  <a:pt x="412" y="299"/>
                  <a:pt x="445" y="218"/>
                  <a:pt x="445" y="137"/>
                </a:cubicBezTo>
                <a:cubicBezTo>
                  <a:pt x="445" y="89"/>
                  <a:pt x="437" y="40"/>
                  <a:pt x="412" y="0"/>
                </a:cubicBezTo>
                <a:lnTo>
                  <a:pt x="404" y="0"/>
                </a:lnTo>
                <a:cubicBezTo>
                  <a:pt x="396" y="8"/>
                  <a:pt x="396" y="16"/>
                  <a:pt x="388" y="32"/>
                </a:cubicBezTo>
                <a:lnTo>
                  <a:pt x="388" y="32"/>
                </a:lnTo>
                <a:cubicBezTo>
                  <a:pt x="396" y="56"/>
                  <a:pt x="404" y="89"/>
                  <a:pt x="412" y="113"/>
                </a:cubicBezTo>
                <a:cubicBezTo>
                  <a:pt x="412" y="121"/>
                  <a:pt x="404" y="121"/>
                  <a:pt x="404" y="121"/>
                </a:cubicBezTo>
                <a:close/>
                <a:moveTo>
                  <a:pt x="210" y="388"/>
                </a:moveTo>
                <a:lnTo>
                  <a:pt x="210" y="388"/>
                </a:lnTo>
                <a:cubicBezTo>
                  <a:pt x="226" y="372"/>
                  <a:pt x="242" y="348"/>
                  <a:pt x="259" y="332"/>
                </a:cubicBezTo>
                <a:cubicBezTo>
                  <a:pt x="259" y="332"/>
                  <a:pt x="259" y="332"/>
                  <a:pt x="267" y="332"/>
                </a:cubicBezTo>
                <a:cubicBezTo>
                  <a:pt x="275" y="332"/>
                  <a:pt x="291" y="340"/>
                  <a:pt x="299" y="348"/>
                </a:cubicBezTo>
                <a:lnTo>
                  <a:pt x="299" y="356"/>
                </a:lnTo>
                <a:cubicBezTo>
                  <a:pt x="275" y="372"/>
                  <a:pt x="250" y="388"/>
                  <a:pt x="218" y="397"/>
                </a:cubicBezTo>
                <a:cubicBezTo>
                  <a:pt x="210" y="397"/>
                  <a:pt x="210" y="388"/>
                  <a:pt x="210" y="388"/>
                </a:cubicBezTo>
                <a:close/>
                <a:moveTo>
                  <a:pt x="332" y="324"/>
                </a:moveTo>
                <a:lnTo>
                  <a:pt x="332" y="324"/>
                </a:lnTo>
                <a:cubicBezTo>
                  <a:pt x="315" y="315"/>
                  <a:pt x="299" y="307"/>
                  <a:pt x="283" y="299"/>
                </a:cubicBezTo>
                <a:lnTo>
                  <a:pt x="283" y="291"/>
                </a:lnTo>
                <a:cubicBezTo>
                  <a:pt x="307" y="251"/>
                  <a:pt x="315" y="202"/>
                  <a:pt x="324" y="162"/>
                </a:cubicBezTo>
                <a:lnTo>
                  <a:pt x="324" y="154"/>
                </a:lnTo>
                <a:cubicBezTo>
                  <a:pt x="404" y="154"/>
                  <a:pt x="404" y="154"/>
                  <a:pt x="404" y="154"/>
                </a:cubicBezTo>
                <a:lnTo>
                  <a:pt x="412" y="162"/>
                </a:lnTo>
                <a:cubicBezTo>
                  <a:pt x="404" y="227"/>
                  <a:pt x="380" y="283"/>
                  <a:pt x="340" y="324"/>
                </a:cubicBezTo>
                <a:cubicBezTo>
                  <a:pt x="332" y="324"/>
                  <a:pt x="332" y="324"/>
                  <a:pt x="332" y="324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21" name="Freeform 724">
            <a:extLst>
              <a:ext uri="{FF2B5EF4-FFF2-40B4-BE49-F238E27FC236}">
                <a16:creationId xmlns:a16="http://schemas.microsoft.com/office/drawing/2014/main" id="{5E20AA90-F82F-A04E-B999-F250347BD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3555" y="4565026"/>
            <a:ext cx="242577" cy="252184"/>
          </a:xfrm>
          <a:custGeom>
            <a:avLst/>
            <a:gdLst>
              <a:gd name="T0" fmla="*/ 65 w 446"/>
              <a:gd name="T1" fmla="*/ 421 h 462"/>
              <a:gd name="T2" fmla="*/ 40 w 446"/>
              <a:gd name="T3" fmla="*/ 316 h 462"/>
              <a:gd name="T4" fmla="*/ 65 w 446"/>
              <a:gd name="T5" fmla="*/ 316 h 462"/>
              <a:gd name="T6" fmla="*/ 81 w 446"/>
              <a:gd name="T7" fmla="*/ 291 h 462"/>
              <a:gd name="T8" fmla="*/ 40 w 446"/>
              <a:gd name="T9" fmla="*/ 283 h 462"/>
              <a:gd name="T10" fmla="*/ 105 w 446"/>
              <a:gd name="T11" fmla="*/ 121 h 462"/>
              <a:gd name="T12" fmla="*/ 162 w 446"/>
              <a:gd name="T13" fmla="*/ 146 h 462"/>
              <a:gd name="T14" fmla="*/ 129 w 446"/>
              <a:gd name="T15" fmla="*/ 243 h 462"/>
              <a:gd name="T16" fmla="*/ 129 w 446"/>
              <a:gd name="T17" fmla="*/ 243 h 462"/>
              <a:gd name="T18" fmla="*/ 170 w 446"/>
              <a:gd name="T19" fmla="*/ 235 h 462"/>
              <a:gd name="T20" fmla="*/ 202 w 446"/>
              <a:gd name="T21" fmla="*/ 162 h 462"/>
              <a:gd name="T22" fmla="*/ 275 w 446"/>
              <a:gd name="T23" fmla="*/ 170 h 462"/>
              <a:gd name="T24" fmla="*/ 299 w 446"/>
              <a:gd name="T25" fmla="*/ 138 h 462"/>
              <a:gd name="T26" fmla="*/ 227 w 446"/>
              <a:gd name="T27" fmla="*/ 130 h 462"/>
              <a:gd name="T28" fmla="*/ 299 w 446"/>
              <a:gd name="T29" fmla="*/ 40 h 462"/>
              <a:gd name="T30" fmla="*/ 356 w 446"/>
              <a:gd name="T31" fmla="*/ 89 h 462"/>
              <a:gd name="T32" fmla="*/ 388 w 446"/>
              <a:gd name="T33" fmla="*/ 81 h 462"/>
              <a:gd name="T34" fmla="*/ 380 w 446"/>
              <a:gd name="T35" fmla="*/ 57 h 462"/>
              <a:gd name="T36" fmla="*/ 413 w 446"/>
              <a:gd name="T37" fmla="*/ 65 h 462"/>
              <a:gd name="T38" fmla="*/ 445 w 446"/>
              <a:gd name="T39" fmla="*/ 48 h 462"/>
              <a:gd name="T40" fmla="*/ 316 w 446"/>
              <a:gd name="T41" fmla="*/ 0 h 462"/>
              <a:gd name="T42" fmla="*/ 307 w 446"/>
              <a:gd name="T43" fmla="*/ 0 h 462"/>
              <a:gd name="T44" fmla="*/ 299 w 446"/>
              <a:gd name="T45" fmla="*/ 0 h 462"/>
              <a:gd name="T46" fmla="*/ 97 w 446"/>
              <a:gd name="T47" fmla="*/ 73 h 462"/>
              <a:gd name="T48" fmla="*/ 89 w 446"/>
              <a:gd name="T49" fmla="*/ 81 h 462"/>
              <a:gd name="T50" fmla="*/ 89 w 446"/>
              <a:gd name="T51" fmla="*/ 89 h 462"/>
              <a:gd name="T52" fmla="*/ 40 w 446"/>
              <a:gd name="T53" fmla="*/ 453 h 462"/>
              <a:gd name="T54" fmla="*/ 57 w 446"/>
              <a:gd name="T55" fmla="*/ 445 h 462"/>
              <a:gd name="T56" fmla="*/ 65 w 446"/>
              <a:gd name="T57" fmla="*/ 421 h 462"/>
              <a:gd name="T58" fmla="*/ 235 w 446"/>
              <a:gd name="T59" fmla="*/ 57 h 462"/>
              <a:gd name="T60" fmla="*/ 178 w 446"/>
              <a:gd name="T61" fmla="*/ 113 h 462"/>
              <a:gd name="T62" fmla="*/ 145 w 446"/>
              <a:gd name="T63" fmla="*/ 89 h 462"/>
              <a:gd name="T64" fmla="*/ 235 w 446"/>
              <a:gd name="T65" fmla="*/ 57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46" h="462">
                <a:moveTo>
                  <a:pt x="65" y="421"/>
                </a:moveTo>
                <a:lnTo>
                  <a:pt x="65" y="421"/>
                </a:lnTo>
                <a:cubicBezTo>
                  <a:pt x="48" y="397"/>
                  <a:pt x="40" y="356"/>
                  <a:pt x="32" y="324"/>
                </a:cubicBezTo>
                <a:lnTo>
                  <a:pt x="40" y="316"/>
                </a:lnTo>
                <a:cubicBezTo>
                  <a:pt x="57" y="316"/>
                  <a:pt x="57" y="316"/>
                  <a:pt x="57" y="316"/>
                </a:cubicBezTo>
                <a:cubicBezTo>
                  <a:pt x="65" y="316"/>
                  <a:pt x="65" y="316"/>
                  <a:pt x="65" y="316"/>
                </a:cubicBezTo>
                <a:cubicBezTo>
                  <a:pt x="65" y="308"/>
                  <a:pt x="73" y="308"/>
                  <a:pt x="73" y="299"/>
                </a:cubicBezTo>
                <a:cubicBezTo>
                  <a:pt x="81" y="291"/>
                  <a:pt x="81" y="291"/>
                  <a:pt x="81" y="291"/>
                </a:cubicBezTo>
                <a:cubicBezTo>
                  <a:pt x="89" y="291"/>
                  <a:pt x="81" y="283"/>
                  <a:pt x="81" y="283"/>
                </a:cubicBezTo>
                <a:cubicBezTo>
                  <a:pt x="40" y="283"/>
                  <a:pt x="40" y="283"/>
                  <a:pt x="40" y="283"/>
                </a:cubicBezTo>
                <a:cubicBezTo>
                  <a:pt x="40" y="283"/>
                  <a:pt x="32" y="283"/>
                  <a:pt x="32" y="275"/>
                </a:cubicBezTo>
                <a:cubicBezTo>
                  <a:pt x="40" y="218"/>
                  <a:pt x="65" y="162"/>
                  <a:pt x="105" y="121"/>
                </a:cubicBezTo>
                <a:cubicBezTo>
                  <a:pt x="105" y="113"/>
                  <a:pt x="113" y="113"/>
                  <a:pt x="113" y="121"/>
                </a:cubicBezTo>
                <a:cubicBezTo>
                  <a:pt x="129" y="130"/>
                  <a:pt x="145" y="138"/>
                  <a:pt x="162" y="146"/>
                </a:cubicBezTo>
                <a:lnTo>
                  <a:pt x="162" y="146"/>
                </a:lnTo>
                <a:cubicBezTo>
                  <a:pt x="145" y="178"/>
                  <a:pt x="137" y="210"/>
                  <a:pt x="129" y="243"/>
                </a:cubicBezTo>
                <a:cubicBezTo>
                  <a:pt x="129" y="243"/>
                  <a:pt x="129" y="251"/>
                  <a:pt x="129" y="243"/>
                </a:cubicBezTo>
                <a:lnTo>
                  <a:pt x="129" y="243"/>
                </a:lnTo>
                <a:cubicBezTo>
                  <a:pt x="162" y="235"/>
                  <a:pt x="162" y="235"/>
                  <a:pt x="162" y="235"/>
                </a:cubicBezTo>
                <a:lnTo>
                  <a:pt x="170" y="235"/>
                </a:lnTo>
                <a:cubicBezTo>
                  <a:pt x="170" y="210"/>
                  <a:pt x="186" y="186"/>
                  <a:pt x="194" y="162"/>
                </a:cubicBezTo>
                <a:cubicBezTo>
                  <a:pt x="202" y="162"/>
                  <a:pt x="202" y="154"/>
                  <a:pt x="202" y="162"/>
                </a:cubicBezTo>
                <a:cubicBezTo>
                  <a:pt x="227" y="162"/>
                  <a:pt x="251" y="170"/>
                  <a:pt x="275" y="170"/>
                </a:cubicBezTo>
                <a:lnTo>
                  <a:pt x="275" y="170"/>
                </a:lnTo>
                <a:cubicBezTo>
                  <a:pt x="283" y="162"/>
                  <a:pt x="291" y="154"/>
                  <a:pt x="307" y="146"/>
                </a:cubicBezTo>
                <a:cubicBezTo>
                  <a:pt x="307" y="138"/>
                  <a:pt x="307" y="138"/>
                  <a:pt x="299" y="138"/>
                </a:cubicBezTo>
                <a:lnTo>
                  <a:pt x="299" y="138"/>
                </a:lnTo>
                <a:cubicBezTo>
                  <a:pt x="275" y="138"/>
                  <a:pt x="251" y="130"/>
                  <a:pt x="227" y="130"/>
                </a:cubicBezTo>
                <a:cubicBezTo>
                  <a:pt x="227" y="121"/>
                  <a:pt x="218" y="121"/>
                  <a:pt x="227" y="121"/>
                </a:cubicBezTo>
                <a:cubicBezTo>
                  <a:pt x="243" y="89"/>
                  <a:pt x="275" y="65"/>
                  <a:pt x="299" y="40"/>
                </a:cubicBezTo>
                <a:lnTo>
                  <a:pt x="307" y="40"/>
                </a:lnTo>
                <a:cubicBezTo>
                  <a:pt x="324" y="57"/>
                  <a:pt x="348" y="73"/>
                  <a:pt x="356" y="89"/>
                </a:cubicBezTo>
                <a:cubicBezTo>
                  <a:pt x="364" y="97"/>
                  <a:pt x="364" y="97"/>
                  <a:pt x="364" y="89"/>
                </a:cubicBezTo>
                <a:cubicBezTo>
                  <a:pt x="372" y="89"/>
                  <a:pt x="380" y="81"/>
                  <a:pt x="388" y="81"/>
                </a:cubicBezTo>
                <a:cubicBezTo>
                  <a:pt x="388" y="73"/>
                  <a:pt x="388" y="73"/>
                  <a:pt x="388" y="73"/>
                </a:cubicBezTo>
                <a:cubicBezTo>
                  <a:pt x="388" y="65"/>
                  <a:pt x="380" y="65"/>
                  <a:pt x="380" y="57"/>
                </a:cubicBezTo>
                <a:cubicBezTo>
                  <a:pt x="372" y="57"/>
                  <a:pt x="380" y="48"/>
                  <a:pt x="380" y="48"/>
                </a:cubicBezTo>
                <a:cubicBezTo>
                  <a:pt x="396" y="57"/>
                  <a:pt x="404" y="57"/>
                  <a:pt x="413" y="65"/>
                </a:cubicBezTo>
                <a:lnTo>
                  <a:pt x="413" y="65"/>
                </a:lnTo>
                <a:cubicBezTo>
                  <a:pt x="429" y="57"/>
                  <a:pt x="437" y="48"/>
                  <a:pt x="445" y="48"/>
                </a:cubicBezTo>
                <a:cubicBezTo>
                  <a:pt x="445" y="40"/>
                  <a:pt x="445" y="40"/>
                  <a:pt x="445" y="40"/>
                </a:cubicBezTo>
                <a:cubicBezTo>
                  <a:pt x="404" y="16"/>
                  <a:pt x="364" y="0"/>
                  <a:pt x="316" y="0"/>
                </a:cubicBezTo>
                <a:lnTo>
                  <a:pt x="316" y="0"/>
                </a:lnTo>
                <a:lnTo>
                  <a:pt x="307" y="0"/>
                </a:lnTo>
                <a:lnTo>
                  <a:pt x="307" y="0"/>
                </a:lnTo>
                <a:lnTo>
                  <a:pt x="299" y="0"/>
                </a:lnTo>
                <a:lnTo>
                  <a:pt x="299" y="0"/>
                </a:lnTo>
                <a:cubicBezTo>
                  <a:pt x="227" y="0"/>
                  <a:pt x="154" y="24"/>
                  <a:pt x="97" y="73"/>
                </a:cubicBezTo>
                <a:lnTo>
                  <a:pt x="97" y="73"/>
                </a:lnTo>
                <a:cubicBezTo>
                  <a:pt x="97" y="81"/>
                  <a:pt x="97" y="81"/>
                  <a:pt x="89" y="81"/>
                </a:cubicBezTo>
                <a:lnTo>
                  <a:pt x="89" y="81"/>
                </a:lnTo>
                <a:lnTo>
                  <a:pt x="89" y="89"/>
                </a:lnTo>
                <a:cubicBezTo>
                  <a:pt x="24" y="146"/>
                  <a:pt x="0" y="218"/>
                  <a:pt x="0" y="299"/>
                </a:cubicBezTo>
                <a:cubicBezTo>
                  <a:pt x="0" y="356"/>
                  <a:pt x="8" y="413"/>
                  <a:pt x="40" y="453"/>
                </a:cubicBezTo>
                <a:cubicBezTo>
                  <a:pt x="40" y="461"/>
                  <a:pt x="48" y="461"/>
                  <a:pt x="48" y="453"/>
                </a:cubicBezTo>
                <a:cubicBezTo>
                  <a:pt x="48" y="453"/>
                  <a:pt x="48" y="445"/>
                  <a:pt x="57" y="445"/>
                </a:cubicBezTo>
                <a:cubicBezTo>
                  <a:pt x="57" y="437"/>
                  <a:pt x="57" y="429"/>
                  <a:pt x="65" y="429"/>
                </a:cubicBezTo>
                <a:lnTo>
                  <a:pt x="65" y="421"/>
                </a:lnTo>
                <a:close/>
                <a:moveTo>
                  <a:pt x="235" y="57"/>
                </a:moveTo>
                <a:lnTo>
                  <a:pt x="235" y="57"/>
                </a:lnTo>
                <a:cubicBezTo>
                  <a:pt x="218" y="73"/>
                  <a:pt x="202" y="89"/>
                  <a:pt x="186" y="105"/>
                </a:cubicBezTo>
                <a:cubicBezTo>
                  <a:pt x="186" y="113"/>
                  <a:pt x="186" y="113"/>
                  <a:pt x="178" y="113"/>
                </a:cubicBezTo>
                <a:cubicBezTo>
                  <a:pt x="170" y="105"/>
                  <a:pt x="154" y="97"/>
                  <a:pt x="145" y="97"/>
                </a:cubicBezTo>
                <a:cubicBezTo>
                  <a:pt x="137" y="89"/>
                  <a:pt x="137" y="89"/>
                  <a:pt x="145" y="89"/>
                </a:cubicBezTo>
                <a:cubicBezTo>
                  <a:pt x="170" y="65"/>
                  <a:pt x="194" y="57"/>
                  <a:pt x="227" y="48"/>
                </a:cubicBezTo>
                <a:cubicBezTo>
                  <a:pt x="235" y="40"/>
                  <a:pt x="235" y="48"/>
                  <a:pt x="235" y="5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22" name="Freeform 725">
            <a:extLst>
              <a:ext uri="{FF2B5EF4-FFF2-40B4-BE49-F238E27FC236}">
                <a16:creationId xmlns:a16="http://schemas.microsoft.com/office/drawing/2014/main" id="{1A2D6965-B7F7-0044-B485-FBB1209E1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5172" y="4577035"/>
            <a:ext cx="295414" cy="293013"/>
          </a:xfrm>
          <a:custGeom>
            <a:avLst/>
            <a:gdLst>
              <a:gd name="T0" fmla="*/ 535 w 544"/>
              <a:gd name="T1" fmla="*/ 0 h 536"/>
              <a:gd name="T2" fmla="*/ 526 w 544"/>
              <a:gd name="T3" fmla="*/ 0 h 536"/>
              <a:gd name="T4" fmla="*/ 243 w 544"/>
              <a:gd name="T5" fmla="*/ 178 h 536"/>
              <a:gd name="T6" fmla="*/ 97 w 544"/>
              <a:gd name="T7" fmla="*/ 243 h 536"/>
              <a:gd name="T8" fmla="*/ 49 w 544"/>
              <a:gd name="T9" fmla="*/ 292 h 536"/>
              <a:gd name="T10" fmla="*/ 49 w 544"/>
              <a:gd name="T11" fmla="*/ 308 h 536"/>
              <a:gd name="T12" fmla="*/ 154 w 544"/>
              <a:gd name="T13" fmla="*/ 308 h 536"/>
              <a:gd name="T14" fmla="*/ 154 w 544"/>
              <a:gd name="T15" fmla="*/ 324 h 536"/>
              <a:gd name="T16" fmla="*/ 114 w 544"/>
              <a:gd name="T17" fmla="*/ 340 h 536"/>
              <a:gd name="T18" fmla="*/ 33 w 544"/>
              <a:gd name="T19" fmla="*/ 429 h 536"/>
              <a:gd name="T20" fmla="*/ 41 w 544"/>
              <a:gd name="T21" fmla="*/ 535 h 536"/>
              <a:gd name="T22" fmla="*/ 187 w 544"/>
              <a:gd name="T23" fmla="*/ 453 h 536"/>
              <a:gd name="T24" fmla="*/ 211 w 544"/>
              <a:gd name="T25" fmla="*/ 389 h 536"/>
              <a:gd name="T26" fmla="*/ 227 w 544"/>
              <a:gd name="T27" fmla="*/ 373 h 536"/>
              <a:gd name="T28" fmla="*/ 227 w 544"/>
              <a:gd name="T29" fmla="*/ 486 h 536"/>
              <a:gd name="T30" fmla="*/ 235 w 544"/>
              <a:gd name="T31" fmla="*/ 494 h 536"/>
              <a:gd name="T32" fmla="*/ 292 w 544"/>
              <a:gd name="T33" fmla="*/ 445 h 536"/>
              <a:gd name="T34" fmla="*/ 340 w 544"/>
              <a:gd name="T35" fmla="*/ 324 h 536"/>
              <a:gd name="T36" fmla="*/ 535 w 544"/>
              <a:gd name="T37" fmla="*/ 24 h 536"/>
              <a:gd name="T38" fmla="*/ 535 w 544"/>
              <a:gd name="T39" fmla="*/ 0 h 536"/>
              <a:gd name="T40" fmla="*/ 154 w 544"/>
              <a:gd name="T41" fmla="*/ 275 h 536"/>
              <a:gd name="T42" fmla="*/ 114 w 544"/>
              <a:gd name="T43" fmla="*/ 267 h 536"/>
              <a:gd name="T44" fmla="*/ 154 w 544"/>
              <a:gd name="T45" fmla="*/ 275 h 536"/>
              <a:gd name="T46" fmla="*/ 170 w 544"/>
              <a:gd name="T47" fmla="*/ 413 h 536"/>
              <a:gd name="T48" fmla="*/ 97 w 544"/>
              <a:gd name="T49" fmla="*/ 470 h 536"/>
              <a:gd name="T50" fmla="*/ 73 w 544"/>
              <a:gd name="T51" fmla="*/ 445 h 536"/>
              <a:gd name="T52" fmla="*/ 130 w 544"/>
              <a:gd name="T53" fmla="*/ 373 h 536"/>
              <a:gd name="T54" fmla="*/ 154 w 544"/>
              <a:gd name="T55" fmla="*/ 373 h 536"/>
              <a:gd name="T56" fmla="*/ 138 w 544"/>
              <a:gd name="T57" fmla="*/ 405 h 536"/>
              <a:gd name="T58" fmla="*/ 170 w 544"/>
              <a:gd name="T59" fmla="*/ 389 h 536"/>
              <a:gd name="T60" fmla="*/ 276 w 544"/>
              <a:gd name="T61" fmla="*/ 429 h 536"/>
              <a:gd name="T62" fmla="*/ 259 w 544"/>
              <a:gd name="T63" fmla="*/ 445 h 536"/>
              <a:gd name="T64" fmla="*/ 300 w 544"/>
              <a:gd name="T65" fmla="*/ 348 h 536"/>
              <a:gd name="T66" fmla="*/ 340 w 544"/>
              <a:gd name="T67" fmla="*/ 292 h 536"/>
              <a:gd name="T68" fmla="*/ 251 w 544"/>
              <a:gd name="T69" fmla="*/ 365 h 536"/>
              <a:gd name="T70" fmla="*/ 284 w 544"/>
              <a:gd name="T71" fmla="*/ 275 h 536"/>
              <a:gd name="T72" fmla="*/ 267 w 544"/>
              <a:gd name="T73" fmla="*/ 259 h 536"/>
              <a:gd name="T74" fmla="*/ 178 w 544"/>
              <a:gd name="T75" fmla="*/ 292 h 536"/>
              <a:gd name="T76" fmla="*/ 510 w 544"/>
              <a:gd name="T77" fmla="*/ 33 h 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544" h="536">
                <a:moveTo>
                  <a:pt x="535" y="0"/>
                </a:moveTo>
                <a:lnTo>
                  <a:pt x="535" y="0"/>
                </a:lnTo>
                <a:lnTo>
                  <a:pt x="535" y="0"/>
                </a:lnTo>
                <a:lnTo>
                  <a:pt x="526" y="0"/>
                </a:lnTo>
                <a:cubicBezTo>
                  <a:pt x="502" y="8"/>
                  <a:pt x="502" y="8"/>
                  <a:pt x="502" y="8"/>
                </a:cubicBezTo>
                <a:cubicBezTo>
                  <a:pt x="397" y="41"/>
                  <a:pt x="308" y="97"/>
                  <a:pt x="243" y="178"/>
                </a:cubicBezTo>
                <a:cubicBezTo>
                  <a:pt x="219" y="203"/>
                  <a:pt x="219" y="203"/>
                  <a:pt x="219" y="203"/>
                </a:cubicBezTo>
                <a:cubicBezTo>
                  <a:pt x="97" y="243"/>
                  <a:pt x="97" y="243"/>
                  <a:pt x="97" y="243"/>
                </a:cubicBezTo>
                <a:cubicBezTo>
                  <a:pt x="97" y="243"/>
                  <a:pt x="97" y="243"/>
                  <a:pt x="97" y="251"/>
                </a:cubicBezTo>
                <a:cubicBezTo>
                  <a:pt x="49" y="292"/>
                  <a:pt x="49" y="292"/>
                  <a:pt x="49" y="292"/>
                </a:cubicBezTo>
                <a:cubicBezTo>
                  <a:pt x="49" y="300"/>
                  <a:pt x="49" y="300"/>
                  <a:pt x="49" y="308"/>
                </a:cubicBezTo>
                <a:lnTo>
                  <a:pt x="49" y="308"/>
                </a:lnTo>
                <a:cubicBezTo>
                  <a:pt x="49" y="316"/>
                  <a:pt x="57" y="316"/>
                  <a:pt x="57" y="316"/>
                </a:cubicBezTo>
                <a:cubicBezTo>
                  <a:pt x="154" y="308"/>
                  <a:pt x="154" y="308"/>
                  <a:pt x="154" y="308"/>
                </a:cubicBezTo>
                <a:cubicBezTo>
                  <a:pt x="170" y="316"/>
                  <a:pt x="170" y="316"/>
                  <a:pt x="170" y="316"/>
                </a:cubicBezTo>
                <a:cubicBezTo>
                  <a:pt x="154" y="324"/>
                  <a:pt x="154" y="324"/>
                  <a:pt x="154" y="324"/>
                </a:cubicBezTo>
                <a:lnTo>
                  <a:pt x="154" y="332"/>
                </a:lnTo>
                <a:cubicBezTo>
                  <a:pt x="138" y="332"/>
                  <a:pt x="130" y="332"/>
                  <a:pt x="114" y="340"/>
                </a:cubicBezTo>
                <a:cubicBezTo>
                  <a:pt x="105" y="340"/>
                  <a:pt x="97" y="348"/>
                  <a:pt x="89" y="356"/>
                </a:cubicBezTo>
                <a:cubicBezTo>
                  <a:pt x="81" y="365"/>
                  <a:pt x="57" y="397"/>
                  <a:pt x="33" y="429"/>
                </a:cubicBezTo>
                <a:cubicBezTo>
                  <a:pt x="8" y="478"/>
                  <a:pt x="0" y="510"/>
                  <a:pt x="17" y="526"/>
                </a:cubicBezTo>
                <a:cubicBezTo>
                  <a:pt x="17" y="535"/>
                  <a:pt x="25" y="535"/>
                  <a:pt x="41" y="535"/>
                </a:cubicBezTo>
                <a:cubicBezTo>
                  <a:pt x="57" y="535"/>
                  <a:pt x="81" y="526"/>
                  <a:pt x="114" y="510"/>
                </a:cubicBezTo>
                <a:cubicBezTo>
                  <a:pt x="146" y="486"/>
                  <a:pt x="178" y="462"/>
                  <a:pt x="187" y="453"/>
                </a:cubicBezTo>
                <a:cubicBezTo>
                  <a:pt x="195" y="445"/>
                  <a:pt x="203" y="437"/>
                  <a:pt x="203" y="429"/>
                </a:cubicBezTo>
                <a:cubicBezTo>
                  <a:pt x="211" y="413"/>
                  <a:pt x="211" y="397"/>
                  <a:pt x="211" y="389"/>
                </a:cubicBezTo>
                <a:cubicBezTo>
                  <a:pt x="211" y="389"/>
                  <a:pt x="211" y="389"/>
                  <a:pt x="219" y="381"/>
                </a:cubicBezTo>
                <a:cubicBezTo>
                  <a:pt x="227" y="373"/>
                  <a:pt x="227" y="373"/>
                  <a:pt x="227" y="373"/>
                </a:cubicBezTo>
                <a:cubicBezTo>
                  <a:pt x="235" y="389"/>
                  <a:pt x="235" y="389"/>
                  <a:pt x="235" y="389"/>
                </a:cubicBezTo>
                <a:cubicBezTo>
                  <a:pt x="227" y="486"/>
                  <a:pt x="227" y="486"/>
                  <a:pt x="227" y="486"/>
                </a:cubicBezTo>
                <a:lnTo>
                  <a:pt x="227" y="494"/>
                </a:lnTo>
                <a:cubicBezTo>
                  <a:pt x="235" y="494"/>
                  <a:pt x="235" y="494"/>
                  <a:pt x="235" y="494"/>
                </a:cubicBezTo>
                <a:cubicBezTo>
                  <a:pt x="243" y="494"/>
                  <a:pt x="243" y="494"/>
                  <a:pt x="251" y="494"/>
                </a:cubicBezTo>
                <a:cubicBezTo>
                  <a:pt x="292" y="445"/>
                  <a:pt x="292" y="445"/>
                  <a:pt x="292" y="445"/>
                </a:cubicBezTo>
                <a:cubicBezTo>
                  <a:pt x="300" y="445"/>
                  <a:pt x="300" y="445"/>
                  <a:pt x="300" y="445"/>
                </a:cubicBezTo>
                <a:cubicBezTo>
                  <a:pt x="340" y="324"/>
                  <a:pt x="340" y="324"/>
                  <a:pt x="340" y="324"/>
                </a:cubicBezTo>
                <a:cubicBezTo>
                  <a:pt x="356" y="308"/>
                  <a:pt x="356" y="308"/>
                  <a:pt x="356" y="308"/>
                </a:cubicBezTo>
                <a:cubicBezTo>
                  <a:pt x="446" y="235"/>
                  <a:pt x="502" y="138"/>
                  <a:pt x="535" y="24"/>
                </a:cubicBezTo>
                <a:cubicBezTo>
                  <a:pt x="543" y="16"/>
                  <a:pt x="543" y="16"/>
                  <a:pt x="543" y="16"/>
                </a:cubicBezTo>
                <a:cubicBezTo>
                  <a:pt x="543" y="8"/>
                  <a:pt x="543" y="8"/>
                  <a:pt x="535" y="0"/>
                </a:cubicBezTo>
                <a:close/>
                <a:moveTo>
                  <a:pt x="154" y="275"/>
                </a:moveTo>
                <a:lnTo>
                  <a:pt x="154" y="275"/>
                </a:lnTo>
                <a:cubicBezTo>
                  <a:pt x="97" y="284"/>
                  <a:pt x="97" y="284"/>
                  <a:pt x="97" y="284"/>
                </a:cubicBezTo>
                <a:cubicBezTo>
                  <a:pt x="114" y="267"/>
                  <a:pt x="114" y="267"/>
                  <a:pt x="114" y="267"/>
                </a:cubicBezTo>
                <a:cubicBezTo>
                  <a:pt x="187" y="243"/>
                  <a:pt x="187" y="243"/>
                  <a:pt x="187" y="243"/>
                </a:cubicBezTo>
                <a:lnTo>
                  <a:pt x="154" y="275"/>
                </a:lnTo>
                <a:close/>
                <a:moveTo>
                  <a:pt x="170" y="413"/>
                </a:moveTo>
                <a:lnTo>
                  <a:pt x="170" y="413"/>
                </a:lnTo>
                <a:cubicBezTo>
                  <a:pt x="170" y="421"/>
                  <a:pt x="162" y="421"/>
                  <a:pt x="162" y="429"/>
                </a:cubicBezTo>
                <a:cubicBezTo>
                  <a:pt x="154" y="437"/>
                  <a:pt x="130" y="453"/>
                  <a:pt x="97" y="470"/>
                </a:cubicBezTo>
                <a:cubicBezTo>
                  <a:pt x="65" y="494"/>
                  <a:pt x="49" y="494"/>
                  <a:pt x="41" y="494"/>
                </a:cubicBezTo>
                <a:cubicBezTo>
                  <a:pt x="49" y="486"/>
                  <a:pt x="49" y="470"/>
                  <a:pt x="73" y="445"/>
                </a:cubicBezTo>
                <a:cubicBezTo>
                  <a:pt x="89" y="413"/>
                  <a:pt x="105" y="389"/>
                  <a:pt x="114" y="381"/>
                </a:cubicBezTo>
                <a:cubicBezTo>
                  <a:pt x="122" y="381"/>
                  <a:pt x="122" y="373"/>
                  <a:pt x="130" y="373"/>
                </a:cubicBezTo>
                <a:lnTo>
                  <a:pt x="138" y="373"/>
                </a:lnTo>
                <a:cubicBezTo>
                  <a:pt x="146" y="373"/>
                  <a:pt x="146" y="373"/>
                  <a:pt x="154" y="373"/>
                </a:cubicBezTo>
                <a:cubicBezTo>
                  <a:pt x="138" y="381"/>
                  <a:pt x="138" y="381"/>
                  <a:pt x="138" y="381"/>
                </a:cubicBezTo>
                <a:cubicBezTo>
                  <a:pt x="138" y="389"/>
                  <a:pt x="138" y="397"/>
                  <a:pt x="138" y="405"/>
                </a:cubicBezTo>
                <a:cubicBezTo>
                  <a:pt x="146" y="405"/>
                  <a:pt x="154" y="405"/>
                  <a:pt x="154" y="405"/>
                </a:cubicBezTo>
                <a:cubicBezTo>
                  <a:pt x="170" y="389"/>
                  <a:pt x="170" y="389"/>
                  <a:pt x="170" y="389"/>
                </a:cubicBezTo>
                <a:cubicBezTo>
                  <a:pt x="170" y="397"/>
                  <a:pt x="170" y="405"/>
                  <a:pt x="170" y="413"/>
                </a:cubicBezTo>
                <a:close/>
                <a:moveTo>
                  <a:pt x="276" y="429"/>
                </a:moveTo>
                <a:lnTo>
                  <a:pt x="276" y="429"/>
                </a:lnTo>
                <a:cubicBezTo>
                  <a:pt x="259" y="445"/>
                  <a:pt x="259" y="445"/>
                  <a:pt x="259" y="445"/>
                </a:cubicBezTo>
                <a:cubicBezTo>
                  <a:pt x="267" y="381"/>
                  <a:pt x="267" y="381"/>
                  <a:pt x="267" y="381"/>
                </a:cubicBezTo>
                <a:cubicBezTo>
                  <a:pt x="300" y="348"/>
                  <a:pt x="300" y="348"/>
                  <a:pt x="300" y="348"/>
                </a:cubicBezTo>
                <a:lnTo>
                  <a:pt x="276" y="429"/>
                </a:lnTo>
                <a:close/>
                <a:moveTo>
                  <a:pt x="340" y="292"/>
                </a:moveTo>
                <a:lnTo>
                  <a:pt x="340" y="292"/>
                </a:lnTo>
                <a:cubicBezTo>
                  <a:pt x="251" y="365"/>
                  <a:pt x="251" y="365"/>
                  <a:pt x="251" y="365"/>
                </a:cubicBezTo>
                <a:cubicBezTo>
                  <a:pt x="227" y="332"/>
                  <a:pt x="227" y="332"/>
                  <a:pt x="227" y="332"/>
                </a:cubicBezTo>
                <a:cubicBezTo>
                  <a:pt x="284" y="275"/>
                  <a:pt x="284" y="275"/>
                  <a:pt x="284" y="275"/>
                </a:cubicBezTo>
                <a:cubicBezTo>
                  <a:pt x="292" y="267"/>
                  <a:pt x="292" y="259"/>
                  <a:pt x="284" y="259"/>
                </a:cubicBezTo>
                <a:cubicBezTo>
                  <a:pt x="276" y="251"/>
                  <a:pt x="267" y="251"/>
                  <a:pt x="267" y="259"/>
                </a:cubicBezTo>
                <a:cubicBezTo>
                  <a:pt x="203" y="316"/>
                  <a:pt x="203" y="316"/>
                  <a:pt x="203" y="316"/>
                </a:cubicBezTo>
                <a:cubicBezTo>
                  <a:pt x="178" y="292"/>
                  <a:pt x="178" y="292"/>
                  <a:pt x="178" y="292"/>
                </a:cubicBezTo>
                <a:cubicBezTo>
                  <a:pt x="267" y="194"/>
                  <a:pt x="267" y="194"/>
                  <a:pt x="267" y="194"/>
                </a:cubicBezTo>
                <a:cubicBezTo>
                  <a:pt x="324" y="122"/>
                  <a:pt x="405" y="65"/>
                  <a:pt x="510" y="33"/>
                </a:cubicBezTo>
                <a:cubicBezTo>
                  <a:pt x="478" y="138"/>
                  <a:pt x="421" y="219"/>
                  <a:pt x="340" y="29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23" name="Freeform 726">
            <a:extLst>
              <a:ext uri="{FF2B5EF4-FFF2-40B4-BE49-F238E27FC236}">
                <a16:creationId xmlns:a16="http://schemas.microsoft.com/office/drawing/2014/main" id="{549A64AB-0368-944C-A577-345E19AC7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54516" y="4625070"/>
            <a:ext cx="50438" cy="48035"/>
          </a:xfrm>
          <a:custGeom>
            <a:avLst/>
            <a:gdLst>
              <a:gd name="T0" fmla="*/ 74 w 91"/>
              <a:gd name="T1" fmla="*/ 73 h 90"/>
              <a:gd name="T2" fmla="*/ 74 w 91"/>
              <a:gd name="T3" fmla="*/ 73 h 90"/>
              <a:gd name="T4" fmla="*/ 74 w 91"/>
              <a:gd name="T5" fmla="*/ 17 h 90"/>
              <a:gd name="T6" fmla="*/ 17 w 91"/>
              <a:gd name="T7" fmla="*/ 17 h 90"/>
              <a:gd name="T8" fmla="*/ 17 w 91"/>
              <a:gd name="T9" fmla="*/ 73 h 90"/>
              <a:gd name="T10" fmla="*/ 74 w 91"/>
              <a:gd name="T11" fmla="*/ 73 h 90"/>
              <a:gd name="T12" fmla="*/ 33 w 91"/>
              <a:gd name="T13" fmla="*/ 33 h 90"/>
              <a:gd name="T14" fmla="*/ 33 w 91"/>
              <a:gd name="T15" fmla="*/ 33 h 90"/>
              <a:gd name="T16" fmla="*/ 57 w 91"/>
              <a:gd name="T17" fmla="*/ 33 h 90"/>
              <a:gd name="T18" fmla="*/ 57 w 91"/>
              <a:gd name="T19" fmla="*/ 49 h 90"/>
              <a:gd name="T20" fmla="*/ 33 w 91"/>
              <a:gd name="T21" fmla="*/ 49 h 90"/>
              <a:gd name="T22" fmla="*/ 33 w 91"/>
              <a:gd name="T23" fmla="*/ 33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1" h="90">
                <a:moveTo>
                  <a:pt x="74" y="73"/>
                </a:moveTo>
                <a:lnTo>
                  <a:pt x="74" y="73"/>
                </a:lnTo>
                <a:cubicBezTo>
                  <a:pt x="90" y="57"/>
                  <a:pt x="90" y="33"/>
                  <a:pt x="74" y="17"/>
                </a:cubicBezTo>
                <a:cubicBezTo>
                  <a:pt x="57" y="0"/>
                  <a:pt x="33" y="0"/>
                  <a:pt x="17" y="17"/>
                </a:cubicBezTo>
                <a:cubicBezTo>
                  <a:pt x="0" y="33"/>
                  <a:pt x="0" y="57"/>
                  <a:pt x="17" y="73"/>
                </a:cubicBezTo>
                <a:cubicBezTo>
                  <a:pt x="33" y="89"/>
                  <a:pt x="57" y="89"/>
                  <a:pt x="74" y="73"/>
                </a:cubicBezTo>
                <a:close/>
                <a:moveTo>
                  <a:pt x="33" y="33"/>
                </a:moveTo>
                <a:lnTo>
                  <a:pt x="33" y="33"/>
                </a:lnTo>
                <a:cubicBezTo>
                  <a:pt x="41" y="33"/>
                  <a:pt x="49" y="33"/>
                  <a:pt x="57" y="33"/>
                </a:cubicBezTo>
                <a:cubicBezTo>
                  <a:pt x="57" y="41"/>
                  <a:pt x="57" y="49"/>
                  <a:pt x="57" y="49"/>
                </a:cubicBezTo>
                <a:cubicBezTo>
                  <a:pt x="49" y="57"/>
                  <a:pt x="41" y="57"/>
                  <a:pt x="33" y="49"/>
                </a:cubicBezTo>
                <a:cubicBezTo>
                  <a:pt x="33" y="49"/>
                  <a:pt x="33" y="41"/>
                  <a:pt x="33" y="3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24" name="Freeform 727">
            <a:extLst>
              <a:ext uri="{FF2B5EF4-FFF2-40B4-BE49-F238E27FC236}">
                <a16:creationId xmlns:a16="http://schemas.microsoft.com/office/drawing/2014/main" id="{282FED4E-B486-9B40-84DC-82A1C4843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6306" y="2566772"/>
            <a:ext cx="103276" cy="348254"/>
          </a:xfrm>
          <a:custGeom>
            <a:avLst/>
            <a:gdLst>
              <a:gd name="T0" fmla="*/ 17 w 188"/>
              <a:gd name="T1" fmla="*/ 640 h 641"/>
              <a:gd name="T2" fmla="*/ 17 w 188"/>
              <a:gd name="T3" fmla="*/ 640 h 641"/>
              <a:gd name="T4" fmla="*/ 8 w 188"/>
              <a:gd name="T5" fmla="*/ 640 h 641"/>
              <a:gd name="T6" fmla="*/ 0 w 188"/>
              <a:gd name="T7" fmla="*/ 624 h 641"/>
              <a:gd name="T8" fmla="*/ 0 w 188"/>
              <a:gd name="T9" fmla="*/ 16 h 641"/>
              <a:gd name="T10" fmla="*/ 17 w 188"/>
              <a:gd name="T11" fmla="*/ 0 h 641"/>
              <a:gd name="T12" fmla="*/ 33 w 188"/>
              <a:gd name="T13" fmla="*/ 16 h 641"/>
              <a:gd name="T14" fmla="*/ 33 w 188"/>
              <a:gd name="T15" fmla="*/ 591 h 641"/>
              <a:gd name="T16" fmla="*/ 154 w 188"/>
              <a:gd name="T17" fmla="*/ 461 h 641"/>
              <a:gd name="T18" fmla="*/ 179 w 188"/>
              <a:gd name="T19" fmla="*/ 461 h 641"/>
              <a:gd name="T20" fmla="*/ 179 w 188"/>
              <a:gd name="T21" fmla="*/ 478 h 641"/>
              <a:gd name="T22" fmla="*/ 25 w 188"/>
              <a:gd name="T23" fmla="*/ 632 h 641"/>
              <a:gd name="T24" fmla="*/ 17 w 188"/>
              <a:gd name="T25" fmla="*/ 640 h 6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88" h="641">
                <a:moveTo>
                  <a:pt x="17" y="640"/>
                </a:moveTo>
                <a:lnTo>
                  <a:pt x="17" y="640"/>
                </a:lnTo>
                <a:lnTo>
                  <a:pt x="8" y="640"/>
                </a:lnTo>
                <a:cubicBezTo>
                  <a:pt x="0" y="632"/>
                  <a:pt x="0" y="632"/>
                  <a:pt x="0" y="624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8"/>
                  <a:pt x="8" y="0"/>
                  <a:pt x="17" y="0"/>
                </a:cubicBezTo>
                <a:cubicBezTo>
                  <a:pt x="25" y="0"/>
                  <a:pt x="33" y="8"/>
                  <a:pt x="33" y="16"/>
                </a:cubicBezTo>
                <a:cubicBezTo>
                  <a:pt x="33" y="591"/>
                  <a:pt x="33" y="591"/>
                  <a:pt x="33" y="591"/>
                </a:cubicBezTo>
                <a:cubicBezTo>
                  <a:pt x="154" y="461"/>
                  <a:pt x="154" y="461"/>
                  <a:pt x="154" y="461"/>
                </a:cubicBezTo>
                <a:cubicBezTo>
                  <a:pt x="162" y="453"/>
                  <a:pt x="170" y="453"/>
                  <a:pt x="179" y="461"/>
                </a:cubicBezTo>
                <a:cubicBezTo>
                  <a:pt x="187" y="470"/>
                  <a:pt x="187" y="478"/>
                  <a:pt x="179" y="478"/>
                </a:cubicBezTo>
                <a:cubicBezTo>
                  <a:pt x="25" y="632"/>
                  <a:pt x="25" y="632"/>
                  <a:pt x="25" y="632"/>
                </a:cubicBezTo>
                <a:cubicBezTo>
                  <a:pt x="25" y="640"/>
                  <a:pt x="17" y="640"/>
                  <a:pt x="17" y="64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25" name="Freeform 728">
            <a:extLst>
              <a:ext uri="{FF2B5EF4-FFF2-40B4-BE49-F238E27FC236}">
                <a16:creationId xmlns:a16="http://schemas.microsoft.com/office/drawing/2014/main" id="{C211E4FA-1688-2E45-AB13-7F3CE4DCC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91197" y="2581183"/>
            <a:ext cx="211354" cy="208953"/>
          </a:xfrm>
          <a:custGeom>
            <a:avLst/>
            <a:gdLst>
              <a:gd name="T0" fmla="*/ 381 w 390"/>
              <a:gd name="T1" fmla="*/ 0 h 382"/>
              <a:gd name="T2" fmla="*/ 373 w 390"/>
              <a:gd name="T3" fmla="*/ 0 h 382"/>
              <a:gd name="T4" fmla="*/ 170 w 390"/>
              <a:gd name="T5" fmla="*/ 122 h 382"/>
              <a:gd name="T6" fmla="*/ 73 w 390"/>
              <a:gd name="T7" fmla="*/ 179 h 382"/>
              <a:gd name="T8" fmla="*/ 32 w 390"/>
              <a:gd name="T9" fmla="*/ 211 h 382"/>
              <a:gd name="T10" fmla="*/ 32 w 390"/>
              <a:gd name="T11" fmla="*/ 227 h 382"/>
              <a:gd name="T12" fmla="*/ 113 w 390"/>
              <a:gd name="T13" fmla="*/ 219 h 382"/>
              <a:gd name="T14" fmla="*/ 113 w 390"/>
              <a:gd name="T15" fmla="*/ 235 h 382"/>
              <a:gd name="T16" fmla="*/ 81 w 390"/>
              <a:gd name="T17" fmla="*/ 243 h 382"/>
              <a:gd name="T18" fmla="*/ 24 w 390"/>
              <a:gd name="T19" fmla="*/ 308 h 382"/>
              <a:gd name="T20" fmla="*/ 24 w 390"/>
              <a:gd name="T21" fmla="*/ 381 h 382"/>
              <a:gd name="T22" fmla="*/ 138 w 390"/>
              <a:gd name="T23" fmla="*/ 324 h 382"/>
              <a:gd name="T24" fmla="*/ 146 w 390"/>
              <a:gd name="T25" fmla="*/ 276 h 382"/>
              <a:gd name="T26" fmla="*/ 162 w 390"/>
              <a:gd name="T27" fmla="*/ 267 h 382"/>
              <a:gd name="T28" fmla="*/ 162 w 390"/>
              <a:gd name="T29" fmla="*/ 349 h 382"/>
              <a:gd name="T30" fmla="*/ 170 w 390"/>
              <a:gd name="T31" fmla="*/ 357 h 382"/>
              <a:gd name="T32" fmla="*/ 211 w 390"/>
              <a:gd name="T33" fmla="*/ 324 h 382"/>
              <a:gd name="T34" fmla="*/ 243 w 390"/>
              <a:gd name="T35" fmla="*/ 227 h 382"/>
              <a:gd name="T36" fmla="*/ 381 w 390"/>
              <a:gd name="T37" fmla="*/ 17 h 382"/>
              <a:gd name="T38" fmla="*/ 381 w 390"/>
              <a:gd name="T39" fmla="*/ 0 h 382"/>
              <a:gd name="T40" fmla="*/ 113 w 390"/>
              <a:gd name="T41" fmla="*/ 203 h 382"/>
              <a:gd name="T42" fmla="*/ 81 w 390"/>
              <a:gd name="T43" fmla="*/ 195 h 382"/>
              <a:gd name="T44" fmla="*/ 113 w 390"/>
              <a:gd name="T45" fmla="*/ 203 h 382"/>
              <a:gd name="T46" fmla="*/ 122 w 390"/>
              <a:gd name="T47" fmla="*/ 300 h 382"/>
              <a:gd name="T48" fmla="*/ 73 w 390"/>
              <a:gd name="T49" fmla="*/ 341 h 382"/>
              <a:gd name="T50" fmla="*/ 49 w 390"/>
              <a:gd name="T51" fmla="*/ 316 h 382"/>
              <a:gd name="T52" fmla="*/ 89 w 390"/>
              <a:gd name="T53" fmla="*/ 267 h 382"/>
              <a:gd name="T54" fmla="*/ 105 w 390"/>
              <a:gd name="T55" fmla="*/ 267 h 382"/>
              <a:gd name="T56" fmla="*/ 97 w 390"/>
              <a:gd name="T57" fmla="*/ 292 h 382"/>
              <a:gd name="T58" fmla="*/ 122 w 390"/>
              <a:gd name="T59" fmla="*/ 276 h 382"/>
              <a:gd name="T60" fmla="*/ 194 w 390"/>
              <a:gd name="T61" fmla="*/ 308 h 382"/>
              <a:gd name="T62" fmla="*/ 186 w 390"/>
              <a:gd name="T63" fmla="*/ 324 h 382"/>
              <a:gd name="T64" fmla="*/ 211 w 390"/>
              <a:gd name="T65" fmla="*/ 251 h 382"/>
              <a:gd name="T66" fmla="*/ 243 w 390"/>
              <a:gd name="T67" fmla="*/ 203 h 382"/>
              <a:gd name="T68" fmla="*/ 178 w 390"/>
              <a:gd name="T69" fmla="*/ 259 h 382"/>
              <a:gd name="T70" fmla="*/ 202 w 390"/>
              <a:gd name="T71" fmla="*/ 195 h 382"/>
              <a:gd name="T72" fmla="*/ 186 w 390"/>
              <a:gd name="T73" fmla="*/ 187 h 382"/>
              <a:gd name="T74" fmla="*/ 130 w 390"/>
              <a:gd name="T75" fmla="*/ 211 h 382"/>
              <a:gd name="T76" fmla="*/ 364 w 390"/>
              <a:gd name="T77" fmla="*/ 25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390" h="382">
                <a:moveTo>
                  <a:pt x="381" y="0"/>
                </a:moveTo>
                <a:lnTo>
                  <a:pt x="381" y="0"/>
                </a:lnTo>
                <a:lnTo>
                  <a:pt x="381" y="0"/>
                </a:lnTo>
                <a:cubicBezTo>
                  <a:pt x="381" y="0"/>
                  <a:pt x="381" y="0"/>
                  <a:pt x="373" y="0"/>
                </a:cubicBezTo>
                <a:cubicBezTo>
                  <a:pt x="356" y="8"/>
                  <a:pt x="356" y="8"/>
                  <a:pt x="356" y="8"/>
                </a:cubicBezTo>
                <a:cubicBezTo>
                  <a:pt x="283" y="33"/>
                  <a:pt x="219" y="73"/>
                  <a:pt x="170" y="122"/>
                </a:cubicBezTo>
                <a:cubicBezTo>
                  <a:pt x="154" y="146"/>
                  <a:pt x="154" y="146"/>
                  <a:pt x="154" y="146"/>
                </a:cubicBezTo>
                <a:cubicBezTo>
                  <a:pt x="73" y="179"/>
                  <a:pt x="73" y="179"/>
                  <a:pt x="73" y="179"/>
                </a:cubicBezTo>
                <a:lnTo>
                  <a:pt x="65" y="179"/>
                </a:lnTo>
                <a:cubicBezTo>
                  <a:pt x="32" y="211"/>
                  <a:pt x="32" y="211"/>
                  <a:pt x="32" y="211"/>
                </a:cubicBezTo>
                <a:lnTo>
                  <a:pt x="32" y="219"/>
                </a:lnTo>
                <a:lnTo>
                  <a:pt x="32" y="227"/>
                </a:lnTo>
                <a:cubicBezTo>
                  <a:pt x="40" y="227"/>
                  <a:pt x="40" y="227"/>
                  <a:pt x="40" y="227"/>
                </a:cubicBezTo>
                <a:cubicBezTo>
                  <a:pt x="113" y="219"/>
                  <a:pt x="113" y="219"/>
                  <a:pt x="113" y="219"/>
                </a:cubicBezTo>
                <a:cubicBezTo>
                  <a:pt x="122" y="227"/>
                  <a:pt x="122" y="227"/>
                  <a:pt x="122" y="227"/>
                </a:cubicBezTo>
                <a:cubicBezTo>
                  <a:pt x="113" y="235"/>
                  <a:pt x="113" y="235"/>
                  <a:pt x="113" y="235"/>
                </a:cubicBezTo>
                <a:cubicBezTo>
                  <a:pt x="113" y="235"/>
                  <a:pt x="105" y="235"/>
                  <a:pt x="105" y="243"/>
                </a:cubicBezTo>
                <a:cubicBezTo>
                  <a:pt x="97" y="235"/>
                  <a:pt x="89" y="235"/>
                  <a:pt x="81" y="243"/>
                </a:cubicBezTo>
                <a:cubicBezTo>
                  <a:pt x="73" y="243"/>
                  <a:pt x="65" y="251"/>
                  <a:pt x="65" y="251"/>
                </a:cubicBezTo>
                <a:cubicBezTo>
                  <a:pt x="57" y="259"/>
                  <a:pt x="40" y="284"/>
                  <a:pt x="24" y="308"/>
                </a:cubicBezTo>
                <a:cubicBezTo>
                  <a:pt x="0" y="349"/>
                  <a:pt x="0" y="365"/>
                  <a:pt x="8" y="381"/>
                </a:cubicBezTo>
                <a:cubicBezTo>
                  <a:pt x="16" y="381"/>
                  <a:pt x="16" y="381"/>
                  <a:pt x="24" y="381"/>
                </a:cubicBezTo>
                <a:cubicBezTo>
                  <a:pt x="40" y="381"/>
                  <a:pt x="57" y="381"/>
                  <a:pt x="81" y="365"/>
                </a:cubicBezTo>
                <a:cubicBezTo>
                  <a:pt x="105" y="349"/>
                  <a:pt x="130" y="332"/>
                  <a:pt x="138" y="324"/>
                </a:cubicBezTo>
                <a:cubicBezTo>
                  <a:pt x="138" y="316"/>
                  <a:pt x="146" y="316"/>
                  <a:pt x="146" y="308"/>
                </a:cubicBezTo>
                <a:cubicBezTo>
                  <a:pt x="146" y="300"/>
                  <a:pt x="154" y="284"/>
                  <a:pt x="146" y="276"/>
                </a:cubicBezTo>
                <a:cubicBezTo>
                  <a:pt x="154" y="276"/>
                  <a:pt x="154" y="276"/>
                  <a:pt x="154" y="276"/>
                </a:cubicBezTo>
                <a:cubicBezTo>
                  <a:pt x="162" y="267"/>
                  <a:pt x="162" y="267"/>
                  <a:pt x="162" y="267"/>
                </a:cubicBezTo>
                <a:cubicBezTo>
                  <a:pt x="170" y="276"/>
                  <a:pt x="170" y="276"/>
                  <a:pt x="170" y="276"/>
                </a:cubicBezTo>
                <a:cubicBezTo>
                  <a:pt x="162" y="349"/>
                  <a:pt x="162" y="349"/>
                  <a:pt x="162" y="349"/>
                </a:cubicBezTo>
                <a:cubicBezTo>
                  <a:pt x="162" y="349"/>
                  <a:pt x="162" y="349"/>
                  <a:pt x="162" y="357"/>
                </a:cubicBezTo>
                <a:lnTo>
                  <a:pt x="170" y="357"/>
                </a:lnTo>
                <a:lnTo>
                  <a:pt x="178" y="357"/>
                </a:lnTo>
                <a:cubicBezTo>
                  <a:pt x="211" y="324"/>
                  <a:pt x="211" y="324"/>
                  <a:pt x="211" y="324"/>
                </a:cubicBezTo>
                <a:cubicBezTo>
                  <a:pt x="211" y="316"/>
                  <a:pt x="211" y="316"/>
                  <a:pt x="211" y="316"/>
                </a:cubicBezTo>
                <a:cubicBezTo>
                  <a:pt x="243" y="227"/>
                  <a:pt x="243" y="227"/>
                  <a:pt x="243" y="227"/>
                </a:cubicBezTo>
                <a:cubicBezTo>
                  <a:pt x="251" y="219"/>
                  <a:pt x="251" y="219"/>
                  <a:pt x="251" y="219"/>
                </a:cubicBezTo>
                <a:cubicBezTo>
                  <a:pt x="316" y="170"/>
                  <a:pt x="356" y="98"/>
                  <a:pt x="381" y="17"/>
                </a:cubicBezTo>
                <a:cubicBezTo>
                  <a:pt x="389" y="17"/>
                  <a:pt x="389" y="17"/>
                  <a:pt x="389" y="17"/>
                </a:cubicBezTo>
                <a:cubicBezTo>
                  <a:pt x="389" y="8"/>
                  <a:pt x="389" y="8"/>
                  <a:pt x="381" y="0"/>
                </a:cubicBezTo>
                <a:close/>
                <a:moveTo>
                  <a:pt x="113" y="203"/>
                </a:moveTo>
                <a:lnTo>
                  <a:pt x="113" y="203"/>
                </a:lnTo>
                <a:cubicBezTo>
                  <a:pt x="65" y="203"/>
                  <a:pt x="65" y="203"/>
                  <a:pt x="65" y="203"/>
                </a:cubicBezTo>
                <a:cubicBezTo>
                  <a:pt x="81" y="195"/>
                  <a:pt x="81" y="195"/>
                  <a:pt x="81" y="195"/>
                </a:cubicBezTo>
                <a:cubicBezTo>
                  <a:pt x="130" y="179"/>
                  <a:pt x="130" y="179"/>
                  <a:pt x="130" y="179"/>
                </a:cubicBezTo>
                <a:lnTo>
                  <a:pt x="113" y="203"/>
                </a:lnTo>
                <a:close/>
                <a:moveTo>
                  <a:pt x="122" y="300"/>
                </a:moveTo>
                <a:lnTo>
                  <a:pt x="122" y="300"/>
                </a:lnTo>
                <a:cubicBezTo>
                  <a:pt x="122" y="300"/>
                  <a:pt x="122" y="300"/>
                  <a:pt x="113" y="308"/>
                </a:cubicBezTo>
                <a:cubicBezTo>
                  <a:pt x="113" y="308"/>
                  <a:pt x="89" y="324"/>
                  <a:pt x="73" y="341"/>
                </a:cubicBezTo>
                <a:cubicBezTo>
                  <a:pt x="49" y="349"/>
                  <a:pt x="32" y="357"/>
                  <a:pt x="32" y="357"/>
                </a:cubicBezTo>
                <a:cubicBezTo>
                  <a:pt x="32" y="349"/>
                  <a:pt x="32" y="341"/>
                  <a:pt x="49" y="316"/>
                </a:cubicBezTo>
                <a:cubicBezTo>
                  <a:pt x="65" y="300"/>
                  <a:pt x="73" y="276"/>
                  <a:pt x="81" y="276"/>
                </a:cubicBezTo>
                <a:cubicBezTo>
                  <a:pt x="81" y="267"/>
                  <a:pt x="89" y="267"/>
                  <a:pt x="89" y="267"/>
                </a:cubicBezTo>
                <a:cubicBezTo>
                  <a:pt x="97" y="267"/>
                  <a:pt x="97" y="267"/>
                  <a:pt x="97" y="267"/>
                </a:cubicBezTo>
                <a:cubicBezTo>
                  <a:pt x="105" y="267"/>
                  <a:pt x="105" y="267"/>
                  <a:pt x="105" y="267"/>
                </a:cubicBezTo>
                <a:cubicBezTo>
                  <a:pt x="97" y="276"/>
                  <a:pt x="97" y="276"/>
                  <a:pt x="97" y="276"/>
                </a:cubicBezTo>
                <a:cubicBezTo>
                  <a:pt x="97" y="276"/>
                  <a:pt x="97" y="284"/>
                  <a:pt x="97" y="292"/>
                </a:cubicBezTo>
                <a:cubicBezTo>
                  <a:pt x="105" y="292"/>
                  <a:pt x="105" y="292"/>
                  <a:pt x="113" y="292"/>
                </a:cubicBezTo>
                <a:cubicBezTo>
                  <a:pt x="122" y="276"/>
                  <a:pt x="122" y="276"/>
                  <a:pt x="122" y="276"/>
                </a:cubicBezTo>
                <a:cubicBezTo>
                  <a:pt x="122" y="284"/>
                  <a:pt x="122" y="292"/>
                  <a:pt x="122" y="300"/>
                </a:cubicBezTo>
                <a:close/>
                <a:moveTo>
                  <a:pt x="194" y="308"/>
                </a:moveTo>
                <a:lnTo>
                  <a:pt x="194" y="308"/>
                </a:lnTo>
                <a:cubicBezTo>
                  <a:pt x="186" y="324"/>
                  <a:pt x="186" y="324"/>
                  <a:pt x="186" y="324"/>
                </a:cubicBezTo>
                <a:cubicBezTo>
                  <a:pt x="186" y="276"/>
                  <a:pt x="186" y="276"/>
                  <a:pt x="186" y="276"/>
                </a:cubicBezTo>
                <a:cubicBezTo>
                  <a:pt x="211" y="251"/>
                  <a:pt x="211" y="251"/>
                  <a:pt x="211" y="251"/>
                </a:cubicBezTo>
                <a:lnTo>
                  <a:pt x="194" y="308"/>
                </a:lnTo>
                <a:close/>
                <a:moveTo>
                  <a:pt x="243" y="203"/>
                </a:moveTo>
                <a:lnTo>
                  <a:pt x="243" y="203"/>
                </a:lnTo>
                <a:cubicBezTo>
                  <a:pt x="178" y="259"/>
                  <a:pt x="178" y="259"/>
                  <a:pt x="178" y="259"/>
                </a:cubicBezTo>
                <a:cubicBezTo>
                  <a:pt x="162" y="243"/>
                  <a:pt x="162" y="243"/>
                  <a:pt x="162" y="243"/>
                </a:cubicBezTo>
                <a:cubicBezTo>
                  <a:pt x="202" y="195"/>
                  <a:pt x="202" y="195"/>
                  <a:pt x="202" y="195"/>
                </a:cubicBezTo>
                <a:lnTo>
                  <a:pt x="202" y="187"/>
                </a:lnTo>
                <a:cubicBezTo>
                  <a:pt x="194" y="179"/>
                  <a:pt x="194" y="179"/>
                  <a:pt x="186" y="187"/>
                </a:cubicBezTo>
                <a:cubicBezTo>
                  <a:pt x="146" y="227"/>
                  <a:pt x="146" y="227"/>
                  <a:pt x="146" y="227"/>
                </a:cubicBezTo>
                <a:cubicBezTo>
                  <a:pt x="130" y="211"/>
                  <a:pt x="130" y="211"/>
                  <a:pt x="130" y="211"/>
                </a:cubicBezTo>
                <a:cubicBezTo>
                  <a:pt x="186" y="138"/>
                  <a:pt x="186" y="138"/>
                  <a:pt x="186" y="138"/>
                </a:cubicBezTo>
                <a:cubicBezTo>
                  <a:pt x="235" y="90"/>
                  <a:pt x="291" y="49"/>
                  <a:pt x="364" y="25"/>
                </a:cubicBezTo>
                <a:cubicBezTo>
                  <a:pt x="340" y="98"/>
                  <a:pt x="299" y="162"/>
                  <a:pt x="243" y="20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26" name="Freeform 729">
            <a:extLst>
              <a:ext uri="{FF2B5EF4-FFF2-40B4-BE49-F238E27FC236}">
                <a16:creationId xmlns:a16="http://schemas.microsoft.com/office/drawing/2014/main" id="{6ACFE36F-1FEB-9043-9D2A-74F99103D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32901" y="2614807"/>
            <a:ext cx="36026" cy="31224"/>
          </a:xfrm>
          <a:custGeom>
            <a:avLst/>
            <a:gdLst>
              <a:gd name="T0" fmla="*/ 49 w 66"/>
              <a:gd name="T1" fmla="*/ 49 h 58"/>
              <a:gd name="T2" fmla="*/ 49 w 66"/>
              <a:gd name="T3" fmla="*/ 49 h 58"/>
              <a:gd name="T4" fmla="*/ 49 w 66"/>
              <a:gd name="T5" fmla="*/ 8 h 58"/>
              <a:gd name="T6" fmla="*/ 16 w 66"/>
              <a:gd name="T7" fmla="*/ 8 h 58"/>
              <a:gd name="T8" fmla="*/ 16 w 66"/>
              <a:gd name="T9" fmla="*/ 49 h 58"/>
              <a:gd name="T10" fmla="*/ 49 w 66"/>
              <a:gd name="T11" fmla="*/ 49 h 58"/>
              <a:gd name="T12" fmla="*/ 24 w 66"/>
              <a:gd name="T13" fmla="*/ 25 h 58"/>
              <a:gd name="T14" fmla="*/ 24 w 66"/>
              <a:gd name="T15" fmla="*/ 25 h 58"/>
              <a:gd name="T16" fmla="*/ 40 w 66"/>
              <a:gd name="T17" fmla="*/ 25 h 58"/>
              <a:gd name="T18" fmla="*/ 40 w 66"/>
              <a:gd name="T19" fmla="*/ 41 h 58"/>
              <a:gd name="T20" fmla="*/ 24 w 66"/>
              <a:gd name="T21" fmla="*/ 41 h 58"/>
              <a:gd name="T22" fmla="*/ 24 w 66"/>
              <a:gd name="T23" fmla="*/ 25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6" h="58">
                <a:moveTo>
                  <a:pt x="49" y="49"/>
                </a:moveTo>
                <a:lnTo>
                  <a:pt x="49" y="49"/>
                </a:lnTo>
                <a:cubicBezTo>
                  <a:pt x="65" y="41"/>
                  <a:pt x="65" y="25"/>
                  <a:pt x="49" y="8"/>
                </a:cubicBezTo>
                <a:cubicBezTo>
                  <a:pt x="40" y="0"/>
                  <a:pt x="24" y="0"/>
                  <a:pt x="16" y="8"/>
                </a:cubicBezTo>
                <a:cubicBezTo>
                  <a:pt x="0" y="25"/>
                  <a:pt x="0" y="41"/>
                  <a:pt x="16" y="49"/>
                </a:cubicBezTo>
                <a:cubicBezTo>
                  <a:pt x="24" y="57"/>
                  <a:pt x="40" y="57"/>
                  <a:pt x="49" y="49"/>
                </a:cubicBezTo>
                <a:close/>
                <a:moveTo>
                  <a:pt x="24" y="25"/>
                </a:moveTo>
                <a:lnTo>
                  <a:pt x="24" y="25"/>
                </a:lnTo>
                <a:cubicBezTo>
                  <a:pt x="32" y="25"/>
                  <a:pt x="32" y="25"/>
                  <a:pt x="40" y="25"/>
                </a:cubicBezTo>
                <a:cubicBezTo>
                  <a:pt x="40" y="25"/>
                  <a:pt x="40" y="33"/>
                  <a:pt x="40" y="41"/>
                </a:cubicBezTo>
                <a:cubicBezTo>
                  <a:pt x="32" y="41"/>
                  <a:pt x="32" y="41"/>
                  <a:pt x="24" y="41"/>
                </a:cubicBezTo>
                <a:cubicBezTo>
                  <a:pt x="24" y="33"/>
                  <a:pt x="24" y="25"/>
                  <a:pt x="24" y="2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27" name="Freeform 730">
            <a:extLst>
              <a:ext uri="{FF2B5EF4-FFF2-40B4-BE49-F238E27FC236}">
                <a16:creationId xmlns:a16="http://schemas.microsoft.com/office/drawing/2014/main" id="{DEEC0680-89E1-BD41-866F-2AF7FE9179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6744" y="2898213"/>
            <a:ext cx="295414" cy="19214"/>
          </a:xfrm>
          <a:custGeom>
            <a:avLst/>
            <a:gdLst>
              <a:gd name="T0" fmla="*/ 527 w 544"/>
              <a:gd name="T1" fmla="*/ 33 h 34"/>
              <a:gd name="T2" fmla="*/ 527 w 544"/>
              <a:gd name="T3" fmla="*/ 33 h 34"/>
              <a:gd name="T4" fmla="*/ 527 w 544"/>
              <a:gd name="T5" fmla="*/ 0 h 34"/>
              <a:gd name="T6" fmla="*/ 527 w 544"/>
              <a:gd name="T7" fmla="*/ 0 h 34"/>
              <a:gd name="T8" fmla="*/ 527 w 544"/>
              <a:gd name="T9" fmla="*/ 33 h 34"/>
              <a:gd name="T10" fmla="*/ 486 w 544"/>
              <a:gd name="T11" fmla="*/ 33 h 34"/>
              <a:gd name="T12" fmla="*/ 486 w 544"/>
              <a:gd name="T13" fmla="*/ 33 h 34"/>
              <a:gd name="T14" fmla="*/ 486 w 544"/>
              <a:gd name="T15" fmla="*/ 0 h 34"/>
              <a:gd name="T16" fmla="*/ 486 w 544"/>
              <a:gd name="T17" fmla="*/ 0 h 34"/>
              <a:gd name="T18" fmla="*/ 486 w 544"/>
              <a:gd name="T19" fmla="*/ 33 h 34"/>
              <a:gd name="T20" fmla="*/ 446 w 544"/>
              <a:gd name="T21" fmla="*/ 33 h 34"/>
              <a:gd name="T22" fmla="*/ 446 w 544"/>
              <a:gd name="T23" fmla="*/ 33 h 34"/>
              <a:gd name="T24" fmla="*/ 446 w 544"/>
              <a:gd name="T25" fmla="*/ 0 h 34"/>
              <a:gd name="T26" fmla="*/ 446 w 544"/>
              <a:gd name="T27" fmla="*/ 0 h 34"/>
              <a:gd name="T28" fmla="*/ 446 w 544"/>
              <a:gd name="T29" fmla="*/ 33 h 34"/>
              <a:gd name="T30" fmla="*/ 405 w 544"/>
              <a:gd name="T31" fmla="*/ 33 h 34"/>
              <a:gd name="T32" fmla="*/ 389 w 544"/>
              <a:gd name="T33" fmla="*/ 17 h 34"/>
              <a:gd name="T34" fmla="*/ 405 w 544"/>
              <a:gd name="T35" fmla="*/ 0 h 34"/>
              <a:gd name="T36" fmla="*/ 405 w 544"/>
              <a:gd name="T37" fmla="*/ 33 h 34"/>
              <a:gd name="T38" fmla="*/ 357 w 544"/>
              <a:gd name="T39" fmla="*/ 33 h 34"/>
              <a:gd name="T40" fmla="*/ 340 w 544"/>
              <a:gd name="T41" fmla="*/ 17 h 34"/>
              <a:gd name="T42" fmla="*/ 357 w 544"/>
              <a:gd name="T43" fmla="*/ 0 h 34"/>
              <a:gd name="T44" fmla="*/ 357 w 544"/>
              <a:gd name="T45" fmla="*/ 33 h 34"/>
              <a:gd name="T46" fmla="*/ 316 w 544"/>
              <a:gd name="T47" fmla="*/ 33 h 34"/>
              <a:gd name="T48" fmla="*/ 300 w 544"/>
              <a:gd name="T49" fmla="*/ 17 h 34"/>
              <a:gd name="T50" fmla="*/ 316 w 544"/>
              <a:gd name="T51" fmla="*/ 0 h 34"/>
              <a:gd name="T52" fmla="*/ 316 w 544"/>
              <a:gd name="T53" fmla="*/ 33 h 34"/>
              <a:gd name="T54" fmla="*/ 276 w 544"/>
              <a:gd name="T55" fmla="*/ 33 h 34"/>
              <a:gd name="T56" fmla="*/ 268 w 544"/>
              <a:gd name="T57" fmla="*/ 33 h 34"/>
              <a:gd name="T58" fmla="*/ 268 w 544"/>
              <a:gd name="T59" fmla="*/ 0 h 34"/>
              <a:gd name="T60" fmla="*/ 276 w 544"/>
              <a:gd name="T61" fmla="*/ 0 h 34"/>
              <a:gd name="T62" fmla="*/ 276 w 544"/>
              <a:gd name="T63" fmla="*/ 33 h 34"/>
              <a:gd name="T64" fmla="*/ 227 w 544"/>
              <a:gd name="T65" fmla="*/ 33 h 34"/>
              <a:gd name="T66" fmla="*/ 227 w 544"/>
              <a:gd name="T67" fmla="*/ 33 h 34"/>
              <a:gd name="T68" fmla="*/ 227 w 544"/>
              <a:gd name="T69" fmla="*/ 0 h 34"/>
              <a:gd name="T70" fmla="*/ 227 w 544"/>
              <a:gd name="T71" fmla="*/ 0 h 34"/>
              <a:gd name="T72" fmla="*/ 227 w 544"/>
              <a:gd name="T73" fmla="*/ 33 h 34"/>
              <a:gd name="T74" fmla="*/ 187 w 544"/>
              <a:gd name="T75" fmla="*/ 33 h 34"/>
              <a:gd name="T76" fmla="*/ 187 w 544"/>
              <a:gd name="T77" fmla="*/ 33 h 34"/>
              <a:gd name="T78" fmla="*/ 187 w 544"/>
              <a:gd name="T79" fmla="*/ 0 h 34"/>
              <a:gd name="T80" fmla="*/ 187 w 544"/>
              <a:gd name="T81" fmla="*/ 0 h 34"/>
              <a:gd name="T82" fmla="*/ 187 w 544"/>
              <a:gd name="T83" fmla="*/ 33 h 34"/>
              <a:gd name="T84" fmla="*/ 146 w 544"/>
              <a:gd name="T85" fmla="*/ 33 h 34"/>
              <a:gd name="T86" fmla="*/ 130 w 544"/>
              <a:gd name="T87" fmla="*/ 17 h 34"/>
              <a:gd name="T88" fmla="*/ 146 w 544"/>
              <a:gd name="T89" fmla="*/ 0 h 34"/>
              <a:gd name="T90" fmla="*/ 146 w 544"/>
              <a:gd name="T91" fmla="*/ 33 h 34"/>
              <a:gd name="T92" fmla="*/ 98 w 544"/>
              <a:gd name="T93" fmla="*/ 33 h 34"/>
              <a:gd name="T94" fmla="*/ 81 w 544"/>
              <a:gd name="T95" fmla="*/ 17 h 34"/>
              <a:gd name="T96" fmla="*/ 98 w 544"/>
              <a:gd name="T97" fmla="*/ 0 h 34"/>
              <a:gd name="T98" fmla="*/ 98 w 544"/>
              <a:gd name="T99" fmla="*/ 33 h 34"/>
              <a:gd name="T100" fmla="*/ 57 w 544"/>
              <a:gd name="T101" fmla="*/ 33 h 34"/>
              <a:gd name="T102" fmla="*/ 41 w 544"/>
              <a:gd name="T103" fmla="*/ 17 h 34"/>
              <a:gd name="T104" fmla="*/ 57 w 544"/>
              <a:gd name="T105" fmla="*/ 0 h 34"/>
              <a:gd name="T106" fmla="*/ 57 w 544"/>
              <a:gd name="T107" fmla="*/ 33 h 34"/>
              <a:gd name="T108" fmla="*/ 17 w 544"/>
              <a:gd name="T109" fmla="*/ 33 h 34"/>
              <a:gd name="T110" fmla="*/ 17 w 544"/>
              <a:gd name="T111" fmla="*/ 33 h 34"/>
              <a:gd name="T112" fmla="*/ 17 w 544"/>
              <a:gd name="T113" fmla="*/ 0 h 34"/>
              <a:gd name="T114" fmla="*/ 17 w 544"/>
              <a:gd name="T115" fmla="*/ 0 h 34"/>
              <a:gd name="T116" fmla="*/ 17 w 544"/>
              <a:gd name="T117" fmla="*/ 33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544" h="34">
                <a:moveTo>
                  <a:pt x="527" y="33"/>
                </a:moveTo>
                <a:lnTo>
                  <a:pt x="527" y="33"/>
                </a:lnTo>
                <a:lnTo>
                  <a:pt x="527" y="33"/>
                </a:lnTo>
                <a:lnTo>
                  <a:pt x="527" y="33"/>
                </a:lnTo>
                <a:cubicBezTo>
                  <a:pt x="519" y="33"/>
                  <a:pt x="519" y="25"/>
                  <a:pt x="519" y="17"/>
                </a:cubicBezTo>
                <a:cubicBezTo>
                  <a:pt x="519" y="8"/>
                  <a:pt x="519" y="0"/>
                  <a:pt x="527" y="0"/>
                </a:cubicBezTo>
                <a:lnTo>
                  <a:pt x="527" y="0"/>
                </a:lnTo>
                <a:lnTo>
                  <a:pt x="527" y="0"/>
                </a:lnTo>
                <a:cubicBezTo>
                  <a:pt x="535" y="0"/>
                  <a:pt x="543" y="8"/>
                  <a:pt x="543" y="17"/>
                </a:cubicBezTo>
                <a:cubicBezTo>
                  <a:pt x="543" y="25"/>
                  <a:pt x="535" y="33"/>
                  <a:pt x="527" y="33"/>
                </a:cubicBezTo>
                <a:close/>
                <a:moveTo>
                  <a:pt x="486" y="33"/>
                </a:moveTo>
                <a:lnTo>
                  <a:pt x="486" y="33"/>
                </a:lnTo>
                <a:lnTo>
                  <a:pt x="486" y="33"/>
                </a:lnTo>
                <a:lnTo>
                  <a:pt x="486" y="33"/>
                </a:lnTo>
                <a:cubicBezTo>
                  <a:pt x="478" y="33"/>
                  <a:pt x="470" y="25"/>
                  <a:pt x="470" y="17"/>
                </a:cubicBezTo>
                <a:cubicBezTo>
                  <a:pt x="470" y="8"/>
                  <a:pt x="478" y="0"/>
                  <a:pt x="486" y="0"/>
                </a:cubicBezTo>
                <a:lnTo>
                  <a:pt x="486" y="0"/>
                </a:lnTo>
                <a:lnTo>
                  <a:pt x="486" y="0"/>
                </a:lnTo>
                <a:cubicBezTo>
                  <a:pt x="494" y="0"/>
                  <a:pt x="502" y="8"/>
                  <a:pt x="502" y="17"/>
                </a:cubicBezTo>
                <a:cubicBezTo>
                  <a:pt x="502" y="25"/>
                  <a:pt x="494" y="33"/>
                  <a:pt x="486" y="33"/>
                </a:cubicBezTo>
                <a:close/>
                <a:moveTo>
                  <a:pt x="446" y="33"/>
                </a:moveTo>
                <a:lnTo>
                  <a:pt x="446" y="33"/>
                </a:lnTo>
                <a:lnTo>
                  <a:pt x="446" y="33"/>
                </a:lnTo>
                <a:lnTo>
                  <a:pt x="446" y="33"/>
                </a:lnTo>
                <a:cubicBezTo>
                  <a:pt x="437" y="33"/>
                  <a:pt x="429" y="25"/>
                  <a:pt x="429" y="17"/>
                </a:cubicBezTo>
                <a:cubicBezTo>
                  <a:pt x="429" y="8"/>
                  <a:pt x="437" y="0"/>
                  <a:pt x="446" y="0"/>
                </a:cubicBezTo>
                <a:lnTo>
                  <a:pt x="446" y="0"/>
                </a:lnTo>
                <a:lnTo>
                  <a:pt x="446" y="0"/>
                </a:lnTo>
                <a:cubicBezTo>
                  <a:pt x="454" y="0"/>
                  <a:pt x="462" y="8"/>
                  <a:pt x="462" y="17"/>
                </a:cubicBezTo>
                <a:cubicBezTo>
                  <a:pt x="462" y="25"/>
                  <a:pt x="454" y="33"/>
                  <a:pt x="446" y="33"/>
                </a:cubicBezTo>
                <a:close/>
                <a:moveTo>
                  <a:pt x="405" y="33"/>
                </a:moveTo>
                <a:lnTo>
                  <a:pt x="405" y="33"/>
                </a:lnTo>
                <a:cubicBezTo>
                  <a:pt x="397" y="33"/>
                  <a:pt x="397" y="33"/>
                  <a:pt x="397" y="33"/>
                </a:cubicBezTo>
                <a:cubicBezTo>
                  <a:pt x="389" y="33"/>
                  <a:pt x="389" y="25"/>
                  <a:pt x="389" y="17"/>
                </a:cubicBezTo>
                <a:cubicBezTo>
                  <a:pt x="389" y="8"/>
                  <a:pt x="389" y="0"/>
                  <a:pt x="397" y="0"/>
                </a:cubicBezTo>
                <a:cubicBezTo>
                  <a:pt x="405" y="0"/>
                  <a:pt x="405" y="0"/>
                  <a:pt x="405" y="0"/>
                </a:cubicBezTo>
                <a:cubicBezTo>
                  <a:pt x="413" y="0"/>
                  <a:pt x="413" y="8"/>
                  <a:pt x="413" y="17"/>
                </a:cubicBezTo>
                <a:cubicBezTo>
                  <a:pt x="413" y="25"/>
                  <a:pt x="413" y="33"/>
                  <a:pt x="405" y="33"/>
                </a:cubicBezTo>
                <a:close/>
                <a:moveTo>
                  <a:pt x="357" y="33"/>
                </a:moveTo>
                <a:lnTo>
                  <a:pt x="357" y="33"/>
                </a:lnTo>
                <a:lnTo>
                  <a:pt x="357" y="33"/>
                </a:lnTo>
                <a:cubicBezTo>
                  <a:pt x="349" y="33"/>
                  <a:pt x="340" y="25"/>
                  <a:pt x="340" y="17"/>
                </a:cubicBezTo>
                <a:cubicBezTo>
                  <a:pt x="340" y="8"/>
                  <a:pt x="349" y="0"/>
                  <a:pt x="357" y="0"/>
                </a:cubicBezTo>
                <a:lnTo>
                  <a:pt x="357" y="0"/>
                </a:lnTo>
                <a:cubicBezTo>
                  <a:pt x="365" y="0"/>
                  <a:pt x="373" y="8"/>
                  <a:pt x="373" y="17"/>
                </a:cubicBezTo>
                <a:cubicBezTo>
                  <a:pt x="373" y="25"/>
                  <a:pt x="365" y="33"/>
                  <a:pt x="357" y="33"/>
                </a:cubicBezTo>
                <a:close/>
                <a:moveTo>
                  <a:pt x="316" y="33"/>
                </a:moveTo>
                <a:lnTo>
                  <a:pt x="316" y="33"/>
                </a:lnTo>
                <a:lnTo>
                  <a:pt x="316" y="33"/>
                </a:lnTo>
                <a:cubicBezTo>
                  <a:pt x="308" y="33"/>
                  <a:pt x="300" y="25"/>
                  <a:pt x="300" y="17"/>
                </a:cubicBezTo>
                <a:cubicBezTo>
                  <a:pt x="300" y="8"/>
                  <a:pt x="308" y="0"/>
                  <a:pt x="316" y="0"/>
                </a:cubicBezTo>
                <a:lnTo>
                  <a:pt x="316" y="0"/>
                </a:lnTo>
                <a:cubicBezTo>
                  <a:pt x="324" y="0"/>
                  <a:pt x="332" y="8"/>
                  <a:pt x="332" y="17"/>
                </a:cubicBezTo>
                <a:cubicBezTo>
                  <a:pt x="332" y="25"/>
                  <a:pt x="324" y="33"/>
                  <a:pt x="316" y="33"/>
                </a:cubicBezTo>
                <a:close/>
                <a:moveTo>
                  <a:pt x="276" y="33"/>
                </a:moveTo>
                <a:lnTo>
                  <a:pt x="276" y="33"/>
                </a:lnTo>
                <a:lnTo>
                  <a:pt x="276" y="33"/>
                </a:lnTo>
                <a:cubicBezTo>
                  <a:pt x="268" y="33"/>
                  <a:pt x="268" y="33"/>
                  <a:pt x="268" y="33"/>
                </a:cubicBezTo>
                <a:cubicBezTo>
                  <a:pt x="260" y="33"/>
                  <a:pt x="260" y="25"/>
                  <a:pt x="260" y="17"/>
                </a:cubicBezTo>
                <a:cubicBezTo>
                  <a:pt x="260" y="8"/>
                  <a:pt x="260" y="0"/>
                  <a:pt x="268" y="0"/>
                </a:cubicBezTo>
                <a:lnTo>
                  <a:pt x="268" y="0"/>
                </a:lnTo>
                <a:cubicBezTo>
                  <a:pt x="276" y="0"/>
                  <a:pt x="276" y="0"/>
                  <a:pt x="276" y="0"/>
                </a:cubicBezTo>
                <a:cubicBezTo>
                  <a:pt x="284" y="0"/>
                  <a:pt x="284" y="8"/>
                  <a:pt x="284" y="17"/>
                </a:cubicBezTo>
                <a:cubicBezTo>
                  <a:pt x="284" y="25"/>
                  <a:pt x="284" y="33"/>
                  <a:pt x="276" y="33"/>
                </a:cubicBezTo>
                <a:close/>
                <a:moveTo>
                  <a:pt x="227" y="33"/>
                </a:moveTo>
                <a:lnTo>
                  <a:pt x="227" y="33"/>
                </a:lnTo>
                <a:lnTo>
                  <a:pt x="227" y="33"/>
                </a:lnTo>
                <a:lnTo>
                  <a:pt x="227" y="33"/>
                </a:lnTo>
                <a:cubicBezTo>
                  <a:pt x="219" y="33"/>
                  <a:pt x="211" y="25"/>
                  <a:pt x="211" y="17"/>
                </a:cubicBezTo>
                <a:cubicBezTo>
                  <a:pt x="211" y="8"/>
                  <a:pt x="219" y="0"/>
                  <a:pt x="227" y="0"/>
                </a:cubicBezTo>
                <a:lnTo>
                  <a:pt x="227" y="0"/>
                </a:lnTo>
                <a:lnTo>
                  <a:pt x="227" y="0"/>
                </a:lnTo>
                <a:cubicBezTo>
                  <a:pt x="235" y="0"/>
                  <a:pt x="243" y="8"/>
                  <a:pt x="243" y="17"/>
                </a:cubicBezTo>
                <a:cubicBezTo>
                  <a:pt x="243" y="25"/>
                  <a:pt x="235" y="33"/>
                  <a:pt x="227" y="33"/>
                </a:cubicBezTo>
                <a:close/>
                <a:moveTo>
                  <a:pt x="187" y="33"/>
                </a:moveTo>
                <a:lnTo>
                  <a:pt x="187" y="33"/>
                </a:lnTo>
                <a:lnTo>
                  <a:pt x="187" y="33"/>
                </a:lnTo>
                <a:lnTo>
                  <a:pt x="187" y="33"/>
                </a:lnTo>
                <a:cubicBezTo>
                  <a:pt x="178" y="33"/>
                  <a:pt x="170" y="25"/>
                  <a:pt x="170" y="17"/>
                </a:cubicBezTo>
                <a:cubicBezTo>
                  <a:pt x="170" y="8"/>
                  <a:pt x="178" y="0"/>
                  <a:pt x="187" y="0"/>
                </a:cubicBezTo>
                <a:lnTo>
                  <a:pt x="187" y="0"/>
                </a:lnTo>
                <a:lnTo>
                  <a:pt x="187" y="0"/>
                </a:lnTo>
                <a:cubicBezTo>
                  <a:pt x="195" y="0"/>
                  <a:pt x="203" y="8"/>
                  <a:pt x="203" y="17"/>
                </a:cubicBezTo>
                <a:cubicBezTo>
                  <a:pt x="203" y="25"/>
                  <a:pt x="195" y="33"/>
                  <a:pt x="187" y="33"/>
                </a:cubicBezTo>
                <a:close/>
                <a:moveTo>
                  <a:pt x="146" y="33"/>
                </a:moveTo>
                <a:lnTo>
                  <a:pt x="146" y="33"/>
                </a:lnTo>
                <a:lnTo>
                  <a:pt x="146" y="33"/>
                </a:lnTo>
                <a:cubicBezTo>
                  <a:pt x="138" y="33"/>
                  <a:pt x="130" y="25"/>
                  <a:pt x="130" y="17"/>
                </a:cubicBezTo>
                <a:cubicBezTo>
                  <a:pt x="130" y="8"/>
                  <a:pt x="138" y="0"/>
                  <a:pt x="146" y="0"/>
                </a:cubicBezTo>
                <a:lnTo>
                  <a:pt x="146" y="0"/>
                </a:lnTo>
                <a:cubicBezTo>
                  <a:pt x="154" y="0"/>
                  <a:pt x="154" y="8"/>
                  <a:pt x="154" y="17"/>
                </a:cubicBezTo>
                <a:cubicBezTo>
                  <a:pt x="154" y="25"/>
                  <a:pt x="154" y="33"/>
                  <a:pt x="146" y="33"/>
                </a:cubicBezTo>
                <a:close/>
                <a:moveTo>
                  <a:pt x="98" y="33"/>
                </a:moveTo>
                <a:lnTo>
                  <a:pt x="98" y="33"/>
                </a:lnTo>
                <a:lnTo>
                  <a:pt x="98" y="33"/>
                </a:lnTo>
                <a:cubicBezTo>
                  <a:pt x="90" y="33"/>
                  <a:pt x="81" y="25"/>
                  <a:pt x="81" y="17"/>
                </a:cubicBezTo>
                <a:cubicBezTo>
                  <a:pt x="81" y="8"/>
                  <a:pt x="90" y="0"/>
                  <a:pt x="98" y="0"/>
                </a:cubicBezTo>
                <a:lnTo>
                  <a:pt x="98" y="0"/>
                </a:lnTo>
                <a:cubicBezTo>
                  <a:pt x="106" y="0"/>
                  <a:pt x="114" y="8"/>
                  <a:pt x="114" y="17"/>
                </a:cubicBezTo>
                <a:cubicBezTo>
                  <a:pt x="114" y="25"/>
                  <a:pt x="106" y="33"/>
                  <a:pt x="98" y="33"/>
                </a:cubicBezTo>
                <a:close/>
                <a:moveTo>
                  <a:pt x="57" y="33"/>
                </a:moveTo>
                <a:lnTo>
                  <a:pt x="57" y="33"/>
                </a:lnTo>
                <a:lnTo>
                  <a:pt x="57" y="33"/>
                </a:lnTo>
                <a:cubicBezTo>
                  <a:pt x="49" y="33"/>
                  <a:pt x="41" y="25"/>
                  <a:pt x="41" y="17"/>
                </a:cubicBezTo>
                <a:cubicBezTo>
                  <a:pt x="41" y="8"/>
                  <a:pt x="49" y="0"/>
                  <a:pt x="57" y="0"/>
                </a:cubicBezTo>
                <a:lnTo>
                  <a:pt x="57" y="0"/>
                </a:lnTo>
                <a:cubicBezTo>
                  <a:pt x="65" y="0"/>
                  <a:pt x="73" y="8"/>
                  <a:pt x="73" y="17"/>
                </a:cubicBezTo>
                <a:cubicBezTo>
                  <a:pt x="73" y="25"/>
                  <a:pt x="65" y="33"/>
                  <a:pt x="57" y="33"/>
                </a:cubicBezTo>
                <a:close/>
                <a:moveTo>
                  <a:pt x="17" y="33"/>
                </a:moveTo>
                <a:lnTo>
                  <a:pt x="17" y="33"/>
                </a:lnTo>
                <a:lnTo>
                  <a:pt x="17" y="33"/>
                </a:lnTo>
                <a:lnTo>
                  <a:pt x="17" y="33"/>
                </a:lnTo>
                <a:cubicBezTo>
                  <a:pt x="9" y="33"/>
                  <a:pt x="0" y="25"/>
                  <a:pt x="0" y="17"/>
                </a:cubicBezTo>
                <a:cubicBezTo>
                  <a:pt x="0" y="8"/>
                  <a:pt x="9" y="0"/>
                  <a:pt x="17" y="0"/>
                </a:cubicBezTo>
                <a:lnTo>
                  <a:pt x="17" y="0"/>
                </a:lnTo>
                <a:lnTo>
                  <a:pt x="17" y="0"/>
                </a:lnTo>
                <a:cubicBezTo>
                  <a:pt x="25" y="0"/>
                  <a:pt x="33" y="8"/>
                  <a:pt x="33" y="17"/>
                </a:cubicBezTo>
                <a:cubicBezTo>
                  <a:pt x="33" y="25"/>
                  <a:pt x="25" y="33"/>
                  <a:pt x="17" y="3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28" name="Freeform 731">
            <a:extLst>
              <a:ext uri="{FF2B5EF4-FFF2-40B4-BE49-F238E27FC236}">
                <a16:creationId xmlns:a16="http://schemas.microsoft.com/office/drawing/2014/main" id="{3677C58B-C8DB-E646-828A-4C37F852F2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8795" y="2660441"/>
            <a:ext cx="341048" cy="216157"/>
          </a:xfrm>
          <a:custGeom>
            <a:avLst/>
            <a:gdLst>
              <a:gd name="T0" fmla="*/ 599 w 625"/>
              <a:gd name="T1" fmla="*/ 397 h 398"/>
              <a:gd name="T2" fmla="*/ 599 w 625"/>
              <a:gd name="T3" fmla="*/ 397 h 398"/>
              <a:gd name="T4" fmla="*/ 25 w 625"/>
              <a:gd name="T5" fmla="*/ 397 h 398"/>
              <a:gd name="T6" fmla="*/ 0 w 625"/>
              <a:gd name="T7" fmla="*/ 372 h 398"/>
              <a:gd name="T8" fmla="*/ 0 w 625"/>
              <a:gd name="T9" fmla="*/ 24 h 398"/>
              <a:gd name="T10" fmla="*/ 25 w 625"/>
              <a:gd name="T11" fmla="*/ 0 h 398"/>
              <a:gd name="T12" fmla="*/ 308 w 625"/>
              <a:gd name="T13" fmla="*/ 0 h 398"/>
              <a:gd name="T14" fmla="*/ 599 w 625"/>
              <a:gd name="T15" fmla="*/ 0 h 398"/>
              <a:gd name="T16" fmla="*/ 624 w 625"/>
              <a:gd name="T17" fmla="*/ 24 h 398"/>
              <a:gd name="T18" fmla="*/ 624 w 625"/>
              <a:gd name="T19" fmla="*/ 372 h 398"/>
              <a:gd name="T20" fmla="*/ 599 w 625"/>
              <a:gd name="T21" fmla="*/ 397 h 398"/>
              <a:gd name="T22" fmla="*/ 25 w 625"/>
              <a:gd name="T23" fmla="*/ 364 h 398"/>
              <a:gd name="T24" fmla="*/ 25 w 625"/>
              <a:gd name="T25" fmla="*/ 364 h 398"/>
              <a:gd name="T26" fmla="*/ 591 w 625"/>
              <a:gd name="T27" fmla="*/ 364 h 398"/>
              <a:gd name="T28" fmla="*/ 591 w 625"/>
              <a:gd name="T29" fmla="*/ 24 h 398"/>
              <a:gd name="T30" fmla="*/ 308 w 625"/>
              <a:gd name="T31" fmla="*/ 24 h 398"/>
              <a:gd name="T32" fmla="*/ 25 w 625"/>
              <a:gd name="T33" fmla="*/ 24 h 398"/>
              <a:gd name="T34" fmla="*/ 25 w 625"/>
              <a:gd name="T35" fmla="*/ 364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25" h="398">
                <a:moveTo>
                  <a:pt x="599" y="397"/>
                </a:moveTo>
                <a:lnTo>
                  <a:pt x="599" y="397"/>
                </a:lnTo>
                <a:cubicBezTo>
                  <a:pt x="25" y="397"/>
                  <a:pt x="25" y="397"/>
                  <a:pt x="25" y="397"/>
                </a:cubicBezTo>
                <a:cubicBezTo>
                  <a:pt x="8" y="397"/>
                  <a:pt x="0" y="381"/>
                  <a:pt x="0" y="372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8"/>
                  <a:pt x="8" y="0"/>
                  <a:pt x="25" y="0"/>
                </a:cubicBezTo>
                <a:cubicBezTo>
                  <a:pt x="308" y="0"/>
                  <a:pt x="308" y="0"/>
                  <a:pt x="308" y="0"/>
                </a:cubicBezTo>
                <a:cubicBezTo>
                  <a:pt x="599" y="0"/>
                  <a:pt x="599" y="0"/>
                  <a:pt x="599" y="0"/>
                </a:cubicBezTo>
                <a:cubicBezTo>
                  <a:pt x="608" y="0"/>
                  <a:pt x="624" y="8"/>
                  <a:pt x="624" y="24"/>
                </a:cubicBezTo>
                <a:cubicBezTo>
                  <a:pt x="624" y="372"/>
                  <a:pt x="624" y="372"/>
                  <a:pt x="624" y="372"/>
                </a:cubicBezTo>
                <a:cubicBezTo>
                  <a:pt x="624" y="381"/>
                  <a:pt x="608" y="397"/>
                  <a:pt x="599" y="397"/>
                </a:cubicBezTo>
                <a:close/>
                <a:moveTo>
                  <a:pt x="25" y="364"/>
                </a:moveTo>
                <a:lnTo>
                  <a:pt x="25" y="364"/>
                </a:lnTo>
                <a:cubicBezTo>
                  <a:pt x="591" y="364"/>
                  <a:pt x="591" y="364"/>
                  <a:pt x="591" y="364"/>
                </a:cubicBezTo>
                <a:cubicBezTo>
                  <a:pt x="591" y="24"/>
                  <a:pt x="591" y="24"/>
                  <a:pt x="591" y="24"/>
                </a:cubicBezTo>
                <a:cubicBezTo>
                  <a:pt x="308" y="24"/>
                  <a:pt x="308" y="24"/>
                  <a:pt x="308" y="24"/>
                </a:cubicBezTo>
                <a:cubicBezTo>
                  <a:pt x="25" y="24"/>
                  <a:pt x="25" y="24"/>
                  <a:pt x="25" y="24"/>
                </a:cubicBezTo>
                <a:lnTo>
                  <a:pt x="25" y="36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29" name="Freeform 732">
            <a:extLst>
              <a:ext uri="{FF2B5EF4-FFF2-40B4-BE49-F238E27FC236}">
                <a16:creationId xmlns:a16="http://schemas.microsoft.com/office/drawing/2014/main" id="{58F5CD4C-6D3B-C948-8BA7-A1BAB3CBC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0454" y="2607603"/>
            <a:ext cx="168123" cy="67249"/>
          </a:xfrm>
          <a:custGeom>
            <a:avLst/>
            <a:gdLst>
              <a:gd name="T0" fmla="*/ 16 w 309"/>
              <a:gd name="T1" fmla="*/ 121 h 122"/>
              <a:gd name="T2" fmla="*/ 16 w 309"/>
              <a:gd name="T3" fmla="*/ 121 h 122"/>
              <a:gd name="T4" fmla="*/ 8 w 309"/>
              <a:gd name="T5" fmla="*/ 113 h 122"/>
              <a:gd name="T6" fmla="*/ 8 w 309"/>
              <a:gd name="T7" fmla="*/ 105 h 122"/>
              <a:gd name="T8" fmla="*/ 65 w 309"/>
              <a:gd name="T9" fmla="*/ 33 h 122"/>
              <a:gd name="T10" fmla="*/ 154 w 309"/>
              <a:gd name="T11" fmla="*/ 0 h 122"/>
              <a:gd name="T12" fmla="*/ 251 w 309"/>
              <a:gd name="T13" fmla="*/ 33 h 122"/>
              <a:gd name="T14" fmla="*/ 308 w 309"/>
              <a:gd name="T15" fmla="*/ 105 h 122"/>
              <a:gd name="T16" fmla="*/ 308 w 309"/>
              <a:gd name="T17" fmla="*/ 113 h 122"/>
              <a:gd name="T18" fmla="*/ 292 w 309"/>
              <a:gd name="T19" fmla="*/ 121 h 122"/>
              <a:gd name="T20" fmla="*/ 16 w 309"/>
              <a:gd name="T21" fmla="*/ 121 h 122"/>
              <a:gd name="T22" fmla="*/ 154 w 309"/>
              <a:gd name="T23" fmla="*/ 33 h 122"/>
              <a:gd name="T24" fmla="*/ 154 w 309"/>
              <a:gd name="T25" fmla="*/ 33 h 122"/>
              <a:gd name="T26" fmla="*/ 81 w 309"/>
              <a:gd name="T27" fmla="*/ 57 h 122"/>
              <a:gd name="T28" fmla="*/ 41 w 309"/>
              <a:gd name="T29" fmla="*/ 97 h 122"/>
              <a:gd name="T30" fmla="*/ 267 w 309"/>
              <a:gd name="T31" fmla="*/ 97 h 122"/>
              <a:gd name="T32" fmla="*/ 235 w 309"/>
              <a:gd name="T33" fmla="*/ 57 h 122"/>
              <a:gd name="T34" fmla="*/ 154 w 309"/>
              <a:gd name="T35" fmla="*/ 33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09" h="122">
                <a:moveTo>
                  <a:pt x="16" y="121"/>
                </a:moveTo>
                <a:lnTo>
                  <a:pt x="16" y="121"/>
                </a:lnTo>
                <a:cubicBezTo>
                  <a:pt x="16" y="121"/>
                  <a:pt x="8" y="121"/>
                  <a:pt x="8" y="113"/>
                </a:cubicBezTo>
                <a:cubicBezTo>
                  <a:pt x="8" y="113"/>
                  <a:pt x="0" y="105"/>
                  <a:pt x="8" y="105"/>
                </a:cubicBezTo>
                <a:cubicBezTo>
                  <a:pt x="16" y="73"/>
                  <a:pt x="41" y="49"/>
                  <a:pt x="65" y="33"/>
                </a:cubicBezTo>
                <a:cubicBezTo>
                  <a:pt x="89" y="16"/>
                  <a:pt x="122" y="0"/>
                  <a:pt x="154" y="0"/>
                </a:cubicBezTo>
                <a:cubicBezTo>
                  <a:pt x="186" y="0"/>
                  <a:pt x="219" y="16"/>
                  <a:pt x="251" y="33"/>
                </a:cubicBezTo>
                <a:cubicBezTo>
                  <a:pt x="275" y="49"/>
                  <a:pt x="300" y="73"/>
                  <a:pt x="308" y="105"/>
                </a:cubicBezTo>
                <a:lnTo>
                  <a:pt x="308" y="113"/>
                </a:lnTo>
                <a:cubicBezTo>
                  <a:pt x="308" y="121"/>
                  <a:pt x="300" y="121"/>
                  <a:pt x="292" y="121"/>
                </a:cubicBezTo>
                <a:lnTo>
                  <a:pt x="16" y="121"/>
                </a:lnTo>
                <a:close/>
                <a:moveTo>
                  <a:pt x="154" y="33"/>
                </a:moveTo>
                <a:lnTo>
                  <a:pt x="154" y="33"/>
                </a:lnTo>
                <a:cubicBezTo>
                  <a:pt x="130" y="33"/>
                  <a:pt x="105" y="41"/>
                  <a:pt x="81" y="57"/>
                </a:cubicBezTo>
                <a:cubicBezTo>
                  <a:pt x="65" y="65"/>
                  <a:pt x="49" y="81"/>
                  <a:pt x="41" y="97"/>
                </a:cubicBezTo>
                <a:cubicBezTo>
                  <a:pt x="267" y="97"/>
                  <a:pt x="267" y="97"/>
                  <a:pt x="267" y="97"/>
                </a:cubicBezTo>
                <a:cubicBezTo>
                  <a:pt x="259" y="81"/>
                  <a:pt x="251" y="65"/>
                  <a:pt x="235" y="57"/>
                </a:cubicBezTo>
                <a:cubicBezTo>
                  <a:pt x="211" y="41"/>
                  <a:pt x="186" y="33"/>
                  <a:pt x="154" y="3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30" name="Freeform 733">
            <a:extLst>
              <a:ext uri="{FF2B5EF4-FFF2-40B4-BE49-F238E27FC236}">
                <a16:creationId xmlns:a16="http://schemas.microsoft.com/office/drawing/2014/main" id="{302B0ED2-611F-5A4F-8027-24A0FBD944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5258" y="2686860"/>
            <a:ext cx="163319" cy="158516"/>
          </a:xfrm>
          <a:custGeom>
            <a:avLst/>
            <a:gdLst>
              <a:gd name="T0" fmla="*/ 154 w 301"/>
              <a:gd name="T1" fmla="*/ 291 h 292"/>
              <a:gd name="T2" fmla="*/ 154 w 301"/>
              <a:gd name="T3" fmla="*/ 291 h 292"/>
              <a:gd name="T4" fmla="*/ 49 w 301"/>
              <a:gd name="T5" fmla="*/ 251 h 292"/>
              <a:gd name="T6" fmla="*/ 0 w 301"/>
              <a:gd name="T7" fmla="*/ 146 h 292"/>
              <a:gd name="T8" fmla="*/ 49 w 301"/>
              <a:gd name="T9" fmla="*/ 40 h 292"/>
              <a:gd name="T10" fmla="*/ 154 w 301"/>
              <a:gd name="T11" fmla="*/ 0 h 292"/>
              <a:gd name="T12" fmla="*/ 251 w 301"/>
              <a:gd name="T13" fmla="*/ 40 h 292"/>
              <a:gd name="T14" fmla="*/ 300 w 301"/>
              <a:gd name="T15" fmla="*/ 146 h 292"/>
              <a:gd name="T16" fmla="*/ 251 w 301"/>
              <a:gd name="T17" fmla="*/ 251 h 292"/>
              <a:gd name="T18" fmla="*/ 154 w 301"/>
              <a:gd name="T19" fmla="*/ 291 h 292"/>
              <a:gd name="T20" fmla="*/ 154 w 301"/>
              <a:gd name="T21" fmla="*/ 16 h 292"/>
              <a:gd name="T22" fmla="*/ 154 w 301"/>
              <a:gd name="T23" fmla="*/ 16 h 292"/>
              <a:gd name="T24" fmla="*/ 17 w 301"/>
              <a:gd name="T25" fmla="*/ 146 h 292"/>
              <a:gd name="T26" fmla="*/ 154 w 301"/>
              <a:gd name="T27" fmla="*/ 275 h 292"/>
              <a:gd name="T28" fmla="*/ 284 w 301"/>
              <a:gd name="T29" fmla="*/ 146 h 292"/>
              <a:gd name="T30" fmla="*/ 154 w 301"/>
              <a:gd name="T31" fmla="*/ 16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01" h="292">
                <a:moveTo>
                  <a:pt x="154" y="291"/>
                </a:moveTo>
                <a:lnTo>
                  <a:pt x="154" y="291"/>
                </a:lnTo>
                <a:cubicBezTo>
                  <a:pt x="114" y="291"/>
                  <a:pt x="73" y="275"/>
                  <a:pt x="49" y="251"/>
                </a:cubicBezTo>
                <a:cubicBezTo>
                  <a:pt x="17" y="226"/>
                  <a:pt x="0" y="186"/>
                  <a:pt x="0" y="146"/>
                </a:cubicBezTo>
                <a:cubicBezTo>
                  <a:pt x="0" y="105"/>
                  <a:pt x="17" y="72"/>
                  <a:pt x="49" y="40"/>
                </a:cubicBezTo>
                <a:cubicBezTo>
                  <a:pt x="73" y="16"/>
                  <a:pt x="114" y="0"/>
                  <a:pt x="154" y="0"/>
                </a:cubicBezTo>
                <a:cubicBezTo>
                  <a:pt x="186" y="0"/>
                  <a:pt x="227" y="16"/>
                  <a:pt x="251" y="40"/>
                </a:cubicBezTo>
                <a:cubicBezTo>
                  <a:pt x="284" y="72"/>
                  <a:pt x="300" y="105"/>
                  <a:pt x="300" y="146"/>
                </a:cubicBezTo>
                <a:cubicBezTo>
                  <a:pt x="300" y="186"/>
                  <a:pt x="284" y="226"/>
                  <a:pt x="251" y="251"/>
                </a:cubicBezTo>
                <a:cubicBezTo>
                  <a:pt x="227" y="275"/>
                  <a:pt x="186" y="291"/>
                  <a:pt x="154" y="291"/>
                </a:cubicBezTo>
                <a:close/>
                <a:moveTo>
                  <a:pt x="154" y="16"/>
                </a:moveTo>
                <a:lnTo>
                  <a:pt x="154" y="16"/>
                </a:lnTo>
                <a:cubicBezTo>
                  <a:pt x="81" y="16"/>
                  <a:pt x="17" y="72"/>
                  <a:pt x="17" y="146"/>
                </a:cubicBezTo>
                <a:cubicBezTo>
                  <a:pt x="17" y="218"/>
                  <a:pt x="81" y="275"/>
                  <a:pt x="154" y="275"/>
                </a:cubicBezTo>
                <a:cubicBezTo>
                  <a:pt x="219" y="275"/>
                  <a:pt x="284" y="218"/>
                  <a:pt x="284" y="146"/>
                </a:cubicBezTo>
                <a:cubicBezTo>
                  <a:pt x="284" y="72"/>
                  <a:pt x="219" y="16"/>
                  <a:pt x="154" y="1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31" name="Freeform 734">
            <a:extLst>
              <a:ext uri="{FF2B5EF4-FFF2-40B4-BE49-F238E27FC236}">
                <a16:creationId xmlns:a16="http://schemas.microsoft.com/office/drawing/2014/main" id="{59CA4C67-27CC-124A-BDD5-224F087154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9275" y="2703673"/>
            <a:ext cx="122490" cy="124891"/>
          </a:xfrm>
          <a:custGeom>
            <a:avLst/>
            <a:gdLst>
              <a:gd name="T0" fmla="*/ 113 w 227"/>
              <a:gd name="T1" fmla="*/ 227 h 228"/>
              <a:gd name="T2" fmla="*/ 113 w 227"/>
              <a:gd name="T3" fmla="*/ 227 h 228"/>
              <a:gd name="T4" fmla="*/ 0 w 227"/>
              <a:gd name="T5" fmla="*/ 114 h 228"/>
              <a:gd name="T6" fmla="*/ 113 w 227"/>
              <a:gd name="T7" fmla="*/ 0 h 228"/>
              <a:gd name="T8" fmla="*/ 226 w 227"/>
              <a:gd name="T9" fmla="*/ 114 h 228"/>
              <a:gd name="T10" fmla="*/ 113 w 227"/>
              <a:gd name="T11" fmla="*/ 227 h 228"/>
              <a:gd name="T12" fmla="*/ 113 w 227"/>
              <a:gd name="T13" fmla="*/ 16 h 228"/>
              <a:gd name="T14" fmla="*/ 113 w 227"/>
              <a:gd name="T15" fmla="*/ 16 h 228"/>
              <a:gd name="T16" fmla="*/ 16 w 227"/>
              <a:gd name="T17" fmla="*/ 114 h 228"/>
              <a:gd name="T18" fmla="*/ 113 w 227"/>
              <a:gd name="T19" fmla="*/ 210 h 228"/>
              <a:gd name="T20" fmla="*/ 202 w 227"/>
              <a:gd name="T21" fmla="*/ 114 h 228"/>
              <a:gd name="T22" fmla="*/ 113 w 227"/>
              <a:gd name="T23" fmla="*/ 16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27" h="228">
                <a:moveTo>
                  <a:pt x="113" y="227"/>
                </a:moveTo>
                <a:lnTo>
                  <a:pt x="113" y="227"/>
                </a:lnTo>
                <a:cubicBezTo>
                  <a:pt x="48" y="227"/>
                  <a:pt x="0" y="178"/>
                  <a:pt x="0" y="114"/>
                </a:cubicBezTo>
                <a:cubicBezTo>
                  <a:pt x="0" y="49"/>
                  <a:pt x="48" y="0"/>
                  <a:pt x="113" y="0"/>
                </a:cubicBezTo>
                <a:cubicBezTo>
                  <a:pt x="170" y="0"/>
                  <a:pt x="226" y="49"/>
                  <a:pt x="226" y="114"/>
                </a:cubicBezTo>
                <a:cubicBezTo>
                  <a:pt x="226" y="178"/>
                  <a:pt x="170" y="227"/>
                  <a:pt x="113" y="227"/>
                </a:cubicBezTo>
                <a:close/>
                <a:moveTo>
                  <a:pt x="113" y="16"/>
                </a:moveTo>
                <a:lnTo>
                  <a:pt x="113" y="16"/>
                </a:lnTo>
                <a:cubicBezTo>
                  <a:pt x="56" y="16"/>
                  <a:pt x="16" y="65"/>
                  <a:pt x="16" y="114"/>
                </a:cubicBezTo>
                <a:cubicBezTo>
                  <a:pt x="16" y="170"/>
                  <a:pt x="56" y="210"/>
                  <a:pt x="113" y="210"/>
                </a:cubicBezTo>
                <a:cubicBezTo>
                  <a:pt x="162" y="210"/>
                  <a:pt x="202" y="170"/>
                  <a:pt x="202" y="114"/>
                </a:cubicBezTo>
                <a:cubicBezTo>
                  <a:pt x="202" y="65"/>
                  <a:pt x="162" y="16"/>
                  <a:pt x="113" y="1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32" name="Freeform 735">
            <a:extLst>
              <a:ext uri="{FF2B5EF4-FFF2-40B4-BE49-F238E27FC236}">
                <a16:creationId xmlns:a16="http://schemas.microsoft.com/office/drawing/2014/main" id="{1847885D-F911-7B4B-8E25-0CCA9CF0D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7703" y="2734895"/>
            <a:ext cx="40831" cy="62446"/>
          </a:xfrm>
          <a:custGeom>
            <a:avLst/>
            <a:gdLst>
              <a:gd name="T0" fmla="*/ 32 w 73"/>
              <a:gd name="T1" fmla="*/ 113 h 114"/>
              <a:gd name="T2" fmla="*/ 32 w 73"/>
              <a:gd name="T3" fmla="*/ 113 h 114"/>
              <a:gd name="T4" fmla="*/ 8 w 73"/>
              <a:gd name="T5" fmla="*/ 105 h 114"/>
              <a:gd name="T6" fmla="*/ 0 w 73"/>
              <a:gd name="T7" fmla="*/ 97 h 114"/>
              <a:gd name="T8" fmla="*/ 16 w 73"/>
              <a:gd name="T9" fmla="*/ 89 h 114"/>
              <a:gd name="T10" fmla="*/ 48 w 73"/>
              <a:gd name="T11" fmla="*/ 97 h 114"/>
              <a:gd name="T12" fmla="*/ 56 w 73"/>
              <a:gd name="T13" fmla="*/ 81 h 114"/>
              <a:gd name="T14" fmla="*/ 32 w 73"/>
              <a:gd name="T15" fmla="*/ 65 h 114"/>
              <a:gd name="T16" fmla="*/ 16 w 73"/>
              <a:gd name="T17" fmla="*/ 48 h 114"/>
              <a:gd name="T18" fmla="*/ 0 w 73"/>
              <a:gd name="T19" fmla="*/ 32 h 114"/>
              <a:gd name="T20" fmla="*/ 16 w 73"/>
              <a:gd name="T21" fmla="*/ 8 h 114"/>
              <a:gd name="T22" fmla="*/ 64 w 73"/>
              <a:gd name="T23" fmla="*/ 8 h 114"/>
              <a:gd name="T24" fmla="*/ 72 w 73"/>
              <a:gd name="T25" fmla="*/ 16 h 114"/>
              <a:gd name="T26" fmla="*/ 56 w 73"/>
              <a:gd name="T27" fmla="*/ 16 h 114"/>
              <a:gd name="T28" fmla="*/ 24 w 73"/>
              <a:gd name="T29" fmla="*/ 16 h 114"/>
              <a:gd name="T30" fmla="*/ 16 w 73"/>
              <a:gd name="T31" fmla="*/ 32 h 114"/>
              <a:gd name="T32" fmla="*/ 40 w 73"/>
              <a:gd name="T33" fmla="*/ 48 h 114"/>
              <a:gd name="T34" fmla="*/ 56 w 73"/>
              <a:gd name="T35" fmla="*/ 65 h 114"/>
              <a:gd name="T36" fmla="*/ 72 w 73"/>
              <a:gd name="T37" fmla="*/ 81 h 114"/>
              <a:gd name="T38" fmla="*/ 56 w 73"/>
              <a:gd name="T39" fmla="*/ 105 h 114"/>
              <a:gd name="T40" fmla="*/ 32 w 73"/>
              <a:gd name="T41" fmla="*/ 11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3" h="114">
                <a:moveTo>
                  <a:pt x="32" y="113"/>
                </a:moveTo>
                <a:lnTo>
                  <a:pt x="32" y="113"/>
                </a:lnTo>
                <a:cubicBezTo>
                  <a:pt x="24" y="113"/>
                  <a:pt x="16" y="105"/>
                  <a:pt x="8" y="105"/>
                </a:cubicBezTo>
                <a:cubicBezTo>
                  <a:pt x="0" y="105"/>
                  <a:pt x="0" y="97"/>
                  <a:pt x="0" y="97"/>
                </a:cubicBezTo>
                <a:cubicBezTo>
                  <a:pt x="8" y="89"/>
                  <a:pt x="8" y="89"/>
                  <a:pt x="16" y="89"/>
                </a:cubicBezTo>
                <a:cubicBezTo>
                  <a:pt x="24" y="97"/>
                  <a:pt x="40" y="97"/>
                  <a:pt x="48" y="97"/>
                </a:cubicBezTo>
                <a:cubicBezTo>
                  <a:pt x="56" y="89"/>
                  <a:pt x="56" y="89"/>
                  <a:pt x="56" y="81"/>
                </a:cubicBezTo>
                <a:cubicBezTo>
                  <a:pt x="56" y="73"/>
                  <a:pt x="40" y="65"/>
                  <a:pt x="32" y="65"/>
                </a:cubicBezTo>
                <a:cubicBezTo>
                  <a:pt x="24" y="57"/>
                  <a:pt x="16" y="57"/>
                  <a:pt x="16" y="48"/>
                </a:cubicBezTo>
                <a:cubicBezTo>
                  <a:pt x="8" y="48"/>
                  <a:pt x="0" y="40"/>
                  <a:pt x="0" y="32"/>
                </a:cubicBezTo>
                <a:cubicBezTo>
                  <a:pt x="0" y="24"/>
                  <a:pt x="8" y="16"/>
                  <a:pt x="16" y="8"/>
                </a:cubicBezTo>
                <a:cubicBezTo>
                  <a:pt x="32" y="0"/>
                  <a:pt x="48" y="0"/>
                  <a:pt x="64" y="8"/>
                </a:cubicBezTo>
                <a:cubicBezTo>
                  <a:pt x="72" y="8"/>
                  <a:pt x="72" y="16"/>
                  <a:pt x="72" y="16"/>
                </a:cubicBezTo>
                <a:cubicBezTo>
                  <a:pt x="64" y="16"/>
                  <a:pt x="64" y="24"/>
                  <a:pt x="56" y="16"/>
                </a:cubicBezTo>
                <a:cubicBezTo>
                  <a:pt x="48" y="16"/>
                  <a:pt x="32" y="16"/>
                  <a:pt x="24" y="16"/>
                </a:cubicBezTo>
                <a:cubicBezTo>
                  <a:pt x="16" y="24"/>
                  <a:pt x="16" y="24"/>
                  <a:pt x="16" y="32"/>
                </a:cubicBezTo>
                <a:cubicBezTo>
                  <a:pt x="16" y="40"/>
                  <a:pt x="32" y="48"/>
                  <a:pt x="40" y="48"/>
                </a:cubicBezTo>
                <a:cubicBezTo>
                  <a:pt x="48" y="57"/>
                  <a:pt x="56" y="57"/>
                  <a:pt x="56" y="65"/>
                </a:cubicBezTo>
                <a:cubicBezTo>
                  <a:pt x="64" y="65"/>
                  <a:pt x="72" y="73"/>
                  <a:pt x="72" y="81"/>
                </a:cubicBezTo>
                <a:cubicBezTo>
                  <a:pt x="72" y="89"/>
                  <a:pt x="64" y="97"/>
                  <a:pt x="56" y="105"/>
                </a:cubicBezTo>
                <a:cubicBezTo>
                  <a:pt x="48" y="105"/>
                  <a:pt x="40" y="113"/>
                  <a:pt x="32" y="11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33" name="Freeform 736">
            <a:extLst>
              <a:ext uri="{FF2B5EF4-FFF2-40B4-BE49-F238E27FC236}">
                <a16:creationId xmlns:a16="http://schemas.microsoft.com/office/drawing/2014/main" id="{E4F48F67-6335-AC45-899F-2BBD3DD0F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4516" y="2720484"/>
            <a:ext cx="4804" cy="14411"/>
          </a:xfrm>
          <a:custGeom>
            <a:avLst/>
            <a:gdLst>
              <a:gd name="T0" fmla="*/ 0 w 9"/>
              <a:gd name="T1" fmla="*/ 25 h 26"/>
              <a:gd name="T2" fmla="*/ 0 w 9"/>
              <a:gd name="T3" fmla="*/ 25 h 26"/>
              <a:gd name="T4" fmla="*/ 0 w 9"/>
              <a:gd name="T5" fmla="*/ 17 h 26"/>
              <a:gd name="T6" fmla="*/ 0 w 9"/>
              <a:gd name="T7" fmla="*/ 8 h 26"/>
              <a:gd name="T8" fmla="*/ 0 w 9"/>
              <a:gd name="T9" fmla="*/ 0 h 26"/>
              <a:gd name="T10" fmla="*/ 8 w 9"/>
              <a:gd name="T11" fmla="*/ 8 h 26"/>
              <a:gd name="T12" fmla="*/ 8 w 9"/>
              <a:gd name="T13" fmla="*/ 17 h 26"/>
              <a:gd name="T14" fmla="*/ 0 w 9"/>
              <a:gd name="T15" fmla="*/ 25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" h="26">
                <a:moveTo>
                  <a:pt x="0" y="25"/>
                </a:moveTo>
                <a:lnTo>
                  <a:pt x="0" y="25"/>
                </a:lnTo>
                <a:cubicBezTo>
                  <a:pt x="0" y="25"/>
                  <a:pt x="0" y="25"/>
                  <a:pt x="0" y="17"/>
                </a:cubicBezTo>
                <a:cubicBezTo>
                  <a:pt x="0" y="8"/>
                  <a:pt x="0" y="8"/>
                  <a:pt x="0" y="8"/>
                </a:cubicBezTo>
                <a:cubicBezTo>
                  <a:pt x="0" y="0"/>
                  <a:pt x="0" y="0"/>
                  <a:pt x="0" y="0"/>
                </a:cubicBezTo>
                <a:cubicBezTo>
                  <a:pt x="8" y="0"/>
                  <a:pt x="8" y="0"/>
                  <a:pt x="8" y="8"/>
                </a:cubicBezTo>
                <a:cubicBezTo>
                  <a:pt x="8" y="17"/>
                  <a:pt x="8" y="17"/>
                  <a:pt x="8" y="17"/>
                </a:cubicBezTo>
                <a:cubicBezTo>
                  <a:pt x="8" y="25"/>
                  <a:pt x="8" y="25"/>
                  <a:pt x="0" y="2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34" name="Freeform 737">
            <a:extLst>
              <a:ext uri="{FF2B5EF4-FFF2-40B4-BE49-F238E27FC236}">
                <a16:creationId xmlns:a16="http://schemas.microsoft.com/office/drawing/2014/main" id="{60AA7751-7689-244A-AE0E-009D613EEA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4516" y="2797340"/>
            <a:ext cx="4804" cy="14411"/>
          </a:xfrm>
          <a:custGeom>
            <a:avLst/>
            <a:gdLst>
              <a:gd name="T0" fmla="*/ 0 w 9"/>
              <a:gd name="T1" fmla="*/ 24 h 25"/>
              <a:gd name="T2" fmla="*/ 0 w 9"/>
              <a:gd name="T3" fmla="*/ 24 h 25"/>
              <a:gd name="T4" fmla="*/ 0 w 9"/>
              <a:gd name="T5" fmla="*/ 16 h 25"/>
              <a:gd name="T6" fmla="*/ 0 w 9"/>
              <a:gd name="T7" fmla="*/ 8 h 25"/>
              <a:gd name="T8" fmla="*/ 0 w 9"/>
              <a:gd name="T9" fmla="*/ 0 h 25"/>
              <a:gd name="T10" fmla="*/ 8 w 9"/>
              <a:gd name="T11" fmla="*/ 8 h 25"/>
              <a:gd name="T12" fmla="*/ 8 w 9"/>
              <a:gd name="T13" fmla="*/ 16 h 25"/>
              <a:gd name="T14" fmla="*/ 0 w 9"/>
              <a:gd name="T15" fmla="*/ 24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" h="25">
                <a:moveTo>
                  <a:pt x="0" y="24"/>
                </a:moveTo>
                <a:lnTo>
                  <a:pt x="0" y="24"/>
                </a:lnTo>
                <a:cubicBezTo>
                  <a:pt x="0" y="24"/>
                  <a:pt x="0" y="24"/>
                  <a:pt x="0" y="16"/>
                </a:cubicBezTo>
                <a:cubicBezTo>
                  <a:pt x="0" y="8"/>
                  <a:pt x="0" y="8"/>
                  <a:pt x="0" y="8"/>
                </a:cubicBezTo>
                <a:cubicBezTo>
                  <a:pt x="0" y="0"/>
                  <a:pt x="0" y="0"/>
                  <a:pt x="0" y="0"/>
                </a:cubicBezTo>
                <a:cubicBezTo>
                  <a:pt x="8" y="0"/>
                  <a:pt x="8" y="0"/>
                  <a:pt x="8" y="8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24"/>
                  <a:pt x="8" y="24"/>
                  <a:pt x="0" y="2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35" name="Freeform 738">
            <a:extLst>
              <a:ext uri="{FF2B5EF4-FFF2-40B4-BE49-F238E27FC236}">
                <a16:creationId xmlns:a16="http://schemas.microsoft.com/office/drawing/2014/main" id="{37F48464-428D-9847-B8AD-CEF79CBB36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5432" y="4735551"/>
            <a:ext cx="261791" cy="163319"/>
          </a:xfrm>
          <a:custGeom>
            <a:avLst/>
            <a:gdLst>
              <a:gd name="T0" fmla="*/ 453 w 479"/>
              <a:gd name="T1" fmla="*/ 299 h 300"/>
              <a:gd name="T2" fmla="*/ 453 w 479"/>
              <a:gd name="T3" fmla="*/ 299 h 300"/>
              <a:gd name="T4" fmla="*/ 24 w 479"/>
              <a:gd name="T5" fmla="*/ 299 h 300"/>
              <a:gd name="T6" fmla="*/ 0 w 479"/>
              <a:gd name="T7" fmla="*/ 283 h 300"/>
              <a:gd name="T8" fmla="*/ 0 w 479"/>
              <a:gd name="T9" fmla="*/ 16 h 300"/>
              <a:gd name="T10" fmla="*/ 24 w 479"/>
              <a:gd name="T11" fmla="*/ 0 h 300"/>
              <a:gd name="T12" fmla="*/ 89 w 479"/>
              <a:gd name="T13" fmla="*/ 0 h 300"/>
              <a:gd name="T14" fmla="*/ 97 w 479"/>
              <a:gd name="T15" fmla="*/ 8 h 300"/>
              <a:gd name="T16" fmla="*/ 89 w 479"/>
              <a:gd name="T17" fmla="*/ 24 h 300"/>
              <a:gd name="T18" fmla="*/ 24 w 479"/>
              <a:gd name="T19" fmla="*/ 24 h 300"/>
              <a:gd name="T20" fmla="*/ 24 w 479"/>
              <a:gd name="T21" fmla="*/ 275 h 300"/>
              <a:gd name="T22" fmla="*/ 453 w 479"/>
              <a:gd name="T23" fmla="*/ 275 h 300"/>
              <a:gd name="T24" fmla="*/ 453 w 479"/>
              <a:gd name="T25" fmla="*/ 24 h 300"/>
              <a:gd name="T26" fmla="*/ 389 w 479"/>
              <a:gd name="T27" fmla="*/ 24 h 300"/>
              <a:gd name="T28" fmla="*/ 381 w 479"/>
              <a:gd name="T29" fmla="*/ 8 h 300"/>
              <a:gd name="T30" fmla="*/ 389 w 479"/>
              <a:gd name="T31" fmla="*/ 0 h 300"/>
              <a:gd name="T32" fmla="*/ 453 w 479"/>
              <a:gd name="T33" fmla="*/ 0 h 300"/>
              <a:gd name="T34" fmla="*/ 478 w 479"/>
              <a:gd name="T35" fmla="*/ 16 h 300"/>
              <a:gd name="T36" fmla="*/ 478 w 479"/>
              <a:gd name="T37" fmla="*/ 283 h 300"/>
              <a:gd name="T38" fmla="*/ 453 w 479"/>
              <a:gd name="T39" fmla="*/ 299 h 300"/>
              <a:gd name="T40" fmla="*/ 453 w 479"/>
              <a:gd name="T41" fmla="*/ 24 h 300"/>
              <a:gd name="T42" fmla="*/ 453 w 479"/>
              <a:gd name="T43" fmla="*/ 24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79" h="300">
                <a:moveTo>
                  <a:pt x="453" y="299"/>
                </a:moveTo>
                <a:lnTo>
                  <a:pt x="453" y="299"/>
                </a:lnTo>
                <a:cubicBezTo>
                  <a:pt x="24" y="299"/>
                  <a:pt x="24" y="299"/>
                  <a:pt x="24" y="299"/>
                </a:cubicBezTo>
                <a:cubicBezTo>
                  <a:pt x="8" y="299"/>
                  <a:pt x="0" y="291"/>
                  <a:pt x="0" y="283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8"/>
                  <a:pt x="8" y="0"/>
                  <a:pt x="24" y="0"/>
                </a:cubicBezTo>
                <a:cubicBezTo>
                  <a:pt x="89" y="0"/>
                  <a:pt x="89" y="0"/>
                  <a:pt x="89" y="0"/>
                </a:cubicBezTo>
                <a:cubicBezTo>
                  <a:pt x="97" y="0"/>
                  <a:pt x="97" y="0"/>
                  <a:pt x="97" y="8"/>
                </a:cubicBezTo>
                <a:cubicBezTo>
                  <a:pt x="97" y="16"/>
                  <a:pt x="97" y="24"/>
                  <a:pt x="89" y="24"/>
                </a:cubicBezTo>
                <a:cubicBezTo>
                  <a:pt x="24" y="24"/>
                  <a:pt x="24" y="24"/>
                  <a:pt x="24" y="24"/>
                </a:cubicBezTo>
                <a:cubicBezTo>
                  <a:pt x="24" y="275"/>
                  <a:pt x="24" y="275"/>
                  <a:pt x="24" y="275"/>
                </a:cubicBezTo>
                <a:cubicBezTo>
                  <a:pt x="453" y="275"/>
                  <a:pt x="453" y="275"/>
                  <a:pt x="453" y="275"/>
                </a:cubicBezTo>
                <a:cubicBezTo>
                  <a:pt x="453" y="24"/>
                  <a:pt x="453" y="24"/>
                  <a:pt x="453" y="24"/>
                </a:cubicBezTo>
                <a:cubicBezTo>
                  <a:pt x="389" y="24"/>
                  <a:pt x="389" y="24"/>
                  <a:pt x="389" y="24"/>
                </a:cubicBezTo>
                <a:cubicBezTo>
                  <a:pt x="381" y="24"/>
                  <a:pt x="381" y="16"/>
                  <a:pt x="381" y="8"/>
                </a:cubicBezTo>
                <a:cubicBezTo>
                  <a:pt x="381" y="0"/>
                  <a:pt x="381" y="0"/>
                  <a:pt x="389" y="0"/>
                </a:cubicBezTo>
                <a:cubicBezTo>
                  <a:pt x="453" y="0"/>
                  <a:pt x="453" y="0"/>
                  <a:pt x="453" y="0"/>
                </a:cubicBezTo>
                <a:cubicBezTo>
                  <a:pt x="470" y="0"/>
                  <a:pt x="478" y="8"/>
                  <a:pt x="478" y="16"/>
                </a:cubicBezTo>
                <a:cubicBezTo>
                  <a:pt x="478" y="283"/>
                  <a:pt x="478" y="283"/>
                  <a:pt x="478" y="283"/>
                </a:cubicBezTo>
                <a:cubicBezTo>
                  <a:pt x="478" y="291"/>
                  <a:pt x="470" y="299"/>
                  <a:pt x="453" y="299"/>
                </a:cubicBezTo>
                <a:close/>
                <a:moveTo>
                  <a:pt x="453" y="24"/>
                </a:moveTo>
                <a:lnTo>
                  <a:pt x="453" y="2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36" name="Freeform 739">
            <a:extLst>
              <a:ext uri="{FF2B5EF4-FFF2-40B4-BE49-F238E27FC236}">
                <a16:creationId xmlns:a16="http://schemas.microsoft.com/office/drawing/2014/main" id="{83B319CC-12DE-0041-A7B2-511C481EF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0323" y="4735551"/>
            <a:ext cx="136901" cy="74454"/>
          </a:xfrm>
          <a:custGeom>
            <a:avLst/>
            <a:gdLst>
              <a:gd name="T0" fmla="*/ 16 w 252"/>
              <a:gd name="T1" fmla="*/ 137 h 138"/>
              <a:gd name="T2" fmla="*/ 16 w 252"/>
              <a:gd name="T3" fmla="*/ 137 h 138"/>
              <a:gd name="T4" fmla="*/ 0 w 252"/>
              <a:gd name="T5" fmla="*/ 137 h 138"/>
              <a:gd name="T6" fmla="*/ 8 w 252"/>
              <a:gd name="T7" fmla="*/ 121 h 138"/>
              <a:gd name="T8" fmla="*/ 234 w 252"/>
              <a:gd name="T9" fmla="*/ 8 h 138"/>
              <a:gd name="T10" fmla="*/ 251 w 252"/>
              <a:gd name="T11" fmla="*/ 8 h 138"/>
              <a:gd name="T12" fmla="*/ 243 w 252"/>
              <a:gd name="T13" fmla="*/ 24 h 138"/>
              <a:gd name="T14" fmla="*/ 16 w 252"/>
              <a:gd name="T15" fmla="*/ 137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2" h="138">
                <a:moveTo>
                  <a:pt x="16" y="137"/>
                </a:moveTo>
                <a:lnTo>
                  <a:pt x="16" y="137"/>
                </a:lnTo>
                <a:cubicBezTo>
                  <a:pt x="8" y="137"/>
                  <a:pt x="8" y="137"/>
                  <a:pt x="0" y="137"/>
                </a:cubicBezTo>
                <a:cubicBezTo>
                  <a:pt x="0" y="129"/>
                  <a:pt x="0" y="121"/>
                  <a:pt x="8" y="121"/>
                </a:cubicBezTo>
                <a:cubicBezTo>
                  <a:pt x="234" y="8"/>
                  <a:pt x="234" y="8"/>
                  <a:pt x="234" y="8"/>
                </a:cubicBezTo>
                <a:cubicBezTo>
                  <a:pt x="243" y="0"/>
                  <a:pt x="243" y="8"/>
                  <a:pt x="251" y="8"/>
                </a:cubicBezTo>
                <a:cubicBezTo>
                  <a:pt x="251" y="16"/>
                  <a:pt x="251" y="24"/>
                  <a:pt x="243" y="24"/>
                </a:cubicBezTo>
                <a:cubicBezTo>
                  <a:pt x="16" y="137"/>
                  <a:pt x="16" y="137"/>
                  <a:pt x="16" y="13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37" name="Freeform 740">
            <a:extLst>
              <a:ext uri="{FF2B5EF4-FFF2-40B4-BE49-F238E27FC236}">
                <a16:creationId xmlns:a16="http://schemas.microsoft.com/office/drawing/2014/main" id="{FBD2E1DA-394B-C74A-AC9A-CB2057F30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5432" y="4735551"/>
            <a:ext cx="136901" cy="74454"/>
          </a:xfrm>
          <a:custGeom>
            <a:avLst/>
            <a:gdLst>
              <a:gd name="T0" fmla="*/ 243 w 252"/>
              <a:gd name="T1" fmla="*/ 137 h 138"/>
              <a:gd name="T2" fmla="*/ 243 w 252"/>
              <a:gd name="T3" fmla="*/ 137 h 138"/>
              <a:gd name="T4" fmla="*/ 235 w 252"/>
              <a:gd name="T5" fmla="*/ 137 h 138"/>
              <a:gd name="T6" fmla="*/ 8 w 252"/>
              <a:gd name="T7" fmla="*/ 24 h 138"/>
              <a:gd name="T8" fmla="*/ 0 w 252"/>
              <a:gd name="T9" fmla="*/ 8 h 138"/>
              <a:gd name="T10" fmla="*/ 16 w 252"/>
              <a:gd name="T11" fmla="*/ 8 h 138"/>
              <a:gd name="T12" fmla="*/ 243 w 252"/>
              <a:gd name="T13" fmla="*/ 121 h 138"/>
              <a:gd name="T14" fmla="*/ 251 w 252"/>
              <a:gd name="T15" fmla="*/ 137 h 138"/>
              <a:gd name="T16" fmla="*/ 243 w 252"/>
              <a:gd name="T17" fmla="*/ 137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2" h="138">
                <a:moveTo>
                  <a:pt x="243" y="137"/>
                </a:moveTo>
                <a:lnTo>
                  <a:pt x="243" y="137"/>
                </a:lnTo>
                <a:cubicBezTo>
                  <a:pt x="235" y="137"/>
                  <a:pt x="235" y="137"/>
                  <a:pt x="235" y="137"/>
                </a:cubicBezTo>
                <a:cubicBezTo>
                  <a:pt x="8" y="24"/>
                  <a:pt x="8" y="24"/>
                  <a:pt x="8" y="24"/>
                </a:cubicBezTo>
                <a:cubicBezTo>
                  <a:pt x="0" y="24"/>
                  <a:pt x="0" y="16"/>
                  <a:pt x="0" y="8"/>
                </a:cubicBezTo>
                <a:cubicBezTo>
                  <a:pt x="8" y="8"/>
                  <a:pt x="16" y="0"/>
                  <a:pt x="16" y="8"/>
                </a:cubicBezTo>
                <a:cubicBezTo>
                  <a:pt x="243" y="121"/>
                  <a:pt x="243" y="121"/>
                  <a:pt x="243" y="121"/>
                </a:cubicBezTo>
                <a:cubicBezTo>
                  <a:pt x="251" y="121"/>
                  <a:pt x="251" y="129"/>
                  <a:pt x="251" y="137"/>
                </a:cubicBezTo>
                <a:cubicBezTo>
                  <a:pt x="243" y="137"/>
                  <a:pt x="243" y="137"/>
                  <a:pt x="243" y="13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38" name="Freeform 741">
            <a:extLst>
              <a:ext uri="{FF2B5EF4-FFF2-40B4-BE49-F238E27FC236}">
                <a16:creationId xmlns:a16="http://schemas.microsoft.com/office/drawing/2014/main" id="{D1F2C79E-AECE-E140-822B-7D3F81F67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8751" y="4807603"/>
            <a:ext cx="98473" cy="93668"/>
          </a:xfrm>
          <a:custGeom>
            <a:avLst/>
            <a:gdLst>
              <a:gd name="T0" fmla="*/ 161 w 179"/>
              <a:gd name="T1" fmla="*/ 170 h 171"/>
              <a:gd name="T2" fmla="*/ 161 w 179"/>
              <a:gd name="T3" fmla="*/ 170 h 171"/>
              <a:gd name="T4" fmla="*/ 153 w 179"/>
              <a:gd name="T5" fmla="*/ 162 h 171"/>
              <a:gd name="T6" fmla="*/ 8 w 179"/>
              <a:gd name="T7" fmla="*/ 16 h 171"/>
              <a:gd name="T8" fmla="*/ 8 w 179"/>
              <a:gd name="T9" fmla="*/ 0 h 171"/>
              <a:gd name="T10" fmla="*/ 24 w 179"/>
              <a:gd name="T11" fmla="*/ 0 h 171"/>
              <a:gd name="T12" fmla="*/ 170 w 179"/>
              <a:gd name="T13" fmla="*/ 146 h 171"/>
              <a:gd name="T14" fmla="*/ 170 w 179"/>
              <a:gd name="T15" fmla="*/ 162 h 171"/>
              <a:gd name="T16" fmla="*/ 161 w 179"/>
              <a:gd name="T17" fmla="*/ 170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9" h="171">
                <a:moveTo>
                  <a:pt x="161" y="170"/>
                </a:moveTo>
                <a:lnTo>
                  <a:pt x="161" y="170"/>
                </a:lnTo>
                <a:cubicBezTo>
                  <a:pt x="161" y="170"/>
                  <a:pt x="153" y="170"/>
                  <a:pt x="153" y="162"/>
                </a:cubicBezTo>
                <a:cubicBezTo>
                  <a:pt x="8" y="16"/>
                  <a:pt x="8" y="16"/>
                  <a:pt x="8" y="16"/>
                </a:cubicBezTo>
                <a:cubicBezTo>
                  <a:pt x="0" y="16"/>
                  <a:pt x="0" y="8"/>
                  <a:pt x="8" y="0"/>
                </a:cubicBezTo>
                <a:cubicBezTo>
                  <a:pt x="16" y="0"/>
                  <a:pt x="16" y="0"/>
                  <a:pt x="24" y="0"/>
                </a:cubicBezTo>
                <a:cubicBezTo>
                  <a:pt x="170" y="146"/>
                  <a:pt x="170" y="146"/>
                  <a:pt x="170" y="146"/>
                </a:cubicBezTo>
                <a:cubicBezTo>
                  <a:pt x="178" y="154"/>
                  <a:pt x="178" y="162"/>
                  <a:pt x="170" y="162"/>
                </a:cubicBezTo>
                <a:cubicBezTo>
                  <a:pt x="170" y="170"/>
                  <a:pt x="170" y="170"/>
                  <a:pt x="161" y="17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39" name="Freeform 742">
            <a:extLst>
              <a:ext uri="{FF2B5EF4-FFF2-40B4-BE49-F238E27FC236}">
                <a16:creationId xmlns:a16="http://schemas.microsoft.com/office/drawing/2014/main" id="{F9188E04-AA26-5448-A6FC-081000D61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0236" y="4807603"/>
            <a:ext cx="93669" cy="88864"/>
          </a:xfrm>
          <a:custGeom>
            <a:avLst/>
            <a:gdLst>
              <a:gd name="T0" fmla="*/ 8 w 171"/>
              <a:gd name="T1" fmla="*/ 162 h 163"/>
              <a:gd name="T2" fmla="*/ 8 w 171"/>
              <a:gd name="T3" fmla="*/ 162 h 163"/>
              <a:gd name="T4" fmla="*/ 8 w 171"/>
              <a:gd name="T5" fmla="*/ 162 h 163"/>
              <a:gd name="T6" fmla="*/ 8 w 171"/>
              <a:gd name="T7" fmla="*/ 146 h 163"/>
              <a:gd name="T8" fmla="*/ 146 w 171"/>
              <a:gd name="T9" fmla="*/ 0 h 163"/>
              <a:gd name="T10" fmla="*/ 162 w 171"/>
              <a:gd name="T11" fmla="*/ 0 h 163"/>
              <a:gd name="T12" fmla="*/ 162 w 171"/>
              <a:gd name="T13" fmla="*/ 16 h 163"/>
              <a:gd name="T14" fmla="*/ 16 w 171"/>
              <a:gd name="T15" fmla="*/ 162 h 163"/>
              <a:gd name="T16" fmla="*/ 8 w 171"/>
              <a:gd name="T17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1" h="163">
                <a:moveTo>
                  <a:pt x="8" y="162"/>
                </a:moveTo>
                <a:lnTo>
                  <a:pt x="8" y="162"/>
                </a:lnTo>
                <a:lnTo>
                  <a:pt x="8" y="162"/>
                </a:lnTo>
                <a:cubicBezTo>
                  <a:pt x="0" y="154"/>
                  <a:pt x="0" y="146"/>
                  <a:pt x="8" y="146"/>
                </a:cubicBezTo>
                <a:cubicBezTo>
                  <a:pt x="146" y="0"/>
                  <a:pt x="146" y="0"/>
                  <a:pt x="146" y="0"/>
                </a:cubicBezTo>
                <a:cubicBezTo>
                  <a:pt x="154" y="0"/>
                  <a:pt x="162" y="0"/>
                  <a:pt x="162" y="0"/>
                </a:cubicBezTo>
                <a:cubicBezTo>
                  <a:pt x="170" y="8"/>
                  <a:pt x="170" y="16"/>
                  <a:pt x="162" y="16"/>
                </a:cubicBezTo>
                <a:cubicBezTo>
                  <a:pt x="16" y="162"/>
                  <a:pt x="16" y="162"/>
                  <a:pt x="16" y="162"/>
                </a:cubicBezTo>
                <a:cubicBezTo>
                  <a:pt x="16" y="162"/>
                  <a:pt x="16" y="162"/>
                  <a:pt x="8" y="16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40" name="Freeform 743">
            <a:extLst>
              <a:ext uri="{FF2B5EF4-FFF2-40B4-BE49-F238E27FC236}">
                <a16:creationId xmlns:a16="http://schemas.microsoft.com/office/drawing/2014/main" id="{E01CD11B-4D02-4241-B351-F6EDB96AE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6263" y="4639481"/>
            <a:ext cx="182533" cy="127292"/>
          </a:xfrm>
          <a:custGeom>
            <a:avLst/>
            <a:gdLst>
              <a:gd name="T0" fmla="*/ 316 w 333"/>
              <a:gd name="T1" fmla="*/ 234 h 235"/>
              <a:gd name="T2" fmla="*/ 316 w 333"/>
              <a:gd name="T3" fmla="*/ 234 h 235"/>
              <a:gd name="T4" fmla="*/ 316 w 333"/>
              <a:gd name="T5" fmla="*/ 234 h 235"/>
              <a:gd name="T6" fmla="*/ 300 w 333"/>
              <a:gd name="T7" fmla="*/ 218 h 235"/>
              <a:gd name="T8" fmla="*/ 300 w 333"/>
              <a:gd name="T9" fmla="*/ 32 h 235"/>
              <a:gd name="T10" fmla="*/ 32 w 333"/>
              <a:gd name="T11" fmla="*/ 32 h 235"/>
              <a:gd name="T12" fmla="*/ 32 w 333"/>
              <a:gd name="T13" fmla="*/ 218 h 235"/>
              <a:gd name="T14" fmla="*/ 16 w 333"/>
              <a:gd name="T15" fmla="*/ 234 h 235"/>
              <a:gd name="T16" fmla="*/ 16 w 333"/>
              <a:gd name="T17" fmla="*/ 234 h 235"/>
              <a:gd name="T18" fmla="*/ 0 w 333"/>
              <a:gd name="T19" fmla="*/ 218 h 235"/>
              <a:gd name="T20" fmla="*/ 0 w 333"/>
              <a:gd name="T21" fmla="*/ 24 h 235"/>
              <a:gd name="T22" fmla="*/ 16 w 333"/>
              <a:gd name="T23" fmla="*/ 0 h 235"/>
              <a:gd name="T24" fmla="*/ 316 w 333"/>
              <a:gd name="T25" fmla="*/ 0 h 235"/>
              <a:gd name="T26" fmla="*/ 332 w 333"/>
              <a:gd name="T27" fmla="*/ 24 h 235"/>
              <a:gd name="T28" fmla="*/ 332 w 333"/>
              <a:gd name="T29" fmla="*/ 218 h 235"/>
              <a:gd name="T30" fmla="*/ 316 w 333"/>
              <a:gd name="T31" fmla="*/ 234 h 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33" h="235">
                <a:moveTo>
                  <a:pt x="316" y="234"/>
                </a:moveTo>
                <a:lnTo>
                  <a:pt x="316" y="234"/>
                </a:lnTo>
                <a:lnTo>
                  <a:pt x="316" y="234"/>
                </a:lnTo>
                <a:cubicBezTo>
                  <a:pt x="308" y="234"/>
                  <a:pt x="300" y="226"/>
                  <a:pt x="300" y="218"/>
                </a:cubicBezTo>
                <a:cubicBezTo>
                  <a:pt x="300" y="32"/>
                  <a:pt x="300" y="32"/>
                  <a:pt x="300" y="32"/>
                </a:cubicBezTo>
                <a:cubicBezTo>
                  <a:pt x="32" y="32"/>
                  <a:pt x="32" y="32"/>
                  <a:pt x="32" y="32"/>
                </a:cubicBezTo>
                <a:cubicBezTo>
                  <a:pt x="32" y="218"/>
                  <a:pt x="32" y="218"/>
                  <a:pt x="32" y="218"/>
                </a:cubicBezTo>
                <a:cubicBezTo>
                  <a:pt x="32" y="226"/>
                  <a:pt x="24" y="234"/>
                  <a:pt x="16" y="234"/>
                </a:cubicBezTo>
                <a:lnTo>
                  <a:pt x="16" y="234"/>
                </a:lnTo>
                <a:cubicBezTo>
                  <a:pt x="8" y="234"/>
                  <a:pt x="0" y="226"/>
                  <a:pt x="0" y="218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8"/>
                  <a:pt x="8" y="0"/>
                  <a:pt x="16" y="0"/>
                </a:cubicBezTo>
                <a:cubicBezTo>
                  <a:pt x="316" y="0"/>
                  <a:pt x="316" y="0"/>
                  <a:pt x="316" y="0"/>
                </a:cubicBezTo>
                <a:cubicBezTo>
                  <a:pt x="324" y="0"/>
                  <a:pt x="332" y="8"/>
                  <a:pt x="332" y="24"/>
                </a:cubicBezTo>
                <a:cubicBezTo>
                  <a:pt x="332" y="218"/>
                  <a:pt x="332" y="218"/>
                  <a:pt x="332" y="218"/>
                </a:cubicBezTo>
                <a:cubicBezTo>
                  <a:pt x="332" y="226"/>
                  <a:pt x="324" y="234"/>
                  <a:pt x="316" y="23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41" name="Freeform 744">
            <a:extLst>
              <a:ext uri="{FF2B5EF4-FFF2-40B4-BE49-F238E27FC236}">
                <a16:creationId xmlns:a16="http://schemas.microsoft.com/office/drawing/2014/main" id="{D6727563-178F-9C44-9E3C-BC5268187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1109" y="4687516"/>
            <a:ext cx="48035" cy="74454"/>
          </a:xfrm>
          <a:custGeom>
            <a:avLst/>
            <a:gdLst>
              <a:gd name="T0" fmla="*/ 41 w 90"/>
              <a:gd name="T1" fmla="*/ 137 h 138"/>
              <a:gd name="T2" fmla="*/ 41 w 90"/>
              <a:gd name="T3" fmla="*/ 137 h 138"/>
              <a:gd name="T4" fmla="*/ 8 w 90"/>
              <a:gd name="T5" fmla="*/ 129 h 138"/>
              <a:gd name="T6" fmla="*/ 8 w 90"/>
              <a:gd name="T7" fmla="*/ 113 h 138"/>
              <a:gd name="T8" fmla="*/ 17 w 90"/>
              <a:gd name="T9" fmla="*/ 113 h 138"/>
              <a:gd name="T10" fmla="*/ 57 w 90"/>
              <a:gd name="T11" fmla="*/ 113 h 138"/>
              <a:gd name="T12" fmla="*/ 65 w 90"/>
              <a:gd name="T13" fmla="*/ 97 h 138"/>
              <a:gd name="T14" fmla="*/ 41 w 90"/>
              <a:gd name="T15" fmla="*/ 72 h 138"/>
              <a:gd name="T16" fmla="*/ 0 w 90"/>
              <a:gd name="T17" fmla="*/ 40 h 138"/>
              <a:gd name="T18" fmla="*/ 17 w 90"/>
              <a:gd name="T19" fmla="*/ 8 h 138"/>
              <a:gd name="T20" fmla="*/ 81 w 90"/>
              <a:gd name="T21" fmla="*/ 8 h 138"/>
              <a:gd name="T22" fmla="*/ 89 w 90"/>
              <a:gd name="T23" fmla="*/ 16 h 138"/>
              <a:gd name="T24" fmla="*/ 73 w 90"/>
              <a:gd name="T25" fmla="*/ 24 h 138"/>
              <a:gd name="T26" fmla="*/ 33 w 90"/>
              <a:gd name="T27" fmla="*/ 24 h 138"/>
              <a:gd name="T28" fmla="*/ 25 w 90"/>
              <a:gd name="T29" fmla="*/ 40 h 138"/>
              <a:gd name="T30" fmla="*/ 49 w 90"/>
              <a:gd name="T31" fmla="*/ 56 h 138"/>
              <a:gd name="T32" fmla="*/ 89 w 90"/>
              <a:gd name="T33" fmla="*/ 97 h 138"/>
              <a:gd name="T34" fmla="*/ 73 w 90"/>
              <a:gd name="T35" fmla="*/ 129 h 138"/>
              <a:gd name="T36" fmla="*/ 41 w 90"/>
              <a:gd name="T37" fmla="*/ 137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90" h="138">
                <a:moveTo>
                  <a:pt x="41" y="137"/>
                </a:moveTo>
                <a:lnTo>
                  <a:pt x="41" y="137"/>
                </a:lnTo>
                <a:cubicBezTo>
                  <a:pt x="33" y="137"/>
                  <a:pt x="17" y="129"/>
                  <a:pt x="8" y="129"/>
                </a:cubicBezTo>
                <a:cubicBezTo>
                  <a:pt x="8" y="121"/>
                  <a:pt x="0" y="121"/>
                  <a:pt x="8" y="113"/>
                </a:cubicBezTo>
                <a:cubicBezTo>
                  <a:pt x="8" y="113"/>
                  <a:pt x="8" y="105"/>
                  <a:pt x="17" y="113"/>
                </a:cubicBezTo>
                <a:cubicBezTo>
                  <a:pt x="33" y="113"/>
                  <a:pt x="49" y="113"/>
                  <a:pt x="57" y="113"/>
                </a:cubicBezTo>
                <a:cubicBezTo>
                  <a:pt x="65" y="105"/>
                  <a:pt x="65" y="105"/>
                  <a:pt x="65" y="97"/>
                </a:cubicBezTo>
                <a:cubicBezTo>
                  <a:pt x="65" y="89"/>
                  <a:pt x="57" y="81"/>
                  <a:pt x="41" y="72"/>
                </a:cubicBezTo>
                <a:cubicBezTo>
                  <a:pt x="25" y="64"/>
                  <a:pt x="0" y="56"/>
                  <a:pt x="0" y="40"/>
                </a:cubicBezTo>
                <a:cubicBezTo>
                  <a:pt x="0" y="24"/>
                  <a:pt x="8" y="16"/>
                  <a:pt x="17" y="8"/>
                </a:cubicBezTo>
                <a:cubicBezTo>
                  <a:pt x="33" y="0"/>
                  <a:pt x="57" y="0"/>
                  <a:pt x="81" y="8"/>
                </a:cubicBezTo>
                <a:cubicBezTo>
                  <a:pt x="89" y="8"/>
                  <a:pt x="89" y="16"/>
                  <a:pt x="89" y="16"/>
                </a:cubicBezTo>
                <a:cubicBezTo>
                  <a:pt x="81" y="24"/>
                  <a:pt x="81" y="24"/>
                  <a:pt x="73" y="24"/>
                </a:cubicBezTo>
                <a:cubicBezTo>
                  <a:pt x="57" y="16"/>
                  <a:pt x="41" y="16"/>
                  <a:pt x="33" y="24"/>
                </a:cubicBezTo>
                <a:cubicBezTo>
                  <a:pt x="25" y="24"/>
                  <a:pt x="25" y="32"/>
                  <a:pt x="25" y="40"/>
                </a:cubicBezTo>
                <a:cubicBezTo>
                  <a:pt x="25" y="48"/>
                  <a:pt x="41" y="48"/>
                  <a:pt x="49" y="56"/>
                </a:cubicBezTo>
                <a:cubicBezTo>
                  <a:pt x="65" y="64"/>
                  <a:pt x="89" y="81"/>
                  <a:pt x="89" y="97"/>
                </a:cubicBezTo>
                <a:cubicBezTo>
                  <a:pt x="89" y="105"/>
                  <a:pt x="81" y="121"/>
                  <a:pt x="73" y="129"/>
                </a:cubicBezTo>
                <a:cubicBezTo>
                  <a:pt x="65" y="129"/>
                  <a:pt x="57" y="137"/>
                  <a:pt x="41" y="13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42" name="Freeform 745">
            <a:extLst>
              <a:ext uri="{FF2B5EF4-FFF2-40B4-BE49-F238E27FC236}">
                <a16:creationId xmlns:a16="http://schemas.microsoft.com/office/drawing/2014/main" id="{1259E1ED-2FF6-8A44-B5C0-64E6B73D6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0323" y="4670703"/>
            <a:ext cx="14411" cy="19214"/>
          </a:xfrm>
          <a:custGeom>
            <a:avLst/>
            <a:gdLst>
              <a:gd name="T0" fmla="*/ 16 w 25"/>
              <a:gd name="T1" fmla="*/ 33 h 34"/>
              <a:gd name="T2" fmla="*/ 16 w 25"/>
              <a:gd name="T3" fmla="*/ 33 h 34"/>
              <a:gd name="T4" fmla="*/ 0 w 25"/>
              <a:gd name="T5" fmla="*/ 24 h 34"/>
              <a:gd name="T6" fmla="*/ 0 w 25"/>
              <a:gd name="T7" fmla="*/ 8 h 34"/>
              <a:gd name="T8" fmla="*/ 16 w 25"/>
              <a:gd name="T9" fmla="*/ 0 h 34"/>
              <a:gd name="T10" fmla="*/ 24 w 25"/>
              <a:gd name="T11" fmla="*/ 8 h 34"/>
              <a:gd name="T12" fmla="*/ 24 w 25"/>
              <a:gd name="T13" fmla="*/ 24 h 34"/>
              <a:gd name="T14" fmla="*/ 16 w 25"/>
              <a:gd name="T15" fmla="*/ 33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" h="34">
                <a:moveTo>
                  <a:pt x="16" y="33"/>
                </a:moveTo>
                <a:lnTo>
                  <a:pt x="16" y="33"/>
                </a:lnTo>
                <a:cubicBezTo>
                  <a:pt x="8" y="33"/>
                  <a:pt x="0" y="24"/>
                  <a:pt x="0" y="24"/>
                </a:cubicBezTo>
                <a:cubicBezTo>
                  <a:pt x="0" y="8"/>
                  <a:pt x="0" y="8"/>
                  <a:pt x="0" y="8"/>
                </a:cubicBezTo>
                <a:cubicBezTo>
                  <a:pt x="0" y="0"/>
                  <a:pt x="8" y="0"/>
                  <a:pt x="16" y="0"/>
                </a:cubicBezTo>
                <a:cubicBezTo>
                  <a:pt x="16" y="0"/>
                  <a:pt x="24" y="0"/>
                  <a:pt x="24" y="8"/>
                </a:cubicBezTo>
                <a:cubicBezTo>
                  <a:pt x="24" y="24"/>
                  <a:pt x="24" y="24"/>
                  <a:pt x="24" y="24"/>
                </a:cubicBezTo>
                <a:lnTo>
                  <a:pt x="16" y="33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43" name="Freeform 746">
            <a:extLst>
              <a:ext uri="{FF2B5EF4-FFF2-40B4-BE49-F238E27FC236}">
                <a16:creationId xmlns:a16="http://schemas.microsoft.com/office/drawing/2014/main" id="{2E505398-F0C0-4E48-BEBF-16425F886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0323" y="4761969"/>
            <a:ext cx="14411" cy="19214"/>
          </a:xfrm>
          <a:custGeom>
            <a:avLst/>
            <a:gdLst>
              <a:gd name="T0" fmla="*/ 16 w 25"/>
              <a:gd name="T1" fmla="*/ 33 h 34"/>
              <a:gd name="T2" fmla="*/ 16 w 25"/>
              <a:gd name="T3" fmla="*/ 33 h 34"/>
              <a:gd name="T4" fmla="*/ 0 w 25"/>
              <a:gd name="T5" fmla="*/ 16 h 34"/>
              <a:gd name="T6" fmla="*/ 0 w 25"/>
              <a:gd name="T7" fmla="*/ 8 h 34"/>
              <a:gd name="T8" fmla="*/ 16 w 25"/>
              <a:gd name="T9" fmla="*/ 0 h 34"/>
              <a:gd name="T10" fmla="*/ 24 w 25"/>
              <a:gd name="T11" fmla="*/ 8 h 34"/>
              <a:gd name="T12" fmla="*/ 24 w 25"/>
              <a:gd name="T13" fmla="*/ 16 h 34"/>
              <a:gd name="T14" fmla="*/ 16 w 25"/>
              <a:gd name="T15" fmla="*/ 33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" h="34">
                <a:moveTo>
                  <a:pt x="16" y="33"/>
                </a:moveTo>
                <a:lnTo>
                  <a:pt x="16" y="33"/>
                </a:lnTo>
                <a:cubicBezTo>
                  <a:pt x="8" y="33"/>
                  <a:pt x="0" y="25"/>
                  <a:pt x="0" y="16"/>
                </a:cubicBezTo>
                <a:cubicBezTo>
                  <a:pt x="0" y="8"/>
                  <a:pt x="0" y="8"/>
                  <a:pt x="0" y="8"/>
                </a:cubicBezTo>
                <a:cubicBezTo>
                  <a:pt x="0" y="0"/>
                  <a:pt x="8" y="0"/>
                  <a:pt x="16" y="0"/>
                </a:cubicBezTo>
                <a:cubicBezTo>
                  <a:pt x="16" y="0"/>
                  <a:pt x="24" y="0"/>
                  <a:pt x="24" y="8"/>
                </a:cubicBezTo>
                <a:cubicBezTo>
                  <a:pt x="24" y="16"/>
                  <a:pt x="24" y="16"/>
                  <a:pt x="24" y="16"/>
                </a:cubicBezTo>
                <a:cubicBezTo>
                  <a:pt x="24" y="25"/>
                  <a:pt x="16" y="33"/>
                  <a:pt x="16" y="3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44" name="Freeform 747">
            <a:extLst>
              <a:ext uri="{FF2B5EF4-FFF2-40B4-BE49-F238E27FC236}">
                <a16:creationId xmlns:a16="http://schemas.microsoft.com/office/drawing/2014/main" id="{DA873DF8-EC46-1541-99A5-BB0278B2F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2420" y="3712406"/>
            <a:ext cx="184936" cy="336245"/>
          </a:xfrm>
          <a:custGeom>
            <a:avLst/>
            <a:gdLst>
              <a:gd name="T0" fmla="*/ 291 w 341"/>
              <a:gd name="T1" fmla="*/ 615 h 616"/>
              <a:gd name="T2" fmla="*/ 291 w 341"/>
              <a:gd name="T3" fmla="*/ 615 h 616"/>
              <a:gd name="T4" fmla="*/ 56 w 341"/>
              <a:gd name="T5" fmla="*/ 615 h 616"/>
              <a:gd name="T6" fmla="*/ 0 w 341"/>
              <a:gd name="T7" fmla="*/ 558 h 616"/>
              <a:gd name="T8" fmla="*/ 0 w 341"/>
              <a:gd name="T9" fmla="*/ 56 h 616"/>
              <a:gd name="T10" fmla="*/ 56 w 341"/>
              <a:gd name="T11" fmla="*/ 0 h 616"/>
              <a:gd name="T12" fmla="*/ 291 w 341"/>
              <a:gd name="T13" fmla="*/ 0 h 616"/>
              <a:gd name="T14" fmla="*/ 340 w 341"/>
              <a:gd name="T15" fmla="*/ 56 h 616"/>
              <a:gd name="T16" fmla="*/ 340 w 341"/>
              <a:gd name="T17" fmla="*/ 558 h 616"/>
              <a:gd name="T18" fmla="*/ 291 w 341"/>
              <a:gd name="T19" fmla="*/ 615 h 616"/>
              <a:gd name="T20" fmla="*/ 56 w 341"/>
              <a:gd name="T21" fmla="*/ 24 h 616"/>
              <a:gd name="T22" fmla="*/ 56 w 341"/>
              <a:gd name="T23" fmla="*/ 24 h 616"/>
              <a:gd name="T24" fmla="*/ 24 w 341"/>
              <a:gd name="T25" fmla="*/ 56 h 616"/>
              <a:gd name="T26" fmla="*/ 24 w 341"/>
              <a:gd name="T27" fmla="*/ 558 h 616"/>
              <a:gd name="T28" fmla="*/ 56 w 341"/>
              <a:gd name="T29" fmla="*/ 591 h 616"/>
              <a:gd name="T30" fmla="*/ 291 w 341"/>
              <a:gd name="T31" fmla="*/ 591 h 616"/>
              <a:gd name="T32" fmla="*/ 324 w 341"/>
              <a:gd name="T33" fmla="*/ 558 h 616"/>
              <a:gd name="T34" fmla="*/ 324 w 341"/>
              <a:gd name="T35" fmla="*/ 56 h 616"/>
              <a:gd name="T36" fmla="*/ 291 w 341"/>
              <a:gd name="T37" fmla="*/ 24 h 616"/>
              <a:gd name="T38" fmla="*/ 56 w 341"/>
              <a:gd name="T39" fmla="*/ 24 h 6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41" h="616">
                <a:moveTo>
                  <a:pt x="291" y="615"/>
                </a:moveTo>
                <a:lnTo>
                  <a:pt x="291" y="615"/>
                </a:lnTo>
                <a:cubicBezTo>
                  <a:pt x="56" y="615"/>
                  <a:pt x="56" y="615"/>
                  <a:pt x="56" y="615"/>
                </a:cubicBezTo>
                <a:cubicBezTo>
                  <a:pt x="24" y="615"/>
                  <a:pt x="0" y="591"/>
                  <a:pt x="0" y="558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24"/>
                  <a:pt x="24" y="0"/>
                  <a:pt x="56" y="0"/>
                </a:cubicBezTo>
                <a:cubicBezTo>
                  <a:pt x="291" y="0"/>
                  <a:pt x="291" y="0"/>
                  <a:pt x="291" y="0"/>
                </a:cubicBezTo>
                <a:cubicBezTo>
                  <a:pt x="315" y="0"/>
                  <a:pt x="340" y="24"/>
                  <a:pt x="340" y="56"/>
                </a:cubicBezTo>
                <a:cubicBezTo>
                  <a:pt x="340" y="558"/>
                  <a:pt x="340" y="558"/>
                  <a:pt x="340" y="558"/>
                </a:cubicBezTo>
                <a:cubicBezTo>
                  <a:pt x="340" y="591"/>
                  <a:pt x="315" y="615"/>
                  <a:pt x="291" y="615"/>
                </a:cubicBezTo>
                <a:close/>
                <a:moveTo>
                  <a:pt x="56" y="24"/>
                </a:moveTo>
                <a:lnTo>
                  <a:pt x="56" y="24"/>
                </a:lnTo>
                <a:cubicBezTo>
                  <a:pt x="40" y="24"/>
                  <a:pt x="24" y="40"/>
                  <a:pt x="24" y="56"/>
                </a:cubicBezTo>
                <a:cubicBezTo>
                  <a:pt x="24" y="558"/>
                  <a:pt x="24" y="558"/>
                  <a:pt x="24" y="558"/>
                </a:cubicBezTo>
                <a:cubicBezTo>
                  <a:pt x="24" y="574"/>
                  <a:pt x="40" y="591"/>
                  <a:pt x="56" y="591"/>
                </a:cubicBezTo>
                <a:cubicBezTo>
                  <a:pt x="291" y="591"/>
                  <a:pt x="291" y="591"/>
                  <a:pt x="291" y="591"/>
                </a:cubicBezTo>
                <a:cubicBezTo>
                  <a:pt x="307" y="591"/>
                  <a:pt x="324" y="574"/>
                  <a:pt x="324" y="558"/>
                </a:cubicBezTo>
                <a:cubicBezTo>
                  <a:pt x="324" y="56"/>
                  <a:pt x="324" y="56"/>
                  <a:pt x="324" y="56"/>
                </a:cubicBezTo>
                <a:cubicBezTo>
                  <a:pt x="324" y="40"/>
                  <a:pt x="307" y="24"/>
                  <a:pt x="291" y="24"/>
                </a:cubicBezTo>
                <a:lnTo>
                  <a:pt x="56" y="2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45" name="Freeform 748">
            <a:extLst>
              <a:ext uri="{FF2B5EF4-FFF2-40B4-BE49-F238E27FC236}">
                <a16:creationId xmlns:a16="http://schemas.microsoft.com/office/drawing/2014/main" id="{DEF42AEC-402D-1C4B-AD66-277121C08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6482" y="3986206"/>
            <a:ext cx="16812" cy="14411"/>
          </a:xfrm>
          <a:custGeom>
            <a:avLst/>
            <a:gdLst>
              <a:gd name="T0" fmla="*/ 16 w 33"/>
              <a:gd name="T1" fmla="*/ 24 h 25"/>
              <a:gd name="T2" fmla="*/ 16 w 33"/>
              <a:gd name="T3" fmla="*/ 24 h 25"/>
              <a:gd name="T4" fmla="*/ 0 w 33"/>
              <a:gd name="T5" fmla="*/ 16 h 25"/>
              <a:gd name="T6" fmla="*/ 16 w 33"/>
              <a:gd name="T7" fmla="*/ 0 h 25"/>
              <a:gd name="T8" fmla="*/ 32 w 33"/>
              <a:gd name="T9" fmla="*/ 16 h 25"/>
              <a:gd name="T10" fmla="*/ 16 w 33"/>
              <a:gd name="T11" fmla="*/ 24 h 25"/>
              <a:gd name="T12" fmla="*/ 16 w 33"/>
              <a:gd name="T13" fmla="*/ 8 h 25"/>
              <a:gd name="T14" fmla="*/ 16 w 33"/>
              <a:gd name="T15" fmla="*/ 8 h 25"/>
              <a:gd name="T16" fmla="*/ 8 w 33"/>
              <a:gd name="T17" fmla="*/ 16 h 25"/>
              <a:gd name="T18" fmla="*/ 16 w 33"/>
              <a:gd name="T19" fmla="*/ 24 h 25"/>
              <a:gd name="T20" fmla="*/ 24 w 33"/>
              <a:gd name="T21" fmla="*/ 16 h 25"/>
              <a:gd name="T22" fmla="*/ 16 w 33"/>
              <a:gd name="T23" fmla="*/ 8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" h="25">
                <a:moveTo>
                  <a:pt x="16" y="24"/>
                </a:moveTo>
                <a:lnTo>
                  <a:pt x="16" y="24"/>
                </a:lnTo>
                <a:cubicBezTo>
                  <a:pt x="8" y="24"/>
                  <a:pt x="0" y="24"/>
                  <a:pt x="0" y="16"/>
                </a:cubicBezTo>
                <a:cubicBezTo>
                  <a:pt x="0" y="8"/>
                  <a:pt x="8" y="0"/>
                  <a:pt x="16" y="0"/>
                </a:cubicBezTo>
                <a:cubicBezTo>
                  <a:pt x="24" y="0"/>
                  <a:pt x="32" y="8"/>
                  <a:pt x="32" y="16"/>
                </a:cubicBezTo>
                <a:cubicBezTo>
                  <a:pt x="32" y="24"/>
                  <a:pt x="24" y="24"/>
                  <a:pt x="16" y="24"/>
                </a:cubicBezTo>
                <a:close/>
                <a:moveTo>
                  <a:pt x="16" y="8"/>
                </a:moveTo>
                <a:lnTo>
                  <a:pt x="16" y="8"/>
                </a:lnTo>
                <a:cubicBezTo>
                  <a:pt x="16" y="8"/>
                  <a:pt x="8" y="8"/>
                  <a:pt x="8" y="16"/>
                </a:cubicBezTo>
                <a:lnTo>
                  <a:pt x="16" y="24"/>
                </a:lnTo>
                <a:cubicBezTo>
                  <a:pt x="24" y="24"/>
                  <a:pt x="24" y="16"/>
                  <a:pt x="24" y="16"/>
                </a:cubicBezTo>
                <a:cubicBezTo>
                  <a:pt x="24" y="8"/>
                  <a:pt x="24" y="8"/>
                  <a:pt x="16" y="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46" name="Freeform 749">
            <a:extLst>
              <a:ext uri="{FF2B5EF4-FFF2-40B4-BE49-F238E27FC236}">
                <a16:creationId xmlns:a16="http://schemas.microsoft.com/office/drawing/2014/main" id="{E2017828-55EF-6846-97CB-5889C7636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9669" y="3753235"/>
            <a:ext cx="52839" cy="9607"/>
          </a:xfrm>
          <a:custGeom>
            <a:avLst/>
            <a:gdLst>
              <a:gd name="T0" fmla="*/ 89 w 98"/>
              <a:gd name="T1" fmla="*/ 16 h 17"/>
              <a:gd name="T2" fmla="*/ 89 w 98"/>
              <a:gd name="T3" fmla="*/ 16 h 17"/>
              <a:gd name="T4" fmla="*/ 8 w 98"/>
              <a:gd name="T5" fmla="*/ 16 h 17"/>
              <a:gd name="T6" fmla="*/ 0 w 98"/>
              <a:gd name="T7" fmla="*/ 8 h 17"/>
              <a:gd name="T8" fmla="*/ 8 w 98"/>
              <a:gd name="T9" fmla="*/ 0 h 17"/>
              <a:gd name="T10" fmla="*/ 89 w 98"/>
              <a:gd name="T11" fmla="*/ 0 h 17"/>
              <a:gd name="T12" fmla="*/ 97 w 98"/>
              <a:gd name="T13" fmla="*/ 8 h 17"/>
              <a:gd name="T14" fmla="*/ 89 w 98"/>
              <a:gd name="T15" fmla="*/ 16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8" h="17">
                <a:moveTo>
                  <a:pt x="89" y="16"/>
                </a:moveTo>
                <a:lnTo>
                  <a:pt x="89" y="16"/>
                </a:ln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0" y="16"/>
                  <a:pt x="0" y="8"/>
                </a:cubicBezTo>
                <a:cubicBezTo>
                  <a:pt x="0" y="0"/>
                  <a:pt x="8" y="0"/>
                  <a:pt x="8" y="0"/>
                </a:cubicBezTo>
                <a:cubicBezTo>
                  <a:pt x="89" y="0"/>
                  <a:pt x="89" y="0"/>
                  <a:pt x="89" y="0"/>
                </a:cubicBezTo>
                <a:cubicBezTo>
                  <a:pt x="97" y="0"/>
                  <a:pt x="97" y="0"/>
                  <a:pt x="97" y="8"/>
                </a:cubicBezTo>
                <a:cubicBezTo>
                  <a:pt x="97" y="16"/>
                  <a:pt x="97" y="16"/>
                  <a:pt x="89" y="1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47" name="Freeform 750">
            <a:extLst>
              <a:ext uri="{FF2B5EF4-FFF2-40B4-BE49-F238E27FC236}">
                <a16:creationId xmlns:a16="http://schemas.microsoft.com/office/drawing/2014/main" id="{012B7BBE-EC11-CD4B-88E5-AEF862138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9669" y="3837297"/>
            <a:ext cx="48035" cy="76856"/>
          </a:xfrm>
          <a:custGeom>
            <a:avLst/>
            <a:gdLst>
              <a:gd name="T0" fmla="*/ 41 w 90"/>
              <a:gd name="T1" fmla="*/ 138 h 139"/>
              <a:gd name="T2" fmla="*/ 41 w 90"/>
              <a:gd name="T3" fmla="*/ 138 h 139"/>
              <a:gd name="T4" fmla="*/ 8 w 90"/>
              <a:gd name="T5" fmla="*/ 130 h 139"/>
              <a:gd name="T6" fmla="*/ 0 w 90"/>
              <a:gd name="T7" fmla="*/ 122 h 139"/>
              <a:gd name="T8" fmla="*/ 17 w 90"/>
              <a:gd name="T9" fmla="*/ 114 h 139"/>
              <a:gd name="T10" fmla="*/ 57 w 90"/>
              <a:gd name="T11" fmla="*/ 114 h 139"/>
              <a:gd name="T12" fmla="*/ 65 w 90"/>
              <a:gd name="T13" fmla="*/ 97 h 139"/>
              <a:gd name="T14" fmla="*/ 41 w 90"/>
              <a:gd name="T15" fmla="*/ 81 h 139"/>
              <a:gd name="T16" fmla="*/ 0 w 90"/>
              <a:gd name="T17" fmla="*/ 41 h 139"/>
              <a:gd name="T18" fmla="*/ 17 w 90"/>
              <a:gd name="T19" fmla="*/ 9 h 139"/>
              <a:gd name="T20" fmla="*/ 81 w 90"/>
              <a:gd name="T21" fmla="*/ 9 h 139"/>
              <a:gd name="T22" fmla="*/ 81 w 90"/>
              <a:gd name="T23" fmla="*/ 25 h 139"/>
              <a:gd name="T24" fmla="*/ 73 w 90"/>
              <a:gd name="T25" fmla="*/ 25 h 139"/>
              <a:gd name="T26" fmla="*/ 25 w 90"/>
              <a:gd name="T27" fmla="*/ 25 h 139"/>
              <a:gd name="T28" fmla="*/ 17 w 90"/>
              <a:gd name="T29" fmla="*/ 41 h 139"/>
              <a:gd name="T30" fmla="*/ 49 w 90"/>
              <a:gd name="T31" fmla="*/ 65 h 139"/>
              <a:gd name="T32" fmla="*/ 81 w 90"/>
              <a:gd name="T33" fmla="*/ 97 h 139"/>
              <a:gd name="T34" fmla="*/ 65 w 90"/>
              <a:gd name="T35" fmla="*/ 130 h 139"/>
              <a:gd name="T36" fmla="*/ 41 w 90"/>
              <a:gd name="T37" fmla="*/ 138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90" h="139">
                <a:moveTo>
                  <a:pt x="41" y="138"/>
                </a:moveTo>
                <a:lnTo>
                  <a:pt x="41" y="138"/>
                </a:lnTo>
                <a:cubicBezTo>
                  <a:pt x="33" y="138"/>
                  <a:pt x="17" y="138"/>
                  <a:pt x="8" y="130"/>
                </a:cubicBezTo>
                <a:cubicBezTo>
                  <a:pt x="0" y="130"/>
                  <a:pt x="0" y="122"/>
                  <a:pt x="0" y="122"/>
                </a:cubicBezTo>
                <a:cubicBezTo>
                  <a:pt x="8" y="114"/>
                  <a:pt x="8" y="114"/>
                  <a:pt x="17" y="114"/>
                </a:cubicBezTo>
                <a:cubicBezTo>
                  <a:pt x="33" y="122"/>
                  <a:pt x="49" y="122"/>
                  <a:pt x="57" y="114"/>
                </a:cubicBezTo>
                <a:cubicBezTo>
                  <a:pt x="65" y="114"/>
                  <a:pt x="65" y="106"/>
                  <a:pt x="65" y="97"/>
                </a:cubicBezTo>
                <a:cubicBezTo>
                  <a:pt x="65" y="89"/>
                  <a:pt x="49" y="81"/>
                  <a:pt x="41" y="81"/>
                </a:cubicBezTo>
                <a:cubicBezTo>
                  <a:pt x="25" y="73"/>
                  <a:pt x="0" y="57"/>
                  <a:pt x="0" y="41"/>
                </a:cubicBezTo>
                <a:cubicBezTo>
                  <a:pt x="0" y="33"/>
                  <a:pt x="8" y="17"/>
                  <a:pt x="17" y="9"/>
                </a:cubicBezTo>
                <a:cubicBezTo>
                  <a:pt x="33" y="0"/>
                  <a:pt x="57" y="0"/>
                  <a:pt x="81" y="9"/>
                </a:cubicBezTo>
                <a:cubicBezTo>
                  <a:pt x="81" y="9"/>
                  <a:pt x="89" y="17"/>
                  <a:pt x="81" y="25"/>
                </a:cubicBezTo>
                <a:cubicBezTo>
                  <a:pt x="81" y="25"/>
                  <a:pt x="73" y="33"/>
                  <a:pt x="73" y="25"/>
                </a:cubicBezTo>
                <a:cubicBezTo>
                  <a:pt x="57" y="17"/>
                  <a:pt x="41" y="17"/>
                  <a:pt x="25" y="25"/>
                </a:cubicBezTo>
                <a:cubicBezTo>
                  <a:pt x="25" y="33"/>
                  <a:pt x="17" y="33"/>
                  <a:pt x="17" y="41"/>
                </a:cubicBezTo>
                <a:cubicBezTo>
                  <a:pt x="17" y="49"/>
                  <a:pt x="33" y="57"/>
                  <a:pt x="49" y="65"/>
                </a:cubicBezTo>
                <a:cubicBezTo>
                  <a:pt x="65" y="73"/>
                  <a:pt x="81" y="81"/>
                  <a:pt x="81" y="97"/>
                </a:cubicBezTo>
                <a:cubicBezTo>
                  <a:pt x="81" y="114"/>
                  <a:pt x="81" y="122"/>
                  <a:pt x="65" y="130"/>
                </a:cubicBezTo>
                <a:cubicBezTo>
                  <a:pt x="57" y="138"/>
                  <a:pt x="49" y="138"/>
                  <a:pt x="41" y="13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48" name="Freeform 751">
            <a:extLst>
              <a:ext uri="{FF2B5EF4-FFF2-40B4-BE49-F238E27FC236}">
                <a16:creationId xmlns:a16="http://schemas.microsoft.com/office/drawing/2014/main" id="{784BB1FE-B78B-1746-BBF7-01189A0C5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6482" y="3818083"/>
            <a:ext cx="9607" cy="16812"/>
          </a:xfrm>
          <a:custGeom>
            <a:avLst/>
            <a:gdLst>
              <a:gd name="T0" fmla="*/ 8 w 17"/>
              <a:gd name="T1" fmla="*/ 32 h 33"/>
              <a:gd name="T2" fmla="*/ 8 w 17"/>
              <a:gd name="T3" fmla="*/ 32 h 33"/>
              <a:gd name="T4" fmla="*/ 0 w 17"/>
              <a:gd name="T5" fmla="*/ 24 h 33"/>
              <a:gd name="T6" fmla="*/ 0 w 17"/>
              <a:gd name="T7" fmla="*/ 8 h 33"/>
              <a:gd name="T8" fmla="*/ 8 w 17"/>
              <a:gd name="T9" fmla="*/ 0 h 33"/>
              <a:gd name="T10" fmla="*/ 16 w 17"/>
              <a:gd name="T11" fmla="*/ 8 h 33"/>
              <a:gd name="T12" fmla="*/ 16 w 17"/>
              <a:gd name="T13" fmla="*/ 24 h 33"/>
              <a:gd name="T14" fmla="*/ 8 w 17"/>
              <a:gd name="T15" fmla="*/ 32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" h="33">
                <a:moveTo>
                  <a:pt x="8" y="32"/>
                </a:moveTo>
                <a:lnTo>
                  <a:pt x="8" y="32"/>
                </a:lnTo>
                <a:cubicBezTo>
                  <a:pt x="8" y="32"/>
                  <a:pt x="0" y="32"/>
                  <a:pt x="0" y="24"/>
                </a:cubicBezTo>
                <a:cubicBezTo>
                  <a:pt x="0" y="8"/>
                  <a:pt x="0" y="8"/>
                  <a:pt x="0" y="8"/>
                </a:cubicBezTo>
                <a:lnTo>
                  <a:pt x="8" y="0"/>
                </a:lnTo>
                <a:cubicBezTo>
                  <a:pt x="16" y="0"/>
                  <a:pt x="16" y="8"/>
                  <a:pt x="16" y="8"/>
                </a:cubicBezTo>
                <a:cubicBezTo>
                  <a:pt x="16" y="24"/>
                  <a:pt x="16" y="24"/>
                  <a:pt x="16" y="24"/>
                </a:cubicBezTo>
                <a:cubicBezTo>
                  <a:pt x="16" y="32"/>
                  <a:pt x="16" y="32"/>
                  <a:pt x="8" y="3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49" name="Freeform 752">
            <a:extLst>
              <a:ext uri="{FF2B5EF4-FFF2-40B4-BE49-F238E27FC236}">
                <a16:creationId xmlns:a16="http://schemas.microsoft.com/office/drawing/2014/main" id="{6DACEE33-6BD1-0C4F-9F81-02676DF3A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6482" y="3911751"/>
            <a:ext cx="9607" cy="16813"/>
          </a:xfrm>
          <a:custGeom>
            <a:avLst/>
            <a:gdLst>
              <a:gd name="T0" fmla="*/ 8 w 17"/>
              <a:gd name="T1" fmla="*/ 32 h 33"/>
              <a:gd name="T2" fmla="*/ 8 w 17"/>
              <a:gd name="T3" fmla="*/ 32 h 33"/>
              <a:gd name="T4" fmla="*/ 0 w 17"/>
              <a:gd name="T5" fmla="*/ 24 h 33"/>
              <a:gd name="T6" fmla="*/ 0 w 17"/>
              <a:gd name="T7" fmla="*/ 8 h 33"/>
              <a:gd name="T8" fmla="*/ 8 w 17"/>
              <a:gd name="T9" fmla="*/ 0 h 33"/>
              <a:gd name="T10" fmla="*/ 16 w 17"/>
              <a:gd name="T11" fmla="*/ 8 h 33"/>
              <a:gd name="T12" fmla="*/ 16 w 17"/>
              <a:gd name="T13" fmla="*/ 24 h 33"/>
              <a:gd name="T14" fmla="*/ 8 w 17"/>
              <a:gd name="T15" fmla="*/ 32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" h="33">
                <a:moveTo>
                  <a:pt x="8" y="32"/>
                </a:moveTo>
                <a:lnTo>
                  <a:pt x="8" y="32"/>
                </a:lnTo>
                <a:cubicBezTo>
                  <a:pt x="8" y="32"/>
                  <a:pt x="0" y="32"/>
                  <a:pt x="0" y="24"/>
                </a:cubicBezTo>
                <a:cubicBezTo>
                  <a:pt x="0" y="8"/>
                  <a:pt x="0" y="8"/>
                  <a:pt x="0" y="8"/>
                </a:cubicBezTo>
                <a:lnTo>
                  <a:pt x="8" y="0"/>
                </a:lnTo>
                <a:cubicBezTo>
                  <a:pt x="16" y="0"/>
                  <a:pt x="16" y="8"/>
                  <a:pt x="16" y="8"/>
                </a:cubicBezTo>
                <a:cubicBezTo>
                  <a:pt x="16" y="24"/>
                  <a:pt x="16" y="24"/>
                  <a:pt x="16" y="24"/>
                </a:cubicBezTo>
                <a:cubicBezTo>
                  <a:pt x="16" y="32"/>
                  <a:pt x="16" y="32"/>
                  <a:pt x="8" y="3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50" name="Freeform 753">
            <a:extLst>
              <a:ext uri="{FF2B5EF4-FFF2-40B4-BE49-F238E27FC236}">
                <a16:creationId xmlns:a16="http://schemas.microsoft.com/office/drawing/2014/main" id="{31D3C77D-7110-AD49-9D0B-1564F9B79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2376" y="4766773"/>
            <a:ext cx="184936" cy="331441"/>
          </a:xfrm>
          <a:custGeom>
            <a:avLst/>
            <a:gdLst>
              <a:gd name="T0" fmla="*/ 283 w 341"/>
              <a:gd name="T1" fmla="*/ 607 h 608"/>
              <a:gd name="T2" fmla="*/ 283 w 341"/>
              <a:gd name="T3" fmla="*/ 607 h 608"/>
              <a:gd name="T4" fmla="*/ 57 w 341"/>
              <a:gd name="T5" fmla="*/ 607 h 608"/>
              <a:gd name="T6" fmla="*/ 0 w 341"/>
              <a:gd name="T7" fmla="*/ 559 h 608"/>
              <a:gd name="T8" fmla="*/ 0 w 341"/>
              <a:gd name="T9" fmla="*/ 57 h 608"/>
              <a:gd name="T10" fmla="*/ 57 w 341"/>
              <a:gd name="T11" fmla="*/ 0 h 608"/>
              <a:gd name="T12" fmla="*/ 283 w 341"/>
              <a:gd name="T13" fmla="*/ 0 h 608"/>
              <a:gd name="T14" fmla="*/ 340 w 341"/>
              <a:gd name="T15" fmla="*/ 57 h 608"/>
              <a:gd name="T16" fmla="*/ 340 w 341"/>
              <a:gd name="T17" fmla="*/ 559 h 608"/>
              <a:gd name="T18" fmla="*/ 283 w 341"/>
              <a:gd name="T19" fmla="*/ 607 h 608"/>
              <a:gd name="T20" fmla="*/ 57 w 341"/>
              <a:gd name="T21" fmla="*/ 25 h 608"/>
              <a:gd name="T22" fmla="*/ 57 w 341"/>
              <a:gd name="T23" fmla="*/ 25 h 608"/>
              <a:gd name="T24" fmla="*/ 24 w 341"/>
              <a:gd name="T25" fmla="*/ 57 h 608"/>
              <a:gd name="T26" fmla="*/ 24 w 341"/>
              <a:gd name="T27" fmla="*/ 559 h 608"/>
              <a:gd name="T28" fmla="*/ 57 w 341"/>
              <a:gd name="T29" fmla="*/ 591 h 608"/>
              <a:gd name="T30" fmla="*/ 283 w 341"/>
              <a:gd name="T31" fmla="*/ 591 h 608"/>
              <a:gd name="T32" fmla="*/ 316 w 341"/>
              <a:gd name="T33" fmla="*/ 559 h 608"/>
              <a:gd name="T34" fmla="*/ 316 w 341"/>
              <a:gd name="T35" fmla="*/ 57 h 608"/>
              <a:gd name="T36" fmla="*/ 283 w 341"/>
              <a:gd name="T37" fmla="*/ 25 h 608"/>
              <a:gd name="T38" fmla="*/ 57 w 341"/>
              <a:gd name="T39" fmla="*/ 25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41" h="608">
                <a:moveTo>
                  <a:pt x="283" y="607"/>
                </a:moveTo>
                <a:lnTo>
                  <a:pt x="283" y="607"/>
                </a:lnTo>
                <a:cubicBezTo>
                  <a:pt x="57" y="607"/>
                  <a:pt x="57" y="607"/>
                  <a:pt x="57" y="607"/>
                </a:cubicBezTo>
                <a:cubicBezTo>
                  <a:pt x="24" y="607"/>
                  <a:pt x="0" y="583"/>
                  <a:pt x="0" y="559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25"/>
                  <a:pt x="24" y="0"/>
                  <a:pt x="57" y="0"/>
                </a:cubicBezTo>
                <a:cubicBezTo>
                  <a:pt x="283" y="0"/>
                  <a:pt x="283" y="0"/>
                  <a:pt x="283" y="0"/>
                </a:cubicBezTo>
                <a:cubicBezTo>
                  <a:pt x="316" y="0"/>
                  <a:pt x="340" y="25"/>
                  <a:pt x="340" y="57"/>
                </a:cubicBezTo>
                <a:cubicBezTo>
                  <a:pt x="340" y="559"/>
                  <a:pt x="340" y="559"/>
                  <a:pt x="340" y="559"/>
                </a:cubicBezTo>
                <a:cubicBezTo>
                  <a:pt x="340" y="583"/>
                  <a:pt x="316" y="607"/>
                  <a:pt x="283" y="607"/>
                </a:cubicBezTo>
                <a:close/>
                <a:moveTo>
                  <a:pt x="57" y="25"/>
                </a:moveTo>
                <a:lnTo>
                  <a:pt x="57" y="25"/>
                </a:lnTo>
                <a:cubicBezTo>
                  <a:pt x="33" y="25"/>
                  <a:pt x="24" y="33"/>
                  <a:pt x="24" y="57"/>
                </a:cubicBezTo>
                <a:cubicBezTo>
                  <a:pt x="24" y="559"/>
                  <a:pt x="24" y="559"/>
                  <a:pt x="24" y="559"/>
                </a:cubicBezTo>
                <a:cubicBezTo>
                  <a:pt x="24" y="575"/>
                  <a:pt x="33" y="591"/>
                  <a:pt x="57" y="591"/>
                </a:cubicBezTo>
                <a:cubicBezTo>
                  <a:pt x="283" y="591"/>
                  <a:pt x="283" y="591"/>
                  <a:pt x="283" y="591"/>
                </a:cubicBezTo>
                <a:cubicBezTo>
                  <a:pt x="300" y="591"/>
                  <a:pt x="316" y="575"/>
                  <a:pt x="316" y="559"/>
                </a:cubicBezTo>
                <a:cubicBezTo>
                  <a:pt x="316" y="57"/>
                  <a:pt x="316" y="57"/>
                  <a:pt x="316" y="57"/>
                </a:cubicBezTo>
                <a:cubicBezTo>
                  <a:pt x="316" y="33"/>
                  <a:pt x="300" y="25"/>
                  <a:pt x="283" y="25"/>
                </a:cubicBezTo>
                <a:lnTo>
                  <a:pt x="57" y="2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51" name="Freeform 754">
            <a:extLst>
              <a:ext uri="{FF2B5EF4-FFF2-40B4-BE49-F238E27FC236}">
                <a16:creationId xmlns:a16="http://schemas.microsoft.com/office/drawing/2014/main" id="{AB7A5C05-4BB0-4949-8A32-BB115D1F03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6438" y="5040572"/>
            <a:ext cx="16812" cy="14411"/>
          </a:xfrm>
          <a:custGeom>
            <a:avLst/>
            <a:gdLst>
              <a:gd name="T0" fmla="*/ 16 w 33"/>
              <a:gd name="T1" fmla="*/ 24 h 25"/>
              <a:gd name="T2" fmla="*/ 16 w 33"/>
              <a:gd name="T3" fmla="*/ 24 h 25"/>
              <a:gd name="T4" fmla="*/ 0 w 33"/>
              <a:gd name="T5" fmla="*/ 8 h 25"/>
              <a:gd name="T6" fmla="*/ 16 w 33"/>
              <a:gd name="T7" fmla="*/ 0 h 25"/>
              <a:gd name="T8" fmla="*/ 32 w 33"/>
              <a:gd name="T9" fmla="*/ 8 h 25"/>
              <a:gd name="T10" fmla="*/ 16 w 33"/>
              <a:gd name="T11" fmla="*/ 24 h 25"/>
              <a:gd name="T12" fmla="*/ 16 w 33"/>
              <a:gd name="T13" fmla="*/ 8 h 25"/>
              <a:gd name="T14" fmla="*/ 16 w 33"/>
              <a:gd name="T15" fmla="*/ 8 h 25"/>
              <a:gd name="T16" fmla="*/ 8 w 33"/>
              <a:gd name="T17" fmla="*/ 8 h 25"/>
              <a:gd name="T18" fmla="*/ 16 w 33"/>
              <a:gd name="T19" fmla="*/ 16 h 25"/>
              <a:gd name="T20" fmla="*/ 24 w 33"/>
              <a:gd name="T21" fmla="*/ 8 h 25"/>
              <a:gd name="T22" fmla="*/ 16 w 33"/>
              <a:gd name="T23" fmla="*/ 8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" h="25">
                <a:moveTo>
                  <a:pt x="16" y="24"/>
                </a:moveTo>
                <a:lnTo>
                  <a:pt x="16" y="24"/>
                </a:lnTo>
                <a:cubicBezTo>
                  <a:pt x="8" y="24"/>
                  <a:pt x="0" y="16"/>
                  <a:pt x="0" y="8"/>
                </a:cubicBezTo>
                <a:cubicBezTo>
                  <a:pt x="0" y="8"/>
                  <a:pt x="8" y="0"/>
                  <a:pt x="16" y="0"/>
                </a:cubicBezTo>
                <a:cubicBezTo>
                  <a:pt x="24" y="0"/>
                  <a:pt x="32" y="8"/>
                  <a:pt x="32" y="8"/>
                </a:cubicBezTo>
                <a:cubicBezTo>
                  <a:pt x="32" y="16"/>
                  <a:pt x="24" y="24"/>
                  <a:pt x="16" y="24"/>
                </a:cubicBezTo>
                <a:close/>
                <a:moveTo>
                  <a:pt x="16" y="8"/>
                </a:moveTo>
                <a:lnTo>
                  <a:pt x="16" y="8"/>
                </a:lnTo>
                <a:cubicBezTo>
                  <a:pt x="8" y="8"/>
                  <a:pt x="8" y="8"/>
                  <a:pt x="8" y="8"/>
                </a:cubicBezTo>
                <a:cubicBezTo>
                  <a:pt x="8" y="16"/>
                  <a:pt x="8" y="16"/>
                  <a:pt x="16" y="16"/>
                </a:cubicBezTo>
                <a:cubicBezTo>
                  <a:pt x="16" y="16"/>
                  <a:pt x="24" y="16"/>
                  <a:pt x="24" y="8"/>
                </a:cubicBezTo>
                <a:lnTo>
                  <a:pt x="16" y="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52" name="Freeform 755">
            <a:extLst>
              <a:ext uri="{FF2B5EF4-FFF2-40B4-BE49-F238E27FC236}">
                <a16:creationId xmlns:a16="http://schemas.microsoft.com/office/drawing/2014/main" id="{9F661233-65CB-5D44-A2B2-B782C3A21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9625" y="4802799"/>
            <a:ext cx="52839" cy="14411"/>
          </a:xfrm>
          <a:custGeom>
            <a:avLst/>
            <a:gdLst>
              <a:gd name="T0" fmla="*/ 89 w 98"/>
              <a:gd name="T1" fmla="*/ 24 h 25"/>
              <a:gd name="T2" fmla="*/ 89 w 98"/>
              <a:gd name="T3" fmla="*/ 24 h 25"/>
              <a:gd name="T4" fmla="*/ 9 w 98"/>
              <a:gd name="T5" fmla="*/ 24 h 25"/>
              <a:gd name="T6" fmla="*/ 0 w 98"/>
              <a:gd name="T7" fmla="*/ 16 h 25"/>
              <a:gd name="T8" fmla="*/ 9 w 98"/>
              <a:gd name="T9" fmla="*/ 0 h 25"/>
              <a:gd name="T10" fmla="*/ 89 w 98"/>
              <a:gd name="T11" fmla="*/ 0 h 25"/>
              <a:gd name="T12" fmla="*/ 97 w 98"/>
              <a:gd name="T13" fmla="*/ 16 h 25"/>
              <a:gd name="T14" fmla="*/ 89 w 98"/>
              <a:gd name="T15" fmla="*/ 24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8" h="25">
                <a:moveTo>
                  <a:pt x="89" y="24"/>
                </a:moveTo>
                <a:lnTo>
                  <a:pt x="89" y="24"/>
                </a:lnTo>
                <a:cubicBezTo>
                  <a:pt x="9" y="24"/>
                  <a:pt x="9" y="24"/>
                  <a:pt x="9" y="24"/>
                </a:cubicBezTo>
                <a:cubicBezTo>
                  <a:pt x="0" y="24"/>
                  <a:pt x="0" y="16"/>
                  <a:pt x="0" y="16"/>
                </a:cubicBezTo>
                <a:cubicBezTo>
                  <a:pt x="0" y="8"/>
                  <a:pt x="0" y="0"/>
                  <a:pt x="9" y="0"/>
                </a:cubicBezTo>
                <a:cubicBezTo>
                  <a:pt x="89" y="0"/>
                  <a:pt x="89" y="0"/>
                  <a:pt x="89" y="0"/>
                </a:cubicBezTo>
                <a:cubicBezTo>
                  <a:pt x="89" y="0"/>
                  <a:pt x="97" y="8"/>
                  <a:pt x="97" y="16"/>
                </a:cubicBezTo>
                <a:lnTo>
                  <a:pt x="89" y="24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53" name="Freeform 756">
            <a:extLst>
              <a:ext uri="{FF2B5EF4-FFF2-40B4-BE49-F238E27FC236}">
                <a16:creationId xmlns:a16="http://schemas.microsoft.com/office/drawing/2014/main" id="{A8B7FEA8-3D72-5A41-8494-98B1A5058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5607" y="4886860"/>
            <a:ext cx="98473" cy="100874"/>
          </a:xfrm>
          <a:custGeom>
            <a:avLst/>
            <a:gdLst>
              <a:gd name="T0" fmla="*/ 137 w 179"/>
              <a:gd name="T1" fmla="*/ 24 h 187"/>
              <a:gd name="T2" fmla="*/ 137 w 179"/>
              <a:gd name="T3" fmla="*/ 24 h 187"/>
              <a:gd name="T4" fmla="*/ 162 w 179"/>
              <a:gd name="T5" fmla="*/ 24 h 187"/>
              <a:gd name="T6" fmla="*/ 170 w 179"/>
              <a:gd name="T7" fmla="*/ 16 h 187"/>
              <a:gd name="T8" fmla="*/ 162 w 179"/>
              <a:gd name="T9" fmla="*/ 0 h 187"/>
              <a:gd name="T10" fmla="*/ 137 w 179"/>
              <a:gd name="T11" fmla="*/ 0 h 187"/>
              <a:gd name="T12" fmla="*/ 49 w 179"/>
              <a:gd name="T13" fmla="*/ 57 h 187"/>
              <a:gd name="T14" fmla="*/ 16 w 179"/>
              <a:gd name="T15" fmla="*/ 57 h 187"/>
              <a:gd name="T16" fmla="*/ 0 w 179"/>
              <a:gd name="T17" fmla="*/ 73 h 187"/>
              <a:gd name="T18" fmla="*/ 16 w 179"/>
              <a:gd name="T19" fmla="*/ 81 h 187"/>
              <a:gd name="T20" fmla="*/ 49 w 179"/>
              <a:gd name="T21" fmla="*/ 81 h 187"/>
              <a:gd name="T22" fmla="*/ 49 w 179"/>
              <a:gd name="T23" fmla="*/ 89 h 187"/>
              <a:gd name="T24" fmla="*/ 49 w 179"/>
              <a:gd name="T25" fmla="*/ 105 h 187"/>
              <a:gd name="T26" fmla="*/ 16 w 179"/>
              <a:gd name="T27" fmla="*/ 105 h 187"/>
              <a:gd name="T28" fmla="*/ 0 w 179"/>
              <a:gd name="T29" fmla="*/ 113 h 187"/>
              <a:gd name="T30" fmla="*/ 16 w 179"/>
              <a:gd name="T31" fmla="*/ 121 h 187"/>
              <a:gd name="T32" fmla="*/ 49 w 179"/>
              <a:gd name="T33" fmla="*/ 121 h 187"/>
              <a:gd name="T34" fmla="*/ 137 w 179"/>
              <a:gd name="T35" fmla="*/ 186 h 187"/>
              <a:gd name="T36" fmla="*/ 162 w 179"/>
              <a:gd name="T37" fmla="*/ 186 h 187"/>
              <a:gd name="T38" fmla="*/ 170 w 179"/>
              <a:gd name="T39" fmla="*/ 170 h 187"/>
              <a:gd name="T40" fmla="*/ 162 w 179"/>
              <a:gd name="T41" fmla="*/ 162 h 187"/>
              <a:gd name="T42" fmla="*/ 137 w 179"/>
              <a:gd name="T43" fmla="*/ 162 h 187"/>
              <a:gd name="T44" fmla="*/ 73 w 179"/>
              <a:gd name="T45" fmla="*/ 121 h 187"/>
              <a:gd name="T46" fmla="*/ 97 w 179"/>
              <a:gd name="T47" fmla="*/ 121 h 187"/>
              <a:gd name="T48" fmla="*/ 113 w 179"/>
              <a:gd name="T49" fmla="*/ 113 h 187"/>
              <a:gd name="T50" fmla="*/ 97 w 179"/>
              <a:gd name="T51" fmla="*/ 105 h 187"/>
              <a:gd name="T52" fmla="*/ 65 w 179"/>
              <a:gd name="T53" fmla="*/ 105 h 187"/>
              <a:gd name="T54" fmla="*/ 65 w 179"/>
              <a:gd name="T55" fmla="*/ 89 h 187"/>
              <a:gd name="T56" fmla="*/ 73 w 179"/>
              <a:gd name="T57" fmla="*/ 81 h 187"/>
              <a:gd name="T58" fmla="*/ 97 w 179"/>
              <a:gd name="T59" fmla="*/ 81 h 187"/>
              <a:gd name="T60" fmla="*/ 113 w 179"/>
              <a:gd name="T61" fmla="*/ 73 h 187"/>
              <a:gd name="T62" fmla="*/ 97 w 179"/>
              <a:gd name="T63" fmla="*/ 57 h 187"/>
              <a:gd name="T64" fmla="*/ 73 w 179"/>
              <a:gd name="T65" fmla="*/ 57 h 187"/>
              <a:gd name="T66" fmla="*/ 137 w 179"/>
              <a:gd name="T67" fmla="*/ 24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79" h="187">
                <a:moveTo>
                  <a:pt x="137" y="24"/>
                </a:moveTo>
                <a:lnTo>
                  <a:pt x="137" y="24"/>
                </a:lnTo>
                <a:cubicBezTo>
                  <a:pt x="146" y="24"/>
                  <a:pt x="154" y="24"/>
                  <a:pt x="162" y="24"/>
                </a:cubicBezTo>
                <a:cubicBezTo>
                  <a:pt x="162" y="24"/>
                  <a:pt x="170" y="24"/>
                  <a:pt x="170" y="16"/>
                </a:cubicBezTo>
                <a:cubicBezTo>
                  <a:pt x="178" y="8"/>
                  <a:pt x="170" y="0"/>
                  <a:pt x="162" y="0"/>
                </a:cubicBezTo>
                <a:cubicBezTo>
                  <a:pt x="154" y="0"/>
                  <a:pt x="146" y="0"/>
                  <a:pt x="137" y="0"/>
                </a:cubicBezTo>
                <a:cubicBezTo>
                  <a:pt x="97" y="0"/>
                  <a:pt x="65" y="24"/>
                  <a:pt x="49" y="57"/>
                </a:cubicBezTo>
                <a:cubicBezTo>
                  <a:pt x="16" y="57"/>
                  <a:pt x="16" y="57"/>
                  <a:pt x="16" y="57"/>
                </a:cubicBezTo>
                <a:cubicBezTo>
                  <a:pt x="8" y="57"/>
                  <a:pt x="0" y="65"/>
                  <a:pt x="0" y="73"/>
                </a:cubicBezTo>
                <a:cubicBezTo>
                  <a:pt x="0" y="81"/>
                  <a:pt x="8" y="81"/>
                  <a:pt x="16" y="81"/>
                </a:cubicBezTo>
                <a:cubicBezTo>
                  <a:pt x="49" y="81"/>
                  <a:pt x="49" y="81"/>
                  <a:pt x="49" y="81"/>
                </a:cubicBezTo>
                <a:cubicBezTo>
                  <a:pt x="49" y="89"/>
                  <a:pt x="49" y="89"/>
                  <a:pt x="49" y="89"/>
                </a:cubicBezTo>
                <a:cubicBezTo>
                  <a:pt x="49" y="97"/>
                  <a:pt x="49" y="97"/>
                  <a:pt x="49" y="105"/>
                </a:cubicBezTo>
                <a:cubicBezTo>
                  <a:pt x="16" y="105"/>
                  <a:pt x="16" y="105"/>
                  <a:pt x="16" y="105"/>
                </a:cubicBezTo>
                <a:cubicBezTo>
                  <a:pt x="8" y="105"/>
                  <a:pt x="0" y="105"/>
                  <a:pt x="0" y="113"/>
                </a:cubicBezTo>
                <a:cubicBezTo>
                  <a:pt x="0" y="121"/>
                  <a:pt x="8" y="121"/>
                  <a:pt x="16" y="121"/>
                </a:cubicBezTo>
                <a:cubicBezTo>
                  <a:pt x="49" y="121"/>
                  <a:pt x="49" y="121"/>
                  <a:pt x="49" y="121"/>
                </a:cubicBezTo>
                <a:cubicBezTo>
                  <a:pt x="65" y="162"/>
                  <a:pt x="97" y="186"/>
                  <a:pt x="137" y="186"/>
                </a:cubicBezTo>
                <a:cubicBezTo>
                  <a:pt x="146" y="186"/>
                  <a:pt x="154" y="186"/>
                  <a:pt x="162" y="186"/>
                </a:cubicBezTo>
                <a:cubicBezTo>
                  <a:pt x="170" y="186"/>
                  <a:pt x="170" y="178"/>
                  <a:pt x="170" y="170"/>
                </a:cubicBezTo>
                <a:cubicBezTo>
                  <a:pt x="170" y="162"/>
                  <a:pt x="162" y="162"/>
                  <a:pt x="162" y="162"/>
                </a:cubicBezTo>
                <a:cubicBezTo>
                  <a:pt x="154" y="162"/>
                  <a:pt x="146" y="162"/>
                  <a:pt x="137" y="162"/>
                </a:cubicBezTo>
                <a:cubicBezTo>
                  <a:pt x="113" y="162"/>
                  <a:pt x="89" y="145"/>
                  <a:pt x="73" y="121"/>
                </a:cubicBezTo>
                <a:cubicBezTo>
                  <a:pt x="97" y="121"/>
                  <a:pt x="97" y="121"/>
                  <a:pt x="97" y="121"/>
                </a:cubicBezTo>
                <a:cubicBezTo>
                  <a:pt x="105" y="121"/>
                  <a:pt x="113" y="121"/>
                  <a:pt x="113" y="113"/>
                </a:cubicBezTo>
                <a:cubicBezTo>
                  <a:pt x="113" y="105"/>
                  <a:pt x="105" y="105"/>
                  <a:pt x="97" y="105"/>
                </a:cubicBezTo>
                <a:cubicBezTo>
                  <a:pt x="65" y="105"/>
                  <a:pt x="65" y="105"/>
                  <a:pt x="65" y="105"/>
                </a:cubicBezTo>
                <a:cubicBezTo>
                  <a:pt x="65" y="97"/>
                  <a:pt x="65" y="97"/>
                  <a:pt x="65" y="89"/>
                </a:cubicBezTo>
                <a:cubicBezTo>
                  <a:pt x="65" y="89"/>
                  <a:pt x="65" y="89"/>
                  <a:pt x="73" y="81"/>
                </a:cubicBezTo>
                <a:cubicBezTo>
                  <a:pt x="97" y="81"/>
                  <a:pt x="97" y="81"/>
                  <a:pt x="97" y="81"/>
                </a:cubicBezTo>
                <a:cubicBezTo>
                  <a:pt x="105" y="81"/>
                  <a:pt x="113" y="81"/>
                  <a:pt x="113" y="73"/>
                </a:cubicBezTo>
                <a:cubicBezTo>
                  <a:pt x="113" y="65"/>
                  <a:pt x="105" y="57"/>
                  <a:pt x="97" y="57"/>
                </a:cubicBezTo>
                <a:cubicBezTo>
                  <a:pt x="73" y="57"/>
                  <a:pt x="73" y="57"/>
                  <a:pt x="73" y="57"/>
                </a:cubicBezTo>
                <a:cubicBezTo>
                  <a:pt x="89" y="40"/>
                  <a:pt x="113" y="24"/>
                  <a:pt x="137" y="2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54" name="Freeform 757">
            <a:extLst>
              <a:ext uri="{FF2B5EF4-FFF2-40B4-BE49-F238E27FC236}">
                <a16:creationId xmlns:a16="http://schemas.microsoft.com/office/drawing/2014/main" id="{0AB6C101-3512-8641-95A1-5C1E70068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4429" y="4766773"/>
            <a:ext cx="184936" cy="331441"/>
          </a:xfrm>
          <a:custGeom>
            <a:avLst/>
            <a:gdLst>
              <a:gd name="T0" fmla="*/ 283 w 341"/>
              <a:gd name="T1" fmla="*/ 607 h 608"/>
              <a:gd name="T2" fmla="*/ 283 w 341"/>
              <a:gd name="T3" fmla="*/ 607 h 608"/>
              <a:gd name="T4" fmla="*/ 56 w 341"/>
              <a:gd name="T5" fmla="*/ 607 h 608"/>
              <a:gd name="T6" fmla="*/ 0 w 341"/>
              <a:gd name="T7" fmla="*/ 559 h 608"/>
              <a:gd name="T8" fmla="*/ 0 w 341"/>
              <a:gd name="T9" fmla="*/ 57 h 608"/>
              <a:gd name="T10" fmla="*/ 56 w 341"/>
              <a:gd name="T11" fmla="*/ 0 h 608"/>
              <a:gd name="T12" fmla="*/ 283 w 341"/>
              <a:gd name="T13" fmla="*/ 0 h 608"/>
              <a:gd name="T14" fmla="*/ 340 w 341"/>
              <a:gd name="T15" fmla="*/ 57 h 608"/>
              <a:gd name="T16" fmla="*/ 340 w 341"/>
              <a:gd name="T17" fmla="*/ 559 h 608"/>
              <a:gd name="T18" fmla="*/ 283 w 341"/>
              <a:gd name="T19" fmla="*/ 607 h 608"/>
              <a:gd name="T20" fmla="*/ 56 w 341"/>
              <a:gd name="T21" fmla="*/ 25 h 608"/>
              <a:gd name="T22" fmla="*/ 56 w 341"/>
              <a:gd name="T23" fmla="*/ 25 h 608"/>
              <a:gd name="T24" fmla="*/ 24 w 341"/>
              <a:gd name="T25" fmla="*/ 57 h 608"/>
              <a:gd name="T26" fmla="*/ 24 w 341"/>
              <a:gd name="T27" fmla="*/ 559 h 608"/>
              <a:gd name="T28" fmla="*/ 56 w 341"/>
              <a:gd name="T29" fmla="*/ 591 h 608"/>
              <a:gd name="T30" fmla="*/ 283 w 341"/>
              <a:gd name="T31" fmla="*/ 591 h 608"/>
              <a:gd name="T32" fmla="*/ 315 w 341"/>
              <a:gd name="T33" fmla="*/ 559 h 608"/>
              <a:gd name="T34" fmla="*/ 315 w 341"/>
              <a:gd name="T35" fmla="*/ 57 h 608"/>
              <a:gd name="T36" fmla="*/ 283 w 341"/>
              <a:gd name="T37" fmla="*/ 25 h 608"/>
              <a:gd name="T38" fmla="*/ 56 w 341"/>
              <a:gd name="T39" fmla="*/ 25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41" h="608">
                <a:moveTo>
                  <a:pt x="283" y="607"/>
                </a:moveTo>
                <a:lnTo>
                  <a:pt x="283" y="607"/>
                </a:lnTo>
                <a:cubicBezTo>
                  <a:pt x="56" y="607"/>
                  <a:pt x="56" y="607"/>
                  <a:pt x="56" y="607"/>
                </a:cubicBezTo>
                <a:cubicBezTo>
                  <a:pt x="24" y="607"/>
                  <a:pt x="0" y="583"/>
                  <a:pt x="0" y="559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25"/>
                  <a:pt x="24" y="0"/>
                  <a:pt x="56" y="0"/>
                </a:cubicBezTo>
                <a:cubicBezTo>
                  <a:pt x="283" y="0"/>
                  <a:pt x="283" y="0"/>
                  <a:pt x="283" y="0"/>
                </a:cubicBezTo>
                <a:cubicBezTo>
                  <a:pt x="315" y="0"/>
                  <a:pt x="340" y="25"/>
                  <a:pt x="340" y="57"/>
                </a:cubicBezTo>
                <a:cubicBezTo>
                  <a:pt x="340" y="559"/>
                  <a:pt x="340" y="559"/>
                  <a:pt x="340" y="559"/>
                </a:cubicBezTo>
                <a:cubicBezTo>
                  <a:pt x="340" y="583"/>
                  <a:pt x="315" y="607"/>
                  <a:pt x="283" y="607"/>
                </a:cubicBezTo>
                <a:close/>
                <a:moveTo>
                  <a:pt x="56" y="25"/>
                </a:moveTo>
                <a:lnTo>
                  <a:pt x="56" y="25"/>
                </a:lnTo>
                <a:cubicBezTo>
                  <a:pt x="32" y="25"/>
                  <a:pt x="24" y="33"/>
                  <a:pt x="24" y="57"/>
                </a:cubicBezTo>
                <a:cubicBezTo>
                  <a:pt x="24" y="559"/>
                  <a:pt x="24" y="559"/>
                  <a:pt x="24" y="559"/>
                </a:cubicBezTo>
                <a:cubicBezTo>
                  <a:pt x="24" y="575"/>
                  <a:pt x="32" y="591"/>
                  <a:pt x="56" y="591"/>
                </a:cubicBezTo>
                <a:cubicBezTo>
                  <a:pt x="283" y="591"/>
                  <a:pt x="283" y="591"/>
                  <a:pt x="283" y="591"/>
                </a:cubicBezTo>
                <a:cubicBezTo>
                  <a:pt x="299" y="591"/>
                  <a:pt x="315" y="575"/>
                  <a:pt x="315" y="559"/>
                </a:cubicBezTo>
                <a:cubicBezTo>
                  <a:pt x="315" y="57"/>
                  <a:pt x="315" y="57"/>
                  <a:pt x="315" y="57"/>
                </a:cubicBezTo>
                <a:cubicBezTo>
                  <a:pt x="315" y="33"/>
                  <a:pt x="299" y="25"/>
                  <a:pt x="283" y="25"/>
                </a:cubicBezTo>
                <a:lnTo>
                  <a:pt x="56" y="2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55" name="Freeform 758">
            <a:extLst>
              <a:ext uri="{FF2B5EF4-FFF2-40B4-BE49-F238E27FC236}">
                <a16:creationId xmlns:a16="http://schemas.microsoft.com/office/drawing/2014/main" id="{EFABB2A8-7BA3-7144-9E3F-EF46F8970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8490" y="5040572"/>
            <a:ext cx="16812" cy="14411"/>
          </a:xfrm>
          <a:custGeom>
            <a:avLst/>
            <a:gdLst>
              <a:gd name="T0" fmla="*/ 16 w 33"/>
              <a:gd name="T1" fmla="*/ 24 h 25"/>
              <a:gd name="T2" fmla="*/ 16 w 33"/>
              <a:gd name="T3" fmla="*/ 24 h 25"/>
              <a:gd name="T4" fmla="*/ 0 w 33"/>
              <a:gd name="T5" fmla="*/ 8 h 25"/>
              <a:gd name="T6" fmla="*/ 16 w 33"/>
              <a:gd name="T7" fmla="*/ 0 h 25"/>
              <a:gd name="T8" fmla="*/ 32 w 33"/>
              <a:gd name="T9" fmla="*/ 8 h 25"/>
              <a:gd name="T10" fmla="*/ 16 w 33"/>
              <a:gd name="T11" fmla="*/ 24 h 25"/>
              <a:gd name="T12" fmla="*/ 16 w 33"/>
              <a:gd name="T13" fmla="*/ 8 h 25"/>
              <a:gd name="T14" fmla="*/ 16 w 33"/>
              <a:gd name="T15" fmla="*/ 8 h 25"/>
              <a:gd name="T16" fmla="*/ 8 w 33"/>
              <a:gd name="T17" fmla="*/ 8 h 25"/>
              <a:gd name="T18" fmla="*/ 16 w 33"/>
              <a:gd name="T19" fmla="*/ 16 h 25"/>
              <a:gd name="T20" fmla="*/ 24 w 33"/>
              <a:gd name="T21" fmla="*/ 8 h 25"/>
              <a:gd name="T22" fmla="*/ 16 w 33"/>
              <a:gd name="T23" fmla="*/ 8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" h="25">
                <a:moveTo>
                  <a:pt x="16" y="24"/>
                </a:moveTo>
                <a:lnTo>
                  <a:pt x="16" y="24"/>
                </a:lnTo>
                <a:cubicBezTo>
                  <a:pt x="8" y="24"/>
                  <a:pt x="0" y="16"/>
                  <a:pt x="0" y="8"/>
                </a:cubicBezTo>
                <a:cubicBezTo>
                  <a:pt x="0" y="8"/>
                  <a:pt x="8" y="0"/>
                  <a:pt x="16" y="0"/>
                </a:cubicBezTo>
                <a:cubicBezTo>
                  <a:pt x="24" y="0"/>
                  <a:pt x="32" y="8"/>
                  <a:pt x="32" y="8"/>
                </a:cubicBezTo>
                <a:cubicBezTo>
                  <a:pt x="32" y="16"/>
                  <a:pt x="24" y="24"/>
                  <a:pt x="16" y="24"/>
                </a:cubicBezTo>
                <a:close/>
                <a:moveTo>
                  <a:pt x="16" y="8"/>
                </a:moveTo>
                <a:lnTo>
                  <a:pt x="16" y="8"/>
                </a:lnTo>
                <a:cubicBezTo>
                  <a:pt x="8" y="8"/>
                  <a:pt x="8" y="8"/>
                  <a:pt x="8" y="8"/>
                </a:cubicBezTo>
                <a:cubicBezTo>
                  <a:pt x="8" y="16"/>
                  <a:pt x="8" y="16"/>
                  <a:pt x="16" y="16"/>
                </a:cubicBezTo>
                <a:cubicBezTo>
                  <a:pt x="16" y="16"/>
                  <a:pt x="24" y="16"/>
                  <a:pt x="24" y="8"/>
                </a:cubicBezTo>
                <a:lnTo>
                  <a:pt x="16" y="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56" name="Freeform 759">
            <a:extLst>
              <a:ext uri="{FF2B5EF4-FFF2-40B4-BE49-F238E27FC236}">
                <a16:creationId xmlns:a16="http://schemas.microsoft.com/office/drawing/2014/main" id="{EA26894E-361F-AC49-8712-BD59AD978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1677" y="4802799"/>
            <a:ext cx="52839" cy="14411"/>
          </a:xfrm>
          <a:custGeom>
            <a:avLst/>
            <a:gdLst>
              <a:gd name="T0" fmla="*/ 89 w 98"/>
              <a:gd name="T1" fmla="*/ 24 h 25"/>
              <a:gd name="T2" fmla="*/ 89 w 98"/>
              <a:gd name="T3" fmla="*/ 24 h 25"/>
              <a:gd name="T4" fmla="*/ 8 w 98"/>
              <a:gd name="T5" fmla="*/ 24 h 25"/>
              <a:gd name="T6" fmla="*/ 0 w 98"/>
              <a:gd name="T7" fmla="*/ 16 h 25"/>
              <a:gd name="T8" fmla="*/ 8 w 98"/>
              <a:gd name="T9" fmla="*/ 0 h 25"/>
              <a:gd name="T10" fmla="*/ 89 w 98"/>
              <a:gd name="T11" fmla="*/ 0 h 25"/>
              <a:gd name="T12" fmla="*/ 97 w 98"/>
              <a:gd name="T13" fmla="*/ 16 h 25"/>
              <a:gd name="T14" fmla="*/ 89 w 98"/>
              <a:gd name="T15" fmla="*/ 24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8" h="25">
                <a:moveTo>
                  <a:pt x="89" y="24"/>
                </a:moveTo>
                <a:lnTo>
                  <a:pt x="89" y="24"/>
                </a:lnTo>
                <a:cubicBezTo>
                  <a:pt x="8" y="24"/>
                  <a:pt x="8" y="24"/>
                  <a:pt x="8" y="24"/>
                </a:cubicBezTo>
                <a:cubicBezTo>
                  <a:pt x="0" y="24"/>
                  <a:pt x="0" y="16"/>
                  <a:pt x="0" y="16"/>
                </a:cubicBezTo>
                <a:cubicBezTo>
                  <a:pt x="0" y="8"/>
                  <a:pt x="0" y="0"/>
                  <a:pt x="8" y="0"/>
                </a:cubicBezTo>
                <a:cubicBezTo>
                  <a:pt x="89" y="0"/>
                  <a:pt x="89" y="0"/>
                  <a:pt x="89" y="0"/>
                </a:cubicBezTo>
                <a:cubicBezTo>
                  <a:pt x="89" y="0"/>
                  <a:pt x="97" y="8"/>
                  <a:pt x="97" y="16"/>
                </a:cubicBezTo>
                <a:lnTo>
                  <a:pt x="89" y="24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57" name="Freeform 760">
            <a:extLst>
              <a:ext uri="{FF2B5EF4-FFF2-40B4-BE49-F238E27FC236}">
                <a16:creationId xmlns:a16="http://schemas.microsoft.com/office/drawing/2014/main" id="{28DD5892-FBC4-B845-A71C-CEF65380F7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2464" y="4886860"/>
            <a:ext cx="79259" cy="100874"/>
          </a:xfrm>
          <a:custGeom>
            <a:avLst/>
            <a:gdLst>
              <a:gd name="T0" fmla="*/ 145 w 146"/>
              <a:gd name="T1" fmla="*/ 24 h 187"/>
              <a:gd name="T2" fmla="*/ 145 w 146"/>
              <a:gd name="T3" fmla="*/ 24 h 187"/>
              <a:gd name="T4" fmla="*/ 145 w 146"/>
              <a:gd name="T5" fmla="*/ 8 h 187"/>
              <a:gd name="T6" fmla="*/ 129 w 146"/>
              <a:gd name="T7" fmla="*/ 8 h 187"/>
              <a:gd name="T8" fmla="*/ 73 w 146"/>
              <a:gd name="T9" fmla="*/ 65 h 187"/>
              <a:gd name="T10" fmla="*/ 16 w 146"/>
              <a:gd name="T11" fmla="*/ 8 h 187"/>
              <a:gd name="T12" fmla="*/ 0 w 146"/>
              <a:gd name="T13" fmla="*/ 8 h 187"/>
              <a:gd name="T14" fmla="*/ 0 w 146"/>
              <a:gd name="T15" fmla="*/ 24 h 187"/>
              <a:gd name="T16" fmla="*/ 65 w 146"/>
              <a:gd name="T17" fmla="*/ 81 h 187"/>
              <a:gd name="T18" fmla="*/ 65 w 146"/>
              <a:gd name="T19" fmla="*/ 97 h 187"/>
              <a:gd name="T20" fmla="*/ 40 w 146"/>
              <a:gd name="T21" fmla="*/ 97 h 187"/>
              <a:gd name="T22" fmla="*/ 32 w 146"/>
              <a:gd name="T23" fmla="*/ 105 h 187"/>
              <a:gd name="T24" fmla="*/ 40 w 146"/>
              <a:gd name="T25" fmla="*/ 121 h 187"/>
              <a:gd name="T26" fmla="*/ 65 w 146"/>
              <a:gd name="T27" fmla="*/ 121 h 187"/>
              <a:gd name="T28" fmla="*/ 65 w 146"/>
              <a:gd name="T29" fmla="*/ 129 h 187"/>
              <a:gd name="T30" fmla="*/ 40 w 146"/>
              <a:gd name="T31" fmla="*/ 129 h 187"/>
              <a:gd name="T32" fmla="*/ 32 w 146"/>
              <a:gd name="T33" fmla="*/ 137 h 187"/>
              <a:gd name="T34" fmla="*/ 40 w 146"/>
              <a:gd name="T35" fmla="*/ 154 h 187"/>
              <a:gd name="T36" fmla="*/ 65 w 146"/>
              <a:gd name="T37" fmla="*/ 154 h 187"/>
              <a:gd name="T38" fmla="*/ 65 w 146"/>
              <a:gd name="T39" fmla="*/ 170 h 187"/>
              <a:gd name="T40" fmla="*/ 73 w 146"/>
              <a:gd name="T41" fmla="*/ 186 h 187"/>
              <a:gd name="T42" fmla="*/ 73 w 146"/>
              <a:gd name="T43" fmla="*/ 186 h 187"/>
              <a:gd name="T44" fmla="*/ 81 w 146"/>
              <a:gd name="T45" fmla="*/ 170 h 187"/>
              <a:gd name="T46" fmla="*/ 81 w 146"/>
              <a:gd name="T47" fmla="*/ 154 h 187"/>
              <a:gd name="T48" fmla="*/ 105 w 146"/>
              <a:gd name="T49" fmla="*/ 154 h 187"/>
              <a:gd name="T50" fmla="*/ 113 w 146"/>
              <a:gd name="T51" fmla="*/ 137 h 187"/>
              <a:gd name="T52" fmla="*/ 105 w 146"/>
              <a:gd name="T53" fmla="*/ 129 h 187"/>
              <a:gd name="T54" fmla="*/ 81 w 146"/>
              <a:gd name="T55" fmla="*/ 129 h 187"/>
              <a:gd name="T56" fmla="*/ 81 w 146"/>
              <a:gd name="T57" fmla="*/ 121 h 187"/>
              <a:gd name="T58" fmla="*/ 105 w 146"/>
              <a:gd name="T59" fmla="*/ 121 h 187"/>
              <a:gd name="T60" fmla="*/ 113 w 146"/>
              <a:gd name="T61" fmla="*/ 105 h 187"/>
              <a:gd name="T62" fmla="*/ 105 w 146"/>
              <a:gd name="T63" fmla="*/ 97 h 187"/>
              <a:gd name="T64" fmla="*/ 81 w 146"/>
              <a:gd name="T65" fmla="*/ 97 h 187"/>
              <a:gd name="T66" fmla="*/ 81 w 146"/>
              <a:gd name="T67" fmla="*/ 81 h 187"/>
              <a:gd name="T68" fmla="*/ 145 w 146"/>
              <a:gd name="T69" fmla="*/ 24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46" h="187">
                <a:moveTo>
                  <a:pt x="145" y="24"/>
                </a:moveTo>
                <a:lnTo>
                  <a:pt x="145" y="24"/>
                </a:lnTo>
                <a:cubicBezTo>
                  <a:pt x="145" y="16"/>
                  <a:pt x="145" y="8"/>
                  <a:pt x="145" y="8"/>
                </a:cubicBezTo>
                <a:cubicBezTo>
                  <a:pt x="137" y="0"/>
                  <a:pt x="129" y="0"/>
                  <a:pt x="129" y="8"/>
                </a:cubicBezTo>
                <a:cubicBezTo>
                  <a:pt x="73" y="65"/>
                  <a:pt x="73" y="65"/>
                  <a:pt x="73" y="65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0"/>
                  <a:pt x="8" y="0"/>
                  <a:pt x="0" y="8"/>
                </a:cubicBezTo>
                <a:cubicBezTo>
                  <a:pt x="0" y="8"/>
                  <a:pt x="0" y="16"/>
                  <a:pt x="0" y="24"/>
                </a:cubicBezTo>
                <a:cubicBezTo>
                  <a:pt x="65" y="81"/>
                  <a:pt x="65" y="81"/>
                  <a:pt x="65" y="81"/>
                </a:cubicBezTo>
                <a:cubicBezTo>
                  <a:pt x="65" y="97"/>
                  <a:pt x="65" y="97"/>
                  <a:pt x="65" y="97"/>
                </a:cubicBezTo>
                <a:cubicBezTo>
                  <a:pt x="40" y="97"/>
                  <a:pt x="40" y="97"/>
                  <a:pt x="40" y="97"/>
                </a:cubicBezTo>
                <a:cubicBezTo>
                  <a:pt x="32" y="97"/>
                  <a:pt x="32" y="105"/>
                  <a:pt x="32" y="105"/>
                </a:cubicBezTo>
                <a:cubicBezTo>
                  <a:pt x="32" y="113"/>
                  <a:pt x="32" y="121"/>
                  <a:pt x="40" y="121"/>
                </a:cubicBezTo>
                <a:cubicBezTo>
                  <a:pt x="65" y="121"/>
                  <a:pt x="65" y="121"/>
                  <a:pt x="65" y="121"/>
                </a:cubicBezTo>
                <a:cubicBezTo>
                  <a:pt x="65" y="129"/>
                  <a:pt x="65" y="129"/>
                  <a:pt x="65" y="129"/>
                </a:cubicBezTo>
                <a:cubicBezTo>
                  <a:pt x="40" y="129"/>
                  <a:pt x="40" y="129"/>
                  <a:pt x="40" y="129"/>
                </a:cubicBezTo>
                <a:cubicBezTo>
                  <a:pt x="32" y="129"/>
                  <a:pt x="32" y="137"/>
                  <a:pt x="32" y="137"/>
                </a:cubicBezTo>
                <a:cubicBezTo>
                  <a:pt x="32" y="145"/>
                  <a:pt x="32" y="154"/>
                  <a:pt x="40" y="154"/>
                </a:cubicBezTo>
                <a:cubicBezTo>
                  <a:pt x="65" y="154"/>
                  <a:pt x="65" y="154"/>
                  <a:pt x="65" y="154"/>
                </a:cubicBezTo>
                <a:cubicBezTo>
                  <a:pt x="65" y="170"/>
                  <a:pt x="65" y="170"/>
                  <a:pt x="65" y="170"/>
                </a:cubicBezTo>
                <a:cubicBezTo>
                  <a:pt x="65" y="178"/>
                  <a:pt x="65" y="186"/>
                  <a:pt x="73" y="186"/>
                </a:cubicBezTo>
                <a:lnTo>
                  <a:pt x="73" y="186"/>
                </a:lnTo>
                <a:cubicBezTo>
                  <a:pt x="81" y="186"/>
                  <a:pt x="81" y="178"/>
                  <a:pt x="81" y="170"/>
                </a:cubicBezTo>
                <a:cubicBezTo>
                  <a:pt x="81" y="154"/>
                  <a:pt x="81" y="154"/>
                  <a:pt x="81" y="154"/>
                </a:cubicBezTo>
                <a:cubicBezTo>
                  <a:pt x="105" y="154"/>
                  <a:pt x="105" y="154"/>
                  <a:pt x="105" y="154"/>
                </a:cubicBezTo>
                <a:cubicBezTo>
                  <a:pt x="113" y="154"/>
                  <a:pt x="113" y="145"/>
                  <a:pt x="113" y="137"/>
                </a:cubicBezTo>
                <a:cubicBezTo>
                  <a:pt x="113" y="137"/>
                  <a:pt x="113" y="129"/>
                  <a:pt x="105" y="129"/>
                </a:cubicBezTo>
                <a:cubicBezTo>
                  <a:pt x="81" y="129"/>
                  <a:pt x="81" y="129"/>
                  <a:pt x="81" y="129"/>
                </a:cubicBezTo>
                <a:cubicBezTo>
                  <a:pt x="81" y="121"/>
                  <a:pt x="81" y="121"/>
                  <a:pt x="81" y="121"/>
                </a:cubicBezTo>
                <a:cubicBezTo>
                  <a:pt x="105" y="121"/>
                  <a:pt x="105" y="121"/>
                  <a:pt x="105" y="121"/>
                </a:cubicBezTo>
                <a:cubicBezTo>
                  <a:pt x="113" y="121"/>
                  <a:pt x="113" y="113"/>
                  <a:pt x="113" y="105"/>
                </a:cubicBezTo>
                <a:cubicBezTo>
                  <a:pt x="113" y="105"/>
                  <a:pt x="113" y="97"/>
                  <a:pt x="105" y="97"/>
                </a:cubicBezTo>
                <a:cubicBezTo>
                  <a:pt x="81" y="97"/>
                  <a:pt x="81" y="97"/>
                  <a:pt x="81" y="97"/>
                </a:cubicBezTo>
                <a:cubicBezTo>
                  <a:pt x="81" y="81"/>
                  <a:pt x="81" y="81"/>
                  <a:pt x="81" y="81"/>
                </a:cubicBezTo>
                <a:lnTo>
                  <a:pt x="145" y="24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58" name="Freeform 761">
            <a:extLst>
              <a:ext uri="{FF2B5EF4-FFF2-40B4-BE49-F238E27FC236}">
                <a16:creationId xmlns:a16="http://schemas.microsoft.com/office/drawing/2014/main" id="{06EF1B33-A8F6-E848-BC3D-9EC8C58F5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4779" y="2915026"/>
            <a:ext cx="309825" cy="273799"/>
          </a:xfrm>
          <a:custGeom>
            <a:avLst/>
            <a:gdLst>
              <a:gd name="T0" fmla="*/ 284 w 568"/>
              <a:gd name="T1" fmla="*/ 502 h 503"/>
              <a:gd name="T2" fmla="*/ 284 w 568"/>
              <a:gd name="T3" fmla="*/ 502 h 503"/>
              <a:gd name="T4" fmla="*/ 81 w 568"/>
              <a:gd name="T5" fmla="*/ 421 h 503"/>
              <a:gd name="T6" fmla="*/ 0 w 568"/>
              <a:gd name="T7" fmla="*/ 218 h 503"/>
              <a:gd name="T8" fmla="*/ 25 w 568"/>
              <a:gd name="T9" fmla="*/ 105 h 503"/>
              <a:gd name="T10" fmla="*/ 97 w 568"/>
              <a:gd name="T11" fmla="*/ 8 h 503"/>
              <a:gd name="T12" fmla="*/ 113 w 568"/>
              <a:gd name="T13" fmla="*/ 8 h 503"/>
              <a:gd name="T14" fmla="*/ 113 w 568"/>
              <a:gd name="T15" fmla="*/ 32 h 503"/>
              <a:gd name="T16" fmla="*/ 57 w 568"/>
              <a:gd name="T17" fmla="*/ 113 h 503"/>
              <a:gd name="T18" fmla="*/ 33 w 568"/>
              <a:gd name="T19" fmla="*/ 218 h 503"/>
              <a:gd name="T20" fmla="*/ 105 w 568"/>
              <a:gd name="T21" fmla="*/ 396 h 503"/>
              <a:gd name="T22" fmla="*/ 284 w 568"/>
              <a:gd name="T23" fmla="*/ 477 h 503"/>
              <a:gd name="T24" fmla="*/ 470 w 568"/>
              <a:gd name="T25" fmla="*/ 396 h 503"/>
              <a:gd name="T26" fmla="*/ 543 w 568"/>
              <a:gd name="T27" fmla="*/ 218 h 503"/>
              <a:gd name="T28" fmla="*/ 453 w 568"/>
              <a:gd name="T29" fmla="*/ 24 h 503"/>
              <a:gd name="T30" fmla="*/ 453 w 568"/>
              <a:gd name="T31" fmla="*/ 8 h 503"/>
              <a:gd name="T32" fmla="*/ 470 w 568"/>
              <a:gd name="T33" fmla="*/ 8 h 503"/>
              <a:gd name="T34" fmla="*/ 567 w 568"/>
              <a:gd name="T35" fmla="*/ 218 h 503"/>
              <a:gd name="T36" fmla="*/ 486 w 568"/>
              <a:gd name="T37" fmla="*/ 421 h 503"/>
              <a:gd name="T38" fmla="*/ 284 w 568"/>
              <a:gd name="T39" fmla="*/ 502 h 5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68" h="503">
                <a:moveTo>
                  <a:pt x="284" y="502"/>
                </a:moveTo>
                <a:lnTo>
                  <a:pt x="284" y="502"/>
                </a:lnTo>
                <a:cubicBezTo>
                  <a:pt x="211" y="502"/>
                  <a:pt x="138" y="477"/>
                  <a:pt x="81" y="421"/>
                </a:cubicBezTo>
                <a:cubicBezTo>
                  <a:pt x="33" y="364"/>
                  <a:pt x="0" y="291"/>
                  <a:pt x="0" y="218"/>
                </a:cubicBezTo>
                <a:cubicBezTo>
                  <a:pt x="0" y="178"/>
                  <a:pt x="8" y="137"/>
                  <a:pt x="25" y="105"/>
                </a:cubicBezTo>
                <a:cubicBezTo>
                  <a:pt x="41" y="64"/>
                  <a:pt x="65" y="32"/>
                  <a:pt x="97" y="8"/>
                </a:cubicBezTo>
                <a:cubicBezTo>
                  <a:pt x="105" y="0"/>
                  <a:pt x="113" y="0"/>
                  <a:pt x="113" y="8"/>
                </a:cubicBezTo>
                <a:cubicBezTo>
                  <a:pt x="122" y="16"/>
                  <a:pt x="122" y="24"/>
                  <a:pt x="113" y="32"/>
                </a:cubicBezTo>
                <a:cubicBezTo>
                  <a:pt x="89" y="56"/>
                  <a:pt x="65" y="81"/>
                  <a:pt x="57" y="113"/>
                </a:cubicBezTo>
                <a:cubicBezTo>
                  <a:pt x="41" y="145"/>
                  <a:pt x="33" y="186"/>
                  <a:pt x="33" y="218"/>
                </a:cubicBezTo>
                <a:cubicBezTo>
                  <a:pt x="33" y="283"/>
                  <a:pt x="57" y="348"/>
                  <a:pt x="105" y="396"/>
                </a:cubicBezTo>
                <a:cubicBezTo>
                  <a:pt x="154" y="445"/>
                  <a:pt x="219" y="477"/>
                  <a:pt x="284" y="477"/>
                </a:cubicBezTo>
                <a:cubicBezTo>
                  <a:pt x="356" y="477"/>
                  <a:pt x="421" y="445"/>
                  <a:pt x="470" y="396"/>
                </a:cubicBezTo>
                <a:cubicBezTo>
                  <a:pt x="510" y="348"/>
                  <a:pt x="543" y="283"/>
                  <a:pt x="543" y="218"/>
                </a:cubicBezTo>
                <a:cubicBezTo>
                  <a:pt x="543" y="145"/>
                  <a:pt x="510" y="72"/>
                  <a:pt x="453" y="24"/>
                </a:cubicBezTo>
                <a:cubicBezTo>
                  <a:pt x="445" y="24"/>
                  <a:pt x="445" y="16"/>
                  <a:pt x="453" y="8"/>
                </a:cubicBezTo>
                <a:cubicBezTo>
                  <a:pt x="453" y="0"/>
                  <a:pt x="470" y="0"/>
                  <a:pt x="470" y="8"/>
                </a:cubicBezTo>
                <a:cubicBezTo>
                  <a:pt x="534" y="56"/>
                  <a:pt x="567" y="137"/>
                  <a:pt x="567" y="218"/>
                </a:cubicBezTo>
                <a:cubicBezTo>
                  <a:pt x="567" y="291"/>
                  <a:pt x="543" y="364"/>
                  <a:pt x="486" y="421"/>
                </a:cubicBezTo>
                <a:cubicBezTo>
                  <a:pt x="429" y="477"/>
                  <a:pt x="364" y="502"/>
                  <a:pt x="284" y="50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59" name="Freeform 762">
            <a:extLst>
              <a:ext uri="{FF2B5EF4-FFF2-40B4-BE49-F238E27FC236}">
                <a16:creationId xmlns:a16="http://schemas.microsoft.com/office/drawing/2014/main" id="{AD152F02-CFC9-8147-B5F4-AB96FD75E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8839" y="3104764"/>
            <a:ext cx="141704" cy="67249"/>
          </a:xfrm>
          <a:custGeom>
            <a:avLst/>
            <a:gdLst>
              <a:gd name="T0" fmla="*/ 243 w 260"/>
              <a:gd name="T1" fmla="*/ 121 h 122"/>
              <a:gd name="T2" fmla="*/ 243 w 260"/>
              <a:gd name="T3" fmla="*/ 121 h 122"/>
              <a:gd name="T4" fmla="*/ 235 w 260"/>
              <a:gd name="T5" fmla="*/ 121 h 122"/>
              <a:gd name="T6" fmla="*/ 227 w 260"/>
              <a:gd name="T7" fmla="*/ 97 h 122"/>
              <a:gd name="T8" fmla="*/ 218 w 260"/>
              <a:gd name="T9" fmla="*/ 65 h 122"/>
              <a:gd name="T10" fmla="*/ 186 w 260"/>
              <a:gd name="T11" fmla="*/ 48 h 122"/>
              <a:gd name="T12" fmla="*/ 178 w 260"/>
              <a:gd name="T13" fmla="*/ 48 h 122"/>
              <a:gd name="T14" fmla="*/ 162 w 260"/>
              <a:gd name="T15" fmla="*/ 48 h 122"/>
              <a:gd name="T16" fmla="*/ 138 w 260"/>
              <a:gd name="T17" fmla="*/ 32 h 122"/>
              <a:gd name="T18" fmla="*/ 105 w 260"/>
              <a:gd name="T19" fmla="*/ 65 h 122"/>
              <a:gd name="T20" fmla="*/ 97 w 260"/>
              <a:gd name="T21" fmla="*/ 73 h 122"/>
              <a:gd name="T22" fmla="*/ 81 w 260"/>
              <a:gd name="T23" fmla="*/ 73 h 122"/>
              <a:gd name="T24" fmla="*/ 73 w 260"/>
              <a:gd name="T25" fmla="*/ 73 h 122"/>
              <a:gd name="T26" fmla="*/ 73 w 260"/>
              <a:gd name="T27" fmla="*/ 73 h 122"/>
              <a:gd name="T28" fmla="*/ 32 w 260"/>
              <a:gd name="T29" fmla="*/ 81 h 122"/>
              <a:gd name="T30" fmla="*/ 24 w 260"/>
              <a:gd name="T31" fmla="*/ 97 h 122"/>
              <a:gd name="T32" fmla="*/ 16 w 260"/>
              <a:gd name="T33" fmla="*/ 113 h 122"/>
              <a:gd name="T34" fmla="*/ 16 w 260"/>
              <a:gd name="T35" fmla="*/ 113 h 122"/>
              <a:gd name="T36" fmla="*/ 0 w 260"/>
              <a:gd name="T37" fmla="*/ 105 h 122"/>
              <a:gd name="T38" fmla="*/ 16 w 260"/>
              <a:gd name="T39" fmla="*/ 65 h 122"/>
              <a:gd name="T40" fmla="*/ 73 w 260"/>
              <a:gd name="T41" fmla="*/ 40 h 122"/>
              <a:gd name="T42" fmla="*/ 73 w 260"/>
              <a:gd name="T43" fmla="*/ 40 h 122"/>
              <a:gd name="T44" fmla="*/ 81 w 260"/>
              <a:gd name="T45" fmla="*/ 40 h 122"/>
              <a:gd name="T46" fmla="*/ 138 w 260"/>
              <a:gd name="T47" fmla="*/ 0 h 122"/>
              <a:gd name="T48" fmla="*/ 186 w 260"/>
              <a:gd name="T49" fmla="*/ 24 h 122"/>
              <a:gd name="T50" fmla="*/ 186 w 260"/>
              <a:gd name="T51" fmla="*/ 24 h 122"/>
              <a:gd name="T52" fmla="*/ 243 w 260"/>
              <a:gd name="T53" fmla="*/ 48 h 122"/>
              <a:gd name="T54" fmla="*/ 251 w 260"/>
              <a:gd name="T55" fmla="*/ 113 h 122"/>
              <a:gd name="T56" fmla="*/ 243 w 260"/>
              <a:gd name="T57" fmla="*/ 121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60" h="122">
                <a:moveTo>
                  <a:pt x="243" y="121"/>
                </a:moveTo>
                <a:lnTo>
                  <a:pt x="243" y="121"/>
                </a:lnTo>
                <a:lnTo>
                  <a:pt x="235" y="121"/>
                </a:lnTo>
                <a:cubicBezTo>
                  <a:pt x="227" y="113"/>
                  <a:pt x="227" y="105"/>
                  <a:pt x="227" y="97"/>
                </a:cubicBezTo>
                <a:cubicBezTo>
                  <a:pt x="227" y="89"/>
                  <a:pt x="227" y="81"/>
                  <a:pt x="218" y="65"/>
                </a:cubicBezTo>
                <a:cubicBezTo>
                  <a:pt x="210" y="56"/>
                  <a:pt x="202" y="48"/>
                  <a:pt x="186" y="48"/>
                </a:cubicBezTo>
                <a:cubicBezTo>
                  <a:pt x="186" y="48"/>
                  <a:pt x="186" y="48"/>
                  <a:pt x="178" y="48"/>
                </a:cubicBezTo>
                <a:cubicBezTo>
                  <a:pt x="178" y="48"/>
                  <a:pt x="170" y="48"/>
                  <a:pt x="162" y="48"/>
                </a:cubicBezTo>
                <a:cubicBezTo>
                  <a:pt x="162" y="40"/>
                  <a:pt x="146" y="32"/>
                  <a:pt x="138" y="32"/>
                </a:cubicBezTo>
                <a:cubicBezTo>
                  <a:pt x="121" y="32"/>
                  <a:pt x="105" y="40"/>
                  <a:pt x="105" y="65"/>
                </a:cubicBezTo>
                <a:cubicBezTo>
                  <a:pt x="105" y="65"/>
                  <a:pt x="105" y="73"/>
                  <a:pt x="97" y="73"/>
                </a:cubicBezTo>
                <a:cubicBezTo>
                  <a:pt x="97" y="73"/>
                  <a:pt x="89" y="73"/>
                  <a:pt x="81" y="73"/>
                </a:cubicBezTo>
                <a:lnTo>
                  <a:pt x="73" y="73"/>
                </a:lnTo>
                <a:lnTo>
                  <a:pt x="73" y="73"/>
                </a:lnTo>
                <a:cubicBezTo>
                  <a:pt x="57" y="73"/>
                  <a:pt x="40" y="73"/>
                  <a:pt x="32" y="81"/>
                </a:cubicBezTo>
                <a:cubicBezTo>
                  <a:pt x="32" y="89"/>
                  <a:pt x="24" y="97"/>
                  <a:pt x="24" y="97"/>
                </a:cubicBezTo>
                <a:cubicBezTo>
                  <a:pt x="24" y="105"/>
                  <a:pt x="24" y="113"/>
                  <a:pt x="16" y="113"/>
                </a:cubicBezTo>
                <a:lnTo>
                  <a:pt x="16" y="113"/>
                </a:lnTo>
                <a:cubicBezTo>
                  <a:pt x="8" y="113"/>
                  <a:pt x="0" y="105"/>
                  <a:pt x="0" y="105"/>
                </a:cubicBezTo>
                <a:cubicBezTo>
                  <a:pt x="0" y="89"/>
                  <a:pt x="8" y="73"/>
                  <a:pt x="16" y="65"/>
                </a:cubicBezTo>
                <a:cubicBezTo>
                  <a:pt x="24" y="48"/>
                  <a:pt x="40" y="40"/>
                  <a:pt x="73" y="40"/>
                </a:cubicBezTo>
                <a:lnTo>
                  <a:pt x="73" y="40"/>
                </a:lnTo>
                <a:cubicBezTo>
                  <a:pt x="73" y="40"/>
                  <a:pt x="73" y="40"/>
                  <a:pt x="81" y="40"/>
                </a:cubicBezTo>
                <a:cubicBezTo>
                  <a:pt x="89" y="16"/>
                  <a:pt x="113" y="0"/>
                  <a:pt x="138" y="0"/>
                </a:cubicBezTo>
                <a:cubicBezTo>
                  <a:pt x="154" y="0"/>
                  <a:pt x="170" y="8"/>
                  <a:pt x="186" y="24"/>
                </a:cubicBezTo>
                <a:lnTo>
                  <a:pt x="186" y="24"/>
                </a:lnTo>
                <a:cubicBezTo>
                  <a:pt x="210" y="24"/>
                  <a:pt x="235" y="32"/>
                  <a:pt x="243" y="48"/>
                </a:cubicBezTo>
                <a:cubicBezTo>
                  <a:pt x="259" y="65"/>
                  <a:pt x="259" y="89"/>
                  <a:pt x="251" y="113"/>
                </a:cubicBezTo>
                <a:lnTo>
                  <a:pt x="243" y="121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60" name="Freeform 763">
            <a:extLst>
              <a:ext uri="{FF2B5EF4-FFF2-40B4-BE49-F238E27FC236}">
                <a16:creationId xmlns:a16="http://schemas.microsoft.com/office/drawing/2014/main" id="{3AF39B84-6A55-BB45-B45A-4BB13FE031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3643" y="3150398"/>
            <a:ext cx="2403" cy="2401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D3D3D3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61" name="Freeform 764">
            <a:extLst>
              <a:ext uri="{FF2B5EF4-FFF2-40B4-BE49-F238E27FC236}">
                <a16:creationId xmlns:a16="http://schemas.microsoft.com/office/drawing/2014/main" id="{AA9677D6-40E5-5A45-A50B-048B1A801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3643" y="3150398"/>
            <a:ext cx="2403" cy="2401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D3D3D3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62" name="Freeform 765">
            <a:extLst>
              <a:ext uri="{FF2B5EF4-FFF2-40B4-BE49-F238E27FC236}">
                <a16:creationId xmlns:a16="http://schemas.microsoft.com/office/drawing/2014/main" id="{A9F5770F-5B97-CB4C-B854-B1CFE62142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1590" y="3066336"/>
            <a:ext cx="120088" cy="69652"/>
          </a:xfrm>
          <a:custGeom>
            <a:avLst/>
            <a:gdLst>
              <a:gd name="T0" fmla="*/ 202 w 219"/>
              <a:gd name="T1" fmla="*/ 129 h 130"/>
              <a:gd name="T2" fmla="*/ 202 w 219"/>
              <a:gd name="T3" fmla="*/ 129 h 130"/>
              <a:gd name="T4" fmla="*/ 186 w 219"/>
              <a:gd name="T5" fmla="*/ 113 h 130"/>
              <a:gd name="T6" fmla="*/ 153 w 219"/>
              <a:gd name="T7" fmla="*/ 89 h 130"/>
              <a:gd name="T8" fmla="*/ 145 w 219"/>
              <a:gd name="T9" fmla="*/ 89 h 130"/>
              <a:gd name="T10" fmla="*/ 129 w 219"/>
              <a:gd name="T11" fmla="*/ 89 h 130"/>
              <a:gd name="T12" fmla="*/ 129 w 219"/>
              <a:gd name="T13" fmla="*/ 73 h 130"/>
              <a:gd name="T14" fmla="*/ 105 w 219"/>
              <a:gd name="T15" fmla="*/ 32 h 130"/>
              <a:gd name="T16" fmla="*/ 72 w 219"/>
              <a:gd name="T17" fmla="*/ 40 h 130"/>
              <a:gd name="T18" fmla="*/ 56 w 219"/>
              <a:gd name="T19" fmla="*/ 40 h 130"/>
              <a:gd name="T20" fmla="*/ 48 w 219"/>
              <a:gd name="T21" fmla="*/ 40 h 130"/>
              <a:gd name="T22" fmla="*/ 24 w 219"/>
              <a:gd name="T23" fmla="*/ 40 h 130"/>
              <a:gd name="T24" fmla="*/ 0 w 219"/>
              <a:gd name="T25" fmla="*/ 40 h 130"/>
              <a:gd name="T26" fmla="*/ 8 w 219"/>
              <a:gd name="T27" fmla="*/ 16 h 130"/>
              <a:gd name="T28" fmla="*/ 56 w 219"/>
              <a:gd name="T29" fmla="*/ 16 h 130"/>
              <a:gd name="T30" fmla="*/ 56 w 219"/>
              <a:gd name="T31" fmla="*/ 16 h 130"/>
              <a:gd name="T32" fmla="*/ 105 w 219"/>
              <a:gd name="T33" fmla="*/ 8 h 130"/>
              <a:gd name="T34" fmla="*/ 153 w 219"/>
              <a:gd name="T35" fmla="*/ 56 h 130"/>
              <a:gd name="T36" fmla="*/ 161 w 219"/>
              <a:gd name="T37" fmla="*/ 65 h 130"/>
              <a:gd name="T38" fmla="*/ 218 w 219"/>
              <a:gd name="T39" fmla="*/ 113 h 130"/>
              <a:gd name="T40" fmla="*/ 210 w 219"/>
              <a:gd name="T41" fmla="*/ 129 h 130"/>
              <a:gd name="T42" fmla="*/ 202 w 219"/>
              <a:gd name="T43" fmla="*/ 129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19" h="130">
                <a:moveTo>
                  <a:pt x="202" y="129"/>
                </a:moveTo>
                <a:lnTo>
                  <a:pt x="202" y="129"/>
                </a:lnTo>
                <a:cubicBezTo>
                  <a:pt x="194" y="129"/>
                  <a:pt x="194" y="121"/>
                  <a:pt x="186" y="113"/>
                </a:cubicBezTo>
                <a:cubicBezTo>
                  <a:pt x="186" y="105"/>
                  <a:pt x="178" y="97"/>
                  <a:pt x="153" y="89"/>
                </a:cubicBezTo>
                <a:lnTo>
                  <a:pt x="145" y="89"/>
                </a:lnTo>
                <a:cubicBezTo>
                  <a:pt x="137" y="89"/>
                  <a:pt x="137" y="89"/>
                  <a:pt x="129" y="89"/>
                </a:cubicBezTo>
                <a:cubicBezTo>
                  <a:pt x="129" y="81"/>
                  <a:pt x="129" y="81"/>
                  <a:pt x="129" y="73"/>
                </a:cubicBezTo>
                <a:cubicBezTo>
                  <a:pt x="129" y="56"/>
                  <a:pt x="121" y="40"/>
                  <a:pt x="105" y="32"/>
                </a:cubicBezTo>
                <a:cubicBezTo>
                  <a:pt x="89" y="32"/>
                  <a:pt x="80" y="32"/>
                  <a:pt x="72" y="40"/>
                </a:cubicBezTo>
                <a:cubicBezTo>
                  <a:pt x="64" y="48"/>
                  <a:pt x="56" y="48"/>
                  <a:pt x="56" y="40"/>
                </a:cubicBezTo>
                <a:lnTo>
                  <a:pt x="48" y="40"/>
                </a:lnTo>
                <a:cubicBezTo>
                  <a:pt x="40" y="40"/>
                  <a:pt x="32" y="40"/>
                  <a:pt x="24" y="40"/>
                </a:cubicBezTo>
                <a:cubicBezTo>
                  <a:pt x="16" y="48"/>
                  <a:pt x="8" y="40"/>
                  <a:pt x="0" y="40"/>
                </a:cubicBezTo>
                <a:cubicBezTo>
                  <a:pt x="0" y="32"/>
                  <a:pt x="0" y="24"/>
                  <a:pt x="8" y="16"/>
                </a:cubicBezTo>
                <a:cubicBezTo>
                  <a:pt x="24" y="8"/>
                  <a:pt x="40" y="8"/>
                  <a:pt x="56" y="16"/>
                </a:cubicBezTo>
                <a:lnTo>
                  <a:pt x="56" y="16"/>
                </a:lnTo>
                <a:cubicBezTo>
                  <a:pt x="72" y="8"/>
                  <a:pt x="89" y="0"/>
                  <a:pt x="105" y="8"/>
                </a:cubicBezTo>
                <a:cubicBezTo>
                  <a:pt x="137" y="16"/>
                  <a:pt x="153" y="32"/>
                  <a:pt x="153" y="56"/>
                </a:cubicBezTo>
                <a:cubicBezTo>
                  <a:pt x="161" y="56"/>
                  <a:pt x="161" y="65"/>
                  <a:pt x="161" y="65"/>
                </a:cubicBezTo>
                <a:cubicBezTo>
                  <a:pt x="202" y="73"/>
                  <a:pt x="218" y="97"/>
                  <a:pt x="218" y="113"/>
                </a:cubicBezTo>
                <a:cubicBezTo>
                  <a:pt x="218" y="121"/>
                  <a:pt x="218" y="129"/>
                  <a:pt x="210" y="129"/>
                </a:cubicBezTo>
                <a:lnTo>
                  <a:pt x="202" y="129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63" name="Freeform 766">
            <a:extLst>
              <a:ext uri="{FF2B5EF4-FFF2-40B4-BE49-F238E27FC236}">
                <a16:creationId xmlns:a16="http://schemas.microsoft.com/office/drawing/2014/main" id="{CD9FA555-E357-0B49-A4D9-839AAFEE41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9319" y="3071139"/>
            <a:ext cx="105677" cy="62446"/>
          </a:xfrm>
          <a:custGeom>
            <a:avLst/>
            <a:gdLst>
              <a:gd name="T0" fmla="*/ 16 w 196"/>
              <a:gd name="T1" fmla="*/ 113 h 114"/>
              <a:gd name="T2" fmla="*/ 16 w 196"/>
              <a:gd name="T3" fmla="*/ 113 h 114"/>
              <a:gd name="T4" fmla="*/ 8 w 196"/>
              <a:gd name="T5" fmla="*/ 113 h 114"/>
              <a:gd name="T6" fmla="*/ 0 w 196"/>
              <a:gd name="T7" fmla="*/ 97 h 114"/>
              <a:gd name="T8" fmla="*/ 49 w 196"/>
              <a:gd name="T9" fmla="*/ 57 h 114"/>
              <a:gd name="T10" fmla="*/ 57 w 196"/>
              <a:gd name="T11" fmla="*/ 57 h 114"/>
              <a:gd name="T12" fmla="*/ 97 w 196"/>
              <a:gd name="T13" fmla="*/ 8 h 114"/>
              <a:gd name="T14" fmla="*/ 138 w 196"/>
              <a:gd name="T15" fmla="*/ 16 h 114"/>
              <a:gd name="T16" fmla="*/ 146 w 196"/>
              <a:gd name="T17" fmla="*/ 16 h 114"/>
              <a:gd name="T18" fmla="*/ 187 w 196"/>
              <a:gd name="T19" fmla="*/ 16 h 114"/>
              <a:gd name="T20" fmla="*/ 195 w 196"/>
              <a:gd name="T21" fmla="*/ 32 h 114"/>
              <a:gd name="T22" fmla="*/ 170 w 196"/>
              <a:gd name="T23" fmla="*/ 40 h 114"/>
              <a:gd name="T24" fmla="*/ 146 w 196"/>
              <a:gd name="T25" fmla="*/ 40 h 114"/>
              <a:gd name="T26" fmla="*/ 146 w 196"/>
              <a:gd name="T27" fmla="*/ 40 h 114"/>
              <a:gd name="T28" fmla="*/ 130 w 196"/>
              <a:gd name="T29" fmla="*/ 40 h 114"/>
              <a:gd name="T30" fmla="*/ 106 w 196"/>
              <a:gd name="T31" fmla="*/ 32 h 114"/>
              <a:gd name="T32" fmla="*/ 81 w 196"/>
              <a:gd name="T33" fmla="*/ 65 h 114"/>
              <a:gd name="T34" fmla="*/ 81 w 196"/>
              <a:gd name="T35" fmla="*/ 81 h 114"/>
              <a:gd name="T36" fmla="*/ 65 w 196"/>
              <a:gd name="T37" fmla="*/ 81 h 114"/>
              <a:gd name="T38" fmla="*/ 57 w 196"/>
              <a:gd name="T39" fmla="*/ 81 h 114"/>
              <a:gd name="T40" fmla="*/ 33 w 196"/>
              <a:gd name="T41" fmla="*/ 105 h 114"/>
              <a:gd name="T42" fmla="*/ 16 w 196"/>
              <a:gd name="T43" fmla="*/ 11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96" h="114">
                <a:moveTo>
                  <a:pt x="16" y="113"/>
                </a:moveTo>
                <a:lnTo>
                  <a:pt x="16" y="113"/>
                </a:lnTo>
                <a:lnTo>
                  <a:pt x="8" y="113"/>
                </a:lnTo>
                <a:cubicBezTo>
                  <a:pt x="0" y="113"/>
                  <a:pt x="0" y="105"/>
                  <a:pt x="0" y="97"/>
                </a:cubicBezTo>
                <a:cubicBezTo>
                  <a:pt x="0" y="89"/>
                  <a:pt x="16" y="65"/>
                  <a:pt x="49" y="57"/>
                </a:cubicBezTo>
                <a:lnTo>
                  <a:pt x="57" y="57"/>
                </a:lnTo>
                <a:cubicBezTo>
                  <a:pt x="57" y="32"/>
                  <a:pt x="73" y="16"/>
                  <a:pt x="97" y="8"/>
                </a:cubicBezTo>
                <a:cubicBezTo>
                  <a:pt x="114" y="0"/>
                  <a:pt x="130" y="8"/>
                  <a:pt x="138" y="16"/>
                </a:cubicBezTo>
                <a:cubicBezTo>
                  <a:pt x="138" y="16"/>
                  <a:pt x="138" y="16"/>
                  <a:pt x="146" y="16"/>
                </a:cubicBezTo>
                <a:cubicBezTo>
                  <a:pt x="154" y="8"/>
                  <a:pt x="170" y="8"/>
                  <a:pt x="187" y="16"/>
                </a:cubicBezTo>
                <a:cubicBezTo>
                  <a:pt x="195" y="16"/>
                  <a:pt x="195" y="32"/>
                  <a:pt x="195" y="32"/>
                </a:cubicBezTo>
                <a:cubicBezTo>
                  <a:pt x="187" y="40"/>
                  <a:pt x="178" y="48"/>
                  <a:pt x="170" y="40"/>
                </a:cubicBezTo>
                <a:cubicBezTo>
                  <a:pt x="170" y="40"/>
                  <a:pt x="162" y="40"/>
                  <a:pt x="146" y="40"/>
                </a:cubicBezTo>
                <a:lnTo>
                  <a:pt x="146" y="40"/>
                </a:lnTo>
                <a:cubicBezTo>
                  <a:pt x="138" y="48"/>
                  <a:pt x="130" y="48"/>
                  <a:pt x="130" y="40"/>
                </a:cubicBezTo>
                <a:cubicBezTo>
                  <a:pt x="122" y="32"/>
                  <a:pt x="114" y="32"/>
                  <a:pt x="106" y="32"/>
                </a:cubicBezTo>
                <a:cubicBezTo>
                  <a:pt x="89" y="40"/>
                  <a:pt x="81" y="48"/>
                  <a:pt x="81" y="65"/>
                </a:cubicBezTo>
                <a:cubicBezTo>
                  <a:pt x="81" y="73"/>
                  <a:pt x="81" y="73"/>
                  <a:pt x="81" y="81"/>
                </a:cubicBezTo>
                <a:cubicBezTo>
                  <a:pt x="73" y="81"/>
                  <a:pt x="73" y="81"/>
                  <a:pt x="65" y="81"/>
                </a:cubicBezTo>
                <a:lnTo>
                  <a:pt x="57" y="81"/>
                </a:lnTo>
                <a:cubicBezTo>
                  <a:pt x="41" y="89"/>
                  <a:pt x="33" y="97"/>
                  <a:pt x="33" y="105"/>
                </a:cubicBezTo>
                <a:cubicBezTo>
                  <a:pt x="25" y="113"/>
                  <a:pt x="25" y="113"/>
                  <a:pt x="16" y="11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64" name="Freeform 767">
            <a:extLst>
              <a:ext uri="{FF2B5EF4-FFF2-40B4-BE49-F238E27FC236}">
                <a16:creationId xmlns:a16="http://schemas.microsoft.com/office/drawing/2014/main" id="{99DD344C-00ED-3E45-B0D4-73A0856CB2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2070" y="2987079"/>
            <a:ext cx="57642" cy="105677"/>
          </a:xfrm>
          <a:custGeom>
            <a:avLst/>
            <a:gdLst>
              <a:gd name="T0" fmla="*/ 49 w 106"/>
              <a:gd name="T1" fmla="*/ 194 h 195"/>
              <a:gd name="T2" fmla="*/ 49 w 106"/>
              <a:gd name="T3" fmla="*/ 194 h 195"/>
              <a:gd name="T4" fmla="*/ 8 w 106"/>
              <a:gd name="T5" fmla="*/ 130 h 195"/>
              <a:gd name="T6" fmla="*/ 0 w 106"/>
              <a:gd name="T7" fmla="*/ 57 h 195"/>
              <a:gd name="T8" fmla="*/ 0 w 106"/>
              <a:gd name="T9" fmla="*/ 33 h 195"/>
              <a:gd name="T10" fmla="*/ 57 w 106"/>
              <a:gd name="T11" fmla="*/ 0 h 195"/>
              <a:gd name="T12" fmla="*/ 105 w 106"/>
              <a:gd name="T13" fmla="*/ 33 h 195"/>
              <a:gd name="T14" fmla="*/ 105 w 106"/>
              <a:gd name="T15" fmla="*/ 57 h 195"/>
              <a:gd name="T16" fmla="*/ 97 w 106"/>
              <a:gd name="T17" fmla="*/ 130 h 195"/>
              <a:gd name="T18" fmla="*/ 49 w 106"/>
              <a:gd name="T19" fmla="*/ 194 h 195"/>
              <a:gd name="T20" fmla="*/ 57 w 106"/>
              <a:gd name="T21" fmla="*/ 162 h 195"/>
              <a:gd name="T22" fmla="*/ 57 w 106"/>
              <a:gd name="T23" fmla="*/ 162 h 195"/>
              <a:gd name="T24" fmla="*/ 57 w 106"/>
              <a:gd name="T25" fmla="*/ 24 h 195"/>
              <a:gd name="T26" fmla="*/ 57 w 106"/>
              <a:gd name="T27" fmla="*/ 24 h 195"/>
              <a:gd name="T28" fmla="*/ 32 w 106"/>
              <a:gd name="T29" fmla="*/ 41 h 195"/>
              <a:gd name="T30" fmla="*/ 24 w 106"/>
              <a:gd name="T31" fmla="*/ 57 h 195"/>
              <a:gd name="T32" fmla="*/ 32 w 106"/>
              <a:gd name="T33" fmla="*/ 114 h 195"/>
              <a:gd name="T34" fmla="*/ 49 w 106"/>
              <a:gd name="T35" fmla="*/ 162 h 195"/>
              <a:gd name="T36" fmla="*/ 73 w 106"/>
              <a:gd name="T37" fmla="*/ 114 h 195"/>
              <a:gd name="T38" fmla="*/ 81 w 106"/>
              <a:gd name="T39" fmla="*/ 57 h 195"/>
              <a:gd name="T40" fmla="*/ 73 w 106"/>
              <a:gd name="T41" fmla="*/ 41 h 195"/>
              <a:gd name="T42" fmla="*/ 57 w 106"/>
              <a:gd name="T43" fmla="*/ 24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6" h="195">
                <a:moveTo>
                  <a:pt x="49" y="194"/>
                </a:moveTo>
                <a:lnTo>
                  <a:pt x="49" y="194"/>
                </a:lnTo>
                <a:cubicBezTo>
                  <a:pt x="32" y="194"/>
                  <a:pt x="24" y="170"/>
                  <a:pt x="8" y="130"/>
                </a:cubicBezTo>
                <a:cubicBezTo>
                  <a:pt x="0" y="97"/>
                  <a:pt x="0" y="65"/>
                  <a:pt x="0" y="57"/>
                </a:cubicBezTo>
                <a:cubicBezTo>
                  <a:pt x="0" y="49"/>
                  <a:pt x="0" y="41"/>
                  <a:pt x="0" y="33"/>
                </a:cubicBezTo>
                <a:cubicBezTo>
                  <a:pt x="16" y="8"/>
                  <a:pt x="32" y="0"/>
                  <a:pt x="57" y="0"/>
                </a:cubicBezTo>
                <a:cubicBezTo>
                  <a:pt x="73" y="0"/>
                  <a:pt x="97" y="8"/>
                  <a:pt x="105" y="33"/>
                </a:cubicBezTo>
                <a:cubicBezTo>
                  <a:pt x="105" y="41"/>
                  <a:pt x="105" y="49"/>
                  <a:pt x="105" y="57"/>
                </a:cubicBezTo>
                <a:cubicBezTo>
                  <a:pt x="105" y="65"/>
                  <a:pt x="105" y="97"/>
                  <a:pt x="97" y="130"/>
                </a:cubicBezTo>
                <a:cubicBezTo>
                  <a:pt x="81" y="170"/>
                  <a:pt x="73" y="194"/>
                  <a:pt x="49" y="194"/>
                </a:cubicBezTo>
                <a:close/>
                <a:moveTo>
                  <a:pt x="57" y="162"/>
                </a:moveTo>
                <a:lnTo>
                  <a:pt x="57" y="162"/>
                </a:lnTo>
                <a:close/>
                <a:moveTo>
                  <a:pt x="57" y="24"/>
                </a:moveTo>
                <a:lnTo>
                  <a:pt x="57" y="24"/>
                </a:lnTo>
                <a:cubicBezTo>
                  <a:pt x="40" y="24"/>
                  <a:pt x="32" y="33"/>
                  <a:pt x="32" y="41"/>
                </a:cubicBezTo>
                <a:cubicBezTo>
                  <a:pt x="24" y="49"/>
                  <a:pt x="24" y="49"/>
                  <a:pt x="24" y="57"/>
                </a:cubicBezTo>
                <a:cubicBezTo>
                  <a:pt x="24" y="65"/>
                  <a:pt x="32" y="89"/>
                  <a:pt x="32" y="114"/>
                </a:cubicBezTo>
                <a:cubicBezTo>
                  <a:pt x="40" y="146"/>
                  <a:pt x="49" y="154"/>
                  <a:pt x="49" y="162"/>
                </a:cubicBezTo>
                <a:cubicBezTo>
                  <a:pt x="57" y="154"/>
                  <a:pt x="65" y="146"/>
                  <a:pt x="73" y="114"/>
                </a:cubicBezTo>
                <a:cubicBezTo>
                  <a:pt x="73" y="89"/>
                  <a:pt x="81" y="65"/>
                  <a:pt x="81" y="57"/>
                </a:cubicBezTo>
                <a:cubicBezTo>
                  <a:pt x="81" y="49"/>
                  <a:pt x="81" y="49"/>
                  <a:pt x="73" y="41"/>
                </a:cubicBezTo>
                <a:cubicBezTo>
                  <a:pt x="73" y="33"/>
                  <a:pt x="65" y="24"/>
                  <a:pt x="57" y="24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65" name="Freeform 768">
            <a:extLst>
              <a:ext uri="{FF2B5EF4-FFF2-40B4-BE49-F238E27FC236}">
                <a16:creationId xmlns:a16="http://schemas.microsoft.com/office/drawing/2014/main" id="{F5EBCBE8-6F35-3341-AAEF-580ED0CBA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2464" y="2782930"/>
            <a:ext cx="74455" cy="194543"/>
          </a:xfrm>
          <a:custGeom>
            <a:avLst/>
            <a:gdLst>
              <a:gd name="T0" fmla="*/ 113 w 138"/>
              <a:gd name="T1" fmla="*/ 356 h 357"/>
              <a:gd name="T2" fmla="*/ 113 w 138"/>
              <a:gd name="T3" fmla="*/ 356 h 357"/>
              <a:gd name="T4" fmla="*/ 24 w 138"/>
              <a:gd name="T5" fmla="*/ 356 h 357"/>
              <a:gd name="T6" fmla="*/ 16 w 138"/>
              <a:gd name="T7" fmla="*/ 348 h 357"/>
              <a:gd name="T8" fmla="*/ 8 w 138"/>
              <a:gd name="T9" fmla="*/ 243 h 357"/>
              <a:gd name="T10" fmla="*/ 48 w 138"/>
              <a:gd name="T11" fmla="*/ 24 h 357"/>
              <a:gd name="T12" fmla="*/ 56 w 138"/>
              <a:gd name="T13" fmla="*/ 8 h 357"/>
              <a:gd name="T14" fmla="*/ 65 w 138"/>
              <a:gd name="T15" fmla="*/ 0 h 357"/>
              <a:gd name="T16" fmla="*/ 73 w 138"/>
              <a:gd name="T17" fmla="*/ 8 h 357"/>
              <a:gd name="T18" fmla="*/ 81 w 138"/>
              <a:gd name="T19" fmla="*/ 8 h 357"/>
              <a:gd name="T20" fmla="*/ 129 w 138"/>
              <a:gd name="T21" fmla="*/ 259 h 357"/>
              <a:gd name="T22" fmla="*/ 121 w 138"/>
              <a:gd name="T23" fmla="*/ 348 h 357"/>
              <a:gd name="T24" fmla="*/ 113 w 138"/>
              <a:gd name="T25" fmla="*/ 356 h 357"/>
              <a:gd name="T26" fmla="*/ 32 w 138"/>
              <a:gd name="T27" fmla="*/ 340 h 357"/>
              <a:gd name="T28" fmla="*/ 32 w 138"/>
              <a:gd name="T29" fmla="*/ 340 h 357"/>
              <a:gd name="T30" fmla="*/ 105 w 138"/>
              <a:gd name="T31" fmla="*/ 340 h 357"/>
              <a:gd name="T32" fmla="*/ 113 w 138"/>
              <a:gd name="T33" fmla="*/ 251 h 357"/>
              <a:gd name="T34" fmla="*/ 121 w 138"/>
              <a:gd name="T35" fmla="*/ 259 h 357"/>
              <a:gd name="T36" fmla="*/ 113 w 138"/>
              <a:gd name="T37" fmla="*/ 251 h 357"/>
              <a:gd name="T38" fmla="*/ 65 w 138"/>
              <a:gd name="T39" fmla="*/ 32 h 357"/>
              <a:gd name="T40" fmla="*/ 24 w 138"/>
              <a:gd name="T41" fmla="*/ 243 h 357"/>
              <a:gd name="T42" fmla="*/ 32 w 138"/>
              <a:gd name="T43" fmla="*/ 340 h 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8" h="357">
                <a:moveTo>
                  <a:pt x="113" y="356"/>
                </a:moveTo>
                <a:lnTo>
                  <a:pt x="113" y="356"/>
                </a:lnTo>
                <a:cubicBezTo>
                  <a:pt x="24" y="356"/>
                  <a:pt x="24" y="356"/>
                  <a:pt x="24" y="356"/>
                </a:cubicBezTo>
                <a:cubicBezTo>
                  <a:pt x="16" y="356"/>
                  <a:pt x="16" y="356"/>
                  <a:pt x="16" y="348"/>
                </a:cubicBezTo>
                <a:cubicBezTo>
                  <a:pt x="8" y="243"/>
                  <a:pt x="8" y="243"/>
                  <a:pt x="8" y="243"/>
                </a:cubicBezTo>
                <a:cubicBezTo>
                  <a:pt x="0" y="170"/>
                  <a:pt x="16" y="97"/>
                  <a:pt x="48" y="24"/>
                </a:cubicBezTo>
                <a:cubicBezTo>
                  <a:pt x="56" y="8"/>
                  <a:pt x="56" y="8"/>
                  <a:pt x="56" y="8"/>
                </a:cubicBezTo>
                <a:cubicBezTo>
                  <a:pt x="65" y="8"/>
                  <a:pt x="65" y="0"/>
                  <a:pt x="65" y="0"/>
                </a:cubicBezTo>
                <a:cubicBezTo>
                  <a:pt x="73" y="0"/>
                  <a:pt x="73" y="0"/>
                  <a:pt x="73" y="8"/>
                </a:cubicBezTo>
                <a:cubicBezTo>
                  <a:pt x="81" y="8"/>
                  <a:pt x="81" y="8"/>
                  <a:pt x="81" y="8"/>
                </a:cubicBezTo>
                <a:cubicBezTo>
                  <a:pt x="121" y="89"/>
                  <a:pt x="137" y="170"/>
                  <a:pt x="129" y="259"/>
                </a:cubicBezTo>
                <a:cubicBezTo>
                  <a:pt x="121" y="348"/>
                  <a:pt x="121" y="348"/>
                  <a:pt x="121" y="348"/>
                </a:cubicBezTo>
                <a:cubicBezTo>
                  <a:pt x="121" y="356"/>
                  <a:pt x="121" y="356"/>
                  <a:pt x="113" y="356"/>
                </a:cubicBezTo>
                <a:close/>
                <a:moveTo>
                  <a:pt x="32" y="340"/>
                </a:moveTo>
                <a:lnTo>
                  <a:pt x="32" y="340"/>
                </a:lnTo>
                <a:cubicBezTo>
                  <a:pt x="105" y="340"/>
                  <a:pt x="105" y="340"/>
                  <a:pt x="105" y="340"/>
                </a:cubicBezTo>
                <a:cubicBezTo>
                  <a:pt x="113" y="251"/>
                  <a:pt x="113" y="251"/>
                  <a:pt x="113" y="251"/>
                </a:cubicBezTo>
                <a:cubicBezTo>
                  <a:pt x="121" y="259"/>
                  <a:pt x="121" y="259"/>
                  <a:pt x="121" y="259"/>
                </a:cubicBezTo>
                <a:cubicBezTo>
                  <a:pt x="113" y="251"/>
                  <a:pt x="113" y="251"/>
                  <a:pt x="113" y="251"/>
                </a:cubicBezTo>
                <a:cubicBezTo>
                  <a:pt x="121" y="178"/>
                  <a:pt x="105" y="105"/>
                  <a:pt x="65" y="32"/>
                </a:cubicBezTo>
                <a:cubicBezTo>
                  <a:pt x="32" y="105"/>
                  <a:pt x="16" y="170"/>
                  <a:pt x="24" y="243"/>
                </a:cubicBezTo>
                <a:lnTo>
                  <a:pt x="32" y="34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66" name="Freeform 769">
            <a:extLst>
              <a:ext uri="{FF2B5EF4-FFF2-40B4-BE49-F238E27FC236}">
                <a16:creationId xmlns:a16="http://schemas.microsoft.com/office/drawing/2014/main" id="{783B9120-E8FC-2A42-8057-27D0E8239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0105" y="2924633"/>
            <a:ext cx="36027" cy="88864"/>
          </a:xfrm>
          <a:custGeom>
            <a:avLst/>
            <a:gdLst>
              <a:gd name="T0" fmla="*/ 57 w 66"/>
              <a:gd name="T1" fmla="*/ 162 h 163"/>
              <a:gd name="T2" fmla="*/ 57 w 66"/>
              <a:gd name="T3" fmla="*/ 162 h 163"/>
              <a:gd name="T4" fmla="*/ 48 w 66"/>
              <a:gd name="T5" fmla="*/ 154 h 163"/>
              <a:gd name="T6" fmla="*/ 0 w 66"/>
              <a:gd name="T7" fmla="*/ 89 h 163"/>
              <a:gd name="T8" fmla="*/ 0 w 66"/>
              <a:gd name="T9" fmla="*/ 81 h 163"/>
              <a:gd name="T10" fmla="*/ 16 w 66"/>
              <a:gd name="T11" fmla="*/ 81 h 163"/>
              <a:gd name="T12" fmla="*/ 48 w 66"/>
              <a:gd name="T13" fmla="*/ 121 h 163"/>
              <a:gd name="T14" fmla="*/ 48 w 66"/>
              <a:gd name="T15" fmla="*/ 105 h 163"/>
              <a:gd name="T16" fmla="*/ 8 w 66"/>
              <a:gd name="T17" fmla="*/ 16 h 163"/>
              <a:gd name="T18" fmla="*/ 8 w 66"/>
              <a:gd name="T19" fmla="*/ 8 h 163"/>
              <a:gd name="T20" fmla="*/ 24 w 66"/>
              <a:gd name="T21" fmla="*/ 8 h 163"/>
              <a:gd name="T22" fmla="*/ 65 w 66"/>
              <a:gd name="T23" fmla="*/ 97 h 163"/>
              <a:gd name="T24" fmla="*/ 65 w 66"/>
              <a:gd name="T25" fmla="*/ 105 h 163"/>
              <a:gd name="T26" fmla="*/ 65 w 66"/>
              <a:gd name="T27" fmla="*/ 146 h 163"/>
              <a:gd name="T28" fmla="*/ 65 w 66"/>
              <a:gd name="T29" fmla="*/ 162 h 163"/>
              <a:gd name="T30" fmla="*/ 57 w 66"/>
              <a:gd name="T31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6" h="163">
                <a:moveTo>
                  <a:pt x="57" y="162"/>
                </a:moveTo>
                <a:lnTo>
                  <a:pt x="57" y="162"/>
                </a:lnTo>
                <a:cubicBezTo>
                  <a:pt x="57" y="162"/>
                  <a:pt x="57" y="154"/>
                  <a:pt x="48" y="154"/>
                </a:cubicBezTo>
                <a:cubicBezTo>
                  <a:pt x="0" y="89"/>
                  <a:pt x="0" y="89"/>
                  <a:pt x="0" y="89"/>
                </a:cubicBezTo>
                <a:lnTo>
                  <a:pt x="0" y="81"/>
                </a:lnTo>
                <a:cubicBezTo>
                  <a:pt x="8" y="73"/>
                  <a:pt x="16" y="73"/>
                  <a:pt x="16" y="81"/>
                </a:cubicBezTo>
                <a:cubicBezTo>
                  <a:pt x="48" y="121"/>
                  <a:pt x="48" y="121"/>
                  <a:pt x="48" y="121"/>
                </a:cubicBezTo>
                <a:cubicBezTo>
                  <a:pt x="48" y="105"/>
                  <a:pt x="48" y="105"/>
                  <a:pt x="48" y="105"/>
                </a:cubicBezTo>
                <a:cubicBezTo>
                  <a:pt x="8" y="16"/>
                  <a:pt x="8" y="16"/>
                  <a:pt x="8" y="16"/>
                </a:cubicBezTo>
                <a:lnTo>
                  <a:pt x="8" y="8"/>
                </a:lnTo>
                <a:cubicBezTo>
                  <a:pt x="16" y="0"/>
                  <a:pt x="24" y="8"/>
                  <a:pt x="24" y="8"/>
                </a:cubicBezTo>
                <a:cubicBezTo>
                  <a:pt x="65" y="97"/>
                  <a:pt x="65" y="97"/>
                  <a:pt x="65" y="97"/>
                </a:cubicBezTo>
                <a:cubicBezTo>
                  <a:pt x="65" y="97"/>
                  <a:pt x="65" y="97"/>
                  <a:pt x="65" y="105"/>
                </a:cubicBezTo>
                <a:cubicBezTo>
                  <a:pt x="65" y="146"/>
                  <a:pt x="65" y="146"/>
                  <a:pt x="65" y="146"/>
                </a:cubicBezTo>
                <a:cubicBezTo>
                  <a:pt x="65" y="154"/>
                  <a:pt x="65" y="154"/>
                  <a:pt x="65" y="162"/>
                </a:cubicBezTo>
                <a:lnTo>
                  <a:pt x="57" y="162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67" name="Freeform 770">
            <a:extLst>
              <a:ext uri="{FF2B5EF4-FFF2-40B4-BE49-F238E27FC236}">
                <a16:creationId xmlns:a16="http://schemas.microsoft.com/office/drawing/2014/main" id="{231A8D9F-7D9C-5E46-A685-39EB107D5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5652" y="2929437"/>
            <a:ext cx="36026" cy="84061"/>
          </a:xfrm>
          <a:custGeom>
            <a:avLst/>
            <a:gdLst>
              <a:gd name="T0" fmla="*/ 8 w 66"/>
              <a:gd name="T1" fmla="*/ 154 h 155"/>
              <a:gd name="T2" fmla="*/ 8 w 66"/>
              <a:gd name="T3" fmla="*/ 154 h 155"/>
              <a:gd name="T4" fmla="*/ 0 w 66"/>
              <a:gd name="T5" fmla="*/ 154 h 155"/>
              <a:gd name="T6" fmla="*/ 0 w 66"/>
              <a:gd name="T7" fmla="*/ 138 h 155"/>
              <a:gd name="T8" fmla="*/ 0 w 66"/>
              <a:gd name="T9" fmla="*/ 97 h 155"/>
              <a:gd name="T10" fmla="*/ 0 w 66"/>
              <a:gd name="T11" fmla="*/ 89 h 155"/>
              <a:gd name="T12" fmla="*/ 41 w 66"/>
              <a:gd name="T13" fmla="*/ 8 h 155"/>
              <a:gd name="T14" fmla="*/ 57 w 66"/>
              <a:gd name="T15" fmla="*/ 0 h 155"/>
              <a:gd name="T16" fmla="*/ 57 w 66"/>
              <a:gd name="T17" fmla="*/ 16 h 155"/>
              <a:gd name="T18" fmla="*/ 16 w 66"/>
              <a:gd name="T19" fmla="*/ 97 h 155"/>
              <a:gd name="T20" fmla="*/ 16 w 66"/>
              <a:gd name="T21" fmla="*/ 113 h 155"/>
              <a:gd name="T22" fmla="*/ 49 w 66"/>
              <a:gd name="T23" fmla="*/ 73 h 155"/>
              <a:gd name="T24" fmla="*/ 57 w 66"/>
              <a:gd name="T25" fmla="*/ 73 h 155"/>
              <a:gd name="T26" fmla="*/ 65 w 66"/>
              <a:gd name="T27" fmla="*/ 89 h 155"/>
              <a:gd name="T28" fmla="*/ 16 w 66"/>
              <a:gd name="T29" fmla="*/ 146 h 155"/>
              <a:gd name="T30" fmla="*/ 8 w 66"/>
              <a:gd name="T31" fmla="*/ 154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6" h="155">
                <a:moveTo>
                  <a:pt x="8" y="154"/>
                </a:moveTo>
                <a:lnTo>
                  <a:pt x="8" y="154"/>
                </a:lnTo>
                <a:cubicBezTo>
                  <a:pt x="8" y="154"/>
                  <a:pt x="8" y="154"/>
                  <a:pt x="0" y="154"/>
                </a:cubicBezTo>
                <a:cubicBezTo>
                  <a:pt x="0" y="146"/>
                  <a:pt x="0" y="146"/>
                  <a:pt x="0" y="138"/>
                </a:cubicBezTo>
                <a:cubicBezTo>
                  <a:pt x="0" y="97"/>
                  <a:pt x="0" y="97"/>
                  <a:pt x="0" y="97"/>
                </a:cubicBezTo>
                <a:cubicBezTo>
                  <a:pt x="0" y="89"/>
                  <a:pt x="0" y="89"/>
                  <a:pt x="0" y="89"/>
                </a:cubicBezTo>
                <a:cubicBezTo>
                  <a:pt x="41" y="8"/>
                  <a:pt x="41" y="8"/>
                  <a:pt x="41" y="8"/>
                </a:cubicBezTo>
                <a:cubicBezTo>
                  <a:pt x="41" y="0"/>
                  <a:pt x="49" y="0"/>
                  <a:pt x="57" y="0"/>
                </a:cubicBezTo>
                <a:cubicBezTo>
                  <a:pt x="57" y="0"/>
                  <a:pt x="57" y="8"/>
                  <a:pt x="57" y="16"/>
                </a:cubicBezTo>
                <a:cubicBezTo>
                  <a:pt x="16" y="97"/>
                  <a:pt x="16" y="97"/>
                  <a:pt x="16" y="97"/>
                </a:cubicBezTo>
                <a:cubicBezTo>
                  <a:pt x="16" y="113"/>
                  <a:pt x="16" y="113"/>
                  <a:pt x="16" y="113"/>
                </a:cubicBezTo>
                <a:cubicBezTo>
                  <a:pt x="49" y="73"/>
                  <a:pt x="49" y="73"/>
                  <a:pt x="49" y="73"/>
                </a:cubicBezTo>
                <a:lnTo>
                  <a:pt x="57" y="73"/>
                </a:lnTo>
                <a:cubicBezTo>
                  <a:pt x="65" y="81"/>
                  <a:pt x="65" y="81"/>
                  <a:pt x="65" y="89"/>
                </a:cubicBezTo>
                <a:cubicBezTo>
                  <a:pt x="16" y="146"/>
                  <a:pt x="16" y="146"/>
                  <a:pt x="16" y="146"/>
                </a:cubicBezTo>
                <a:lnTo>
                  <a:pt x="8" y="154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68" name="Freeform 771">
            <a:extLst>
              <a:ext uri="{FF2B5EF4-FFF2-40B4-BE49-F238E27FC236}">
                <a16:creationId xmlns:a16="http://schemas.microsoft.com/office/drawing/2014/main" id="{BD218B64-6E2F-D047-86A8-DEB3003A96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6481" y="2967865"/>
            <a:ext cx="31224" cy="21615"/>
          </a:xfrm>
          <a:custGeom>
            <a:avLst/>
            <a:gdLst>
              <a:gd name="T0" fmla="*/ 49 w 58"/>
              <a:gd name="T1" fmla="*/ 40 h 41"/>
              <a:gd name="T2" fmla="*/ 49 w 58"/>
              <a:gd name="T3" fmla="*/ 40 h 41"/>
              <a:gd name="T4" fmla="*/ 8 w 58"/>
              <a:gd name="T5" fmla="*/ 40 h 41"/>
              <a:gd name="T6" fmla="*/ 0 w 58"/>
              <a:gd name="T7" fmla="*/ 32 h 41"/>
              <a:gd name="T8" fmla="*/ 0 w 58"/>
              <a:gd name="T9" fmla="*/ 8 h 41"/>
              <a:gd name="T10" fmla="*/ 8 w 58"/>
              <a:gd name="T11" fmla="*/ 0 h 41"/>
              <a:gd name="T12" fmla="*/ 49 w 58"/>
              <a:gd name="T13" fmla="*/ 0 h 41"/>
              <a:gd name="T14" fmla="*/ 57 w 58"/>
              <a:gd name="T15" fmla="*/ 8 h 41"/>
              <a:gd name="T16" fmla="*/ 57 w 58"/>
              <a:gd name="T17" fmla="*/ 32 h 41"/>
              <a:gd name="T18" fmla="*/ 49 w 58"/>
              <a:gd name="T19" fmla="*/ 40 h 41"/>
              <a:gd name="T20" fmla="*/ 16 w 58"/>
              <a:gd name="T21" fmla="*/ 16 h 41"/>
              <a:gd name="T22" fmla="*/ 16 w 58"/>
              <a:gd name="T23" fmla="*/ 16 h 41"/>
              <a:gd name="T24" fmla="*/ 41 w 58"/>
              <a:gd name="T25" fmla="*/ 16 h 41"/>
              <a:gd name="T26" fmla="*/ 41 w 58"/>
              <a:gd name="T27" fmla="*/ 16 h 41"/>
              <a:gd name="T28" fmla="*/ 16 w 58"/>
              <a:gd name="T29" fmla="*/ 16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8" h="41">
                <a:moveTo>
                  <a:pt x="49" y="40"/>
                </a:moveTo>
                <a:lnTo>
                  <a:pt x="49" y="40"/>
                </a:lnTo>
                <a:cubicBezTo>
                  <a:pt x="8" y="40"/>
                  <a:pt x="8" y="40"/>
                  <a:pt x="8" y="40"/>
                </a:cubicBezTo>
                <a:cubicBezTo>
                  <a:pt x="0" y="40"/>
                  <a:pt x="0" y="32"/>
                  <a:pt x="0" y="32"/>
                </a:cubicBezTo>
                <a:cubicBezTo>
                  <a:pt x="0" y="8"/>
                  <a:pt x="0" y="8"/>
                  <a:pt x="0" y="8"/>
                </a:cubicBezTo>
                <a:cubicBezTo>
                  <a:pt x="0" y="0"/>
                  <a:pt x="0" y="0"/>
                  <a:pt x="8" y="0"/>
                </a:cubicBezTo>
                <a:cubicBezTo>
                  <a:pt x="49" y="0"/>
                  <a:pt x="49" y="0"/>
                  <a:pt x="49" y="0"/>
                </a:cubicBezTo>
                <a:cubicBezTo>
                  <a:pt x="57" y="0"/>
                  <a:pt x="57" y="0"/>
                  <a:pt x="57" y="8"/>
                </a:cubicBezTo>
                <a:cubicBezTo>
                  <a:pt x="57" y="32"/>
                  <a:pt x="57" y="32"/>
                  <a:pt x="57" y="32"/>
                </a:cubicBezTo>
                <a:cubicBezTo>
                  <a:pt x="57" y="32"/>
                  <a:pt x="57" y="40"/>
                  <a:pt x="49" y="40"/>
                </a:cubicBezTo>
                <a:close/>
                <a:moveTo>
                  <a:pt x="16" y="16"/>
                </a:moveTo>
                <a:lnTo>
                  <a:pt x="16" y="16"/>
                </a:lnTo>
                <a:cubicBezTo>
                  <a:pt x="41" y="16"/>
                  <a:pt x="41" y="16"/>
                  <a:pt x="41" y="16"/>
                </a:cubicBezTo>
                <a:lnTo>
                  <a:pt x="41" y="16"/>
                </a:lnTo>
                <a:cubicBezTo>
                  <a:pt x="16" y="16"/>
                  <a:pt x="16" y="16"/>
                  <a:pt x="16" y="1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69" name="Freeform 772">
            <a:extLst>
              <a:ext uri="{FF2B5EF4-FFF2-40B4-BE49-F238E27FC236}">
                <a16:creationId xmlns:a16="http://schemas.microsoft.com/office/drawing/2014/main" id="{D7557602-7AC3-3F40-8296-04FADE61C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6481" y="2840571"/>
            <a:ext cx="31224" cy="31224"/>
          </a:xfrm>
          <a:custGeom>
            <a:avLst/>
            <a:gdLst>
              <a:gd name="T0" fmla="*/ 25 w 58"/>
              <a:gd name="T1" fmla="*/ 57 h 58"/>
              <a:gd name="T2" fmla="*/ 25 w 58"/>
              <a:gd name="T3" fmla="*/ 57 h 58"/>
              <a:gd name="T4" fmla="*/ 0 w 58"/>
              <a:gd name="T5" fmla="*/ 32 h 58"/>
              <a:gd name="T6" fmla="*/ 25 w 58"/>
              <a:gd name="T7" fmla="*/ 0 h 58"/>
              <a:gd name="T8" fmla="*/ 57 w 58"/>
              <a:gd name="T9" fmla="*/ 32 h 58"/>
              <a:gd name="T10" fmla="*/ 25 w 58"/>
              <a:gd name="T11" fmla="*/ 57 h 58"/>
              <a:gd name="T12" fmla="*/ 25 w 58"/>
              <a:gd name="T13" fmla="*/ 24 h 58"/>
              <a:gd name="T14" fmla="*/ 25 w 58"/>
              <a:gd name="T15" fmla="*/ 24 h 58"/>
              <a:gd name="T16" fmla="*/ 16 w 58"/>
              <a:gd name="T17" fmla="*/ 32 h 58"/>
              <a:gd name="T18" fmla="*/ 25 w 58"/>
              <a:gd name="T19" fmla="*/ 40 h 58"/>
              <a:gd name="T20" fmla="*/ 41 w 58"/>
              <a:gd name="T21" fmla="*/ 32 h 58"/>
              <a:gd name="T22" fmla="*/ 25 w 58"/>
              <a:gd name="T23" fmla="*/ 24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" h="58">
                <a:moveTo>
                  <a:pt x="25" y="57"/>
                </a:moveTo>
                <a:lnTo>
                  <a:pt x="25" y="57"/>
                </a:lnTo>
                <a:cubicBezTo>
                  <a:pt x="16" y="57"/>
                  <a:pt x="0" y="49"/>
                  <a:pt x="0" y="32"/>
                </a:cubicBezTo>
                <a:cubicBezTo>
                  <a:pt x="0" y="16"/>
                  <a:pt x="16" y="0"/>
                  <a:pt x="25" y="0"/>
                </a:cubicBezTo>
                <a:cubicBezTo>
                  <a:pt x="41" y="0"/>
                  <a:pt x="57" y="16"/>
                  <a:pt x="57" y="32"/>
                </a:cubicBezTo>
                <a:cubicBezTo>
                  <a:pt x="57" y="49"/>
                  <a:pt x="41" y="57"/>
                  <a:pt x="25" y="57"/>
                </a:cubicBezTo>
                <a:close/>
                <a:moveTo>
                  <a:pt x="25" y="24"/>
                </a:moveTo>
                <a:lnTo>
                  <a:pt x="25" y="24"/>
                </a:lnTo>
                <a:cubicBezTo>
                  <a:pt x="25" y="24"/>
                  <a:pt x="16" y="24"/>
                  <a:pt x="16" y="32"/>
                </a:cubicBezTo>
                <a:lnTo>
                  <a:pt x="25" y="40"/>
                </a:lnTo>
                <a:cubicBezTo>
                  <a:pt x="33" y="40"/>
                  <a:pt x="41" y="32"/>
                  <a:pt x="41" y="32"/>
                </a:cubicBezTo>
                <a:cubicBezTo>
                  <a:pt x="41" y="24"/>
                  <a:pt x="33" y="24"/>
                  <a:pt x="25" y="24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70" name="Freeform 773">
            <a:extLst>
              <a:ext uri="{FF2B5EF4-FFF2-40B4-BE49-F238E27FC236}">
                <a16:creationId xmlns:a16="http://schemas.microsoft.com/office/drawing/2014/main" id="{1E65CEC7-2A26-5F41-93E8-06276DDE0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3687" y="2929437"/>
            <a:ext cx="14411" cy="84061"/>
          </a:xfrm>
          <a:custGeom>
            <a:avLst/>
            <a:gdLst>
              <a:gd name="T0" fmla="*/ 9 w 26"/>
              <a:gd name="T1" fmla="*/ 154 h 155"/>
              <a:gd name="T2" fmla="*/ 9 w 26"/>
              <a:gd name="T3" fmla="*/ 154 h 155"/>
              <a:gd name="T4" fmla="*/ 0 w 26"/>
              <a:gd name="T5" fmla="*/ 138 h 155"/>
              <a:gd name="T6" fmla="*/ 0 w 26"/>
              <a:gd name="T7" fmla="*/ 8 h 155"/>
              <a:gd name="T8" fmla="*/ 9 w 26"/>
              <a:gd name="T9" fmla="*/ 0 h 155"/>
              <a:gd name="T10" fmla="*/ 25 w 26"/>
              <a:gd name="T11" fmla="*/ 8 h 155"/>
              <a:gd name="T12" fmla="*/ 25 w 26"/>
              <a:gd name="T13" fmla="*/ 138 h 155"/>
              <a:gd name="T14" fmla="*/ 9 w 26"/>
              <a:gd name="T15" fmla="*/ 154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" h="155">
                <a:moveTo>
                  <a:pt x="9" y="154"/>
                </a:moveTo>
                <a:lnTo>
                  <a:pt x="9" y="154"/>
                </a:lnTo>
                <a:cubicBezTo>
                  <a:pt x="9" y="154"/>
                  <a:pt x="0" y="146"/>
                  <a:pt x="0" y="138"/>
                </a:cubicBezTo>
                <a:cubicBezTo>
                  <a:pt x="0" y="8"/>
                  <a:pt x="0" y="8"/>
                  <a:pt x="0" y="8"/>
                </a:cubicBezTo>
                <a:lnTo>
                  <a:pt x="9" y="0"/>
                </a:lnTo>
                <a:cubicBezTo>
                  <a:pt x="17" y="0"/>
                  <a:pt x="25" y="8"/>
                  <a:pt x="25" y="8"/>
                </a:cubicBezTo>
                <a:cubicBezTo>
                  <a:pt x="25" y="138"/>
                  <a:pt x="25" y="138"/>
                  <a:pt x="25" y="138"/>
                </a:cubicBezTo>
                <a:cubicBezTo>
                  <a:pt x="25" y="146"/>
                  <a:pt x="17" y="154"/>
                  <a:pt x="9" y="15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71" name="CuadroTexto 970">
            <a:extLst>
              <a:ext uri="{FF2B5EF4-FFF2-40B4-BE49-F238E27FC236}">
                <a16:creationId xmlns:a16="http://schemas.microsoft.com/office/drawing/2014/main" id="{0622502B-57EA-254B-BD9C-2ACF1C2A0205}"/>
              </a:ext>
            </a:extLst>
          </p:cNvPr>
          <p:cNvSpPr txBox="1"/>
          <p:nvPr/>
        </p:nvSpPr>
        <p:spPr>
          <a:xfrm>
            <a:off x="4758936" y="793879"/>
            <a:ext cx="26741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Mind Map</a:t>
            </a:r>
          </a:p>
        </p:txBody>
      </p:sp>
      <p:grpSp>
        <p:nvGrpSpPr>
          <p:cNvPr id="972" name="Group 38">
            <a:extLst>
              <a:ext uri="{FF2B5EF4-FFF2-40B4-BE49-F238E27FC236}">
                <a16:creationId xmlns:a16="http://schemas.microsoft.com/office/drawing/2014/main" id="{2C93AC87-13AA-1D4B-90CC-D7A70298A0FB}"/>
              </a:ext>
            </a:extLst>
          </p:cNvPr>
          <p:cNvGrpSpPr/>
          <p:nvPr/>
        </p:nvGrpSpPr>
        <p:grpSpPr>
          <a:xfrm>
            <a:off x="613381" y="3167209"/>
            <a:ext cx="1310579" cy="746248"/>
            <a:chOff x="5999600" y="11104223"/>
            <a:chExt cx="2621158" cy="1492496"/>
          </a:xfrm>
        </p:grpSpPr>
        <p:sp>
          <p:nvSpPr>
            <p:cNvPr id="973" name="CuadroTexto 395">
              <a:extLst>
                <a:ext uri="{FF2B5EF4-FFF2-40B4-BE49-F238E27FC236}">
                  <a16:creationId xmlns:a16="http://schemas.microsoft.com/office/drawing/2014/main" id="{A47D23C6-063A-C749-9703-4B83212E9893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615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974" name="Rectangle 40">
              <a:extLst>
                <a:ext uri="{FF2B5EF4-FFF2-40B4-BE49-F238E27FC236}">
                  <a16:creationId xmlns:a16="http://schemas.microsoft.com/office/drawing/2014/main" id="{9800D7B3-0906-1345-9D71-7F833E929CA2}"/>
                </a:ext>
              </a:extLst>
            </p:cNvPr>
            <p:cNvSpPr/>
            <p:nvPr/>
          </p:nvSpPr>
          <p:spPr>
            <a:xfrm>
              <a:off x="5999600" y="11581057"/>
              <a:ext cx="2621158" cy="1015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976" name="Group 38">
            <a:extLst>
              <a:ext uri="{FF2B5EF4-FFF2-40B4-BE49-F238E27FC236}">
                <a16:creationId xmlns:a16="http://schemas.microsoft.com/office/drawing/2014/main" id="{3CBE7159-A070-A245-A562-FCD750BE6154}"/>
              </a:ext>
            </a:extLst>
          </p:cNvPr>
          <p:cNvGrpSpPr/>
          <p:nvPr/>
        </p:nvGrpSpPr>
        <p:grpSpPr>
          <a:xfrm>
            <a:off x="627610" y="5088607"/>
            <a:ext cx="1310579" cy="746248"/>
            <a:chOff x="5999600" y="11104223"/>
            <a:chExt cx="2621158" cy="1492496"/>
          </a:xfrm>
        </p:grpSpPr>
        <p:sp>
          <p:nvSpPr>
            <p:cNvPr id="977" name="CuadroTexto 395">
              <a:extLst>
                <a:ext uri="{FF2B5EF4-FFF2-40B4-BE49-F238E27FC236}">
                  <a16:creationId xmlns:a16="http://schemas.microsoft.com/office/drawing/2014/main" id="{813A2FBA-CC20-4D43-97E2-B17909C5F590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615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978" name="Rectangle 40">
              <a:extLst>
                <a:ext uri="{FF2B5EF4-FFF2-40B4-BE49-F238E27FC236}">
                  <a16:creationId xmlns:a16="http://schemas.microsoft.com/office/drawing/2014/main" id="{E510563A-6DDF-1141-9FF4-64501DE2EFDD}"/>
                </a:ext>
              </a:extLst>
            </p:cNvPr>
            <p:cNvSpPr/>
            <p:nvPr/>
          </p:nvSpPr>
          <p:spPr>
            <a:xfrm>
              <a:off x="5999600" y="11581057"/>
              <a:ext cx="2621158" cy="1015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979" name="Group 38">
            <a:extLst>
              <a:ext uri="{FF2B5EF4-FFF2-40B4-BE49-F238E27FC236}">
                <a16:creationId xmlns:a16="http://schemas.microsoft.com/office/drawing/2014/main" id="{B29B4DFC-44DB-6A4E-ADBB-71E21F71F3FC}"/>
              </a:ext>
            </a:extLst>
          </p:cNvPr>
          <p:cNvGrpSpPr/>
          <p:nvPr/>
        </p:nvGrpSpPr>
        <p:grpSpPr>
          <a:xfrm>
            <a:off x="10231809" y="5110227"/>
            <a:ext cx="1310579" cy="746248"/>
            <a:chOff x="5999600" y="11104223"/>
            <a:chExt cx="2621158" cy="1492496"/>
          </a:xfrm>
        </p:grpSpPr>
        <p:sp>
          <p:nvSpPr>
            <p:cNvPr id="980" name="CuadroTexto 395">
              <a:extLst>
                <a:ext uri="{FF2B5EF4-FFF2-40B4-BE49-F238E27FC236}">
                  <a16:creationId xmlns:a16="http://schemas.microsoft.com/office/drawing/2014/main" id="{EEC7C742-F837-D748-BCAC-6478ED7383E4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615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981" name="Rectangle 40">
              <a:extLst>
                <a:ext uri="{FF2B5EF4-FFF2-40B4-BE49-F238E27FC236}">
                  <a16:creationId xmlns:a16="http://schemas.microsoft.com/office/drawing/2014/main" id="{CAD66CA4-4E31-0F49-AAF8-FD0FE750C7E8}"/>
                </a:ext>
              </a:extLst>
            </p:cNvPr>
            <p:cNvSpPr/>
            <p:nvPr/>
          </p:nvSpPr>
          <p:spPr>
            <a:xfrm>
              <a:off x="5999600" y="11581057"/>
              <a:ext cx="2621158" cy="1015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982" name="Group 38">
            <a:extLst>
              <a:ext uri="{FF2B5EF4-FFF2-40B4-BE49-F238E27FC236}">
                <a16:creationId xmlns:a16="http://schemas.microsoft.com/office/drawing/2014/main" id="{7139DB33-48EB-B34C-A272-3627A3363343}"/>
              </a:ext>
            </a:extLst>
          </p:cNvPr>
          <p:cNvGrpSpPr/>
          <p:nvPr/>
        </p:nvGrpSpPr>
        <p:grpSpPr>
          <a:xfrm>
            <a:off x="10222202" y="3145640"/>
            <a:ext cx="1310579" cy="746248"/>
            <a:chOff x="5999600" y="11104223"/>
            <a:chExt cx="2621158" cy="1492496"/>
          </a:xfrm>
        </p:grpSpPr>
        <p:sp>
          <p:nvSpPr>
            <p:cNvPr id="983" name="CuadroTexto 395">
              <a:extLst>
                <a:ext uri="{FF2B5EF4-FFF2-40B4-BE49-F238E27FC236}">
                  <a16:creationId xmlns:a16="http://schemas.microsoft.com/office/drawing/2014/main" id="{6E5A3F53-308D-6A43-940C-B3AAB758DF19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615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984" name="Rectangle 40">
              <a:extLst>
                <a:ext uri="{FF2B5EF4-FFF2-40B4-BE49-F238E27FC236}">
                  <a16:creationId xmlns:a16="http://schemas.microsoft.com/office/drawing/2014/main" id="{F481ABC2-348E-AA41-9D89-3CA60314EA3E}"/>
                </a:ext>
              </a:extLst>
            </p:cNvPr>
            <p:cNvSpPr/>
            <p:nvPr/>
          </p:nvSpPr>
          <p:spPr>
            <a:xfrm>
              <a:off x="5999600" y="11581057"/>
              <a:ext cx="2621158" cy="1015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985" name="Group 38">
            <a:extLst>
              <a:ext uri="{FF2B5EF4-FFF2-40B4-BE49-F238E27FC236}">
                <a16:creationId xmlns:a16="http://schemas.microsoft.com/office/drawing/2014/main" id="{135D4B55-1C6B-6B40-8F8A-4D7890736F01}"/>
              </a:ext>
            </a:extLst>
          </p:cNvPr>
          <p:cNvGrpSpPr/>
          <p:nvPr/>
        </p:nvGrpSpPr>
        <p:grpSpPr>
          <a:xfrm>
            <a:off x="2105018" y="2974119"/>
            <a:ext cx="1191338" cy="429441"/>
            <a:chOff x="6164441" y="11104223"/>
            <a:chExt cx="2382675" cy="858882"/>
          </a:xfrm>
        </p:grpSpPr>
        <p:sp>
          <p:nvSpPr>
            <p:cNvPr id="986" name="CuadroTexto 395">
              <a:extLst>
                <a:ext uri="{FF2B5EF4-FFF2-40B4-BE49-F238E27FC236}">
                  <a16:creationId xmlns:a16="http://schemas.microsoft.com/office/drawing/2014/main" id="{EE828BCC-2625-6448-BB1E-EBA4D1256F6C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987" name="Rectangle 40">
              <a:extLst>
                <a:ext uri="{FF2B5EF4-FFF2-40B4-BE49-F238E27FC236}">
                  <a16:creationId xmlns:a16="http://schemas.microsoft.com/office/drawing/2014/main" id="{C0B9BBA5-686D-BD44-A991-33B188764D63}"/>
                </a:ext>
              </a:extLst>
            </p:cNvPr>
            <p:cNvSpPr/>
            <p:nvPr/>
          </p:nvSpPr>
          <p:spPr>
            <a:xfrm>
              <a:off x="6300389" y="11409107"/>
              <a:ext cx="2168291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988" name="Group 38">
            <a:extLst>
              <a:ext uri="{FF2B5EF4-FFF2-40B4-BE49-F238E27FC236}">
                <a16:creationId xmlns:a16="http://schemas.microsoft.com/office/drawing/2014/main" id="{3A482F73-E23F-AA4F-AEB2-5383095DAC26}"/>
              </a:ext>
            </a:extLst>
          </p:cNvPr>
          <p:cNvGrpSpPr/>
          <p:nvPr/>
        </p:nvGrpSpPr>
        <p:grpSpPr>
          <a:xfrm>
            <a:off x="2093384" y="4959416"/>
            <a:ext cx="1191338" cy="429441"/>
            <a:chOff x="6164441" y="11104223"/>
            <a:chExt cx="2382675" cy="858882"/>
          </a:xfrm>
        </p:grpSpPr>
        <p:sp>
          <p:nvSpPr>
            <p:cNvPr id="989" name="CuadroTexto 395">
              <a:extLst>
                <a:ext uri="{FF2B5EF4-FFF2-40B4-BE49-F238E27FC236}">
                  <a16:creationId xmlns:a16="http://schemas.microsoft.com/office/drawing/2014/main" id="{29A3B540-8F84-7C42-BAC9-2DFA634B63F9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990" name="Rectangle 40">
              <a:extLst>
                <a:ext uri="{FF2B5EF4-FFF2-40B4-BE49-F238E27FC236}">
                  <a16:creationId xmlns:a16="http://schemas.microsoft.com/office/drawing/2014/main" id="{128CE90B-48AF-DB40-A677-4F7FA1AA5050}"/>
                </a:ext>
              </a:extLst>
            </p:cNvPr>
            <p:cNvSpPr/>
            <p:nvPr/>
          </p:nvSpPr>
          <p:spPr>
            <a:xfrm>
              <a:off x="6300389" y="11409107"/>
              <a:ext cx="2168291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991" name="Group 38">
            <a:extLst>
              <a:ext uri="{FF2B5EF4-FFF2-40B4-BE49-F238E27FC236}">
                <a16:creationId xmlns:a16="http://schemas.microsoft.com/office/drawing/2014/main" id="{37A7EA42-B0E4-D740-9E3B-002D2BF3BA8B}"/>
              </a:ext>
            </a:extLst>
          </p:cNvPr>
          <p:cNvGrpSpPr/>
          <p:nvPr/>
        </p:nvGrpSpPr>
        <p:grpSpPr>
          <a:xfrm>
            <a:off x="8840945" y="2971037"/>
            <a:ext cx="1191338" cy="429441"/>
            <a:chOff x="6164441" y="11104223"/>
            <a:chExt cx="2382675" cy="858882"/>
          </a:xfrm>
        </p:grpSpPr>
        <p:sp>
          <p:nvSpPr>
            <p:cNvPr id="992" name="CuadroTexto 395">
              <a:extLst>
                <a:ext uri="{FF2B5EF4-FFF2-40B4-BE49-F238E27FC236}">
                  <a16:creationId xmlns:a16="http://schemas.microsoft.com/office/drawing/2014/main" id="{6E6CE4CD-B62F-754C-9E45-3B56BCE9F492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993" name="Rectangle 40">
              <a:extLst>
                <a:ext uri="{FF2B5EF4-FFF2-40B4-BE49-F238E27FC236}">
                  <a16:creationId xmlns:a16="http://schemas.microsoft.com/office/drawing/2014/main" id="{18E3E511-801C-4443-BD41-77962F8F9F01}"/>
                </a:ext>
              </a:extLst>
            </p:cNvPr>
            <p:cNvSpPr/>
            <p:nvPr/>
          </p:nvSpPr>
          <p:spPr>
            <a:xfrm>
              <a:off x="6300389" y="11409107"/>
              <a:ext cx="2168291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994" name="Group 38">
            <a:extLst>
              <a:ext uri="{FF2B5EF4-FFF2-40B4-BE49-F238E27FC236}">
                <a16:creationId xmlns:a16="http://schemas.microsoft.com/office/drawing/2014/main" id="{074C7B46-2FC9-5F46-B39A-4E8D8050FBD4}"/>
              </a:ext>
            </a:extLst>
          </p:cNvPr>
          <p:cNvGrpSpPr/>
          <p:nvPr/>
        </p:nvGrpSpPr>
        <p:grpSpPr>
          <a:xfrm>
            <a:off x="8901403" y="4933454"/>
            <a:ext cx="1191338" cy="429441"/>
            <a:chOff x="6164441" y="11104223"/>
            <a:chExt cx="2382675" cy="858882"/>
          </a:xfrm>
        </p:grpSpPr>
        <p:sp>
          <p:nvSpPr>
            <p:cNvPr id="995" name="CuadroTexto 395">
              <a:extLst>
                <a:ext uri="{FF2B5EF4-FFF2-40B4-BE49-F238E27FC236}">
                  <a16:creationId xmlns:a16="http://schemas.microsoft.com/office/drawing/2014/main" id="{89254A69-4C5A-CF4D-BC30-19D6C7C83DD7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996" name="Rectangle 40">
              <a:extLst>
                <a:ext uri="{FF2B5EF4-FFF2-40B4-BE49-F238E27FC236}">
                  <a16:creationId xmlns:a16="http://schemas.microsoft.com/office/drawing/2014/main" id="{E521488C-8938-074D-8969-956F94D8A92A}"/>
                </a:ext>
              </a:extLst>
            </p:cNvPr>
            <p:cNvSpPr/>
            <p:nvPr/>
          </p:nvSpPr>
          <p:spPr>
            <a:xfrm>
              <a:off x="6300389" y="11409107"/>
              <a:ext cx="2168291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997" name="Group 38">
            <a:extLst>
              <a:ext uri="{FF2B5EF4-FFF2-40B4-BE49-F238E27FC236}">
                <a16:creationId xmlns:a16="http://schemas.microsoft.com/office/drawing/2014/main" id="{F0FF5099-755A-B94D-9DFA-D721007B0D04}"/>
              </a:ext>
            </a:extLst>
          </p:cNvPr>
          <p:cNvGrpSpPr/>
          <p:nvPr/>
        </p:nvGrpSpPr>
        <p:grpSpPr>
          <a:xfrm>
            <a:off x="4189148" y="2782545"/>
            <a:ext cx="936549" cy="543941"/>
            <a:chOff x="6713403" y="11304611"/>
            <a:chExt cx="2660958" cy="1087882"/>
          </a:xfrm>
        </p:grpSpPr>
        <p:sp>
          <p:nvSpPr>
            <p:cNvPr id="998" name="CuadroTexto 395">
              <a:extLst>
                <a:ext uri="{FF2B5EF4-FFF2-40B4-BE49-F238E27FC236}">
                  <a16:creationId xmlns:a16="http://schemas.microsoft.com/office/drawing/2014/main" id="{DE4156F5-84B8-0E45-9036-DDB0C496A5D6}"/>
                </a:ext>
              </a:extLst>
            </p:cNvPr>
            <p:cNvSpPr txBox="1"/>
            <p:nvPr/>
          </p:nvSpPr>
          <p:spPr>
            <a:xfrm>
              <a:off x="6722126" y="11304611"/>
              <a:ext cx="2382673" cy="430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999" name="Rectangle 40">
              <a:extLst>
                <a:ext uri="{FF2B5EF4-FFF2-40B4-BE49-F238E27FC236}">
                  <a16:creationId xmlns:a16="http://schemas.microsoft.com/office/drawing/2014/main" id="{58A5D166-4B4B-CB48-A202-AAA5C8765CDB}"/>
                </a:ext>
              </a:extLst>
            </p:cNvPr>
            <p:cNvSpPr/>
            <p:nvPr/>
          </p:nvSpPr>
          <p:spPr>
            <a:xfrm>
              <a:off x="6713403" y="11653829"/>
              <a:ext cx="2660958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000" name="Group 38">
            <a:extLst>
              <a:ext uri="{FF2B5EF4-FFF2-40B4-BE49-F238E27FC236}">
                <a16:creationId xmlns:a16="http://schemas.microsoft.com/office/drawing/2014/main" id="{CBF9126E-E96A-D04F-BD1A-C713CA158446}"/>
              </a:ext>
            </a:extLst>
          </p:cNvPr>
          <p:cNvGrpSpPr/>
          <p:nvPr/>
        </p:nvGrpSpPr>
        <p:grpSpPr>
          <a:xfrm>
            <a:off x="4178338" y="4747786"/>
            <a:ext cx="936549" cy="543941"/>
            <a:chOff x="6713403" y="11304611"/>
            <a:chExt cx="2660958" cy="1087882"/>
          </a:xfrm>
        </p:grpSpPr>
        <p:sp>
          <p:nvSpPr>
            <p:cNvPr id="1001" name="CuadroTexto 395">
              <a:extLst>
                <a:ext uri="{FF2B5EF4-FFF2-40B4-BE49-F238E27FC236}">
                  <a16:creationId xmlns:a16="http://schemas.microsoft.com/office/drawing/2014/main" id="{AB431BD2-7A57-BF4C-9711-9815FC6CFB42}"/>
                </a:ext>
              </a:extLst>
            </p:cNvPr>
            <p:cNvSpPr txBox="1"/>
            <p:nvPr/>
          </p:nvSpPr>
          <p:spPr>
            <a:xfrm>
              <a:off x="6722126" y="11304611"/>
              <a:ext cx="2382673" cy="430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1002" name="Rectangle 40">
              <a:extLst>
                <a:ext uri="{FF2B5EF4-FFF2-40B4-BE49-F238E27FC236}">
                  <a16:creationId xmlns:a16="http://schemas.microsoft.com/office/drawing/2014/main" id="{B45D64D9-3F04-DF46-BFD9-CE41654A7F88}"/>
                </a:ext>
              </a:extLst>
            </p:cNvPr>
            <p:cNvSpPr/>
            <p:nvPr/>
          </p:nvSpPr>
          <p:spPr>
            <a:xfrm>
              <a:off x="6713403" y="11653829"/>
              <a:ext cx="2660958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003" name="Group 38">
            <a:extLst>
              <a:ext uri="{FF2B5EF4-FFF2-40B4-BE49-F238E27FC236}">
                <a16:creationId xmlns:a16="http://schemas.microsoft.com/office/drawing/2014/main" id="{CF3CCAEB-D4F4-0E4A-BDC1-6730A0031651}"/>
              </a:ext>
            </a:extLst>
          </p:cNvPr>
          <p:cNvGrpSpPr/>
          <p:nvPr/>
        </p:nvGrpSpPr>
        <p:grpSpPr>
          <a:xfrm>
            <a:off x="5814458" y="2258375"/>
            <a:ext cx="936549" cy="543941"/>
            <a:chOff x="6713403" y="11304611"/>
            <a:chExt cx="2660958" cy="1087882"/>
          </a:xfrm>
        </p:grpSpPr>
        <p:sp>
          <p:nvSpPr>
            <p:cNvPr id="1004" name="CuadroTexto 395">
              <a:extLst>
                <a:ext uri="{FF2B5EF4-FFF2-40B4-BE49-F238E27FC236}">
                  <a16:creationId xmlns:a16="http://schemas.microsoft.com/office/drawing/2014/main" id="{7368F944-485F-6143-B329-8B6C7E61C740}"/>
                </a:ext>
              </a:extLst>
            </p:cNvPr>
            <p:cNvSpPr txBox="1"/>
            <p:nvPr/>
          </p:nvSpPr>
          <p:spPr>
            <a:xfrm>
              <a:off x="6722126" y="11304611"/>
              <a:ext cx="2382673" cy="430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Prioritize</a:t>
              </a:r>
            </a:p>
          </p:txBody>
        </p:sp>
        <p:sp>
          <p:nvSpPr>
            <p:cNvPr id="1005" name="Rectangle 40">
              <a:extLst>
                <a:ext uri="{FF2B5EF4-FFF2-40B4-BE49-F238E27FC236}">
                  <a16:creationId xmlns:a16="http://schemas.microsoft.com/office/drawing/2014/main" id="{7C2E3830-8DE3-1849-ADA5-C4BBD0AEDAC2}"/>
                </a:ext>
              </a:extLst>
            </p:cNvPr>
            <p:cNvSpPr/>
            <p:nvPr/>
          </p:nvSpPr>
          <p:spPr>
            <a:xfrm>
              <a:off x="6713403" y="11653829"/>
              <a:ext cx="2660958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006" name="Group 38">
            <a:extLst>
              <a:ext uri="{FF2B5EF4-FFF2-40B4-BE49-F238E27FC236}">
                <a16:creationId xmlns:a16="http://schemas.microsoft.com/office/drawing/2014/main" id="{A523B01A-B05B-A945-8541-5B34C89D3231}"/>
              </a:ext>
            </a:extLst>
          </p:cNvPr>
          <p:cNvGrpSpPr/>
          <p:nvPr/>
        </p:nvGrpSpPr>
        <p:grpSpPr>
          <a:xfrm>
            <a:off x="5812594" y="3679009"/>
            <a:ext cx="936549" cy="543941"/>
            <a:chOff x="6713403" y="11304611"/>
            <a:chExt cx="2660958" cy="1087882"/>
          </a:xfrm>
        </p:grpSpPr>
        <p:sp>
          <p:nvSpPr>
            <p:cNvPr id="1007" name="CuadroTexto 395">
              <a:extLst>
                <a:ext uri="{FF2B5EF4-FFF2-40B4-BE49-F238E27FC236}">
                  <a16:creationId xmlns:a16="http://schemas.microsoft.com/office/drawing/2014/main" id="{15DD2F65-A2FD-5240-9299-B6078974FA18}"/>
                </a:ext>
              </a:extLst>
            </p:cNvPr>
            <p:cNvSpPr txBox="1"/>
            <p:nvPr/>
          </p:nvSpPr>
          <p:spPr>
            <a:xfrm>
              <a:off x="6722126" y="11304611"/>
              <a:ext cx="2382673" cy="430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1008" name="Rectangle 40">
              <a:extLst>
                <a:ext uri="{FF2B5EF4-FFF2-40B4-BE49-F238E27FC236}">
                  <a16:creationId xmlns:a16="http://schemas.microsoft.com/office/drawing/2014/main" id="{3D9B8659-E00C-154D-AA8A-29BF0D436026}"/>
                </a:ext>
              </a:extLst>
            </p:cNvPr>
            <p:cNvSpPr/>
            <p:nvPr/>
          </p:nvSpPr>
          <p:spPr>
            <a:xfrm>
              <a:off x="6713403" y="11653829"/>
              <a:ext cx="2660958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009" name="Group 38">
            <a:extLst>
              <a:ext uri="{FF2B5EF4-FFF2-40B4-BE49-F238E27FC236}">
                <a16:creationId xmlns:a16="http://schemas.microsoft.com/office/drawing/2014/main" id="{BCD68629-C890-2A4D-983B-9287FE89105F}"/>
              </a:ext>
            </a:extLst>
          </p:cNvPr>
          <p:cNvGrpSpPr/>
          <p:nvPr/>
        </p:nvGrpSpPr>
        <p:grpSpPr>
          <a:xfrm>
            <a:off x="5827032" y="5165690"/>
            <a:ext cx="936549" cy="543941"/>
            <a:chOff x="6713403" y="11304611"/>
            <a:chExt cx="2660958" cy="1087882"/>
          </a:xfrm>
        </p:grpSpPr>
        <p:sp>
          <p:nvSpPr>
            <p:cNvPr id="1010" name="CuadroTexto 395">
              <a:extLst>
                <a:ext uri="{FF2B5EF4-FFF2-40B4-BE49-F238E27FC236}">
                  <a16:creationId xmlns:a16="http://schemas.microsoft.com/office/drawing/2014/main" id="{F788FBB3-632B-BA4B-B9FF-7A919A08DFDA}"/>
                </a:ext>
              </a:extLst>
            </p:cNvPr>
            <p:cNvSpPr txBox="1"/>
            <p:nvPr/>
          </p:nvSpPr>
          <p:spPr>
            <a:xfrm>
              <a:off x="6722126" y="11304611"/>
              <a:ext cx="2382673" cy="430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1011" name="Rectangle 40">
              <a:extLst>
                <a:ext uri="{FF2B5EF4-FFF2-40B4-BE49-F238E27FC236}">
                  <a16:creationId xmlns:a16="http://schemas.microsoft.com/office/drawing/2014/main" id="{BB0025F5-86AB-8C4E-802B-5C4D5FC09F02}"/>
                </a:ext>
              </a:extLst>
            </p:cNvPr>
            <p:cNvSpPr/>
            <p:nvPr/>
          </p:nvSpPr>
          <p:spPr>
            <a:xfrm>
              <a:off x="6713403" y="11653829"/>
              <a:ext cx="2660958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012" name="Group 38">
            <a:extLst>
              <a:ext uri="{FF2B5EF4-FFF2-40B4-BE49-F238E27FC236}">
                <a16:creationId xmlns:a16="http://schemas.microsoft.com/office/drawing/2014/main" id="{35920081-C00B-C244-A5FA-B763990EF27F}"/>
              </a:ext>
            </a:extLst>
          </p:cNvPr>
          <p:cNvGrpSpPr/>
          <p:nvPr/>
        </p:nvGrpSpPr>
        <p:grpSpPr>
          <a:xfrm>
            <a:off x="7516049" y="2783384"/>
            <a:ext cx="936549" cy="543941"/>
            <a:chOff x="6713403" y="11304611"/>
            <a:chExt cx="2660958" cy="1087882"/>
          </a:xfrm>
        </p:grpSpPr>
        <p:sp>
          <p:nvSpPr>
            <p:cNvPr id="1013" name="CuadroTexto 395">
              <a:extLst>
                <a:ext uri="{FF2B5EF4-FFF2-40B4-BE49-F238E27FC236}">
                  <a16:creationId xmlns:a16="http://schemas.microsoft.com/office/drawing/2014/main" id="{3588523C-BE0F-6247-B944-3D5974839C64}"/>
                </a:ext>
              </a:extLst>
            </p:cNvPr>
            <p:cNvSpPr txBox="1"/>
            <p:nvPr/>
          </p:nvSpPr>
          <p:spPr>
            <a:xfrm>
              <a:off x="6722126" y="11304611"/>
              <a:ext cx="2382673" cy="430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1014" name="Rectangle 40">
              <a:extLst>
                <a:ext uri="{FF2B5EF4-FFF2-40B4-BE49-F238E27FC236}">
                  <a16:creationId xmlns:a16="http://schemas.microsoft.com/office/drawing/2014/main" id="{2EA61D97-0A2E-DC41-BB81-D7A08160735F}"/>
                </a:ext>
              </a:extLst>
            </p:cNvPr>
            <p:cNvSpPr/>
            <p:nvPr/>
          </p:nvSpPr>
          <p:spPr>
            <a:xfrm>
              <a:off x="6713403" y="11653829"/>
              <a:ext cx="2660958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040" name="Group 38">
            <a:extLst>
              <a:ext uri="{FF2B5EF4-FFF2-40B4-BE49-F238E27FC236}">
                <a16:creationId xmlns:a16="http://schemas.microsoft.com/office/drawing/2014/main" id="{7B81D3AB-00C9-FD4F-A254-A2F235E5D84E}"/>
              </a:ext>
            </a:extLst>
          </p:cNvPr>
          <p:cNvGrpSpPr/>
          <p:nvPr/>
        </p:nvGrpSpPr>
        <p:grpSpPr>
          <a:xfrm>
            <a:off x="7515499" y="4703127"/>
            <a:ext cx="936549" cy="543941"/>
            <a:chOff x="6713403" y="11304611"/>
            <a:chExt cx="2660958" cy="1087882"/>
          </a:xfrm>
        </p:grpSpPr>
        <p:sp>
          <p:nvSpPr>
            <p:cNvPr id="1041" name="CuadroTexto 395">
              <a:extLst>
                <a:ext uri="{FF2B5EF4-FFF2-40B4-BE49-F238E27FC236}">
                  <a16:creationId xmlns:a16="http://schemas.microsoft.com/office/drawing/2014/main" id="{3AAD5508-9EF0-A84D-BEF8-F82694E6B764}"/>
                </a:ext>
              </a:extLst>
            </p:cNvPr>
            <p:cNvSpPr txBox="1"/>
            <p:nvPr/>
          </p:nvSpPr>
          <p:spPr>
            <a:xfrm>
              <a:off x="6722126" y="11304611"/>
              <a:ext cx="2382673" cy="430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1042" name="Rectangle 40">
              <a:extLst>
                <a:ext uri="{FF2B5EF4-FFF2-40B4-BE49-F238E27FC236}">
                  <a16:creationId xmlns:a16="http://schemas.microsoft.com/office/drawing/2014/main" id="{3E9BD4CE-1AF8-3D4B-B215-380BD4071380}"/>
                </a:ext>
              </a:extLst>
            </p:cNvPr>
            <p:cNvSpPr/>
            <p:nvPr/>
          </p:nvSpPr>
          <p:spPr>
            <a:xfrm>
              <a:off x="6713403" y="11653829"/>
              <a:ext cx="2660958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pic>
        <p:nvPicPr>
          <p:cNvPr id="157" name="Picture 156">
            <a:extLst>
              <a:ext uri="{FF2B5EF4-FFF2-40B4-BE49-F238E27FC236}">
                <a16:creationId xmlns:a16="http://schemas.microsoft.com/office/drawing/2014/main" id="{F973E86C-F8D2-4904-BC76-B0A56874413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3523" y="6492524"/>
            <a:ext cx="2263080" cy="187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9391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Microsoft Office PowerPoint</Application>
  <PresentationFormat>Widescreen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Lato Heavy</vt:lpstr>
      <vt:lpstr>Lato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1811</dc:creator>
  <cp:lastModifiedBy>1811</cp:lastModifiedBy>
  <cp:revision>3</cp:revision>
  <dcterms:created xsi:type="dcterms:W3CDTF">2022-04-07T06:41:31Z</dcterms:created>
  <dcterms:modified xsi:type="dcterms:W3CDTF">2022-04-07T10:33:34Z</dcterms:modified>
</cp:coreProperties>
</file>