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7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slideLayout" Target="../slideLayouts/slideLayout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8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32047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dirty="0">
                <a:solidFill>
                  <a:srgbClr val="C0504D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9139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577489" y="332047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rgbClr val="C0504D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9162" name="OTLSHAPE_M_52743de8bb6d4044896f473898fe9da7_Connector1"/>
          <p:cNvCxnSpPr/>
          <p:nvPr>
            <p:custDataLst>
              <p:tags r:id="rId4"/>
            </p:custDataLst>
          </p:nvPr>
        </p:nvCxnSpPr>
        <p:spPr>
          <a:xfrm>
            <a:off x="1329843" y="2789978"/>
            <a:ext cx="0" cy="448522"/>
          </a:xfrm>
          <a:prstGeom prst="line">
            <a:avLst/>
          </a:prstGeom>
          <a:ln w="6350" cap="flat" cmpd="sng" algn="ctr">
            <a:solidFill>
              <a:srgbClr val="4F81B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_7c518fb37f2142bb8e0445920d0403b5_LeftVerticalConnector1">
            <a:extLst>
              <a:ext uri="{FF2B5EF4-FFF2-40B4-BE49-F238E27FC236}">
                <a16:creationId xmlns:a16="http://schemas.microsoft.com/office/drawing/2014/main" id="{E837B4AA-3410-4EEF-82AA-53030C9AECAA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 flipV="1">
            <a:off x="4039566" y="3619500"/>
            <a:ext cx="0" cy="2032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OTLSHAPE_T_7c518fb37f2142bb8e0445920d0403b5_RightVerticalConnector1">
            <a:extLst>
              <a:ext uri="{FF2B5EF4-FFF2-40B4-BE49-F238E27FC236}">
                <a16:creationId xmlns:a16="http://schemas.microsoft.com/office/drawing/2014/main" id="{0343C2FF-072E-44B8-9277-AF00A841892C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 flipV="1">
            <a:off x="4349944" y="3619500"/>
            <a:ext cx="0" cy="3429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T_be3ae38f60b3402d8a13f1e91eec41f5_LeftVerticalConnector1" hidden="1">
            <a:extLst>
              <a:ext uri="{FF2B5EF4-FFF2-40B4-BE49-F238E27FC236}">
                <a16:creationId xmlns:a16="http://schemas.microsoft.com/office/drawing/2014/main" id="{A8144693-4BFE-4DAC-9BE3-49E6632FA8D5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4916893" y="2095500"/>
            <a:ext cx="0" cy="72652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T_be3ae38f60b3402d8a13f1e91eec41f5_RightVerticalConnector1" hidden="1">
            <a:extLst>
              <a:ext uri="{FF2B5EF4-FFF2-40B4-BE49-F238E27FC236}">
                <a16:creationId xmlns:a16="http://schemas.microsoft.com/office/drawing/2014/main" id="{EBD8726F-80F0-417B-833B-F7F67D00D52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 flipV="1">
            <a:off x="5804881" y="2095500"/>
            <a:ext cx="0" cy="62492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_9aa183d65df24b0c8fecd0a002471583_LeftVerticalConnector1">
            <a:extLst>
              <a:ext uri="{FF2B5EF4-FFF2-40B4-BE49-F238E27FC236}">
                <a16:creationId xmlns:a16="http://schemas.microsoft.com/office/drawing/2014/main" id="{C060AC9A-A207-4745-B8B4-E1DE08715F29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854379" y="3619500"/>
            <a:ext cx="0" cy="249872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_9aa183d65df24b0c8fecd0a002471583_RightVerticalConnector1">
            <a:extLst>
              <a:ext uri="{FF2B5EF4-FFF2-40B4-BE49-F238E27FC236}">
                <a16:creationId xmlns:a16="http://schemas.microsoft.com/office/drawing/2014/main" id="{C49B0118-61F6-419E-9333-BA5405871324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V="1">
            <a:off x="6173575" y="3619500"/>
            <a:ext cx="0" cy="5080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_06a6a20021ea4acdac20b41f7b37b0dd_LeftVerticalConnector1" hidden="1">
            <a:extLst>
              <a:ext uri="{FF2B5EF4-FFF2-40B4-BE49-F238E27FC236}">
                <a16:creationId xmlns:a16="http://schemas.microsoft.com/office/drawing/2014/main" id="{58018725-C93A-4884-BF23-67A7A2201CA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785595" y="3619500"/>
            <a:ext cx="0" cy="8128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_06a6a20021ea4acdac20b41f7b37b0dd_RightVerticalConnector1" hidden="1">
            <a:extLst>
              <a:ext uri="{FF2B5EF4-FFF2-40B4-BE49-F238E27FC236}">
                <a16:creationId xmlns:a16="http://schemas.microsoft.com/office/drawing/2014/main" id="{3A330745-9B22-4B55-8660-218081045E05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 flipV="1">
            <a:off x="6677983" y="3619500"/>
            <a:ext cx="0" cy="11176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_e6f5c918bdd649a1ac919cf22468a23b_LeftVerticalConnector1">
            <a:extLst>
              <a:ext uri="{FF2B5EF4-FFF2-40B4-BE49-F238E27FC236}">
                <a16:creationId xmlns:a16="http://schemas.microsoft.com/office/drawing/2014/main" id="{A43E78B0-7B72-45A8-9232-3DD08C8F3C5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794412" y="3619501"/>
            <a:ext cx="0" cy="5080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_e6f5c918bdd649a1ac919cf22468a23b_RightVerticalConnector1">
            <a:extLst>
              <a:ext uri="{FF2B5EF4-FFF2-40B4-BE49-F238E27FC236}">
                <a16:creationId xmlns:a16="http://schemas.microsoft.com/office/drawing/2014/main" id="{AFB34AEC-0F05-4FCB-986B-88BA9133FC17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 flipV="1">
            <a:off x="8152408" y="3619500"/>
            <a:ext cx="0" cy="15621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a58f29487c0343c08abcf41913e40cae_Connector1">
            <a:extLst>
              <a:ext uri="{FF2B5EF4-FFF2-40B4-BE49-F238E27FC236}">
                <a16:creationId xmlns:a16="http://schemas.microsoft.com/office/drawing/2014/main" id="{59278893-4F9B-457A-AFC2-7E7C13854E1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129490" y="2582757"/>
            <a:ext cx="0" cy="592243"/>
          </a:xfrm>
          <a:prstGeom prst="line">
            <a:avLst/>
          </a:prstGeom>
          <a:ln w="6350" cap="flat" cmpd="sng" algn="ctr">
            <a:solidFill>
              <a:srgbClr val="4F81B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a54bc827b05146d18b559f618723e2b4_Connector1">
            <a:extLst>
              <a:ext uri="{FF2B5EF4-FFF2-40B4-BE49-F238E27FC236}">
                <a16:creationId xmlns:a16="http://schemas.microsoft.com/office/drawing/2014/main" id="{D520A94F-E9D5-4F3D-B279-CBEBBB1C887C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929487" y="2324735"/>
            <a:ext cx="0" cy="913765"/>
          </a:xfrm>
          <a:prstGeom prst="line">
            <a:avLst/>
          </a:prstGeom>
          <a:ln w="6350" cap="flat" cmpd="sng" algn="ctr">
            <a:solidFill>
              <a:srgbClr val="4F81B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93afb554552a4221a5380f7919409aa7_Connector1">
            <a:extLst>
              <a:ext uri="{FF2B5EF4-FFF2-40B4-BE49-F238E27FC236}">
                <a16:creationId xmlns:a16="http://schemas.microsoft.com/office/drawing/2014/main" id="{ED0805C4-1234-457F-83B8-AFBF1E400848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783101" y="2789978"/>
            <a:ext cx="0" cy="448522"/>
          </a:xfrm>
          <a:prstGeom prst="line">
            <a:avLst/>
          </a:prstGeom>
          <a:ln w="6350" cap="flat" cmpd="sng" algn="ctr">
            <a:solidFill>
              <a:srgbClr val="4F81B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6a283b367375415b92b0e5fc4e16a0cc_Connector1">
            <a:extLst>
              <a:ext uri="{FF2B5EF4-FFF2-40B4-BE49-F238E27FC236}">
                <a16:creationId xmlns:a16="http://schemas.microsoft.com/office/drawing/2014/main" id="{105D7E4D-3289-4234-914A-6138151982E3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158758" y="2789978"/>
            <a:ext cx="0" cy="448522"/>
          </a:xfrm>
          <a:prstGeom prst="line">
            <a:avLst/>
          </a:prstGeom>
          <a:ln w="6350" cap="flat" cmpd="sng" algn="ctr">
            <a:solidFill>
              <a:srgbClr val="4F81B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7b0996464ffd4cd3a3b383ab1ba22438_Connector1">
            <a:extLst>
              <a:ext uri="{FF2B5EF4-FFF2-40B4-BE49-F238E27FC236}">
                <a16:creationId xmlns:a16="http://schemas.microsoft.com/office/drawing/2014/main" id="{32BBB2C3-3EC8-427F-BBC7-B5A989E86D6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827185" y="2324735"/>
            <a:ext cx="0" cy="913765"/>
          </a:xfrm>
          <a:prstGeom prst="line">
            <a:avLst/>
          </a:prstGeom>
          <a:ln w="6350" cap="flat" cmpd="sng" algn="ctr">
            <a:solidFill>
              <a:srgbClr val="4F81B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4" name="OTLSHAPE_T_be3ae38f60b3402d8a13f1e91eec41f5_LeftVerticalConnector2" hidden="1">
            <a:extLst>
              <a:ext uri="{FF2B5EF4-FFF2-40B4-BE49-F238E27FC236}">
                <a16:creationId xmlns:a16="http://schemas.microsoft.com/office/drawing/2014/main" id="{45B37F13-F4B4-4559-93D6-9F630A0786C3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4854379" y="4055428"/>
            <a:ext cx="0" cy="72072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5" name="OTLSHAPE_T_9aa183d65df24b0c8fecd0a002471583_LeftVerticalConnector2">
            <a:extLst>
              <a:ext uri="{FF2B5EF4-FFF2-40B4-BE49-F238E27FC236}">
                <a16:creationId xmlns:a16="http://schemas.microsoft.com/office/drawing/2014/main" id="{81020EB0-9187-4ACF-BE86-2484EC0A5349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854379" y="4055428"/>
            <a:ext cx="0" cy="72072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6" name="OTLSHAPE_T_9aa183d65df24b0c8fecd0a002471583_RightVerticalConnector2">
            <a:extLst>
              <a:ext uri="{FF2B5EF4-FFF2-40B4-BE49-F238E27FC236}">
                <a16:creationId xmlns:a16="http://schemas.microsoft.com/office/drawing/2014/main" id="{0BA80755-9C97-4B2C-93CE-65BF0E975955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173575" y="4406900"/>
            <a:ext cx="0" cy="1651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7" name="OTLSHAPE_T_e6f5c918bdd649a1ac919cf22468a23b_LeftVerticalConnector2">
            <a:extLst>
              <a:ext uri="{FF2B5EF4-FFF2-40B4-BE49-F238E27FC236}">
                <a16:creationId xmlns:a16="http://schemas.microsoft.com/office/drawing/2014/main" id="{953BA8AE-289B-4611-A549-FC209E740107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794412" y="4406900"/>
            <a:ext cx="0" cy="3302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0" name="OTLSHAPE_T_06a6a20021ea4acdac20b41f7b37b0dd_LeftVerticalConnector2" hidden="1">
            <a:extLst>
              <a:ext uri="{FF2B5EF4-FFF2-40B4-BE49-F238E27FC236}">
                <a16:creationId xmlns:a16="http://schemas.microsoft.com/office/drawing/2014/main" id="{91D53190-9415-4551-97DF-94EA6A73F30E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6789696" y="4406900"/>
            <a:ext cx="0" cy="3302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TLSHAPE_TB_00000000000000000000000000000000_ScaleContainer">
            <a:extLst>
              <a:ext uri="{FF2B5EF4-FFF2-40B4-BE49-F238E27FC236}">
                <a16:creationId xmlns:a16="http://schemas.microsoft.com/office/drawing/2014/main" id="{FD8259AB-D075-4404-828C-815FC0E1F121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41511" y="3238500"/>
            <a:ext cx="107188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6" name="OTLSHAPE_TB_00000000000000000000000000000000_ElapsedTime" hidden="1">
            <a:extLst>
              <a:ext uri="{FF2B5EF4-FFF2-40B4-BE49-F238E27FC236}">
                <a16:creationId xmlns:a16="http://schemas.microsoft.com/office/drawing/2014/main" id="{A2DA3BFB-6177-4A20-915D-4AE97D542A6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41511" y="3238500"/>
            <a:ext cx="0" cy="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TLSHAPE_TB_00000000000000000000000000000000_ElapsedTimeExtension">
            <a:extLst>
              <a:ext uri="{FF2B5EF4-FFF2-40B4-BE49-F238E27FC236}">
                <a16:creationId xmlns:a16="http://schemas.microsoft.com/office/drawing/2014/main" id="{77142A0D-CA3D-4537-A2B7-458A8CB6F64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1511" y="3619500"/>
            <a:ext cx="0" cy="1701800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0"/>
                </a:srgbClr>
              </a:gs>
              <a:gs pos="0">
                <a:srgbClr val="FF0000">
                  <a:alpha val="30196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9142" name="OTLSHAPE_TB_00000000000000000000000000000000_TodayMarkerShape" hidden="1"/>
          <p:cNvSpPr/>
          <p:nvPr>
            <p:custDataLst>
              <p:tags r:id="rId28"/>
            </p:custDataLst>
          </p:nvPr>
        </p:nvSpPr>
        <p:spPr>
          <a:xfrm>
            <a:off x="687082" y="3619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3" name="OTLSHAPE_TB_00000000000000000000000000000000_TodayMarkerText" hidden="1"/>
          <p:cNvSpPr txBox="1"/>
          <p:nvPr>
            <p:custDataLst>
              <p:tags r:id="rId29"/>
            </p:custDataLst>
          </p:nvPr>
        </p:nvSpPr>
        <p:spPr>
          <a:xfrm>
            <a:off x="971635" y="342265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144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805011" y="3335972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9146" name="OTLSHAPE_TB_00000000000000000000000000000000_TimescaleInterval2"/>
          <p:cNvSpPr txBox="1"/>
          <p:nvPr>
            <p:custDataLst>
              <p:tags r:id="rId31"/>
            </p:custDataLst>
          </p:nvPr>
        </p:nvSpPr>
        <p:spPr>
          <a:xfrm>
            <a:off x="2007831" y="333597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9148" name="OTLSHAPE_TB_00000000000000000000000000000000_TimescaleInterval3"/>
          <p:cNvSpPr txBox="1"/>
          <p:nvPr>
            <p:custDataLst>
              <p:tags r:id="rId32"/>
            </p:custDataLst>
          </p:nvPr>
        </p:nvSpPr>
        <p:spPr>
          <a:xfrm>
            <a:off x="3171850" y="33359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9150" name="OTLSHAPE_TB_00000000000000000000000000000000_TimescaleInterval4"/>
          <p:cNvSpPr txBox="1"/>
          <p:nvPr>
            <p:custDataLst>
              <p:tags r:id="rId33"/>
            </p:custDataLst>
          </p:nvPr>
        </p:nvSpPr>
        <p:spPr>
          <a:xfrm>
            <a:off x="4374670" y="3335972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9152" name="OTLSHAPE_TB_00000000000000000000000000000000_TimescaleInterval5"/>
          <p:cNvSpPr txBox="1"/>
          <p:nvPr>
            <p:custDataLst>
              <p:tags r:id="rId34"/>
            </p:custDataLst>
          </p:nvPr>
        </p:nvSpPr>
        <p:spPr>
          <a:xfrm>
            <a:off x="5577491" y="33359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entury Gothic" panose="020B0502020202020204" pitchFamily="34" charset="0"/>
              </a:rPr>
              <a:t>Sep</a:t>
            </a:r>
          </a:p>
        </p:txBody>
      </p:sp>
      <p:sp>
        <p:nvSpPr>
          <p:cNvPr id="9154" name="OTLSHAPE_TB_00000000000000000000000000000000_TimescaleInterval6"/>
          <p:cNvSpPr txBox="1"/>
          <p:nvPr>
            <p:custDataLst>
              <p:tags r:id="rId35"/>
            </p:custDataLst>
          </p:nvPr>
        </p:nvSpPr>
        <p:spPr>
          <a:xfrm>
            <a:off x="6741510" y="33359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2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9156" name="OTLSHAPE_TB_00000000000000000000000000000000_TimescaleInterval7"/>
          <p:cNvSpPr txBox="1"/>
          <p:nvPr>
            <p:custDataLst>
              <p:tags r:id="rId36"/>
            </p:custDataLst>
          </p:nvPr>
        </p:nvSpPr>
        <p:spPr>
          <a:xfrm>
            <a:off x="7944330" y="3335972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9158" name="OTLSHAPE_TB_00000000000000000000000000000000_TimescaleInterval8"/>
          <p:cNvSpPr txBox="1"/>
          <p:nvPr>
            <p:custDataLst>
              <p:tags r:id="rId37"/>
            </p:custDataLst>
          </p:nvPr>
        </p:nvSpPr>
        <p:spPr>
          <a:xfrm>
            <a:off x="9108349" y="3335972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2">
                <a:solidFill>
                  <a:schemeClr val="lt1"/>
                </a:solidFill>
                <a:latin typeface="Century Gothic" panose="020B0502020202020204" pitchFamily="34" charset="0"/>
              </a:rPr>
              <a:t>Dec</a:t>
            </a:r>
          </a:p>
        </p:txBody>
      </p:sp>
      <p:sp>
        <p:nvSpPr>
          <p:cNvPr id="9160" name="OTLSHAPE_TB_00000000000000000000000000000000_TimescaleInterval9"/>
          <p:cNvSpPr txBox="1"/>
          <p:nvPr>
            <p:custDataLst>
              <p:tags r:id="rId38"/>
            </p:custDataLst>
          </p:nvPr>
        </p:nvSpPr>
        <p:spPr>
          <a:xfrm>
            <a:off x="10311170" y="33359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entury Gothic" panose="020B0502020202020204" pitchFamily="34" charset="0"/>
              </a:rPr>
              <a:t>2023</a:t>
            </a:r>
          </a:p>
        </p:txBody>
      </p:sp>
      <p:sp>
        <p:nvSpPr>
          <p:cNvPr id="60" name="OTLSHAPE_T_7c518fb37f2142bb8e0445920d0403b5_Shape">
            <a:extLst>
              <a:ext uri="{FF2B5EF4-FFF2-40B4-BE49-F238E27FC236}">
                <a16:creationId xmlns:a16="http://schemas.microsoft.com/office/drawing/2014/main" id="{A425D6D2-1E87-4043-BAB9-859AB862897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039566" y="3822700"/>
            <a:ext cx="317500" cy="279400"/>
          </a:xfrm>
          <a:prstGeom prst="chevron">
            <a:avLst/>
          </a:prstGeom>
          <a:solidFill>
            <a:srgbClr val="E400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OTLSHAPE_T_be3ae38f60b3402d8a13f1e91eec41f5_Shape">
            <a:extLst>
              <a:ext uri="{FF2B5EF4-FFF2-40B4-BE49-F238E27FC236}">
                <a16:creationId xmlns:a16="http://schemas.microsoft.com/office/drawing/2014/main" id="{E69C2186-C150-4861-9E21-524F67A34E8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854379" y="4127500"/>
            <a:ext cx="3302000" cy="279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88" name="OTLSHAPE_T_9aa183d65df24b0c8fecd0a002471583_Shape">
            <a:extLst>
              <a:ext uri="{FF2B5EF4-FFF2-40B4-BE49-F238E27FC236}">
                <a16:creationId xmlns:a16="http://schemas.microsoft.com/office/drawing/2014/main" id="{CBF54DE7-7BAD-43A4-88D0-6F79ADED2BD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854379" y="4432300"/>
            <a:ext cx="1320800" cy="27940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01" name="OTLSHAPE_T_06a6a20021ea4acdac20b41f7b37b0dd_Shape">
            <a:extLst>
              <a:ext uri="{FF2B5EF4-FFF2-40B4-BE49-F238E27FC236}">
                <a16:creationId xmlns:a16="http://schemas.microsoft.com/office/drawing/2014/main" id="{0A10861B-7119-4D93-B260-33484D23E1B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789696" y="4737100"/>
            <a:ext cx="1371600" cy="279400"/>
          </a:xfrm>
          <a:prstGeom prst="chevron">
            <a:avLst/>
          </a:prstGeom>
          <a:solidFill>
            <a:srgbClr val="1A85A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03" name="OTLSHAPE_T_e6f5c918bdd649a1ac919cf22468a23b_Shape">
            <a:extLst>
              <a:ext uri="{FF2B5EF4-FFF2-40B4-BE49-F238E27FC236}">
                <a16:creationId xmlns:a16="http://schemas.microsoft.com/office/drawing/2014/main" id="{69BB29BB-ABA3-4E57-890F-0AAD0013D4E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794412" y="5041900"/>
            <a:ext cx="1358900" cy="279400"/>
          </a:xfrm>
          <a:prstGeom prst="chevron">
            <a:avLst/>
          </a:prstGeom>
          <a:solidFill>
            <a:srgbClr val="1A85A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OTLSHAPE_T_7c518fb37f2142bb8e0445920d0403b5_ShapePercentage" hidden="1">
            <a:extLst>
              <a:ext uri="{FF2B5EF4-FFF2-40B4-BE49-F238E27FC236}">
                <a16:creationId xmlns:a16="http://schemas.microsoft.com/office/drawing/2014/main" id="{576E481C-5BC8-4844-A7BB-D8691E374EE8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4039566" y="382270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OTLSHAPE_T_be3ae38f60b3402d8a13f1e91eec41f5_ShapePercentage" hidden="1">
            <a:extLst>
              <a:ext uri="{FF2B5EF4-FFF2-40B4-BE49-F238E27FC236}">
                <a16:creationId xmlns:a16="http://schemas.microsoft.com/office/drawing/2014/main" id="{4932E2EF-FDB0-49E1-8330-47729F80238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854379" y="412750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89" name="OTLSHAPE_T_9aa183d65df24b0c8fecd0a002471583_ShapePercentage" hidden="1">
            <a:extLst>
              <a:ext uri="{FF2B5EF4-FFF2-40B4-BE49-F238E27FC236}">
                <a16:creationId xmlns:a16="http://schemas.microsoft.com/office/drawing/2014/main" id="{CDA43C0D-6DB9-40EE-80BC-C157B82F193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854379" y="443230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02" name="OTLSHAPE_T_06a6a20021ea4acdac20b41f7b37b0dd_ShapePercentage" hidden="1">
            <a:extLst>
              <a:ext uri="{FF2B5EF4-FFF2-40B4-BE49-F238E27FC236}">
                <a16:creationId xmlns:a16="http://schemas.microsoft.com/office/drawing/2014/main" id="{784133FF-04E8-4096-9C76-E733981BD05D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789696" y="473710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04" name="OTLSHAPE_T_e6f5c918bdd649a1ac919cf22468a23b_ShapePercentage" hidden="1">
            <a:extLst>
              <a:ext uri="{FF2B5EF4-FFF2-40B4-BE49-F238E27FC236}">
                <a16:creationId xmlns:a16="http://schemas.microsoft.com/office/drawing/2014/main" id="{5593DB36-6D04-4C47-B95C-879C1FED358F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794412" y="504190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88" name="OTLSHAPE_T_7c518fb37f2142bb8e0445920d0403b5_Duration"/>
          <p:cNvSpPr txBox="1"/>
          <p:nvPr>
            <p:custDataLst>
              <p:tags r:id="rId49"/>
            </p:custDataLst>
          </p:nvPr>
        </p:nvSpPr>
        <p:spPr>
          <a:xfrm>
            <a:off x="4400744" y="3877761"/>
            <a:ext cx="4699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 dirty="0">
                <a:solidFill>
                  <a:srgbClr val="B20E12"/>
                </a:solidFill>
                <a:latin typeface="Century Gothic" panose="020B0502020202020204" pitchFamily="34" charset="0"/>
              </a:rPr>
              <a:t>1.2 </a:t>
            </a:r>
            <a:r>
              <a:rPr lang="en-US" sz="1100" spc="-14" dirty="0" err="1">
                <a:solidFill>
                  <a:srgbClr val="B20E12"/>
                </a:solidFill>
                <a:latin typeface="Century Gothic" panose="020B0502020202020204" pitchFamily="34" charset="0"/>
              </a:rPr>
              <a:t>wks</a:t>
            </a:r>
            <a:endParaRPr lang="en-US" sz="1100" spc="-14" dirty="0">
              <a:solidFill>
                <a:srgbClr val="B20E12"/>
              </a:solidFill>
              <a:latin typeface="Century Gothic" panose="020B0502020202020204" pitchFamily="34" charset="0"/>
            </a:endParaRPr>
          </a:p>
        </p:txBody>
      </p:sp>
      <p:sp>
        <p:nvSpPr>
          <p:cNvPr id="9189" name="OTLSHAPE_T_7c518fb37f2142bb8e0445920d0403b5_TextPercentage" hidden="1"/>
          <p:cNvSpPr txBox="1"/>
          <p:nvPr>
            <p:custDataLst>
              <p:tags r:id="rId50"/>
            </p:custDataLst>
          </p:nvPr>
        </p:nvSpPr>
        <p:spPr>
          <a:xfrm>
            <a:off x="0" y="36538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90" name="OTLSHAPE_T_7c518fb37f2142bb8e0445920d0403b5_StartDate" hidden="1"/>
          <p:cNvSpPr txBox="1"/>
          <p:nvPr>
            <p:custDataLst>
              <p:tags r:id="rId51"/>
            </p:custDataLst>
          </p:nvPr>
        </p:nvSpPr>
        <p:spPr>
          <a:xfrm>
            <a:off x="3795245" y="24778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91" name="OTLSHAPE_T_7c518fb37f2142bb8e0445920d0403b5_EndDate" hidden="1"/>
          <p:cNvSpPr txBox="1"/>
          <p:nvPr>
            <p:custDataLst>
              <p:tags r:id="rId52"/>
            </p:custDataLst>
          </p:nvPr>
        </p:nvSpPr>
        <p:spPr>
          <a:xfrm>
            <a:off x="4486660" y="24778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92" name="OTLSHAPE_T_7c518fb37f2142bb8e0445920d0403b5_Title"/>
          <p:cNvSpPr txBox="1"/>
          <p:nvPr>
            <p:custDataLst>
              <p:tags r:id="rId53"/>
            </p:custDataLst>
          </p:nvPr>
        </p:nvSpPr>
        <p:spPr>
          <a:xfrm>
            <a:off x="3327604" y="3800817"/>
            <a:ext cx="6731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50" b="1" spc="-14" dirty="0">
                <a:solidFill>
                  <a:schemeClr val="dk1"/>
                </a:solidFill>
                <a:latin typeface="Century Gothic" panose="020B0502020202020204" pitchFamily="34" charset="0"/>
              </a:rPr>
              <a:t>Task 1 Here</a:t>
            </a:r>
          </a:p>
        </p:txBody>
      </p:sp>
      <p:sp>
        <p:nvSpPr>
          <p:cNvPr id="9193" name="OTLSHAPE_T_7c518fb37f2142bb8e0445920d0403b5_JoinedDate" hidden="1"/>
          <p:cNvSpPr txBox="1"/>
          <p:nvPr>
            <p:custDataLst>
              <p:tags r:id="rId54"/>
            </p:custDataLst>
          </p:nvPr>
        </p:nvSpPr>
        <p:spPr>
          <a:xfrm>
            <a:off x="4400744" y="4070943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25 - Aug 1</a:t>
            </a:r>
          </a:p>
        </p:txBody>
      </p:sp>
      <p:sp>
        <p:nvSpPr>
          <p:cNvPr id="9196" name="OTLSHAPE_T_be3ae38f60b3402d8a13f1e91eec41f5_Duration"/>
          <p:cNvSpPr txBox="1"/>
          <p:nvPr>
            <p:custDataLst>
              <p:tags r:id="rId55"/>
            </p:custDataLst>
          </p:nvPr>
        </p:nvSpPr>
        <p:spPr>
          <a:xfrm>
            <a:off x="8196876" y="4182561"/>
            <a:ext cx="5461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2">
                <a:solidFill>
                  <a:srgbClr val="B20E12"/>
                </a:solidFill>
                <a:latin typeface="Century Gothic" panose="020B0502020202020204" pitchFamily="34" charset="0"/>
              </a:rPr>
              <a:t>12.2 wks</a:t>
            </a:r>
            <a:endParaRPr lang="en-US" sz="1100" spc="-12" dirty="0">
              <a:solidFill>
                <a:srgbClr val="B20E12"/>
              </a:solidFill>
              <a:latin typeface="Century Gothic" panose="020B0502020202020204" pitchFamily="34" charset="0"/>
            </a:endParaRPr>
          </a:p>
        </p:txBody>
      </p:sp>
      <p:sp>
        <p:nvSpPr>
          <p:cNvPr id="9197" name="OTLSHAPE_T_be3ae38f60b3402d8a13f1e91eec41f5_TextPercentage" hidden="1"/>
          <p:cNvSpPr txBox="1"/>
          <p:nvPr>
            <p:custDataLst>
              <p:tags r:id="rId56"/>
            </p:custDataLst>
          </p:nvPr>
        </p:nvSpPr>
        <p:spPr>
          <a:xfrm>
            <a:off x="0" y="39205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98" name="OTLSHAPE_T_be3ae38f60b3402d8a13f1e91eec41f5_StartDate" hidden="1"/>
          <p:cNvSpPr txBox="1"/>
          <p:nvPr>
            <p:custDataLst>
              <p:tags r:id="rId57"/>
            </p:custDataLst>
          </p:nvPr>
        </p:nvSpPr>
        <p:spPr>
          <a:xfrm>
            <a:off x="4508630" y="27445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99" name="OTLSHAPE_T_be3ae38f60b3402d8a13f1e91eec41f5_EndDate" hidden="1"/>
          <p:cNvSpPr txBox="1"/>
          <p:nvPr>
            <p:custDataLst>
              <p:tags r:id="rId58"/>
            </p:custDataLst>
          </p:nvPr>
        </p:nvSpPr>
        <p:spPr>
          <a:xfrm>
            <a:off x="5855681" y="27445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00" name="OTLSHAPE_T_be3ae38f60b3402d8a13f1e91eec41f5_Title"/>
          <p:cNvSpPr txBox="1"/>
          <p:nvPr>
            <p:custDataLst>
              <p:tags r:id="rId59"/>
            </p:custDataLst>
          </p:nvPr>
        </p:nvSpPr>
        <p:spPr>
          <a:xfrm>
            <a:off x="4142417" y="4105617"/>
            <a:ext cx="6731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50" b="1" spc="-14" dirty="0">
                <a:solidFill>
                  <a:schemeClr val="dk1"/>
                </a:solidFill>
                <a:latin typeface="Century Gothic" panose="020B0502020202020204" pitchFamily="34" charset="0"/>
              </a:rPr>
              <a:t>Task 2 Here</a:t>
            </a:r>
          </a:p>
        </p:txBody>
      </p:sp>
      <p:sp>
        <p:nvSpPr>
          <p:cNvPr id="9201" name="OTLSHAPE_T_be3ae38f60b3402d8a13f1e91eec41f5_JoinedDate" hidden="1"/>
          <p:cNvSpPr txBox="1"/>
          <p:nvPr>
            <p:custDataLst>
              <p:tags r:id="rId60"/>
            </p:custDataLst>
          </p:nvPr>
        </p:nvSpPr>
        <p:spPr>
          <a:xfrm>
            <a:off x="5836368" y="4299367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Aug 15 - Nov 7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04" name="OTLSHAPE_T_9aa183d65df24b0c8fecd0a002471583_Duration"/>
          <p:cNvSpPr txBox="1"/>
          <p:nvPr>
            <p:custDataLst>
              <p:tags r:id="rId61"/>
            </p:custDataLst>
          </p:nvPr>
        </p:nvSpPr>
        <p:spPr>
          <a:xfrm>
            <a:off x="6224375" y="4487361"/>
            <a:ext cx="3556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8" dirty="0">
                <a:solidFill>
                  <a:srgbClr val="B20E12"/>
                </a:solidFill>
                <a:latin typeface="Century Gothic" panose="020B0502020202020204" pitchFamily="34" charset="0"/>
              </a:rPr>
              <a:t>5 </a:t>
            </a:r>
            <a:r>
              <a:rPr lang="en-US" sz="1100" spc="-18" dirty="0" err="1">
                <a:solidFill>
                  <a:srgbClr val="B20E12"/>
                </a:solidFill>
                <a:latin typeface="Century Gothic" panose="020B0502020202020204" pitchFamily="34" charset="0"/>
              </a:rPr>
              <a:t>wks</a:t>
            </a:r>
            <a:endParaRPr lang="en-US" sz="1100" spc="-18" dirty="0">
              <a:solidFill>
                <a:srgbClr val="B20E12"/>
              </a:solidFill>
              <a:latin typeface="Century Gothic" panose="020B0502020202020204" pitchFamily="34" charset="0"/>
            </a:endParaRPr>
          </a:p>
        </p:txBody>
      </p:sp>
      <p:sp>
        <p:nvSpPr>
          <p:cNvPr id="9205" name="OTLSHAPE_T_9aa183d65df24b0c8fecd0a002471583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41872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06" name="OTLSHAPE_T_9aa183d65df24b0c8fecd0a002471583_StartDate" hidden="1"/>
          <p:cNvSpPr txBox="1"/>
          <p:nvPr>
            <p:custDataLst>
              <p:tags r:id="rId63"/>
            </p:custDataLst>
          </p:nvPr>
        </p:nvSpPr>
        <p:spPr>
          <a:xfrm>
            <a:off x="4508630" y="30112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07" name="OTLSHAPE_T_9aa183d65df24b0c8fecd0a002471583_EndDate" hidden="1"/>
          <p:cNvSpPr txBox="1"/>
          <p:nvPr>
            <p:custDataLst>
              <p:tags r:id="rId64"/>
            </p:custDataLst>
          </p:nvPr>
        </p:nvSpPr>
        <p:spPr>
          <a:xfrm>
            <a:off x="6225686" y="30112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08" name="OTLSHAPE_T_9aa183d65df24b0c8fecd0a002471583_Title"/>
          <p:cNvSpPr txBox="1"/>
          <p:nvPr>
            <p:custDataLst>
              <p:tags r:id="rId65"/>
            </p:custDataLst>
          </p:nvPr>
        </p:nvSpPr>
        <p:spPr>
          <a:xfrm>
            <a:off x="4142417" y="4410417"/>
            <a:ext cx="6731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50" b="1" spc="-14">
                <a:solidFill>
                  <a:schemeClr val="dk1"/>
                </a:solidFill>
                <a:latin typeface="Century Gothic" panose="020B0502020202020204" pitchFamily="34" charset="0"/>
              </a:rPr>
              <a:t>Task 3 Here</a:t>
            </a:r>
          </a:p>
        </p:txBody>
      </p:sp>
      <p:sp>
        <p:nvSpPr>
          <p:cNvPr id="9209" name="OTLSHAPE_T_9aa183d65df24b0c8fecd0a002471583_JoinedDate" hidden="1"/>
          <p:cNvSpPr txBox="1"/>
          <p:nvPr>
            <p:custDataLst>
              <p:tags r:id="rId66"/>
            </p:custDataLst>
          </p:nvPr>
        </p:nvSpPr>
        <p:spPr>
          <a:xfrm>
            <a:off x="6224375" y="4680543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Aug 15 - Sep 17</a:t>
            </a:r>
          </a:p>
        </p:txBody>
      </p:sp>
      <p:sp>
        <p:nvSpPr>
          <p:cNvPr id="9212" name="OTLSHAPE_T_06a6a20021ea4acdac20b41f7b37b0dd_Duration"/>
          <p:cNvSpPr txBox="1"/>
          <p:nvPr>
            <p:custDataLst>
              <p:tags r:id="rId67"/>
            </p:custDataLst>
          </p:nvPr>
        </p:nvSpPr>
        <p:spPr>
          <a:xfrm>
            <a:off x="8200756" y="4792161"/>
            <a:ext cx="3556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8">
                <a:solidFill>
                  <a:srgbClr val="B20E12"/>
                </a:solidFill>
                <a:latin typeface="Century Gothic" panose="020B0502020202020204" pitchFamily="34" charset="0"/>
              </a:rPr>
              <a:t>5 wks</a:t>
            </a:r>
            <a:endParaRPr lang="en-US" sz="1100" spc="-18" dirty="0">
              <a:solidFill>
                <a:srgbClr val="B20E12"/>
              </a:solidFill>
              <a:latin typeface="Century Gothic" panose="020B0502020202020204" pitchFamily="34" charset="0"/>
            </a:endParaRPr>
          </a:p>
        </p:txBody>
      </p:sp>
      <p:sp>
        <p:nvSpPr>
          <p:cNvPr id="9213" name="OTLSHAPE_T_06a6a20021ea4acdac20b41f7b37b0dd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44539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14" name="OTLSHAPE_T_06a6a20021ea4acdac20b41f7b37b0dd_StartDate" hidden="1"/>
          <p:cNvSpPr txBox="1"/>
          <p:nvPr>
            <p:custDataLst>
              <p:tags r:id="rId69"/>
            </p:custDataLst>
          </p:nvPr>
        </p:nvSpPr>
        <p:spPr>
          <a:xfrm>
            <a:off x="5472759" y="32779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15" name="OTLSHAPE_T_06a6a20021ea4acdac20b41f7b37b0dd_EndDate" hidden="1"/>
          <p:cNvSpPr txBox="1"/>
          <p:nvPr>
            <p:custDataLst>
              <p:tags r:id="rId70"/>
            </p:custDataLst>
          </p:nvPr>
        </p:nvSpPr>
        <p:spPr>
          <a:xfrm>
            <a:off x="6706694" y="32779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OTLSHAPE_T_06a6a20021ea4acdac20b41f7b37b0dd_Title"/>
          <p:cNvSpPr txBox="1"/>
          <p:nvPr>
            <p:custDataLst>
              <p:tags r:id="rId71"/>
            </p:custDataLst>
          </p:nvPr>
        </p:nvSpPr>
        <p:spPr>
          <a:xfrm>
            <a:off x="6077734" y="4715217"/>
            <a:ext cx="6731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50" b="1" spc="-14" dirty="0">
                <a:solidFill>
                  <a:schemeClr val="dk1"/>
                </a:solidFill>
                <a:latin typeface="Century Gothic" panose="020B0502020202020204" pitchFamily="34" charset="0"/>
              </a:rPr>
              <a:t>Task 4 Here</a:t>
            </a:r>
          </a:p>
        </p:txBody>
      </p:sp>
      <p:sp>
        <p:nvSpPr>
          <p:cNvPr id="9217" name="OTLSHAPE_T_06a6a20021ea4acdac20b41f7b37b0dd_JoinedDate" hidden="1"/>
          <p:cNvSpPr txBox="1"/>
          <p:nvPr>
            <p:custDataLst>
              <p:tags r:id="rId72"/>
            </p:custDataLst>
          </p:nvPr>
        </p:nvSpPr>
        <p:spPr>
          <a:xfrm>
            <a:off x="6728783" y="4985343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Oct 3 - Nov 7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20" name="OTLSHAPE_T_e6f5c918bdd649a1ac919cf22468a23b_Duration"/>
          <p:cNvSpPr txBox="1"/>
          <p:nvPr>
            <p:custDataLst>
              <p:tags r:id="rId73"/>
            </p:custDataLst>
          </p:nvPr>
        </p:nvSpPr>
        <p:spPr>
          <a:xfrm>
            <a:off x="8203208" y="5096961"/>
            <a:ext cx="3556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8" dirty="0">
                <a:solidFill>
                  <a:srgbClr val="B20E12"/>
                </a:solidFill>
                <a:latin typeface="Century Gothic" panose="020B0502020202020204" pitchFamily="34" charset="0"/>
              </a:rPr>
              <a:t>5 </a:t>
            </a:r>
            <a:r>
              <a:rPr lang="en-US" sz="1100" spc="-18" dirty="0" err="1">
                <a:solidFill>
                  <a:srgbClr val="B20E12"/>
                </a:solidFill>
                <a:latin typeface="Century Gothic" panose="020B0502020202020204" pitchFamily="34" charset="0"/>
              </a:rPr>
              <a:t>wks</a:t>
            </a:r>
            <a:endParaRPr lang="en-US" sz="1100" spc="-18" dirty="0">
              <a:solidFill>
                <a:srgbClr val="B20E12"/>
              </a:solidFill>
              <a:latin typeface="Century Gothic" panose="020B0502020202020204" pitchFamily="34" charset="0"/>
            </a:endParaRPr>
          </a:p>
        </p:txBody>
      </p:sp>
      <p:sp>
        <p:nvSpPr>
          <p:cNvPr id="9221" name="OTLSHAPE_T_e6f5c918bdd649a1ac919cf22468a23b_TextPercentage" hidden="1"/>
          <p:cNvSpPr txBox="1"/>
          <p:nvPr>
            <p:custDataLst>
              <p:tags r:id="rId74"/>
            </p:custDataLst>
          </p:nvPr>
        </p:nvSpPr>
        <p:spPr>
          <a:xfrm>
            <a:off x="0" y="47206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22" name="OTLSHAPE_T_e6f5c918bdd649a1ac919cf22468a23b_StartDate" hidden="1"/>
          <p:cNvSpPr txBox="1"/>
          <p:nvPr>
            <p:custDataLst>
              <p:tags r:id="rId75"/>
            </p:custDataLst>
          </p:nvPr>
        </p:nvSpPr>
        <p:spPr>
          <a:xfrm>
            <a:off x="6442690" y="35446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23" name="OTLSHAPE_T_e6f5c918bdd649a1ac919cf22468a23b_EndDate" hidden="1"/>
          <p:cNvSpPr txBox="1"/>
          <p:nvPr>
            <p:custDataLst>
              <p:tags r:id="rId76"/>
            </p:custDataLst>
          </p:nvPr>
        </p:nvSpPr>
        <p:spPr>
          <a:xfrm>
            <a:off x="8112715" y="354461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24" name="OTLSHAPE_T_e6f5c918bdd649a1ac919cf22468a23b_Title"/>
          <p:cNvSpPr txBox="1"/>
          <p:nvPr>
            <p:custDataLst>
              <p:tags r:id="rId77"/>
            </p:custDataLst>
          </p:nvPr>
        </p:nvSpPr>
        <p:spPr>
          <a:xfrm>
            <a:off x="6082450" y="5020017"/>
            <a:ext cx="6731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50" b="1" spc="-14" dirty="0">
                <a:solidFill>
                  <a:schemeClr val="dk1"/>
                </a:solidFill>
                <a:latin typeface="Century Gothic" panose="020B0502020202020204" pitchFamily="34" charset="0"/>
              </a:rPr>
              <a:t>Task 5 Here</a:t>
            </a:r>
          </a:p>
        </p:txBody>
      </p:sp>
      <p:sp>
        <p:nvSpPr>
          <p:cNvPr id="9225" name="OTLSHAPE_T_e6f5c918bdd649a1ac919cf22468a23b_JoinedDate" hidden="1"/>
          <p:cNvSpPr txBox="1"/>
          <p:nvPr>
            <p:custDataLst>
              <p:tags r:id="rId78"/>
            </p:custDataLst>
          </p:nvPr>
        </p:nvSpPr>
        <p:spPr>
          <a:xfrm>
            <a:off x="8203208" y="5290143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Oct 4 - Nov 7</a:t>
            </a:r>
          </a:p>
        </p:txBody>
      </p:sp>
      <p:sp>
        <p:nvSpPr>
          <p:cNvPr id="54" name="OTLSHAPE_M_52743de8bb6d4044896f473898fe9da7_Shape">
            <a:extLst>
              <a:ext uri="{FF2B5EF4-FFF2-40B4-BE49-F238E27FC236}">
                <a16:creationId xmlns:a16="http://schemas.microsoft.com/office/drawing/2014/main" id="{A0AAB7E7-D2F5-4C01-A1E1-3EC005BBE718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 rot="16200000">
            <a:off x="1355243" y="2789978"/>
            <a:ext cx="165100" cy="165100"/>
          </a:xfrm>
          <a:prstGeom prst="flowChartMerge">
            <a:avLst/>
          </a:prstGeom>
          <a:solidFill>
            <a:srgbClr val="E400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55" name="OTLSHAPE_M_a54bc827b05146d18b559f618723e2b4_Shape">
            <a:extLst>
              <a:ext uri="{FF2B5EF4-FFF2-40B4-BE49-F238E27FC236}">
                <a16:creationId xmlns:a16="http://schemas.microsoft.com/office/drawing/2014/main" id="{09D33850-40AE-4401-B934-8DDE8B5700E6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 rot="16200000">
            <a:off x="3954887" y="2324735"/>
            <a:ext cx="165100" cy="165100"/>
          </a:xfrm>
          <a:prstGeom prst="flowChartMerge">
            <a:avLst/>
          </a:prstGeom>
          <a:solidFill>
            <a:srgbClr val="E400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56" name="OTLSHAPE_M_93afb554552a4221a5380f7919409aa7_Shape">
            <a:extLst>
              <a:ext uri="{FF2B5EF4-FFF2-40B4-BE49-F238E27FC236}">
                <a16:creationId xmlns:a16="http://schemas.microsoft.com/office/drawing/2014/main" id="{0AE093B2-6AE2-4585-96A1-DA41FCCA752C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 rot="16200000">
            <a:off x="4808501" y="2789978"/>
            <a:ext cx="165100" cy="165100"/>
          </a:xfrm>
          <a:prstGeom prst="flowChartMerge">
            <a:avLst/>
          </a:prstGeom>
          <a:solidFill>
            <a:srgbClr val="E400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57" name="OTLSHAPE_M_6a283b367375415b92b0e5fc4e16a0cc_Shape">
            <a:extLst>
              <a:ext uri="{FF2B5EF4-FFF2-40B4-BE49-F238E27FC236}">
                <a16:creationId xmlns:a16="http://schemas.microsoft.com/office/drawing/2014/main" id="{7CEE0CA3-DDCC-4DEF-BB0F-D6F20F574182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 rot="16200000">
            <a:off x="8184158" y="2789978"/>
            <a:ext cx="165100" cy="165100"/>
          </a:xfrm>
          <a:prstGeom prst="flowChartMerge">
            <a:avLst/>
          </a:prstGeom>
          <a:solidFill>
            <a:srgbClr val="E400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58" name="OTLSHAPE_M_7b0996464ffd4cd3a3b383ab1ba22438_Shape">
            <a:extLst>
              <a:ext uri="{FF2B5EF4-FFF2-40B4-BE49-F238E27FC236}">
                <a16:creationId xmlns:a16="http://schemas.microsoft.com/office/drawing/2014/main" id="{3221EB59-E482-4845-BAFA-E9444974B63F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rot="16200000">
            <a:off x="9852585" y="2324735"/>
            <a:ext cx="165100" cy="165100"/>
          </a:xfrm>
          <a:prstGeom prst="flowChartMerge">
            <a:avLst/>
          </a:prstGeom>
          <a:solidFill>
            <a:srgbClr val="9C0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9098" name="OTLSHAPE_M_7f583de0854a4cacb89837f3a379bb4a_Shape">
            <a:extLst>
              <a:ext uri="{FF2B5EF4-FFF2-40B4-BE49-F238E27FC236}">
                <a16:creationId xmlns:a16="http://schemas.microsoft.com/office/drawing/2014/main" id="{33B10558-9FAE-4E1F-9389-C7788932280F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10909356" y="3048000"/>
            <a:ext cx="228600" cy="254000"/>
          </a:xfrm>
          <a:prstGeom prst="diamond">
            <a:avLst/>
          </a:prstGeom>
          <a:solidFill>
            <a:srgbClr val="1A85A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9099" name="OTLSHAPE_M_a58f29487c0343c08abcf41913e40cae_Shape">
            <a:extLst>
              <a:ext uri="{FF2B5EF4-FFF2-40B4-BE49-F238E27FC236}">
                <a16:creationId xmlns:a16="http://schemas.microsoft.com/office/drawing/2014/main" id="{D11925DC-4478-496C-B281-97D696C140D4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1015190" y="3048000"/>
            <a:ext cx="228600" cy="254000"/>
          </a:xfrm>
          <a:prstGeom prst="diamond">
            <a:avLst/>
          </a:prstGeom>
          <a:solidFill>
            <a:srgbClr val="1A85A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Century Gothic" panose="020B0502020202020204" pitchFamily="34" charset="0"/>
            </a:endParaRPr>
          </a:p>
        </p:txBody>
      </p:sp>
      <p:sp>
        <p:nvSpPr>
          <p:cNvPr id="9165" name="OTLSHAPE_M_a58f29487c0343c08abcf41913e40cae_Title"/>
          <p:cNvSpPr txBox="1"/>
          <p:nvPr>
            <p:custDataLst>
              <p:tags r:id="rId86"/>
            </p:custDataLst>
          </p:nvPr>
        </p:nvSpPr>
        <p:spPr>
          <a:xfrm>
            <a:off x="384271" y="2210881"/>
            <a:ext cx="1088521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5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9166" name="OTLSHAPE_M_a58f29487c0343c08abcf41913e40cae_Date"/>
          <p:cNvSpPr txBox="1"/>
          <p:nvPr>
            <p:custDataLst>
              <p:tags r:id="rId87"/>
            </p:custDataLst>
          </p:nvPr>
        </p:nvSpPr>
        <p:spPr>
          <a:xfrm>
            <a:off x="938482" y="2341345"/>
            <a:ext cx="393700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8">
                <a:solidFill>
                  <a:schemeClr val="dk2"/>
                </a:solidFill>
                <a:latin typeface="Century Gothic" panose="020B0502020202020204" pitchFamily="34" charset="0"/>
              </a:rPr>
              <a:t>May 10</a:t>
            </a:r>
          </a:p>
        </p:txBody>
      </p:sp>
      <p:sp>
        <p:nvSpPr>
          <p:cNvPr id="9168" name="OTLSHAPE_M_52743de8bb6d4044896f473898fe9da7_Title"/>
          <p:cNvSpPr txBox="1"/>
          <p:nvPr>
            <p:custDataLst>
              <p:tags r:id="rId88"/>
            </p:custDataLst>
          </p:nvPr>
        </p:nvSpPr>
        <p:spPr>
          <a:xfrm>
            <a:off x="1552092" y="2676125"/>
            <a:ext cx="1236015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9169" name="OTLSHAPE_M_52743de8bb6d4044896f473898fe9da7_Date"/>
          <p:cNvSpPr txBox="1"/>
          <p:nvPr>
            <p:custDataLst>
              <p:tags r:id="rId89"/>
            </p:custDataLst>
          </p:nvPr>
        </p:nvSpPr>
        <p:spPr>
          <a:xfrm>
            <a:off x="1552093" y="2806588"/>
            <a:ext cx="393700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8" dirty="0">
                <a:solidFill>
                  <a:schemeClr val="dk2"/>
                </a:solidFill>
                <a:latin typeface="Century Gothic" panose="020B0502020202020204" pitchFamily="34" charset="0"/>
              </a:rPr>
              <a:t>May 15</a:t>
            </a:r>
          </a:p>
        </p:txBody>
      </p:sp>
      <p:sp>
        <p:nvSpPr>
          <p:cNvPr id="9171" name="OTLSHAPE_M_a54bc827b05146d18b559f618723e2b4_Title"/>
          <p:cNvSpPr txBox="1"/>
          <p:nvPr>
            <p:custDataLst>
              <p:tags r:id="rId90"/>
            </p:custDataLst>
          </p:nvPr>
        </p:nvSpPr>
        <p:spPr>
          <a:xfrm>
            <a:off x="4151736" y="2210881"/>
            <a:ext cx="1425753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9172" name="OTLSHAPE_M_a54bc827b05146d18b559f618723e2b4_Date"/>
          <p:cNvSpPr txBox="1"/>
          <p:nvPr>
            <p:custDataLst>
              <p:tags r:id="rId91"/>
            </p:custDataLst>
          </p:nvPr>
        </p:nvSpPr>
        <p:spPr>
          <a:xfrm>
            <a:off x="4151737" y="2410595"/>
            <a:ext cx="304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chemeClr val="dk2"/>
                </a:solidFill>
                <a:latin typeface="Century Gothic" panose="020B0502020202020204" pitchFamily="34" charset="0"/>
              </a:rPr>
              <a:t>Jul 21</a:t>
            </a:r>
          </a:p>
        </p:txBody>
      </p:sp>
      <p:sp>
        <p:nvSpPr>
          <p:cNvPr id="9174" name="OTLSHAPE_M_93afb554552a4221a5380f7919409aa7_Title"/>
          <p:cNvSpPr txBox="1"/>
          <p:nvPr>
            <p:custDataLst>
              <p:tags r:id="rId92"/>
            </p:custDataLst>
          </p:nvPr>
        </p:nvSpPr>
        <p:spPr>
          <a:xfrm>
            <a:off x="5005350" y="2676125"/>
            <a:ext cx="1128677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i="1" u="sng" spc="-8" dirty="0">
                <a:solidFill>
                  <a:srgbClr val="FE4291"/>
                </a:solidFill>
                <a:latin typeface="Century Gothic" panose="020B0502020202020204" pitchFamily="34" charset="0"/>
              </a:rPr>
              <a:t>Milestone 4</a:t>
            </a:r>
          </a:p>
        </p:txBody>
      </p:sp>
      <p:sp>
        <p:nvSpPr>
          <p:cNvPr id="9175" name="OTLSHAPE_M_93afb554552a4221a5380f7919409aa7_Date"/>
          <p:cNvSpPr txBox="1"/>
          <p:nvPr>
            <p:custDataLst>
              <p:tags r:id="rId93"/>
            </p:custDataLst>
          </p:nvPr>
        </p:nvSpPr>
        <p:spPr>
          <a:xfrm>
            <a:off x="5005351" y="2806588"/>
            <a:ext cx="368300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chemeClr val="dk2"/>
                </a:solidFill>
                <a:latin typeface="Century Gothic" panose="020B0502020202020204" pitchFamily="34" charset="0"/>
              </a:rPr>
              <a:t>Aug 12</a:t>
            </a:r>
          </a:p>
        </p:txBody>
      </p:sp>
      <p:sp>
        <p:nvSpPr>
          <p:cNvPr id="9177" name="OTLSHAPE_M_6a283b367375415b92b0e5fc4e16a0cc_Title"/>
          <p:cNvSpPr txBox="1"/>
          <p:nvPr>
            <p:custDataLst>
              <p:tags r:id="rId94"/>
            </p:custDataLst>
          </p:nvPr>
        </p:nvSpPr>
        <p:spPr>
          <a:xfrm>
            <a:off x="8381007" y="2676125"/>
            <a:ext cx="964585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9178" name="OTLSHAPE_M_6a283b367375415b92b0e5fc4e16a0cc_Date"/>
          <p:cNvSpPr txBox="1"/>
          <p:nvPr>
            <p:custDataLst>
              <p:tags r:id="rId95"/>
            </p:custDataLst>
          </p:nvPr>
        </p:nvSpPr>
        <p:spPr>
          <a:xfrm>
            <a:off x="8381008" y="2806588"/>
            <a:ext cx="304800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chemeClr val="dk2"/>
                </a:solidFill>
                <a:latin typeface="Century Gothic" panose="020B0502020202020204" pitchFamily="34" charset="0"/>
              </a:rPr>
              <a:t>Nov 7</a:t>
            </a:r>
          </a:p>
        </p:txBody>
      </p:sp>
      <p:sp>
        <p:nvSpPr>
          <p:cNvPr id="9180" name="OTLSHAPE_M_7b0996464ffd4cd3a3b383ab1ba22438_Title"/>
          <p:cNvSpPr txBox="1"/>
          <p:nvPr>
            <p:custDataLst>
              <p:tags r:id="rId96"/>
            </p:custDataLst>
          </p:nvPr>
        </p:nvSpPr>
        <p:spPr>
          <a:xfrm>
            <a:off x="10049435" y="2038051"/>
            <a:ext cx="1088521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6</a:t>
            </a:r>
          </a:p>
        </p:txBody>
      </p:sp>
      <p:sp>
        <p:nvSpPr>
          <p:cNvPr id="9181" name="OTLSHAPE_M_7b0996464ffd4cd3a3b383ab1ba22438_Date"/>
          <p:cNvSpPr txBox="1"/>
          <p:nvPr>
            <p:custDataLst>
              <p:tags r:id="rId97"/>
            </p:custDataLst>
          </p:nvPr>
        </p:nvSpPr>
        <p:spPr>
          <a:xfrm>
            <a:off x="10049435" y="2341345"/>
            <a:ext cx="355600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chemeClr val="dk2"/>
                </a:solidFill>
                <a:latin typeface="Century Gothic" panose="020B0502020202020204" pitchFamily="34" charset="0"/>
              </a:rPr>
              <a:t>Dec 20</a:t>
            </a:r>
          </a:p>
        </p:txBody>
      </p:sp>
      <p:sp>
        <p:nvSpPr>
          <p:cNvPr id="9183" name="OTLSHAPE_M_7f583de0854a4cacb89837f3a379bb4a_Title"/>
          <p:cNvSpPr txBox="1"/>
          <p:nvPr>
            <p:custDataLst>
              <p:tags r:id="rId98"/>
            </p:custDataLst>
          </p:nvPr>
        </p:nvSpPr>
        <p:spPr>
          <a:xfrm>
            <a:off x="10680799" y="2516059"/>
            <a:ext cx="108852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5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7</a:t>
            </a:r>
          </a:p>
        </p:txBody>
      </p:sp>
      <p:sp>
        <p:nvSpPr>
          <p:cNvPr id="9184" name="OTLSHAPE_M_7f583de0854a4cacb89837f3a379bb4a_Date"/>
          <p:cNvSpPr txBox="1"/>
          <p:nvPr>
            <p:custDataLst>
              <p:tags r:id="rId99"/>
            </p:custDataLst>
          </p:nvPr>
        </p:nvSpPr>
        <p:spPr>
          <a:xfrm>
            <a:off x="10860884" y="2806588"/>
            <a:ext cx="330200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>
                <a:solidFill>
                  <a:schemeClr val="dk2"/>
                </a:solidFill>
                <a:latin typeface="Century Gothic" panose="020B0502020202020204" pitchFamily="34" charset="0"/>
              </a:rPr>
              <a:t>Jan 20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5CCEB5E-8948-AF5D-702C-D4ABE44E9251}"/>
              </a:ext>
            </a:extLst>
          </p:cNvPr>
          <p:cNvSpPr txBox="1"/>
          <p:nvPr/>
        </p:nvSpPr>
        <p:spPr>
          <a:xfrm>
            <a:off x="7548" y="504204"/>
            <a:ext cx="12184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PROJECT TIMELINE 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6440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MuNi4xIiwiT3JpZ2luYWxBc3NlbWJseVZlcnNpb24iOiIxLjAwLjAwLjAwIiwiRWRpdGlvbiI6IlBybyIsIkxhc3RTYXZlZEVkaXRpb24iOjMsIklzUGx1c0VkaXRpb24iOnRydWUsIklzUHJvRWRpdGlvbiI6dHJ1ZX0sIkVmZmVjdCI6MSwiU3R5bGUiOnsiJGlkIjoiMyIsIlRpbWViYW5kU3R5bGUiOnsiJGlkIjoiNCIsIlNjYWxlTWFya2luZyI6MCwiU2hhcGUiOjEzLCJTaGFwZVN0eWxlIjp7IiRpZCI6IjUiLCJNYXJnaW4iOnsiJGlkIjoiNiIsIlRvcCI6MC4wLCJMZWZ0IjoxMC4wLCJSaWdodCI6MTAuMCwiQm90dG9tIjowLjB9LCJQYWRkaW5nIjp7IiRpZCI6IjciLCJUb3AiOjMuMCwiTGVmdCI6MC4wLCJSaWdodCI6MC4wLCJCb3R0b20iOjMuMH0sIkJhY2tncm91bmQiOnsiJGlkIjoiOCIsIkNvbG9yIjp7IiRpZCI6IjkiLCJBIjoyNTUsIlIiOjEzMywiRyI6MCwiQiI6MTc4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aWQiOiIxNCIsIlRvcCI6MC4wLCJMZWZ0IjoxMC4wLCJSaWdodCI6MTAuMCwiQm90dG9tIjowLjB9LCJQYWRkaW5nIjp7IiRpZCI6IjE1IiwiVG9wIjozLjAsIkxlZnQiOjAuMCwiUmlnaHQiOjAuMCwiQm90dG9tIjozLjB9LCJCYWNrZ3JvdW5kIjp7IiRpZCI6IjE2IiwiQ29sb3IiOnsiJGlkIjoiMTciLCJBIjoyNTUsIlIiOjEzMywiRyI6MCwiQiI6MTc4fX0sIklzVmlzaWJsZSI6dHJ1ZSwiV2lkdGgiOjAuMCwiSGVpZ2h0Ijoz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C4wLCJSaWdodCI6MTAuMCwiQm90dG9tIjowLjB9LCJQYWRkaW5nIjp7IiRpZCI6IjIzIiwiVG9wIjozLjAsIkxlZnQiOjAuMCwiUmlnaHQiOjAuMCwiQm90dG9tIjozLjB9LCJCYWNrZ3JvdW5kIjp7IiRpZCI6IjI0IiwiQ29sb3IiOnsiJGlkIjoiMjUiLCJBIjoyNTUsIlIiOjEzMywiRyI6MCwiQiI6MTc4fX0sIklzVmlzaWJsZSI6dHJ1ZSwiV2lkdGgiOjAuMCwiSGVpZ2h0IjozMC4wLCJCb3JkZXJTdHlsZSI6eyIkaWQiOiIyNiIsIkxpbmVDb2xvciI6eyIkaWQiOiIyNyIsIiR0eXBlIjoiTkxSRS5Db21tb24uRG9tLlNvbGlkQ29sb3JCcnVzaCwgTkxSRS5Db21tb24iLCJDb2xvciI6eyIkaWQiOiIyOCIsIkEiOjI1NSwiUiI6MjU1LCJHIjowLCJCIjowfX0sIkxpbmVXZWlnaHQiOjAuMCwiTGluZVR5cGUiOjAsIlBhcmVudFN0eWxlIjpudWxsfSwiUGFyZW50U3R5bGUiOm51bGx9LCJSaWdodEVuZENhcHNTdHlsZSI6eyIkaWQiOiIyOSIsIkZvbnRTZXR0aW5ncyI6eyIkaWQiOiIzMCIsIkZvbnRTaXplIjoxNCwiRm9udE5hbWUiOiJDYWxpYnJpIiwiSXNCb2xkIjp0cnVlLCJJc0l0YWxpYyI6ZmFsc2UsIklzVW5kZXJsaW5lZCI6ZmFsc2UsIlBhcmVudFN0eWxlIjpudWxsfSwiQXV0b1NpemUiOjAsIkZvcmVncm91bmQiOnsiJGlkIjoiMzEiLCJDb2xvciI6eyIkaWQiOiIzMi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MC4wLCJCb3R0b20iOjAuMH0sIlBhZGRpbmciOnsiJGlkIjoiMzQiLCJUb3AiOjAuMCwiTGVmdCI6MC4wLCJSaWdodCI6MC4wLCJCb3R0b20iOjAuMH0sIkJhY2tncm91bmQiOnsiJGlkIjoiMzUiLCJDb2xvciI6eyIkaWQiOiIzNiIsIkEiOjg5LCJSIjowLCJHIjowLCJCIjowfX0sIklzVmlzaWJsZSI6ZmFsc2UsIldpZHRoIjowLjAsIkhlaWdodCI6MC4wLCJCb3JkZXJTdHlsZSI6bnVsbCwiUGFyZW50U3R5bGUiOm51bGx9LCJMZWZ0RW5kQ2Fwc1N0eWxlIjp7IiRpZCI6IjM3IiwiRm9udFNldHRpbmdzIjp7IiRpZCI6IjM4IiwiRm9udFNpemUiOjE0LCJGb250TmFtZSI6IkNhbGlicmkiLCJJc0JvbGQiOnRydWUsIklzSXRhbGljIjpmYWxzZSwiSXNVbmRlcmxpbmVkIjpmYWxzZSwiUGFyZW50U3R5bGUiOm51bGx9LCJBdXRvU2l6ZSI6MCwiRm9yZWdyb3VuZCI6eyIkaWQiOiIzOSIsIkNvbG9yIjp7IiRpZCI6IjQw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QxIiwiVG9wIjowLjAsIkxlZnQiOjIwLjAsIlJpZ2h0IjowLjAsIkJvdHRvbSI6MC4wfSwiUGFkZGluZyI6eyIkaWQiOiI0MiIsIlRvcCI6MC4wLCJMZWZ0IjowLjAsIlJpZ2h0IjowLjAsIkJvdHRvbSI6MC4wfSwiQmFja2dyb3VuZCI6eyIkaWQiOiI0MyIsIkNvbG9yIjp7IiRyZWYiOiIzNiJ9fSwiSXNWaXNpYmxlIjpmYWxzZSwiV2lkdGgiOjAuMCwiSGVpZ2h0IjowLjAsIkJvcmRlclN0eWxlIjpudWxsLCJQYXJlbnRTdHlsZSI6bnVsbH0sIlRvZGF5VGV4dFN0eWxlIjp7IiRpZCI6IjQ0IiwiRm9udFNldHRpbmdzIjp7IiRpZCI6IjQ1IiwiRm9udFNpemUiOjg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EsIlNob3dTZWdtZW50U2VwYXJhdG9ycyI6ZmFsc2UsIlNlZ21lbnRTZXBhcmF0b3JPcGFjaXR5IjozMCwiSGFzQmVlblZpc2libGVCZWZvcmUiOnRydWUsIkZvbnRTZXR0aW5ncyI6eyIkaWQiOiI1NyIsIkZvbnRTaXplIjoxMiwiRm9udE5hbWUiOiJDYWxpYnJpIiwiSXNCb2xkIjpmYWxzZSwiSXNJdGFsaWMiOmZhbHNlLCJJc1VuZGVybGluZWQiOmZhbHNlLCJQYXJlbnRTdHlsZSI6bnVsbH0sIkF1dG9TaXplIjowLCJGb3JlZ3JvdW5kIjp7IiRpZCI6IjU4IiwiQ29sb3IiOnsiJGlkIjoiNT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GlkIjoiNjIiLCJDb2xvciI6eyIkcmVmIjoiMzYifX0sIklzVmlzaWJsZSI6dHJ1ZSwiV2lkdGgiOjAuMCwiSGVpZ2h0IjowLjAsIkJvcmRlclN0eWxlIjpudWxsLCJQYXJlbnRTdHlsZSI6bnVsbH0sIlNpbmdsZVNjYWxlU2hhcGVTdHlsZSI6eyIkaWQiOiI2MyIsIlNoYXBlIjowLCJIZWlnaHQiOjAuMH0sIk1pZGRsZVRpZXJTY2FsZVN0eWxlIjp7IiRpZCI6IjY0IiwiU2hhcGUiOjEsIlNob3dTZWdtZW50U2VwYXJhdG9ycyI6ZmFsc2UsIlNlZ21lbnRTZXBhcmF0b3JPcGFjaXR5IjozMCwiSGFzQmVlblZpc2libGVCZWZvcmUiOmZhbHNlLCJGb250U2V0dGluZ3MiOnsiJGlkIjoiNjUiLCJGb250U2l6ZSI6MTIsIkZvbnROYW1lIjoiQ2FsaWJyaSIsIklzQm9sZCI6ZmFsc2UsIklzSXRhbGljIjpmYWxzZSwiSXNVbmRlcmxpbmVkIjpmYWxzZSwiUGFyZW50U3R5bGUiOm51bGx9LCJBdXRvU2l6ZSI6MCwiRm9yZWdyb3VuZCI6eyIkaWQiOiI2NiIsIkNvbG9yIjp7IiRpZCI6IjY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4OSwiUiI6MCwiRyI6MCwiQiI6MH19LCJJc1Zpc2libGUiOmZhbHNlLCJXaWR0aCI6MC4wLCJIZWlnaHQiOjAuMCwiQm9yZGVyU3R5bGUiOm51bGwsIlBhcmVudFN0eWxlIjpudWxsfSwiQm90dG9tVGllclNjYWxlU3R5bGUiOnsiJGlkIjoiNzIiLCJTaGFwZSI6MSwiU2hvd1NlZ21lbnRTZXBhcmF0b3JzIjpmYWxzZSwiU2VnbWVudFNlcGFyYXRvck9wYWNpdHkiOjMwLCJIYXNCZWVuVmlzaWJsZUJlZm9yZSI6ZmFsc2UsIkZvbnRTZXR0aW5ncyI6eyIkaWQiOiI3MyIsIkZvbnRTaXplIjoxMi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zYiLCJUb3AiOjAuMCwiTGVmdCI6NS4wLCJSaWdodCI6MC4wLCJCb3R0b20iOjAuMH0sIlBhZGRpbmciOnsiJGlkIjoiNzciLCJUb3AiOjAuMCwiTGVmdCI6MC4wLCJSaWdodCI6MC4wLCJCb3R0b20iOjAuMH0sIkJhY2tncm91bmQiOnsiJGlkIjoiNzgiLCJDb2xvciI6eyIkaWQiOiI3OSIsIkEiOjg5LCJSIjowLCJHIjowLCJCIjowfX0sIklzVmlzaWJsZSI6ZmFsc2UsIldpZHRoIjowLjAsIkhlaWdodCI6MC4wLCJCb3JkZXJTdHlsZSI6bnVsbCwiUGFyZW50U3R5bGUiOm51bGx9LCJFbGFwc2VkVGltZUJhY2tncm91bmQiOnsiJGlkIjoiODAiLCJDb2xvciI6eyIkaWQiOiI4MSIsIkEiOjc3LCJSIjoyNTUsIkciOjAsIkIiOjB9fSwiQXBwZW5kWWVhck9uWWVhckNoYW5nZSI6dHJ1ZSwiRWxhcHNlZFRpbWVGb3JtYXQiOjEsIlRvZGF5TWFya2VyUG9zaXRpb24iOjMsIlF1aWNrUG9zaXRpb24iOjMsIkFic29sdXRlUG9zaXRpb24iOjI1NS4wLCJNYXJnaW4iOnsiJGlkIjoiODIiLCJUb3AiOjAuMCwiTGVmdCI6MTAuMCwiUmlnaHQiOjEwLjAsIkJvdHRvbSI6MC4wfSwiUGFkZGluZyI6eyIkaWQiOiI4MyIsIlRvcCI6MC4wLCJMZWZ0IjowLjAsIlJpZ2h0IjowLjAsIkJvdHRvbSI6MC4wfSwiQmFja2dyb3VuZCI6eyIkaWQiOiI4NCIsIkNvbG9yIjp7IiRpZCI6Ijg1IiwiQSI6MjU1LCJSIjoxNDgsIkciOjAsIkIiOjE3OH19LCJJc1Zpc2libGUiOnRydWUsIldpZHRoIjowLjAsIkhlaWdodCI6MC4wLCJCb3JkZXJTdHlsZSI6bnVsbCwiUGFyZW50U3R5bGUiOm51bGx9LCJEZWZhdWx0TWlsZXN0b25lU3R5bGUiOnsiJGlkIjoiODYiLCJTaGFwZSI6Ny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NzksIkciOjEyOSwiQiI6MTg5fX0sIkxpbmVXZWlnaHQiOjEuMCwiTGluZVR5cGUiOjAsIlBhcmVudFN0eWxlIjpudWxsfSwiSXNCZWxvd1RpbWViYW5kIjpmYWxzZSwiUG9zaXRpb25PblRhc2siOjAsIkhpZGVEYXRlIjpmYWxzZSwiU2hhcGVTaXplIjoxLCJTcGFjaW5nIjoyLjAsIlBhZGRpbmciOnsiJGlkIjoiOTEiLCJUb3AiOjcuMCwiTGVmdCI6My4wLCJSaWdodCI6MC4wLCJCb3R0b20iOjIuMH0sIlNoYXBlU3R5bGUiOnsiJGlkIjoiOTIiLCJNYXJnaW4iOnsiJGlkIjoiOTMiLCJUb3AiOjAuMCwiTGVmdCI6MC4wLCJSaWdodCI6MC4wLCJCb3R0b20iOjAuMH0sIlBhZGRpbmciOnsiJGlkIjoiOTQiLCJUb3AiOjAuMCwiTGVmdCI6MC4wLCJSaWdodCI6MC4wLCJCb3R0b20iOjAuMH0sIkJhY2tncm91bmQiOnsiJGlkIjoiOTUiLCJDb2xvciI6eyIkaWQiOiI5NiIsIkEiOjI1NSwiUiI6MCwiRyI6MTE0LCJCIjoxODh9fSwiSXNWaXNpYmxlIjp0cnVlLCJXaWR0aCI6MTguMCwiSGVpZ2h0IjoyMC4wLCJCb3JkZXJTdHlsZSI6eyIkaWQiOiI5NyIsIkxpbmVDb2xvciI6eyIkaWQiOiI5OCIsIiR0eXBlIjoiTkxSRS5Db21tb24uRG9tLlNvbGlkQ29sb3JCcnVzaCwgTkxSRS5Db21tb24iLCJDb2xvciI6eyIkaWQiOiI5OSIsIkEiOjI1NSwiUiI6MjU1LCJHIjowLCJCIjowfX0sIkxpbmVXZWlnaHQiOjAuMCwiTGluZVR5cGUiOjAsIlBhcmVudFN0eWxlIjpudWxsfSwiUGFyZW50U3R5bGUiOm51bGx9LCJUaXRsZVN0eWxlIjp7IiRpZCI6IjEwMCIsIkZvbnRTZXR0aW5ncyI6eyIkaWQiOiIxMDEiLCJGb250U2l6ZSI6MTEsIkZvbnROYW1lIjoiQ2FsaWJyaSIsIklzQm9sZCI6dHJ1ZSwiSXNJdGFsaWMiOmZhbHNlLCJJc1VuZGVybGluZWQiOmZhbHNlLCJQYXJlbnRTdHlsZSI6bnVsbH0sIkF1dG9TaXplIjowLCJGb3JlZ3JvdW5kIjp7IiRpZCI6IjEwMiIsIkNvbG9yIjp7IiRpZCI6IjEw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zNiJ9fSwiSXNWaXNpYmxlIjp0cnVlLCJXaWR0aCI6MC4wLCJIZWlnaHQiOjAuMCwiQm9yZGVyU3R5bGUiOm51bGwsIlBhcmVudFN0eWxlIjpudWxsfSwiRGF0ZVN0eWxlIjp7IiRpZCI6IjEwNyIsIkZvbnRTZXR0aW5ncyI6eyIkaWQiOiIxMDgiLCJGb250U2l6ZSI6MTAsIkZvbnROYW1lIjoiQ2FsaWJyaSIsIklzQm9sZCI6ZmFsc2UsIklzSXRhbGljIjpmYWxzZSwiSXNVbmRlcmxpbmVkIjpmYWxzZSwiUGFyZW50U3R5bGUiOm51bGx9LCJBdXRvU2l6ZSI6MCwiRm9yZWdyb3VuZCI6eyIkaWQiOiIxMDkiLCJDb2xvciI6eyIkaWQiOiIx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SIsIlRvcCI6MC4wLCJMZWZ0IjowLjAsIlJpZ2h0IjowLjAsIkJvdHRvbSI6MC4wfSwiUGFkZGluZyI6eyIkaWQiOiIxMTIiLCJUb3AiOjAuMCwiTGVmdCI6MC4wLCJSaWdodCI6MC4wLCJCb3R0b20iOjAuMH0sIkJhY2tncm91bmQiOnsiJGlkIjoiMTEzIiwiQ29sb3IiOnsiJHJlZiI6IjM2In19LCJJc1Zpc2libGUiOnRydWUsIldpZHRoIjowLjAsIkhlaWdodCI6MC4wLCJCb3JkZXJTdHlsZSI6bnVsbCwiUGFyZW50U3R5bGUiOm51bGx9LCJEYXRlRm9ybWF0Ijp7IiRpZCI6IjE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iLCJGb3JtYXQiOjAsIklzVmlzaWJsZSI6ZmFsc2UsIkxhc3RLbm93blZpc2liaWxpdHlTdGF0ZSI6ZmFsc2V9LCJJc1Zpc2libGUiOnRydWUsIlBhcmVudFN0eWxlIjpudWxsfSwiRGVmYXVsdFRhc2tTdHlsZSI6eyIkaWQiOiIxMTYiLCJTaGFwZSI6MCwiU2hhcGVUaGlja25lc3MiOjIsIkR1cmF0aW9uRm9ybWF0Ijo1LCJJbmNsdWRlTm9uV29ya2luZ0RheXNJbkR1cmF0aW9uIjpmYWxzZSwiUGVyY2VudGFnZUNvbXBsZXRlU3R5bGUiOnsiJGlkIjoiMTE3IiwiRm9udFNldHRpbmdzIjp7IiRpZCI6IjExOCIsIkZvbnRTaXplIjoxMCwiRm9udE5hbWUiOiJDYWxpYnJpIiwiSXNCb2xkIjpmYWxzZSwiSXNJdGFsaWMiOmZhbHNlLCJJc1VuZGVybGluZWQiOmZhbHNlLCJQYXJlbnRTdHlsZSI6bnVsbH0sIkF1dG9TaXplIjowLCJGb3JlZ3JvdW5kIjp7IiRpZCI6IjExOSIsIkNvbG9yIjp7IiRpZCI6IjEy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cmVmIjoiMzYifX0sIklzVmlzaWJsZSI6dHJ1ZSwiV2lkdGgiOjAuMCwiSGVpZ2h0IjowLjAsIkJvcmRlclN0eWxlIjpudWxsLCJQYXJlbnRTdHlsZSI6bnVsbH0sIkR1cmF0aW9uU3R5bGUiOnsiJGlkIjoiMTI0IiwiRm9udFNldHRpbmdzIjp7IiRpZCI6IjEyNSIsIkZvbnRTaXplIjoxMiwiRm9udE5hbWUiOiJDYWxpYnJpIiwiSXNCb2xkIjpmYWxzZSwiSXNJdGFsaWMiOmZhbHNlLCJJc1VuZGVybGluZWQiOmZhbHNlLCJQYXJlbnRTdHlsZSI6bnVsbH0sIkF1dG9TaXplIjowLCJGb3JlZ3JvdW5kIjp7IiRpZCI6IjEyNiIsIkNvbG9yIjp7IiRpZCI6IjEyN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cmVmIjoiMzYifX0sIklzVmlzaWJsZSI6dHJ1ZSwiV2lkdGgiOjAuMCwiSGVpZ2h0IjowLjAsIkJvcmRlclN0eWxlIjpudWxsLCJQYXJlbnRTdHlsZSI6bnVsbH0sIkhvcml6b250YWxDb25uZWN0b3JTdHlsZSI6eyIkaWQiOiIxMzEiLCJMaW5lQ29sb3IiOnsiJGlkIjoiMTMyIiwiJHR5cGUiOiJOTFJFLkNvbW1vbi5Eb20uU29saWRDb2xvckJydXNoLCBOTFJFLkNvbW1vbiIsIkNvbG9yIjp7IiRpZCI6IjEzMyIsIkEiOjI1NSwiUiI6MjA0LCJHIjoyMDQsIkIiOjIwNH19LCJMaW5lV2VpZ2h0IjoxLjAsIkxpbmVUeXBlIjowLCJQYXJlbnRTdHlsZSI6bnVsbH0sIlZlcnRpY2FsQ29ubmVjdG9yU3R5bGUiOnsiJGlkIjoiMTM0IiwiTGluZUNvbG9yIjp7IiRpZCI6IjEzNSIsIiR0eXBlIjoiTkxSRS5Db21tb24uRG9tLlNvbGlkQ29sb3JCcnVzaCwgTkxSRS5Db21tb24iLCJDb2xvciI6eyIkaWQiOiIxMzYiLCJBIjoyNTUsIlIiOjIwNCwiRyI6MjA0LCJCIjoyMDR9fSwiTGluZVdlaWdodCI6MS4wLCJMaW5lVHlwZSI6MCwiUGFyZW50U3R5bGUiOm51bGx9LCJNYXJnaW4iOm51bGwsIlN0YXJ0RGF0ZVBvc2l0aW9uIjo0LCJFbmREYXRlUG9zaXRpb24iOjQsIkRhdGVJc1Zpc2libGUiOnRydWUsIlRpdGxlUG9zaXRpb24iOjUsIkR1cmF0aW9uUG9zaXRpb24iOjIsIlBlcmNlbnRhZ2VDb21wbGV0ZWRQb3NpdGlvbiI6NiwiU3BhY2luZyI6MiwiSXNCZWxvd1RpbWViYW5kIjp0cnVlLCJQZXJjZW50YWdlQ29tcGxldGVTaGFwZU9wYWNpdHkiOjM1LCJTaGFwZVN0eWxlIjp7IiRpZCI6IjEzNyIsIk1hcmdpbiI6eyIkaWQiOiIxMzgiLCJUb3AiOjAuMCwiTGVmdCI6NC4wLCJSaWdodCI6NC4wLCJCb3R0b20iOjAuMH0sIlBhZGRpbmciOnsiJGlkIjoiMTM5IiwiVG9wIjowLjAsIkxlZnQiOjAuMCwiUmlnaHQiOjAuMCwiQm90dG9tIjowLjB9LCJCYWNrZ3JvdW5kIjp7IiRpZCI6IjE0MCIsIkNvbG9yIjp7IiRpZCI6IjE0MSIsIkEiOjI1NSwiUiI6MCwiRyI6MTE0LCJCIjoxODh9fSwiSXNWaXNpYmxlIjp0cnVlLCJXaWR0aCI6MC4wLCJIZWlnaHQiOjIyLjAsIkJvcmRlclN0eWxlIjp7IiRpZCI6IjE0MiIsIkxpbmVDb2xvciI6eyIkaWQiOiIxNDMiLCIkdHlwZSI6Ik5MUkUuQ29tbW9uLkRvbS5Tb2xpZENvbG9yQnJ1c2gsIE5MUkUuQ29tbW9uIiwiQ29sb3IiOnsiJGlkIjoiMTQ0IiwiQSI6MjU1LCJSIjoyNTUsIkciOjAsIkIiOjB9fSwiTGluZVdlaWdodCI6MC4wLCJMaW5lVHlwZSI6MCwiUGFyZW50U3R5bGUiOm51bGx9LCJQYXJlbnRTdHlsZSI6bnVsbH0sIlRpdGxlU3R5bGUiOnsiJGlkIjoiMTQ1IiwiRm9udFNldHRpbmdzIjp7IiRpZCI6IjE0NiIsIkZvbnRTaXplIjoxMSwiRm9udE5hbWUiOiJDYWxpYnJpIiwiSXNCb2xkIjp0cnVlLCJJc0l0YWxpYyI6ZmFsc2UsIklzVW5kZXJsaW5lZCI6ZmFsc2UsIlBhcmVudFN0eWxlIjpudWxsfSwiQXV0b1NpemUiOjAsIkZvcmVncm91bmQiOnsiJGlkIjoiMTQ3IiwiQ29sb3IiOnsiJGlkIjoiMTQ4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0OSIsIlRvcCI6MC4wLCJMZWZ0IjowLjAsIlJpZ2h0IjowLjAsIkJvdHRvbSI6MC4wfSwiUGFkZGluZyI6eyIkaWQiOiIxNTAiLCJUb3AiOjAuMCwiTGVmdCI6MC4wLCJSaWdodCI6MC4wLCJCb3R0b20iOjAuMH0sIkJhY2tncm91bmQiOnsiJGlkIjoiMTUxIiwiQ29sb3IiOnsiJHJlZiI6IjM2In19LCJJc1Zpc2libGUiOnRydWUsIldpZHRoIjowLjAsIkhlaWdodCI6MC4wLCJCb3JkZXJTdHlsZSI6bnVsbCwiUGFyZW50U3R5bGUiOm51bGx9LCJEYXRlU3R5bGUiOnsiJGlkIjoiMTUyIiwiRm9udFNldHRpbmdzIjp7IiRpZCI6IjE1MyIsIkZvbnRTaXplIjoxMCwiRm9udE5hbWUiOiJDYWxpYnJpIiwiSXNCb2xkIjpmYWxz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yZWYiOiIzNiJ9fSwiSXNWaXNpYmxlIjp0cnVlLCJXaWR0aCI6MC4wLCJIZWlnaHQiOjAuMCwiQm9yZGVyU3R5bGUiOm51bGwsIlBhcmVudFN0eWxlIjpudWxsfSwiRGF0ZUZvcm1hdCI6eyIkaWQiOiIxN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wIiwiRm9ybWF0IjowLCJJc1Zpc2libGUiOmZhbHNlLCJMYXN0S25vd25WaXNpYmlsaXR5U3RhdGUiOmZhbHNlfSwiSXNWaXNpYmxlIjp0cnVlLCJQYXJlbnRTdHlsZSI6bnVsbCwiX2V4cGxpY2l0bHlTZXQiOnsiJGlkIjoiMTY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jIiLCJHcmlkbGluZVN0eWxlIjp7IiRpZCI6IjE2MyIsIkxpbmVDb2xvciI6eyIkaWQiOiIxNjQiLCIkdHlwZSI6Ik5MUkUuQ29tbW9uLkRvbS5Tb2xpZENvbG9yQnJ1c2gsIE5MUkUuQ29tbW9uIiwiQ29sb3IiOnsiJGlkIjoiMTY1IiwiQSI6MzgsIlIiOjkxLCJHIjoxNTUsIkIiOjIxM319LCJMaW5lV2VpZ2h0IjoxLjAsIkxpbmVUeXBlIjowLCJQYXJlbnRTdHlsZSI6bnVsbH0sIk1hcmdpbiI6eyIkaWQiOiIxNjYiLCJUb3AiOjAuMCwiTGVmdCI6MC4wLCJSaWdodCI6MC4wLCJCb3R0b20iOjAuMH0sIlBhZGRpbmciOnsiJGlkIjoiMTY3IiwiVG9wIjowLjAsIkxlZnQiOjAuMCwiUmlnaHQiOjAuMCwiQm90dG9tIjowLjB9LCJCYWNrZ3JvdW5kIjpudWxsLCJJc1Zpc2libGUiOnRydWUsIldpZHRoIjowLjAsIkhlaWdodCI6MC4wLCJCb3JkZXJTdHlsZSI6bnVsbCwiUGFyZW50U3R5bGUiOm51bGx9LCJBY3Rpdml0eUxpbmVQYW5lbFN0eWxlIjp7IiRpZCI6IjE2OCIsIkFjdGl2aXR5TGluZVN0eWxlIjp7IiRpZCI6IjE2OSIsIkxpbmVDb2xvciI6eyIkaWQiOiIxNzAiLCIkdHlwZSI6Ik5MUkUuQ29tbW9uLkRvbS5Tb2xpZENvbG9yQnJ1c2gsIE5MUkUuQ29tbW9uIiwiQ29sb3IiOnsiJGlkIjoiMTcxIiwiQSI6MzgsIlIiOjY4LCJHIjoxMTQsIkIiOjE5Nn19LCJMaW5lV2VpZ2h0IjoxLjAsIkxpbmVUeXBlIjowLCJQYXJlbnRTdHlsZSI6bnVsbH0sIk1hcmdpbiI6eyIkaWQiOiIxNzIiLCJUb3AiOjAuMCwiTGVmdCI6MC4wLCJSaWdodCI6MC4wLCJCb3R0b20iOjAuMH0sIlBhZGRpbmciOnsiJGlkIjoiMTczIiwiVG9wIjowLjAsIkxlZnQiOjAuMCwiUmlnaHQiOjAuMCwiQm90dG9tIjowLjB9LCJCYWNrZ3JvdW5kIjpudWxsLCJJc1Zpc2libGUiOnRydWUsIldpZHRoIjowLjAsIkhlaWdodCI6MC4wLCJCb3JkZXJTdHlsZSI6bnVsbCwiUGFyZW50U3R5bGUiOm51bGx9LCJTaG93RWxhcHNlZFRpbWVHcmFkaWVudFN0eWxlIjp0cnVlLCJUaW1lYmFuZFJlc2VydmVkTGVmdEFyZWFTdHlsZSI6eyIkaWQiOiIxNzQiLCJBY3Rpdml0eUhlYWRlcldpZHRoIjowLjAsIklzU2V0IjpmYWxzZX0sIkRlZmF1bHRTd2ltbGFuZVN0eWxlIjp7IiRpZCI6IjE3NSIsIkhlYWRlclN0eWxlIjp7IiRpZCI6IjE3NiIsIlRleHRTdHlsZSI6eyIkaWQiOiIxNzciLCJGb250U2V0dGluZ3MiOnsiJGlkIjoiMTc4IiwiRm9udFNpemUiOjEyLCJGb250TmFtZSI6IkNhbGlicmkiLCJJc0JvbGQiOmZhbHNlLCJJc0l0YWxpYyI6ZmFsc2UsIklzVW5kZXJsaW5lZCI6ZmFsc2UsIlBhcmVudFN0eWxlIjpudWxsfSwiQXV0b1NpemUiOjAsIkZvcmVncm91bmQiOnsiJGlkIjoiMTc5IiwiQ29sb3IiOnsiJGlkIjoiMTgw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4MSIsIlRvcCI6MC4wLCJMZWZ0IjowLjAsIlJpZ2h0IjowLjAsIkJvdHRvbSI6MC4wfSwiUGFkZGluZyI6eyIkaWQiOiIxODIiLCJUb3AiOjAuMCwiTGVmdCI6MC4wLCJSaWdodCI6MC4wLCJCb3R0b20iOjAuMH0sIkJhY2tncm91bmQiOm51bGwsIklzVmlzaWJsZSI6dHJ1ZSwiV2lkdGgiOjAuMCwiSGVpZ2h0IjowLjAsIkJvcmRlclN0eWxlIjpudWxsLCJQYXJlbnRTdHlsZSI6bnVsbH0sIlJlY3RhbmdsZVN0eWxlIjp7IiRpZCI6IjE4MyIsIk1hcmdpbiI6eyIkaWQiOiIxODQiLCJUb3AiOjAuMCwiTGVmdCI6MC4wLCJSaWdodCI6MC4wLCJCb3R0b20iOjAuMH0sIlBhZGRpbmciOnsiJGlkIjoiMTg1IiwiVG9wIjowLjAsIkxlZnQiOjAuMCwiUmlnaHQiOjAuMCwiQm90dG9tIjowLjB9LCJCYWNrZ3JvdW5kIjp7IiRpZCI6IjE4NiIsIkNvbG9yIjp7IiRpZCI6IjE4NyIsIkEiOjEyNywiUiI6OTEsIkciOjE1NSwiQiI6MjEzfX0sIklzVmlzaWJsZSI6dHJ1ZSwiV2lkdGgiOjAuMCwiSGVpZ2h0IjowLjAsIkJvcmRlclN0eWxlIjp7IiRpZCI6IjE4OCIsIkxpbmVDb2xvciI6eyIkaWQiOiIxODkiLCIkdHlwZSI6Ik5MUkUuQ29tbW9uLkRvbS5Tb2xpZENvbG9yQnJ1c2gsIE5MUkUuQ29tbW9uIiwiQ29sb3IiOnsiJGlkIjoiMTkwIiwiQSI6MjU1LCJSIjoyNTUsIkciOjAsIkIiOjB9fSwiTGluZVdlaWdodCI6MC4wLCJMaW5lVHlwZSI6MCwiUGFyZW50U3R5bGUiOm51bGx9LCJQYXJlbnRTdHlsZSI6bnVsbH0sIk1hcmdpbiI6eyIkaWQiOiIxOTEiLCJUb3AiOjAuMCwiTGVmdCI6MC4wLCJSaWdodCI6MC4wLCJCb3R0b20iOjAuMH0sIlBhZGRpbmciOnsiJGlkIjoiMTkyIiwiVG9wIjowLjAsIkxlZnQiOjAuMCwiUmlnaHQiOjAuMCwiQm90dG9tIjowLjB9LCJCYWNrZ3JvdW5kIjpudWxsLCJJc1Zpc2libGUiOnRydWUsIldpZHRoIjowLjAsIkhlaWdodCI6MC4wLCJCb3JkZXJTdHlsZSI6bnVsbCwiUGFyZW50U3R5bGUiOm51bGx9LCJCYWNrZ3JvdW5kU3R5bGUiOnsiJGlkIjoiMTkzIiwiTWFyZ2luIjp7IiRpZCI6IjE5NCIsIlRvcCI6MC4wLCJMZWZ0IjowLjAsIlJpZ2h0IjowLjAsIkJvdHRvbSI6MC4wfSwiUGFkZGluZyI6eyIkaWQiOiIxOTUiLCJUb3AiOjAuMCwiTGVmdCI6MC4wLCJSaWdodCI6MC4wLCJCb3R0b20iOjAuMH0sIkJhY2tncm91bmQiOnsiJGlkIjoiMTk2IiwiQ29sb3IiOnsiJGlkIjoiMTk3IiwiQSI6MzgsIlIiOjkxLCJHIjoxNTUsIkIiOjIxM319LCJJc1Zpc2libGUiOnRydWUsIldpZHRoIjowLjAsIkhlaWdodCI6MC4wLCJCb3JkZXJTdHlsZSI6eyIkaWQiOiIxOTgiLCJMaW5lQ29sb3IiOnsiJGlkIjoiMTk5IiwiJHR5cGUiOiJOTFJFLkNvbW1vbi5Eb20uU29saWRDb2xvckJydXNoLCBOTFJFLkNvbW1vbiIsIkNvbG9yIjp7IiRpZCI6IjIwMCIsIkEiOjI1NSwiUiI6MjU1LCJHIjowLCJCIjowfX0sIkxpbmVXZWlnaHQiOjAuMCwiTGluZVR5cGUiOjAsIlBhcmVudFN0eWxlIjpudWxsfSwiUGFyZW50U3R5bGUiOm51bGx9LCJJc0Fib3ZlVGltZWJhbmQiOmZhbHNlLCJNYXJnaW4iOnsiJGlkIjoiMjAxIiwiVG9wIjowLjAsIkxlZnQiOjAuMCwiUmlnaHQiOjAuMCwiQm90dG9tIjowLjB9LCJQYWRkaW5nIjp7IiRpZCI6IjIwMiIsIlRvcCI6MC4wLCJMZWZ0IjowLjAsIlJpZ2h0IjowLjAsIkJvdHRvbSI6MC4wfSwiSXNWaXNpYmxlIjp0cnVlLCJXaWR0aCI6MC4wLCJIZWlnaHQiOjAuMCwiQm9yZGVyU3R5bGUiOm51bGwsIlBhcmVudFN0eWxlIjpudWxsfX0sIlNjYWxlIjp7IiRpZCI6IjIwMyIsIlN0YXJ0RGF0ZSI6IjIwMTctMDUtMTBUMjM6NTk6NTkuOTk5WiIsIkVuZERhdGUiOiIyMDIyLTAxLTMwVDIzOjU5OjAwIiwiRm9ybWF0IjoiTU1NIiwiVHlwZSI6MiwiQXV0b0RhdGVSYW5nZSI6dHJ1ZSwiV29ya2luZ0RheXMiOjMxLCJGaXNjYWxZZWFyIjp7IiRpZCI6IjIwNCIsIlN0YXJ0TW9udGgiOjEsIlVzZVN0YXJ0aW5nWWVhckZvck51bWJlcmluZyI6dHJ1ZSwiU2hvd0Zpc2NhbFllYXJMYWJlbCI6dHJ1ZX0sIlRvZGF5TWFya2VyVGV4dCI6IlRvZGF5IiwiQXV0b1NjYWxlVHlwZSI6dHJ1ZX0sIlNjYWxlVjIiOnsiJGlkIjoiMjA1IiwiU3RhcnREYXRlIjoiMjAxNy0wNS0xMFQyMzo1OTo1OS45OTlaIiwiRW5kRGF0ZSI6IjIwMjMtMDEtMzBUMjM6NTk6MDAiLCJBdXRvRGF0ZVJhbmdlIjp0cnVlLCJXb3JraW5nRGF5cyI6MzEsIkZpc2NhbFllYXIiOnsiJHJlZiI6IjIwNCJ9LCJUb2RheU1hcmtlclRleHQiOiJUb2RheSIsIkF1dG9TY2FsZVR5cGUiOnRydWUsIlRpbWViYW5kU2NhbGVzIjp7IiRpZCI6IjIwNiIsIlRvcFNjYWxlTGF5ZXIiOnsiJGlkIjoiMjA3IiwiRm9ybWF0IjoiTU1NIiwiVHlwZSI6Mn0sIk1pZGRsZVNjYWxlTGF5ZXIiOnsiJGlkIjoiMjA4IiwiRm9ybWF0IjpudWxsLCJUeXBlIjowfSwiQm90dG9tU2NhbGVMYXllciI6eyIkaWQiOiIyMDkiLCJGb3JtYXQiOm51bGwsIlR5cGUiOjB9fX0sIk1pbGVzdG9uZXMiOlt7IiRpZCI6IjIxMCIsIkRhdGUiOiIyMDIyLTA1LTEwVDIzOjU5OjAwIiwiU3R5bGUiOnsiJGlkIjoiMjExIiwiU2hhcGUiOjEsIkNvbm5lY3Rvck1hcmdpbiI6eyIkaWQiOiIyMTIiLCJUb3AiOjAuMCwiTGVmdCI6Mi4wLCJSaWdodCI6Mi4wLCJCb3R0b20iOjAuMH0sIkNvbm5lY3RvclN0eWxlIjp7IiRpZCI6IjIxMyIsIkxpbmVDb2xvciI6eyIkaWQiOiIyMTQiLCIkdHlwZSI6Ik5MUkUuQ29tbW9uLkRvbS5Tb2xpZENvbG9yQnJ1c2gsIE5MUkUuQ29tbW9uIiwiQ29sb3IiOnsiJGlkIjoiMjE1IiwiQSI6MjU1LCJSIjo3OSwiRyI6MTI5LCJCIjoxODl9fSwiTGluZVdlaWdodCI6MS4wLCJMaW5lVHlwZSI6MCwiUGFyZW50U3R5bGUiOm51bGx9LCJJc0JlbG93VGltZWJhbmQiOmZhbHNlLCJQb3NpdGlvbk9uVGFzayI6MCwiSGlkZURhdGUiOmZhbHNlLCJTaGFwZVNpemUiOjEsIlNwYWNpbmciOjIuMCwiUGFkZGluZyI6eyIkaWQiOiIyMTYiLCJUb3AiOjcuMCwiTGVmdCI6My4wLCJSaWdodCI6MC4wLCJCb3R0b20iOjIuMH0sIlNoYXBlU3R5bGUiOnsiJGlkIjoiMjE3IiwiTWFyZ2luIjp7IiRpZCI6IjIxOCIsIlRvcCI6MC4wLCJMZWZ0IjowLjAsIlJpZ2h0IjowLjAsIkJvdHRvbSI6MC4wfSwiUGFkZGluZyI6eyIkaWQiOiIyMTkiLCJUb3AiOjAuMCwiTGVmdCI6MC4wLCJSaWdodCI6MC4wLCJCb3R0b20iOjAuMH0sIkJhY2tncm91bmQiOnsiJGlkIjoiMjIwIiwiQ29sb3IiOnsiJGlkIjoiMjIxIiwiQSI6MjU1LCJSIjoyNiwiRyI6MTMzLCJCIjoxNzB9fSwiSXNWaXNpYmxlIjp0cnVlLCJXaWR0aCI6MTguMCwiSGVpZ2h0IjoyMC4wLCJCb3JkZXJTdHlsZSI6eyIkaWQiOiIyMjIiLCJMaW5lQ29sb3IiOnsiJHJlZiI6Ijk4In0sIkxpbmVXZWlnaHQiOjAuMCwiTGluZVR5cGUiOjAsIlBhcmVudFN0eWxlIjpudWxsfSwiUGFyZW50U3R5bGUiOm51bGx9LCJUaXRsZVN0eWxlIjp7IiRpZCI6IjIyMyIsIkZvbnRTZXR0aW5ncyI6eyIkaWQiOiIyMjQiLCJGb250U2l6ZSI6MTEsIkZvbnROYW1lIjoiQ2FsaWJyaSIsIklzQm9sZCI6dHJ1ZSwiSXNJdGFsaWMiOmZhbHNlLCJJc1VuZGVybGluZWQiOmZhbHNlLCJQYXJlbnRTdHlsZSI6bnVsbH0sIkF1dG9TaXplIjowLCJGb3JlZ3JvdW5kIjp7IiRpZCI6IjIyNSIsIkNvbG9yIjp7IiRpZCI6IjIy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jciLCJUb3AiOjAuMCwiTGVmdCI6MC4wLCJSaWdodCI6MC4wLCJCb3R0b20iOjAuMH0sIlBhZGRpbmciOnsiJGlkIjoiMjI4IiwiVG9wIjowLjAsIkxlZnQiOjAuMCwiUmlnaHQiOjAuMCwiQm90dG9tIjowLjB9LCJCYWNrZ3JvdW5kIjp7IiRpZCI6IjIyOSIsIkNvbG9yIjp7IiRpZCI6IjIzMCIsIkEiOjAsIlIiOjI1NSwiRyI6MjU1LCJCIjoyNTV9fSwiSXNWaXNpYmxlIjp0cnVlLCJXaWR0aCI6MC4wLCJIZWlnaHQiOjAuMCwiQm9yZGVyU3R5bGUiOnsiJGlkIjoiMjMxIiwiTGluZUNvbG9yIjpudWxsLCJMaW5lV2VpZ2h0IjowLjAsIkxpbmVUeXBlIjowLCJQYXJlbnRTdHlsZSI6bnVsbH0sIlBhcmVudFN0eWxlIjpudWxsfSwiRGF0ZVN0eWxlIjp7IiRpZCI6IjIzMiIsIkZvbnRTZXR0aW5ncyI6eyIkaWQiOiIyMzMiLCJGb250U2l6ZSI6MTAsIkZvbnROYW1lIjoiQ2FsaWJyaSIsIklzQm9sZCI6ZmFsc2UsIklzSXRhbGljIjpmYWxzZSwiSXNVbmRlcmxpbmVkIjpmYWxzZSwiUGFyZW50U3R5bGUiOm51bGx9LCJBdXRvU2l6ZSI6MCwiRm9yZWdyb3VuZCI6eyIkaWQiOiIyMzQiLCJDb2xvciI6eyIkaWQiOiIyMz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zNiIsIlRvcCI6MC4wLCJMZWZ0IjowLjAsIlJpZ2h0IjowLjAsIkJvdHRvbSI6MC4wfSwiUGFkZGluZyI6eyIkaWQiOiIyMzciLCJUb3AiOjAuMCwiTGVmdCI6MC4wLCJSaWdodCI6MC4wLCJCb3R0b20iOjAuMH0sIkJhY2tncm91bmQiOnsiJGlkIjoiMjM4IiwiQ29sb3IiOnsiJGlkIjoiMjM5IiwiQSI6MCwiUiI6MjU1LCJHIjoyNTUsIkIiOjI1NX19LCJJc1Zpc2libGUiOnRydWUsIldpZHRoIjowLjAsIkhlaWdodCI6MC4wLCJCb3JkZXJTdHlsZSI6eyIkaWQiOiIyNDAiLCJMaW5lQ29sb3IiOm51bGwsIkxpbmVXZWlnaHQiOjAuMCwiTGluZVR5cGUiOjAsIlBhcmVudFN0eWxlIjpudWxsfSwiUGFyZW50U3R5bGUiOm51bGx9LCJEYXRlRm9ybWF0Ijp7IiRpZCI6IjI0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DIiLCJGb3JtYXQiOjAsIklzVmlzaWJsZSI6ZmFsc2UsIkxhc3RLbm93blZpc2liaWxpdHlTdGF0ZSI6ZmFsc2V9LCJJc1Zpc2libGUiOnRydWUsIlBhcmVudFN0eWxlIjpudWxsfSwiSW5kZXgiOjIsIlBlcmNlbnRhZ2VDb21wbGV0ZSI6bnVsbCwiUG9zaXRpb24iOnsiUmF0aW8iOjAuMTc1Mzk1ODgwODA1MTIxNTMsIklzQ3VzdG9tIjpmYWxzZX0sIkRhdGVGb3JtYXQiOnsiJHJlZiI6IjI0MSJ9LCJXZWVrTnVtYmVyaW5nIjp7IiRpZCI6IjI0MyIsIkZvcm1hdCI6MCwiSXNWaXNpYmxlIjpmYWxzZSwiTGFzdEtub3duVmlzaWJpbGl0eVN0YXRlIjpmYWxzZX0sIlJlbGF0ZWRUYXNrSWQiOiIwMDAwMDAwMC0wMDAwLTAwMDAtMDAwMC0wMDAwMDAwMDAwMDAiLCJJZCI6ImE1OGYyOTQ4LTdjMDMtNDNjMC04YWJjLWY0MTkxM2U0MGNhZSIsIkltcG9ydElkIjpudWxsLCJUaXRsZSI6Ik1pbGVzdG9uZSAxIiwiTm90ZSI6bnVsbCwiSHlwZXJsaW5rIjp7IiRpZCI6IjI0NCIsIkFkZHJlc3MiOm51bGwsIlN1YkFkZHJlc3MiOm51bGx9LCJJc0NoYW5nZWQiOmZhbHNlLCJJc05ldyI6dHJ1ZX0seyIkaWQiOiIyNDUiLCJEYXRlIjoiMjAyMi0wNS0xNVQyMzo1OTowMCIsIlN0eWxlIjp7IiRpZCI6IjI0NiIsIlNoYXBlIjoyLCJDb25uZWN0b3JNYXJnaW4iOnsiJGlkIjoiMjQ3IiwiVG9wIjowLjAsIkxlZnQiOjIuMCwiUmlnaHQiOjIuMCwiQm90dG9tIjowLjB9LCJDb25uZWN0b3JTdHlsZSI6eyIkaWQiOiIyNDgiLCJMaW5lQ29sb3IiOnsiJGlkIjoiMjQ5IiwiJHR5cGUiOiJOTFJFLkNvbW1vbi5Eb20uU29saWRDb2xvckJydXNoLCBOTFJFLkNvbW1vbiIsIkNvbG9yIjp7IiRpZCI6IjI1MCIsIkEiOjI1NSwiUiI6NzksIkciOjEyOSwiQiI6MTg5fX0sIkxpbmVXZWlnaHQiOjEuMCwiTGluZVR5cGUiOjAsIlBhcmVudFN0eWxlIjpudWxsfSwiSXNCZWxvd1RpbWViYW5kIjpmYWxzZSwiUG9zaXRpb25PblRhc2siOjAsIkhpZGVEYXRlIjpmYWxzZSwiU2hhcGVTaXplIjoxLCJTcGFjaW5nIjoyLjAsIlBhZGRpbmciOnsiJGlkIjoiMjUxIiwiVG9wIjo3LjAsIkxlZnQiOjMuMCwiUmlnaHQiOjAuMCwiQm90dG9tIjoyLjB9LCJTaGFwZVN0eWxlIjp7IiRpZCI6IjI1MiIsIk1hcmdpbiI6eyIkaWQiOiIyNTMiLCJUb3AiOjAuMCwiTGVmdCI6MC4wLCJSaWdodCI6MC4wLCJCb3R0b20iOjAuMH0sIlBhZGRpbmciOnsiJGlkIjoiMjU0IiwiVG9wIjowLjAsIkxlZnQiOjAuMCwiUmlnaHQiOjAuMCwiQm90dG9tIjowLjB9LCJCYWNrZ3JvdW5kIjp7IiRpZCI6IjI1NSIsIkNvbG9yIjp7IiRpZCI6IjI1NiIsIkEiOjI1NSwiUiI6MjI4LCJHIjowLCJCIjo4OX19LCJJc1Zpc2libGUiOnRydWUsIldpZHRoIjoxMy4wLCJIZWlnaHQiOjEzLjAsIkJvcmRlclN0eWxlIjp7IiRpZCI6IjI1NyIsIkxpbmVDb2xvciI6eyIkcmVmIjoiOTgifSwiTGluZVdlaWdodCI6MC4wLCJMaW5lVHlwZSI6MCwiUGFyZW50U3R5bGUiOm51bGx9LCJQYXJlbnRTdHlsZSI6bnVsbH0sIlRpdGxlU3R5bGUiOnsiJGlkIjoiMjU4IiwiRm9udFNldHRpbmdzIjp7IiRpZCI6IjI1OSIsIkZvbnRTaXplIjoxMSwiRm9udE5hbWUiOiJDYWxpYnJpIiwiSXNCb2xkIjp0cnVlLCJJc0l0YWxpYyI6ZmFsc2UsIklzVW5kZXJsaW5lZCI6ZmFsc2UsIlBhcmVudFN0eWxlIjpudWxsfSwiQXV0b1NpemUiOjAsIkZvcmVncm91bmQiOnsiJGlkIjoiMjYwIiwiQ29sb3IiOnsiJGlkIjoiMjY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2MiIsIlRvcCI6MC4wLCJMZWZ0IjowLjAsIlJpZ2h0IjowLjAsIkJvdHRvbSI6MC4wfSwiUGFkZGluZyI6eyIkaWQiOiIyNjMiLCJUb3AiOjAuMCwiTGVmdCI6MC4wLCJSaWdodCI6MC4wLCJCb3R0b20iOjAuMH0sIkJhY2tncm91bmQiOnsiJGlkIjoiMjY0IiwiQ29sb3IiOnsiJGlkIjoiMjY1IiwiQSI6MCwiUiI6MjU1LCJHIjoyNTUsIkIiOjI1NX19LCJJc1Zpc2libGUiOnRydWUsIldpZHRoIjowLjAsIkhlaWdodCI6MC4wLCJCb3JkZXJTdHlsZSI6eyIkaWQiOiIyNjYiLCJMaW5lQ29sb3IiOm51bGwsIkxpbmVXZWlnaHQiOjAuMCwiTGluZVR5cGUiOjAsIlBhcmVudFN0eWxlIjpudWxsfSwiUGFyZW50U3R5bGUiOm51bGx9LCJEYXRlU3R5bGUiOnsiJGlkIjoiMjY3IiwiRm9udFNldHRpbmdzIjp7IiRpZCI6IjI2OCIsIkZvbnRTaXplIjoxMCwiRm9udE5hbWUiOiJDYWxpYnJpIiwiSXNCb2xkIjpmYWxzZSwiSXNJdGFsaWMiOmZhbHNlLCJJc1VuZGVybGluZWQiOmZhbHNlLCJQYXJlbnRTdHlsZSI6bnVsbH0sIkF1dG9TaXplIjowLCJGb3JlZ3JvdW5kIjp7IiRpZCI6IjI2OSIsIkNvbG9yIjp7IiRpZCI6IjI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cxIiwiVG9wIjowLjAsIkxlZnQiOjAuMCwiUmlnaHQiOjAuMCwiQm90dG9tIjowLjB9LCJQYWRkaW5nIjp7IiRpZCI6IjI3MiIsIlRvcCI6MC4wLCJMZWZ0IjowLjAsIlJpZ2h0IjowLjAsIkJvdHRvbSI6MC4wfSwiQmFja2dyb3VuZCI6eyIkaWQiOiIyNzMiLCJDb2xvciI6eyIkaWQiOiIyNzQiLCJBIjowLCJSIjoyNTUsIkciOjI1NSwiQiI6MjU1fX0sIklzVmlzaWJsZSI6dHJ1ZSwiV2lkdGgiOjAuMCwiSGVpZ2h0IjowLjAsIkJvcmRlclN0eWxlIjp7IiRpZCI6IjI3NSIsIkxpbmVDb2xvciI6bnVsbCwiTGluZVdlaWdodCI6MC4wLCJMaW5lVHlwZSI6MCwiUGFyZW50U3R5bGUiOm51bGx9LCJQYXJlbnRTdHlsZSI6bnVsbH0sIkRhdGVGb3JtYXQiOnsiJGlkIjoiM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NyIsIkZvcm1hdCI6MCwiSXNWaXNpYmxlIjpmYWxzZSwiTGFzdEtub3duVmlzaWJpbGl0eVN0YXRlIjpmYWxzZX0sIklzVmlzaWJsZSI6dHJ1ZSwiUGFyZW50U3R5bGUiOm51bGx9LCJJbmRleCI6NSwiUGVyY2VudGFnZUNvbXBsZXRlIjpudWxsLCJQb3NpdGlvbiI6eyJSYXRpbyI6MC4xMDgwOTMwMzU2NjI2MTU3NCwiSXNDdXN0b20iOmZhbHNlfSwiRGF0ZUZvcm1hdCI6eyIkcmVmIjoiMjc2In0sIldlZWtOdW1iZXJpbmciOnsiJGlkIjoiMjc4IiwiRm9ybWF0IjowLCJJc1Zpc2libGUiOmZhbHNlLCJMYXN0S25vd25WaXNpYmlsaXR5U3RhdGUiOmZhbHNlfSwiUmVsYXRlZFRhc2tJZCI6IjAwMDAwMDAwLTAwMDAtMDAwMC0wMDAwLTAwMDAwMDAwMDAwMCIsIklkIjoiNTI3NDNkZTgtYmI2ZC00MDQ0LTg5NmYtNDczODk4ZmU5ZGE3IiwiSW1wb3J0SWQiOm51bGwsIlRpdGxlIjoiTWlsZXN0b25lIDIiLCJOb3RlIjpudWxsLCJIeXBlcmxpbmsiOnsiJGlkIjoiMjc5IiwiQWRkcmVzcyI6bnVsbCwiU3ViQWRkcmVzcyI6bnVsbH0sIklzQ2hhbmdlZCI6ZmFsc2UsIklzTmV3Ijp0cnVlfSx7IiRpZCI6IjI4MCIsIkRhdGUiOiIyMDIyLTA3LTIxVDIzOjU5OjAwIiwiU3R5bGUiOnsiJGlkIjoiMjgxIiwiU2hhcGUiOjIsIkNvbm5lY3Rvck1hcmdpbiI6eyIkaWQiOiIyODIiLCJUb3AiOjAuMCwiTGVmdCI6Mi4wLCJSaWdodCI6Mi4wLCJCb3R0b20iOjAuMH0sIkNvbm5lY3RvclN0eWxlIjp7IiRpZCI6IjI4MyIsIkxpbmVDb2xvciI6eyIkaWQiOiIyODQiLCIkdHlwZSI6Ik5MUkUuQ29tbW9uLkRvbS5Tb2xpZENvbG9yQnJ1c2gsIE5MUkUuQ29tbW9uIiwiQ29sb3IiOnsiJGlkIjoiMjg1IiwiQSI6MjU1LCJSIjo3OSwiRyI6MTI5LCJCIjoxODl9fSwiTGluZVdlaWdodCI6MS4wLCJMaW5lVHlwZSI6MCwiUGFyZW50U3R5bGUiOm51bGx9LCJJc0JlbG93VGltZWJhbmQiOmZhbHNlLCJQb3NpdGlvbk9uVGFzayI6MCwiSGlkZURhdGUiOmZhbHNlLCJTaGFwZVNpemUiOjEsIlNwYWNpbmciOjIuMCwiUGFkZGluZyI6eyIkaWQiOiIyODYiLCJUb3AiOjcuMCwiTGVmdCI6My4wLCJSaWdodCI6MC4wLCJCb3R0b20iOjIuMH0sIlNoYXBlU3R5bGUiOnsiJGlkIjoiMjg3IiwiTWFyZ2luIjp7IiRpZCI6IjI4OCIsIlRvcCI6MC4wLCJMZWZ0IjowLjAsIlJpZ2h0IjowLjAsIkJvdHRvbSI6MC4wfSwiUGFkZGluZyI6eyIkaWQiOiIyODkiLCJUb3AiOjAuMCwiTGVmdCI6MC4wLCJSaWdodCI6MC4wLCJCb3R0b20iOjAuMH0sIkJhY2tncm91bmQiOnsiJGlkIjoiMjkwIiwiQ29sb3IiOnsiJGlkIjoiMjkxIiwiQSI6MjU1LCJSIjoyMjgsIkciOjAsIkIiOjg5fX0sIklzVmlzaWJsZSI6dHJ1ZSwiV2lkdGgiOjEzLjAsIkhlaWdodCI6MTMuMCwiQm9yZGVyU3R5bGUiOnsiJGlkIjoiMjkyIiwiTGluZUNvbG9yIjp7IiRyZWYiOiI5OCJ9LCJMaW5lV2VpZ2h0IjowLjAsIkxpbmVUeXBlIjowLCJQYXJlbnRTdHlsZSI6bnVsbH0sIlBhcmVudFN0eWxlIjpudWxsfSwiVGl0bGVTdHlsZSI6eyIkaWQiOiIyOTMiLCJGb250U2V0dGluZ3MiOnsiJGlkIjoiMjk0IiwiRm9udFNpemUiOjExLCJGb250TmFtZSI6IkNhbGlicmkiLCJJc0JvbGQiOnRydWUsIklzSXRhbGljIjpmYWxzZSwiSXNVbmRlcmxpbmVkIjpmYWxzZSwiUGFyZW50U3R5bGUiOm51bGx9LCJBdXRvU2l6ZSI6MCwiRm9yZWdyb3VuZCI6eyIkaWQiOiIyOTUiLCJDb2xvciI6eyIkaWQiOiIyO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k3IiwiVG9wIjowLjAsIkxlZnQiOjAuMCwiUmlnaHQiOjAuMCwiQm90dG9tIjowLjB9LCJQYWRkaW5nIjp7IiRpZCI6IjI5OCIsIlRvcCI6MC4wLCJMZWZ0IjowLjAsIlJpZ2h0IjowLjAsIkJvdHRvbSI6MC4wfSwiQmFja2dyb3VuZCI6eyIkaWQiOiIyOTkiLCJDb2xvciI6eyIkaWQiOiIzMDAiLCJBIjowLCJSIjoyNTUsIkciOjI1NSwiQiI6MjU1fX0sIklzVmlzaWJsZSI6dHJ1ZSwiV2lkdGgiOjAuMCwiSGVpZ2h0IjowLjAsIkJvcmRlclN0eWxlIjp7IiRpZCI6IjMwMSIsIkxpbmVDb2xvciI6bnVsbCwiTGluZVdlaWdodCI6MC4wLCJMaW5lVHlwZSI6MCwiUGFyZW50U3R5bGUiOm51bGx9LCJQYXJlbnRTdHlsZSI6bnVsbH0sIkRhdGVTdHlsZSI6eyIkaWQiOiIzMDIiLCJGb250U2V0dGluZ3MiOnsiJGlkIjoiMzAzIiwiRm9udFNpemUiOjEwLCJGb250TmFtZSI6IkNhbGlicmkiLCJJc0JvbGQiOmZhbHNlLCJJc0l0YWxpYyI6ZmFsc2UsIklzVW5kZXJsaW5lZCI6ZmFsc2UsIlBhcmVudFN0eWxlIjpudWxsfSwiQXV0b1NpemUiOjAsIkZvcmVncm91bmQiOnsiJGlkIjoiMzA0IiwiQ29sb3IiOnsiJGlkIjoiMzA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DYiLCJUb3AiOjAuMCwiTGVmdCI6MC4wLCJSaWdodCI6MC4wLCJCb3R0b20iOjAuMH0sIlBhZGRpbmciOnsiJGlkIjoiMzA3IiwiVG9wIjowLjAsIkxlZnQiOjAuMCwiUmlnaHQiOjAuMCwiQm90dG9tIjowLjB9LCJCYWNrZ3JvdW5kIjp7IiRpZCI6IjMwOCIsIkNvbG9yIjp7IiRpZCI6IjMwOSIsIkEiOjAsIlIiOjI1NSwiRyI6MjU1LCJCIjoyNTV9fSwiSXNWaXNpYmxlIjp0cnVlLCJXaWR0aCI6MC4wLCJIZWlnaHQiOjAuMCwiQm9yZGVyU3R5bGUiOnsiJGlkIjoiMzEwIiwiTGluZUNvbG9yIjpudWxsLCJMaW5lV2VpZ2h0IjowLjAsIkxpbmVUeXBlIjowLCJQYXJlbnRTdHlsZSI6bnVsbH0sIlBhcmVudFN0eWxlIjpudWxsfSwiRGF0ZUZvcm1hdCI6eyIkaWQiOiIzM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EyIiwiRm9ybWF0IjowLCJJc1Zpc2libGUiOmZhbHNlLCJMYXN0S25vd25WaXNpYmlsaXR5U3RhdGUiOmZhbHNlfSwiSXNWaXNpYmxlIjp0cnVlLCJQYXJlbnRTdHlsZSI6bnVsbH0sIkluZGV4Ijo3LCJQZXJjZW50YWdlQ29tcGxldGUiOm51bGwsIlBvc2l0aW9uIjp7IlJhdGlvIjowLjA4NDA2MjQyMDg4MDM1MzAxMiwiSXNDdXN0b20iOmZhbHNlfSwiRGF0ZUZvcm1hdCI6eyIkcmVmIjoiMzExIn0sIldlZWtOdW1iZXJpbmciOnsiJGlkIjoiMzEzIiwiRm9ybWF0IjowLCJJc1Zpc2libGUiOmZhbHNlLCJMYXN0S25vd25WaXNpYmlsaXR5U3RhdGUiOmZhbHNlfSwiUmVsYXRlZFRhc2tJZCI6IjAwMDAwMDAwLTAwMDAtMDAwMC0wMDAwLTAwMDAwMDAwMDAwMCIsIklkIjoiYTU0YmM4MjctYjA1MS00NmQxLThiNTUtOWY2MTg3MjNlMmI0IiwiSW1wb3J0SWQiOm51bGwsIlRpdGxlIjoiTWlsZXN0b25lIDMiLCJOb3RlIjpudWxsLCJIeXBlcmxpbmsiOnsiJGlkIjoiMzE0IiwiQWRkcmVzcyI6bnVsbCwiU3ViQWRkcmVzcyI6bnVsbH0sIklzQ2hhbmdlZCI6ZmFsc2UsIklzTmV3Ijp0cnVlfSx7IiRpZCI6IjMxNSIsIkRhdGUiOiIyMDIyLTA4LTEyVDIzOjU5OjAwIiwiU3R5bGUiOnsiJGlkIjoiMzE2IiwiU2hhcGUiOjIsIkNvbm5lY3Rvck1hcmdpbiI6eyIkaWQiOiIzMTciLCJUb3AiOjAuMCwiTGVmdCI6Mi4wLCJSaWdodCI6Mi4wLCJCb3R0b20iOjAuMH0sIkNvbm5lY3RvclN0eWxlIjp7IiRpZCI6IjMxOCIsIkxpbmVDb2xvciI6eyIkaWQiOiIzMTkiLCIkdHlwZSI6Ik5MUkUuQ29tbW9uLkRvbS5Tb2xpZENvbG9yQnJ1c2gsIE5MUkUuQ29tbW9uIiwiQ29sb3IiOnsiJGlkIjoiMzIwIiwiQSI6MjU1LCJSIjo3OSwiRyI6MTI5LCJCIjoxODl9fSwiTGluZVdlaWdodCI6MS4wLCJMaW5lVHlwZSI6MCwiUGFyZW50U3R5bGUiOm51bGx9LCJJc0JlbG93VGltZWJhbmQiOmZhbHNlLCJQb3NpdGlvbk9uVGFzayI6MCwiSGlkZURhdGUiOmZhbHNlLCJTaGFwZVNpemUiOjEsIlNwYWNpbmciOjIuMCwiUGFkZGluZyI6eyIkaWQiOiIzMjEiLCJUb3AiOjcuMCwiTGVmdCI6My4wLCJSaWdodCI6MC4wLCJCb3R0b20iOjIuMH0sIlNoYXBlU3R5bGUiOnsiJGlkIjoiMzIyIiwiTWFyZ2luIjp7IiRpZCI6IjMyMyIsIlRvcCI6MC4wLCJMZWZ0IjowLjAsIlJpZ2h0IjowLjAsIkJvdHRvbSI6MC4wfSwiUGFkZGluZyI6eyIkaWQiOiIzMjQiLCJUb3AiOjAuMCwiTGVmdCI6MC4wLCJSaWdodCI6MC4wLCJCb3R0b20iOjAuMH0sIkJhY2tncm91bmQiOnsiJGlkIjoiMzI1IiwiQ29sb3IiOnsiJGlkIjoiMzI2IiwiQSI6MjU1LCJSIjoyMjgsIkciOjAsIkIiOjg5fX0sIklzVmlzaWJsZSI6dHJ1ZSwiV2lkdGgiOjEzLjAsIkhlaWdodCI6MTMuMCwiQm9yZGVyU3R5bGUiOnsiJGlkIjoiMzI3IiwiTGluZUNvbG9yIjp7IiRyZWYiOiI5OCJ9LCJMaW5lV2VpZ2h0IjowLjAsIkxpbmVUeXBlIjowLCJQYXJlbnRTdHlsZSI6bnVsbH0sIlBhcmVudFN0eWxlIjpudWxsfSwiVGl0bGVTdHlsZSI6eyIkaWQiOiIzMjgiLCJGb250U2V0dGluZ3MiOnsiJGlkIjoiMzI5IiwiRm9udFNpemUiOjExLCJGb250TmFtZSI6IkNhbGlicmkiLCJJc0JvbGQiOnRydWUsIklzSXRhbGljIjp0cnVlLCJJc1VuZGVybGluZWQiOnRydWUsIlBhcmVudFN0eWxlIjpudWxsfSwiQXV0b1NpemUiOjAsIkZvcmVncm91bmQiOnsiJGlkIjoiMzMwIiwiQ29sb3IiOnsiJGlkIjoiMzMxIiwiQSI6MjU1LCJSIjoyNTQsIkciOjY2LCJCIjoxNDV9fSwiTWF4V2lkdGgiOjIwMC4wLCJNYXhIZWlnaHQiOiJJbmZpbml0eSIsIlNtYXJ0Rm9yZWdyb3VuZElzQWN0aXZlIjpmYWxzZSwiSG9yaXpvbnRhbEFsaWdubWVudCI6MCwiVmVydGljYWxBbGlnbm1lbnQiOjAsIlNtYXJ0Rm9yZWdyb3VuZCI6bnVsbCwiQmFja2dyb3VuZEZpbGxUeXBlIjowLCJNYXJnaW4iOnsiJGlkIjoiMzMyIiwiVG9wIjowLjAsIkxlZnQiOjAuMCwiUmlnaHQiOjAuMCwiQm90dG9tIjowLjB9LCJQYWRkaW5nIjp7IiRpZCI6IjMzMyIsIlRvcCI6MC4wLCJMZWZ0IjowLjAsIlJpZ2h0IjowLjAsIkJvdHRvbSI6MC4wfSwiQmFja2dyb3VuZCI6eyIkaWQiOiIzMzQiLCJDb2xvciI6eyIkaWQiOiIzMzUiLCJBIjowLCJSIjoyNTUsIkciOjI1NSwiQiI6MjU1fX0sIklzVmlzaWJsZSI6dHJ1ZSwiV2lkdGgiOjAuMCwiSGVpZ2h0IjowLjAsIkJvcmRlclN0eWxlIjp7IiRpZCI6IjMzNiIsIkxpbmVDb2xvciI6bnVsbCwiTGluZVdlaWdodCI6MC4wLCJMaW5lVHlwZSI6MCwiUGFyZW50U3R5bGUiOm51bGx9LCJQYXJlbnRTdHlsZSI6bnVsbH0sIkRhdGVTdHlsZSI6eyIkaWQiOiIzMzciLCJGb250U2V0dGluZ3MiOnsiJGlkIjoiMzM4IiwiRm9udFNpemUiOjEwLCJGb250TmFtZSI6IkNhbGlicmkiLCJJc0JvbGQiOmZhbHNlLCJJc0l0YWxpYyI6ZmFsc2UsIklzVW5kZXJsaW5lZCI6ZmFsc2UsIlBhcmVudFN0eWxlIjpudWxsfSwiQXV0b1NpemUiOjAsIkZvcmVncm91bmQiOnsiJGlkIjoiMzM5IiwiQ29sb3IiOnsiJGlkIjoiMzQ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DEiLCJUb3AiOjAuMCwiTGVmdCI6MC4wLCJSaWdodCI6MC4wLCJCb3R0b20iOjAuMH0sIlBhZGRpbmciOnsiJGlkIjoiMzQyIiwiVG9wIjowLjAsIkxlZnQiOjAuMCwiUmlnaHQiOjAuMCwiQm90dG9tIjowLjB9LCJCYWNrZ3JvdW5kIjp7IiRpZCI6IjM0MyIsIkNvbG9yIjp7IiRpZCI6IjM0NCIsIkEiOjAsIlIiOjI1NSwiRyI6MjU1LCJCIjoyNTV9fSwiSXNWaXNpYmxlIjp0cnVlLCJXaWR0aCI6MC4wLCJIZWlnaHQiOjAuMCwiQm9yZGVyU3R5bGUiOnsiJGlkIjoiMzQ1IiwiTGluZUNvbG9yIjpudWxsLCJMaW5lV2VpZ2h0IjowLjAsIkxpbmVUeXBlIjowLCJQYXJlbnRTdHlsZSI6bnVsbH0sIlBhcmVudFN0eWxlIjpudWxsfSwiRGF0ZUZvcm1hdCI6eyIkaWQiOiIzN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Q3IiwiRm9ybWF0IjowLCJJc1Zpc2libGUiOmZhbHNlLCJMYXN0S25vd25WaXNpYmlsaXR5U3RhdGUiOmZhbHNlfSwiSXNWaXNpYmxlIjp0cnVlLCJQYXJlbnRTdHlsZSI6bnVsbH0sIkluZGV4Ijo4LCJQZXJjZW50YWdlQ29tcGxldGUiOm51bGwsIlBvc2l0aW9uIjp7IlJhdGlvIjowLjE0Njc1MDIxNzAxMzg4ODg4LCJJc0N1c3RvbSI6ZmFsc2V9LCJEYXRlRm9ybWF0Ijp7IiRyZWYiOiIzNDYifSwiV2Vla051bWJlcmluZyI6eyIkaWQiOiIzNDgiLCJGb3JtYXQiOjAsIklzVmlzaWJsZSI6ZmFsc2UsIkxhc3RLbm93blZpc2liaWxpdHlTdGF0ZSI6ZmFsc2V9LCJSZWxhdGVkVGFza0lkIjoiMDAwMDAwMDAtMDAwMC0wMDAwLTAwMDAtMDAwMDAwMDAwMDAwIiwiSWQiOiI5M2FmYjU1NC01NTJhLTQyMjEtYTUzOC0wZjc5MTk0MDlhYTciLCJJbXBvcnRJZCI6bnVsbCwiVGl0bGUiOiJNaWxlc3RvbmUgNCIsIk5vdGUiOm51bGwsIkh5cGVybGluayI6eyIkaWQiOiIzNDkiLCJBZGRyZXNzIjpudWxsLCJTdWJBZGRyZXNzIjpudWxsfSwiSXNDaGFuZ2VkIjpmYWxzZSwiSXNOZXciOnRydWV9LHsiJGlkIjoiMzUwIiwiRGF0ZSI6IjIwMjItMTEtMDdUMjM6NTk6MDAiLCJTdHlsZSI6eyIkaWQiOiIzNTEiLCJTaGFwZSI6MiwiQ29ubmVjdG9yTWFyZ2luIjp7IiRpZCI6IjM1MiIsIlRvcCI6MC4wLCJMZWZ0IjoyLjAsIlJpZ2h0IjoyLjAsIkJvdHRvbSI6MC4wfSwiQ29ubmVjdG9yU3R5bGUiOnsiJGlkIjoiMzUzIiwiTGluZUNvbG9yIjp7IiRpZCI6IjM1NCIsIiR0eXBlIjoiTkxSRS5Db21tb24uRG9tLlNvbGlkQ29sb3JCcnVzaCwgTkxSRS5Db21tb24iLCJDb2xvciI6eyIkaWQiOiIzNTUiLCJBIjoyNTUsIlIiOjc5LCJHIjoxMjksIkIiOjE4OX19LCJMaW5lV2VpZ2h0IjoxLjAsIkxpbmVUeXBlIjowLCJQYXJlbnRTdHlsZSI6bnVsbH0sIklzQmVsb3dUaW1lYmFuZCI6ZmFsc2UsIlBvc2l0aW9uT25UYXNrIjowLCJIaWRlRGF0ZSI6ZmFsc2UsIlNoYXBlU2l6ZSI6MSwiU3BhY2luZyI6Mi4wLCJQYWRkaW5nIjp7IiRpZCI6IjM1NiIsIlRvcCI6Ny4wLCJMZWZ0IjozLjAsIlJpZ2h0IjowLjAsIkJvdHRvbSI6Mi4wfSwiU2hhcGVTdHlsZSI6eyIkaWQiOiIzNTciLCJNYXJnaW4iOnsiJGlkIjoiMzU4IiwiVG9wIjowLjAsIkxlZnQiOjAuMCwiUmlnaHQiOjAuMCwiQm90dG9tIjowLjB9LCJQYWRkaW5nIjp7IiRpZCI6IjM1OSIsIlRvcCI6MC4wLCJMZWZ0IjowLjAsIlJpZ2h0IjowLjAsIkJvdHRvbSI6MC4wfSwiQmFja2dyb3VuZCI6eyIkaWQiOiIzNjAiLCJDb2xvciI6eyIkaWQiOiIzNjEiLCJBIjoyNTUsIlIiOjIyOCwiRyI6MCwiQiI6ODl9fSwiSXNWaXNpYmxlIjp0cnVlLCJXaWR0aCI6MTMuMCwiSGVpZ2h0IjoxMy4wLCJCb3JkZXJTdHlsZSI6eyIkaWQiOiIzNjIiLCJMaW5lQ29sb3IiOnsiJHJlZiI6Ijk4In0sIkxpbmVXZWlnaHQiOjAuMCwiTGluZVR5cGUiOjAsIlBhcmVudFN0eWxlIjpudWxsfSwiUGFyZW50U3R5bGUiOm51bGx9LCJUaXRsZVN0eWxlIjp7IiRpZCI6IjM2MyIsIkZvbnRTZXR0aW5ncyI6eyIkaWQiOiIzNjQiLCJGb250U2l6ZSI6MTEsIkZvbnROYW1lIjoiQ2FsaWJyaSIsIklzQm9sZCI6dHJ1ZSwiSXNJdGFsaWMiOmZhbHNlLCJJc1VuZGVybGluZWQiOmZhbHNlLCJQYXJlbnRTdHlsZSI6bnVsbH0sIkF1dG9TaXplIjowLCJGb3JlZ3JvdW5kIjp7IiRpZCI6IjM2NSIsIkNvbG9yIjp7IiRpZCI6IjM2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jciLCJUb3AiOjAuMCwiTGVmdCI6MC4wLCJSaWdodCI6MC4wLCJCb3R0b20iOjAuMH0sIlBhZGRpbmciOnsiJGlkIjoiMzY4IiwiVG9wIjowLjAsIkxlZnQiOjAuMCwiUmlnaHQiOjAuMCwiQm90dG9tIjowLjB9LCJCYWNrZ3JvdW5kIjp7IiRpZCI6IjM2OSIsIkNvbG9yIjp7IiRpZCI6IjM3MCIsIkEiOjAsIlIiOjI1NSwiRyI6MjU1LCJCIjoyNTV9fSwiSXNWaXNpYmxlIjp0cnVlLCJXaWR0aCI6MC4wLCJIZWlnaHQiOjAuMCwiQm9yZGVyU3R5bGUiOnsiJGlkIjoiMzcxIiwiTGluZUNvbG9yIjpudWxsLCJMaW5lV2VpZ2h0IjowLjAsIkxpbmVUeXBlIjowLCJQYXJlbnRTdHlsZSI6bnVsbH0sIlBhcmVudFN0eWxlIjpudWxsfSwiRGF0ZVN0eWxlIjp7IiRpZCI6IjM3MiIsIkZvbnRTZXR0aW5ncyI6eyIkaWQiOiIzNzMiLCJGb250U2l6ZSI6MTAsIkZvbnROYW1lIjoiQ2FsaWJyaSIsIklzQm9sZCI6ZmFsc2UsIklzSXRhbGljIjpmYWxzZSwiSXNVbmRlcmxpbmVkIjpmYWxzZSwiUGFyZW50U3R5bGUiOm51bGx9LCJBdXRvU2l6ZSI6MCwiRm9yZWdyb3VuZCI6eyIkaWQiOiIzNzQiLCJDb2xvciI6eyIkaWQiOiIzN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3NiIsIlRvcCI6MC4wLCJMZWZ0IjowLjAsIlJpZ2h0IjowLjAsIkJvdHRvbSI6MC4wfSwiUGFkZGluZyI6eyIkaWQiOiIzNzciLCJUb3AiOjAuMCwiTGVmdCI6MC4wLCJSaWdodCI6MC4wLCJCb3R0b20iOjAuMH0sIkJhY2tncm91bmQiOnsiJGlkIjoiMzc4IiwiQ29sb3IiOnsiJGlkIjoiMzc5IiwiQSI6MCwiUiI6MjU1LCJHIjoyNTUsIkIiOjI1NX19LCJJc1Zpc2libGUiOnRydWUsIldpZHRoIjowLjAsIkhlaWdodCI6MC4wLCJCb3JkZXJTdHlsZSI6eyIkaWQiOiIzODAiLCJMaW5lQ29sb3IiOm51bGwsIkxpbmVXZWlnaHQiOjAuMCwiTGluZVR5cGUiOjAsIlBhcmVudFN0eWxlIjpudWxsfSwiUGFyZW50U3R5bGUiOm51bGx9LCJEYXRlRm9ybWF0Ijp7IiRpZCI6IjM4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IiLCJGb3JtYXQiOjAsIklzVmlzaWJsZSI6ZmFsc2UsIkxhc3RLbm93blZpc2liaWxpdHlTdGF0ZSI6ZmFsc2V9LCJJc1Zpc2libGUiOnRydWUsIlBhcmVudFN0eWxlIjpudWxsfSwiSW5kZXgiOjksIlBlcmNlbnRhZ2VDb21wbGV0ZSI6bnVsbCwiUG9zaXRpb24iOnsiUmF0aW8iOjAuMTAxMTM1MTY5MTM1MTk5NjUsIklzQ3VzdG9tIjpmYWxzZX0sIkRhdGVGb3JtYXQiOnsiJHJlZiI6IjM4MSJ9LCJXZWVrTnVtYmVyaW5nIjp7IiRpZCI6IjM4MyIsIkZvcm1hdCI6MCwiSXNWaXNpYmxlIjpmYWxzZSwiTGFzdEtub3duVmlzaWJpbGl0eVN0YXRlIjpmYWxzZX0sIlJlbGF0ZWRUYXNrSWQiOiIwMDAwMDAwMC0wMDAwLTAwMDAtMDAwMC0wMDAwMDAwMDAwMDAiLCJJZCI6IjZhMjgzYjM2LTczNzUtNDE1Yi05MmIwLWU1ZmM0ZTE2YTBjYyIsIkltcG9ydElkIjpudWxsLCJUaXRsZSI6Ik1pbGVzdG9uZSA1IiwiTm90ZSI6bnVsbCwiSHlwZXJsaW5rIjp7IiRpZCI6IjM4NCIsIkFkZHJlc3MiOm51bGwsIlN1YkFkZHJlc3MiOm51bGx9LCJJc0NoYW5nZWQiOmZhbHNlLCJJc05ldyI6dHJ1ZX0seyIkaWQiOiIzODUiLCJEYXRlIjoiMjAyMi0xMi0yMFQyMzo1OTowMCIsIlN0eWxlIjp7IiRpZCI6IjM4NiIsIlNoYXBlIjoyLCJDb25uZWN0b3JNYXJnaW4iOnsiJGlkIjoiMzg3IiwiVG9wIjowLjAsIkxlZnQiOjIuMCwiUmlnaHQiOjIuMCwiQm90dG9tIjowLjB9LCJDb25uZWN0b3JTdHlsZSI6eyIkaWQiOiIzODgiLCJMaW5lQ29sb3IiOnsiJGlkIjoiMzg5IiwiJHR5cGUiOiJOTFJFLkNvbW1vbi5Eb20uU29saWRDb2xvckJydXNoLCBOTFJFLkNvbW1vbiIsIkNvbG9yIjp7IiRpZCI6IjM5MCIsIkEiOjI1NSwiUiI6NzksIkciOjEyOSwiQiI6MTg5fX0sIkxpbmVXZWlnaHQiOjEuMCwiTGluZVR5cGUiOjAsIlBhcmVudFN0eWxlIjpudWxsfSwiSXNCZWxvd1RpbWViYW5kIjpmYWxzZSwiUG9zaXRpb25PblRhc2siOjAsIkhpZGVEYXRlIjpmYWxzZSwiU2hhcGVTaXplIjoxLCJTcGFjaW5nIjoyLjAsIlBhZGRpbmciOnsiJGlkIjoiMzkxIiwiVG9wIjo3LjAsIkxlZnQiOjMuMCwiUmlnaHQiOjAuMCwiQm90dG9tIjoyLjB9LCJTaGFwZVN0eWxlIjp7IiRpZCI6IjM5MiIsIk1hcmdpbiI6eyIkaWQiOiIzOTMiLCJUb3AiOjAuMCwiTGVmdCI6MC4wLCJSaWdodCI6MC4wLCJCb3R0b20iOjAuMH0sIlBhZGRpbmciOnsiJGlkIjoiMzk0IiwiVG9wIjowLjAsIkxlZnQiOjAuMCwiUmlnaHQiOjAuMCwiQm90dG9tIjowLjB9LCJCYWNrZ3JvdW5kIjp7IiRpZCI6IjM5NSIsIkNvbG9yIjp7IiRpZCI6IjM5NiIsIkEiOjI1NSwiUiI6MTU2LCJHIjowLCJCIjoxMjd9fSwiSXNWaXNpYmxlIjp0cnVlLCJXaWR0aCI6MTMuMCwiSGVpZ2h0IjoxMy4wLCJCb3JkZXJTdHlsZSI6eyIkaWQiOiIzOTciLCJMaW5lQ29sb3IiOnsiJHJlZiI6Ijk4In0sIkxpbmVXZWlnaHQiOjAuMCwiTGluZVR5cGUiOjAsIlBhcmVudFN0eWxlIjpudWxsfSwiUGFyZW50U3R5bGUiOm51bGx9LCJUaXRsZVN0eWxlIjp7IiRpZCI6IjM5OCIsIkZvbnRTZXR0aW5ncyI6eyIkaWQiOiIzOTkiLCJGb250U2l6ZSI6MTEsIkZvbnROYW1lIjoiQ2FsaWJyaSIsIklzQm9sZCI6dHJ1ZSwiSXNJdGFsaWMiOmZhbHNlLCJJc1VuZGVybGluZWQiOmZhbHNlLCJQYXJlbnRTdHlsZSI6bnVsbH0sIkF1dG9TaXplIjowLCJGb3JlZ3JvdW5kIjp7IiRpZCI6IjQwMCIsIkNvbG9yIjp7IiRpZCI6IjQw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MDIiLCJUb3AiOjAuMCwiTGVmdCI6MC4wLCJSaWdodCI6MC4wLCJCb3R0b20iOjAuMH0sIlBhZGRpbmciOnsiJGlkIjoiNDAzIiwiVG9wIjowLjAsIkxlZnQiOjAuMCwiUmlnaHQiOjAuMCwiQm90dG9tIjowLjB9LCJCYWNrZ3JvdW5kIjp7IiRpZCI6IjQwNCIsIkNvbG9yIjp7IiRpZCI6IjQwNSIsIkEiOjAsIlIiOjI1NSwiRyI6MjU1LCJCIjoyNTV9fSwiSXNWaXNpYmxlIjp0cnVlLCJXaWR0aCI6MC4wLCJIZWlnaHQiOjAuMCwiQm9yZGVyU3R5bGUiOnsiJGlkIjoiNDA2IiwiTGluZUNvbG9yIjpudWxsLCJMaW5lV2VpZ2h0IjowLjAsIkxpbmVUeXBlIjowLCJQYXJlbnRTdHlsZSI6bnVsbH0sIlBhcmVudFN0eWxlIjpudWxsfSwiRGF0ZVN0eWxlIjp7IiRpZCI6IjQwNyIsIkZvbnRTZXR0aW5ncyI6eyIkaWQiOiI0MDgiLCJGb250U2l6ZSI6MTAsIkZvbnROYW1lIjoiQ2FsaWJyaSIsIklzQm9sZCI6ZmFsc2UsIklzSXRhbGljIjpmYWxzZSwiSXNVbmRlcmxpbmVkIjpmYWxzZSwiUGFyZW50U3R5bGUiOm51bGx9LCJBdXRvU2l6ZSI6MCwiRm9yZWdyb3VuZCI6eyIkaWQiOiI0MDkiLCJDb2xvciI6eyIkaWQiOiI0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xMSIsIlRvcCI6MC4wLCJMZWZ0IjowLjAsIlJpZ2h0IjowLjAsIkJvdHRvbSI6MC4wfSwiUGFkZGluZyI6eyIkaWQiOiI0MTIiLCJUb3AiOjAuMCwiTGVmdCI6MC4wLCJSaWdodCI6MC4wLCJCb3R0b20iOjAuMH0sIkJhY2tncm91bmQiOnsiJGlkIjoiNDEzIiwiQ29sb3IiOnsiJGlkIjoiNDE0IiwiQSI6MCwiUiI6MjU1LCJHIjoyNTUsIkIiOjI1NX19LCJJc1Zpc2libGUiOnRydWUsIldpZHRoIjowLjAsIkhlaWdodCI6MC4wLCJCb3JkZXJTdHlsZSI6eyIkaWQiOiI0MTUiLCJMaW5lQ29sb3IiOm51bGwsIkxpbmVXZWlnaHQiOjAuMCwiTGluZVR5cGUiOjAsIlBhcmVudFN0eWxlIjpudWxsfSwiUGFyZW50U3R5bGUiOm51bGx9LCJEYXRlRm9ybWF0Ijp7IiRpZCI6IjQ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TciLCJGb3JtYXQiOjAsIklzVmlzaWJsZSI6ZmFsc2UsIkxhc3RLbm93blZpc2liaWxpdHlTdGF0ZSI6ZmFsc2V9LCJJc1Zpc2libGUiOnRydWUsIlBhcmVudFN0eWxlIjpudWxsfSwiSW5kZXgiOjEwLCJQZXJjZW50YWdlQ29tcGxldGUiOm51bGwsIlBvc2l0aW9uIjp7IlJhdGlvIjowLjA1ODY5MjE5NzQ0NjQ2OTkwNCwiSXNDdXN0b20iOmZhbHNlfSwiRGF0ZUZvcm1hdCI6eyIkcmVmIjoiNDE2In0sIldlZWtOdW1iZXJpbmciOnsiJGlkIjoiNDE4IiwiRm9ybWF0IjowLCJJc1Zpc2libGUiOmZhbHNlLCJMYXN0S25vd25WaXNpYmlsaXR5U3RhdGUiOmZhbHNlfSwiUmVsYXRlZFRhc2tJZCI6IjAwMDAwMDAwLTAwMDAtMDAwMC0wMDAwLTAwMDAwMDAwMDAwMCIsIklkIjoiN2IwOTk2NDYtNGZmZC00Y2QzLWEzYjMtODNhYjFiYTIyNDM4IiwiSW1wb3J0SWQiOm51bGwsIlRpdGxlIjoiTWlsZXN0b25lIDYiLCJOb3RlIjpudWxsLCJIeXBlcmxpbmsiOnsiJGlkIjoiNDE5IiwiQWRkcmVzcyI6bnVsbCwiU3ViQWRkcmVzcyI6bnVsbH0sIklzQ2hhbmdlZCI6ZmFsc2UsIklzTmV3Ijp0cnVlfSx7IiRpZCI6IjQyMCIsIkRhdGUiOiIyMDIzLTAxLTIwVDIzOjU5OjAwIiwiU3R5bGUiOnsiJGlkIjoiNDIxIiwiU2hhcGUiOjEsIkNvbm5lY3Rvck1hcmdpbiI6eyIkaWQiOiI0MjIiLCJUb3AiOjAuMCwiTGVmdCI6Mi4wLCJSaWdodCI6Mi4wLCJCb3R0b20iOjAuMH0sIkNvbm5lY3RvclN0eWxlIjp7IiRpZCI6IjQyMyIsIkxpbmVDb2xvciI6eyIkaWQiOiI0MjQiLCIkdHlwZSI6Ik5MUkUuQ29tbW9uLkRvbS5Tb2xpZENvbG9yQnJ1c2gsIE5MUkUuQ29tbW9uIiwiQ29sb3IiOnsiJGlkIjoiNDI1IiwiQSI6MjU1LCJSIjo3OSwiRyI6MTI5LCJCIjoxODl9fSwiTGluZVdlaWdodCI6MS4wLCJMaW5lVHlwZSI6MCwiUGFyZW50U3R5bGUiOm51bGx9LCJJc0JlbG93VGltZWJhbmQiOmZhbHNlLCJQb3NpdGlvbk9uVGFzayI6MCwiSGlkZURhdGUiOmZhbHNlLCJTaGFwZVNpemUiOjEsIlNwYWNpbmciOjIuMCwiUGFkZGluZyI6eyIkaWQiOiI0MjYiLCJUb3AiOjcuMCwiTGVmdCI6My4wLCJSaWdodCI6MC4wLCJCb3R0b20iOjIuMH0sIlNoYXB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MjU1LCJSIjoyNiwiRyI6MTMzLCJCIjoxNzB9fSwiSXNWaXNpYmxlIjp0cnVlLCJXaWR0aCI6MTguMCwiSGVpZ2h0IjoyMC4wLCJCb3JkZXJTdHlsZSI6eyIkaWQiOiI0MzIiLCJMaW5lQ29sb3IiOnsiJHJlZiI6Ijk4In0sIkxpbmVXZWlnaHQiOjAuMCwiTGluZVR5cGUiOjAsIlBhcmVudFN0eWxlIjpudWxsfSwiUGFyZW50U3R5bGUiOm51bGx9LCJUaXRsZVN0eWxlIjp7IiRpZCI6IjQzMyIsIkZvbnRTZXR0aW5ncyI6eyIkaWQiOiI0MzQiLCJGb250U2l6ZSI6MTEsIkZvbnROYW1lIjoiQ2FsaWJyaSIsIklzQm9sZCI6dHJ1ZSwiSXNJdGFsaWMiOmZhbHNlLCJJc1VuZGVybGluZWQiOmZhbHNlLCJQYXJlbnRTdHlsZSI6bnVsbH0sIkF1dG9TaXplIjowLCJGb3JlZ3JvdW5kIjp7IiRpZCI6IjQzNSIsIkNvbG9yIjp7IiRpZCI6IjQz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zciLCJUb3AiOjAuMCwiTGVmdCI6MC4wLCJSaWdodCI6MC4wLCJCb3R0b20iOjAuMH0sIlBhZGRpbmciOnsiJGlkIjoiNDM4IiwiVG9wIjowLjAsIkxlZnQiOjAuMCwiUmlnaHQiOjAuMCwiQm90dG9tIjowLjB9LCJCYWNrZ3JvdW5kIjp7IiRpZCI6IjQzOSIsIkNvbG9yIjp7IiRpZCI6IjQ0MCIsIkEiOjAsIlIiOjI1NSwiRyI6MjU1LCJCIjoyNTV9fSwiSXNWaXNpYmxlIjp0cnVlLCJXaWR0aCI6MC4wLCJIZWlnaHQiOjAuMCwiQm9yZGVyU3R5bGUiOnsiJGlkIjoiNDQxIiwiTGluZUNvbG9yIjpudWxsLCJMaW5lV2VpZ2h0IjowLjAsIkxpbmVUeXBlIjowLCJQYXJlbnRTdHlsZSI6bnVsbH0sIlBhcmVudFN0eWxlIjpudWxsfSwiRGF0ZVN0eWxlIjp7IiRpZCI6IjQ0MiIsIkZvbnRTZXR0aW5ncyI6eyIkaWQiOiI0NDMiLCJGb250U2l6ZSI6MTAsIkZvbnROYW1lIjoiQ2FsaWJyaSIsIklzQm9sZCI6ZmFsc2UsIklzSXRhbGljIjpmYWxzZSwiSXNVbmRlcmxpbmVkIjpmYWxzZSwiUGFyZW50U3R5bGUiOm51bGx9LCJBdXRvU2l6ZSI6MCwiRm9yZWdyb3VuZCI6eyIkaWQiOiI0NDQiLCJDb2xvciI6eyIkaWQiOiI0ND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0NiIsIlRvcCI6MC4wLCJMZWZ0IjowLjAsIlJpZ2h0IjowLjAsIkJvdHRvbSI6MC4wfSwiUGFkZGluZyI6eyIkaWQiOiI0NDciLCJUb3AiOjAuMCwiTGVmdCI6MC4wLCJSaWdodCI6MC4wLCJCb3R0b20iOjAuMH0sIkJhY2tncm91bmQiOnsiJGlkIjoiNDQ4IiwiQ29sb3IiOnsiJGlkIjoiNDQ5IiwiQSI6MCwiUiI6MjU1LCJHIjoyNTUsIkIiOjI1NX19LCJJc1Zpc2libGUiOnRydWUsIldpZHRoIjowLjAsIkhlaWdodCI6MC4wLCJCb3JkZXJTdHlsZSI6eyIkaWQiOiI0NTAiLCJMaW5lQ29sb3IiOm51bGwsIkxpbmVXZWlnaHQiOjAuMCwiTGluZVR5cGUiOjAsIlBhcmVudFN0eWxlIjpudWxsfSwiUGFyZW50U3R5bGUiOm51bGx9LCJEYXRlRm9ybWF0Ijp7IiRpZCI6IjQ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IiLCJGb3JtYXQiOjAsIklzVmlzaWJsZSI6ZmFsc2UsIkxhc3RLbm93blZpc2liaWxpdHlTdGF0ZSI6ZmFsc2V9LCJJc1Zpc2libGUiOnRydWUsIlBhcmVudFN0eWxlIjpudWxsfSwiSW5kZXgiOjExLCJQZXJjZW50YWdlQ29tcGxldGUiOm51bGwsIlBvc2l0aW9uIjp7IlJhdGlvIjowLjA5MTc2NTA4NTg1NjExOTgsIklzQ3VzdG9tIjpmYWxzZX0sIkRhdGVGb3JtYXQiOnsiJHJlZiI6IjQ1MSJ9LCJXZWVrTnVtYmVyaW5nIjp7IiRpZCI6IjQ1MyIsIkZvcm1hdCI6MCwiSXNWaXNpYmxlIjpmYWxzZSwiTGFzdEtub3duVmlzaWJpbGl0eVN0YXRlIjpmYWxzZX0sIlJlbGF0ZWRUYXNrSWQiOiIwMDAwMDAwMC0wMDAwLTAwMDAtMDAwMC0wMDAwMDAwMDAwMDAiLCJJZCI6IjdmNTgzZGUwLTg1NGEtNGNhYy1iODk4LTM3ZjNhMzc5YmI0YSIsIkltcG9ydElkIjpudWxsLCJUaXRsZSI6Ik1pbGVzdG9uZSA3IiwiTm90ZSI6bnVsbCwiSHlwZXJsaW5rIjp7IiRpZCI6IjQ1NCIsIkFkZHJlc3MiOm51bGwsIlN1YkFkZHJlc3MiOm51bGx9LCJJc0NoYW5nZWQiOmZhbHNlLCJJc05ldyI6dHJ1ZX1dLCJUYXNrcyI6W3siJGlkIjoiNDU1IiwiR3JvdXBOYW1lIjpudWxsLCJTdGFydERhdGUiOiIyMDIyLTA3LTI1VDAwOjAwOjAwWiIsIkVuZERhdGUiOiIyMDIyLTA4LTAxVDIzOjU5OjAwWiIsIlBlcmNlbnRhZ2VDb21wbGV0ZSI6bnVsbCwiU3R5bGUiOnsiJGlkIjoiNDU2IiwiU2hhcGUiOjQsIlNoYXBlVGhpY2tuZXNzIjoyLCJEdXJhdGlvbkZvcm1hdCI6NSwiSW5jbHVkZU5vbldvcmtpbmdEYXlzSW5EdXJhdGlvbiI6ZmFsc2UsIlBlcmNlbnRhZ2VDb21wbGV0ZVN0eWxlIjp7IiRpZCI6IjQ1NyIsIkZvbnRTZXR0aW5ncyI6eyIkaWQiOiI0NTgiLCJGb250U2l6ZSI6MTAsIkZvbnROYW1lIjoiQ2FsaWJyaSIsIklzQm9sZCI6ZmFsc2UsIklzSXRhbGljIjpmYWxzZSwiSXNVbmRlcmxpbmVkIjpmYWxzZSwiUGFyZW50U3R5bGUiOm51bGx9LCJBdXRvU2l6ZSI6MCwiRm9yZWdyb3VuZCI6eyIkaWQiOiI0NTkiLCJDb2xvciI6eyIkcmVmIjoiMTIwIn19LCJNYXhXaWR0aCI6MjAwLjAsIk1heEhlaWdodCI6IkluZmluaXR5IiwiU21hcnRGb3JlZ3JvdW5kSXNBY3RpdmUiOmZhbHNlLCJIb3Jpem9udGFsQWxpZ25tZW50IjowLCJWZXJ0aWNhbEFsaWdubWVudCI6MCwiU21hcnRGb3JlZ3JvdW5kIjpudWxsLCJCYWNrZ3JvdW5kRmlsbFR5cGUiOjAsIk1hcmdpbiI6eyIkaWQiOiI0NjAiLCJUb3AiOjAuMCwiTGVmdCI6MC4wLCJSaWdodCI6MC4wLCJCb3R0b20iOjAuMH0sIlBhZGRpbmciOnsiJGlkIjoiNDYxIiwiVG9wIjowLjAsIkxlZnQiOjAuMCwiUmlnaHQiOjAuMCwiQm90dG9tIjowLjB9LCJCYWNrZ3JvdW5kIjp7IiRyZWYiOiIxMjMifSwiSXNWaXNpYmxlIjp0cnVlLCJXaWR0aCI6MC4wLCJIZWlnaHQiOjAuMCwiQm9yZGVyU3R5bGUiOnsiJGlkIjoiNDYyIiwiTGluZUNvbG9yIjpudWxsLCJMaW5lV2VpZ2h0IjowLjAsIkxpbmVUeXBlIjowLCJQYXJlbnRTdHlsZSI6bnVsbH0sIlBhcmVudFN0eWxlIjpudWxsfSwiRHVyYXRpb25TdHlsZSI6eyIkaWQiOiI0NjMiLCJGb250U2V0dGluZ3MiOnsiJGlkIjoiNDY0IiwiRm9udFNpemUiOjEyLCJGb250TmFtZSI6IkNhbGlicmkiLCJJc0JvbGQiOmZhbHNlLCJJc0l0YWxpYyI6ZmFsc2UsIklzVW5kZXJsaW5lZCI6ZmFsc2UsIlBhcmVudFN0eWxlIjpudWxsfSwiQXV0b1NpemUiOjAsIkZvcmVncm91bmQiOnsiJGlkIjoiNDY1IiwiQ29sb3IiOnsiJGlkIjoiNDY2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0NjciLCJUb3AiOjAuMCwiTGVmdCI6MC4wLCJSaWdodCI6MC4wLCJCb3R0b20iOjAuMH0sIlBhZGRpbmciOnsiJGlkIjoiNDY4IiwiVG9wIjowLjAsIkxlZnQiOjAuMCwiUmlnaHQiOjAuMCwiQm90dG9tIjowLjB9LCJCYWNrZ3JvdW5kIjp7IiRpZCI6IjQ2OSIsIkNvbG9yIjp7IiRpZCI6IjQ3MCIsIkEiOjAsIlIiOjI1NSwiRyI6MjU1LCJCIjoyNTV9fSwiSXNWaXNpYmxlIjp0cnVlLCJXaWR0aCI6MC4wLCJIZWlnaHQiOjAuMCwiQm9yZGVyU3R5bGUiOnsiJGlkIjoiNDcxIiwiTGluZUNvbG9yIjpudWxsLCJMaW5lV2VpZ2h0IjowLjAsIkxpbmVUeXBlIjowLCJQYXJlbnRTdHlsZSI6bnVsbH0sIlBhcmVudFN0eWxlIjpudWxsfSwiSG9yaXpvbnRhbENvbm5lY3RvclN0eWxlIjp7IiRpZCI6IjQ3MiIsIkxpbmVDb2xvciI6eyIkcmVmIjoiMTMyIn0sIkxpbmVXZWlnaHQiOjEuMCwiTGluZVR5cGUiOjAsIlBhcmVudFN0eWxlIjpudWxsfSwiVmVydGljYWxDb25uZWN0b3JTdHlsZSI6eyIkaWQiOiI0NzMiLCJMaW5lQ29sb3IiOnsiJHJlZiI6IjEzNSJ9LCJMaW5lV2VpZ2h0IjoxLjAsIkxpbmVUeXBlIjowLCJQYXJlbnRTdHlsZSI6bnVsbH0sIk1hcmdpbiI6bnVsbCwiU3RhcnREYXRlUG9zaXRpb24iOjYsIkVuZERhdGVQb3NpdGlvbiI6NiwiRGF0ZUlzVmlzaWJsZSI6ZmFsc2UsIlRpdGxlUG9zaXRpb24iOjMsIkR1cmF0aW9uUG9zaXRpb24iOjQsIlBlcmNlbnRhZ2VDb21wbGV0ZWRQb3NpdGlvbiI6NiwiU3BhY2luZyI6MiwiSXNCZWxvd1RpbWViYW5kIjp0cnVlLCJQZXJjZW50YWdlQ29tcGxldGVTaGFwZU9wYWNpdHkiOjM1LCJTaGFwZVN0eWxlIjp7IiRpZCI6IjQ3NCIsIk1hcmdpbiI6eyIkaWQiOiI0NzUiLCJUb3AiOjAuMCwiTGVmdCI6NC4wLCJSaWdodCI6NC4wLCJCb3R0b20iOjAuMH0sIlBhZGRpbmciOnsiJGlkIjoiNDc2IiwiVG9wIjowLjAsIkxlZnQiOjAuMCwiUmlnaHQiOjAuMCwiQm90dG9tIjowLjB9LCJCYWNrZ3JvdW5kIjp7IiRpZCI6IjQ3NyIsIkNvbG9yIjp7IiRpZCI6IjQ3OCIsIkEiOjI1NSwiUiI6MjI4LCJHIjowLCJCIjo4OX19LCJJc1Zpc2libGUiOnRydWUsIldpZHRoIjowLjAsIkhlaWdodCI6MjIuMCwiQm9yZGVyU3R5bGUiOnsiJGlkIjoiNDc5IiwiTGluZUNvbG9yIjp7IiRpZCI6IjQ4MCIsIiR0eXBlIjoiTkxSRS5Db21tb24uRG9tLlNvbGlkQ29sb3JCcnVzaCwgTkxSRS5Db21tb24iLCJDb2xvciI6eyIkaWQiOiI0ODEiLCJBIjoyNTUsIlIiOjI1NSwiRyI6MCwiQiI6MH19LCJMaW5lV2VpZ2h0IjowLjAsIkxpbmVUeXBlIjowLCJQYXJlbnRTdHlsZSI6bnVsbH0sIlBhcmVudFN0eWxlIjpudWxsfSwiVGl0bGVTdHlsZSI6eyIkaWQiOiI0ODIiLCJGb250U2V0dGluZ3MiOnsiJGlkIjoiNDgzIiwiRm9udFNpemUiOjExLCJGb250TmFtZSI6IkNhbGlicmkiLCJJc0JvbGQiOnRydWUsIklzSXRhbGljIjpmYWxzZSwiSXNVbmRlcmxpbmVkIjpmYWxzZSwiUGFyZW50U3R5bGUiOm51bGx9LCJBdXRvU2l6ZSI6MCwiRm9yZWdyb3VuZCI6eyIkaWQiOiI0ODQiLCJDb2xvciI6eyIkaWQiOiI0ODU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NDg2IiwiVG9wIjowLjAsIkxlZnQiOjAuMCwiUmlnaHQiOjAuMCwiQm90dG9tIjowLjB9LCJQYWRkaW5nIjp7IiRpZCI6IjQ4NyIsIlRvcCI6MC4wLCJMZWZ0IjowLjAsIlJpZ2h0IjowLjAsIkJvdHRvbSI6MC4wfSwiQmFja2dyb3VuZCI6eyIkaWQiOiI0ODgiLCJDb2xvciI6eyIkaWQiOiI0ODkiLCJBIjowLCJSIjoyNTUsIkciOjI1NSwiQiI6MjU1fX0sIklzVmlzaWJsZSI6dHJ1ZSwiV2lkdGgiOjAuMCwiSGVpZ2h0IjowLjAsIkJvcmRlclN0eWxlIjp7IiRpZCI6IjQ5MCIsIkxpbmVDb2xvciI6bnVsbCwiTGluZVdlaWdodCI6MC4wLCJMaW5lVHlwZSI6MCwiUGFyZW50U3R5bGUiOm51bGx9LCJQYXJlbnRTdHlsZSI6bnVsbH0sIkRhdGVTdHlsZSI6eyIkaWQiOiI0OTEiLCJGb250U2V0dGluZ3MiOnsiJGlkIjoiNDkyIiwiRm9udFNpemUiOjEwLCJGb250TmFtZSI6IkNhbGlicmkiLCJJc0JvbGQiOmZhbHNlLCJJc0l0YWxpYyI6ZmFsc2UsIklzVW5kZXJsaW5lZCI6ZmFsc2UsIlBhcmVudFN0eWxlIjpudWxsfSwiQXV0b1NpemUiOjAsIkZvcmVncm91bmQiOnsiJGlkIjoiNDkzIiwiQ29sb3IiOnsiJGlkIjoiNDk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5NSIsIlRvcCI6MC4wLCJMZWZ0IjowLjAsIlJpZ2h0IjowLjAsIkJvdHRvbSI6MC4wfSwiUGFkZGluZyI6eyIkaWQiOiI0OTYiLCJUb3AiOjAuMCwiTGVmdCI6MC4wLCJSaWdodCI6MC4wLCJCb3R0b20iOjAuMH0sIkJhY2tncm91bmQiOnsiJHJlZiI6IjE1OCJ9LCJJc1Zpc2libGUiOnRydWUsIldpZHRoIjowLjAsIkhlaWdodCI6MC4wLCJCb3JkZXJTdHlsZSI6eyIkaWQiOiI0OTciLCJMaW5lQ29sb3IiOm51bGwsIkxpbmVXZWlnaHQiOjAuMCwiTGluZVR5cGUiOjAsIlBhcmVudFN0eWxlIjpudWxsfSwiUGFyZW50U3R5bGUiOm51bGx9LCJEYXRlRm9ybWF0Ijp7IiRpZCI6IjQ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kiLCJGb3JtYXQiOjAsIklzVmlzaWJsZSI6ZmFsc2UsIkxhc3RLbm93blZpc2liaWxpdHlTdGF0ZSI6ZmFsc2V9LCJJc1Zpc2libGUiOnRydWUsIlBhcmVudFN0eWxlIjpudWxsfSwiSW5kZXgiOjAsIlNtYXJ0RHVyYXRpb25BY3RpdmF0ZWQiOmZhbHNlLCJEYXRlRm9ybWF0Ijp7IiRyZWYiOiI0OTgifSwiV2Vla051bWJlcmluZyI6eyIkaWQiOiI1MDAiLCJGb3JtYXQiOjAsIklzVmlzaWJsZSI6ZmFsc2UsIkxhc3RLbm93blZpc2liaWxpdHlTdGF0ZSI6ZmFsc2V9LCJJZCI6IjdjNTE4ZmIzLTdmMjEtNDJiYi04ZTA0LTQ1OTIwZDA0MDNiNSIsIkltcG9ydElkIjpudWxsLCJUaXRsZSI6IlRhc2sgMSBIZXJlIiwiTm90ZSI6bnVsbCwiSHlwZXJsaW5rIjp7IiRpZCI6IjUwMSIsIkFkZHJlc3MiOm51bGwsIlN1YkFkZHJlc3MiOm51bGx9LCJJc0NoYW5nZWQiOmZhbHNlLCJJc05ldyI6dHJ1ZX0seyIkaWQiOiI1MDIiLCJHcm91cE5hbWUiOm51bGwsIlN0YXJ0RGF0ZSI6IjIwMjItMDgtMTVUMDA6MDA6MDBaIiwiRW5kRGF0ZSI6IjIwMjItMTEtMDdUMjA6MDQ6MDAiLCJQZXJjZW50YWdlQ29tcGxldGUiOm51bGwsIlN0eWxlIjp7IiRpZCI6IjUwMyIsIlNoYXBlIjo0LCJTaGFwZVRoaWNrbmVzcyI6MiwiRHVyYXRpb25Gb3JtYXQiOjUsIkluY2x1ZGVOb25Xb3JraW5nRGF5c0luRHVyYXRpb24iOmZhbHNlLCJQZXJjZW50YWdlQ29tcGxldGVTdHlsZSI6eyIkaWQiOiI1MDQiLCJGb250U2V0dGluZ3MiOnsiJGlkIjoiNTA1IiwiRm9udFNpemUiOjEwLCJGb250TmFtZSI6IkNhbGlicmkiLCJJc0JvbGQiOmZhbHNlLCJJc0l0YWxpYyI6ZmFsc2UsIklzVW5kZXJsaW5lZCI6ZmFsc2UsIlBhcmVudFN0eWxlIjpudWxsfSwiQXV0b1NpemUiOjAsIkZvcmVncm91bmQiOnsiJGlkIjoiNTA2IiwiQ29sb3IiOnsiJHJlZiI6IjEyMCJ9fSwiTWF4V2lkdGgiOjIwMC4wLCJNYXhIZWlnaHQiOiJJbmZpbml0eSIsIlNtYXJ0Rm9yZWdyb3VuZElzQWN0aXZlIjpmYWxzZSwiSG9yaXpvbnRhbEFsaWdubWVudCI6MCwiVmVydGljYWxBbGlnbm1lbnQiOjAsIlNtYXJ0Rm9yZWdyb3VuZCI6bnVsbCwiQmFja2dyb3VuZEZpbGxUeXBlIjowLCJNYXJnaW4iOnsiJGlkIjoiNTA3IiwiVG9wIjowLjAsIkxlZnQiOjAuMCwiUmlnaHQiOjAuMCwiQm90dG9tIjowLjB9LCJQYWRkaW5nIjp7IiRpZCI6IjUwOCIsIlRvcCI6MC4wLCJMZWZ0IjowLjAsIlJpZ2h0IjowLjAsIkJvdHRvbSI6MC4wfSwiQmFja2dyb3VuZCI6eyIkcmVmIjoiMTIzIn0sIklzVmlzaWJsZSI6dHJ1ZSwiV2lkdGgiOjAuMCwiSGVpZ2h0IjowLjAsIkJvcmRlclN0eWxlIjp7IiRpZCI6IjUwOSIsIkxpbmVDb2xvciI6bnVsbCwiTGluZVdlaWdodCI6MC4wLCJMaW5lVHlwZSI6MCwiUGFyZW50U3R5bGUiOm51bGx9LCJQYXJlbnRTdHlsZSI6bnVsbH0sIkR1cmF0aW9uU3R5bGUiOnsiJGlkIjoiNTEwIiwiRm9udFNldHRpbmdzIjp7IiRpZCI6IjUxMSIsIkZvbnRTaXplIjoxMiwiRm9udE5hbWUiOiJDYWxpYnJpIiwiSXNCb2xkIjpmYWxzZSwiSXNJdGFsaWMiOmZhbHNlLCJJc1VuZGVybGluZWQiOmZhbHNlLCJQYXJlbnRTdHlsZSI6bnVsbH0sIkF1dG9TaXplIjowLCJGb3JlZ3JvdW5kIjp7IiRpZCI6IjUxMiIsIkNvbG9yIjp7IiRpZCI6IjUxM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TE0IiwiVG9wIjowLjAsIkxlZnQiOjAuMCwiUmlnaHQiOjAuMCwiQm90dG9tIjowLjB9LCJQYWRkaW5nIjp7IiRpZCI6IjUxNSIsIlRvcCI6MC4wLCJMZWZ0IjowLjAsIlJpZ2h0IjowLjAsIkJvdHRvbSI6MC4wfSwiQmFja2dyb3VuZCI6eyIkaWQiOiI1MTYiLCJDb2xvciI6eyIkaWQiOiI1MTciLCJBIjowLCJSIjoyNTUsIkciOjI1NSwiQiI6MjU1fX0sIklzVmlzaWJsZSI6dHJ1ZSwiV2lkdGgiOjAuMCwiSGVpZ2h0IjowLjAsIkJvcmRlclN0eWxlIjp7IiRpZCI6IjUxOCIsIkxpbmVDb2xvciI6bnVsbCwiTGluZVdlaWdodCI6MC4wLCJMaW5lVHlwZSI6MCwiUGFyZW50U3R5bGUiOm51bGx9LCJQYXJlbnRTdHlsZSI6bnVsbH0sIkhvcml6b250YWxDb25uZWN0b3JTdHlsZSI6eyIkaWQiOiI1MTkiLCJMaW5lQ29sb3IiOnsiJHJlZiI6IjEzMiJ9LCJMaW5lV2VpZ2h0IjoxLjAsIkxpbmVUeXBlIjowLCJQYXJlbnRTdHlsZSI6bnVsbH0sIlZlcnRpY2FsQ29ubmVjdG9yU3R5bGUiOnsiJGlkIjoiNTIwIiwiTGluZUNvbG9yIjp7IiRyZWYiOiIxMzUifSwiTGluZVdlaWdodCI6MS4wLCJMaW5lVHlwZSI6MCwiUGFyZW50U3R5bGUiOm51bGx9LCJNYXJnaW4iOm51bGwsIlN0YXJ0RGF0ZVBvc2l0aW9uIjo2LCJFbmREYXRlUG9zaXRpb24iOjYsIkRhdGVJc1Zpc2libGUiOmZhbHNlLCJUaXRsZVBvc2l0aW9uIjozLCJEdXJhdGlvblBvc2l0aW9uIjo0LCJQZXJjZW50YWdlQ29tcGxldGVkUG9zaXRpb24iOjYsIlNwYWNpbmciOjIsIklzQmVsb3dUaW1lYmFuZCI6dHJ1ZSwiUGVyY2VudGFnZUNvbXBsZXRlU2hhcGVPcGFjaXR5IjozNSwiU2hhcGVTdHlsZSI6eyIkaWQiOiI1MjEiLCJNYXJnaW4iOnsiJGlkIjoiNTIyIiwiVG9wIjowLjAsIkxlZnQiOjQuMCwiUmlnaHQiOjQuMCwiQm90dG9tIjowLjB9LCJQYWRkaW5nIjp7IiRpZCI6IjUyMyIsIlRvcCI6MC4wLCJMZWZ0IjowLjAsIlJpZ2h0IjowLjAsIkJvdHRvbSI6MC4wfSwiQmFja2dyb3VuZCI6eyIkaWQiOiI1MjQiLCJDb2xvciI6eyIkaWQiOiI1MjUiLCJBIjoyNTUsIlIiOjE1NiwiRyI6MCwiQiI6MTI3fX0sIklzVmlzaWJsZSI6dHJ1ZSwiV2lkdGgiOjAuMCwiSGVpZ2h0IjoyMi4wLCJCb3JkZXJTdHlsZSI6eyIkaWQiOiI1MjYiLCJMaW5lQ29sb3IiOnsiJHJlZiI6IjQ4MCJ9LCJMaW5lV2VpZ2h0IjowLjAsIkxpbmVUeXBlIjowLCJQYXJlbnRTdHlsZSI6bnVsbH0sIlBhcmVudFN0eWxlIjpudWxsfSwiVGl0bGVTdHlsZSI6eyIkaWQiOiI1MjciLCJGb250U2V0dGluZ3MiOnsiJGlkIjoiNTI4IiwiRm9udFNpemUiOjExLCJGb250TmFtZSI6IkNhbGlicmkiLCJJc0JvbGQiOnRydWUsIklzSXRhbGljIjpmYWxzZSwiSXNVbmRlcmxpbmVkIjpmYWxzZSwiUGFyZW50U3R5bGUiOm51bGx9LCJBdXRvU2l6ZSI6MCwiRm9yZWdyb3VuZCI6eyIkaWQiOiI1MjkiLCJDb2xvciI6eyIkaWQiOiI1MzA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NTMxIiwiVG9wIjowLjAsIkxlZnQiOjAuMCwiUmlnaHQiOjAuMCwiQm90dG9tIjowLjB9LCJQYWRkaW5nIjp7IiRpZCI6IjUzMiIsIlRvcCI6MC4wLCJMZWZ0IjowLjAsIlJpZ2h0IjowLjAsIkJvdHRvbSI6MC4wfSwiQmFja2dyb3VuZCI6eyIkaWQiOiI1MzMiLCJDb2xvciI6eyIkaWQiOiI1MzQiLCJBIjowLCJSIjoyNTUsIkciOjI1NSwiQiI6MjU1fX0sIklzVmlzaWJsZSI6dHJ1ZSwiV2lkdGgiOjAuMCwiSGVpZ2h0IjowLjAsIkJvcmRlclN0eWxlIjp7IiRpZCI6IjUzNSIsIkxpbmVDb2xvciI6bnVsbCwiTGluZVdlaWdodCI6MC4wLCJMaW5lVHlwZSI6MCwiUGFyZW50U3R5bGUiOm51bGx9LCJQYXJlbnRTdHlsZSI6bnVsbH0sIkRhdGVTdHlsZSI6eyIkaWQiOiI1MzYiLCJGb250U2V0dGluZ3MiOnsiJGlkIjoiNTM3IiwiRm9udFNpemUiOjEwLCJGb250TmFtZSI6IkNhbGlicmkiLCJJc0JvbGQiOmZhbHNlLCJJc0l0YWxpYyI6ZmFsc2UsIklzVW5kZXJsaW5lZCI6ZmFsc2UsIlBhcmVudFN0eWxlIjpudWxsfSwiQXV0b1NpemUiOjAsIkZvcmVncm91bmQiOnsiJGlkIjoiNTM4IiwiQ29sb3IiOnsiJGlkIjoiNTM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0MCIsIlRvcCI6MC4wLCJMZWZ0IjowLjAsIlJpZ2h0IjowLjAsIkJvdHRvbSI6MC4wfSwiUGFkZGluZyI6eyIkaWQiOiI1NDEiLCJUb3AiOjAuMCwiTGVmdCI6MC4wLCJSaWdodCI6MC4wLCJCb3R0b20iOjAuMH0sIkJhY2tncm91bmQiOnsiJHJlZiI6IjE1OCJ9LCJJc1Zpc2libGUiOnRydWUsIldpZHRoIjowLjAsIkhlaWdodCI6MC4wLCJCb3JkZXJTdHlsZSI6eyIkaWQiOiI1NDIiLCJMaW5lQ29sb3IiOm51bGwsIkxpbmVXZWlnaHQiOjAuMCwiTGluZVR5cGUiOjAsIlBhcmVudFN0eWxlIjpudWxsfSwiUGFyZW50U3R5bGUiOm51bGx9LCJEYXRlRm9ybWF0Ijp7IiRpZCI6IjU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QiLCJGb3JtYXQiOjAsIklzVmlzaWJsZSI6ZmFsc2UsIkxhc3RLbm93blZpc2liaWxpdHlTdGF0ZSI6ZmFsc2V9LCJJc1Zpc2libGUiOnRydWUsIlBhcmVudFN0eWxlIjpudWxsfSwiSW5kZXgiOjEsIlNtYXJ0RHVyYXRpb25BY3RpdmF0ZWQiOmZhbHNlLCJEYXRlRm9ybWF0Ijp7IiRyZWYiOiI1NDMifSwiV2Vla051bWJlcmluZyI6eyIkaWQiOiI1NDUiLCJGb3JtYXQiOjAsIklzVmlzaWJsZSI6ZmFsc2UsIkxhc3RLbm93blZpc2liaWxpdHlTdGF0ZSI6ZmFsc2V9LCJJZCI6ImJlM2FlMzhmLTYwYjMtNDAyZC04YTEzLWYxZTkxZWVjNDFmNSIsIkltcG9ydElkIjpudWxsLCJUaXRsZSI6IlRhc2sgMiBIZXJlIiwiTm90ZSI6bnVsbCwiSHlwZXJsaW5rIjp7IiRpZCI6IjU0NiIsIkFkZHJlc3MiOm51bGwsIlN1YkFkZHJlc3MiOm51bGx9LCJJc0NoYW5nZWQiOmZhbHNlLCJJc05ldyI6dHJ1ZX0seyIkaWQiOiI1NDciLCJHcm91cE5hbWUiOm51bGwsIlN0YXJ0RGF0ZSI6IjIwMjItMDgtMTVUMDA6MDA6MDBaIiwiRW5kRGF0ZSI6IjIwMjItMDktMTdUMjM6NTk6MDBaIiwiUGVyY2VudGFnZUNvbXBsZXRlIjpudWxsLCJTdHlsZSI6eyIkaWQiOiI1NDgiLCJTaGFwZSI6NCwiU2hhcGVUaGlja25lc3MiOjIsIkR1cmF0aW9uRm9ybWF0Ijo1LCJJbmNsdWRlTm9uV29ya2luZ0RheXNJbkR1cmF0aW9uIjpmYWxzZSwiUGVyY2VudGFnZUNvbXBsZXRlU3R5bGUiOnsiJGlkIjoiNTQ5IiwiRm9udFNldHRpbmdzIjp7IiRpZCI6IjU1MCIsIkZvbnRTaXplIjoxMCwiRm9udE5hbWUiOiJDYWxpYnJpIiwiSXNCb2xkIjpmYWxzZSwiSXNJdGFsaWMiOmZhbHNlLCJJc1VuZGVybGluZWQiOmZhbHNlLCJQYXJlbnRTdHlsZSI6bnVsbH0sIkF1dG9TaXplIjowLCJGb3JlZ3JvdW5kIjp7IiRpZCI6IjU1MSIsIkNvbG9yIjp7IiRyZWYiOiIxMjAifX0sIk1heFdpZHRoIjoyMDAuMCwiTWF4SGVpZ2h0IjoiSW5maW5pdHkiLCJTbWFydEZvcmVncm91bmRJc0FjdGl2ZSI6ZmFsc2UsIkhvcml6b250YWxBbGlnbm1lbnQiOjAsIlZlcnRpY2FsQWxpZ25tZW50IjowLCJTbWFydEZvcmVncm91bmQiOm51bGwsIkJhY2tncm91bmRGaWxsVHlwZSI6MCwiTWFyZ2luIjp7IiRpZCI6IjU1MiIsIlRvcCI6MC4wLCJMZWZ0IjowLjAsIlJpZ2h0IjowLjAsIkJvdHRvbSI6MC4wfSwiUGFkZGluZyI6eyIkaWQiOiI1NTMiLCJUb3AiOjAuMCwiTGVmdCI6MC4wLCJSaWdodCI6MC4wLCJCb3R0b20iOjAuMH0sIkJhY2tncm91bmQiOnsiJHJlZiI6IjEyMyJ9LCJJc1Zpc2libGUiOnRydWUsIldpZHRoIjowLjAsIkhlaWdodCI6MC4wLCJCb3JkZXJTdHlsZSI6eyIkaWQiOiI1NTQiLCJMaW5lQ29sb3IiOm51bGwsIkxpbmVXZWlnaHQiOjAuMCwiTGluZVR5cGUiOjAsIlBhcmVudFN0eWxlIjpudWxsfSwiUGFyZW50U3R5bGUiOm51bGx9LCJEdXJhdGlvblN0eWxlIjp7IiRpZCI6IjU1NSIsIkZvbnRTZXR0aW5ncyI6eyIkaWQiOiI1NTYiLCJGb250U2l6ZSI6MTIsIkZvbnROYW1lIjoiQ2FsaWJyaSIsIklzQm9sZCI6ZmFsc2UsIklzSXRhbGljIjpmYWxzZSwiSXNVbmRlcmxpbmVkIjpmYWxzZSwiUGFyZW50U3R5bGUiOm51bGx9LCJBdXRvU2l6ZSI6MCwiRm9yZWdyb3VuZCI6eyIkaWQiOiI1NTciLCJDb2xvciI6eyIkaWQiOiI1NTg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U1OSIsIlRvcCI6MC4wLCJMZWZ0IjowLjAsIlJpZ2h0IjowLjAsIkJvdHRvbSI6MC4wfSwiUGFkZGluZyI6eyIkaWQiOiI1NjAiLCJUb3AiOjAuMCwiTGVmdCI6MC4wLCJSaWdodCI6MC4wLCJCb3R0b20iOjAuMH0sIkJhY2tncm91bmQiOnsiJGlkIjoiNTYxIiwiQ29sb3IiOnsiJGlkIjoiNTYyIiwiQSI6MCwiUiI6MjU1LCJHIjoyNTUsIkIiOjI1NX19LCJJc1Zpc2libGUiOnRydWUsIldpZHRoIjowLjAsIkhlaWdodCI6MC4wLCJCb3JkZXJTdHlsZSI6eyIkaWQiOiI1NjMiLCJMaW5lQ29sb3IiOm51bGwsIkxpbmVXZWlnaHQiOjAuMCwiTGluZVR5cGUiOjAsIlBhcmVudFN0eWxlIjpudWxsfSwiUGFyZW50U3R5bGUiOm51bGx9LCJIb3Jpem9udGFsQ29ubmVjdG9yU3R5bGUiOnsiJGlkIjoiNTY0IiwiTGluZUNvbG9yIjp7IiRyZWYiOiIxMzIifSwiTGluZVdlaWdodCI6MS4wLCJMaW5lVHlwZSI6MCwiUGFyZW50U3R5bGUiOm51bGx9LCJWZXJ0aWNhbENvbm5lY3RvclN0eWxlIjp7IiRpZCI6IjU2NSIsIkxpbmVDb2xvciI6eyIkaWQiOiI1NjYiLCIkdHlwZSI6Ik5MUkUuQ29tbW9uLkRvbS5Tb2xpZENvbG9yQnJ1c2gsIE5MUkUuQ29tbW9uIiwiQ29sb3IiOnsiJGlkIjoiNTY3IiwiQSI6MjU1LCJSIjoyMDQsIkciOjIwNCwiQiI6MjA0fX0sIkxpbmVXZWlnaHQiOjEuMCwiTGluZVR5cGUiOjAsIlBhcmVudFN0eWxlIjpudWxsfSwiTWFyZ2luIjpudWxsLCJTdGFydERhdGVQb3NpdGlvbiI6NiwiRW5kRGF0ZVBvc2l0aW9uIjo2LCJEYXRlSXNWaXNpYmxlIjpmYWxzZSwiVGl0bGVQb3NpdGlvbiI6MywiRHVyYXRpb25Qb3NpdGlvbiI6NCwiUGVyY2VudGFnZUNvbXBsZXRlZFBvc2l0aW9uIjo2LCJTcGFjaW5nIjoyLCJJc0JlbG93VGltZWJhbmQiOnRydWUsIlBlcmNlbnRhZ2VDb21wbGV0ZVNoYXBlT3BhY2l0eSI6MzUsIlNoYXBlU3R5bGUiOnsiJGlkIjoiNTY4IiwiTWFyZ2luIjp7IiRpZCI6IjU2OSIsIlRvcCI6MC4wLCJMZWZ0Ijo0LjAsIlJpZ2h0Ijo0LjAsIkJvdHRvbSI6MC4wfSwiUGFkZGluZyI6eyIkaWQiOiI1NzAiLCJUb3AiOjAuMCwiTGVmdCI6MC4wLCJSaWdodCI6MC4wLCJCb3R0b20iOjAuMH0sIkJhY2tncm91bmQiOnsiJGlkIjoiNTcxIiwiQ29sb3IiOnsiJGlkIjoiNTcyIiwiQSI6MjU1LCJSIjoyMjgsIkciOjAsIkIiOjg5fX0sIklzVmlzaWJsZSI6dHJ1ZSwiV2lkdGgiOjAuMCwiSGVpZ2h0IjoyMi4wLCJCb3JkZXJTdHlsZSI6eyIkaWQiOiI1NzMiLCJMaW5lQ29sb3IiOnsiJHJlZiI6IjQ4MCJ9LCJMaW5lV2VpZ2h0IjowLjAsIkxpbmVUeXBlIjowLCJQYXJlbnRTdHlsZSI6bnVsbH0sIlBhcmVudFN0eWxlIjpudWxsfSwiVGl0bGVTdHlsZSI6eyIkaWQiOiI1NzQiLCJGb250U2V0dGluZ3MiOnsiJGlkIjoiNTc1IiwiRm9udFNpemUiOjExLCJGb250TmFtZSI6IkNhbGlicmkiLCJJc0JvbGQiOnRydWUsIklzSXRhbGljIjpmYWxzZSwiSXNVbmRlcmxpbmVkIjpmYWxzZSwiUGFyZW50U3R5bGUiOm51bGx9LCJBdXRvU2l6ZSI6MCwiRm9yZWdyb3VuZCI6eyIkaWQiOiI1NzYiLCJDb2xvciI6eyIkaWQiOiI1Nzc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NTc4IiwiVG9wIjowLjAsIkxlZnQiOjAuMCwiUmlnaHQiOjAuMCwiQm90dG9tIjowLjB9LCJQYWRkaW5nIjp7IiRpZCI6IjU3OSIsIlRvcCI6MC4wLCJMZWZ0IjowLjAsIlJpZ2h0IjowLjAsIkJvdHRvbSI6MC4wfSwiQmFja2dyb3VuZCI6eyIkaWQiOiI1ODAiLCJDb2xvciI6eyIkaWQiOiI1ODEiLCJBIjowLCJSIjoyNTUsIkciOjI1NSwiQiI6MjU1fX0sIklzVmlzaWJsZSI6dHJ1ZSwiV2lkdGgiOjAuMCwiSGVpZ2h0IjowLjAsIkJvcmRlclN0eWxlIjp7IiRpZCI6IjU4MiIsIkxpbmVDb2xvciI6bnVsbCwiTGluZVdlaWdodCI6MC4wLCJMaW5lVHlwZSI6MCwiUGFyZW50U3R5bGUiOm51bGx9LCJQYXJlbnRTdHlsZSI6bnVsbH0sIkRhdGVTdHlsZSI6eyIkaWQiOiI1ODMiLCJGb250U2V0dGluZ3MiOnsiJGlkIjoiNTg0IiwiRm9udFNpemUiOjEwLCJGb250TmFtZSI6IkNhbGlicmkiLCJJc0JvbGQiOmZhbHNlLCJJc0l0YWxpYyI6ZmFsc2UsIklzVW5kZXJsaW5lZCI6ZmFsc2UsIlBhcmVudFN0eWxlIjpudWxsfSwiQXV0b1NpemUiOjAsIkZvcmVncm91bmQiOnsiJGlkIjoiNTg1IiwiQ29sb3IiOnsiJGlkIjoiNTg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4NyIsIlRvcCI6MC4wLCJMZWZ0IjowLjAsIlJpZ2h0IjowLjAsIkJvdHRvbSI6MC4wfSwiUGFkZGluZyI6eyIkaWQiOiI1ODgiLCJUb3AiOjAuMCwiTGVmdCI6MC4wLCJSaWdodCI6MC4wLCJCb3R0b20iOjAuMH0sIkJhY2tncm91bmQiOnsiJHJlZiI6IjE1OCJ9LCJJc1Zpc2libGUiOnRydWUsIldpZHRoIjowLjAsIkhlaWdodCI6MC4wLCJCb3JkZXJTdHlsZSI6eyIkaWQiOiI1ODkiLCJMaW5lQ29sb3IiOm51bGwsIkxpbmVXZWlnaHQiOjAuMCwiTGluZVR5cGUiOjAsIlBhcmVudFN0eWxlIjpudWxsfSwiUGFyZW50U3R5bGUiOm51bGx9LCJEYXRlRm9ybWF0Ijp7IiRpZCI6IjU5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EiLCJGb3JtYXQiOjAsIklzVmlzaWJsZSI6ZmFsc2UsIkxhc3RLbm93blZpc2liaWxpdHlTdGF0ZSI6ZmFsc2V9LCJJc1Zpc2libGUiOnRydWUsIlBhcmVudFN0eWxlIjpudWxsfSwiSW5kZXgiOjMsIlNtYXJ0RHVyYXRpb25BY3RpdmF0ZWQiOmZhbHNlLCJEYXRlRm9ybWF0Ijp7IiRyZWYiOiI1OTAifSwiV2Vla051bWJlcmluZyI6eyIkaWQiOiI1OTIiLCJGb3JtYXQiOjAsIklzVmlzaWJsZSI6ZmFsc2UsIkxhc3RLbm93blZpc2liaWxpdHlTdGF0ZSI6ZmFsc2V9LCJJZCI6IjlhYTE4M2Q2LTVkZjItNGIwYy04ZmVjLWQwYTAwMjQ3MTU4MyIsIkltcG9ydElkIjpudWxsLCJUaXRsZSI6IlRhc2sgMyBIZXJlIiwiTm90ZSI6bnVsbCwiSHlwZXJsaW5rIjp7IiRpZCI6IjU5MyIsIkFkZHJlc3MiOm51bGwsIlN1YkFkZHJlc3MiOm51bGx9LCJJc0NoYW5nZWQiOmZhbHNlLCJJc05ldyI6dHJ1ZX0seyIkaWQiOiI1OTQiLCJHcm91cE5hbWUiOm51bGwsIlN0YXJ0RGF0ZSI6IjIwMjItMTAtMDNUMjE6MDU6MDAiLCJFbmREYXRlIjoiMjAyMi0xMS0wN1QyMjoyODowMCIsIlBlcmNlbnRhZ2VDb21wbGV0ZSI6bnVsbCwiU3R5bGUiOnsiJGlkIjoiNTk1IiwiU2hhcGUiOjQsIlNoYXBlVGhpY2tuZXNzIjoyLCJEdXJhdGlvbkZvcm1hdCI6NSwiSW5jbHVkZU5vbldvcmtpbmdEYXlzSW5EdXJhdGlvbiI6ZmFsc2UsIlBlcmNlbnRhZ2VDb21wbGV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ODksIlIiOjAsIkciOjAsIkIiOjB9fSwiSXNWaXNpYmxlIjp0cnVlLCJXaWR0aCI6MC4wLCJIZWlnaHQiOjAuMCwiQm9yZGVyU3R5bGUiOnsiJGlkIjoiNjA0IiwiTGluZUNvbG9yIjpudWxsLCJMaW5lV2VpZ2h0IjowLjAsIkxpbmVUeXBlIjowLCJQYXJlbnRTdHlsZSI6bnVsbH0sIlBhcmVudFN0eWxlIjpudWxsfSwiRHVyYXRpb25TdHlsZSI6eyIkaWQiOiI2MDUiLCJGb250U2V0dGluZ3MiOnsiJGlkIjoiNjA2IiwiRm9udFNpemUiOjEyLCJGb250TmFtZSI6IkNhbGlicmkiLCJJc0JvbGQiOmZhbHNlLCJJc0l0YWxpYyI6ZmFsc2UsIklzVW5kZXJsaW5lZCI6ZmFsc2UsIlBhcmVudFN0eWxlIjpudWxsfSwiQXV0b1NpemUiOjAsIkZvcmVncm91bmQiOnsiJGlkIjoiNjA3IiwiQ29sb3IiOnsiJGlkIjoiNjA4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2MDkiLCJUb3AiOjAuMCwiTGVmdCI6MC4wLCJSaWdodCI6MC4wLCJCb3R0b20iOjAuMH0sIlBhZGRpbmciOnsiJGlkIjoiNjEwIiwiVG9wIjowLjAsIkxlZnQiOjAuMCwiUmlnaHQiOjAuMCwiQm90dG9tIjowLjB9LCJCYWNrZ3JvdW5kIjp7IiRpZCI6IjYxMSIsIkNvbG9yIjp7IiRpZCI6IjYxMiIsIkEiOjAsIlIiOjI1NSwiRyI6MjU1LCJCIjoyNTV9fSwiSXNWaXNpYmxlIjp0cnVlLCJXaWR0aCI6MC4wLCJIZWlnaHQiOjAuMCwiQm9yZGVyU3R5bGUiOnsiJGlkIjoiNjEzIiwiTGluZUNvbG9yIjpudWxsLCJMaW5lV2VpZ2h0IjowLjAsIkxpbmVUeXBlIjowLCJQYXJlbnRTdHlsZSI6bnVsbH0sIlBhcmVudFN0eWxlIjpudWxsfSwiSG9yaXpvbnRhbENvbm5lY3RvclN0eWxlIjp7IiRpZCI6IjYxNCIsIkxpbmVDb2xvciI6eyIkaWQiOiI2MTUiLCIkdHlwZSI6Ik5MUkUuQ29tbW9uLkRvbS5Tb2xpZENvbG9yQnJ1c2gsIE5MUkUuQ29tbW9uIiwiQ29sb3IiOnsiJGlkIjoiNjE2IiwiQSI6MjU1LCJSIjoyMDQsIkciOjIwNCwiQiI6MjA0fX0sIkxpbmVXZWlnaHQiOjEuMCwiTGluZVR5cGUiOjAsIlBhcmVudFN0eWxlIjpudWxsfSwiVmVydGljYWxDb25uZWN0b3JTdHlsZSI6eyIkaWQiOiI2MTciLCJMaW5lQ29sb3IiOnsiJGlkIjoiNjE4IiwiJHR5cGUiOiJOTFJFLkNvbW1vbi5Eb20uU29saWRDb2xvckJydXNoLCBOTFJFLkNvbW1vbiIsIkNvbG9yIjp7IiRpZCI6IjYxOSIsIkEiOjI1NSwiUiI6MjA0LCJHIjoyMDQsIkIiOjIwNH19LCJMaW5lV2VpZ2h0IjoxLjAsIkxpbmVUeXBlIjowLCJQYXJlbnRTdHlsZSI6bnVsbH0sIk1hcmdpbiI6bnVsbCwiU3RhcnREYXRlUG9zaXRpb24iOjYsIkVuZERhdGVQb3NpdGlvbiI6NiwiRGF0ZUlzVmlzaWJsZSI6ZmFsc2UsIlRpdGxlUG9zaXRpb24iOjMsIkR1cmF0aW9uUG9zaXRpb24iOjQsIlBlcmNlbnRhZ2VDb21wbGV0ZWRQb3NpdGlvbiI6NiwiU3BhY2luZyI6MiwiSXNCZWxvd1RpbWViYW5kIjp0cnVlLCJQZXJjZW50YWdlQ29tcGxldGVTaGFwZU9wYWNpdHkiOjM1LCJTaGFwZVN0eWxlIjp7IiRpZCI6IjYyMCIsIk1hcmdpbiI6eyIkaWQiOiI2MjEiLCJUb3AiOjAuMCwiTGVmdCI6NC4wLCJSaWdodCI6NC4wLCJCb3R0b20iOjAuMH0sIlBhZGRpbmciOnsiJGlkIjoiNjIyIiwiVG9wIjowLjAsIkxlZnQiOjAuMCwiUmlnaHQiOjAuMCwiQm90dG9tIjowLjB9LCJCYWNrZ3JvdW5kIjp7IiRpZCI6IjYyMyIsIkNvbG9yIjp7IiRpZCI6IjYyNCIsIkEiOjI1NSwiUiI6MjYsIkciOjEzMywiQiI6MTcwfX0sIklzVmlzaWJsZSI6dHJ1ZSwiV2lkdGgiOjAuMCwiSGVpZ2h0IjoyMi4wLCJCb3JkZXJTdHlsZSI6eyIkaWQiOiI2MjUiLCJMaW5lQ29sb3IiOnsiJGlkIjoiNjI2IiwiJHR5cGUiOiJOTFJFLkNvbW1vbi5Eb20uU29saWRDb2xvckJydXNoLCBOTFJFLkNvbW1vbiIsIkNvbG9yIjp7IiRpZCI6IjYyNyIsIkEiOjI1NSwiUiI6MjU1LCJHIjowLCJCIjowfX0sIkxpbmVXZWlnaHQiOjAuMCwiTGluZVR5cGUiOjAsIlBhcmVudFN0eWxlIjpudWxsfSwiUGFyZW50U3R5bGUiOm51bGx9LCJUaXRsZVN0eWxlIjp7IiRpZCI6IjYyOCIsIkZvbnRTZXR0aW5ncyI6eyIkaWQiOiI2MjkiLCJGb250U2l6ZSI6MTEsIkZvbnROYW1lIjoiQ2FsaWJyaSIsIklzQm9sZCI6dHJ1ZSwiSXNJdGFsaWMiOmZhbHNlLCJJc1VuZGVybGluZWQiOmZhbHNlLCJQYXJlbnRTdHlsZSI6bnVsbH0sIkF1dG9TaXplIjowLCJGb3JlZ3JvdW5kIjp7IiRpZCI6IjYzMCIsIkNvbG9yIjp7IiRpZCI6IjYzMS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2MzIiLCJUb3AiOjAuMCwiTGVmdCI6MC4wLCJSaWdodCI6MC4wLCJCb3R0b20iOjAuMH0sIlBhZGRpbmciOnsiJGlkIjoiNjMzIiwiVG9wIjowLjAsIkxlZnQiOjAuMCwiUmlnaHQiOjAuMCwiQm90dG9tIjowLjB9LCJCYWNrZ3JvdW5kIjp7IiRpZCI6IjYzNCIsIkNvbG9yIjp7IiRpZCI6IjYzNSIsIkEiOjAsIlIiOjI1NSwiRyI6MjU1LCJCIjoyNTV9fSwiSXNWaXNpYmxlIjp0cnVlLCJXaWR0aCI6MC4wLCJIZWlnaHQiOjAuMCwiQm9yZGVyU3R5bGUiOnsiJGlkIjoiNjM2IiwiTGluZUNvbG9yIjpudWxsLCJMaW5lV2VpZ2h0IjowLjAsIkxpbmVUeXBlIjowLCJQYXJlbnRTdHlsZSI6bnVsbH0sIlBhcmVudFN0eWxlIjpudWxsfSwiRGF0ZVN0eWxlIjp7IiRpZCI6IjYzNyIsIkZvbnRTZXR0aW5ncyI6eyIkaWQiOiI2MzgiLCJGb250U2l6ZSI6MTAsIkZvbnROYW1lIjoiQ2FsaWJyaSIsIklzQm9sZCI6ZmFsc2UsIklzSXRhbGljIjpmYWxzZSwiSXNVbmRlcmxpbmVkIjpmYWxzZSwiUGFyZW50U3R5bGUiOm51bGx9LCJBdXRvU2l6ZSI6MCwiRm9yZWdyb3VuZCI6eyIkaWQiOiI2MzkiLCJDb2xvciI6eyIkaWQiOiI2ND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QxIiwiVG9wIjowLjAsIkxlZnQiOjAuMCwiUmlnaHQiOjAuMCwiQm90dG9tIjowLjB9LCJQYWRkaW5nIjp7IiRpZCI6IjY0MiIsIlRvcCI6MC4wLCJMZWZ0IjowLjAsIlJpZ2h0IjowLjAsIkJvdHRvbSI6MC4wfSwiQmFja2dyb3VuZCI6eyIkaWQiOiI2NDMiLCJDb2xvciI6eyIkcmVmIjoiNjAzIn19LCJJc1Zpc2libGUiOnRydWUsIldpZHRoIjowLjAsIkhlaWdodCI6MC4wLCJCb3JkZXJTdHlsZSI6eyIkaWQiOiI2NDQiLCJMaW5lQ29sb3IiOm51bGwsIkxpbmVXZWlnaHQiOjAuMCwiTGluZVR5cGUiOjAsIlBhcmVudFN0eWxlIjpudWxsfSwiUGFyZW50U3R5bGUiOm51bGx9LCJEYXRlRm9ybWF0Ijp7IiRpZCI6IjY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DYiLCJGb3JtYXQiOjAsIklzVmlzaWJsZSI6ZmFsc2UsIkxhc3RLbm93blZpc2liaWxpdHlTdGF0ZSI6ZmFsc2V9LCJJc1Zpc2libGUiOnRydWUsIlBhcmVudFN0eWxlIjpudWxsfSwiSW5kZXgiOjQsIlNtYXJ0RHVyYXRpb25BY3RpdmF0ZWQiOmZhbHNlLCJEYXRlRm9ybWF0Ijp7IiRyZWYiOiI2NDUifSwiV2Vla051bWJlcmluZyI6eyIkaWQiOiI2NDciLCJGb3JtYXQiOjAsIklzVmlzaWJsZSI6ZmFsc2UsIkxhc3RLbm93blZpc2liaWxpdHlTdGF0ZSI6ZmFsc2V9LCJJZCI6IjA2YTZhMjAwLTIxZWEtNGFjZC1hYzIwLWI0MWY3YjM3YjBkZCIsIkltcG9ydElkIjpudWxsLCJUaXRsZSI6IlRhc2sgNCBIZXJlIiwiTm90ZSI6bnVsbCwiSHlwZXJsaW5rIjp7IiRpZCI6IjY0OCIsIkFkZHJlc3MiOm51bGwsIlN1YkFkZHJlc3MiOm51bGx9LCJJc0NoYW5nZWQiOmZhbHNlLCJJc05ldyI6dHJ1ZX0seyIkaWQiOiI2NDkiLCJHcm91cE5hbWUiOm51bGwsIlN0YXJ0RGF0ZSI6IjIwMjItMTAtMDRUMDA6MDA6MDBaIiwiRW5kRGF0ZSI6IjIwMjItMTEtMDdUMjM6NTk6MDBaIiwiUGVyY2VudGFnZUNvbXBsZXRlIjpudWxsLCJTdHlsZSI6eyIkaWQiOiI2NTAiLCJTaGFwZSI6NCwiU2hhcGVUaGlja25lc3MiOjIsIkR1cmF0aW9uRm9ybWF0Ijo1LCJJbmNsdWRlTm9uV29ya2luZ0RheXNJbkR1cmF0aW9uIjpmYWxzZSwiUGVyY2VudGFnZUNvbXBsZXRlU3R5bGUiOnsiJGlkIjoiNjUxIiwiRm9udFNldHRpbmdzIjp7IiRpZCI6IjY1MiIsIkZvbnRTaXplIjoxMCwiRm9udE5hbWUiOiJDYWxpYnJpIiwiSXNCb2xkIjpmYWxzZSwiSXNJdGFsaWMiOmZhbHNlLCJJc1VuZGVybGluZWQiOmZhbHNlLCJQYXJlbnRTdHlsZSI6bnVsbH0sIkF1dG9TaXplIjowLCJGb3JlZ3JvdW5kIjp7IiRpZCI6IjY1MyIsIkNvbG9yIjp7IiRpZCI6IjY1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jU1IiwiVG9wIjowLjAsIkxlZnQiOjAuMCwiUmlnaHQiOjAuMCwiQm90dG9tIjowLjB9LCJQYWRkaW5nIjp7IiRpZCI6IjY1NiIsIlRvcCI6MC4wLCJMZWZ0IjowLjAsIlJpZ2h0IjowLjAsIkJvdHRvbSI6MC4wfSwiQmFja2dyb3VuZCI6eyIkaWQiOiI2NTciLCJDb2xvciI6eyIkaWQiOiI2NTgiLCJBIjo4OSwiUiI6MCwiRyI6MCwiQiI6MH19LCJJc1Zpc2libGUiOnRydWUsIldpZHRoIjowLjAsIkhlaWdodCI6MC4wLCJCb3JkZXJTdHlsZSI6eyIkaWQiOiI2NTkiLCJMaW5lQ29sb3IiOm51bGwsIkxpbmVXZWlnaHQiOjAuMCwiTGluZVR5cGUiOjAsIlBhcmVudFN0eWxlIjpudWxsfSwiUGFyZW50U3R5bGUiOm51bGx9LCJEdXJhdGlvblN0eWxlIjp7IiRpZCI6IjY2MCIsIkZvbnRTZXR0aW5ncyI6eyIkaWQiOiI2NjEiLCJGb250U2l6ZSI6MTIsIkZvbnROYW1lIjoiQ2FsaWJyaSIsIklzQm9sZCI6ZmFsc2UsIklzSXRhbGljIjpmYWxzZSwiSXNVbmRlcmxpbmVkIjpmYWxzZSwiUGFyZW50U3R5bGUiOm51bGx9LCJBdXRvU2l6ZSI6MCwiRm9yZWdyb3VuZCI6eyIkaWQiOiI2NjIiLCJDb2xvciI6eyIkaWQiOiI2NjM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Y2NCIsIlRvcCI6MC4wLCJMZWZ0IjowLjAsIlJpZ2h0IjowLjAsIkJvdHRvbSI6MC4wfSwiUGFkZGluZyI6eyIkaWQiOiI2NjUiLCJUb3AiOjAuMCwiTGVmdCI6MC4wLCJSaWdodCI6MC4wLCJCb3R0b20iOjAuMH0sIkJhY2tncm91bmQiOnsiJGlkIjoiNjY2IiwiQ29sb3IiOnsiJGlkIjoiNjY3IiwiQSI6MCwiUiI6MjU1LCJHIjoyNTUsIkIiOjI1NX19LCJJc1Zpc2libGUiOnRydWUsIldpZHRoIjowLjAsIkhlaWdodCI6MC4wLCJCb3JkZXJTdHlsZSI6eyIkaWQiOiI2NjgiLCJMaW5lQ29sb3IiOm51bGwsIkxpbmVXZWlnaHQiOjAuMCwiTGluZVR5cGUiOjAsIlBhcmVudFN0eWxlIjpudWxsfSwiUGFyZW50U3R5bGUiOm51bGx9LCJIb3Jpem9udGFsQ29ubmVjdG9yU3R5bGUiOnsiJGlkIjoiNjY5IiwiTGluZUNvbG9yIjp7IiRpZCI6IjY3MCIsIiR0eXBlIjoiTkxSRS5Db21tb24uRG9tLlNvbGlkQ29sb3JCcnVzaCwgTkxSRS5Db21tb24iLCJDb2xvciI6eyIkaWQiOiI2NzEiLCJBIjoyNTUsIlIiOjIwNCwiRyI6MjA0LCJCIjoyMDR9fSwiTGluZVdlaWdodCI6MS4wLCJMaW5lVHlwZSI6MCwiUGFyZW50U3R5bGUiOm51bGx9LCJWZXJ0aWNhbENvbm5lY3RvclN0eWxlIjp7IiRpZCI6IjY3MiIsIkxpbmVDb2xvciI6eyIkaWQiOiI2NzMiLCIkdHlwZSI6Ik5MUkUuQ29tbW9uLkRvbS5Tb2xpZENvbG9yQnJ1c2gsIE5MUkUuQ29tbW9uIiwiQ29sb3IiOnsiJGlkIjoiNjc0IiwiQSI6MjU1LCJSIjoyMDQsIkciOjIwNCwiQiI6MjA0fX0sIkxpbmVXZWlnaHQiOjEuMCwiTGluZVR5cGUiOjAsIlBhcmVudFN0eWxlIjpudWxsfSwiTWFyZ2luIjpudWxsLCJTdGFydERhdGVQb3NpdGlvbiI6NiwiRW5kRGF0ZVBvc2l0aW9uIjo2LCJEYXRlSXNWaXNpYmxlIjpmYWxzZSwiVGl0bGVQb3NpdGlvbiI6MywiRHVyYXRpb25Qb3NpdGlvbiI6NCwiUGVyY2VudGFnZUNvbXBsZXRlZFBvc2l0aW9uIjo2LCJTcGFjaW5nIjoyLCJJc0JlbG93VGltZWJhbmQiOnRydWUsIlBlcmNlbnRhZ2VDb21wbGV0ZVNoYXBlT3BhY2l0eSI6MzUsIlNoYXBlU3R5bGUiOnsiJGlkIjoiNjc1IiwiTWFyZ2luIjp7IiRpZCI6IjY3NiIsIlRvcCI6MC4wLCJMZWZ0Ijo0LjAsIlJpZ2h0Ijo0LjAsIkJvdHRvbSI6MC4wfSwiUGFkZGluZyI6eyIkaWQiOiI2NzciLCJUb3AiOjAuMCwiTGVmdCI6MC4wLCJSaWdodCI6MC4wLCJCb3R0b20iOjAuMH0sIkJhY2tncm91bmQiOnsiJGlkIjoiNjc4IiwiQ29sb3IiOnsiJGlkIjoiNjc5IiwiQSI6MjU1LCJSIjoyNiwiRyI6MTMzLCJCIjoxNzB9fSwiSXNWaXNpYmxlIjp0cnVlLCJXaWR0aCI6MC4wLCJIZWlnaHQiOjIyLjAsIkJvcmRlclN0eWxlIjp7IiRpZCI6IjY4MCIsIkxpbmVDb2xvciI6eyIkaWQiOiI2ODEiLCIkdHlwZSI6Ik5MUkUuQ29tbW9uLkRvbS5Tb2xpZENvbG9yQnJ1c2gsIE5MUkUuQ29tbW9uIiwiQ29sb3IiOnsiJGlkIjoiNjgyIiwiQSI6MjU1LCJSIjoyNTUsIkciOjAsIkIiOjB9fSwiTGluZVdlaWdodCI6MC4wLCJMaW5lVHlwZSI6MCwiUGFyZW50U3R5bGUiOm51bGx9LCJQYXJlbnRTdHlsZSI6bnVsbH0sIlRpdGxlU3R5bGUiOnsiJGlkIjoiNjgzIiwiRm9udFNldHRpbmdzIjp7IiRpZCI6IjY4NCIsIkZvbnRTaXplIjoxMSwiRm9udE5hbWUiOiJDYWxpYnJpIiwiSXNCb2xkIjp0cnVlLCJJc0l0YWxpYyI6ZmFsc2UsIklzVW5kZXJsaW5lZCI6ZmFsc2UsIlBhcmVudFN0eWxlIjpudWxsfSwiQXV0b1NpemUiOjAsIkZvcmVncm91bmQiOnsiJGlkIjoiNjg1IiwiQ29sb3IiOnsiJGlkIjoiNjg2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Y4NyIsIlRvcCI6MC4wLCJMZWZ0IjowLjAsIlJpZ2h0IjowLjAsIkJvdHRvbSI6MC4wfSwiUGFkZGluZyI6eyIkaWQiOiI2ODgiLCJUb3AiOjAuMCwiTGVmdCI6MC4wLCJSaWdodCI6MC4wLCJCb3R0b20iOjAuMH0sIkJhY2tncm91bmQiOnsiJGlkIjoiNjg5IiwiQ29sb3IiOnsiJGlkIjoiNjkwIiwiQSI6MCwiUiI6MjU1LCJHIjoyNTUsIkIiOjI1NX19LCJJc1Zpc2libGUiOnRydWUsIldpZHRoIjowLjAsIkhlaWdodCI6MC4wLCJCb3JkZXJTdHlsZSI6eyIkaWQiOiI2OTEiLCJMaW5lQ29sb3IiOm51bGwsIkxpbmVXZWlnaHQiOjAuMCwiTGluZVR5cGUiOjAsIlBhcmVudFN0eWxlIjpudWxsfSwiUGFyZW50U3R5bGUiOm51bGx9LCJEYXRlU3R5bGUiOnsiJGlkIjoiNjkyIiwiRm9udFNldHRpbmdzIjp7IiRpZCI6IjY5MyIsIkZvbnRTaXplIjoxMCwiRm9udE5hbWUiOiJDYWxpYnJpIiwiSXNCb2xkIjpmYWxzZSwiSXNJdGFsaWMiOmZhbHNlLCJJc1VuZGVybGluZWQiOmZhbHNlLCJQYXJlbnRTdHlsZSI6bnVsbH0sIkF1dG9TaXplIjowLCJGb3JlZ3JvdW5kIjp7IiRpZCI6IjY5NCIsIkNvbG9yIjp7IiRpZCI6IjY5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OTYiLCJUb3AiOjAuMCwiTGVmdCI6MC4wLCJSaWdodCI6MC4wLCJCb3R0b20iOjAuMH0sIlBhZGRpbmciOnsiJGlkIjoiNjk3IiwiVG9wIjowLjAsIkxlZnQiOjAuMCwiUmlnaHQiOjAuMCwiQm90dG9tIjowLjB9LCJCYWNrZ3JvdW5kIjp7IiRpZCI6IjY5OCIsIkNvbG9yIjp7IiRyZWYiOiI2NTgifX0sIklzVmlzaWJsZSI6dHJ1ZSwiV2lkdGgiOjAuMCwiSGVpZ2h0IjowLjAsIkJvcmRlclN0eWxlIjp7IiRpZCI6IjY5OSIsIkxpbmVDb2xvciI6bnVsbCwiTGluZVdlaWdodCI6MC4wLCJMaW5lVHlwZSI6MCwiUGFyZW50U3R5bGUiOm51bGx9LCJQYXJlbnRTdHlsZSI6bnVsbH0sIkRhdGVGb3JtYXQiOnsiJGlkIjoiNzA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MSIsIkZvcm1hdCI6MCwiSXNWaXNpYmxlIjpmYWxzZSwiTGFzdEtub3duVmlzaWJpbGl0eVN0YXRlIjpmYWxzZX0sIklzVmlzaWJsZSI6dHJ1ZSwiUGFyZW50U3R5bGUiOm51bGx9LCJJbmRleCI6NiwiU21hcnREdXJhdGlvbkFjdGl2YXRlZCI6ZmFsc2UsIkRhdGVGb3JtYXQiOnsiJHJlZiI6IjcwMCJ9LCJXZWVrTnVtYmVyaW5nIjp7IiRpZCI6IjcwMiIsIkZvcm1hdCI6MCwiSXNWaXNpYmxlIjpmYWxzZSwiTGFzdEtub3duVmlzaWJpbGl0eVN0YXRlIjpmYWxzZX0sIklkIjoiZTZmNWM5MTgtYmRkNi00OWExLWFjOTEtOWNmMjI0NjhhMjNiIiwiSW1wb3J0SWQiOm51bGwsIlRpdGxlIjoiVGFzayA1IEhlcmUiLCJOb3RlIjpudWxsLCJIeXBlcmxpbmsiOnsiJGlkIjoiNzAzIiwiQWRkcmVzcyI6bnVsbCwiU3ViQWRkcmVzcyI6bnVsbH0sIklzQ2hhbmdlZCI6ZmFsc2UsIklzTmV3Ijp0cnVlfV0sIlN3aW1sYW5lcyI6W10sIk1zUHJvamVjdEl0ZW1zVHJlZSI6bnVsbCwiTWV0YWRhdGEiOnsiJGlkIjoiNzA0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cwNSIsIkltcGFPcHRpb25zIjp7IiRpZCI6IjcwNi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zA3IiwiVXNlVGltZSI6ZmFsc2UsIldvcmtEYXlTdGFydCI6IjAwOjAwOjAwIiwiV29ya0RheUVuZCI6IjIzOjU5OjAwIn0sIkxhc3RVc2VkVGVtcGxhdGVJZCI6ImMzNWQyNzg5LTMxNzgtNDI0OC04MDQ4LWRiMWZmMGVmYjM1Yi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Phases"/>
  <p:tag name="OTLTIMEBANDSHAPEHEIGHT" val="30"/>
  <p:tag name="OTLTIMEBANDSHAPEPADDINGLEFT" val="0"/>
  <p:tag name="OTLTIMEBANDCULTUREINFO" val="en-US"/>
  <p:tag name="OTLTIMEBANDQUICKPOSITION" val="Custom"/>
  <p:tag name="OTLTIMEBANDTHREEDEFFECTS" val="Gel"/>
  <p:tag name="OTLTIMEBANDAUTODATERANGE" val="True"/>
  <p:tag name="OTLTIMEBANDSTARTDATE" val="2017-05-10T23:59:59.9990000Z"/>
  <p:tag name="OTLTIMEBANDENDDATE" val="2023-01-30T23:59:00.0000000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25T00:00:00.0000000Z"/>
  <p:tag name="OTLENDDATE" val="2022-08-01T23:59:00.0000000Z"/>
  <p:tag name="OTLDURATIONFORMAT" val="wk"/>
  <p:tag name="OTLSPACING" val="2"/>
  <p:tag name="OTLSHAPETHICKNESSTYPE" val="Thick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15T00:00:00.0000000Z"/>
  <p:tag name="OTLDURATIONFORMAT" val="wk"/>
  <p:tag name="OTLSPACING" val="2"/>
  <p:tag name="OTLSHAPETHICKNESSTYPE" val="Thick"/>
  <p:tag name="OTLENDDATE" val="2022-11-07T20:04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15T00:00:00.0000000Z"/>
  <p:tag name="OTLENDDATE" val="2022-09-17T23:59:00.0000000Z"/>
  <p:tag name="OTLDURATIONFORMAT" val="wk"/>
  <p:tag name="OTLSPACING" val="2"/>
  <p:tag name="OTLSHAPETHICKNESSTYPE" val="Thick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3T21:05:00.0000000"/>
  <p:tag name="OTLENDDATE" val="2022-11-07T22:28:00.0000000"/>
  <p:tag name="OTLDURATIONFORMAT" val="wk"/>
  <p:tag name="OTLSPACING" val="2"/>
  <p:tag name="OTLSHAPETHICKNESSTYPE" val="Thick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4T00:00:00.0000000Z"/>
  <p:tag name="OTLENDDATE" val="2022-11-07T23:59:00.0000000Z"/>
  <p:tag name="OTLDURATIONFORMAT" val="wk"/>
  <p:tag name="OTLSPACING" val="2"/>
  <p:tag name="OTLSHAPETHICKNESSTYPE" val="Thick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2-05-15T23:59:00.0000000"/>
  <p:tag name="OTLPOSITIONONTASK" val="None"/>
  <p:tag name="OTLRELATEDTASKID" val="00000000-0000-0000-0000-000000000000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2-07-21T23:59:00.0000000"/>
  <p:tag name="OTLPOSITIONONTASK" val="None"/>
  <p:tag name="OTLRELATEDTASKID" val="00000000-0000-0000-0000-000000000000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2-08-12T23:59:00.0000000"/>
  <p:tag name="OTLPOSITIONONTASK" val="None"/>
  <p:tag name="OTLRELATEDTASKID" val="00000000-0000-0000-0000-000000000000"/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2-11-07T23:59:00.0000000"/>
  <p:tag name="OTLPOSITIONONTASK" val="None"/>
  <p:tag name="OTLRELATEDTASKID" val="00000000-0000-0000-0000-000000000000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DATE" val="2022-12-20T23:59:00.0000000"/>
  <p:tag name="OTLPOSITIONONTASK" val="None"/>
  <p:tag name="OTLRELATEDTASKID" val="00000000-0000-0000-0000-000000000000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DATE" val="2023-01-20T23:59:00.0000000"/>
  <p:tag name="OTLPOSITIONONTASK" val="None"/>
  <p:tag name="OTLRELATEDTASKID" val="00000000-0000-0000-0000-000000000000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2-05-10T23:59:00.0000000"/>
  <p:tag name="OTLPOSITIONONTASK" val="None"/>
  <p:tag name="OTLRELATEDTASKID" val="00000000-0000-0000-0000-000000000000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2015-04-22T13:43:42Z</dcterms:created>
  <dcterms:modified xsi:type="dcterms:W3CDTF">2022-06-07T11:36:23Z</dcterms:modified>
</cp:coreProperties>
</file>