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6666"/>
    <a:srgbClr val="00FF99"/>
    <a:srgbClr val="99FF99"/>
    <a:srgbClr val="66FF99"/>
    <a:srgbClr val="00CC66"/>
    <a:srgbClr val="00CC99"/>
    <a:srgbClr val="660033"/>
    <a:srgbClr val="990099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A67E3-03CB-D49B-55DF-6C5B2C9CC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0E826-9502-2ECB-50A2-4A032AC16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3972C-FC7A-2BB5-F254-F22E0A5C5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C3B8F-4436-6B44-CBE1-FFAA78082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EB400-286C-5147-6AB9-A77FA7A93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2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C44B-796F-42FA-0030-A0857E5E1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C23D6-6543-BA95-7570-6D5CAB43E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6FF51-F2BA-7B27-3037-75577E5A9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2F027-4F2E-72A4-679B-F06CFFA5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2C092-B87B-5C20-FF2B-127D7273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BA99F-5A15-0859-27D5-1BE5123A9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0772BB-F654-B5FA-F07D-7CFCB8ADF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7A0BE-BB0F-C468-9BAF-DEAF3FFA4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BD54E-AF5F-72EE-501B-7A3B63255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38F07-3A7B-50E6-6819-61A4A8E71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9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2A5E8-D055-77EC-2E81-9D1D12F8B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2CED2-9222-6329-8534-8196F95B7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72EC8-0FF2-7350-9353-07151AAB3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48DCA-C826-13E0-E83C-E7C446930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A2CF3-5E60-6583-DADC-F6957195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0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8BBD-B829-920A-67EE-1682AF9D1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6636C-9912-6595-A5DC-C939D38E6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06D81-0888-8302-9BC8-DA6629B0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B09F7-FF10-A3AA-E80F-3C2CFF4D7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08C00-B5BF-D966-AA14-B47D6560A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03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0E2A0-1B2A-DE05-F3D1-C9F630BF1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9B515-1D94-D6B1-EBE7-8DFFE473E7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352076-4C8B-4375-8DC9-E5326F8AC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78F79-4D72-C6EC-7D4B-498AA459F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E5181-EAB7-0AA9-5CFB-F652C3D5F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3DC4F-004C-C494-3215-6AFA49817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1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847CF-401A-1B84-7FE6-6651BB04B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CDAB9-F28B-1910-0113-1026C0711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F90C1-E869-15EE-A62D-8CB5FD90D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A52FEE-C2B2-8141-2A37-A67F25852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9234DD-C5D2-BFAA-0385-D467EE0F71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F76F63-38FA-C805-D475-F7399DBE5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CDDF5-B9B0-6658-2B4C-37465BFC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2D04F3-2457-D344-AABE-61B75BAE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1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92EC6-2EB0-4182-97C2-802EBC17F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3AD051-45E7-96D6-A291-DB905CD3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7C52F7-1A8D-970E-D692-D2F483C0D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33802-889C-5103-8534-EF65B580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5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76943-78E2-84F5-D8F1-DB79EC2F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CAB712-5A35-8F15-C9FC-7B2B7AFC7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EE25A-2C8F-31A6-F668-6A24204B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2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7398F-259E-F3D5-9CCE-126BEE912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449C5-CB87-F2AC-FBBE-39A7DF9E5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5ADA8-EA33-3D3D-B1AA-83D8B0455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43A65-5247-0B57-E7F0-70D4EB5CB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ABF04-70E2-ED77-37B4-A2C3CE24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44262-9C51-F868-92FB-D42C13169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2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1E4BC-AB87-DA87-16D2-A1D1C27C6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E4FAE-67B3-5298-DDFA-F7BDD9122D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5F9370-A603-AAEA-3216-11D04FF22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B4B4D-7734-F731-83B0-48FD11940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C6AA8E-3A7F-9DEC-1503-BBDA95AF5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523587-AEC7-BB2C-30DA-33EC4838D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9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2C3D05-BB25-4A62-56E9-FA52A6A14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917CD-A0CA-C45B-68C8-BC6496C60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A837A-AEC4-306E-2B64-EBD62D2F7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B1790-43FD-4AE2-B04E-2B1C310B0B7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BFE05-8C62-0777-4125-604FD7152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3A178-60BC-76C0-5F47-6FD691503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62630-0354-47C4-9AC8-AFFEB868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0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3EB8F1F-726E-C746-B330-F12EEE98B5E6}"/>
              </a:ext>
            </a:extLst>
          </p:cNvPr>
          <p:cNvGrpSpPr/>
          <p:nvPr/>
        </p:nvGrpSpPr>
        <p:grpSpPr>
          <a:xfrm>
            <a:off x="887385" y="2470602"/>
            <a:ext cx="10455220" cy="3401148"/>
            <a:chOff x="2953325" y="4941203"/>
            <a:chExt cx="20910440" cy="6802295"/>
          </a:xfrm>
        </p:grpSpPr>
        <p:sp>
          <p:nvSpPr>
            <p:cNvPr id="69" name="Triangle 68">
              <a:extLst>
                <a:ext uri="{FF2B5EF4-FFF2-40B4-BE49-F238E27FC236}">
                  <a16:creationId xmlns:a16="http://schemas.microsoft.com/office/drawing/2014/main" id="{BDCC328A-F570-4043-9493-C300B76B9591}"/>
                </a:ext>
              </a:extLst>
            </p:cNvPr>
            <p:cNvSpPr/>
            <p:nvPr/>
          </p:nvSpPr>
          <p:spPr>
            <a:xfrm>
              <a:off x="3234893" y="5025711"/>
              <a:ext cx="5030638" cy="4336757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67" name="Triangle 66">
              <a:extLst>
                <a:ext uri="{FF2B5EF4-FFF2-40B4-BE49-F238E27FC236}">
                  <a16:creationId xmlns:a16="http://schemas.microsoft.com/office/drawing/2014/main" id="{93DFF28F-53F9-B542-8618-8DA03D918A1C}"/>
                </a:ext>
              </a:extLst>
            </p:cNvPr>
            <p:cNvSpPr/>
            <p:nvPr/>
          </p:nvSpPr>
          <p:spPr>
            <a:xfrm>
              <a:off x="8486383" y="5031623"/>
              <a:ext cx="5030638" cy="4336757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077A798A-C988-B845-9D77-DF9150A8FC02}"/>
                </a:ext>
              </a:extLst>
            </p:cNvPr>
            <p:cNvSpPr/>
            <p:nvPr/>
          </p:nvSpPr>
          <p:spPr>
            <a:xfrm>
              <a:off x="13659755" y="5025711"/>
              <a:ext cx="5030638" cy="4336757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34D1D088-3B49-4843-8993-1E95BFD33255}"/>
                </a:ext>
              </a:extLst>
            </p:cNvPr>
            <p:cNvSpPr/>
            <p:nvPr/>
          </p:nvSpPr>
          <p:spPr>
            <a:xfrm>
              <a:off x="18833127" y="4941203"/>
              <a:ext cx="5030638" cy="4336757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E561B55-97B0-E040-B496-277CE493E9DC}"/>
                </a:ext>
              </a:extLst>
            </p:cNvPr>
            <p:cNvSpPr txBox="1"/>
            <p:nvPr/>
          </p:nvSpPr>
          <p:spPr>
            <a:xfrm>
              <a:off x="3618301" y="6793979"/>
              <a:ext cx="2491710" cy="800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Lato" panose="020F0502020204030203" pitchFamily="34" charset="0"/>
                </a:rPr>
                <a:t>Develop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3B07585-1CB1-7643-AFFA-3B8BA282D3AB}"/>
                </a:ext>
              </a:extLst>
            </p:cNvPr>
            <p:cNvSpPr txBox="1"/>
            <p:nvPr/>
          </p:nvSpPr>
          <p:spPr>
            <a:xfrm>
              <a:off x="13994201" y="6709471"/>
              <a:ext cx="2196758" cy="800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Lato" panose="020F0502020204030203" pitchFamily="34" charset="0"/>
                </a:rPr>
                <a:t>Identify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676BE11-C34F-6F4D-98B7-7B4A99EC9ABF}"/>
                </a:ext>
              </a:extLst>
            </p:cNvPr>
            <p:cNvSpPr txBox="1"/>
            <p:nvPr/>
          </p:nvSpPr>
          <p:spPr>
            <a:xfrm>
              <a:off x="8787887" y="6709471"/>
              <a:ext cx="2379498" cy="800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Lato" panose="020F0502020204030203" pitchFamily="34" charset="0"/>
                </a:rPr>
                <a:t>Analyze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FFB331D-0CE4-DA46-A909-F808E0C8D199}"/>
                </a:ext>
              </a:extLst>
            </p:cNvPr>
            <p:cNvSpPr txBox="1"/>
            <p:nvPr/>
          </p:nvSpPr>
          <p:spPr>
            <a:xfrm>
              <a:off x="19034881" y="6709471"/>
              <a:ext cx="2680864" cy="800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Lato" panose="020F0502020204030203" pitchFamily="34" charset="0"/>
                </a:rPr>
                <a:t>Advertise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5EF199E-CFC5-6D4B-8CE6-81A2A1ABD8BE}"/>
                </a:ext>
              </a:extLst>
            </p:cNvPr>
            <p:cNvSpPr txBox="1"/>
            <p:nvPr/>
          </p:nvSpPr>
          <p:spPr>
            <a:xfrm>
              <a:off x="2953325" y="9938772"/>
              <a:ext cx="4970018" cy="1804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50"/>
                </a:lnSpc>
              </a:pPr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Marketers must link the price to the real and perceived value of the product.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CBA6C0D-10D4-D946-B4F8-0F8836BA32E3}"/>
                </a:ext>
              </a:extLst>
            </p:cNvPr>
            <p:cNvSpPr txBox="1"/>
            <p:nvPr/>
          </p:nvSpPr>
          <p:spPr>
            <a:xfrm>
              <a:off x="8674667" y="9929312"/>
              <a:ext cx="4636918" cy="1804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50"/>
                </a:lnSpc>
              </a:pPr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Marketers must link the price to the real and perceived value of the product.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DD0EDAC-003A-424E-9C1C-26B4E9E94331}"/>
                </a:ext>
              </a:extLst>
            </p:cNvPr>
            <p:cNvSpPr txBox="1"/>
            <p:nvPr/>
          </p:nvSpPr>
          <p:spPr>
            <a:xfrm>
              <a:off x="14196211" y="9929312"/>
              <a:ext cx="4636916" cy="1804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50"/>
                </a:lnSpc>
              </a:pPr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Marketers must link the price to the real and perceived value of the product.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DC69ACD-E35B-6142-AB8B-79DC37E66A59}"/>
                </a:ext>
              </a:extLst>
            </p:cNvPr>
            <p:cNvSpPr txBox="1"/>
            <p:nvPr/>
          </p:nvSpPr>
          <p:spPr>
            <a:xfrm>
              <a:off x="19226849" y="9938772"/>
              <a:ext cx="4636916" cy="1804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50"/>
                </a:lnSpc>
              </a:pPr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Marketers must link the price to the real and perceived value of the product.</a:t>
              </a:r>
            </a:p>
          </p:txBody>
        </p:sp>
      </p:grpSp>
      <p:grpSp>
        <p:nvGrpSpPr>
          <p:cNvPr id="19" name="Grupo 349">
            <a:extLst>
              <a:ext uri="{FF2B5EF4-FFF2-40B4-BE49-F238E27FC236}">
                <a16:creationId xmlns:a16="http://schemas.microsoft.com/office/drawing/2014/main" id="{0F011557-EB3C-9245-81BE-5609D051253D}"/>
              </a:ext>
            </a:extLst>
          </p:cNvPr>
          <p:cNvGrpSpPr/>
          <p:nvPr/>
        </p:nvGrpSpPr>
        <p:grpSpPr>
          <a:xfrm>
            <a:off x="1335742" y="511095"/>
            <a:ext cx="9520518" cy="1265336"/>
            <a:chOff x="2668308" y="861425"/>
            <a:chExt cx="19041035" cy="2530671"/>
          </a:xfrm>
        </p:grpSpPr>
        <p:sp>
          <p:nvSpPr>
            <p:cNvPr id="20" name="CuadroTexto 350">
              <a:extLst>
                <a:ext uri="{FF2B5EF4-FFF2-40B4-BE49-F238E27FC236}">
                  <a16:creationId xmlns:a16="http://schemas.microsoft.com/office/drawing/2014/main" id="{38B1F6E0-98D5-6645-BB2D-EBC451E2950F}"/>
                </a:ext>
              </a:extLst>
            </p:cNvPr>
            <p:cNvSpPr txBox="1"/>
            <p:nvPr/>
          </p:nvSpPr>
          <p:spPr>
            <a:xfrm>
              <a:off x="5008706" y="861425"/>
              <a:ext cx="14360341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21" name="CuadroTexto 351">
              <a:extLst>
                <a:ext uri="{FF2B5EF4-FFF2-40B4-BE49-F238E27FC236}">
                  <a16:creationId xmlns:a16="http://schemas.microsoft.com/office/drawing/2014/main" id="{CB73D1CB-43EA-984E-B451-854A289AF4F7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169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2729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14</cp:revision>
  <dcterms:created xsi:type="dcterms:W3CDTF">2022-08-22T04:26:29Z</dcterms:created>
  <dcterms:modified xsi:type="dcterms:W3CDTF">2022-09-16T09:09:54Z</dcterms:modified>
</cp:coreProperties>
</file>