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439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-13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5-5840-A93A-EA6130D64C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A5-5840-A93A-EA6130D64C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A5-5840-A93A-EA6130D64CC3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4.3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A5-5840-A93A-EA6130D64CC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60-2241-9006-76BA81B1FA3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60-2241-9006-76BA81B1FA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60-2241-9006-76BA81B1FA3B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4.3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60-2241-9006-76BA81B1FA3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9/13/2022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1364C4-1358-1146-EBBD-F65FC9D313AA}"/>
              </a:ext>
            </a:extLst>
          </p:cNvPr>
          <p:cNvSpPr/>
          <p:nvPr/>
        </p:nvSpPr>
        <p:spPr>
          <a:xfrm>
            <a:off x="5897217" y="-1"/>
            <a:ext cx="198783" cy="6657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BBEE353-5D73-47FF-DA72-4FA9933E7627}"/>
              </a:ext>
            </a:extLst>
          </p:cNvPr>
          <p:cNvSpPr/>
          <p:nvPr/>
        </p:nvSpPr>
        <p:spPr>
          <a:xfrm>
            <a:off x="3811470" y="664970"/>
            <a:ext cx="4569057" cy="809145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35742" y="715600"/>
            <a:ext cx="9520518" cy="1489603"/>
            <a:chOff x="2668308" y="793363"/>
            <a:chExt cx="19041035" cy="2979205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8062372" y="793363"/>
              <a:ext cx="8252902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8" y="2726128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785D1C1-6145-5041-A75C-81067F66A0BE}"/>
              </a:ext>
            </a:extLst>
          </p:cNvPr>
          <p:cNvGrpSpPr/>
          <p:nvPr/>
        </p:nvGrpSpPr>
        <p:grpSpPr>
          <a:xfrm>
            <a:off x="772088" y="2730710"/>
            <a:ext cx="3134262" cy="3282758"/>
            <a:chOff x="1541001" y="5461419"/>
            <a:chExt cx="6268523" cy="656551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EFB721A-3EB4-2140-BC5A-B9D3F33ED74B}"/>
                </a:ext>
              </a:extLst>
            </p:cNvPr>
            <p:cNvSpPr/>
            <p:nvPr/>
          </p:nvSpPr>
          <p:spPr>
            <a:xfrm>
              <a:off x="2516507" y="5461419"/>
              <a:ext cx="4317509" cy="461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Develop</a:t>
              </a:r>
              <a:endParaRPr lang="en-US" sz="2700" b="1" dirty="0">
                <a:solidFill>
                  <a:schemeClr val="tx2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graphicFrame>
          <p:nvGraphicFramePr>
            <p:cNvPr id="39" name="Chart 38">
              <a:extLst>
                <a:ext uri="{FF2B5EF4-FFF2-40B4-BE49-F238E27FC236}">
                  <a16:creationId xmlns:a16="http://schemas.microsoft.com/office/drawing/2014/main" id="{14FDCCD5-88B5-DE45-9249-1DF33484BD9B}"/>
                </a:ext>
              </a:extLst>
            </p:cNvPr>
            <p:cNvGraphicFramePr/>
            <p:nvPr/>
          </p:nvGraphicFramePr>
          <p:xfrm>
            <a:off x="1541001" y="6150311"/>
            <a:ext cx="6268523" cy="58766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B5E0251-9724-C049-B90D-A50B2A15D5A8}"/>
                </a:ext>
              </a:extLst>
            </p:cNvPr>
            <p:cNvSpPr txBox="1"/>
            <p:nvPr/>
          </p:nvSpPr>
          <p:spPr>
            <a:xfrm>
              <a:off x="3591149" y="7592907"/>
              <a:ext cx="2168226" cy="689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150"/>
                </a:lnSpc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93112AFC-2B9F-BD43-A36A-CD44075ED4F6}"/>
                </a:ext>
              </a:extLst>
            </p:cNvPr>
            <p:cNvGrpSpPr/>
            <p:nvPr/>
          </p:nvGrpSpPr>
          <p:grpSpPr>
            <a:xfrm>
              <a:off x="3827416" y="8418707"/>
              <a:ext cx="1695690" cy="1703159"/>
              <a:chOff x="5554663" y="3971925"/>
              <a:chExt cx="360362" cy="361951"/>
            </a:xfrm>
            <a:solidFill>
              <a:schemeClr val="tx2"/>
            </a:solidFill>
          </p:grpSpPr>
          <p:sp>
            <p:nvSpPr>
              <p:cNvPr id="77" name="Freeform 76">
                <a:extLst>
                  <a:ext uri="{FF2B5EF4-FFF2-40B4-BE49-F238E27FC236}">
                    <a16:creationId xmlns:a16="http://schemas.microsoft.com/office/drawing/2014/main" id="{D61C97A0-653D-B944-870D-D410DFB07FD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663" y="4078288"/>
                <a:ext cx="255588" cy="255588"/>
              </a:xfrm>
              <a:custGeom>
                <a:avLst/>
                <a:gdLst>
                  <a:gd name="T0" fmla="*/ 67 w 68"/>
                  <a:gd name="T1" fmla="*/ 41 h 68"/>
                  <a:gd name="T2" fmla="*/ 62 w 68"/>
                  <a:gd name="T3" fmla="*/ 38 h 68"/>
                  <a:gd name="T4" fmla="*/ 62 w 68"/>
                  <a:gd name="T5" fmla="*/ 34 h 68"/>
                  <a:gd name="T6" fmla="*/ 62 w 68"/>
                  <a:gd name="T7" fmla="*/ 30 h 68"/>
                  <a:gd name="T8" fmla="*/ 67 w 68"/>
                  <a:gd name="T9" fmla="*/ 27 h 68"/>
                  <a:gd name="T10" fmla="*/ 67 w 68"/>
                  <a:gd name="T11" fmla="*/ 24 h 68"/>
                  <a:gd name="T12" fmla="*/ 59 w 68"/>
                  <a:gd name="T13" fmla="*/ 10 h 68"/>
                  <a:gd name="T14" fmla="*/ 58 w 68"/>
                  <a:gd name="T15" fmla="*/ 9 h 68"/>
                  <a:gd name="T16" fmla="*/ 57 w 68"/>
                  <a:gd name="T17" fmla="*/ 9 h 68"/>
                  <a:gd name="T18" fmla="*/ 52 w 68"/>
                  <a:gd name="T19" fmla="*/ 12 h 68"/>
                  <a:gd name="T20" fmla="*/ 44 w 68"/>
                  <a:gd name="T21" fmla="*/ 8 h 68"/>
                  <a:gd name="T22" fmla="*/ 44 w 68"/>
                  <a:gd name="T23" fmla="*/ 2 h 68"/>
                  <a:gd name="T24" fmla="*/ 42 w 68"/>
                  <a:gd name="T25" fmla="*/ 0 h 68"/>
                  <a:gd name="T26" fmla="*/ 26 w 68"/>
                  <a:gd name="T27" fmla="*/ 0 h 68"/>
                  <a:gd name="T28" fmla="*/ 24 w 68"/>
                  <a:gd name="T29" fmla="*/ 2 h 68"/>
                  <a:gd name="T30" fmla="*/ 24 w 68"/>
                  <a:gd name="T31" fmla="*/ 8 h 68"/>
                  <a:gd name="T32" fmla="*/ 17 w 68"/>
                  <a:gd name="T33" fmla="*/ 12 h 68"/>
                  <a:gd name="T34" fmla="*/ 11 w 68"/>
                  <a:gd name="T35" fmla="*/ 9 h 68"/>
                  <a:gd name="T36" fmla="*/ 9 w 68"/>
                  <a:gd name="T37" fmla="*/ 10 h 68"/>
                  <a:gd name="T38" fmla="*/ 1 w 68"/>
                  <a:gd name="T39" fmla="*/ 24 h 68"/>
                  <a:gd name="T40" fmla="*/ 0 w 68"/>
                  <a:gd name="T41" fmla="*/ 25 h 68"/>
                  <a:gd name="T42" fmla="*/ 1 w 68"/>
                  <a:gd name="T43" fmla="*/ 27 h 68"/>
                  <a:gd name="T44" fmla="*/ 6 w 68"/>
                  <a:gd name="T45" fmla="*/ 30 h 68"/>
                  <a:gd name="T46" fmla="*/ 6 w 68"/>
                  <a:gd name="T47" fmla="*/ 34 h 68"/>
                  <a:gd name="T48" fmla="*/ 6 w 68"/>
                  <a:gd name="T49" fmla="*/ 38 h 68"/>
                  <a:gd name="T50" fmla="*/ 1 w 68"/>
                  <a:gd name="T51" fmla="*/ 41 h 68"/>
                  <a:gd name="T52" fmla="*/ 1 w 68"/>
                  <a:gd name="T53" fmla="*/ 44 h 68"/>
                  <a:gd name="T54" fmla="*/ 9 w 68"/>
                  <a:gd name="T55" fmla="*/ 58 h 68"/>
                  <a:gd name="T56" fmla="*/ 11 w 68"/>
                  <a:gd name="T57" fmla="*/ 59 h 68"/>
                  <a:gd name="T58" fmla="*/ 17 w 68"/>
                  <a:gd name="T59" fmla="*/ 56 h 68"/>
                  <a:gd name="T60" fmla="*/ 24 w 68"/>
                  <a:gd name="T61" fmla="*/ 60 h 68"/>
                  <a:gd name="T62" fmla="*/ 24 w 68"/>
                  <a:gd name="T63" fmla="*/ 66 h 68"/>
                  <a:gd name="T64" fmla="*/ 26 w 68"/>
                  <a:gd name="T65" fmla="*/ 68 h 68"/>
                  <a:gd name="T66" fmla="*/ 42 w 68"/>
                  <a:gd name="T67" fmla="*/ 68 h 68"/>
                  <a:gd name="T68" fmla="*/ 44 w 68"/>
                  <a:gd name="T69" fmla="*/ 66 h 68"/>
                  <a:gd name="T70" fmla="*/ 44 w 68"/>
                  <a:gd name="T71" fmla="*/ 60 h 68"/>
                  <a:gd name="T72" fmla="*/ 52 w 68"/>
                  <a:gd name="T73" fmla="*/ 56 h 68"/>
                  <a:gd name="T74" fmla="*/ 57 w 68"/>
                  <a:gd name="T75" fmla="*/ 59 h 68"/>
                  <a:gd name="T76" fmla="*/ 58 w 68"/>
                  <a:gd name="T77" fmla="*/ 59 h 68"/>
                  <a:gd name="T78" fmla="*/ 60 w 68"/>
                  <a:gd name="T79" fmla="*/ 58 h 68"/>
                  <a:gd name="T80" fmla="*/ 68 w 68"/>
                  <a:gd name="T81" fmla="*/ 44 h 68"/>
                  <a:gd name="T82" fmla="*/ 67 w 68"/>
                  <a:gd name="T83" fmla="*/ 41 h 68"/>
                  <a:gd name="T84" fmla="*/ 34 w 68"/>
                  <a:gd name="T85" fmla="*/ 48 h 68"/>
                  <a:gd name="T86" fmla="*/ 20 w 68"/>
                  <a:gd name="T87" fmla="*/ 34 h 68"/>
                  <a:gd name="T88" fmla="*/ 34 w 68"/>
                  <a:gd name="T89" fmla="*/ 20 h 68"/>
                  <a:gd name="T90" fmla="*/ 48 w 68"/>
                  <a:gd name="T91" fmla="*/ 34 h 68"/>
                  <a:gd name="T92" fmla="*/ 34 w 68"/>
                  <a:gd name="T93" fmla="*/ 4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8" h="68">
                    <a:moveTo>
                      <a:pt x="67" y="41"/>
                    </a:moveTo>
                    <a:cubicBezTo>
                      <a:pt x="62" y="38"/>
                      <a:pt x="62" y="38"/>
                      <a:pt x="62" y="38"/>
                    </a:cubicBezTo>
                    <a:cubicBezTo>
                      <a:pt x="62" y="37"/>
                      <a:pt x="62" y="35"/>
                      <a:pt x="62" y="34"/>
                    </a:cubicBezTo>
                    <a:cubicBezTo>
                      <a:pt x="62" y="33"/>
                      <a:pt x="62" y="31"/>
                      <a:pt x="62" y="30"/>
                    </a:cubicBezTo>
                    <a:cubicBezTo>
                      <a:pt x="67" y="27"/>
                      <a:pt x="67" y="27"/>
                      <a:pt x="67" y="27"/>
                    </a:cubicBezTo>
                    <a:cubicBezTo>
                      <a:pt x="68" y="26"/>
                      <a:pt x="68" y="25"/>
                      <a:pt x="67" y="24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59" y="10"/>
                      <a:pt x="59" y="9"/>
                      <a:pt x="58" y="9"/>
                    </a:cubicBezTo>
                    <a:cubicBezTo>
                      <a:pt x="58" y="9"/>
                      <a:pt x="57" y="9"/>
                      <a:pt x="57" y="9"/>
                    </a:cubicBezTo>
                    <a:cubicBezTo>
                      <a:pt x="52" y="12"/>
                      <a:pt x="52" y="12"/>
                      <a:pt x="52" y="12"/>
                    </a:cubicBezTo>
                    <a:cubicBezTo>
                      <a:pt x="50" y="10"/>
                      <a:pt x="47" y="9"/>
                      <a:pt x="44" y="8"/>
                    </a:cubicBezTo>
                    <a:cubicBezTo>
                      <a:pt x="44" y="2"/>
                      <a:pt x="44" y="2"/>
                      <a:pt x="44" y="2"/>
                    </a:cubicBezTo>
                    <a:cubicBezTo>
                      <a:pt x="44" y="1"/>
                      <a:pt x="43" y="0"/>
                      <a:pt x="42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5" y="0"/>
                      <a:pt x="24" y="1"/>
                      <a:pt x="24" y="2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2" y="9"/>
                      <a:pt x="19" y="10"/>
                      <a:pt x="17" y="12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0" y="9"/>
                      <a:pt x="9" y="9"/>
                      <a:pt x="9" y="10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0" y="24"/>
                      <a:pt x="0" y="25"/>
                      <a:pt x="0" y="25"/>
                    </a:cubicBezTo>
                    <a:cubicBezTo>
                      <a:pt x="1" y="26"/>
                      <a:pt x="1" y="26"/>
                      <a:pt x="1" y="27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1"/>
                      <a:pt x="6" y="33"/>
                      <a:pt x="6" y="34"/>
                    </a:cubicBezTo>
                    <a:cubicBezTo>
                      <a:pt x="6" y="35"/>
                      <a:pt x="6" y="37"/>
                      <a:pt x="6" y="38"/>
                    </a:cubicBezTo>
                    <a:cubicBezTo>
                      <a:pt x="1" y="41"/>
                      <a:pt x="1" y="41"/>
                      <a:pt x="1" y="41"/>
                    </a:cubicBezTo>
                    <a:cubicBezTo>
                      <a:pt x="0" y="42"/>
                      <a:pt x="0" y="43"/>
                      <a:pt x="1" y="44"/>
                    </a:cubicBezTo>
                    <a:cubicBezTo>
                      <a:pt x="9" y="58"/>
                      <a:pt x="9" y="58"/>
                      <a:pt x="9" y="58"/>
                    </a:cubicBezTo>
                    <a:cubicBezTo>
                      <a:pt x="9" y="59"/>
                      <a:pt x="10" y="59"/>
                      <a:pt x="11" y="59"/>
                    </a:cubicBezTo>
                    <a:cubicBezTo>
                      <a:pt x="17" y="56"/>
                      <a:pt x="17" y="56"/>
                      <a:pt x="17" y="56"/>
                    </a:cubicBezTo>
                    <a:cubicBezTo>
                      <a:pt x="19" y="58"/>
                      <a:pt x="22" y="59"/>
                      <a:pt x="24" y="60"/>
                    </a:cubicBezTo>
                    <a:cubicBezTo>
                      <a:pt x="24" y="66"/>
                      <a:pt x="24" y="66"/>
                      <a:pt x="24" y="66"/>
                    </a:cubicBezTo>
                    <a:cubicBezTo>
                      <a:pt x="24" y="67"/>
                      <a:pt x="25" y="68"/>
                      <a:pt x="26" y="68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3" y="68"/>
                      <a:pt x="44" y="67"/>
                      <a:pt x="44" y="66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7" y="59"/>
                      <a:pt x="50" y="58"/>
                      <a:pt x="52" y="56"/>
                    </a:cubicBezTo>
                    <a:cubicBezTo>
                      <a:pt x="57" y="59"/>
                      <a:pt x="57" y="59"/>
                      <a:pt x="57" y="59"/>
                    </a:cubicBezTo>
                    <a:cubicBezTo>
                      <a:pt x="57" y="59"/>
                      <a:pt x="58" y="59"/>
                      <a:pt x="58" y="59"/>
                    </a:cubicBezTo>
                    <a:cubicBezTo>
                      <a:pt x="59" y="59"/>
                      <a:pt x="59" y="58"/>
                      <a:pt x="60" y="58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68" y="43"/>
                      <a:pt x="68" y="42"/>
                      <a:pt x="67" y="41"/>
                    </a:cubicBezTo>
                    <a:close/>
                    <a:moveTo>
                      <a:pt x="34" y="48"/>
                    </a:moveTo>
                    <a:cubicBezTo>
                      <a:pt x="26" y="48"/>
                      <a:pt x="20" y="42"/>
                      <a:pt x="20" y="34"/>
                    </a:cubicBezTo>
                    <a:cubicBezTo>
                      <a:pt x="20" y="26"/>
                      <a:pt x="26" y="20"/>
                      <a:pt x="34" y="20"/>
                    </a:cubicBezTo>
                    <a:cubicBezTo>
                      <a:pt x="42" y="20"/>
                      <a:pt x="48" y="26"/>
                      <a:pt x="48" y="34"/>
                    </a:cubicBezTo>
                    <a:cubicBezTo>
                      <a:pt x="48" y="42"/>
                      <a:pt x="42" y="48"/>
                      <a:pt x="34" y="4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id-ID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8" name="Freeform 77">
                <a:extLst>
                  <a:ext uri="{FF2B5EF4-FFF2-40B4-BE49-F238E27FC236}">
                    <a16:creationId xmlns:a16="http://schemas.microsoft.com/office/drawing/2014/main" id="{E0F5808A-43D9-F649-876F-DE5DF00C6F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65800" y="3971925"/>
                <a:ext cx="149225" cy="150813"/>
              </a:xfrm>
              <a:custGeom>
                <a:avLst/>
                <a:gdLst>
                  <a:gd name="T0" fmla="*/ 39 w 40"/>
                  <a:gd name="T1" fmla="*/ 24 h 40"/>
                  <a:gd name="T2" fmla="*/ 36 w 40"/>
                  <a:gd name="T3" fmla="*/ 22 h 40"/>
                  <a:gd name="T4" fmla="*/ 36 w 40"/>
                  <a:gd name="T5" fmla="*/ 20 h 40"/>
                  <a:gd name="T6" fmla="*/ 36 w 40"/>
                  <a:gd name="T7" fmla="*/ 18 h 40"/>
                  <a:gd name="T8" fmla="*/ 39 w 40"/>
                  <a:gd name="T9" fmla="*/ 16 h 40"/>
                  <a:gd name="T10" fmla="*/ 39 w 40"/>
                  <a:gd name="T11" fmla="*/ 13 h 40"/>
                  <a:gd name="T12" fmla="*/ 35 w 40"/>
                  <a:gd name="T13" fmla="*/ 7 h 40"/>
                  <a:gd name="T14" fmla="*/ 34 w 40"/>
                  <a:gd name="T15" fmla="*/ 6 h 40"/>
                  <a:gd name="T16" fmla="*/ 33 w 40"/>
                  <a:gd name="T17" fmla="*/ 6 h 40"/>
                  <a:gd name="T18" fmla="*/ 30 w 40"/>
                  <a:gd name="T19" fmla="*/ 7 h 40"/>
                  <a:gd name="T20" fmla="*/ 26 w 40"/>
                  <a:gd name="T21" fmla="*/ 5 h 40"/>
                  <a:gd name="T22" fmla="*/ 26 w 40"/>
                  <a:gd name="T23" fmla="*/ 2 h 40"/>
                  <a:gd name="T24" fmla="*/ 24 w 40"/>
                  <a:gd name="T25" fmla="*/ 0 h 40"/>
                  <a:gd name="T26" fmla="*/ 16 w 40"/>
                  <a:gd name="T27" fmla="*/ 0 h 40"/>
                  <a:gd name="T28" fmla="*/ 14 w 40"/>
                  <a:gd name="T29" fmla="*/ 2 h 40"/>
                  <a:gd name="T30" fmla="*/ 14 w 40"/>
                  <a:gd name="T31" fmla="*/ 5 h 40"/>
                  <a:gd name="T32" fmla="*/ 10 w 40"/>
                  <a:gd name="T33" fmla="*/ 7 h 40"/>
                  <a:gd name="T34" fmla="*/ 8 w 40"/>
                  <a:gd name="T35" fmla="*/ 6 h 40"/>
                  <a:gd name="T36" fmla="*/ 5 w 40"/>
                  <a:gd name="T37" fmla="*/ 7 h 40"/>
                  <a:gd name="T38" fmla="*/ 1 w 40"/>
                  <a:gd name="T39" fmla="*/ 13 h 40"/>
                  <a:gd name="T40" fmla="*/ 1 w 40"/>
                  <a:gd name="T41" fmla="*/ 15 h 40"/>
                  <a:gd name="T42" fmla="*/ 1 w 40"/>
                  <a:gd name="T43" fmla="*/ 16 h 40"/>
                  <a:gd name="T44" fmla="*/ 4 w 40"/>
                  <a:gd name="T45" fmla="*/ 18 h 40"/>
                  <a:gd name="T46" fmla="*/ 4 w 40"/>
                  <a:gd name="T47" fmla="*/ 20 h 40"/>
                  <a:gd name="T48" fmla="*/ 4 w 40"/>
                  <a:gd name="T49" fmla="*/ 22 h 40"/>
                  <a:gd name="T50" fmla="*/ 1 w 40"/>
                  <a:gd name="T51" fmla="*/ 24 h 40"/>
                  <a:gd name="T52" fmla="*/ 1 w 40"/>
                  <a:gd name="T53" fmla="*/ 25 h 40"/>
                  <a:gd name="T54" fmla="*/ 1 w 40"/>
                  <a:gd name="T55" fmla="*/ 27 h 40"/>
                  <a:gd name="T56" fmla="*/ 5 w 40"/>
                  <a:gd name="T57" fmla="*/ 33 h 40"/>
                  <a:gd name="T58" fmla="*/ 7 w 40"/>
                  <a:gd name="T59" fmla="*/ 34 h 40"/>
                  <a:gd name="T60" fmla="*/ 10 w 40"/>
                  <a:gd name="T61" fmla="*/ 33 h 40"/>
                  <a:gd name="T62" fmla="*/ 14 w 40"/>
                  <a:gd name="T63" fmla="*/ 35 h 40"/>
                  <a:gd name="T64" fmla="*/ 14 w 40"/>
                  <a:gd name="T65" fmla="*/ 38 h 40"/>
                  <a:gd name="T66" fmla="*/ 16 w 40"/>
                  <a:gd name="T67" fmla="*/ 40 h 40"/>
                  <a:gd name="T68" fmla="*/ 24 w 40"/>
                  <a:gd name="T69" fmla="*/ 40 h 40"/>
                  <a:gd name="T70" fmla="*/ 26 w 40"/>
                  <a:gd name="T71" fmla="*/ 38 h 40"/>
                  <a:gd name="T72" fmla="*/ 26 w 40"/>
                  <a:gd name="T73" fmla="*/ 35 h 40"/>
                  <a:gd name="T74" fmla="*/ 30 w 40"/>
                  <a:gd name="T75" fmla="*/ 33 h 40"/>
                  <a:gd name="T76" fmla="*/ 33 w 40"/>
                  <a:gd name="T77" fmla="*/ 34 h 40"/>
                  <a:gd name="T78" fmla="*/ 34 w 40"/>
                  <a:gd name="T79" fmla="*/ 34 h 40"/>
                  <a:gd name="T80" fmla="*/ 35 w 40"/>
                  <a:gd name="T81" fmla="*/ 33 h 40"/>
                  <a:gd name="T82" fmla="*/ 39 w 40"/>
                  <a:gd name="T83" fmla="*/ 27 h 40"/>
                  <a:gd name="T84" fmla="*/ 39 w 40"/>
                  <a:gd name="T85" fmla="*/ 24 h 40"/>
                  <a:gd name="T86" fmla="*/ 20 w 40"/>
                  <a:gd name="T87" fmla="*/ 28 h 40"/>
                  <a:gd name="T88" fmla="*/ 12 w 40"/>
                  <a:gd name="T89" fmla="*/ 20 h 40"/>
                  <a:gd name="T90" fmla="*/ 20 w 40"/>
                  <a:gd name="T91" fmla="*/ 12 h 40"/>
                  <a:gd name="T92" fmla="*/ 28 w 40"/>
                  <a:gd name="T93" fmla="*/ 20 h 40"/>
                  <a:gd name="T94" fmla="*/ 20 w 40"/>
                  <a:gd name="T95" fmla="*/ 2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0" h="40">
                    <a:moveTo>
                      <a:pt x="39" y="24"/>
                    </a:moveTo>
                    <a:cubicBezTo>
                      <a:pt x="36" y="22"/>
                      <a:pt x="36" y="22"/>
                      <a:pt x="36" y="22"/>
                    </a:cubicBezTo>
                    <a:cubicBezTo>
                      <a:pt x="36" y="21"/>
                      <a:pt x="36" y="21"/>
                      <a:pt x="36" y="20"/>
                    </a:cubicBezTo>
                    <a:cubicBezTo>
                      <a:pt x="36" y="19"/>
                      <a:pt x="36" y="19"/>
                      <a:pt x="36" y="18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40" y="16"/>
                      <a:pt x="40" y="14"/>
                      <a:pt x="39" y="13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6"/>
                      <a:pt x="35" y="6"/>
                      <a:pt x="34" y="6"/>
                    </a:cubicBezTo>
                    <a:cubicBezTo>
                      <a:pt x="34" y="5"/>
                      <a:pt x="33" y="6"/>
                      <a:pt x="33" y="6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29" y="6"/>
                      <a:pt x="28" y="6"/>
                      <a:pt x="26" y="5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5" y="0"/>
                      <a:pt x="14" y="1"/>
                      <a:pt x="14" y="2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6"/>
                      <a:pt x="12" y="7"/>
                      <a:pt x="10" y="7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7" y="5"/>
                      <a:pt x="5" y="6"/>
                      <a:pt x="5" y="7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4"/>
                      <a:pt x="0" y="14"/>
                      <a:pt x="1" y="15"/>
                    </a:cubicBezTo>
                    <a:cubicBezTo>
                      <a:pt x="1" y="15"/>
                      <a:pt x="1" y="16"/>
                      <a:pt x="1" y="16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9"/>
                      <a:pt x="4" y="19"/>
                      <a:pt x="4" y="20"/>
                    </a:cubicBezTo>
                    <a:cubicBezTo>
                      <a:pt x="4" y="21"/>
                      <a:pt x="4" y="21"/>
                      <a:pt x="4" y="22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5"/>
                      <a:pt x="1" y="25"/>
                    </a:cubicBezTo>
                    <a:cubicBezTo>
                      <a:pt x="0" y="26"/>
                      <a:pt x="0" y="26"/>
                      <a:pt x="1" y="27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4"/>
                      <a:pt x="6" y="35"/>
                      <a:pt x="7" y="34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2" y="33"/>
                      <a:pt x="13" y="34"/>
                      <a:pt x="14" y="35"/>
                    </a:cubicBezTo>
                    <a:cubicBezTo>
                      <a:pt x="14" y="38"/>
                      <a:pt x="14" y="38"/>
                      <a:pt x="14" y="38"/>
                    </a:cubicBezTo>
                    <a:cubicBezTo>
                      <a:pt x="14" y="39"/>
                      <a:pt x="15" y="40"/>
                      <a:pt x="16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5" y="40"/>
                      <a:pt x="26" y="39"/>
                      <a:pt x="26" y="38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8" y="34"/>
                      <a:pt x="29" y="34"/>
                      <a:pt x="30" y="33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33" y="34"/>
                      <a:pt x="34" y="35"/>
                      <a:pt x="34" y="34"/>
                    </a:cubicBezTo>
                    <a:cubicBezTo>
                      <a:pt x="35" y="34"/>
                      <a:pt x="35" y="34"/>
                      <a:pt x="35" y="33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40" y="26"/>
                      <a:pt x="40" y="24"/>
                      <a:pt x="39" y="24"/>
                    </a:cubicBezTo>
                    <a:close/>
                    <a:moveTo>
                      <a:pt x="20" y="28"/>
                    </a:moveTo>
                    <a:cubicBezTo>
                      <a:pt x="16" y="28"/>
                      <a:pt x="12" y="24"/>
                      <a:pt x="12" y="20"/>
                    </a:cubicBezTo>
                    <a:cubicBezTo>
                      <a:pt x="12" y="16"/>
                      <a:pt x="16" y="12"/>
                      <a:pt x="20" y="12"/>
                    </a:cubicBezTo>
                    <a:cubicBezTo>
                      <a:pt x="24" y="12"/>
                      <a:pt x="28" y="16"/>
                      <a:pt x="28" y="20"/>
                    </a:cubicBezTo>
                    <a:cubicBezTo>
                      <a:pt x="28" y="24"/>
                      <a:pt x="24" y="28"/>
                      <a:pt x="20" y="2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id-ID" sz="90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36357E6-C74D-2B4C-81F8-14C07C863BB0}"/>
              </a:ext>
            </a:extLst>
          </p:cNvPr>
          <p:cNvGrpSpPr/>
          <p:nvPr/>
        </p:nvGrpSpPr>
        <p:grpSpPr>
          <a:xfrm>
            <a:off x="4562790" y="2757215"/>
            <a:ext cx="3134262" cy="3282758"/>
            <a:chOff x="8999706" y="5461419"/>
            <a:chExt cx="6268523" cy="6565515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BA7E624-7308-A248-920F-DD64A99EEBB4}"/>
                </a:ext>
              </a:extLst>
            </p:cNvPr>
            <p:cNvSpPr/>
            <p:nvPr/>
          </p:nvSpPr>
          <p:spPr>
            <a:xfrm>
              <a:off x="9975212" y="5461419"/>
              <a:ext cx="4317509" cy="461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Analyze</a:t>
              </a:r>
              <a:endParaRPr lang="en-US" sz="2700" b="1" dirty="0">
                <a:solidFill>
                  <a:schemeClr val="tx2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graphicFrame>
          <p:nvGraphicFramePr>
            <p:cNvPr id="55" name="Chart 54">
              <a:extLst>
                <a:ext uri="{FF2B5EF4-FFF2-40B4-BE49-F238E27FC236}">
                  <a16:creationId xmlns:a16="http://schemas.microsoft.com/office/drawing/2014/main" id="{03F96925-9BC0-3E41-AA06-5841D74698D8}"/>
                </a:ext>
              </a:extLst>
            </p:cNvPr>
            <p:cNvGraphicFramePr/>
            <p:nvPr/>
          </p:nvGraphicFramePr>
          <p:xfrm>
            <a:off x="8999706" y="6150311"/>
            <a:ext cx="6268523" cy="58766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F89A721-E7C6-1347-8778-AA71CF1351F6}"/>
                </a:ext>
              </a:extLst>
            </p:cNvPr>
            <p:cNvSpPr txBox="1"/>
            <p:nvPr/>
          </p:nvSpPr>
          <p:spPr>
            <a:xfrm>
              <a:off x="11049854" y="7592907"/>
              <a:ext cx="2168226" cy="689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150"/>
                </a:lnSpc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B</a:t>
              </a: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5AFE856D-C7F2-9A48-85BC-6911EF690E33}"/>
                </a:ext>
              </a:extLst>
            </p:cNvPr>
            <p:cNvGrpSpPr/>
            <p:nvPr/>
          </p:nvGrpSpPr>
          <p:grpSpPr>
            <a:xfrm>
              <a:off x="11287150" y="8378643"/>
              <a:ext cx="1691431" cy="1616920"/>
              <a:chOff x="4833935" y="3983047"/>
              <a:chExt cx="360361" cy="344489"/>
            </a:xfrm>
            <a:solidFill>
              <a:schemeClr val="tx2"/>
            </a:solidFill>
          </p:grpSpPr>
          <p:sp>
            <p:nvSpPr>
              <p:cNvPr id="80" name="Freeform 79">
                <a:extLst>
                  <a:ext uri="{FF2B5EF4-FFF2-40B4-BE49-F238E27FC236}">
                    <a16:creationId xmlns:a16="http://schemas.microsoft.com/office/drawing/2014/main" id="{64079762-7E02-E94B-B4F5-69B0522A13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3935" y="4179900"/>
                <a:ext cx="74613" cy="128588"/>
              </a:xfrm>
              <a:custGeom>
                <a:avLst/>
                <a:gdLst>
                  <a:gd name="T0" fmla="*/ 18 w 20"/>
                  <a:gd name="T1" fmla="*/ 0 h 34"/>
                  <a:gd name="T2" fmla="*/ 2 w 20"/>
                  <a:gd name="T3" fmla="*/ 0 h 34"/>
                  <a:gd name="T4" fmla="*/ 0 w 20"/>
                  <a:gd name="T5" fmla="*/ 2 h 34"/>
                  <a:gd name="T6" fmla="*/ 0 w 20"/>
                  <a:gd name="T7" fmla="*/ 32 h 34"/>
                  <a:gd name="T8" fmla="*/ 2 w 20"/>
                  <a:gd name="T9" fmla="*/ 34 h 34"/>
                  <a:gd name="T10" fmla="*/ 18 w 20"/>
                  <a:gd name="T11" fmla="*/ 34 h 34"/>
                  <a:gd name="T12" fmla="*/ 20 w 20"/>
                  <a:gd name="T13" fmla="*/ 32 h 34"/>
                  <a:gd name="T14" fmla="*/ 20 w 20"/>
                  <a:gd name="T15" fmla="*/ 2 h 34"/>
                  <a:gd name="T16" fmla="*/ 18 w 20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34">
                    <a:moveTo>
                      <a:pt x="1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3"/>
                      <a:pt x="1" y="34"/>
                      <a:pt x="2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9" y="34"/>
                      <a:pt x="20" y="33"/>
                      <a:pt x="20" y="3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19" y="0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1" name="Freeform 80">
                <a:extLst>
                  <a:ext uri="{FF2B5EF4-FFF2-40B4-BE49-F238E27FC236}">
                    <a16:creationId xmlns:a16="http://schemas.microsoft.com/office/drawing/2014/main" id="{EBE97764-C6AD-AB4E-AAEA-42E6F5E60C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6483" y="4194186"/>
                <a:ext cx="277813" cy="133350"/>
              </a:xfrm>
              <a:custGeom>
                <a:avLst/>
                <a:gdLst>
                  <a:gd name="T0" fmla="*/ 73 w 74"/>
                  <a:gd name="T1" fmla="*/ 13 h 35"/>
                  <a:gd name="T2" fmla="*/ 59 w 74"/>
                  <a:gd name="T3" fmla="*/ 8 h 35"/>
                  <a:gd name="T4" fmla="*/ 47 w 74"/>
                  <a:gd name="T5" fmla="*/ 12 h 35"/>
                  <a:gd name="T6" fmla="*/ 47 w 74"/>
                  <a:gd name="T7" fmla="*/ 14 h 35"/>
                  <a:gd name="T8" fmla="*/ 45 w 74"/>
                  <a:gd name="T9" fmla="*/ 21 h 35"/>
                  <a:gd name="T10" fmla="*/ 38 w 74"/>
                  <a:gd name="T11" fmla="*/ 24 h 35"/>
                  <a:gd name="T12" fmla="*/ 18 w 74"/>
                  <a:gd name="T13" fmla="*/ 24 h 35"/>
                  <a:gd name="T14" fmla="*/ 16 w 74"/>
                  <a:gd name="T15" fmla="*/ 22 h 35"/>
                  <a:gd name="T16" fmla="*/ 18 w 74"/>
                  <a:gd name="T17" fmla="*/ 20 h 35"/>
                  <a:gd name="T18" fmla="*/ 38 w 74"/>
                  <a:gd name="T19" fmla="*/ 20 h 35"/>
                  <a:gd name="T20" fmla="*/ 42 w 74"/>
                  <a:gd name="T21" fmla="*/ 18 h 35"/>
                  <a:gd name="T22" fmla="*/ 43 w 74"/>
                  <a:gd name="T23" fmla="*/ 14 h 35"/>
                  <a:gd name="T24" fmla="*/ 38 w 74"/>
                  <a:gd name="T25" fmla="*/ 8 h 35"/>
                  <a:gd name="T26" fmla="*/ 27 w 74"/>
                  <a:gd name="T27" fmla="*/ 8 h 35"/>
                  <a:gd name="T28" fmla="*/ 26 w 74"/>
                  <a:gd name="T29" fmla="*/ 8 h 35"/>
                  <a:gd name="T30" fmla="*/ 25 w 74"/>
                  <a:gd name="T31" fmla="*/ 7 h 35"/>
                  <a:gd name="T32" fmla="*/ 8 w 74"/>
                  <a:gd name="T33" fmla="*/ 0 h 35"/>
                  <a:gd name="T34" fmla="*/ 2 w 74"/>
                  <a:gd name="T35" fmla="*/ 0 h 35"/>
                  <a:gd name="T36" fmla="*/ 0 w 74"/>
                  <a:gd name="T37" fmla="*/ 2 h 35"/>
                  <a:gd name="T38" fmla="*/ 0 w 74"/>
                  <a:gd name="T39" fmla="*/ 24 h 35"/>
                  <a:gd name="T40" fmla="*/ 1 w 74"/>
                  <a:gd name="T41" fmla="*/ 26 h 35"/>
                  <a:gd name="T42" fmla="*/ 16 w 74"/>
                  <a:gd name="T43" fmla="*/ 31 h 35"/>
                  <a:gd name="T44" fmla="*/ 32 w 74"/>
                  <a:gd name="T45" fmla="*/ 35 h 35"/>
                  <a:gd name="T46" fmla="*/ 49 w 74"/>
                  <a:gd name="T47" fmla="*/ 29 h 35"/>
                  <a:gd name="T48" fmla="*/ 73 w 74"/>
                  <a:gd name="T49" fmla="*/ 16 h 35"/>
                  <a:gd name="T50" fmla="*/ 74 w 74"/>
                  <a:gd name="T51" fmla="*/ 14 h 35"/>
                  <a:gd name="T52" fmla="*/ 73 w 74"/>
                  <a:gd name="T53" fmla="*/ 1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4" h="35">
                    <a:moveTo>
                      <a:pt x="73" y="13"/>
                    </a:moveTo>
                    <a:cubicBezTo>
                      <a:pt x="69" y="8"/>
                      <a:pt x="65" y="7"/>
                      <a:pt x="59" y="8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3"/>
                      <a:pt x="47" y="13"/>
                      <a:pt x="47" y="14"/>
                    </a:cubicBezTo>
                    <a:cubicBezTo>
                      <a:pt x="47" y="17"/>
                      <a:pt x="47" y="19"/>
                      <a:pt x="45" y="21"/>
                    </a:cubicBezTo>
                    <a:cubicBezTo>
                      <a:pt x="43" y="23"/>
                      <a:pt x="41" y="24"/>
                      <a:pt x="3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4"/>
                      <a:pt x="16" y="23"/>
                      <a:pt x="16" y="22"/>
                    </a:cubicBezTo>
                    <a:cubicBezTo>
                      <a:pt x="16" y="21"/>
                      <a:pt x="17" y="20"/>
                      <a:pt x="18" y="20"/>
                    </a:cubicBezTo>
                    <a:cubicBezTo>
                      <a:pt x="38" y="20"/>
                      <a:pt x="38" y="20"/>
                      <a:pt x="38" y="20"/>
                    </a:cubicBezTo>
                    <a:cubicBezTo>
                      <a:pt x="40" y="20"/>
                      <a:pt x="41" y="19"/>
                      <a:pt x="42" y="18"/>
                    </a:cubicBezTo>
                    <a:cubicBezTo>
                      <a:pt x="43" y="17"/>
                      <a:pt x="43" y="16"/>
                      <a:pt x="43" y="14"/>
                    </a:cubicBezTo>
                    <a:cubicBezTo>
                      <a:pt x="43" y="12"/>
                      <a:pt x="42" y="8"/>
                      <a:pt x="38" y="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5" y="8"/>
                      <a:pt x="25" y="8"/>
                      <a:pt x="25" y="7"/>
                    </a:cubicBezTo>
                    <a:cubicBezTo>
                      <a:pt x="23" y="6"/>
                      <a:pt x="17" y="0"/>
                      <a:pt x="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5"/>
                      <a:pt x="1" y="26"/>
                      <a:pt x="1" y="26"/>
                    </a:cubicBezTo>
                    <a:cubicBezTo>
                      <a:pt x="8" y="28"/>
                      <a:pt x="12" y="30"/>
                      <a:pt x="16" y="31"/>
                    </a:cubicBezTo>
                    <a:cubicBezTo>
                      <a:pt x="24" y="34"/>
                      <a:pt x="28" y="35"/>
                      <a:pt x="32" y="35"/>
                    </a:cubicBezTo>
                    <a:cubicBezTo>
                      <a:pt x="37" y="35"/>
                      <a:pt x="41" y="33"/>
                      <a:pt x="49" y="29"/>
                    </a:cubicBezTo>
                    <a:cubicBezTo>
                      <a:pt x="54" y="26"/>
                      <a:pt x="62" y="21"/>
                      <a:pt x="73" y="16"/>
                    </a:cubicBezTo>
                    <a:cubicBezTo>
                      <a:pt x="73" y="15"/>
                      <a:pt x="74" y="15"/>
                      <a:pt x="74" y="14"/>
                    </a:cubicBezTo>
                    <a:cubicBezTo>
                      <a:pt x="74" y="14"/>
                      <a:pt x="74" y="13"/>
                      <a:pt x="7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2" name="Freeform 81">
                <a:extLst>
                  <a:ext uri="{FF2B5EF4-FFF2-40B4-BE49-F238E27FC236}">
                    <a16:creationId xmlns:a16="http://schemas.microsoft.com/office/drawing/2014/main" id="{7BC7DE54-C0CD-4F4E-8EAD-C9E602673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37140" y="3983047"/>
                <a:ext cx="104775" cy="106363"/>
              </a:xfrm>
              <a:custGeom>
                <a:avLst/>
                <a:gdLst>
                  <a:gd name="T0" fmla="*/ 14 w 28"/>
                  <a:gd name="T1" fmla="*/ 28 h 28"/>
                  <a:gd name="T2" fmla="*/ 28 w 28"/>
                  <a:gd name="T3" fmla="*/ 14 h 28"/>
                  <a:gd name="T4" fmla="*/ 14 w 28"/>
                  <a:gd name="T5" fmla="*/ 0 h 28"/>
                  <a:gd name="T6" fmla="*/ 0 w 28"/>
                  <a:gd name="T7" fmla="*/ 14 h 28"/>
                  <a:gd name="T8" fmla="*/ 14 w 28"/>
                  <a:gd name="T9" fmla="*/ 28 h 28"/>
                  <a:gd name="T10" fmla="*/ 12 w 28"/>
                  <a:gd name="T11" fmla="*/ 10 h 28"/>
                  <a:gd name="T12" fmla="*/ 14 w 28"/>
                  <a:gd name="T13" fmla="*/ 8 h 28"/>
                  <a:gd name="T14" fmla="*/ 16 w 28"/>
                  <a:gd name="T15" fmla="*/ 10 h 28"/>
                  <a:gd name="T16" fmla="*/ 16 w 28"/>
                  <a:gd name="T17" fmla="*/ 18 h 28"/>
                  <a:gd name="T18" fmla="*/ 14 w 28"/>
                  <a:gd name="T19" fmla="*/ 20 h 28"/>
                  <a:gd name="T20" fmla="*/ 12 w 28"/>
                  <a:gd name="T21" fmla="*/ 18 h 28"/>
                  <a:gd name="T22" fmla="*/ 12 w 28"/>
                  <a:gd name="T23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cubicBezTo>
                      <a:pt x="22" y="28"/>
                      <a:pt x="28" y="22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lose/>
                    <a:moveTo>
                      <a:pt x="12" y="10"/>
                    </a:moveTo>
                    <a:cubicBezTo>
                      <a:pt x="12" y="9"/>
                      <a:pt x="13" y="8"/>
                      <a:pt x="14" y="8"/>
                    </a:cubicBezTo>
                    <a:cubicBezTo>
                      <a:pt x="15" y="8"/>
                      <a:pt x="16" y="9"/>
                      <a:pt x="16" y="10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2" y="19"/>
                      <a:pt x="12" y="18"/>
                    </a:cubicBezTo>
                    <a:lnTo>
                      <a:pt x="12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3" name="Freeform 82">
                <a:extLst>
                  <a:ext uri="{FF2B5EF4-FFF2-40B4-BE49-F238E27FC236}">
                    <a16:creationId xmlns:a16="http://schemas.microsoft.com/office/drawing/2014/main" id="{DC7B80F2-C2ED-2844-9DCB-287C4F00119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68875" y="4089401"/>
                <a:ext cx="104775" cy="104775"/>
              </a:xfrm>
              <a:custGeom>
                <a:avLst/>
                <a:gdLst>
                  <a:gd name="T0" fmla="*/ 14 w 28"/>
                  <a:gd name="T1" fmla="*/ 28 h 28"/>
                  <a:gd name="T2" fmla="*/ 28 w 28"/>
                  <a:gd name="T3" fmla="*/ 14 h 28"/>
                  <a:gd name="T4" fmla="*/ 14 w 28"/>
                  <a:gd name="T5" fmla="*/ 0 h 28"/>
                  <a:gd name="T6" fmla="*/ 0 w 28"/>
                  <a:gd name="T7" fmla="*/ 14 h 28"/>
                  <a:gd name="T8" fmla="*/ 14 w 28"/>
                  <a:gd name="T9" fmla="*/ 28 h 28"/>
                  <a:gd name="T10" fmla="*/ 12 w 28"/>
                  <a:gd name="T11" fmla="*/ 10 h 28"/>
                  <a:gd name="T12" fmla="*/ 14 w 28"/>
                  <a:gd name="T13" fmla="*/ 8 h 28"/>
                  <a:gd name="T14" fmla="*/ 16 w 28"/>
                  <a:gd name="T15" fmla="*/ 10 h 28"/>
                  <a:gd name="T16" fmla="*/ 16 w 28"/>
                  <a:gd name="T17" fmla="*/ 18 h 28"/>
                  <a:gd name="T18" fmla="*/ 14 w 28"/>
                  <a:gd name="T19" fmla="*/ 20 h 28"/>
                  <a:gd name="T20" fmla="*/ 12 w 28"/>
                  <a:gd name="T21" fmla="*/ 18 h 28"/>
                  <a:gd name="T22" fmla="*/ 12 w 28"/>
                  <a:gd name="T23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cubicBezTo>
                      <a:pt x="22" y="28"/>
                      <a:pt x="28" y="22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lose/>
                    <a:moveTo>
                      <a:pt x="12" y="10"/>
                    </a:moveTo>
                    <a:cubicBezTo>
                      <a:pt x="12" y="9"/>
                      <a:pt x="13" y="8"/>
                      <a:pt x="14" y="8"/>
                    </a:cubicBezTo>
                    <a:cubicBezTo>
                      <a:pt x="15" y="8"/>
                      <a:pt x="16" y="9"/>
                      <a:pt x="16" y="10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2" y="19"/>
                      <a:pt x="12" y="18"/>
                    </a:cubicBezTo>
                    <a:lnTo>
                      <a:pt x="12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82CEF80-BE17-144C-AA9E-D12D264A1414}"/>
              </a:ext>
            </a:extLst>
          </p:cNvPr>
          <p:cNvGrpSpPr/>
          <p:nvPr/>
        </p:nvGrpSpPr>
        <p:grpSpPr>
          <a:xfrm>
            <a:off x="8455092" y="3065667"/>
            <a:ext cx="2964821" cy="3035565"/>
            <a:chOff x="16568128" y="5461419"/>
            <a:chExt cx="5929641" cy="607113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8D02CE5-7773-FC4A-924C-52F2FE6ADB5B}"/>
                </a:ext>
              </a:extLst>
            </p:cNvPr>
            <p:cNvGrpSpPr/>
            <p:nvPr/>
          </p:nvGrpSpPr>
          <p:grpSpPr>
            <a:xfrm>
              <a:off x="16568128" y="5461419"/>
              <a:ext cx="5929641" cy="1656900"/>
              <a:chOff x="16568128" y="5461419"/>
              <a:chExt cx="5929641" cy="1656900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66DD0308-F62A-6847-99E0-3B56AEF63FEA}"/>
                  </a:ext>
                </a:extLst>
              </p:cNvPr>
              <p:cNvGrpSpPr/>
              <p:nvPr/>
            </p:nvGrpSpPr>
            <p:grpSpPr>
              <a:xfrm>
                <a:off x="16568128" y="5461419"/>
                <a:ext cx="1500348" cy="1500346"/>
                <a:chOff x="14311688" y="4300325"/>
                <a:chExt cx="1500348" cy="1500346"/>
              </a:xfrm>
            </p:grpSpPr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EA07A562-9E0D-CC4E-9828-D9058D63F0F6}"/>
                    </a:ext>
                  </a:extLst>
                </p:cNvPr>
                <p:cNvSpPr/>
                <p:nvPr/>
              </p:nvSpPr>
              <p:spPr>
                <a:xfrm>
                  <a:off x="14311688" y="4300325"/>
                  <a:ext cx="1500348" cy="1500346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B763CC7C-E12A-194B-9F94-859B4EA22165}"/>
                    </a:ext>
                  </a:extLst>
                </p:cNvPr>
                <p:cNvSpPr txBox="1"/>
                <p:nvPr/>
              </p:nvSpPr>
              <p:spPr>
                <a:xfrm>
                  <a:off x="14608246" y="4631285"/>
                  <a:ext cx="907232" cy="923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Lato" panose="020F0502020204030203" pitchFamily="34" charset="0"/>
                      <a:cs typeface="Lato" panose="020F0502020204030203" pitchFamily="34" charset="0"/>
                    </a:rPr>
                    <a:t>A</a:t>
                  </a:r>
                </a:p>
              </p:txBody>
            </p:sp>
          </p:grp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403036FA-AF4E-C14D-818B-DC73171A7E4C}"/>
                  </a:ext>
                </a:extLst>
              </p:cNvPr>
              <p:cNvSpPr txBox="1"/>
              <p:nvPr/>
            </p:nvSpPr>
            <p:spPr>
              <a:xfrm>
                <a:off x="18419280" y="5640991"/>
                <a:ext cx="407848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as well as the marketing.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B0125C1-57CD-864D-A5EF-8F3E2B348AA9}"/>
                </a:ext>
              </a:extLst>
            </p:cNvPr>
            <p:cNvGrpSpPr/>
            <p:nvPr/>
          </p:nvGrpSpPr>
          <p:grpSpPr>
            <a:xfrm>
              <a:off x="16568128" y="7668534"/>
              <a:ext cx="5929641" cy="1656900"/>
              <a:chOff x="16568128" y="7458945"/>
              <a:chExt cx="5929641" cy="1656900"/>
            </a:xfrm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0BFF92D2-2325-204E-9497-E6149CE1D983}"/>
                  </a:ext>
                </a:extLst>
              </p:cNvPr>
              <p:cNvGrpSpPr/>
              <p:nvPr/>
            </p:nvGrpSpPr>
            <p:grpSpPr>
              <a:xfrm>
                <a:off x="16568128" y="7458945"/>
                <a:ext cx="1500348" cy="1500346"/>
                <a:chOff x="14311688" y="4300325"/>
                <a:chExt cx="1500348" cy="1500346"/>
              </a:xfrm>
            </p:grpSpPr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512C8808-7268-924A-AEE6-8ADBBFE1693A}"/>
                    </a:ext>
                  </a:extLst>
                </p:cNvPr>
                <p:cNvSpPr/>
                <p:nvPr/>
              </p:nvSpPr>
              <p:spPr>
                <a:xfrm>
                  <a:off x="14311688" y="4300325"/>
                  <a:ext cx="1500348" cy="1500346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80B4CAC1-EF95-DA4D-8E44-D8D528202CF2}"/>
                    </a:ext>
                  </a:extLst>
                </p:cNvPr>
                <p:cNvSpPr txBox="1"/>
                <p:nvPr/>
              </p:nvSpPr>
              <p:spPr>
                <a:xfrm>
                  <a:off x="14608246" y="4631285"/>
                  <a:ext cx="907232" cy="923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Lato" panose="020F0502020204030203" pitchFamily="34" charset="0"/>
                      <a:cs typeface="Lato" panose="020F0502020204030203" pitchFamily="34" charset="0"/>
                    </a:rPr>
                    <a:t>C</a:t>
                  </a:r>
                </a:p>
              </p:txBody>
            </p:sp>
          </p:grp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158C1EC-E9CF-AC4A-8026-C042B8A98002}"/>
                  </a:ext>
                </a:extLst>
              </p:cNvPr>
              <p:cNvSpPr txBox="1"/>
              <p:nvPr/>
            </p:nvSpPr>
            <p:spPr>
              <a:xfrm>
                <a:off x="18419280" y="7638517"/>
                <a:ext cx="407848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as well as the marketing.</a:t>
                </a: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3D0BDC7-17C1-4C4E-BF5D-72343524E552}"/>
                </a:ext>
              </a:extLst>
            </p:cNvPr>
            <p:cNvGrpSpPr/>
            <p:nvPr/>
          </p:nvGrpSpPr>
          <p:grpSpPr>
            <a:xfrm>
              <a:off x="16568128" y="9875649"/>
              <a:ext cx="5929641" cy="1656900"/>
              <a:chOff x="16568128" y="7458945"/>
              <a:chExt cx="5929641" cy="1656900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02A6C9B4-AA91-094F-9F9E-38C04F9DAB7F}"/>
                  </a:ext>
                </a:extLst>
              </p:cNvPr>
              <p:cNvGrpSpPr/>
              <p:nvPr/>
            </p:nvGrpSpPr>
            <p:grpSpPr>
              <a:xfrm>
                <a:off x="16568128" y="7458945"/>
                <a:ext cx="1500348" cy="1500346"/>
                <a:chOff x="14311688" y="4300325"/>
                <a:chExt cx="1500348" cy="1500346"/>
              </a:xfrm>
            </p:grpSpPr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CA60D713-CD59-4943-BFD1-DFDE9370A264}"/>
                    </a:ext>
                  </a:extLst>
                </p:cNvPr>
                <p:cNvSpPr/>
                <p:nvPr/>
              </p:nvSpPr>
              <p:spPr>
                <a:xfrm>
                  <a:off x="14311688" y="4300325"/>
                  <a:ext cx="1500348" cy="1500346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C61EA317-D3F9-5C49-8264-87B60DC505CF}"/>
                    </a:ext>
                  </a:extLst>
                </p:cNvPr>
                <p:cNvSpPr txBox="1"/>
                <p:nvPr/>
              </p:nvSpPr>
              <p:spPr>
                <a:xfrm>
                  <a:off x="14608246" y="4631285"/>
                  <a:ext cx="907232" cy="923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Lato" panose="020F0502020204030203" pitchFamily="34" charset="0"/>
                      <a:cs typeface="Lato" panose="020F0502020204030203" pitchFamily="34" charset="0"/>
                    </a:rPr>
                    <a:t>C</a:t>
                  </a:r>
                </a:p>
              </p:txBody>
            </p:sp>
          </p:grp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9AD80087-501C-F24C-9F5B-4841A1EB48EA}"/>
                  </a:ext>
                </a:extLst>
              </p:cNvPr>
              <p:cNvSpPr txBox="1"/>
              <p:nvPr/>
            </p:nvSpPr>
            <p:spPr>
              <a:xfrm>
                <a:off x="18419280" y="7638517"/>
                <a:ext cx="407848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as well as the marketing.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7299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</TotalTime>
  <Words>59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Century Gothic</vt:lpstr>
      <vt:lpstr>Rockwell</vt:lpstr>
      <vt:lpstr>Rockwell Condensed</vt:lpstr>
      <vt:lpstr>Wingdings</vt:lpstr>
      <vt:lpstr>Wood Type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Qasim</dc:creator>
  <cp:lastModifiedBy>Connect</cp:lastModifiedBy>
  <cp:revision>5</cp:revision>
  <dcterms:created xsi:type="dcterms:W3CDTF">2022-09-02T22:07:08Z</dcterms:created>
  <dcterms:modified xsi:type="dcterms:W3CDTF">2022-09-13T13:27:16Z</dcterms:modified>
</cp:coreProperties>
</file>