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2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0E0EF"/>
    <a:srgbClr val="00B4D8"/>
    <a:srgbClr val="DA0000"/>
    <a:srgbClr val="C00000"/>
    <a:srgbClr val="FFCD99"/>
    <a:srgbClr val="947154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2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94C9B62-BDEA-4748-B9DF-83372DA8894A}"/>
              </a:ext>
            </a:extLst>
          </p:cNvPr>
          <p:cNvCxnSpPr>
            <a:cxnSpLocks/>
          </p:cNvCxnSpPr>
          <p:nvPr/>
        </p:nvCxnSpPr>
        <p:spPr>
          <a:xfrm>
            <a:off x="13925581" y="6581369"/>
            <a:ext cx="1316964" cy="1203488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3261248-62F7-6946-8957-229A3130B38E}"/>
              </a:ext>
            </a:extLst>
          </p:cNvPr>
          <p:cNvCxnSpPr>
            <a:cxnSpLocks/>
          </p:cNvCxnSpPr>
          <p:nvPr/>
        </p:nvCxnSpPr>
        <p:spPr>
          <a:xfrm flipH="1">
            <a:off x="9312390" y="6703898"/>
            <a:ext cx="1074766" cy="1021094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4F2A15F-5D36-2D4B-B623-54407A237839}"/>
              </a:ext>
            </a:extLst>
          </p:cNvPr>
          <p:cNvSpPr/>
          <p:nvPr/>
        </p:nvSpPr>
        <p:spPr>
          <a:xfrm rot="5400000">
            <a:off x="10301212" y="4210184"/>
            <a:ext cx="3775226" cy="3775224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3B911AC-6F4C-104B-B475-E13CF25CE528}"/>
              </a:ext>
            </a:extLst>
          </p:cNvPr>
          <p:cNvCxnSpPr>
            <a:cxnSpLocks/>
          </p:cNvCxnSpPr>
          <p:nvPr/>
        </p:nvCxnSpPr>
        <p:spPr>
          <a:xfrm rot="5400000">
            <a:off x="14770682" y="9480430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627AA93-D494-8F43-B599-F53651B119F9}"/>
              </a:ext>
            </a:extLst>
          </p:cNvPr>
          <p:cNvCxnSpPr>
            <a:cxnSpLocks/>
          </p:cNvCxnSpPr>
          <p:nvPr/>
        </p:nvCxnSpPr>
        <p:spPr>
          <a:xfrm rot="5400000" flipV="1">
            <a:off x="15921430" y="9480430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3599484E-5E7A-F94F-9D11-D1DE5B928FE9}"/>
              </a:ext>
            </a:extLst>
          </p:cNvPr>
          <p:cNvSpPr/>
          <p:nvPr/>
        </p:nvSpPr>
        <p:spPr>
          <a:xfrm>
            <a:off x="16183033" y="10047219"/>
            <a:ext cx="1561721" cy="1561721"/>
          </a:xfrm>
          <a:prstGeom prst="ellipse">
            <a:avLst/>
          </a:prstGeom>
          <a:solidFill>
            <a:srgbClr val="90E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B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3539728-9597-C84A-8A71-0C4E16238C54}"/>
              </a:ext>
            </a:extLst>
          </p:cNvPr>
          <p:cNvSpPr/>
          <p:nvPr/>
        </p:nvSpPr>
        <p:spPr>
          <a:xfrm>
            <a:off x="14147220" y="10047219"/>
            <a:ext cx="1561721" cy="1561721"/>
          </a:xfrm>
          <a:prstGeom prst="ellipse">
            <a:avLst/>
          </a:prstGeom>
          <a:solidFill>
            <a:srgbClr val="90E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A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8CE0C4C-6A66-B444-B0DA-70DB276C9FEE}"/>
              </a:ext>
            </a:extLst>
          </p:cNvPr>
          <p:cNvCxnSpPr>
            <a:cxnSpLocks/>
          </p:cNvCxnSpPr>
          <p:nvPr/>
        </p:nvCxnSpPr>
        <p:spPr>
          <a:xfrm rot="5400000">
            <a:off x="7317186" y="9480430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F70DAA1-6E85-5948-8E80-41ED3A41B0ED}"/>
              </a:ext>
            </a:extLst>
          </p:cNvPr>
          <p:cNvCxnSpPr>
            <a:cxnSpLocks/>
          </p:cNvCxnSpPr>
          <p:nvPr/>
        </p:nvCxnSpPr>
        <p:spPr>
          <a:xfrm rot="5400000" flipV="1">
            <a:off x="8467934" y="9480430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A2A40048-C371-7041-A11D-F4D3FA967AE3}"/>
              </a:ext>
            </a:extLst>
          </p:cNvPr>
          <p:cNvSpPr/>
          <p:nvPr/>
        </p:nvSpPr>
        <p:spPr>
          <a:xfrm>
            <a:off x="8718467" y="10047219"/>
            <a:ext cx="1561721" cy="1561721"/>
          </a:xfrm>
          <a:prstGeom prst="ellipse">
            <a:avLst/>
          </a:prstGeom>
          <a:solidFill>
            <a:srgbClr val="90E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B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570FF826-0732-1247-9695-6EDDD28ADA78}"/>
              </a:ext>
            </a:extLst>
          </p:cNvPr>
          <p:cNvSpPr/>
          <p:nvPr/>
        </p:nvSpPr>
        <p:spPr>
          <a:xfrm>
            <a:off x="6682654" y="10047219"/>
            <a:ext cx="1561721" cy="1561721"/>
          </a:xfrm>
          <a:prstGeom prst="ellipse">
            <a:avLst/>
          </a:prstGeom>
          <a:solidFill>
            <a:srgbClr val="90E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F060036-524F-D746-AC04-DD0E208E5416}"/>
              </a:ext>
            </a:extLst>
          </p:cNvPr>
          <p:cNvSpPr txBox="1"/>
          <p:nvPr/>
        </p:nvSpPr>
        <p:spPr>
          <a:xfrm>
            <a:off x="10714949" y="5183212"/>
            <a:ext cx="3003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Most businesses already.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F66EF89-9353-5B4D-9E29-36D61B1A81B3}"/>
              </a:ext>
            </a:extLst>
          </p:cNvPr>
          <p:cNvSpPr/>
          <p:nvPr/>
        </p:nvSpPr>
        <p:spPr>
          <a:xfrm>
            <a:off x="14655642" y="7176853"/>
            <a:ext cx="2509907" cy="2509905"/>
          </a:xfrm>
          <a:prstGeom prst="ellipse">
            <a:avLst/>
          </a:prstGeom>
          <a:solidFill>
            <a:srgbClr val="00B4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00" name="CuadroTexto 395">
            <a:extLst>
              <a:ext uri="{FF2B5EF4-FFF2-40B4-BE49-F238E27FC236}">
                <a16:creationId xmlns:a16="http://schemas.microsoft.com/office/drawing/2014/main" id="{72AE1409-9658-204F-9877-B0E26CAE6D2A}"/>
              </a:ext>
            </a:extLst>
          </p:cNvPr>
          <p:cNvSpPr txBox="1"/>
          <p:nvPr/>
        </p:nvSpPr>
        <p:spPr>
          <a:xfrm flipH="1">
            <a:off x="14613351" y="8170195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9BD96011-786E-9D42-9364-4972F1E76D27}"/>
              </a:ext>
            </a:extLst>
          </p:cNvPr>
          <p:cNvSpPr/>
          <p:nvPr/>
        </p:nvSpPr>
        <p:spPr>
          <a:xfrm>
            <a:off x="7144777" y="7176852"/>
            <a:ext cx="2509907" cy="2509905"/>
          </a:xfrm>
          <a:prstGeom prst="ellipse">
            <a:avLst/>
          </a:prstGeom>
          <a:solidFill>
            <a:srgbClr val="00B4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09" name="CuadroTexto 395">
            <a:extLst>
              <a:ext uri="{FF2B5EF4-FFF2-40B4-BE49-F238E27FC236}">
                <a16:creationId xmlns:a16="http://schemas.microsoft.com/office/drawing/2014/main" id="{DA548D20-5088-9745-9351-DC43E44FD1EA}"/>
              </a:ext>
            </a:extLst>
          </p:cNvPr>
          <p:cNvSpPr txBox="1"/>
          <p:nvPr/>
        </p:nvSpPr>
        <p:spPr>
          <a:xfrm flipH="1">
            <a:off x="7045368" y="8170194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Awareness</a:t>
            </a:r>
          </a:p>
        </p:txBody>
      </p:sp>
      <p:sp>
        <p:nvSpPr>
          <p:cNvPr id="110" name="Rectangle 56">
            <a:extLst>
              <a:ext uri="{FF2B5EF4-FFF2-40B4-BE49-F238E27FC236}">
                <a16:creationId xmlns:a16="http://schemas.microsoft.com/office/drawing/2014/main" id="{38BBAB85-C767-3E41-AA42-3C58F5200A09}"/>
              </a:ext>
            </a:extLst>
          </p:cNvPr>
          <p:cNvSpPr/>
          <p:nvPr/>
        </p:nvSpPr>
        <p:spPr>
          <a:xfrm>
            <a:off x="17744754" y="7784857"/>
            <a:ext cx="4861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2840C32C-7E7E-554A-9A49-B41CCCAE0F57}"/>
              </a:ext>
            </a:extLst>
          </p:cNvPr>
          <p:cNvSpPr/>
          <p:nvPr/>
        </p:nvSpPr>
        <p:spPr>
          <a:xfrm flipH="1">
            <a:off x="1910752" y="7784857"/>
            <a:ext cx="48045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113" name="Rectangle 56">
            <a:extLst>
              <a:ext uri="{FF2B5EF4-FFF2-40B4-BE49-F238E27FC236}">
                <a16:creationId xmlns:a16="http://schemas.microsoft.com/office/drawing/2014/main" id="{AB17A807-6236-DC44-9EF6-0F0FC35E1630}"/>
              </a:ext>
            </a:extLst>
          </p:cNvPr>
          <p:cNvSpPr/>
          <p:nvPr/>
        </p:nvSpPr>
        <p:spPr>
          <a:xfrm>
            <a:off x="12799346" y="11763787"/>
            <a:ext cx="628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114" name="Rectangle 56">
            <a:extLst>
              <a:ext uri="{FF2B5EF4-FFF2-40B4-BE49-F238E27FC236}">
                <a16:creationId xmlns:a16="http://schemas.microsoft.com/office/drawing/2014/main" id="{058A8CD8-891B-DD48-B8BF-36242E5F18DC}"/>
              </a:ext>
            </a:extLst>
          </p:cNvPr>
          <p:cNvSpPr/>
          <p:nvPr/>
        </p:nvSpPr>
        <p:spPr>
          <a:xfrm>
            <a:off x="5295024" y="11763787"/>
            <a:ext cx="628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</p:spTree>
    <p:extLst>
      <p:ext uri="{BB962C8B-B14F-4D97-AF65-F5344CB8AC3E}">
        <p14:creationId xmlns:p14="http://schemas.microsoft.com/office/powerpoint/2010/main" val="115215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129334</TotalTime>
  <Words>92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2022-08-16T18:13:59Z</cp:lastPrinted>
  <dcterms:created xsi:type="dcterms:W3CDTF">2014-11-12T21:47:38Z</dcterms:created>
  <dcterms:modified xsi:type="dcterms:W3CDTF">2022-08-16T18:16:24Z</dcterms:modified>
  <cp:category/>
</cp:coreProperties>
</file>