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0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8CAEF8-DCB3-4247-8A67-6024CECF7ED0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C736FB-BAD2-48BF-9198-A047B4243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860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9pPr>
          </a:lstStyle>
          <a:p>
            <a:fld id="{B10E75A7-B0F9-5642-96AB-06237E68FE07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/>
              <a:t>1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4099" name="Text Box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3400" y="763588"/>
            <a:ext cx="67056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48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84D99-B0BB-44FB-BAFF-6ACDD1D0A2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EBCF37-A0EA-4D75-A37C-19A7178D6C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85430D-1989-4BF8-95FC-37843D9FA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0119E-CB60-4076-85A8-C8C5F04AEAE6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DC7273-1E72-4919-94CF-49FBC8DFD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0C945C-F57E-4D62-8720-724CE1475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EA561-A2CF-4416-84BF-FD2E15AC9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738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D775C-1946-47C8-9FDC-6A257101A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662AE5-67CC-4F0F-BD22-73A5B82330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7AEAB8-AC35-4889-A66D-136F34D84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0119E-CB60-4076-85A8-C8C5F04AEAE6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03582-7EE4-466A-9AFC-94BE372BB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904CBF-5D6B-4571-93EA-8A088F1CF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EA561-A2CF-4416-84BF-FD2E15AC9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968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69762C-D594-48D1-9D79-042F014AB2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7D1AEE-EF3A-4B23-BE29-AE4E26DFEF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5978CB-807F-4F02-89C6-E35D07151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0119E-CB60-4076-85A8-C8C5F04AEAE6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A5DEDD-88E1-4957-8DB3-AF43EC949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56F5B9-48A2-46A9-9A87-1CB0FF08F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EA561-A2CF-4416-84BF-FD2E15AC9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1106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7094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C9084-24DA-4E04-AB0B-C18270605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01BD6F-A50C-4DA0-A2E7-218F31C4D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B96F4A-07FB-4CD4-9C93-EA7030EB4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0119E-CB60-4076-85A8-C8C5F04AEAE6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7B1158-CFD1-4CD1-96D8-F24C0ED00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A408FD-C290-4A92-97DA-63A6A569A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EA561-A2CF-4416-84BF-FD2E15AC9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925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AAF2D-024F-46C6-85FA-E66316A67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714523-994D-44B4-AFDD-2BAFF7A204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34D07E-A7DD-4E22-84B3-8D09D81AB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0119E-CB60-4076-85A8-C8C5F04AEAE6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09F62C-8495-4302-98AD-18CD750F8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DE69EB-D5DC-437A-975E-BD97547B7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EA561-A2CF-4416-84BF-FD2E15AC9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521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4C5A8-4996-406F-982C-33A3CBA93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AEB627-31F3-452C-AB46-2614CBDBFA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29D4B-4F08-457D-856F-74E29C562C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0606B1-140C-4799-95CB-9090BA5CF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0119E-CB60-4076-85A8-C8C5F04AEAE6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1140D9-6834-49A9-A900-1D4837454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48BDD-5A07-4768-B5C5-A018A7F76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EA561-A2CF-4416-84BF-FD2E15AC9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760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40698-9268-4DD3-A979-3EF329E40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217F4D-F608-4C5F-AF90-2739256901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8ACE68-7FD4-4DF9-8745-AA1E066221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656E52-F604-4900-B830-6F9F54BCA4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BA0F3B-2104-46CC-AF01-F8AEA8554C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72DDA6-E329-449F-ADEF-69B66BBD8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0119E-CB60-4076-85A8-C8C5F04AEAE6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782BF3-87DD-4FE5-958E-27E8E42F9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9B3FC8-B027-4EE8-944C-6286F11D5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EA561-A2CF-4416-84BF-FD2E15AC9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693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66EE1-E742-42E3-8624-314D788D3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896B3A-B3DE-43FA-A069-11A28C072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0119E-CB60-4076-85A8-C8C5F04AEAE6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7B6858-C2D0-42E4-9812-5A69B87ED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5B7E2C-7CBF-42F0-B491-524D98C1F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EA561-A2CF-4416-84BF-FD2E15AC9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957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3D6340-0CCB-4233-8993-983B05207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0119E-CB60-4076-85A8-C8C5F04AEAE6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0BF3F6-69A7-4E7A-B027-3915C9177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C20A06-91E4-4341-9CFA-D87615E75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EA561-A2CF-4416-84BF-FD2E15AC9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276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5B8B8-00FE-414D-BAF5-D2C7D2B88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189C43-7AFD-4709-9E3F-EAC499EBA0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62DC03-2CB1-4058-9057-2B2538EAD2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CF590C-EBB5-4817-AE4F-47C62A9EB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0119E-CB60-4076-85A8-C8C5F04AEAE6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571BA7-E34B-438B-AA7D-0104DC224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EA6A5B-64F7-498E-89B0-AC4A38DAB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EA561-A2CF-4416-84BF-FD2E15AC9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2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08A49-5EFF-49EE-88C2-572D2C573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90F0B0-3272-445A-8624-8C5ADA343F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27E425-2D1B-49BB-86CF-672D05AC21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FE4952-8A85-4C79-8745-51CDF09A7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0119E-CB60-4076-85A8-C8C5F04AEAE6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D95CD8-B662-4816-8A78-F83C416F8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D6C166-772F-4621-ACC1-B23CD3BE2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EA561-A2CF-4416-84BF-FD2E15AC9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899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0BF028-1334-4E7B-B698-1C839510F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64E016-D132-4DDB-9397-B06233753F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1A9A63-A7F5-45A7-9C05-05D9693421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0119E-CB60-4076-85A8-C8C5F04AEAE6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AA3DB0-C71A-4A75-94F2-D418D55A48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1FE892-5ADC-461F-9EA4-B4CA49B994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EA561-A2CF-4416-84BF-FD2E15AC9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284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Line 1">
            <a:extLst>
              <a:ext uri="{FF2B5EF4-FFF2-40B4-BE49-F238E27FC236}">
                <a16:creationId xmlns:a16="http://schemas.microsoft.com/office/drawing/2014/main" id="{E7876746-5A56-B14E-9EE8-654433049CF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94337" y="1013314"/>
            <a:ext cx="3226702" cy="1928"/>
          </a:xfrm>
          <a:prstGeom prst="line">
            <a:avLst/>
          </a:pr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101" name="Line 2">
            <a:extLst>
              <a:ext uri="{FF2B5EF4-FFF2-40B4-BE49-F238E27FC236}">
                <a16:creationId xmlns:a16="http://schemas.microsoft.com/office/drawing/2014/main" id="{801F626B-B1BA-9044-BE7D-AAF4202FDF5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88666" y="2594841"/>
            <a:ext cx="2532373" cy="1928"/>
          </a:xfrm>
          <a:prstGeom prst="line">
            <a:avLst/>
          </a:pr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102" name="Line 3">
            <a:extLst>
              <a:ext uri="{FF2B5EF4-FFF2-40B4-BE49-F238E27FC236}">
                <a16:creationId xmlns:a16="http://schemas.microsoft.com/office/drawing/2014/main" id="{D1FCE87A-A06B-6147-BD67-7CD561DC12A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39865" y="4174439"/>
            <a:ext cx="2781174" cy="1930"/>
          </a:xfrm>
          <a:prstGeom prst="line">
            <a:avLst/>
          </a:pr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103" name="Line 4">
            <a:extLst>
              <a:ext uri="{FF2B5EF4-FFF2-40B4-BE49-F238E27FC236}">
                <a16:creationId xmlns:a16="http://schemas.microsoft.com/office/drawing/2014/main" id="{D88177B1-6CA7-5B43-8B75-83F7FEE5890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88666" y="5750181"/>
            <a:ext cx="2532373" cy="1928"/>
          </a:xfrm>
          <a:prstGeom prst="line">
            <a:avLst/>
          </a:pr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104" name="Freeform 5">
            <a:extLst>
              <a:ext uri="{FF2B5EF4-FFF2-40B4-BE49-F238E27FC236}">
                <a16:creationId xmlns:a16="http://schemas.microsoft.com/office/drawing/2014/main" id="{A355D27A-D02E-9840-A086-7C7FB89183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8399" y="2508050"/>
            <a:ext cx="3398355" cy="1747395"/>
          </a:xfrm>
          <a:custGeom>
            <a:avLst/>
            <a:gdLst>
              <a:gd name="T0" fmla="*/ 7770 w 7771"/>
              <a:gd name="T1" fmla="*/ 0 h 3994"/>
              <a:gd name="T2" fmla="*/ 0 w 7771"/>
              <a:gd name="T3" fmla="*/ 2174 h 3994"/>
              <a:gd name="T4" fmla="*/ 7770 w 7771"/>
              <a:gd name="T5" fmla="*/ 3993 h 39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771" h="3994">
                <a:moveTo>
                  <a:pt x="7770" y="0"/>
                </a:moveTo>
                <a:lnTo>
                  <a:pt x="0" y="2174"/>
                </a:lnTo>
                <a:lnTo>
                  <a:pt x="7770" y="3993"/>
                </a:lnTo>
              </a:path>
            </a:pathLst>
          </a:cu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105" name="Freeform 6">
            <a:extLst>
              <a:ext uri="{FF2B5EF4-FFF2-40B4-BE49-F238E27FC236}">
                <a16:creationId xmlns:a16="http://schemas.microsoft.com/office/drawing/2014/main" id="{1152B26A-9BE1-A34B-9C93-B4DEFEEF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8399" y="1235113"/>
            <a:ext cx="2447510" cy="4312555"/>
          </a:xfrm>
          <a:custGeom>
            <a:avLst/>
            <a:gdLst>
              <a:gd name="T0" fmla="*/ 5595 w 5596"/>
              <a:gd name="T1" fmla="*/ 0 h 9859"/>
              <a:gd name="T2" fmla="*/ 0 w 5596"/>
              <a:gd name="T3" fmla="*/ 5085 h 9859"/>
              <a:gd name="T4" fmla="*/ 5595 w 5596"/>
              <a:gd name="T5" fmla="*/ 9858 h 98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596" h="9859">
                <a:moveTo>
                  <a:pt x="5595" y="0"/>
                </a:moveTo>
                <a:lnTo>
                  <a:pt x="0" y="5085"/>
                </a:lnTo>
                <a:lnTo>
                  <a:pt x="5595" y="9858"/>
                </a:lnTo>
              </a:path>
            </a:pathLst>
          </a:cu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288" name="Freeform 180">
            <a:extLst>
              <a:ext uri="{FF2B5EF4-FFF2-40B4-BE49-F238E27FC236}">
                <a16:creationId xmlns:a16="http://schemas.microsoft.com/office/drawing/2014/main" id="{251C3C50-4D8E-C44A-A51B-FB41933015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7198" y="2536981"/>
            <a:ext cx="1884332" cy="1793684"/>
          </a:xfrm>
          <a:custGeom>
            <a:avLst/>
            <a:gdLst>
              <a:gd name="T0" fmla="*/ 1883 w 4308"/>
              <a:gd name="T1" fmla="*/ 119 h 4102"/>
              <a:gd name="T2" fmla="*/ 1883 w 4308"/>
              <a:gd name="T3" fmla="*/ 119 h 4102"/>
              <a:gd name="T4" fmla="*/ 227 w 4308"/>
              <a:gd name="T5" fmla="*/ 1320 h 4102"/>
              <a:gd name="T6" fmla="*/ 65 w 4308"/>
              <a:gd name="T7" fmla="*/ 1840 h 4102"/>
              <a:gd name="T8" fmla="*/ 692 w 4308"/>
              <a:gd name="T9" fmla="*/ 3776 h 4102"/>
              <a:gd name="T10" fmla="*/ 1136 w 4308"/>
              <a:gd name="T11" fmla="*/ 4101 h 4102"/>
              <a:gd name="T12" fmla="*/ 3171 w 4308"/>
              <a:gd name="T13" fmla="*/ 4101 h 4102"/>
              <a:gd name="T14" fmla="*/ 3615 w 4308"/>
              <a:gd name="T15" fmla="*/ 3776 h 4102"/>
              <a:gd name="T16" fmla="*/ 4253 w 4308"/>
              <a:gd name="T17" fmla="*/ 1840 h 4102"/>
              <a:gd name="T18" fmla="*/ 4080 w 4308"/>
              <a:gd name="T19" fmla="*/ 1320 h 4102"/>
              <a:gd name="T20" fmla="*/ 2435 w 4308"/>
              <a:gd name="T21" fmla="*/ 119 h 4102"/>
              <a:gd name="T22" fmla="*/ 1883 w 4308"/>
              <a:gd name="T23" fmla="*/ 119 h 4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308" h="4102">
                <a:moveTo>
                  <a:pt x="1883" y="119"/>
                </a:moveTo>
                <a:lnTo>
                  <a:pt x="1883" y="119"/>
                </a:lnTo>
                <a:cubicBezTo>
                  <a:pt x="227" y="1320"/>
                  <a:pt x="227" y="1320"/>
                  <a:pt x="227" y="1320"/>
                </a:cubicBezTo>
                <a:cubicBezTo>
                  <a:pt x="65" y="1440"/>
                  <a:pt x="0" y="1645"/>
                  <a:pt x="65" y="1840"/>
                </a:cubicBezTo>
                <a:cubicBezTo>
                  <a:pt x="692" y="3776"/>
                  <a:pt x="692" y="3776"/>
                  <a:pt x="692" y="3776"/>
                </a:cubicBezTo>
                <a:cubicBezTo>
                  <a:pt x="757" y="3971"/>
                  <a:pt x="931" y="4101"/>
                  <a:pt x="1136" y="4101"/>
                </a:cubicBezTo>
                <a:cubicBezTo>
                  <a:pt x="3171" y="4101"/>
                  <a:pt x="3171" y="4101"/>
                  <a:pt x="3171" y="4101"/>
                </a:cubicBezTo>
                <a:cubicBezTo>
                  <a:pt x="3376" y="4101"/>
                  <a:pt x="3561" y="3971"/>
                  <a:pt x="3615" y="3776"/>
                </a:cubicBezTo>
                <a:cubicBezTo>
                  <a:pt x="4253" y="1840"/>
                  <a:pt x="4253" y="1840"/>
                  <a:pt x="4253" y="1840"/>
                </a:cubicBezTo>
                <a:cubicBezTo>
                  <a:pt x="4307" y="1645"/>
                  <a:pt x="4242" y="1440"/>
                  <a:pt x="4080" y="1320"/>
                </a:cubicBezTo>
                <a:cubicBezTo>
                  <a:pt x="2435" y="119"/>
                  <a:pt x="2435" y="119"/>
                  <a:pt x="2435" y="119"/>
                </a:cubicBezTo>
                <a:cubicBezTo>
                  <a:pt x="2262" y="0"/>
                  <a:pt x="2045" y="0"/>
                  <a:pt x="1883" y="119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289" name="Freeform 181">
            <a:extLst>
              <a:ext uri="{FF2B5EF4-FFF2-40B4-BE49-F238E27FC236}">
                <a16:creationId xmlns:a16="http://schemas.microsoft.com/office/drawing/2014/main" id="{9705FE29-7425-E741-AEEA-956108A249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5064" y="496425"/>
            <a:ext cx="1888189" cy="1793684"/>
          </a:xfrm>
          <a:custGeom>
            <a:avLst/>
            <a:gdLst>
              <a:gd name="T0" fmla="*/ 3182 w 4318"/>
              <a:gd name="T1" fmla="*/ 0 h 4103"/>
              <a:gd name="T2" fmla="*/ 3182 w 4318"/>
              <a:gd name="T3" fmla="*/ 0 h 4103"/>
              <a:gd name="T4" fmla="*/ 1136 w 4318"/>
              <a:gd name="T5" fmla="*/ 0 h 4103"/>
              <a:gd name="T6" fmla="*/ 692 w 4318"/>
              <a:gd name="T7" fmla="*/ 324 h 4103"/>
              <a:gd name="T8" fmla="*/ 65 w 4318"/>
              <a:gd name="T9" fmla="*/ 2262 h 4103"/>
              <a:gd name="T10" fmla="*/ 238 w 4318"/>
              <a:gd name="T11" fmla="*/ 2781 h 4103"/>
              <a:gd name="T12" fmla="*/ 1883 w 4318"/>
              <a:gd name="T13" fmla="*/ 3982 h 4103"/>
              <a:gd name="T14" fmla="*/ 2435 w 4318"/>
              <a:gd name="T15" fmla="*/ 3982 h 4103"/>
              <a:gd name="T16" fmla="*/ 4080 w 4318"/>
              <a:gd name="T17" fmla="*/ 2781 h 4103"/>
              <a:gd name="T18" fmla="*/ 4253 w 4318"/>
              <a:gd name="T19" fmla="*/ 2262 h 4103"/>
              <a:gd name="T20" fmla="*/ 3625 w 4318"/>
              <a:gd name="T21" fmla="*/ 324 h 4103"/>
              <a:gd name="T22" fmla="*/ 3182 w 4318"/>
              <a:gd name="T23" fmla="*/ 0 h 4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318" h="4103">
                <a:moveTo>
                  <a:pt x="3182" y="0"/>
                </a:moveTo>
                <a:lnTo>
                  <a:pt x="3182" y="0"/>
                </a:lnTo>
                <a:cubicBezTo>
                  <a:pt x="1136" y="0"/>
                  <a:pt x="1136" y="0"/>
                  <a:pt x="1136" y="0"/>
                </a:cubicBezTo>
                <a:cubicBezTo>
                  <a:pt x="941" y="0"/>
                  <a:pt x="757" y="130"/>
                  <a:pt x="692" y="324"/>
                </a:cubicBezTo>
                <a:cubicBezTo>
                  <a:pt x="65" y="2262"/>
                  <a:pt x="65" y="2262"/>
                  <a:pt x="65" y="2262"/>
                </a:cubicBezTo>
                <a:cubicBezTo>
                  <a:pt x="0" y="2457"/>
                  <a:pt x="75" y="2662"/>
                  <a:pt x="238" y="2781"/>
                </a:cubicBezTo>
                <a:cubicBezTo>
                  <a:pt x="1883" y="3982"/>
                  <a:pt x="1883" y="3982"/>
                  <a:pt x="1883" y="3982"/>
                </a:cubicBezTo>
                <a:cubicBezTo>
                  <a:pt x="2045" y="4102"/>
                  <a:pt x="2273" y="4102"/>
                  <a:pt x="2435" y="3982"/>
                </a:cubicBezTo>
                <a:cubicBezTo>
                  <a:pt x="4080" y="2781"/>
                  <a:pt x="4080" y="2781"/>
                  <a:pt x="4080" y="2781"/>
                </a:cubicBezTo>
                <a:cubicBezTo>
                  <a:pt x="4242" y="2662"/>
                  <a:pt x="4317" y="2457"/>
                  <a:pt x="4253" y="2262"/>
                </a:cubicBezTo>
                <a:cubicBezTo>
                  <a:pt x="3625" y="324"/>
                  <a:pt x="3625" y="324"/>
                  <a:pt x="3625" y="324"/>
                </a:cubicBezTo>
                <a:cubicBezTo>
                  <a:pt x="3560" y="130"/>
                  <a:pt x="3376" y="0"/>
                  <a:pt x="3182" y="0"/>
                </a:cubicBezTo>
              </a:path>
            </a:pathLst>
          </a:custGeom>
          <a:solidFill>
            <a:schemeClr val="accent2"/>
          </a:solidFill>
          <a:ln w="9525" cap="flat">
            <a:noFill/>
            <a:bevel/>
            <a:headEnd/>
            <a:tailEnd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290" name="Freeform 182">
            <a:extLst>
              <a:ext uri="{FF2B5EF4-FFF2-40B4-BE49-F238E27FC236}">
                <a16:creationId xmlns:a16="http://schemas.microsoft.com/office/drawing/2014/main" id="{7E8DC9E7-72FD-3D49-A341-1E3F2149B6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5553" y="1661354"/>
            <a:ext cx="1888189" cy="1793684"/>
          </a:xfrm>
          <a:custGeom>
            <a:avLst/>
            <a:gdLst>
              <a:gd name="T0" fmla="*/ 4079 w 4318"/>
              <a:gd name="T1" fmla="*/ 1320 h 4102"/>
              <a:gd name="T2" fmla="*/ 4079 w 4318"/>
              <a:gd name="T3" fmla="*/ 1320 h 4102"/>
              <a:gd name="T4" fmla="*/ 2434 w 4318"/>
              <a:gd name="T5" fmla="*/ 119 h 4102"/>
              <a:gd name="T6" fmla="*/ 1883 w 4318"/>
              <a:gd name="T7" fmla="*/ 119 h 4102"/>
              <a:gd name="T8" fmla="*/ 238 w 4318"/>
              <a:gd name="T9" fmla="*/ 1310 h 4102"/>
              <a:gd name="T10" fmla="*/ 65 w 4318"/>
              <a:gd name="T11" fmla="*/ 1840 h 4102"/>
              <a:gd name="T12" fmla="*/ 692 w 4318"/>
              <a:gd name="T13" fmla="*/ 3777 h 4102"/>
              <a:gd name="T14" fmla="*/ 1136 w 4318"/>
              <a:gd name="T15" fmla="*/ 4101 h 4102"/>
              <a:gd name="T16" fmla="*/ 3170 w 4318"/>
              <a:gd name="T17" fmla="*/ 4101 h 4102"/>
              <a:gd name="T18" fmla="*/ 3613 w 4318"/>
              <a:gd name="T19" fmla="*/ 3777 h 4102"/>
              <a:gd name="T20" fmla="*/ 4252 w 4318"/>
              <a:gd name="T21" fmla="*/ 1840 h 4102"/>
              <a:gd name="T22" fmla="*/ 4079 w 4318"/>
              <a:gd name="T23" fmla="*/ 1320 h 4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318" h="4102">
                <a:moveTo>
                  <a:pt x="4079" y="1320"/>
                </a:moveTo>
                <a:lnTo>
                  <a:pt x="4079" y="1320"/>
                </a:lnTo>
                <a:cubicBezTo>
                  <a:pt x="2434" y="119"/>
                  <a:pt x="2434" y="119"/>
                  <a:pt x="2434" y="119"/>
                </a:cubicBezTo>
                <a:cubicBezTo>
                  <a:pt x="2271" y="0"/>
                  <a:pt x="2045" y="0"/>
                  <a:pt x="1883" y="119"/>
                </a:cubicBezTo>
                <a:cubicBezTo>
                  <a:pt x="238" y="1310"/>
                  <a:pt x="238" y="1310"/>
                  <a:pt x="238" y="1310"/>
                </a:cubicBezTo>
                <a:cubicBezTo>
                  <a:pt x="76" y="1428"/>
                  <a:pt x="0" y="1645"/>
                  <a:pt x="65" y="1840"/>
                </a:cubicBezTo>
                <a:cubicBezTo>
                  <a:pt x="692" y="3777"/>
                  <a:pt x="692" y="3777"/>
                  <a:pt x="692" y="3777"/>
                </a:cubicBezTo>
                <a:cubicBezTo>
                  <a:pt x="757" y="3972"/>
                  <a:pt x="930" y="4101"/>
                  <a:pt x="1136" y="4101"/>
                </a:cubicBezTo>
                <a:cubicBezTo>
                  <a:pt x="3170" y="4101"/>
                  <a:pt x="3170" y="4101"/>
                  <a:pt x="3170" y="4101"/>
                </a:cubicBezTo>
                <a:cubicBezTo>
                  <a:pt x="3375" y="4101"/>
                  <a:pt x="3549" y="3972"/>
                  <a:pt x="3613" y="3777"/>
                </a:cubicBezTo>
                <a:cubicBezTo>
                  <a:pt x="4252" y="1840"/>
                  <a:pt x="4252" y="1840"/>
                  <a:pt x="4252" y="1840"/>
                </a:cubicBezTo>
                <a:cubicBezTo>
                  <a:pt x="4317" y="1656"/>
                  <a:pt x="4241" y="1440"/>
                  <a:pt x="4079" y="1320"/>
                </a:cubicBezTo>
              </a:path>
            </a:pathLst>
          </a:custGeom>
          <a:solidFill>
            <a:schemeClr val="accent3"/>
          </a:solidFill>
          <a:ln w="9525" cap="flat">
            <a:noFill/>
            <a:bevel/>
            <a:headEnd/>
            <a:tailEnd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291" name="Freeform 183">
            <a:extLst>
              <a:ext uri="{FF2B5EF4-FFF2-40B4-BE49-F238E27FC236}">
                <a16:creationId xmlns:a16="http://schemas.microsoft.com/office/drawing/2014/main" id="{71FDF13D-85EE-3E48-BDF1-68AA06DC77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9766" y="3455038"/>
            <a:ext cx="1888190" cy="1793684"/>
          </a:xfrm>
          <a:custGeom>
            <a:avLst/>
            <a:gdLst>
              <a:gd name="T0" fmla="*/ 4252 w 4318"/>
              <a:gd name="T1" fmla="*/ 2261 h 4102"/>
              <a:gd name="T2" fmla="*/ 4252 w 4318"/>
              <a:gd name="T3" fmla="*/ 2261 h 4102"/>
              <a:gd name="T4" fmla="*/ 3624 w 4318"/>
              <a:gd name="T5" fmla="*/ 325 h 4102"/>
              <a:gd name="T6" fmla="*/ 3181 w 4318"/>
              <a:gd name="T7" fmla="*/ 0 h 4102"/>
              <a:gd name="T8" fmla="*/ 1147 w 4318"/>
              <a:gd name="T9" fmla="*/ 0 h 4102"/>
              <a:gd name="T10" fmla="*/ 703 w 4318"/>
              <a:gd name="T11" fmla="*/ 325 h 4102"/>
              <a:gd name="T12" fmla="*/ 65 w 4318"/>
              <a:gd name="T13" fmla="*/ 2261 h 4102"/>
              <a:gd name="T14" fmla="*/ 238 w 4318"/>
              <a:gd name="T15" fmla="*/ 2781 h 4102"/>
              <a:gd name="T16" fmla="*/ 1883 w 4318"/>
              <a:gd name="T17" fmla="*/ 3982 h 4102"/>
              <a:gd name="T18" fmla="*/ 2434 w 4318"/>
              <a:gd name="T19" fmla="*/ 3982 h 4102"/>
              <a:gd name="T20" fmla="*/ 4079 w 4318"/>
              <a:gd name="T21" fmla="*/ 2781 h 4102"/>
              <a:gd name="T22" fmla="*/ 4252 w 4318"/>
              <a:gd name="T23" fmla="*/ 2261 h 4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318" h="4102">
                <a:moveTo>
                  <a:pt x="4252" y="2261"/>
                </a:moveTo>
                <a:lnTo>
                  <a:pt x="4252" y="2261"/>
                </a:lnTo>
                <a:cubicBezTo>
                  <a:pt x="3624" y="325"/>
                  <a:pt x="3624" y="325"/>
                  <a:pt x="3624" y="325"/>
                </a:cubicBezTo>
                <a:cubicBezTo>
                  <a:pt x="3560" y="130"/>
                  <a:pt x="3386" y="0"/>
                  <a:pt x="3181" y="0"/>
                </a:cubicBezTo>
                <a:cubicBezTo>
                  <a:pt x="1147" y="0"/>
                  <a:pt x="1147" y="0"/>
                  <a:pt x="1147" y="0"/>
                </a:cubicBezTo>
                <a:cubicBezTo>
                  <a:pt x="941" y="0"/>
                  <a:pt x="768" y="130"/>
                  <a:pt x="703" y="325"/>
                </a:cubicBezTo>
                <a:cubicBezTo>
                  <a:pt x="65" y="2261"/>
                  <a:pt x="65" y="2261"/>
                  <a:pt x="65" y="2261"/>
                </a:cubicBezTo>
                <a:cubicBezTo>
                  <a:pt x="0" y="2446"/>
                  <a:pt x="76" y="2662"/>
                  <a:pt x="238" y="2781"/>
                </a:cubicBezTo>
                <a:cubicBezTo>
                  <a:pt x="1883" y="3982"/>
                  <a:pt x="1883" y="3982"/>
                  <a:pt x="1883" y="3982"/>
                </a:cubicBezTo>
                <a:cubicBezTo>
                  <a:pt x="2045" y="4101"/>
                  <a:pt x="2261" y="4101"/>
                  <a:pt x="2434" y="3982"/>
                </a:cubicBezTo>
                <a:cubicBezTo>
                  <a:pt x="4079" y="2781"/>
                  <a:pt x="4079" y="2781"/>
                  <a:pt x="4079" y="2781"/>
                </a:cubicBezTo>
                <a:cubicBezTo>
                  <a:pt x="4242" y="2673"/>
                  <a:pt x="4317" y="2456"/>
                  <a:pt x="4252" y="2261"/>
                </a:cubicBezTo>
              </a:path>
            </a:pathLst>
          </a:custGeom>
          <a:solidFill>
            <a:schemeClr val="accent4"/>
          </a:solidFill>
          <a:ln w="9525" cap="flat">
            <a:noFill/>
            <a:bevel/>
            <a:headEnd/>
            <a:tailEnd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292" name="Freeform 184">
            <a:extLst>
              <a:ext uri="{FF2B5EF4-FFF2-40B4-BE49-F238E27FC236}">
                <a16:creationId xmlns:a16="http://schemas.microsoft.com/office/drawing/2014/main" id="{565010DC-DD2B-004D-8A22-C1FA9AD69C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8922" y="4619968"/>
            <a:ext cx="1888189" cy="1793684"/>
          </a:xfrm>
          <a:custGeom>
            <a:avLst/>
            <a:gdLst>
              <a:gd name="T0" fmla="*/ 3182 w 4319"/>
              <a:gd name="T1" fmla="*/ 4102 h 4103"/>
              <a:gd name="T2" fmla="*/ 3182 w 4319"/>
              <a:gd name="T3" fmla="*/ 4102 h 4103"/>
              <a:gd name="T4" fmla="*/ 1137 w 4319"/>
              <a:gd name="T5" fmla="*/ 4102 h 4103"/>
              <a:gd name="T6" fmla="*/ 693 w 4319"/>
              <a:gd name="T7" fmla="*/ 3777 h 4103"/>
              <a:gd name="T8" fmla="*/ 65 w 4319"/>
              <a:gd name="T9" fmla="*/ 1840 h 4103"/>
              <a:gd name="T10" fmla="*/ 239 w 4319"/>
              <a:gd name="T11" fmla="*/ 1310 h 4103"/>
              <a:gd name="T12" fmla="*/ 1884 w 4319"/>
              <a:gd name="T13" fmla="*/ 119 h 4103"/>
              <a:gd name="T14" fmla="*/ 2436 w 4319"/>
              <a:gd name="T15" fmla="*/ 119 h 4103"/>
              <a:gd name="T16" fmla="*/ 4081 w 4319"/>
              <a:gd name="T17" fmla="*/ 1310 h 4103"/>
              <a:gd name="T18" fmla="*/ 4254 w 4319"/>
              <a:gd name="T19" fmla="*/ 1840 h 4103"/>
              <a:gd name="T20" fmla="*/ 3626 w 4319"/>
              <a:gd name="T21" fmla="*/ 3777 h 4103"/>
              <a:gd name="T22" fmla="*/ 3182 w 4319"/>
              <a:gd name="T23" fmla="*/ 4102 h 4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319" h="4103">
                <a:moveTo>
                  <a:pt x="3182" y="4102"/>
                </a:moveTo>
                <a:lnTo>
                  <a:pt x="3182" y="4102"/>
                </a:lnTo>
                <a:cubicBezTo>
                  <a:pt x="1137" y="4102"/>
                  <a:pt x="1137" y="4102"/>
                  <a:pt x="1137" y="4102"/>
                </a:cubicBezTo>
                <a:cubicBezTo>
                  <a:pt x="942" y="4102"/>
                  <a:pt x="758" y="3972"/>
                  <a:pt x="693" y="3777"/>
                </a:cubicBezTo>
                <a:cubicBezTo>
                  <a:pt x="65" y="1840"/>
                  <a:pt x="65" y="1840"/>
                  <a:pt x="65" y="1840"/>
                </a:cubicBezTo>
                <a:cubicBezTo>
                  <a:pt x="0" y="1645"/>
                  <a:pt x="76" y="1429"/>
                  <a:pt x="239" y="1310"/>
                </a:cubicBezTo>
                <a:cubicBezTo>
                  <a:pt x="1884" y="119"/>
                  <a:pt x="1884" y="119"/>
                  <a:pt x="1884" y="119"/>
                </a:cubicBezTo>
                <a:cubicBezTo>
                  <a:pt x="2046" y="0"/>
                  <a:pt x="2273" y="0"/>
                  <a:pt x="2436" y="119"/>
                </a:cubicBezTo>
                <a:cubicBezTo>
                  <a:pt x="4081" y="1310"/>
                  <a:pt x="4081" y="1310"/>
                  <a:pt x="4081" y="1310"/>
                </a:cubicBezTo>
                <a:cubicBezTo>
                  <a:pt x="4243" y="1429"/>
                  <a:pt x="4318" y="1645"/>
                  <a:pt x="4254" y="1840"/>
                </a:cubicBezTo>
                <a:cubicBezTo>
                  <a:pt x="3626" y="3777"/>
                  <a:pt x="3626" y="3777"/>
                  <a:pt x="3626" y="3777"/>
                </a:cubicBezTo>
                <a:cubicBezTo>
                  <a:pt x="3561" y="3972"/>
                  <a:pt x="3377" y="4102"/>
                  <a:pt x="3182" y="4102"/>
                </a:cubicBezTo>
              </a:path>
            </a:pathLst>
          </a:custGeom>
          <a:solidFill>
            <a:schemeClr val="accent5"/>
          </a:solidFill>
          <a:ln w="9525" cap="flat">
            <a:noFill/>
            <a:bevel/>
            <a:headEnd/>
            <a:tailEnd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293" name="Freeform 185">
            <a:extLst>
              <a:ext uri="{FF2B5EF4-FFF2-40B4-BE49-F238E27FC236}">
                <a16:creationId xmlns:a16="http://schemas.microsoft.com/office/drawing/2014/main" id="{6DCD3D9D-FDB1-0041-82E8-A12B4C5F25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6289" y="444349"/>
            <a:ext cx="1141786" cy="1141786"/>
          </a:xfrm>
          <a:custGeom>
            <a:avLst/>
            <a:gdLst>
              <a:gd name="T0" fmla="*/ 1029 w 2610"/>
              <a:gd name="T1" fmla="*/ 2446 h 2609"/>
              <a:gd name="T2" fmla="*/ 1029 w 2610"/>
              <a:gd name="T3" fmla="*/ 2446 h 2609"/>
              <a:gd name="T4" fmla="*/ 163 w 2610"/>
              <a:gd name="T5" fmla="*/ 1580 h 2609"/>
              <a:gd name="T6" fmla="*/ 163 w 2610"/>
              <a:gd name="T7" fmla="*/ 1017 h 2609"/>
              <a:gd name="T8" fmla="*/ 1029 w 2610"/>
              <a:gd name="T9" fmla="*/ 151 h 2609"/>
              <a:gd name="T10" fmla="*/ 1591 w 2610"/>
              <a:gd name="T11" fmla="*/ 151 h 2609"/>
              <a:gd name="T12" fmla="*/ 2457 w 2610"/>
              <a:gd name="T13" fmla="*/ 1017 h 2609"/>
              <a:gd name="T14" fmla="*/ 2457 w 2610"/>
              <a:gd name="T15" fmla="*/ 1580 h 2609"/>
              <a:gd name="T16" fmla="*/ 1591 w 2610"/>
              <a:gd name="T17" fmla="*/ 2446 h 2609"/>
              <a:gd name="T18" fmla="*/ 1029 w 2610"/>
              <a:gd name="T19" fmla="*/ 2446 h 26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610" h="2609">
                <a:moveTo>
                  <a:pt x="1029" y="2446"/>
                </a:moveTo>
                <a:lnTo>
                  <a:pt x="1029" y="2446"/>
                </a:lnTo>
                <a:cubicBezTo>
                  <a:pt x="163" y="1580"/>
                  <a:pt x="163" y="1580"/>
                  <a:pt x="163" y="1580"/>
                </a:cubicBezTo>
                <a:cubicBezTo>
                  <a:pt x="0" y="1428"/>
                  <a:pt x="0" y="1179"/>
                  <a:pt x="163" y="1017"/>
                </a:cubicBezTo>
                <a:cubicBezTo>
                  <a:pt x="1029" y="151"/>
                  <a:pt x="1029" y="151"/>
                  <a:pt x="1029" y="151"/>
                </a:cubicBezTo>
                <a:cubicBezTo>
                  <a:pt x="1180" y="0"/>
                  <a:pt x="1440" y="0"/>
                  <a:pt x="1591" y="151"/>
                </a:cubicBezTo>
                <a:cubicBezTo>
                  <a:pt x="2457" y="1017"/>
                  <a:pt x="2457" y="1017"/>
                  <a:pt x="2457" y="1017"/>
                </a:cubicBezTo>
                <a:cubicBezTo>
                  <a:pt x="2609" y="1179"/>
                  <a:pt x="2609" y="1428"/>
                  <a:pt x="2457" y="1580"/>
                </a:cubicBezTo>
                <a:cubicBezTo>
                  <a:pt x="1591" y="2446"/>
                  <a:pt x="1591" y="2446"/>
                  <a:pt x="1591" y="2446"/>
                </a:cubicBezTo>
                <a:cubicBezTo>
                  <a:pt x="1440" y="2608"/>
                  <a:pt x="1180" y="2608"/>
                  <a:pt x="1029" y="2446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294" name="Freeform 186">
            <a:extLst>
              <a:ext uri="{FF2B5EF4-FFF2-40B4-BE49-F238E27FC236}">
                <a16:creationId xmlns:a16="http://schemas.microsoft.com/office/drawing/2014/main" id="{9C32D6B7-65D5-614C-B231-86E7B7ADF8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6289" y="5202433"/>
            <a:ext cx="1141786" cy="1141786"/>
          </a:xfrm>
          <a:custGeom>
            <a:avLst/>
            <a:gdLst>
              <a:gd name="T0" fmla="*/ 1029 w 2610"/>
              <a:gd name="T1" fmla="*/ 2446 h 2609"/>
              <a:gd name="T2" fmla="*/ 1029 w 2610"/>
              <a:gd name="T3" fmla="*/ 2446 h 2609"/>
              <a:gd name="T4" fmla="*/ 163 w 2610"/>
              <a:gd name="T5" fmla="*/ 1591 h 2609"/>
              <a:gd name="T6" fmla="*/ 163 w 2610"/>
              <a:gd name="T7" fmla="*/ 1018 h 2609"/>
              <a:gd name="T8" fmla="*/ 1029 w 2610"/>
              <a:gd name="T9" fmla="*/ 152 h 2609"/>
              <a:gd name="T10" fmla="*/ 1591 w 2610"/>
              <a:gd name="T11" fmla="*/ 152 h 2609"/>
              <a:gd name="T12" fmla="*/ 2457 w 2610"/>
              <a:gd name="T13" fmla="*/ 1018 h 2609"/>
              <a:gd name="T14" fmla="*/ 2457 w 2610"/>
              <a:gd name="T15" fmla="*/ 1591 h 2609"/>
              <a:gd name="T16" fmla="*/ 1591 w 2610"/>
              <a:gd name="T17" fmla="*/ 2446 h 2609"/>
              <a:gd name="T18" fmla="*/ 1029 w 2610"/>
              <a:gd name="T19" fmla="*/ 2446 h 26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610" h="2609">
                <a:moveTo>
                  <a:pt x="1029" y="2446"/>
                </a:moveTo>
                <a:lnTo>
                  <a:pt x="1029" y="2446"/>
                </a:lnTo>
                <a:cubicBezTo>
                  <a:pt x="163" y="1591"/>
                  <a:pt x="163" y="1591"/>
                  <a:pt x="163" y="1591"/>
                </a:cubicBezTo>
                <a:cubicBezTo>
                  <a:pt x="0" y="1429"/>
                  <a:pt x="0" y="1180"/>
                  <a:pt x="163" y="1018"/>
                </a:cubicBezTo>
                <a:cubicBezTo>
                  <a:pt x="1029" y="152"/>
                  <a:pt x="1029" y="152"/>
                  <a:pt x="1029" y="152"/>
                </a:cubicBezTo>
                <a:cubicBezTo>
                  <a:pt x="1180" y="0"/>
                  <a:pt x="1440" y="0"/>
                  <a:pt x="1591" y="152"/>
                </a:cubicBezTo>
                <a:cubicBezTo>
                  <a:pt x="2457" y="1018"/>
                  <a:pt x="2457" y="1018"/>
                  <a:pt x="2457" y="1018"/>
                </a:cubicBezTo>
                <a:cubicBezTo>
                  <a:pt x="2609" y="1180"/>
                  <a:pt x="2609" y="1429"/>
                  <a:pt x="2457" y="1591"/>
                </a:cubicBezTo>
                <a:cubicBezTo>
                  <a:pt x="1591" y="2446"/>
                  <a:pt x="1591" y="2446"/>
                  <a:pt x="1591" y="2446"/>
                </a:cubicBezTo>
                <a:cubicBezTo>
                  <a:pt x="1440" y="2608"/>
                  <a:pt x="1180" y="2608"/>
                  <a:pt x="1029" y="2446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295" name="Freeform 187">
            <a:extLst>
              <a:ext uri="{FF2B5EF4-FFF2-40B4-BE49-F238E27FC236}">
                <a16:creationId xmlns:a16="http://schemas.microsoft.com/office/drawing/2014/main" id="{B5E19564-3781-DA46-B537-B8AD3A2E51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6289" y="2025877"/>
            <a:ext cx="1141786" cy="1136000"/>
          </a:xfrm>
          <a:custGeom>
            <a:avLst/>
            <a:gdLst>
              <a:gd name="T0" fmla="*/ 1029 w 2610"/>
              <a:gd name="T1" fmla="*/ 2445 h 2598"/>
              <a:gd name="T2" fmla="*/ 1029 w 2610"/>
              <a:gd name="T3" fmla="*/ 2445 h 2598"/>
              <a:gd name="T4" fmla="*/ 163 w 2610"/>
              <a:gd name="T5" fmla="*/ 1579 h 2598"/>
              <a:gd name="T6" fmla="*/ 163 w 2610"/>
              <a:gd name="T7" fmla="*/ 1017 h 2598"/>
              <a:gd name="T8" fmla="*/ 1029 w 2610"/>
              <a:gd name="T9" fmla="*/ 151 h 2598"/>
              <a:gd name="T10" fmla="*/ 1591 w 2610"/>
              <a:gd name="T11" fmla="*/ 151 h 2598"/>
              <a:gd name="T12" fmla="*/ 2457 w 2610"/>
              <a:gd name="T13" fmla="*/ 1017 h 2598"/>
              <a:gd name="T14" fmla="*/ 2457 w 2610"/>
              <a:gd name="T15" fmla="*/ 1579 h 2598"/>
              <a:gd name="T16" fmla="*/ 1591 w 2610"/>
              <a:gd name="T17" fmla="*/ 2445 h 2598"/>
              <a:gd name="T18" fmla="*/ 1029 w 2610"/>
              <a:gd name="T19" fmla="*/ 2445 h 25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610" h="2598">
                <a:moveTo>
                  <a:pt x="1029" y="2445"/>
                </a:moveTo>
                <a:lnTo>
                  <a:pt x="1029" y="2445"/>
                </a:lnTo>
                <a:cubicBezTo>
                  <a:pt x="163" y="1579"/>
                  <a:pt x="163" y="1579"/>
                  <a:pt x="163" y="1579"/>
                </a:cubicBezTo>
                <a:cubicBezTo>
                  <a:pt x="0" y="1428"/>
                  <a:pt x="0" y="1168"/>
                  <a:pt x="163" y="1017"/>
                </a:cubicBezTo>
                <a:cubicBezTo>
                  <a:pt x="1029" y="151"/>
                  <a:pt x="1029" y="151"/>
                  <a:pt x="1029" y="151"/>
                </a:cubicBezTo>
                <a:cubicBezTo>
                  <a:pt x="1180" y="0"/>
                  <a:pt x="1440" y="0"/>
                  <a:pt x="1591" y="151"/>
                </a:cubicBezTo>
                <a:cubicBezTo>
                  <a:pt x="2457" y="1017"/>
                  <a:pt x="2457" y="1017"/>
                  <a:pt x="2457" y="1017"/>
                </a:cubicBezTo>
                <a:cubicBezTo>
                  <a:pt x="2609" y="1168"/>
                  <a:pt x="2609" y="1428"/>
                  <a:pt x="2457" y="1579"/>
                </a:cubicBezTo>
                <a:cubicBezTo>
                  <a:pt x="1591" y="2445"/>
                  <a:pt x="1591" y="2445"/>
                  <a:pt x="1591" y="2445"/>
                </a:cubicBezTo>
                <a:cubicBezTo>
                  <a:pt x="1440" y="2597"/>
                  <a:pt x="1180" y="2597"/>
                  <a:pt x="1029" y="2445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296" name="Freeform 188">
            <a:extLst>
              <a:ext uri="{FF2B5EF4-FFF2-40B4-BE49-F238E27FC236}">
                <a16:creationId xmlns:a16="http://schemas.microsoft.com/office/drawing/2014/main" id="{D5C570B4-9591-A644-B775-F44CACEFEC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6289" y="3617048"/>
            <a:ext cx="1141786" cy="1141786"/>
          </a:xfrm>
          <a:custGeom>
            <a:avLst/>
            <a:gdLst>
              <a:gd name="T0" fmla="*/ 1029 w 2610"/>
              <a:gd name="T1" fmla="*/ 2445 h 2609"/>
              <a:gd name="T2" fmla="*/ 1029 w 2610"/>
              <a:gd name="T3" fmla="*/ 2445 h 2609"/>
              <a:gd name="T4" fmla="*/ 163 w 2610"/>
              <a:gd name="T5" fmla="*/ 1590 h 2609"/>
              <a:gd name="T6" fmla="*/ 163 w 2610"/>
              <a:gd name="T7" fmla="*/ 1017 h 2609"/>
              <a:gd name="T8" fmla="*/ 1029 w 2610"/>
              <a:gd name="T9" fmla="*/ 151 h 2609"/>
              <a:gd name="T10" fmla="*/ 1591 w 2610"/>
              <a:gd name="T11" fmla="*/ 151 h 2609"/>
              <a:gd name="T12" fmla="*/ 2457 w 2610"/>
              <a:gd name="T13" fmla="*/ 1017 h 2609"/>
              <a:gd name="T14" fmla="*/ 2457 w 2610"/>
              <a:gd name="T15" fmla="*/ 1590 h 2609"/>
              <a:gd name="T16" fmla="*/ 1591 w 2610"/>
              <a:gd name="T17" fmla="*/ 2445 h 2609"/>
              <a:gd name="T18" fmla="*/ 1029 w 2610"/>
              <a:gd name="T19" fmla="*/ 2445 h 26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610" h="2609">
                <a:moveTo>
                  <a:pt x="1029" y="2445"/>
                </a:moveTo>
                <a:lnTo>
                  <a:pt x="1029" y="2445"/>
                </a:lnTo>
                <a:cubicBezTo>
                  <a:pt x="163" y="1590"/>
                  <a:pt x="163" y="1590"/>
                  <a:pt x="163" y="1590"/>
                </a:cubicBezTo>
                <a:cubicBezTo>
                  <a:pt x="0" y="1428"/>
                  <a:pt x="0" y="1179"/>
                  <a:pt x="163" y="1017"/>
                </a:cubicBezTo>
                <a:cubicBezTo>
                  <a:pt x="1029" y="151"/>
                  <a:pt x="1029" y="151"/>
                  <a:pt x="1029" y="151"/>
                </a:cubicBezTo>
                <a:cubicBezTo>
                  <a:pt x="1180" y="0"/>
                  <a:pt x="1440" y="0"/>
                  <a:pt x="1591" y="151"/>
                </a:cubicBezTo>
                <a:cubicBezTo>
                  <a:pt x="2457" y="1017"/>
                  <a:pt x="2457" y="1017"/>
                  <a:pt x="2457" y="1017"/>
                </a:cubicBezTo>
                <a:cubicBezTo>
                  <a:pt x="2609" y="1179"/>
                  <a:pt x="2609" y="1428"/>
                  <a:pt x="2457" y="1590"/>
                </a:cubicBezTo>
                <a:cubicBezTo>
                  <a:pt x="1591" y="2445"/>
                  <a:pt x="1591" y="2445"/>
                  <a:pt x="1591" y="2445"/>
                </a:cubicBezTo>
                <a:cubicBezTo>
                  <a:pt x="1440" y="2608"/>
                  <a:pt x="1180" y="2608"/>
                  <a:pt x="1029" y="244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10" name="Freeform 402">
            <a:extLst>
              <a:ext uri="{FF2B5EF4-FFF2-40B4-BE49-F238E27FC236}">
                <a16:creationId xmlns:a16="http://schemas.microsoft.com/office/drawing/2014/main" id="{704CDA73-A4B3-6746-88BE-EA0DCB7435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7610" y="5212076"/>
            <a:ext cx="432027" cy="273874"/>
          </a:xfrm>
          <a:custGeom>
            <a:avLst/>
            <a:gdLst>
              <a:gd name="T0" fmla="*/ 941 w 986"/>
              <a:gd name="T1" fmla="*/ 627 h 628"/>
              <a:gd name="T2" fmla="*/ 941 w 986"/>
              <a:gd name="T3" fmla="*/ 627 h 628"/>
              <a:gd name="T4" fmla="*/ 43 w 986"/>
              <a:gd name="T5" fmla="*/ 627 h 628"/>
              <a:gd name="T6" fmla="*/ 0 w 986"/>
              <a:gd name="T7" fmla="*/ 584 h 628"/>
              <a:gd name="T8" fmla="*/ 0 w 986"/>
              <a:gd name="T9" fmla="*/ 43 h 628"/>
              <a:gd name="T10" fmla="*/ 43 w 986"/>
              <a:gd name="T11" fmla="*/ 0 h 628"/>
              <a:gd name="T12" fmla="*/ 487 w 986"/>
              <a:gd name="T13" fmla="*/ 0 h 628"/>
              <a:gd name="T14" fmla="*/ 941 w 986"/>
              <a:gd name="T15" fmla="*/ 0 h 628"/>
              <a:gd name="T16" fmla="*/ 985 w 986"/>
              <a:gd name="T17" fmla="*/ 32 h 628"/>
              <a:gd name="T18" fmla="*/ 985 w 986"/>
              <a:gd name="T19" fmla="*/ 584 h 628"/>
              <a:gd name="T20" fmla="*/ 941 w 986"/>
              <a:gd name="T21" fmla="*/ 627 h 628"/>
              <a:gd name="T22" fmla="*/ 43 w 986"/>
              <a:gd name="T23" fmla="*/ 584 h 628"/>
              <a:gd name="T24" fmla="*/ 43 w 986"/>
              <a:gd name="T25" fmla="*/ 584 h 628"/>
              <a:gd name="T26" fmla="*/ 931 w 986"/>
              <a:gd name="T27" fmla="*/ 584 h 628"/>
              <a:gd name="T28" fmla="*/ 931 w 986"/>
              <a:gd name="T29" fmla="*/ 43 h 628"/>
              <a:gd name="T30" fmla="*/ 487 w 986"/>
              <a:gd name="T31" fmla="*/ 43 h 628"/>
              <a:gd name="T32" fmla="*/ 43 w 986"/>
              <a:gd name="T33" fmla="*/ 43 h 628"/>
              <a:gd name="T34" fmla="*/ 43 w 986"/>
              <a:gd name="T35" fmla="*/ 584 h 6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986" h="628">
                <a:moveTo>
                  <a:pt x="941" y="627"/>
                </a:moveTo>
                <a:lnTo>
                  <a:pt x="941" y="627"/>
                </a:lnTo>
                <a:cubicBezTo>
                  <a:pt x="43" y="627"/>
                  <a:pt x="43" y="627"/>
                  <a:pt x="43" y="627"/>
                </a:cubicBezTo>
                <a:cubicBezTo>
                  <a:pt x="22" y="627"/>
                  <a:pt x="0" y="606"/>
                  <a:pt x="0" y="584"/>
                </a:cubicBezTo>
                <a:cubicBezTo>
                  <a:pt x="0" y="43"/>
                  <a:pt x="0" y="43"/>
                  <a:pt x="0" y="43"/>
                </a:cubicBezTo>
                <a:cubicBezTo>
                  <a:pt x="0" y="21"/>
                  <a:pt x="22" y="0"/>
                  <a:pt x="43" y="0"/>
                </a:cubicBezTo>
                <a:cubicBezTo>
                  <a:pt x="487" y="0"/>
                  <a:pt x="487" y="0"/>
                  <a:pt x="487" y="0"/>
                </a:cubicBezTo>
                <a:cubicBezTo>
                  <a:pt x="941" y="0"/>
                  <a:pt x="941" y="0"/>
                  <a:pt x="941" y="0"/>
                </a:cubicBezTo>
                <a:cubicBezTo>
                  <a:pt x="963" y="0"/>
                  <a:pt x="985" y="11"/>
                  <a:pt x="985" y="32"/>
                </a:cubicBezTo>
                <a:cubicBezTo>
                  <a:pt x="985" y="584"/>
                  <a:pt x="985" y="584"/>
                  <a:pt x="985" y="584"/>
                </a:cubicBezTo>
                <a:cubicBezTo>
                  <a:pt x="985" y="606"/>
                  <a:pt x="963" y="627"/>
                  <a:pt x="941" y="627"/>
                </a:cubicBezTo>
                <a:close/>
                <a:moveTo>
                  <a:pt x="43" y="584"/>
                </a:moveTo>
                <a:lnTo>
                  <a:pt x="43" y="584"/>
                </a:lnTo>
                <a:cubicBezTo>
                  <a:pt x="931" y="584"/>
                  <a:pt x="931" y="584"/>
                  <a:pt x="931" y="584"/>
                </a:cubicBezTo>
                <a:cubicBezTo>
                  <a:pt x="931" y="43"/>
                  <a:pt x="931" y="43"/>
                  <a:pt x="931" y="43"/>
                </a:cubicBezTo>
                <a:cubicBezTo>
                  <a:pt x="487" y="43"/>
                  <a:pt x="487" y="43"/>
                  <a:pt x="487" y="43"/>
                </a:cubicBezTo>
                <a:cubicBezTo>
                  <a:pt x="43" y="43"/>
                  <a:pt x="43" y="43"/>
                  <a:pt x="43" y="43"/>
                </a:cubicBezTo>
                <a:lnTo>
                  <a:pt x="43" y="58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35" name="Freeform 403">
            <a:extLst>
              <a:ext uri="{FF2B5EF4-FFF2-40B4-BE49-F238E27FC236}">
                <a16:creationId xmlns:a16="http://schemas.microsoft.com/office/drawing/2014/main" id="{97E1F6BA-A9BB-1B49-AD57-1F2EF4FA97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617" y="5150357"/>
            <a:ext cx="214086" cy="81005"/>
          </a:xfrm>
          <a:custGeom>
            <a:avLst/>
            <a:gdLst>
              <a:gd name="T0" fmla="*/ 22 w 488"/>
              <a:gd name="T1" fmla="*/ 184 h 185"/>
              <a:gd name="T2" fmla="*/ 22 w 488"/>
              <a:gd name="T3" fmla="*/ 184 h 185"/>
              <a:gd name="T4" fmla="*/ 10 w 488"/>
              <a:gd name="T5" fmla="*/ 173 h 185"/>
              <a:gd name="T6" fmla="*/ 0 w 488"/>
              <a:gd name="T7" fmla="*/ 152 h 185"/>
              <a:gd name="T8" fmla="*/ 97 w 488"/>
              <a:gd name="T9" fmla="*/ 44 h 185"/>
              <a:gd name="T10" fmla="*/ 238 w 488"/>
              <a:gd name="T11" fmla="*/ 0 h 185"/>
              <a:gd name="T12" fmla="*/ 389 w 488"/>
              <a:gd name="T13" fmla="*/ 44 h 185"/>
              <a:gd name="T14" fmla="*/ 476 w 488"/>
              <a:gd name="T15" fmla="*/ 152 h 185"/>
              <a:gd name="T16" fmla="*/ 476 w 488"/>
              <a:gd name="T17" fmla="*/ 173 h 185"/>
              <a:gd name="T18" fmla="*/ 454 w 488"/>
              <a:gd name="T19" fmla="*/ 184 h 185"/>
              <a:gd name="T20" fmla="*/ 22 w 488"/>
              <a:gd name="T21" fmla="*/ 184 h 185"/>
              <a:gd name="T22" fmla="*/ 238 w 488"/>
              <a:gd name="T23" fmla="*/ 44 h 185"/>
              <a:gd name="T24" fmla="*/ 238 w 488"/>
              <a:gd name="T25" fmla="*/ 44 h 185"/>
              <a:gd name="T26" fmla="*/ 119 w 488"/>
              <a:gd name="T27" fmla="*/ 76 h 185"/>
              <a:gd name="T28" fmla="*/ 65 w 488"/>
              <a:gd name="T29" fmla="*/ 141 h 185"/>
              <a:gd name="T30" fmla="*/ 422 w 488"/>
              <a:gd name="T31" fmla="*/ 141 h 185"/>
              <a:gd name="T32" fmla="*/ 357 w 488"/>
              <a:gd name="T33" fmla="*/ 76 h 185"/>
              <a:gd name="T34" fmla="*/ 238 w 488"/>
              <a:gd name="T35" fmla="*/ 44 h 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88" h="185">
                <a:moveTo>
                  <a:pt x="22" y="184"/>
                </a:moveTo>
                <a:lnTo>
                  <a:pt x="22" y="184"/>
                </a:lnTo>
                <a:cubicBezTo>
                  <a:pt x="22" y="184"/>
                  <a:pt x="10" y="184"/>
                  <a:pt x="10" y="173"/>
                </a:cubicBezTo>
                <a:cubicBezTo>
                  <a:pt x="0" y="173"/>
                  <a:pt x="0" y="162"/>
                  <a:pt x="0" y="152"/>
                </a:cubicBezTo>
                <a:cubicBezTo>
                  <a:pt x="22" y="108"/>
                  <a:pt x="54" y="65"/>
                  <a:pt x="97" y="44"/>
                </a:cubicBezTo>
                <a:cubicBezTo>
                  <a:pt x="140" y="11"/>
                  <a:pt x="184" y="0"/>
                  <a:pt x="238" y="0"/>
                </a:cubicBezTo>
                <a:cubicBezTo>
                  <a:pt x="292" y="0"/>
                  <a:pt x="346" y="11"/>
                  <a:pt x="389" y="44"/>
                </a:cubicBezTo>
                <a:cubicBezTo>
                  <a:pt x="433" y="65"/>
                  <a:pt x="465" y="108"/>
                  <a:pt x="476" y="152"/>
                </a:cubicBezTo>
                <a:cubicBezTo>
                  <a:pt x="487" y="162"/>
                  <a:pt x="487" y="173"/>
                  <a:pt x="476" y="173"/>
                </a:cubicBezTo>
                <a:cubicBezTo>
                  <a:pt x="476" y="184"/>
                  <a:pt x="465" y="184"/>
                  <a:pt x="454" y="184"/>
                </a:cubicBezTo>
                <a:lnTo>
                  <a:pt x="22" y="184"/>
                </a:lnTo>
                <a:close/>
                <a:moveTo>
                  <a:pt x="238" y="44"/>
                </a:moveTo>
                <a:lnTo>
                  <a:pt x="238" y="44"/>
                </a:lnTo>
                <a:cubicBezTo>
                  <a:pt x="195" y="44"/>
                  <a:pt x="151" y="54"/>
                  <a:pt x="119" y="76"/>
                </a:cubicBezTo>
                <a:cubicBezTo>
                  <a:pt x="97" y="98"/>
                  <a:pt x="76" y="119"/>
                  <a:pt x="65" y="141"/>
                </a:cubicBezTo>
                <a:cubicBezTo>
                  <a:pt x="422" y="141"/>
                  <a:pt x="422" y="141"/>
                  <a:pt x="422" y="141"/>
                </a:cubicBezTo>
                <a:cubicBezTo>
                  <a:pt x="411" y="119"/>
                  <a:pt x="389" y="98"/>
                  <a:pt x="357" y="76"/>
                </a:cubicBezTo>
                <a:cubicBezTo>
                  <a:pt x="325" y="54"/>
                  <a:pt x="281" y="44"/>
                  <a:pt x="238" y="44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78" name="Freeform 404">
            <a:extLst>
              <a:ext uri="{FF2B5EF4-FFF2-40B4-BE49-F238E27FC236}">
                <a16:creationId xmlns:a16="http://schemas.microsoft.com/office/drawing/2014/main" id="{8D49107D-4642-A84E-804C-663557EEA3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1404" y="5244864"/>
            <a:ext cx="204442" cy="204442"/>
          </a:xfrm>
          <a:custGeom>
            <a:avLst/>
            <a:gdLst>
              <a:gd name="T0" fmla="*/ 228 w 467"/>
              <a:gd name="T1" fmla="*/ 465 h 466"/>
              <a:gd name="T2" fmla="*/ 228 w 467"/>
              <a:gd name="T3" fmla="*/ 465 h 466"/>
              <a:gd name="T4" fmla="*/ 66 w 467"/>
              <a:gd name="T5" fmla="*/ 400 h 466"/>
              <a:gd name="T6" fmla="*/ 0 w 467"/>
              <a:gd name="T7" fmla="*/ 238 h 466"/>
              <a:gd name="T8" fmla="*/ 66 w 467"/>
              <a:gd name="T9" fmla="*/ 64 h 466"/>
              <a:gd name="T10" fmla="*/ 228 w 467"/>
              <a:gd name="T11" fmla="*/ 0 h 466"/>
              <a:gd name="T12" fmla="*/ 401 w 467"/>
              <a:gd name="T13" fmla="*/ 64 h 466"/>
              <a:gd name="T14" fmla="*/ 466 w 467"/>
              <a:gd name="T15" fmla="*/ 238 h 466"/>
              <a:gd name="T16" fmla="*/ 401 w 467"/>
              <a:gd name="T17" fmla="*/ 400 h 466"/>
              <a:gd name="T18" fmla="*/ 228 w 467"/>
              <a:gd name="T19" fmla="*/ 465 h 466"/>
              <a:gd name="T20" fmla="*/ 228 w 467"/>
              <a:gd name="T21" fmla="*/ 32 h 466"/>
              <a:gd name="T22" fmla="*/ 228 w 467"/>
              <a:gd name="T23" fmla="*/ 32 h 466"/>
              <a:gd name="T24" fmla="*/ 33 w 467"/>
              <a:gd name="T25" fmla="*/ 238 h 466"/>
              <a:gd name="T26" fmla="*/ 228 w 467"/>
              <a:gd name="T27" fmla="*/ 443 h 466"/>
              <a:gd name="T28" fmla="*/ 433 w 467"/>
              <a:gd name="T29" fmla="*/ 238 h 466"/>
              <a:gd name="T30" fmla="*/ 228 w 467"/>
              <a:gd name="T31" fmla="*/ 32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67" h="466">
                <a:moveTo>
                  <a:pt x="228" y="465"/>
                </a:moveTo>
                <a:lnTo>
                  <a:pt x="228" y="465"/>
                </a:lnTo>
                <a:cubicBezTo>
                  <a:pt x="174" y="465"/>
                  <a:pt x="109" y="443"/>
                  <a:pt x="66" y="400"/>
                </a:cubicBezTo>
                <a:cubicBezTo>
                  <a:pt x="22" y="357"/>
                  <a:pt x="0" y="292"/>
                  <a:pt x="0" y="238"/>
                </a:cubicBezTo>
                <a:cubicBezTo>
                  <a:pt x="0" y="173"/>
                  <a:pt x="22" y="108"/>
                  <a:pt x="66" y="64"/>
                </a:cubicBezTo>
                <a:cubicBezTo>
                  <a:pt x="109" y="21"/>
                  <a:pt x="174" y="0"/>
                  <a:pt x="228" y="0"/>
                </a:cubicBezTo>
                <a:cubicBezTo>
                  <a:pt x="293" y="0"/>
                  <a:pt x="358" y="21"/>
                  <a:pt x="401" y="64"/>
                </a:cubicBezTo>
                <a:cubicBezTo>
                  <a:pt x="444" y="108"/>
                  <a:pt x="466" y="173"/>
                  <a:pt x="466" y="238"/>
                </a:cubicBezTo>
                <a:cubicBezTo>
                  <a:pt x="466" y="292"/>
                  <a:pt x="444" y="357"/>
                  <a:pt x="401" y="400"/>
                </a:cubicBezTo>
                <a:cubicBezTo>
                  <a:pt x="358" y="443"/>
                  <a:pt x="293" y="465"/>
                  <a:pt x="228" y="465"/>
                </a:cubicBezTo>
                <a:close/>
                <a:moveTo>
                  <a:pt x="228" y="32"/>
                </a:moveTo>
                <a:lnTo>
                  <a:pt x="228" y="32"/>
                </a:lnTo>
                <a:cubicBezTo>
                  <a:pt x="120" y="32"/>
                  <a:pt x="33" y="118"/>
                  <a:pt x="33" y="238"/>
                </a:cubicBezTo>
                <a:cubicBezTo>
                  <a:pt x="33" y="346"/>
                  <a:pt x="120" y="443"/>
                  <a:pt x="228" y="443"/>
                </a:cubicBezTo>
                <a:cubicBezTo>
                  <a:pt x="347" y="443"/>
                  <a:pt x="433" y="346"/>
                  <a:pt x="433" y="238"/>
                </a:cubicBezTo>
                <a:cubicBezTo>
                  <a:pt x="433" y="118"/>
                  <a:pt x="347" y="32"/>
                  <a:pt x="228" y="32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79" name="Freeform 405">
            <a:extLst>
              <a:ext uri="{FF2B5EF4-FFF2-40B4-BE49-F238E27FC236}">
                <a16:creationId xmlns:a16="http://schemas.microsoft.com/office/drawing/2014/main" id="{3A05F3F7-4A18-B349-8F27-95A2F3A57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4548" y="5268008"/>
            <a:ext cx="156224" cy="156224"/>
          </a:xfrm>
          <a:custGeom>
            <a:avLst/>
            <a:gdLst>
              <a:gd name="T0" fmla="*/ 184 w 358"/>
              <a:gd name="T1" fmla="*/ 357 h 358"/>
              <a:gd name="T2" fmla="*/ 184 w 358"/>
              <a:gd name="T3" fmla="*/ 357 h 358"/>
              <a:gd name="T4" fmla="*/ 0 w 358"/>
              <a:gd name="T5" fmla="*/ 184 h 358"/>
              <a:gd name="T6" fmla="*/ 184 w 358"/>
              <a:gd name="T7" fmla="*/ 0 h 358"/>
              <a:gd name="T8" fmla="*/ 357 w 358"/>
              <a:gd name="T9" fmla="*/ 184 h 358"/>
              <a:gd name="T10" fmla="*/ 184 w 358"/>
              <a:gd name="T11" fmla="*/ 357 h 358"/>
              <a:gd name="T12" fmla="*/ 184 w 358"/>
              <a:gd name="T13" fmla="*/ 32 h 358"/>
              <a:gd name="T14" fmla="*/ 184 w 358"/>
              <a:gd name="T15" fmla="*/ 32 h 358"/>
              <a:gd name="T16" fmla="*/ 32 w 358"/>
              <a:gd name="T17" fmla="*/ 184 h 358"/>
              <a:gd name="T18" fmla="*/ 184 w 358"/>
              <a:gd name="T19" fmla="*/ 335 h 358"/>
              <a:gd name="T20" fmla="*/ 324 w 358"/>
              <a:gd name="T21" fmla="*/ 184 h 358"/>
              <a:gd name="T22" fmla="*/ 184 w 358"/>
              <a:gd name="T23" fmla="*/ 32 h 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58" h="358">
                <a:moveTo>
                  <a:pt x="184" y="357"/>
                </a:moveTo>
                <a:lnTo>
                  <a:pt x="184" y="357"/>
                </a:lnTo>
                <a:cubicBezTo>
                  <a:pt x="75" y="357"/>
                  <a:pt x="0" y="281"/>
                  <a:pt x="0" y="184"/>
                </a:cubicBezTo>
                <a:cubicBezTo>
                  <a:pt x="0" y="86"/>
                  <a:pt x="75" y="0"/>
                  <a:pt x="184" y="0"/>
                </a:cubicBezTo>
                <a:cubicBezTo>
                  <a:pt x="281" y="0"/>
                  <a:pt x="357" y="86"/>
                  <a:pt x="357" y="184"/>
                </a:cubicBezTo>
                <a:cubicBezTo>
                  <a:pt x="357" y="281"/>
                  <a:pt x="281" y="357"/>
                  <a:pt x="184" y="357"/>
                </a:cubicBezTo>
                <a:close/>
                <a:moveTo>
                  <a:pt x="184" y="32"/>
                </a:moveTo>
                <a:lnTo>
                  <a:pt x="184" y="32"/>
                </a:lnTo>
                <a:cubicBezTo>
                  <a:pt x="97" y="32"/>
                  <a:pt x="32" y="97"/>
                  <a:pt x="32" y="184"/>
                </a:cubicBezTo>
                <a:cubicBezTo>
                  <a:pt x="32" y="259"/>
                  <a:pt x="97" y="335"/>
                  <a:pt x="184" y="335"/>
                </a:cubicBezTo>
                <a:cubicBezTo>
                  <a:pt x="260" y="335"/>
                  <a:pt x="324" y="259"/>
                  <a:pt x="324" y="184"/>
                </a:cubicBezTo>
                <a:cubicBezTo>
                  <a:pt x="324" y="97"/>
                  <a:pt x="260" y="32"/>
                  <a:pt x="184" y="32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80" name="Freeform 406">
            <a:extLst>
              <a:ext uri="{FF2B5EF4-FFF2-40B4-BE49-F238E27FC236}">
                <a16:creationId xmlns:a16="http://schemas.microsoft.com/office/drawing/2014/main" id="{F13433BD-DFE0-1743-98EE-E181B104E8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2409" y="5306582"/>
            <a:ext cx="42431" cy="81005"/>
          </a:xfrm>
          <a:custGeom>
            <a:avLst/>
            <a:gdLst>
              <a:gd name="T0" fmla="*/ 43 w 98"/>
              <a:gd name="T1" fmla="*/ 184 h 185"/>
              <a:gd name="T2" fmla="*/ 43 w 98"/>
              <a:gd name="T3" fmla="*/ 184 h 185"/>
              <a:gd name="T4" fmla="*/ 0 w 98"/>
              <a:gd name="T5" fmla="*/ 173 h 185"/>
              <a:gd name="T6" fmla="*/ 0 w 98"/>
              <a:gd name="T7" fmla="*/ 152 h 185"/>
              <a:gd name="T8" fmla="*/ 10 w 98"/>
              <a:gd name="T9" fmla="*/ 152 h 185"/>
              <a:gd name="T10" fmla="*/ 64 w 98"/>
              <a:gd name="T11" fmla="*/ 152 h 185"/>
              <a:gd name="T12" fmla="*/ 75 w 98"/>
              <a:gd name="T13" fmla="*/ 130 h 185"/>
              <a:gd name="T14" fmla="*/ 43 w 98"/>
              <a:gd name="T15" fmla="*/ 98 h 185"/>
              <a:gd name="T16" fmla="*/ 10 w 98"/>
              <a:gd name="T17" fmla="*/ 87 h 185"/>
              <a:gd name="T18" fmla="*/ 0 w 98"/>
              <a:gd name="T19" fmla="*/ 54 h 185"/>
              <a:gd name="T20" fmla="*/ 21 w 98"/>
              <a:gd name="T21" fmla="*/ 22 h 185"/>
              <a:gd name="T22" fmla="*/ 97 w 98"/>
              <a:gd name="T23" fmla="*/ 11 h 185"/>
              <a:gd name="T24" fmla="*/ 97 w 98"/>
              <a:gd name="T25" fmla="*/ 33 h 185"/>
              <a:gd name="T26" fmla="*/ 86 w 98"/>
              <a:gd name="T27" fmla="*/ 33 h 185"/>
              <a:gd name="T28" fmla="*/ 32 w 98"/>
              <a:gd name="T29" fmla="*/ 33 h 185"/>
              <a:gd name="T30" fmla="*/ 21 w 98"/>
              <a:gd name="T31" fmla="*/ 54 h 185"/>
              <a:gd name="T32" fmla="*/ 54 w 98"/>
              <a:gd name="T33" fmla="*/ 87 h 185"/>
              <a:gd name="T34" fmla="*/ 86 w 98"/>
              <a:gd name="T35" fmla="*/ 98 h 185"/>
              <a:gd name="T36" fmla="*/ 97 w 98"/>
              <a:gd name="T37" fmla="*/ 130 h 185"/>
              <a:gd name="T38" fmla="*/ 75 w 98"/>
              <a:gd name="T39" fmla="*/ 173 h 185"/>
              <a:gd name="T40" fmla="*/ 43 w 98"/>
              <a:gd name="T41" fmla="*/ 184 h 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98" h="185">
                <a:moveTo>
                  <a:pt x="43" y="184"/>
                </a:moveTo>
                <a:lnTo>
                  <a:pt x="43" y="184"/>
                </a:lnTo>
                <a:cubicBezTo>
                  <a:pt x="32" y="184"/>
                  <a:pt x="21" y="173"/>
                  <a:pt x="0" y="173"/>
                </a:cubicBezTo>
                <a:cubicBezTo>
                  <a:pt x="0" y="163"/>
                  <a:pt x="0" y="163"/>
                  <a:pt x="0" y="152"/>
                </a:cubicBezTo>
                <a:lnTo>
                  <a:pt x="10" y="152"/>
                </a:lnTo>
                <a:cubicBezTo>
                  <a:pt x="32" y="163"/>
                  <a:pt x="54" y="163"/>
                  <a:pt x="64" y="152"/>
                </a:cubicBezTo>
                <a:cubicBezTo>
                  <a:pt x="75" y="141"/>
                  <a:pt x="75" y="141"/>
                  <a:pt x="75" y="130"/>
                </a:cubicBezTo>
                <a:cubicBezTo>
                  <a:pt x="75" y="119"/>
                  <a:pt x="64" y="108"/>
                  <a:pt x="43" y="98"/>
                </a:cubicBezTo>
                <a:cubicBezTo>
                  <a:pt x="32" y="98"/>
                  <a:pt x="21" y="87"/>
                  <a:pt x="10" y="87"/>
                </a:cubicBezTo>
                <a:cubicBezTo>
                  <a:pt x="0" y="76"/>
                  <a:pt x="0" y="65"/>
                  <a:pt x="0" y="54"/>
                </a:cubicBezTo>
                <a:cubicBezTo>
                  <a:pt x="0" y="44"/>
                  <a:pt x="0" y="22"/>
                  <a:pt x="21" y="22"/>
                </a:cubicBezTo>
                <a:cubicBezTo>
                  <a:pt x="32" y="0"/>
                  <a:pt x="64" y="0"/>
                  <a:pt x="97" y="11"/>
                </a:cubicBezTo>
                <a:cubicBezTo>
                  <a:pt x="97" y="22"/>
                  <a:pt x="97" y="22"/>
                  <a:pt x="97" y="33"/>
                </a:cubicBezTo>
                <a:lnTo>
                  <a:pt x="86" y="33"/>
                </a:lnTo>
                <a:cubicBezTo>
                  <a:pt x="64" y="22"/>
                  <a:pt x="43" y="22"/>
                  <a:pt x="32" y="33"/>
                </a:cubicBezTo>
                <a:cubicBezTo>
                  <a:pt x="21" y="44"/>
                  <a:pt x="21" y="44"/>
                  <a:pt x="21" y="54"/>
                </a:cubicBezTo>
                <a:cubicBezTo>
                  <a:pt x="21" y="65"/>
                  <a:pt x="32" y="76"/>
                  <a:pt x="54" y="87"/>
                </a:cubicBezTo>
                <a:cubicBezTo>
                  <a:pt x="64" y="87"/>
                  <a:pt x="75" y="98"/>
                  <a:pt x="86" y="98"/>
                </a:cubicBezTo>
                <a:cubicBezTo>
                  <a:pt x="97" y="108"/>
                  <a:pt x="97" y="119"/>
                  <a:pt x="97" y="130"/>
                </a:cubicBezTo>
                <a:cubicBezTo>
                  <a:pt x="97" y="152"/>
                  <a:pt x="97" y="163"/>
                  <a:pt x="75" y="173"/>
                </a:cubicBezTo>
                <a:cubicBezTo>
                  <a:pt x="75" y="173"/>
                  <a:pt x="54" y="184"/>
                  <a:pt x="43" y="18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81" name="Freeform 407">
            <a:extLst>
              <a:ext uri="{FF2B5EF4-FFF2-40B4-BE49-F238E27FC236}">
                <a16:creationId xmlns:a16="http://schemas.microsoft.com/office/drawing/2014/main" id="{0737E0DE-96F0-D948-A1CB-6E2E5B9869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5909" y="5291153"/>
            <a:ext cx="9644" cy="13500"/>
          </a:xfrm>
          <a:custGeom>
            <a:avLst/>
            <a:gdLst>
              <a:gd name="T0" fmla="*/ 11 w 23"/>
              <a:gd name="T1" fmla="*/ 32 h 33"/>
              <a:gd name="T2" fmla="*/ 11 w 23"/>
              <a:gd name="T3" fmla="*/ 32 h 33"/>
              <a:gd name="T4" fmla="*/ 0 w 23"/>
              <a:gd name="T5" fmla="*/ 22 h 33"/>
              <a:gd name="T6" fmla="*/ 0 w 23"/>
              <a:gd name="T7" fmla="*/ 10 h 33"/>
              <a:gd name="T8" fmla="*/ 11 w 23"/>
              <a:gd name="T9" fmla="*/ 0 h 33"/>
              <a:gd name="T10" fmla="*/ 22 w 23"/>
              <a:gd name="T11" fmla="*/ 10 h 33"/>
              <a:gd name="T12" fmla="*/ 22 w 23"/>
              <a:gd name="T13" fmla="*/ 22 h 33"/>
              <a:gd name="T14" fmla="*/ 11 w 23"/>
              <a:gd name="T15" fmla="*/ 32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3" h="33">
                <a:moveTo>
                  <a:pt x="11" y="32"/>
                </a:moveTo>
                <a:lnTo>
                  <a:pt x="11" y="32"/>
                </a:lnTo>
                <a:cubicBezTo>
                  <a:pt x="11" y="32"/>
                  <a:pt x="0" y="32"/>
                  <a:pt x="0" y="22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0"/>
                  <a:pt x="11" y="0"/>
                  <a:pt x="11" y="0"/>
                </a:cubicBezTo>
                <a:cubicBezTo>
                  <a:pt x="22" y="0"/>
                  <a:pt x="22" y="0"/>
                  <a:pt x="22" y="10"/>
                </a:cubicBezTo>
                <a:cubicBezTo>
                  <a:pt x="22" y="22"/>
                  <a:pt x="22" y="22"/>
                  <a:pt x="22" y="22"/>
                </a:cubicBezTo>
                <a:cubicBezTo>
                  <a:pt x="22" y="32"/>
                  <a:pt x="22" y="32"/>
                  <a:pt x="11" y="3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82" name="Freeform 408">
            <a:extLst>
              <a:ext uri="{FF2B5EF4-FFF2-40B4-BE49-F238E27FC236}">
                <a16:creationId xmlns:a16="http://schemas.microsoft.com/office/drawing/2014/main" id="{930C4BD8-91C9-724B-AF09-8AE8763F1A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5909" y="5385658"/>
            <a:ext cx="9644" cy="15430"/>
          </a:xfrm>
          <a:custGeom>
            <a:avLst/>
            <a:gdLst>
              <a:gd name="T0" fmla="*/ 11 w 23"/>
              <a:gd name="T1" fmla="*/ 33 h 34"/>
              <a:gd name="T2" fmla="*/ 11 w 23"/>
              <a:gd name="T3" fmla="*/ 33 h 34"/>
              <a:gd name="T4" fmla="*/ 0 w 23"/>
              <a:gd name="T5" fmla="*/ 22 h 34"/>
              <a:gd name="T6" fmla="*/ 0 w 23"/>
              <a:gd name="T7" fmla="*/ 11 h 34"/>
              <a:gd name="T8" fmla="*/ 11 w 23"/>
              <a:gd name="T9" fmla="*/ 0 h 34"/>
              <a:gd name="T10" fmla="*/ 22 w 23"/>
              <a:gd name="T11" fmla="*/ 11 h 34"/>
              <a:gd name="T12" fmla="*/ 22 w 23"/>
              <a:gd name="T13" fmla="*/ 22 h 34"/>
              <a:gd name="T14" fmla="*/ 11 w 23"/>
              <a:gd name="T15" fmla="*/ 33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3" h="34">
                <a:moveTo>
                  <a:pt x="11" y="33"/>
                </a:moveTo>
                <a:lnTo>
                  <a:pt x="11" y="33"/>
                </a:lnTo>
                <a:cubicBezTo>
                  <a:pt x="11" y="33"/>
                  <a:pt x="0" y="33"/>
                  <a:pt x="0" y="22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0"/>
                  <a:pt x="11" y="0"/>
                  <a:pt x="11" y="0"/>
                </a:cubicBezTo>
                <a:cubicBezTo>
                  <a:pt x="22" y="0"/>
                  <a:pt x="22" y="0"/>
                  <a:pt x="22" y="11"/>
                </a:cubicBezTo>
                <a:cubicBezTo>
                  <a:pt x="22" y="22"/>
                  <a:pt x="22" y="22"/>
                  <a:pt x="22" y="22"/>
                </a:cubicBezTo>
                <a:cubicBezTo>
                  <a:pt x="22" y="33"/>
                  <a:pt x="22" y="33"/>
                  <a:pt x="11" y="3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83" name="Freeform 409">
            <a:extLst>
              <a:ext uri="{FF2B5EF4-FFF2-40B4-BE49-F238E27FC236}">
                <a16:creationId xmlns:a16="http://schemas.microsoft.com/office/drawing/2014/main" id="{9295C2D3-CA76-0A43-AD9E-F0E9B109AF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6243" y="3190806"/>
            <a:ext cx="426241" cy="273874"/>
          </a:xfrm>
          <a:custGeom>
            <a:avLst/>
            <a:gdLst>
              <a:gd name="T0" fmla="*/ 941 w 975"/>
              <a:gd name="T1" fmla="*/ 627 h 628"/>
              <a:gd name="T2" fmla="*/ 941 w 975"/>
              <a:gd name="T3" fmla="*/ 627 h 628"/>
              <a:gd name="T4" fmla="*/ 43 w 975"/>
              <a:gd name="T5" fmla="*/ 627 h 628"/>
              <a:gd name="T6" fmla="*/ 0 w 975"/>
              <a:gd name="T7" fmla="*/ 584 h 628"/>
              <a:gd name="T8" fmla="*/ 0 w 975"/>
              <a:gd name="T9" fmla="*/ 43 h 628"/>
              <a:gd name="T10" fmla="*/ 43 w 975"/>
              <a:gd name="T11" fmla="*/ 0 h 628"/>
              <a:gd name="T12" fmla="*/ 173 w 975"/>
              <a:gd name="T13" fmla="*/ 0 h 628"/>
              <a:gd name="T14" fmla="*/ 194 w 975"/>
              <a:gd name="T15" fmla="*/ 32 h 628"/>
              <a:gd name="T16" fmla="*/ 173 w 975"/>
              <a:gd name="T17" fmla="*/ 54 h 628"/>
              <a:gd name="T18" fmla="*/ 43 w 975"/>
              <a:gd name="T19" fmla="*/ 54 h 628"/>
              <a:gd name="T20" fmla="*/ 43 w 975"/>
              <a:gd name="T21" fmla="*/ 584 h 628"/>
              <a:gd name="T22" fmla="*/ 930 w 975"/>
              <a:gd name="T23" fmla="*/ 584 h 628"/>
              <a:gd name="T24" fmla="*/ 930 w 975"/>
              <a:gd name="T25" fmla="*/ 54 h 628"/>
              <a:gd name="T26" fmla="*/ 800 w 975"/>
              <a:gd name="T27" fmla="*/ 54 h 628"/>
              <a:gd name="T28" fmla="*/ 779 w 975"/>
              <a:gd name="T29" fmla="*/ 32 h 628"/>
              <a:gd name="T30" fmla="*/ 800 w 975"/>
              <a:gd name="T31" fmla="*/ 0 h 628"/>
              <a:gd name="T32" fmla="*/ 941 w 975"/>
              <a:gd name="T33" fmla="*/ 0 h 628"/>
              <a:gd name="T34" fmla="*/ 974 w 975"/>
              <a:gd name="T35" fmla="*/ 43 h 628"/>
              <a:gd name="T36" fmla="*/ 974 w 975"/>
              <a:gd name="T37" fmla="*/ 584 h 628"/>
              <a:gd name="T38" fmla="*/ 941 w 975"/>
              <a:gd name="T39" fmla="*/ 627 h 628"/>
              <a:gd name="T40" fmla="*/ 941 w 975"/>
              <a:gd name="T41" fmla="*/ 54 h 628"/>
              <a:gd name="T42" fmla="*/ 941 w 975"/>
              <a:gd name="T43" fmla="*/ 54 h 6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975" h="628">
                <a:moveTo>
                  <a:pt x="941" y="627"/>
                </a:moveTo>
                <a:lnTo>
                  <a:pt x="941" y="627"/>
                </a:lnTo>
                <a:cubicBezTo>
                  <a:pt x="43" y="627"/>
                  <a:pt x="43" y="627"/>
                  <a:pt x="43" y="627"/>
                </a:cubicBezTo>
                <a:cubicBezTo>
                  <a:pt x="21" y="627"/>
                  <a:pt x="0" y="605"/>
                  <a:pt x="0" y="584"/>
                </a:cubicBezTo>
                <a:cubicBezTo>
                  <a:pt x="0" y="43"/>
                  <a:pt x="0" y="43"/>
                  <a:pt x="0" y="43"/>
                </a:cubicBezTo>
                <a:cubicBezTo>
                  <a:pt x="0" y="21"/>
                  <a:pt x="21" y="0"/>
                  <a:pt x="43" y="0"/>
                </a:cubicBezTo>
                <a:cubicBezTo>
                  <a:pt x="173" y="0"/>
                  <a:pt x="173" y="0"/>
                  <a:pt x="173" y="0"/>
                </a:cubicBezTo>
                <a:cubicBezTo>
                  <a:pt x="184" y="0"/>
                  <a:pt x="194" y="10"/>
                  <a:pt x="194" y="32"/>
                </a:cubicBezTo>
                <a:cubicBezTo>
                  <a:pt x="194" y="43"/>
                  <a:pt x="184" y="54"/>
                  <a:pt x="173" y="54"/>
                </a:cubicBezTo>
                <a:cubicBezTo>
                  <a:pt x="43" y="54"/>
                  <a:pt x="43" y="54"/>
                  <a:pt x="43" y="54"/>
                </a:cubicBezTo>
                <a:cubicBezTo>
                  <a:pt x="43" y="584"/>
                  <a:pt x="43" y="584"/>
                  <a:pt x="43" y="584"/>
                </a:cubicBezTo>
                <a:cubicBezTo>
                  <a:pt x="930" y="584"/>
                  <a:pt x="930" y="584"/>
                  <a:pt x="930" y="584"/>
                </a:cubicBezTo>
                <a:cubicBezTo>
                  <a:pt x="930" y="54"/>
                  <a:pt x="930" y="54"/>
                  <a:pt x="930" y="54"/>
                </a:cubicBezTo>
                <a:cubicBezTo>
                  <a:pt x="800" y="54"/>
                  <a:pt x="800" y="54"/>
                  <a:pt x="800" y="54"/>
                </a:cubicBezTo>
                <a:cubicBezTo>
                  <a:pt x="790" y="54"/>
                  <a:pt x="779" y="43"/>
                  <a:pt x="779" y="32"/>
                </a:cubicBezTo>
                <a:cubicBezTo>
                  <a:pt x="779" y="10"/>
                  <a:pt x="790" y="0"/>
                  <a:pt x="800" y="0"/>
                </a:cubicBezTo>
                <a:cubicBezTo>
                  <a:pt x="941" y="0"/>
                  <a:pt x="941" y="0"/>
                  <a:pt x="941" y="0"/>
                </a:cubicBezTo>
                <a:cubicBezTo>
                  <a:pt x="963" y="0"/>
                  <a:pt x="974" y="21"/>
                  <a:pt x="974" y="43"/>
                </a:cubicBezTo>
                <a:cubicBezTo>
                  <a:pt x="974" y="584"/>
                  <a:pt x="974" y="584"/>
                  <a:pt x="974" y="584"/>
                </a:cubicBezTo>
                <a:cubicBezTo>
                  <a:pt x="974" y="605"/>
                  <a:pt x="963" y="627"/>
                  <a:pt x="941" y="627"/>
                </a:cubicBezTo>
                <a:close/>
                <a:moveTo>
                  <a:pt x="941" y="54"/>
                </a:moveTo>
                <a:lnTo>
                  <a:pt x="941" y="5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84" name="Freeform 410">
            <a:extLst>
              <a:ext uri="{FF2B5EF4-FFF2-40B4-BE49-F238E27FC236}">
                <a16:creationId xmlns:a16="http://schemas.microsoft.com/office/drawing/2014/main" id="{A63D0413-4B8F-7544-A140-A68930853B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8755" y="3194664"/>
            <a:ext cx="227586" cy="129223"/>
          </a:xfrm>
          <a:custGeom>
            <a:avLst/>
            <a:gdLst>
              <a:gd name="T0" fmla="*/ 22 w 521"/>
              <a:gd name="T1" fmla="*/ 293 h 294"/>
              <a:gd name="T2" fmla="*/ 22 w 521"/>
              <a:gd name="T3" fmla="*/ 293 h 294"/>
              <a:gd name="T4" fmla="*/ 0 w 521"/>
              <a:gd name="T5" fmla="*/ 271 h 294"/>
              <a:gd name="T6" fmla="*/ 11 w 521"/>
              <a:gd name="T7" fmla="*/ 249 h 294"/>
              <a:gd name="T8" fmla="*/ 476 w 521"/>
              <a:gd name="T9" fmla="*/ 11 h 294"/>
              <a:gd name="T10" fmla="*/ 509 w 521"/>
              <a:gd name="T11" fmla="*/ 22 h 294"/>
              <a:gd name="T12" fmla="*/ 498 w 521"/>
              <a:gd name="T13" fmla="*/ 44 h 294"/>
              <a:gd name="T14" fmla="*/ 32 w 521"/>
              <a:gd name="T15" fmla="*/ 282 h 294"/>
              <a:gd name="T16" fmla="*/ 22 w 521"/>
              <a:gd name="T17" fmla="*/ 293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21" h="294">
                <a:moveTo>
                  <a:pt x="22" y="293"/>
                </a:moveTo>
                <a:lnTo>
                  <a:pt x="22" y="293"/>
                </a:lnTo>
                <a:cubicBezTo>
                  <a:pt x="11" y="293"/>
                  <a:pt x="11" y="282"/>
                  <a:pt x="0" y="271"/>
                </a:cubicBezTo>
                <a:cubicBezTo>
                  <a:pt x="0" y="260"/>
                  <a:pt x="0" y="249"/>
                  <a:pt x="11" y="249"/>
                </a:cubicBezTo>
                <a:cubicBezTo>
                  <a:pt x="476" y="11"/>
                  <a:pt x="476" y="11"/>
                  <a:pt x="476" y="11"/>
                </a:cubicBezTo>
                <a:cubicBezTo>
                  <a:pt x="487" y="0"/>
                  <a:pt x="509" y="11"/>
                  <a:pt x="509" y="22"/>
                </a:cubicBezTo>
                <a:cubicBezTo>
                  <a:pt x="520" y="33"/>
                  <a:pt x="509" y="44"/>
                  <a:pt x="498" y="44"/>
                </a:cubicBezTo>
                <a:cubicBezTo>
                  <a:pt x="32" y="282"/>
                  <a:pt x="32" y="282"/>
                  <a:pt x="32" y="282"/>
                </a:cubicBezTo>
                <a:cubicBezTo>
                  <a:pt x="32" y="293"/>
                  <a:pt x="22" y="293"/>
                  <a:pt x="22" y="29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85" name="Freeform 411">
            <a:extLst>
              <a:ext uri="{FF2B5EF4-FFF2-40B4-BE49-F238E27FC236}">
                <a16:creationId xmlns:a16="http://schemas.microsoft.com/office/drawing/2014/main" id="{4CBEED49-0903-8046-8EAA-AFCD654C8E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6243" y="3194664"/>
            <a:ext cx="221799" cy="129223"/>
          </a:xfrm>
          <a:custGeom>
            <a:avLst/>
            <a:gdLst>
              <a:gd name="T0" fmla="*/ 487 w 509"/>
              <a:gd name="T1" fmla="*/ 293 h 294"/>
              <a:gd name="T2" fmla="*/ 487 w 509"/>
              <a:gd name="T3" fmla="*/ 293 h 294"/>
              <a:gd name="T4" fmla="*/ 476 w 509"/>
              <a:gd name="T5" fmla="*/ 282 h 294"/>
              <a:gd name="T6" fmla="*/ 10 w 509"/>
              <a:gd name="T7" fmla="*/ 44 h 294"/>
              <a:gd name="T8" fmla="*/ 0 w 509"/>
              <a:gd name="T9" fmla="*/ 22 h 294"/>
              <a:gd name="T10" fmla="*/ 32 w 509"/>
              <a:gd name="T11" fmla="*/ 11 h 294"/>
              <a:gd name="T12" fmla="*/ 497 w 509"/>
              <a:gd name="T13" fmla="*/ 249 h 294"/>
              <a:gd name="T14" fmla="*/ 508 w 509"/>
              <a:gd name="T15" fmla="*/ 282 h 294"/>
              <a:gd name="T16" fmla="*/ 487 w 509"/>
              <a:gd name="T17" fmla="*/ 293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09" h="294">
                <a:moveTo>
                  <a:pt x="487" y="293"/>
                </a:moveTo>
                <a:lnTo>
                  <a:pt x="487" y="293"/>
                </a:lnTo>
                <a:cubicBezTo>
                  <a:pt x="487" y="293"/>
                  <a:pt x="476" y="293"/>
                  <a:pt x="476" y="282"/>
                </a:cubicBezTo>
                <a:cubicBezTo>
                  <a:pt x="10" y="44"/>
                  <a:pt x="10" y="44"/>
                  <a:pt x="10" y="44"/>
                </a:cubicBezTo>
                <a:cubicBezTo>
                  <a:pt x="0" y="44"/>
                  <a:pt x="0" y="33"/>
                  <a:pt x="0" y="22"/>
                </a:cubicBezTo>
                <a:cubicBezTo>
                  <a:pt x="10" y="11"/>
                  <a:pt x="21" y="0"/>
                  <a:pt x="32" y="11"/>
                </a:cubicBezTo>
                <a:cubicBezTo>
                  <a:pt x="497" y="249"/>
                  <a:pt x="497" y="249"/>
                  <a:pt x="497" y="249"/>
                </a:cubicBezTo>
                <a:cubicBezTo>
                  <a:pt x="508" y="249"/>
                  <a:pt x="508" y="260"/>
                  <a:pt x="508" y="282"/>
                </a:cubicBezTo>
                <a:cubicBezTo>
                  <a:pt x="508" y="282"/>
                  <a:pt x="497" y="293"/>
                  <a:pt x="487" y="29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86" name="Freeform 412">
            <a:extLst>
              <a:ext uri="{FF2B5EF4-FFF2-40B4-BE49-F238E27FC236}">
                <a16:creationId xmlns:a16="http://schemas.microsoft.com/office/drawing/2014/main" id="{071B9909-2F40-AB42-B8D9-25F6FE25DA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4331" y="3308457"/>
            <a:ext cx="156225" cy="156224"/>
          </a:xfrm>
          <a:custGeom>
            <a:avLst/>
            <a:gdLst>
              <a:gd name="T0" fmla="*/ 336 w 359"/>
              <a:gd name="T1" fmla="*/ 357 h 358"/>
              <a:gd name="T2" fmla="*/ 336 w 359"/>
              <a:gd name="T3" fmla="*/ 357 h 358"/>
              <a:gd name="T4" fmla="*/ 314 w 359"/>
              <a:gd name="T5" fmla="*/ 345 h 358"/>
              <a:gd name="T6" fmla="*/ 11 w 359"/>
              <a:gd name="T7" fmla="*/ 43 h 358"/>
              <a:gd name="T8" fmla="*/ 11 w 359"/>
              <a:gd name="T9" fmla="*/ 11 h 358"/>
              <a:gd name="T10" fmla="*/ 44 w 359"/>
              <a:gd name="T11" fmla="*/ 11 h 358"/>
              <a:gd name="T12" fmla="*/ 347 w 359"/>
              <a:gd name="T13" fmla="*/ 314 h 358"/>
              <a:gd name="T14" fmla="*/ 347 w 359"/>
              <a:gd name="T15" fmla="*/ 345 h 358"/>
              <a:gd name="T16" fmla="*/ 336 w 359"/>
              <a:gd name="T17" fmla="*/ 357 h 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59" h="358">
                <a:moveTo>
                  <a:pt x="336" y="357"/>
                </a:moveTo>
                <a:lnTo>
                  <a:pt x="336" y="357"/>
                </a:lnTo>
                <a:cubicBezTo>
                  <a:pt x="325" y="357"/>
                  <a:pt x="325" y="345"/>
                  <a:pt x="314" y="345"/>
                </a:cubicBezTo>
                <a:cubicBezTo>
                  <a:pt x="11" y="43"/>
                  <a:pt x="11" y="43"/>
                  <a:pt x="11" y="43"/>
                </a:cubicBezTo>
                <a:cubicBezTo>
                  <a:pt x="0" y="33"/>
                  <a:pt x="0" y="22"/>
                  <a:pt x="11" y="11"/>
                </a:cubicBezTo>
                <a:cubicBezTo>
                  <a:pt x="22" y="0"/>
                  <a:pt x="33" y="0"/>
                  <a:pt x="44" y="11"/>
                </a:cubicBezTo>
                <a:cubicBezTo>
                  <a:pt x="347" y="314"/>
                  <a:pt x="347" y="314"/>
                  <a:pt x="347" y="314"/>
                </a:cubicBezTo>
                <a:cubicBezTo>
                  <a:pt x="358" y="325"/>
                  <a:pt x="358" y="335"/>
                  <a:pt x="347" y="345"/>
                </a:cubicBezTo>
                <a:lnTo>
                  <a:pt x="336" y="357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87" name="Freeform 413">
            <a:extLst>
              <a:ext uri="{FF2B5EF4-FFF2-40B4-BE49-F238E27FC236}">
                <a16:creationId xmlns:a16="http://schemas.microsoft.com/office/drawing/2014/main" id="{7DD20379-CCD6-AA4A-A102-D2AD028598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0101" y="3308457"/>
            <a:ext cx="152366" cy="150438"/>
          </a:xfrm>
          <a:custGeom>
            <a:avLst/>
            <a:gdLst>
              <a:gd name="T0" fmla="*/ 22 w 348"/>
              <a:gd name="T1" fmla="*/ 345 h 346"/>
              <a:gd name="T2" fmla="*/ 22 w 348"/>
              <a:gd name="T3" fmla="*/ 345 h 346"/>
              <a:gd name="T4" fmla="*/ 11 w 348"/>
              <a:gd name="T5" fmla="*/ 335 h 346"/>
              <a:gd name="T6" fmla="*/ 11 w 348"/>
              <a:gd name="T7" fmla="*/ 303 h 346"/>
              <a:gd name="T8" fmla="*/ 303 w 348"/>
              <a:gd name="T9" fmla="*/ 11 h 346"/>
              <a:gd name="T10" fmla="*/ 336 w 348"/>
              <a:gd name="T11" fmla="*/ 11 h 346"/>
              <a:gd name="T12" fmla="*/ 336 w 348"/>
              <a:gd name="T13" fmla="*/ 43 h 346"/>
              <a:gd name="T14" fmla="*/ 44 w 348"/>
              <a:gd name="T15" fmla="*/ 335 h 346"/>
              <a:gd name="T16" fmla="*/ 22 w 348"/>
              <a:gd name="T17" fmla="*/ 345 h 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48" h="346">
                <a:moveTo>
                  <a:pt x="22" y="345"/>
                </a:moveTo>
                <a:lnTo>
                  <a:pt x="22" y="345"/>
                </a:lnTo>
                <a:cubicBezTo>
                  <a:pt x="22" y="345"/>
                  <a:pt x="11" y="345"/>
                  <a:pt x="11" y="335"/>
                </a:cubicBezTo>
                <a:cubicBezTo>
                  <a:pt x="0" y="325"/>
                  <a:pt x="0" y="314"/>
                  <a:pt x="11" y="303"/>
                </a:cubicBezTo>
                <a:cubicBezTo>
                  <a:pt x="303" y="11"/>
                  <a:pt x="303" y="11"/>
                  <a:pt x="303" y="11"/>
                </a:cubicBezTo>
                <a:cubicBezTo>
                  <a:pt x="314" y="0"/>
                  <a:pt x="325" y="0"/>
                  <a:pt x="336" y="11"/>
                </a:cubicBezTo>
                <a:cubicBezTo>
                  <a:pt x="347" y="22"/>
                  <a:pt x="347" y="33"/>
                  <a:pt x="336" y="43"/>
                </a:cubicBezTo>
                <a:cubicBezTo>
                  <a:pt x="44" y="335"/>
                  <a:pt x="44" y="335"/>
                  <a:pt x="44" y="335"/>
                </a:cubicBezTo>
                <a:cubicBezTo>
                  <a:pt x="33" y="345"/>
                  <a:pt x="33" y="345"/>
                  <a:pt x="22" y="34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88" name="Freeform 414">
            <a:extLst>
              <a:ext uri="{FF2B5EF4-FFF2-40B4-BE49-F238E27FC236}">
                <a16:creationId xmlns:a16="http://schemas.microsoft.com/office/drawing/2014/main" id="{B826C508-3C49-3C45-AA99-F81635F4C3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6032" y="3034583"/>
            <a:ext cx="302805" cy="214084"/>
          </a:xfrm>
          <a:custGeom>
            <a:avLst/>
            <a:gdLst>
              <a:gd name="T0" fmla="*/ 660 w 694"/>
              <a:gd name="T1" fmla="*/ 487 h 488"/>
              <a:gd name="T2" fmla="*/ 660 w 694"/>
              <a:gd name="T3" fmla="*/ 487 h 488"/>
              <a:gd name="T4" fmla="*/ 660 w 694"/>
              <a:gd name="T5" fmla="*/ 487 h 488"/>
              <a:gd name="T6" fmla="*/ 628 w 694"/>
              <a:gd name="T7" fmla="*/ 454 h 488"/>
              <a:gd name="T8" fmla="*/ 628 w 694"/>
              <a:gd name="T9" fmla="*/ 54 h 488"/>
              <a:gd name="T10" fmla="*/ 65 w 694"/>
              <a:gd name="T11" fmla="*/ 54 h 488"/>
              <a:gd name="T12" fmla="*/ 65 w 694"/>
              <a:gd name="T13" fmla="*/ 454 h 488"/>
              <a:gd name="T14" fmla="*/ 33 w 694"/>
              <a:gd name="T15" fmla="*/ 487 h 488"/>
              <a:gd name="T16" fmla="*/ 33 w 694"/>
              <a:gd name="T17" fmla="*/ 487 h 488"/>
              <a:gd name="T18" fmla="*/ 0 w 694"/>
              <a:gd name="T19" fmla="*/ 454 h 488"/>
              <a:gd name="T20" fmla="*/ 0 w 694"/>
              <a:gd name="T21" fmla="*/ 43 h 488"/>
              <a:gd name="T22" fmla="*/ 44 w 694"/>
              <a:gd name="T23" fmla="*/ 0 h 488"/>
              <a:gd name="T24" fmla="*/ 650 w 694"/>
              <a:gd name="T25" fmla="*/ 0 h 488"/>
              <a:gd name="T26" fmla="*/ 693 w 694"/>
              <a:gd name="T27" fmla="*/ 43 h 488"/>
              <a:gd name="T28" fmla="*/ 693 w 694"/>
              <a:gd name="T29" fmla="*/ 454 h 488"/>
              <a:gd name="T30" fmla="*/ 660 w 694"/>
              <a:gd name="T31" fmla="*/ 487 h 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694" h="488">
                <a:moveTo>
                  <a:pt x="660" y="487"/>
                </a:moveTo>
                <a:lnTo>
                  <a:pt x="660" y="487"/>
                </a:lnTo>
                <a:lnTo>
                  <a:pt x="660" y="487"/>
                </a:lnTo>
                <a:cubicBezTo>
                  <a:pt x="650" y="487"/>
                  <a:pt x="628" y="476"/>
                  <a:pt x="628" y="454"/>
                </a:cubicBezTo>
                <a:cubicBezTo>
                  <a:pt x="628" y="54"/>
                  <a:pt x="628" y="54"/>
                  <a:pt x="628" y="54"/>
                </a:cubicBezTo>
                <a:cubicBezTo>
                  <a:pt x="65" y="54"/>
                  <a:pt x="65" y="54"/>
                  <a:pt x="65" y="54"/>
                </a:cubicBezTo>
                <a:cubicBezTo>
                  <a:pt x="65" y="454"/>
                  <a:pt x="65" y="454"/>
                  <a:pt x="65" y="454"/>
                </a:cubicBezTo>
                <a:cubicBezTo>
                  <a:pt x="65" y="476"/>
                  <a:pt x="54" y="487"/>
                  <a:pt x="33" y="487"/>
                </a:cubicBezTo>
                <a:lnTo>
                  <a:pt x="33" y="487"/>
                </a:lnTo>
                <a:cubicBezTo>
                  <a:pt x="22" y="487"/>
                  <a:pt x="0" y="476"/>
                  <a:pt x="0" y="454"/>
                </a:cubicBezTo>
                <a:cubicBezTo>
                  <a:pt x="0" y="43"/>
                  <a:pt x="0" y="43"/>
                  <a:pt x="0" y="43"/>
                </a:cubicBezTo>
                <a:cubicBezTo>
                  <a:pt x="0" y="10"/>
                  <a:pt x="22" y="0"/>
                  <a:pt x="44" y="0"/>
                </a:cubicBezTo>
                <a:cubicBezTo>
                  <a:pt x="650" y="0"/>
                  <a:pt x="650" y="0"/>
                  <a:pt x="650" y="0"/>
                </a:cubicBezTo>
                <a:cubicBezTo>
                  <a:pt x="671" y="0"/>
                  <a:pt x="693" y="10"/>
                  <a:pt x="693" y="43"/>
                </a:cubicBezTo>
                <a:cubicBezTo>
                  <a:pt x="693" y="454"/>
                  <a:pt x="693" y="454"/>
                  <a:pt x="693" y="454"/>
                </a:cubicBezTo>
                <a:cubicBezTo>
                  <a:pt x="693" y="476"/>
                  <a:pt x="682" y="487"/>
                  <a:pt x="660" y="48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89" name="Freeform 415">
            <a:extLst>
              <a:ext uri="{FF2B5EF4-FFF2-40B4-BE49-F238E27FC236}">
                <a16:creationId xmlns:a16="http://schemas.microsoft.com/office/drawing/2014/main" id="{72005FCA-2D1C-0D49-ACC0-B2F6F6EB4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9826" y="3109801"/>
            <a:ext cx="75219" cy="123437"/>
          </a:xfrm>
          <a:custGeom>
            <a:avLst/>
            <a:gdLst>
              <a:gd name="T0" fmla="*/ 87 w 174"/>
              <a:gd name="T1" fmla="*/ 281 h 282"/>
              <a:gd name="T2" fmla="*/ 87 w 174"/>
              <a:gd name="T3" fmla="*/ 281 h 282"/>
              <a:gd name="T4" fmla="*/ 11 w 174"/>
              <a:gd name="T5" fmla="*/ 270 h 282"/>
              <a:gd name="T6" fmla="*/ 0 w 174"/>
              <a:gd name="T7" fmla="*/ 249 h 282"/>
              <a:gd name="T8" fmla="*/ 33 w 174"/>
              <a:gd name="T9" fmla="*/ 238 h 282"/>
              <a:gd name="T10" fmla="*/ 119 w 174"/>
              <a:gd name="T11" fmla="*/ 238 h 282"/>
              <a:gd name="T12" fmla="*/ 141 w 174"/>
              <a:gd name="T13" fmla="*/ 205 h 282"/>
              <a:gd name="T14" fmla="*/ 76 w 174"/>
              <a:gd name="T15" fmla="*/ 162 h 282"/>
              <a:gd name="T16" fmla="*/ 0 w 174"/>
              <a:gd name="T17" fmla="*/ 86 h 282"/>
              <a:gd name="T18" fmla="*/ 33 w 174"/>
              <a:gd name="T19" fmla="*/ 21 h 282"/>
              <a:gd name="T20" fmla="*/ 162 w 174"/>
              <a:gd name="T21" fmla="*/ 21 h 282"/>
              <a:gd name="T22" fmla="*/ 173 w 174"/>
              <a:gd name="T23" fmla="*/ 43 h 282"/>
              <a:gd name="T24" fmla="*/ 152 w 174"/>
              <a:gd name="T25" fmla="*/ 54 h 282"/>
              <a:gd name="T26" fmla="*/ 54 w 174"/>
              <a:gd name="T27" fmla="*/ 54 h 282"/>
              <a:gd name="T28" fmla="*/ 43 w 174"/>
              <a:gd name="T29" fmla="*/ 86 h 282"/>
              <a:gd name="T30" fmla="*/ 97 w 174"/>
              <a:gd name="T31" fmla="*/ 130 h 282"/>
              <a:gd name="T32" fmla="*/ 173 w 174"/>
              <a:gd name="T33" fmla="*/ 205 h 282"/>
              <a:gd name="T34" fmla="*/ 141 w 174"/>
              <a:gd name="T35" fmla="*/ 270 h 282"/>
              <a:gd name="T36" fmla="*/ 87 w 174"/>
              <a:gd name="T37" fmla="*/ 281 h 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74" h="282">
                <a:moveTo>
                  <a:pt x="87" y="281"/>
                </a:moveTo>
                <a:lnTo>
                  <a:pt x="87" y="281"/>
                </a:lnTo>
                <a:cubicBezTo>
                  <a:pt x="65" y="281"/>
                  <a:pt x="33" y="281"/>
                  <a:pt x="11" y="270"/>
                </a:cubicBezTo>
                <a:cubicBezTo>
                  <a:pt x="0" y="270"/>
                  <a:pt x="0" y="259"/>
                  <a:pt x="0" y="249"/>
                </a:cubicBezTo>
                <a:cubicBezTo>
                  <a:pt x="11" y="238"/>
                  <a:pt x="22" y="227"/>
                  <a:pt x="33" y="238"/>
                </a:cubicBezTo>
                <a:cubicBezTo>
                  <a:pt x="65" y="249"/>
                  <a:pt x="97" y="249"/>
                  <a:pt x="119" y="238"/>
                </a:cubicBezTo>
                <a:cubicBezTo>
                  <a:pt x="130" y="227"/>
                  <a:pt x="141" y="216"/>
                  <a:pt x="141" y="205"/>
                </a:cubicBezTo>
                <a:cubicBezTo>
                  <a:pt x="141" y="194"/>
                  <a:pt x="108" y="173"/>
                  <a:pt x="76" y="162"/>
                </a:cubicBezTo>
                <a:cubicBezTo>
                  <a:pt x="43" y="140"/>
                  <a:pt x="0" y="130"/>
                  <a:pt x="0" y="86"/>
                </a:cubicBezTo>
                <a:cubicBezTo>
                  <a:pt x="0" y="65"/>
                  <a:pt x="11" y="32"/>
                  <a:pt x="33" y="21"/>
                </a:cubicBezTo>
                <a:cubicBezTo>
                  <a:pt x="65" y="0"/>
                  <a:pt x="119" y="0"/>
                  <a:pt x="162" y="21"/>
                </a:cubicBezTo>
                <a:cubicBezTo>
                  <a:pt x="173" y="21"/>
                  <a:pt x="173" y="32"/>
                  <a:pt x="173" y="43"/>
                </a:cubicBezTo>
                <a:cubicBezTo>
                  <a:pt x="173" y="54"/>
                  <a:pt x="152" y="65"/>
                  <a:pt x="152" y="54"/>
                </a:cubicBezTo>
                <a:cubicBezTo>
                  <a:pt x="108" y="43"/>
                  <a:pt x="76" y="43"/>
                  <a:pt x="54" y="54"/>
                </a:cubicBezTo>
                <a:cubicBezTo>
                  <a:pt x="43" y="65"/>
                  <a:pt x="43" y="76"/>
                  <a:pt x="43" y="86"/>
                </a:cubicBezTo>
                <a:cubicBezTo>
                  <a:pt x="43" y="97"/>
                  <a:pt x="76" y="119"/>
                  <a:pt x="97" y="130"/>
                </a:cubicBezTo>
                <a:cubicBezTo>
                  <a:pt x="130" y="151"/>
                  <a:pt x="173" y="162"/>
                  <a:pt x="173" y="205"/>
                </a:cubicBezTo>
                <a:cubicBezTo>
                  <a:pt x="173" y="238"/>
                  <a:pt x="162" y="259"/>
                  <a:pt x="141" y="270"/>
                </a:cubicBezTo>
                <a:cubicBezTo>
                  <a:pt x="130" y="281"/>
                  <a:pt x="108" y="281"/>
                  <a:pt x="87" y="28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90" name="Freeform 416">
            <a:extLst>
              <a:ext uri="{FF2B5EF4-FFF2-40B4-BE49-F238E27FC236}">
                <a16:creationId xmlns:a16="http://schemas.microsoft.com/office/drawing/2014/main" id="{83DF2254-ABDD-A842-AD47-936E068221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8755" y="3080872"/>
            <a:ext cx="19287" cy="28930"/>
          </a:xfrm>
          <a:custGeom>
            <a:avLst/>
            <a:gdLst>
              <a:gd name="T0" fmla="*/ 22 w 44"/>
              <a:gd name="T1" fmla="*/ 65 h 66"/>
              <a:gd name="T2" fmla="*/ 22 w 44"/>
              <a:gd name="T3" fmla="*/ 65 h 66"/>
              <a:gd name="T4" fmla="*/ 0 w 44"/>
              <a:gd name="T5" fmla="*/ 54 h 66"/>
              <a:gd name="T6" fmla="*/ 0 w 44"/>
              <a:gd name="T7" fmla="*/ 21 h 66"/>
              <a:gd name="T8" fmla="*/ 22 w 44"/>
              <a:gd name="T9" fmla="*/ 0 h 66"/>
              <a:gd name="T10" fmla="*/ 43 w 44"/>
              <a:gd name="T11" fmla="*/ 21 h 66"/>
              <a:gd name="T12" fmla="*/ 43 w 44"/>
              <a:gd name="T13" fmla="*/ 54 h 66"/>
              <a:gd name="T14" fmla="*/ 22 w 44"/>
              <a:gd name="T15" fmla="*/ 65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4" h="66">
                <a:moveTo>
                  <a:pt x="22" y="65"/>
                </a:moveTo>
                <a:lnTo>
                  <a:pt x="22" y="65"/>
                </a:lnTo>
                <a:cubicBezTo>
                  <a:pt x="11" y="65"/>
                  <a:pt x="0" y="65"/>
                  <a:pt x="0" y="54"/>
                </a:cubicBezTo>
                <a:cubicBezTo>
                  <a:pt x="0" y="21"/>
                  <a:pt x="0" y="21"/>
                  <a:pt x="0" y="21"/>
                </a:cubicBezTo>
                <a:cubicBezTo>
                  <a:pt x="0" y="11"/>
                  <a:pt x="11" y="0"/>
                  <a:pt x="22" y="0"/>
                </a:cubicBezTo>
                <a:cubicBezTo>
                  <a:pt x="32" y="0"/>
                  <a:pt x="43" y="11"/>
                  <a:pt x="43" y="21"/>
                </a:cubicBezTo>
                <a:cubicBezTo>
                  <a:pt x="43" y="54"/>
                  <a:pt x="43" y="54"/>
                  <a:pt x="43" y="54"/>
                </a:cubicBezTo>
                <a:cubicBezTo>
                  <a:pt x="43" y="65"/>
                  <a:pt x="32" y="65"/>
                  <a:pt x="22" y="6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91" name="Freeform 417">
            <a:extLst>
              <a:ext uri="{FF2B5EF4-FFF2-40B4-BE49-F238E27FC236}">
                <a16:creationId xmlns:a16="http://schemas.microsoft.com/office/drawing/2014/main" id="{F3C0C0B7-D899-5F41-A937-AB6D256FB2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8755" y="3237095"/>
            <a:ext cx="19287" cy="28931"/>
          </a:xfrm>
          <a:custGeom>
            <a:avLst/>
            <a:gdLst>
              <a:gd name="T0" fmla="*/ 22 w 44"/>
              <a:gd name="T1" fmla="*/ 65 h 66"/>
              <a:gd name="T2" fmla="*/ 22 w 44"/>
              <a:gd name="T3" fmla="*/ 65 h 66"/>
              <a:gd name="T4" fmla="*/ 0 w 44"/>
              <a:gd name="T5" fmla="*/ 43 h 66"/>
              <a:gd name="T6" fmla="*/ 0 w 44"/>
              <a:gd name="T7" fmla="*/ 11 h 66"/>
              <a:gd name="T8" fmla="*/ 22 w 44"/>
              <a:gd name="T9" fmla="*/ 0 h 66"/>
              <a:gd name="T10" fmla="*/ 43 w 44"/>
              <a:gd name="T11" fmla="*/ 11 h 66"/>
              <a:gd name="T12" fmla="*/ 43 w 44"/>
              <a:gd name="T13" fmla="*/ 43 h 66"/>
              <a:gd name="T14" fmla="*/ 22 w 44"/>
              <a:gd name="T15" fmla="*/ 65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4" h="66">
                <a:moveTo>
                  <a:pt x="22" y="65"/>
                </a:moveTo>
                <a:lnTo>
                  <a:pt x="22" y="65"/>
                </a:lnTo>
                <a:cubicBezTo>
                  <a:pt x="11" y="65"/>
                  <a:pt x="0" y="54"/>
                  <a:pt x="0" y="43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0"/>
                  <a:pt x="11" y="0"/>
                  <a:pt x="22" y="0"/>
                </a:cubicBezTo>
                <a:cubicBezTo>
                  <a:pt x="32" y="0"/>
                  <a:pt x="43" y="0"/>
                  <a:pt x="43" y="11"/>
                </a:cubicBezTo>
                <a:cubicBezTo>
                  <a:pt x="43" y="43"/>
                  <a:pt x="43" y="43"/>
                  <a:pt x="43" y="43"/>
                </a:cubicBezTo>
                <a:cubicBezTo>
                  <a:pt x="43" y="54"/>
                  <a:pt x="32" y="65"/>
                  <a:pt x="22" y="6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92" name="Freeform 418">
            <a:extLst>
              <a:ext uri="{FF2B5EF4-FFF2-40B4-BE49-F238E27FC236}">
                <a16:creationId xmlns:a16="http://schemas.microsoft.com/office/drawing/2014/main" id="{0C472285-CAD6-0247-8F2B-AF94B427E0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3242" y="2324824"/>
            <a:ext cx="308591" cy="555464"/>
          </a:xfrm>
          <a:custGeom>
            <a:avLst/>
            <a:gdLst>
              <a:gd name="T0" fmla="*/ 584 w 705"/>
              <a:gd name="T1" fmla="*/ 1267 h 1268"/>
              <a:gd name="T2" fmla="*/ 584 w 705"/>
              <a:gd name="T3" fmla="*/ 1267 h 1268"/>
              <a:gd name="T4" fmla="*/ 108 w 705"/>
              <a:gd name="T5" fmla="*/ 1267 h 1268"/>
              <a:gd name="T6" fmla="*/ 0 w 705"/>
              <a:gd name="T7" fmla="*/ 1147 h 1268"/>
              <a:gd name="T8" fmla="*/ 0 w 705"/>
              <a:gd name="T9" fmla="*/ 108 h 1268"/>
              <a:gd name="T10" fmla="*/ 108 w 705"/>
              <a:gd name="T11" fmla="*/ 0 h 1268"/>
              <a:gd name="T12" fmla="*/ 584 w 705"/>
              <a:gd name="T13" fmla="*/ 0 h 1268"/>
              <a:gd name="T14" fmla="*/ 704 w 705"/>
              <a:gd name="T15" fmla="*/ 108 h 1268"/>
              <a:gd name="T16" fmla="*/ 704 w 705"/>
              <a:gd name="T17" fmla="*/ 1147 h 1268"/>
              <a:gd name="T18" fmla="*/ 584 w 705"/>
              <a:gd name="T19" fmla="*/ 1267 h 1268"/>
              <a:gd name="T20" fmla="*/ 108 w 705"/>
              <a:gd name="T21" fmla="*/ 43 h 1268"/>
              <a:gd name="T22" fmla="*/ 108 w 705"/>
              <a:gd name="T23" fmla="*/ 43 h 1268"/>
              <a:gd name="T24" fmla="*/ 43 w 705"/>
              <a:gd name="T25" fmla="*/ 108 h 1268"/>
              <a:gd name="T26" fmla="*/ 43 w 705"/>
              <a:gd name="T27" fmla="*/ 1147 h 1268"/>
              <a:gd name="T28" fmla="*/ 108 w 705"/>
              <a:gd name="T29" fmla="*/ 1223 h 1268"/>
              <a:gd name="T30" fmla="*/ 584 w 705"/>
              <a:gd name="T31" fmla="*/ 1223 h 1268"/>
              <a:gd name="T32" fmla="*/ 660 w 705"/>
              <a:gd name="T33" fmla="*/ 1147 h 1268"/>
              <a:gd name="T34" fmla="*/ 660 w 705"/>
              <a:gd name="T35" fmla="*/ 108 h 1268"/>
              <a:gd name="T36" fmla="*/ 584 w 705"/>
              <a:gd name="T37" fmla="*/ 43 h 1268"/>
              <a:gd name="T38" fmla="*/ 108 w 705"/>
              <a:gd name="T39" fmla="*/ 43 h 12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705" h="1268">
                <a:moveTo>
                  <a:pt x="584" y="1267"/>
                </a:moveTo>
                <a:lnTo>
                  <a:pt x="584" y="1267"/>
                </a:lnTo>
                <a:cubicBezTo>
                  <a:pt x="108" y="1267"/>
                  <a:pt x="108" y="1267"/>
                  <a:pt x="108" y="1267"/>
                </a:cubicBezTo>
                <a:cubicBezTo>
                  <a:pt x="43" y="1267"/>
                  <a:pt x="0" y="1212"/>
                  <a:pt x="0" y="1147"/>
                </a:cubicBezTo>
                <a:cubicBezTo>
                  <a:pt x="0" y="108"/>
                  <a:pt x="0" y="108"/>
                  <a:pt x="0" y="108"/>
                </a:cubicBezTo>
                <a:cubicBezTo>
                  <a:pt x="0" y="54"/>
                  <a:pt x="43" y="0"/>
                  <a:pt x="108" y="0"/>
                </a:cubicBezTo>
                <a:cubicBezTo>
                  <a:pt x="584" y="0"/>
                  <a:pt x="584" y="0"/>
                  <a:pt x="584" y="0"/>
                </a:cubicBezTo>
                <a:cubicBezTo>
                  <a:pt x="649" y="0"/>
                  <a:pt x="704" y="54"/>
                  <a:pt x="704" y="108"/>
                </a:cubicBezTo>
                <a:cubicBezTo>
                  <a:pt x="704" y="1147"/>
                  <a:pt x="704" y="1147"/>
                  <a:pt x="704" y="1147"/>
                </a:cubicBezTo>
                <a:cubicBezTo>
                  <a:pt x="704" y="1212"/>
                  <a:pt x="649" y="1267"/>
                  <a:pt x="584" y="1267"/>
                </a:cubicBezTo>
                <a:close/>
                <a:moveTo>
                  <a:pt x="108" y="43"/>
                </a:moveTo>
                <a:lnTo>
                  <a:pt x="108" y="43"/>
                </a:lnTo>
                <a:cubicBezTo>
                  <a:pt x="65" y="43"/>
                  <a:pt x="43" y="76"/>
                  <a:pt x="43" y="108"/>
                </a:cubicBezTo>
                <a:cubicBezTo>
                  <a:pt x="43" y="1147"/>
                  <a:pt x="43" y="1147"/>
                  <a:pt x="43" y="1147"/>
                </a:cubicBezTo>
                <a:cubicBezTo>
                  <a:pt x="43" y="1191"/>
                  <a:pt x="65" y="1223"/>
                  <a:pt x="108" y="1223"/>
                </a:cubicBezTo>
                <a:cubicBezTo>
                  <a:pt x="584" y="1223"/>
                  <a:pt x="584" y="1223"/>
                  <a:pt x="584" y="1223"/>
                </a:cubicBezTo>
                <a:cubicBezTo>
                  <a:pt x="628" y="1223"/>
                  <a:pt x="660" y="1191"/>
                  <a:pt x="660" y="1147"/>
                </a:cubicBezTo>
                <a:cubicBezTo>
                  <a:pt x="660" y="108"/>
                  <a:pt x="660" y="108"/>
                  <a:pt x="660" y="108"/>
                </a:cubicBezTo>
                <a:cubicBezTo>
                  <a:pt x="660" y="76"/>
                  <a:pt x="628" y="43"/>
                  <a:pt x="584" y="43"/>
                </a:cubicBezTo>
                <a:lnTo>
                  <a:pt x="108" y="4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93" name="Freeform 419">
            <a:extLst>
              <a:ext uri="{FF2B5EF4-FFF2-40B4-BE49-F238E27FC236}">
                <a16:creationId xmlns:a16="http://schemas.microsoft.com/office/drawing/2014/main" id="{230E7FD2-B0CB-CA42-A1AE-8F06FC1A1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90180" y="2778066"/>
            <a:ext cx="28930" cy="23145"/>
          </a:xfrm>
          <a:custGeom>
            <a:avLst/>
            <a:gdLst>
              <a:gd name="T0" fmla="*/ 32 w 66"/>
              <a:gd name="T1" fmla="*/ 54 h 55"/>
              <a:gd name="T2" fmla="*/ 32 w 66"/>
              <a:gd name="T3" fmla="*/ 54 h 55"/>
              <a:gd name="T4" fmla="*/ 0 w 66"/>
              <a:gd name="T5" fmla="*/ 22 h 55"/>
              <a:gd name="T6" fmla="*/ 32 w 66"/>
              <a:gd name="T7" fmla="*/ 0 h 55"/>
              <a:gd name="T8" fmla="*/ 65 w 66"/>
              <a:gd name="T9" fmla="*/ 22 h 55"/>
              <a:gd name="T10" fmla="*/ 32 w 66"/>
              <a:gd name="T11" fmla="*/ 54 h 55"/>
              <a:gd name="T12" fmla="*/ 32 w 66"/>
              <a:gd name="T13" fmla="*/ 11 h 55"/>
              <a:gd name="T14" fmla="*/ 32 w 66"/>
              <a:gd name="T15" fmla="*/ 11 h 55"/>
              <a:gd name="T16" fmla="*/ 21 w 66"/>
              <a:gd name="T17" fmla="*/ 22 h 55"/>
              <a:gd name="T18" fmla="*/ 32 w 66"/>
              <a:gd name="T19" fmla="*/ 43 h 55"/>
              <a:gd name="T20" fmla="*/ 54 w 66"/>
              <a:gd name="T21" fmla="*/ 22 h 55"/>
              <a:gd name="T22" fmla="*/ 32 w 66"/>
              <a:gd name="T23" fmla="*/ 11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6" h="55">
                <a:moveTo>
                  <a:pt x="32" y="54"/>
                </a:moveTo>
                <a:lnTo>
                  <a:pt x="32" y="54"/>
                </a:lnTo>
                <a:cubicBezTo>
                  <a:pt x="21" y="54"/>
                  <a:pt x="0" y="43"/>
                  <a:pt x="0" y="22"/>
                </a:cubicBezTo>
                <a:cubicBezTo>
                  <a:pt x="0" y="11"/>
                  <a:pt x="21" y="0"/>
                  <a:pt x="32" y="0"/>
                </a:cubicBezTo>
                <a:cubicBezTo>
                  <a:pt x="54" y="0"/>
                  <a:pt x="65" y="11"/>
                  <a:pt x="65" y="22"/>
                </a:cubicBezTo>
                <a:cubicBezTo>
                  <a:pt x="65" y="43"/>
                  <a:pt x="54" y="54"/>
                  <a:pt x="32" y="54"/>
                </a:cubicBezTo>
                <a:close/>
                <a:moveTo>
                  <a:pt x="32" y="11"/>
                </a:moveTo>
                <a:lnTo>
                  <a:pt x="32" y="11"/>
                </a:lnTo>
                <a:cubicBezTo>
                  <a:pt x="21" y="11"/>
                  <a:pt x="21" y="22"/>
                  <a:pt x="21" y="22"/>
                </a:cubicBezTo>
                <a:cubicBezTo>
                  <a:pt x="21" y="33"/>
                  <a:pt x="21" y="43"/>
                  <a:pt x="32" y="43"/>
                </a:cubicBezTo>
                <a:cubicBezTo>
                  <a:pt x="43" y="43"/>
                  <a:pt x="54" y="33"/>
                  <a:pt x="54" y="22"/>
                </a:cubicBezTo>
                <a:cubicBezTo>
                  <a:pt x="54" y="22"/>
                  <a:pt x="43" y="11"/>
                  <a:pt x="32" y="11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94" name="Freeform 420">
            <a:extLst>
              <a:ext uri="{FF2B5EF4-FFF2-40B4-BE49-F238E27FC236}">
                <a16:creationId xmlns:a16="http://schemas.microsoft.com/office/drawing/2014/main" id="{0F1555DC-2790-6242-A7B6-7D5961E977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63178" y="2386543"/>
            <a:ext cx="84863" cy="19287"/>
          </a:xfrm>
          <a:custGeom>
            <a:avLst/>
            <a:gdLst>
              <a:gd name="T0" fmla="*/ 173 w 196"/>
              <a:gd name="T1" fmla="*/ 43 h 44"/>
              <a:gd name="T2" fmla="*/ 173 w 196"/>
              <a:gd name="T3" fmla="*/ 43 h 44"/>
              <a:gd name="T4" fmla="*/ 22 w 196"/>
              <a:gd name="T5" fmla="*/ 43 h 44"/>
              <a:gd name="T6" fmla="*/ 0 w 196"/>
              <a:gd name="T7" fmla="*/ 21 h 44"/>
              <a:gd name="T8" fmla="*/ 22 w 196"/>
              <a:gd name="T9" fmla="*/ 0 h 44"/>
              <a:gd name="T10" fmla="*/ 173 w 196"/>
              <a:gd name="T11" fmla="*/ 0 h 44"/>
              <a:gd name="T12" fmla="*/ 195 w 196"/>
              <a:gd name="T13" fmla="*/ 21 h 44"/>
              <a:gd name="T14" fmla="*/ 173 w 196"/>
              <a:gd name="T15" fmla="*/ 43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96" h="44">
                <a:moveTo>
                  <a:pt x="173" y="43"/>
                </a:moveTo>
                <a:lnTo>
                  <a:pt x="173" y="43"/>
                </a:lnTo>
                <a:cubicBezTo>
                  <a:pt x="22" y="43"/>
                  <a:pt x="22" y="43"/>
                  <a:pt x="22" y="43"/>
                </a:cubicBezTo>
                <a:cubicBezTo>
                  <a:pt x="11" y="43"/>
                  <a:pt x="0" y="32"/>
                  <a:pt x="0" y="21"/>
                </a:cubicBezTo>
                <a:cubicBezTo>
                  <a:pt x="0" y="11"/>
                  <a:pt x="11" y="0"/>
                  <a:pt x="22" y="0"/>
                </a:cubicBezTo>
                <a:cubicBezTo>
                  <a:pt x="173" y="0"/>
                  <a:pt x="173" y="0"/>
                  <a:pt x="173" y="0"/>
                </a:cubicBezTo>
                <a:cubicBezTo>
                  <a:pt x="195" y="0"/>
                  <a:pt x="195" y="11"/>
                  <a:pt x="195" y="21"/>
                </a:cubicBezTo>
                <a:cubicBezTo>
                  <a:pt x="195" y="32"/>
                  <a:pt x="195" y="43"/>
                  <a:pt x="173" y="4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95" name="Freeform 421">
            <a:extLst>
              <a:ext uri="{FF2B5EF4-FFF2-40B4-BE49-F238E27FC236}">
                <a16:creationId xmlns:a16="http://schemas.microsoft.com/office/drawing/2014/main" id="{C9CC4DFB-036A-FA4F-BBC7-3AF659FCB3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63178" y="2527336"/>
            <a:ext cx="75219" cy="123437"/>
          </a:xfrm>
          <a:custGeom>
            <a:avLst/>
            <a:gdLst>
              <a:gd name="T0" fmla="*/ 76 w 174"/>
              <a:gd name="T1" fmla="*/ 281 h 282"/>
              <a:gd name="T2" fmla="*/ 76 w 174"/>
              <a:gd name="T3" fmla="*/ 281 h 282"/>
              <a:gd name="T4" fmla="*/ 11 w 174"/>
              <a:gd name="T5" fmla="*/ 270 h 282"/>
              <a:gd name="T6" fmla="*/ 0 w 174"/>
              <a:gd name="T7" fmla="*/ 249 h 282"/>
              <a:gd name="T8" fmla="*/ 22 w 174"/>
              <a:gd name="T9" fmla="*/ 238 h 282"/>
              <a:gd name="T10" fmla="*/ 119 w 174"/>
              <a:gd name="T11" fmla="*/ 238 h 282"/>
              <a:gd name="T12" fmla="*/ 130 w 174"/>
              <a:gd name="T13" fmla="*/ 205 h 282"/>
              <a:gd name="T14" fmla="*/ 76 w 174"/>
              <a:gd name="T15" fmla="*/ 162 h 282"/>
              <a:gd name="T16" fmla="*/ 0 w 174"/>
              <a:gd name="T17" fmla="*/ 86 h 282"/>
              <a:gd name="T18" fmla="*/ 32 w 174"/>
              <a:gd name="T19" fmla="*/ 21 h 282"/>
              <a:gd name="T20" fmla="*/ 162 w 174"/>
              <a:gd name="T21" fmla="*/ 21 h 282"/>
              <a:gd name="T22" fmla="*/ 173 w 174"/>
              <a:gd name="T23" fmla="*/ 43 h 282"/>
              <a:gd name="T24" fmla="*/ 141 w 174"/>
              <a:gd name="T25" fmla="*/ 54 h 282"/>
              <a:gd name="T26" fmla="*/ 54 w 174"/>
              <a:gd name="T27" fmla="*/ 54 h 282"/>
              <a:gd name="T28" fmla="*/ 32 w 174"/>
              <a:gd name="T29" fmla="*/ 86 h 282"/>
              <a:gd name="T30" fmla="*/ 97 w 174"/>
              <a:gd name="T31" fmla="*/ 129 h 282"/>
              <a:gd name="T32" fmla="*/ 173 w 174"/>
              <a:gd name="T33" fmla="*/ 205 h 282"/>
              <a:gd name="T34" fmla="*/ 141 w 174"/>
              <a:gd name="T35" fmla="*/ 270 h 282"/>
              <a:gd name="T36" fmla="*/ 76 w 174"/>
              <a:gd name="T37" fmla="*/ 281 h 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74" h="282">
                <a:moveTo>
                  <a:pt x="76" y="281"/>
                </a:moveTo>
                <a:lnTo>
                  <a:pt x="76" y="281"/>
                </a:lnTo>
                <a:cubicBezTo>
                  <a:pt x="54" y="281"/>
                  <a:pt x="32" y="281"/>
                  <a:pt x="11" y="270"/>
                </a:cubicBezTo>
                <a:cubicBezTo>
                  <a:pt x="0" y="270"/>
                  <a:pt x="0" y="259"/>
                  <a:pt x="0" y="249"/>
                </a:cubicBezTo>
                <a:cubicBezTo>
                  <a:pt x="0" y="238"/>
                  <a:pt x="11" y="227"/>
                  <a:pt x="22" y="238"/>
                </a:cubicBezTo>
                <a:cubicBezTo>
                  <a:pt x="54" y="249"/>
                  <a:pt x="97" y="249"/>
                  <a:pt x="119" y="238"/>
                </a:cubicBezTo>
                <a:cubicBezTo>
                  <a:pt x="130" y="227"/>
                  <a:pt x="130" y="216"/>
                  <a:pt x="130" y="205"/>
                </a:cubicBezTo>
                <a:cubicBezTo>
                  <a:pt x="130" y="194"/>
                  <a:pt x="97" y="173"/>
                  <a:pt x="76" y="162"/>
                </a:cubicBezTo>
                <a:cubicBezTo>
                  <a:pt x="43" y="151"/>
                  <a:pt x="0" y="129"/>
                  <a:pt x="0" y="86"/>
                </a:cubicBezTo>
                <a:cubicBezTo>
                  <a:pt x="0" y="65"/>
                  <a:pt x="11" y="43"/>
                  <a:pt x="32" y="21"/>
                </a:cubicBezTo>
                <a:cubicBezTo>
                  <a:pt x="65" y="0"/>
                  <a:pt x="108" y="0"/>
                  <a:pt x="162" y="21"/>
                </a:cubicBezTo>
                <a:cubicBezTo>
                  <a:pt x="162" y="21"/>
                  <a:pt x="173" y="32"/>
                  <a:pt x="173" y="43"/>
                </a:cubicBezTo>
                <a:cubicBezTo>
                  <a:pt x="162" y="54"/>
                  <a:pt x="152" y="65"/>
                  <a:pt x="141" y="54"/>
                </a:cubicBezTo>
                <a:cubicBezTo>
                  <a:pt x="108" y="43"/>
                  <a:pt x="76" y="43"/>
                  <a:pt x="54" y="54"/>
                </a:cubicBezTo>
                <a:cubicBezTo>
                  <a:pt x="43" y="65"/>
                  <a:pt x="32" y="75"/>
                  <a:pt x="32" y="86"/>
                </a:cubicBezTo>
                <a:cubicBezTo>
                  <a:pt x="32" y="97"/>
                  <a:pt x="65" y="119"/>
                  <a:pt x="97" y="129"/>
                </a:cubicBezTo>
                <a:cubicBezTo>
                  <a:pt x="130" y="151"/>
                  <a:pt x="173" y="173"/>
                  <a:pt x="173" y="205"/>
                </a:cubicBezTo>
                <a:cubicBezTo>
                  <a:pt x="173" y="238"/>
                  <a:pt x="162" y="259"/>
                  <a:pt x="141" y="270"/>
                </a:cubicBezTo>
                <a:cubicBezTo>
                  <a:pt x="119" y="281"/>
                  <a:pt x="97" y="281"/>
                  <a:pt x="76" y="28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96" name="Freeform 422">
            <a:extLst>
              <a:ext uri="{FF2B5EF4-FFF2-40B4-BE49-F238E27FC236}">
                <a16:creationId xmlns:a16="http://schemas.microsoft.com/office/drawing/2014/main" id="{563D848A-AC26-3144-86B8-119381AAC3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90180" y="2500335"/>
            <a:ext cx="19287" cy="28931"/>
          </a:xfrm>
          <a:custGeom>
            <a:avLst/>
            <a:gdLst>
              <a:gd name="T0" fmla="*/ 21 w 44"/>
              <a:gd name="T1" fmla="*/ 65 h 66"/>
              <a:gd name="T2" fmla="*/ 21 w 44"/>
              <a:gd name="T3" fmla="*/ 65 h 66"/>
              <a:gd name="T4" fmla="*/ 0 w 44"/>
              <a:gd name="T5" fmla="*/ 54 h 66"/>
              <a:gd name="T6" fmla="*/ 0 w 44"/>
              <a:gd name="T7" fmla="*/ 21 h 66"/>
              <a:gd name="T8" fmla="*/ 21 w 44"/>
              <a:gd name="T9" fmla="*/ 0 h 66"/>
              <a:gd name="T10" fmla="*/ 43 w 44"/>
              <a:gd name="T11" fmla="*/ 21 h 66"/>
              <a:gd name="T12" fmla="*/ 43 w 44"/>
              <a:gd name="T13" fmla="*/ 54 h 66"/>
              <a:gd name="T14" fmla="*/ 21 w 44"/>
              <a:gd name="T15" fmla="*/ 65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4" h="66">
                <a:moveTo>
                  <a:pt x="21" y="65"/>
                </a:moveTo>
                <a:lnTo>
                  <a:pt x="21" y="65"/>
                </a:lnTo>
                <a:cubicBezTo>
                  <a:pt x="11" y="65"/>
                  <a:pt x="0" y="65"/>
                  <a:pt x="0" y="54"/>
                </a:cubicBezTo>
                <a:cubicBezTo>
                  <a:pt x="0" y="21"/>
                  <a:pt x="0" y="21"/>
                  <a:pt x="0" y="21"/>
                </a:cubicBezTo>
                <a:cubicBezTo>
                  <a:pt x="0" y="10"/>
                  <a:pt x="11" y="0"/>
                  <a:pt x="21" y="0"/>
                </a:cubicBezTo>
                <a:cubicBezTo>
                  <a:pt x="32" y="0"/>
                  <a:pt x="43" y="10"/>
                  <a:pt x="43" y="21"/>
                </a:cubicBezTo>
                <a:cubicBezTo>
                  <a:pt x="43" y="54"/>
                  <a:pt x="43" y="54"/>
                  <a:pt x="43" y="54"/>
                </a:cubicBezTo>
                <a:cubicBezTo>
                  <a:pt x="43" y="65"/>
                  <a:pt x="32" y="65"/>
                  <a:pt x="21" y="6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97" name="Freeform 423">
            <a:extLst>
              <a:ext uri="{FF2B5EF4-FFF2-40B4-BE49-F238E27FC236}">
                <a16:creationId xmlns:a16="http://schemas.microsoft.com/office/drawing/2014/main" id="{67D1B0A0-2BF2-AF47-9CD6-98FB003A31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90180" y="2656559"/>
            <a:ext cx="19287" cy="28930"/>
          </a:xfrm>
          <a:custGeom>
            <a:avLst/>
            <a:gdLst>
              <a:gd name="T0" fmla="*/ 21 w 44"/>
              <a:gd name="T1" fmla="*/ 65 h 66"/>
              <a:gd name="T2" fmla="*/ 21 w 44"/>
              <a:gd name="T3" fmla="*/ 65 h 66"/>
              <a:gd name="T4" fmla="*/ 0 w 44"/>
              <a:gd name="T5" fmla="*/ 43 h 66"/>
              <a:gd name="T6" fmla="*/ 0 w 44"/>
              <a:gd name="T7" fmla="*/ 11 h 66"/>
              <a:gd name="T8" fmla="*/ 21 w 44"/>
              <a:gd name="T9" fmla="*/ 0 h 66"/>
              <a:gd name="T10" fmla="*/ 43 w 44"/>
              <a:gd name="T11" fmla="*/ 11 h 66"/>
              <a:gd name="T12" fmla="*/ 43 w 44"/>
              <a:gd name="T13" fmla="*/ 43 h 66"/>
              <a:gd name="T14" fmla="*/ 21 w 44"/>
              <a:gd name="T15" fmla="*/ 65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4" h="66">
                <a:moveTo>
                  <a:pt x="21" y="65"/>
                </a:moveTo>
                <a:lnTo>
                  <a:pt x="21" y="65"/>
                </a:lnTo>
                <a:cubicBezTo>
                  <a:pt x="11" y="65"/>
                  <a:pt x="0" y="54"/>
                  <a:pt x="0" y="43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0"/>
                  <a:pt x="11" y="0"/>
                  <a:pt x="21" y="0"/>
                </a:cubicBezTo>
                <a:cubicBezTo>
                  <a:pt x="32" y="0"/>
                  <a:pt x="43" y="0"/>
                  <a:pt x="43" y="11"/>
                </a:cubicBezTo>
                <a:cubicBezTo>
                  <a:pt x="43" y="43"/>
                  <a:pt x="43" y="43"/>
                  <a:pt x="43" y="43"/>
                </a:cubicBezTo>
                <a:cubicBezTo>
                  <a:pt x="43" y="54"/>
                  <a:pt x="32" y="65"/>
                  <a:pt x="21" y="6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98" name="Freeform 424">
            <a:extLst>
              <a:ext uri="{FF2B5EF4-FFF2-40B4-BE49-F238E27FC236}">
                <a16:creationId xmlns:a16="http://schemas.microsoft.com/office/drawing/2014/main" id="{E683C90E-62A1-454B-AB72-9639DF7FDA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9328" y="652648"/>
            <a:ext cx="308591" cy="553535"/>
          </a:xfrm>
          <a:custGeom>
            <a:avLst/>
            <a:gdLst>
              <a:gd name="T0" fmla="*/ 596 w 705"/>
              <a:gd name="T1" fmla="*/ 1266 h 1267"/>
              <a:gd name="T2" fmla="*/ 596 w 705"/>
              <a:gd name="T3" fmla="*/ 1266 h 1267"/>
              <a:gd name="T4" fmla="*/ 109 w 705"/>
              <a:gd name="T5" fmla="*/ 1266 h 1267"/>
              <a:gd name="T6" fmla="*/ 0 w 705"/>
              <a:gd name="T7" fmla="*/ 1158 h 1267"/>
              <a:gd name="T8" fmla="*/ 0 w 705"/>
              <a:gd name="T9" fmla="*/ 119 h 1267"/>
              <a:gd name="T10" fmla="*/ 109 w 705"/>
              <a:gd name="T11" fmla="*/ 0 h 1267"/>
              <a:gd name="T12" fmla="*/ 596 w 705"/>
              <a:gd name="T13" fmla="*/ 0 h 1267"/>
              <a:gd name="T14" fmla="*/ 704 w 705"/>
              <a:gd name="T15" fmla="*/ 119 h 1267"/>
              <a:gd name="T16" fmla="*/ 704 w 705"/>
              <a:gd name="T17" fmla="*/ 1158 h 1267"/>
              <a:gd name="T18" fmla="*/ 596 w 705"/>
              <a:gd name="T19" fmla="*/ 1266 h 1267"/>
              <a:gd name="T20" fmla="*/ 109 w 705"/>
              <a:gd name="T21" fmla="*/ 43 h 1267"/>
              <a:gd name="T22" fmla="*/ 109 w 705"/>
              <a:gd name="T23" fmla="*/ 43 h 1267"/>
              <a:gd name="T24" fmla="*/ 44 w 705"/>
              <a:gd name="T25" fmla="*/ 119 h 1267"/>
              <a:gd name="T26" fmla="*/ 44 w 705"/>
              <a:gd name="T27" fmla="*/ 1158 h 1267"/>
              <a:gd name="T28" fmla="*/ 109 w 705"/>
              <a:gd name="T29" fmla="*/ 1223 h 1267"/>
              <a:gd name="T30" fmla="*/ 596 w 705"/>
              <a:gd name="T31" fmla="*/ 1223 h 1267"/>
              <a:gd name="T32" fmla="*/ 661 w 705"/>
              <a:gd name="T33" fmla="*/ 1158 h 1267"/>
              <a:gd name="T34" fmla="*/ 661 w 705"/>
              <a:gd name="T35" fmla="*/ 119 h 1267"/>
              <a:gd name="T36" fmla="*/ 596 w 705"/>
              <a:gd name="T37" fmla="*/ 43 h 1267"/>
              <a:gd name="T38" fmla="*/ 109 w 705"/>
              <a:gd name="T39" fmla="*/ 43 h 1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705" h="1267">
                <a:moveTo>
                  <a:pt x="596" y="1266"/>
                </a:moveTo>
                <a:lnTo>
                  <a:pt x="596" y="1266"/>
                </a:lnTo>
                <a:cubicBezTo>
                  <a:pt x="109" y="1266"/>
                  <a:pt x="109" y="1266"/>
                  <a:pt x="109" y="1266"/>
                </a:cubicBezTo>
                <a:cubicBezTo>
                  <a:pt x="55" y="1266"/>
                  <a:pt x="0" y="1212"/>
                  <a:pt x="0" y="1158"/>
                </a:cubicBezTo>
                <a:cubicBezTo>
                  <a:pt x="0" y="119"/>
                  <a:pt x="0" y="119"/>
                  <a:pt x="0" y="119"/>
                </a:cubicBezTo>
                <a:cubicBezTo>
                  <a:pt x="0" y="54"/>
                  <a:pt x="55" y="0"/>
                  <a:pt x="109" y="0"/>
                </a:cubicBezTo>
                <a:cubicBezTo>
                  <a:pt x="596" y="0"/>
                  <a:pt x="596" y="0"/>
                  <a:pt x="596" y="0"/>
                </a:cubicBezTo>
                <a:cubicBezTo>
                  <a:pt x="650" y="0"/>
                  <a:pt x="704" y="54"/>
                  <a:pt x="704" y="119"/>
                </a:cubicBezTo>
                <a:cubicBezTo>
                  <a:pt x="704" y="1158"/>
                  <a:pt x="704" y="1158"/>
                  <a:pt x="704" y="1158"/>
                </a:cubicBezTo>
                <a:cubicBezTo>
                  <a:pt x="704" y="1212"/>
                  <a:pt x="650" y="1266"/>
                  <a:pt x="596" y="1266"/>
                </a:cubicBezTo>
                <a:close/>
                <a:moveTo>
                  <a:pt x="109" y="43"/>
                </a:moveTo>
                <a:lnTo>
                  <a:pt x="109" y="43"/>
                </a:lnTo>
                <a:cubicBezTo>
                  <a:pt x="76" y="43"/>
                  <a:pt x="44" y="76"/>
                  <a:pt x="44" y="119"/>
                </a:cubicBezTo>
                <a:cubicBezTo>
                  <a:pt x="44" y="1158"/>
                  <a:pt x="44" y="1158"/>
                  <a:pt x="44" y="1158"/>
                </a:cubicBezTo>
                <a:cubicBezTo>
                  <a:pt x="44" y="1191"/>
                  <a:pt x="76" y="1223"/>
                  <a:pt x="109" y="1223"/>
                </a:cubicBezTo>
                <a:cubicBezTo>
                  <a:pt x="596" y="1223"/>
                  <a:pt x="596" y="1223"/>
                  <a:pt x="596" y="1223"/>
                </a:cubicBezTo>
                <a:cubicBezTo>
                  <a:pt x="628" y="1223"/>
                  <a:pt x="661" y="1191"/>
                  <a:pt x="661" y="1158"/>
                </a:cubicBezTo>
                <a:cubicBezTo>
                  <a:pt x="661" y="119"/>
                  <a:pt x="661" y="119"/>
                  <a:pt x="661" y="119"/>
                </a:cubicBezTo>
                <a:cubicBezTo>
                  <a:pt x="661" y="76"/>
                  <a:pt x="628" y="43"/>
                  <a:pt x="596" y="43"/>
                </a:cubicBezTo>
                <a:lnTo>
                  <a:pt x="109" y="4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99" name="Freeform 425">
            <a:extLst>
              <a:ext uri="{FF2B5EF4-FFF2-40B4-BE49-F238E27FC236}">
                <a16:creationId xmlns:a16="http://schemas.microsoft.com/office/drawing/2014/main" id="{055EDAA2-2177-6843-9A85-6259B91E96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0123" y="1107819"/>
            <a:ext cx="23145" cy="23145"/>
          </a:xfrm>
          <a:custGeom>
            <a:avLst/>
            <a:gdLst>
              <a:gd name="T0" fmla="*/ 33 w 55"/>
              <a:gd name="T1" fmla="*/ 54 h 55"/>
              <a:gd name="T2" fmla="*/ 33 w 55"/>
              <a:gd name="T3" fmla="*/ 54 h 55"/>
              <a:gd name="T4" fmla="*/ 0 w 55"/>
              <a:gd name="T5" fmla="*/ 32 h 55"/>
              <a:gd name="T6" fmla="*/ 33 w 55"/>
              <a:gd name="T7" fmla="*/ 0 h 55"/>
              <a:gd name="T8" fmla="*/ 54 w 55"/>
              <a:gd name="T9" fmla="*/ 32 h 55"/>
              <a:gd name="T10" fmla="*/ 33 w 55"/>
              <a:gd name="T11" fmla="*/ 54 h 55"/>
              <a:gd name="T12" fmla="*/ 33 w 55"/>
              <a:gd name="T13" fmla="*/ 11 h 55"/>
              <a:gd name="T14" fmla="*/ 33 w 55"/>
              <a:gd name="T15" fmla="*/ 11 h 55"/>
              <a:gd name="T16" fmla="*/ 11 w 55"/>
              <a:gd name="T17" fmla="*/ 32 h 55"/>
              <a:gd name="T18" fmla="*/ 33 w 55"/>
              <a:gd name="T19" fmla="*/ 43 h 55"/>
              <a:gd name="T20" fmla="*/ 43 w 55"/>
              <a:gd name="T21" fmla="*/ 32 h 55"/>
              <a:gd name="T22" fmla="*/ 33 w 55"/>
              <a:gd name="T23" fmla="*/ 11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5" h="55">
                <a:moveTo>
                  <a:pt x="33" y="54"/>
                </a:moveTo>
                <a:lnTo>
                  <a:pt x="33" y="54"/>
                </a:lnTo>
                <a:cubicBezTo>
                  <a:pt x="11" y="54"/>
                  <a:pt x="0" y="43"/>
                  <a:pt x="0" y="32"/>
                </a:cubicBezTo>
                <a:cubicBezTo>
                  <a:pt x="0" y="11"/>
                  <a:pt x="11" y="0"/>
                  <a:pt x="33" y="0"/>
                </a:cubicBezTo>
                <a:cubicBezTo>
                  <a:pt x="43" y="0"/>
                  <a:pt x="54" y="11"/>
                  <a:pt x="54" y="32"/>
                </a:cubicBezTo>
                <a:cubicBezTo>
                  <a:pt x="54" y="43"/>
                  <a:pt x="43" y="54"/>
                  <a:pt x="33" y="54"/>
                </a:cubicBezTo>
                <a:close/>
                <a:moveTo>
                  <a:pt x="33" y="11"/>
                </a:moveTo>
                <a:lnTo>
                  <a:pt x="33" y="11"/>
                </a:lnTo>
                <a:cubicBezTo>
                  <a:pt x="22" y="11"/>
                  <a:pt x="11" y="22"/>
                  <a:pt x="11" y="32"/>
                </a:cubicBezTo>
                <a:cubicBezTo>
                  <a:pt x="11" y="43"/>
                  <a:pt x="22" y="43"/>
                  <a:pt x="33" y="43"/>
                </a:cubicBezTo>
                <a:cubicBezTo>
                  <a:pt x="33" y="43"/>
                  <a:pt x="43" y="43"/>
                  <a:pt x="43" y="32"/>
                </a:cubicBezTo>
                <a:cubicBezTo>
                  <a:pt x="43" y="22"/>
                  <a:pt x="33" y="11"/>
                  <a:pt x="33" y="11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00" name="Freeform 426">
            <a:extLst>
              <a:ext uri="{FF2B5EF4-FFF2-40B4-BE49-F238E27FC236}">
                <a16:creationId xmlns:a16="http://schemas.microsoft.com/office/drawing/2014/main" id="{F292E0E7-308F-A145-A1E7-0F32AAF429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7335" y="714366"/>
            <a:ext cx="90649" cy="19287"/>
          </a:xfrm>
          <a:custGeom>
            <a:avLst/>
            <a:gdLst>
              <a:gd name="T0" fmla="*/ 185 w 207"/>
              <a:gd name="T1" fmla="*/ 44 h 45"/>
              <a:gd name="T2" fmla="*/ 185 w 207"/>
              <a:gd name="T3" fmla="*/ 44 h 45"/>
              <a:gd name="T4" fmla="*/ 22 w 207"/>
              <a:gd name="T5" fmla="*/ 44 h 45"/>
              <a:gd name="T6" fmla="*/ 0 w 207"/>
              <a:gd name="T7" fmla="*/ 22 h 45"/>
              <a:gd name="T8" fmla="*/ 22 w 207"/>
              <a:gd name="T9" fmla="*/ 0 h 45"/>
              <a:gd name="T10" fmla="*/ 185 w 207"/>
              <a:gd name="T11" fmla="*/ 0 h 45"/>
              <a:gd name="T12" fmla="*/ 206 w 207"/>
              <a:gd name="T13" fmla="*/ 22 h 45"/>
              <a:gd name="T14" fmla="*/ 185 w 207"/>
              <a:gd name="T15" fmla="*/ 44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7" h="45">
                <a:moveTo>
                  <a:pt x="185" y="44"/>
                </a:moveTo>
                <a:lnTo>
                  <a:pt x="185" y="44"/>
                </a:lnTo>
                <a:cubicBezTo>
                  <a:pt x="22" y="44"/>
                  <a:pt x="22" y="44"/>
                  <a:pt x="22" y="44"/>
                </a:cubicBezTo>
                <a:cubicBezTo>
                  <a:pt x="11" y="44"/>
                  <a:pt x="0" y="44"/>
                  <a:pt x="0" y="22"/>
                </a:cubicBezTo>
                <a:cubicBezTo>
                  <a:pt x="0" y="12"/>
                  <a:pt x="11" y="0"/>
                  <a:pt x="22" y="0"/>
                </a:cubicBezTo>
                <a:cubicBezTo>
                  <a:pt x="185" y="0"/>
                  <a:pt x="185" y="0"/>
                  <a:pt x="185" y="0"/>
                </a:cubicBezTo>
                <a:cubicBezTo>
                  <a:pt x="195" y="0"/>
                  <a:pt x="206" y="12"/>
                  <a:pt x="206" y="22"/>
                </a:cubicBezTo>
                <a:cubicBezTo>
                  <a:pt x="206" y="44"/>
                  <a:pt x="195" y="44"/>
                  <a:pt x="185" y="4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01" name="Freeform 427">
            <a:extLst>
              <a:ext uri="{FF2B5EF4-FFF2-40B4-BE49-F238E27FC236}">
                <a16:creationId xmlns:a16="http://schemas.microsoft.com/office/drawing/2014/main" id="{36B8CD8F-2DCB-204F-928A-5CBCDFD89D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4548" y="853232"/>
            <a:ext cx="156224" cy="169725"/>
          </a:xfrm>
          <a:custGeom>
            <a:avLst/>
            <a:gdLst>
              <a:gd name="T0" fmla="*/ 281 w 358"/>
              <a:gd name="T1" fmla="*/ 43 h 390"/>
              <a:gd name="T2" fmla="*/ 281 w 358"/>
              <a:gd name="T3" fmla="*/ 43 h 390"/>
              <a:gd name="T4" fmla="*/ 324 w 358"/>
              <a:gd name="T5" fmla="*/ 54 h 390"/>
              <a:gd name="T6" fmla="*/ 357 w 358"/>
              <a:gd name="T7" fmla="*/ 32 h 390"/>
              <a:gd name="T8" fmla="*/ 335 w 358"/>
              <a:gd name="T9" fmla="*/ 0 h 390"/>
              <a:gd name="T10" fmla="*/ 281 w 358"/>
              <a:gd name="T11" fmla="*/ 0 h 390"/>
              <a:gd name="T12" fmla="*/ 97 w 358"/>
              <a:gd name="T13" fmla="*/ 129 h 390"/>
              <a:gd name="T14" fmla="*/ 32 w 358"/>
              <a:gd name="T15" fmla="*/ 129 h 390"/>
              <a:gd name="T16" fmla="*/ 0 w 358"/>
              <a:gd name="T17" fmla="*/ 151 h 390"/>
              <a:gd name="T18" fmla="*/ 32 w 358"/>
              <a:gd name="T19" fmla="*/ 173 h 390"/>
              <a:gd name="T20" fmla="*/ 86 w 358"/>
              <a:gd name="T21" fmla="*/ 173 h 390"/>
              <a:gd name="T22" fmla="*/ 86 w 358"/>
              <a:gd name="T23" fmla="*/ 194 h 390"/>
              <a:gd name="T24" fmla="*/ 86 w 358"/>
              <a:gd name="T25" fmla="*/ 216 h 390"/>
              <a:gd name="T26" fmla="*/ 32 w 358"/>
              <a:gd name="T27" fmla="*/ 216 h 390"/>
              <a:gd name="T28" fmla="*/ 0 w 358"/>
              <a:gd name="T29" fmla="*/ 238 h 390"/>
              <a:gd name="T30" fmla="*/ 32 w 358"/>
              <a:gd name="T31" fmla="*/ 259 h 390"/>
              <a:gd name="T32" fmla="*/ 97 w 358"/>
              <a:gd name="T33" fmla="*/ 259 h 390"/>
              <a:gd name="T34" fmla="*/ 281 w 358"/>
              <a:gd name="T35" fmla="*/ 389 h 390"/>
              <a:gd name="T36" fmla="*/ 335 w 358"/>
              <a:gd name="T37" fmla="*/ 389 h 390"/>
              <a:gd name="T38" fmla="*/ 357 w 358"/>
              <a:gd name="T39" fmla="*/ 357 h 390"/>
              <a:gd name="T40" fmla="*/ 324 w 358"/>
              <a:gd name="T41" fmla="*/ 335 h 390"/>
              <a:gd name="T42" fmla="*/ 281 w 358"/>
              <a:gd name="T43" fmla="*/ 346 h 390"/>
              <a:gd name="T44" fmla="*/ 151 w 358"/>
              <a:gd name="T45" fmla="*/ 259 h 390"/>
              <a:gd name="T46" fmla="*/ 194 w 358"/>
              <a:gd name="T47" fmla="*/ 259 h 390"/>
              <a:gd name="T48" fmla="*/ 227 w 358"/>
              <a:gd name="T49" fmla="*/ 238 h 390"/>
              <a:gd name="T50" fmla="*/ 194 w 358"/>
              <a:gd name="T51" fmla="*/ 216 h 390"/>
              <a:gd name="T52" fmla="*/ 140 w 358"/>
              <a:gd name="T53" fmla="*/ 216 h 390"/>
              <a:gd name="T54" fmla="*/ 140 w 358"/>
              <a:gd name="T55" fmla="*/ 194 h 390"/>
              <a:gd name="T56" fmla="*/ 140 w 358"/>
              <a:gd name="T57" fmla="*/ 173 h 390"/>
              <a:gd name="T58" fmla="*/ 194 w 358"/>
              <a:gd name="T59" fmla="*/ 173 h 390"/>
              <a:gd name="T60" fmla="*/ 227 w 358"/>
              <a:gd name="T61" fmla="*/ 151 h 390"/>
              <a:gd name="T62" fmla="*/ 194 w 358"/>
              <a:gd name="T63" fmla="*/ 129 h 390"/>
              <a:gd name="T64" fmla="*/ 151 w 358"/>
              <a:gd name="T65" fmla="*/ 129 h 390"/>
              <a:gd name="T66" fmla="*/ 281 w 358"/>
              <a:gd name="T67" fmla="*/ 43 h 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58" h="390">
                <a:moveTo>
                  <a:pt x="281" y="43"/>
                </a:moveTo>
                <a:lnTo>
                  <a:pt x="281" y="43"/>
                </a:lnTo>
                <a:cubicBezTo>
                  <a:pt x="303" y="43"/>
                  <a:pt x="314" y="43"/>
                  <a:pt x="324" y="54"/>
                </a:cubicBezTo>
                <a:cubicBezTo>
                  <a:pt x="335" y="54"/>
                  <a:pt x="346" y="43"/>
                  <a:pt x="357" y="32"/>
                </a:cubicBezTo>
                <a:cubicBezTo>
                  <a:pt x="357" y="21"/>
                  <a:pt x="346" y="10"/>
                  <a:pt x="335" y="0"/>
                </a:cubicBezTo>
                <a:cubicBezTo>
                  <a:pt x="324" y="0"/>
                  <a:pt x="303" y="0"/>
                  <a:pt x="281" y="0"/>
                </a:cubicBezTo>
                <a:cubicBezTo>
                  <a:pt x="205" y="0"/>
                  <a:pt x="130" y="54"/>
                  <a:pt x="97" y="129"/>
                </a:cubicBezTo>
                <a:cubicBezTo>
                  <a:pt x="32" y="129"/>
                  <a:pt x="32" y="129"/>
                  <a:pt x="32" y="129"/>
                </a:cubicBezTo>
                <a:cubicBezTo>
                  <a:pt x="11" y="129"/>
                  <a:pt x="0" y="140"/>
                  <a:pt x="0" y="151"/>
                </a:cubicBezTo>
                <a:cubicBezTo>
                  <a:pt x="0" y="162"/>
                  <a:pt x="11" y="173"/>
                  <a:pt x="32" y="173"/>
                </a:cubicBezTo>
                <a:cubicBezTo>
                  <a:pt x="86" y="173"/>
                  <a:pt x="86" y="173"/>
                  <a:pt x="86" y="173"/>
                </a:cubicBezTo>
                <a:cubicBezTo>
                  <a:pt x="86" y="183"/>
                  <a:pt x="86" y="183"/>
                  <a:pt x="86" y="194"/>
                </a:cubicBezTo>
                <a:cubicBezTo>
                  <a:pt x="86" y="194"/>
                  <a:pt x="86" y="205"/>
                  <a:pt x="86" y="216"/>
                </a:cubicBezTo>
                <a:cubicBezTo>
                  <a:pt x="32" y="216"/>
                  <a:pt x="32" y="216"/>
                  <a:pt x="32" y="216"/>
                </a:cubicBezTo>
                <a:cubicBezTo>
                  <a:pt x="11" y="216"/>
                  <a:pt x="0" y="227"/>
                  <a:pt x="0" y="238"/>
                </a:cubicBezTo>
                <a:cubicBezTo>
                  <a:pt x="0" y="248"/>
                  <a:pt x="11" y="259"/>
                  <a:pt x="32" y="259"/>
                </a:cubicBezTo>
                <a:cubicBezTo>
                  <a:pt x="97" y="259"/>
                  <a:pt x="97" y="259"/>
                  <a:pt x="97" y="259"/>
                </a:cubicBezTo>
                <a:cubicBezTo>
                  <a:pt x="130" y="335"/>
                  <a:pt x="205" y="389"/>
                  <a:pt x="281" y="389"/>
                </a:cubicBezTo>
                <a:cubicBezTo>
                  <a:pt x="303" y="389"/>
                  <a:pt x="314" y="389"/>
                  <a:pt x="335" y="389"/>
                </a:cubicBezTo>
                <a:cubicBezTo>
                  <a:pt x="346" y="378"/>
                  <a:pt x="357" y="367"/>
                  <a:pt x="357" y="357"/>
                </a:cubicBezTo>
                <a:cubicBezTo>
                  <a:pt x="346" y="346"/>
                  <a:pt x="335" y="335"/>
                  <a:pt x="324" y="335"/>
                </a:cubicBezTo>
                <a:cubicBezTo>
                  <a:pt x="314" y="346"/>
                  <a:pt x="303" y="346"/>
                  <a:pt x="281" y="346"/>
                </a:cubicBezTo>
                <a:cubicBezTo>
                  <a:pt x="227" y="346"/>
                  <a:pt x="173" y="313"/>
                  <a:pt x="151" y="259"/>
                </a:cubicBezTo>
                <a:cubicBezTo>
                  <a:pt x="194" y="259"/>
                  <a:pt x="194" y="259"/>
                  <a:pt x="194" y="259"/>
                </a:cubicBezTo>
                <a:cubicBezTo>
                  <a:pt x="216" y="259"/>
                  <a:pt x="227" y="248"/>
                  <a:pt x="227" y="238"/>
                </a:cubicBezTo>
                <a:cubicBezTo>
                  <a:pt x="227" y="227"/>
                  <a:pt x="216" y="216"/>
                  <a:pt x="194" y="216"/>
                </a:cubicBezTo>
                <a:cubicBezTo>
                  <a:pt x="140" y="216"/>
                  <a:pt x="140" y="216"/>
                  <a:pt x="140" y="216"/>
                </a:cubicBezTo>
                <a:cubicBezTo>
                  <a:pt x="140" y="205"/>
                  <a:pt x="140" y="194"/>
                  <a:pt x="140" y="194"/>
                </a:cubicBezTo>
                <a:cubicBezTo>
                  <a:pt x="140" y="183"/>
                  <a:pt x="140" y="183"/>
                  <a:pt x="140" y="173"/>
                </a:cubicBezTo>
                <a:cubicBezTo>
                  <a:pt x="194" y="173"/>
                  <a:pt x="194" y="173"/>
                  <a:pt x="194" y="173"/>
                </a:cubicBezTo>
                <a:cubicBezTo>
                  <a:pt x="216" y="173"/>
                  <a:pt x="227" y="162"/>
                  <a:pt x="227" y="151"/>
                </a:cubicBezTo>
                <a:cubicBezTo>
                  <a:pt x="227" y="140"/>
                  <a:pt x="216" y="129"/>
                  <a:pt x="194" y="129"/>
                </a:cubicBezTo>
                <a:cubicBezTo>
                  <a:pt x="151" y="129"/>
                  <a:pt x="151" y="129"/>
                  <a:pt x="151" y="129"/>
                </a:cubicBezTo>
                <a:cubicBezTo>
                  <a:pt x="184" y="75"/>
                  <a:pt x="227" y="43"/>
                  <a:pt x="281" y="4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02" name="Freeform 428">
            <a:extLst>
              <a:ext uri="{FF2B5EF4-FFF2-40B4-BE49-F238E27FC236}">
                <a16:creationId xmlns:a16="http://schemas.microsoft.com/office/drawing/2014/main" id="{A945F3D2-553B-624E-B151-E6EB18D118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62886" y="5466663"/>
            <a:ext cx="308591" cy="555464"/>
          </a:xfrm>
          <a:custGeom>
            <a:avLst/>
            <a:gdLst>
              <a:gd name="T0" fmla="*/ 595 w 704"/>
              <a:gd name="T1" fmla="*/ 1267 h 1268"/>
              <a:gd name="T2" fmla="*/ 595 w 704"/>
              <a:gd name="T3" fmla="*/ 1267 h 1268"/>
              <a:gd name="T4" fmla="*/ 119 w 704"/>
              <a:gd name="T5" fmla="*/ 1267 h 1268"/>
              <a:gd name="T6" fmla="*/ 0 w 704"/>
              <a:gd name="T7" fmla="*/ 1147 h 1268"/>
              <a:gd name="T8" fmla="*/ 0 w 704"/>
              <a:gd name="T9" fmla="*/ 108 h 1268"/>
              <a:gd name="T10" fmla="*/ 119 w 704"/>
              <a:gd name="T11" fmla="*/ 0 h 1268"/>
              <a:gd name="T12" fmla="*/ 595 w 704"/>
              <a:gd name="T13" fmla="*/ 0 h 1268"/>
              <a:gd name="T14" fmla="*/ 703 w 704"/>
              <a:gd name="T15" fmla="*/ 108 h 1268"/>
              <a:gd name="T16" fmla="*/ 703 w 704"/>
              <a:gd name="T17" fmla="*/ 1147 h 1268"/>
              <a:gd name="T18" fmla="*/ 595 w 704"/>
              <a:gd name="T19" fmla="*/ 1267 h 1268"/>
              <a:gd name="T20" fmla="*/ 119 w 704"/>
              <a:gd name="T21" fmla="*/ 43 h 1268"/>
              <a:gd name="T22" fmla="*/ 119 w 704"/>
              <a:gd name="T23" fmla="*/ 43 h 1268"/>
              <a:gd name="T24" fmla="*/ 43 w 704"/>
              <a:gd name="T25" fmla="*/ 108 h 1268"/>
              <a:gd name="T26" fmla="*/ 43 w 704"/>
              <a:gd name="T27" fmla="*/ 1147 h 1268"/>
              <a:gd name="T28" fmla="*/ 119 w 704"/>
              <a:gd name="T29" fmla="*/ 1212 h 1268"/>
              <a:gd name="T30" fmla="*/ 595 w 704"/>
              <a:gd name="T31" fmla="*/ 1212 h 1268"/>
              <a:gd name="T32" fmla="*/ 660 w 704"/>
              <a:gd name="T33" fmla="*/ 1147 h 1268"/>
              <a:gd name="T34" fmla="*/ 660 w 704"/>
              <a:gd name="T35" fmla="*/ 108 h 1268"/>
              <a:gd name="T36" fmla="*/ 595 w 704"/>
              <a:gd name="T37" fmla="*/ 43 h 1268"/>
              <a:gd name="T38" fmla="*/ 119 w 704"/>
              <a:gd name="T39" fmla="*/ 43 h 12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704" h="1268">
                <a:moveTo>
                  <a:pt x="595" y="1267"/>
                </a:moveTo>
                <a:lnTo>
                  <a:pt x="595" y="1267"/>
                </a:lnTo>
                <a:cubicBezTo>
                  <a:pt x="119" y="1267"/>
                  <a:pt x="119" y="1267"/>
                  <a:pt x="119" y="1267"/>
                </a:cubicBezTo>
                <a:cubicBezTo>
                  <a:pt x="54" y="1267"/>
                  <a:pt x="0" y="1212"/>
                  <a:pt x="0" y="1147"/>
                </a:cubicBezTo>
                <a:cubicBezTo>
                  <a:pt x="0" y="108"/>
                  <a:pt x="0" y="108"/>
                  <a:pt x="0" y="108"/>
                </a:cubicBezTo>
                <a:cubicBezTo>
                  <a:pt x="0" y="43"/>
                  <a:pt x="54" y="0"/>
                  <a:pt x="119" y="0"/>
                </a:cubicBezTo>
                <a:cubicBezTo>
                  <a:pt x="595" y="0"/>
                  <a:pt x="595" y="0"/>
                  <a:pt x="595" y="0"/>
                </a:cubicBezTo>
                <a:cubicBezTo>
                  <a:pt x="660" y="0"/>
                  <a:pt x="703" y="43"/>
                  <a:pt x="703" y="108"/>
                </a:cubicBezTo>
                <a:cubicBezTo>
                  <a:pt x="703" y="1147"/>
                  <a:pt x="703" y="1147"/>
                  <a:pt x="703" y="1147"/>
                </a:cubicBezTo>
                <a:cubicBezTo>
                  <a:pt x="703" y="1212"/>
                  <a:pt x="660" y="1267"/>
                  <a:pt x="595" y="1267"/>
                </a:cubicBezTo>
                <a:close/>
                <a:moveTo>
                  <a:pt x="119" y="43"/>
                </a:moveTo>
                <a:lnTo>
                  <a:pt x="119" y="43"/>
                </a:lnTo>
                <a:cubicBezTo>
                  <a:pt x="76" y="43"/>
                  <a:pt x="43" y="76"/>
                  <a:pt x="43" y="108"/>
                </a:cubicBezTo>
                <a:cubicBezTo>
                  <a:pt x="43" y="1147"/>
                  <a:pt x="43" y="1147"/>
                  <a:pt x="43" y="1147"/>
                </a:cubicBezTo>
                <a:cubicBezTo>
                  <a:pt x="43" y="1191"/>
                  <a:pt x="76" y="1212"/>
                  <a:pt x="119" y="1212"/>
                </a:cubicBezTo>
                <a:cubicBezTo>
                  <a:pt x="595" y="1212"/>
                  <a:pt x="595" y="1212"/>
                  <a:pt x="595" y="1212"/>
                </a:cubicBezTo>
                <a:cubicBezTo>
                  <a:pt x="627" y="1212"/>
                  <a:pt x="660" y="1191"/>
                  <a:pt x="660" y="1147"/>
                </a:cubicBezTo>
                <a:cubicBezTo>
                  <a:pt x="660" y="108"/>
                  <a:pt x="660" y="108"/>
                  <a:pt x="660" y="108"/>
                </a:cubicBezTo>
                <a:cubicBezTo>
                  <a:pt x="660" y="76"/>
                  <a:pt x="627" y="43"/>
                  <a:pt x="595" y="43"/>
                </a:cubicBezTo>
                <a:lnTo>
                  <a:pt x="119" y="4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03" name="Freeform 429">
            <a:extLst>
              <a:ext uri="{FF2B5EF4-FFF2-40B4-BE49-F238E27FC236}">
                <a16:creationId xmlns:a16="http://schemas.microsoft.com/office/drawing/2014/main" id="{9553CCCB-EF63-8149-8EC3-C27FFCFBE1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05609" y="5916049"/>
            <a:ext cx="28930" cy="28930"/>
          </a:xfrm>
          <a:custGeom>
            <a:avLst/>
            <a:gdLst>
              <a:gd name="T0" fmla="*/ 33 w 66"/>
              <a:gd name="T1" fmla="*/ 65 h 66"/>
              <a:gd name="T2" fmla="*/ 33 w 66"/>
              <a:gd name="T3" fmla="*/ 65 h 66"/>
              <a:gd name="T4" fmla="*/ 0 w 66"/>
              <a:gd name="T5" fmla="*/ 33 h 66"/>
              <a:gd name="T6" fmla="*/ 33 w 66"/>
              <a:gd name="T7" fmla="*/ 0 h 66"/>
              <a:gd name="T8" fmla="*/ 65 w 66"/>
              <a:gd name="T9" fmla="*/ 33 h 66"/>
              <a:gd name="T10" fmla="*/ 33 w 66"/>
              <a:gd name="T11" fmla="*/ 65 h 66"/>
              <a:gd name="T12" fmla="*/ 33 w 66"/>
              <a:gd name="T13" fmla="*/ 22 h 66"/>
              <a:gd name="T14" fmla="*/ 33 w 66"/>
              <a:gd name="T15" fmla="*/ 22 h 66"/>
              <a:gd name="T16" fmla="*/ 11 w 66"/>
              <a:gd name="T17" fmla="*/ 33 h 66"/>
              <a:gd name="T18" fmla="*/ 33 w 66"/>
              <a:gd name="T19" fmla="*/ 54 h 66"/>
              <a:gd name="T20" fmla="*/ 44 w 66"/>
              <a:gd name="T21" fmla="*/ 33 h 66"/>
              <a:gd name="T22" fmla="*/ 33 w 66"/>
              <a:gd name="T23" fmla="*/ 22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6" h="66">
                <a:moveTo>
                  <a:pt x="33" y="65"/>
                </a:moveTo>
                <a:lnTo>
                  <a:pt x="33" y="65"/>
                </a:lnTo>
                <a:cubicBezTo>
                  <a:pt x="11" y="65"/>
                  <a:pt x="0" y="54"/>
                  <a:pt x="0" y="33"/>
                </a:cubicBezTo>
                <a:cubicBezTo>
                  <a:pt x="0" y="22"/>
                  <a:pt x="11" y="0"/>
                  <a:pt x="33" y="0"/>
                </a:cubicBezTo>
                <a:cubicBezTo>
                  <a:pt x="44" y="0"/>
                  <a:pt x="65" y="22"/>
                  <a:pt x="65" y="33"/>
                </a:cubicBezTo>
                <a:cubicBezTo>
                  <a:pt x="65" y="54"/>
                  <a:pt x="44" y="65"/>
                  <a:pt x="33" y="65"/>
                </a:cubicBezTo>
                <a:close/>
                <a:moveTo>
                  <a:pt x="33" y="22"/>
                </a:moveTo>
                <a:lnTo>
                  <a:pt x="33" y="22"/>
                </a:lnTo>
                <a:cubicBezTo>
                  <a:pt x="22" y="22"/>
                  <a:pt x="11" y="22"/>
                  <a:pt x="11" y="33"/>
                </a:cubicBezTo>
                <a:cubicBezTo>
                  <a:pt x="11" y="44"/>
                  <a:pt x="22" y="54"/>
                  <a:pt x="33" y="54"/>
                </a:cubicBezTo>
                <a:cubicBezTo>
                  <a:pt x="44" y="54"/>
                  <a:pt x="44" y="44"/>
                  <a:pt x="44" y="33"/>
                </a:cubicBezTo>
                <a:cubicBezTo>
                  <a:pt x="44" y="22"/>
                  <a:pt x="44" y="22"/>
                  <a:pt x="33" y="22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04" name="Freeform 430">
            <a:extLst>
              <a:ext uri="{FF2B5EF4-FFF2-40B4-BE49-F238E27FC236}">
                <a16:creationId xmlns:a16="http://schemas.microsoft.com/office/drawing/2014/main" id="{A319CEBB-CB81-4A4D-8820-D27A4523DD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6678" y="5528381"/>
            <a:ext cx="84863" cy="19287"/>
          </a:xfrm>
          <a:custGeom>
            <a:avLst/>
            <a:gdLst>
              <a:gd name="T0" fmla="*/ 174 w 196"/>
              <a:gd name="T1" fmla="*/ 43 h 44"/>
              <a:gd name="T2" fmla="*/ 174 w 196"/>
              <a:gd name="T3" fmla="*/ 43 h 44"/>
              <a:gd name="T4" fmla="*/ 22 w 196"/>
              <a:gd name="T5" fmla="*/ 43 h 44"/>
              <a:gd name="T6" fmla="*/ 0 w 196"/>
              <a:gd name="T7" fmla="*/ 22 h 44"/>
              <a:gd name="T8" fmla="*/ 22 w 196"/>
              <a:gd name="T9" fmla="*/ 0 h 44"/>
              <a:gd name="T10" fmla="*/ 174 w 196"/>
              <a:gd name="T11" fmla="*/ 0 h 44"/>
              <a:gd name="T12" fmla="*/ 195 w 196"/>
              <a:gd name="T13" fmla="*/ 22 h 44"/>
              <a:gd name="T14" fmla="*/ 174 w 196"/>
              <a:gd name="T15" fmla="*/ 43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96" h="44">
                <a:moveTo>
                  <a:pt x="174" y="43"/>
                </a:moveTo>
                <a:lnTo>
                  <a:pt x="174" y="43"/>
                </a:lnTo>
                <a:cubicBezTo>
                  <a:pt x="22" y="43"/>
                  <a:pt x="22" y="43"/>
                  <a:pt x="22" y="43"/>
                </a:cubicBezTo>
                <a:cubicBezTo>
                  <a:pt x="0" y="43"/>
                  <a:pt x="0" y="32"/>
                  <a:pt x="0" y="22"/>
                </a:cubicBezTo>
                <a:cubicBezTo>
                  <a:pt x="0" y="11"/>
                  <a:pt x="0" y="0"/>
                  <a:pt x="22" y="0"/>
                </a:cubicBezTo>
                <a:cubicBezTo>
                  <a:pt x="174" y="0"/>
                  <a:pt x="174" y="0"/>
                  <a:pt x="174" y="0"/>
                </a:cubicBezTo>
                <a:cubicBezTo>
                  <a:pt x="184" y="0"/>
                  <a:pt x="195" y="11"/>
                  <a:pt x="195" y="22"/>
                </a:cubicBezTo>
                <a:cubicBezTo>
                  <a:pt x="195" y="32"/>
                  <a:pt x="184" y="43"/>
                  <a:pt x="174" y="4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05" name="Freeform 431">
            <a:extLst>
              <a:ext uri="{FF2B5EF4-FFF2-40B4-BE49-F238E27FC236}">
                <a16:creationId xmlns:a16="http://schemas.microsoft.com/office/drawing/2014/main" id="{D28B2DE6-2210-2F49-AE59-E2E5E1D9A0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43891" y="5665319"/>
            <a:ext cx="136937" cy="165868"/>
          </a:xfrm>
          <a:custGeom>
            <a:avLst/>
            <a:gdLst>
              <a:gd name="T0" fmla="*/ 303 w 314"/>
              <a:gd name="T1" fmla="*/ 43 h 380"/>
              <a:gd name="T2" fmla="*/ 303 w 314"/>
              <a:gd name="T3" fmla="*/ 43 h 380"/>
              <a:gd name="T4" fmla="*/ 303 w 314"/>
              <a:gd name="T5" fmla="*/ 11 h 380"/>
              <a:gd name="T6" fmla="*/ 270 w 314"/>
              <a:gd name="T7" fmla="*/ 11 h 380"/>
              <a:gd name="T8" fmla="*/ 162 w 314"/>
              <a:gd name="T9" fmla="*/ 119 h 380"/>
              <a:gd name="T10" fmla="*/ 43 w 314"/>
              <a:gd name="T11" fmla="*/ 11 h 380"/>
              <a:gd name="T12" fmla="*/ 10 w 314"/>
              <a:gd name="T13" fmla="*/ 11 h 380"/>
              <a:gd name="T14" fmla="*/ 10 w 314"/>
              <a:gd name="T15" fmla="*/ 43 h 380"/>
              <a:gd name="T16" fmla="*/ 129 w 314"/>
              <a:gd name="T17" fmla="*/ 162 h 380"/>
              <a:gd name="T18" fmla="*/ 129 w 314"/>
              <a:gd name="T19" fmla="*/ 194 h 380"/>
              <a:gd name="T20" fmla="*/ 86 w 314"/>
              <a:gd name="T21" fmla="*/ 194 h 380"/>
              <a:gd name="T22" fmla="*/ 65 w 314"/>
              <a:gd name="T23" fmla="*/ 227 h 380"/>
              <a:gd name="T24" fmla="*/ 86 w 314"/>
              <a:gd name="T25" fmla="*/ 249 h 380"/>
              <a:gd name="T26" fmla="*/ 129 w 314"/>
              <a:gd name="T27" fmla="*/ 249 h 380"/>
              <a:gd name="T28" fmla="*/ 129 w 314"/>
              <a:gd name="T29" fmla="*/ 270 h 380"/>
              <a:gd name="T30" fmla="*/ 86 w 314"/>
              <a:gd name="T31" fmla="*/ 270 h 380"/>
              <a:gd name="T32" fmla="*/ 65 w 314"/>
              <a:gd name="T33" fmla="*/ 292 h 380"/>
              <a:gd name="T34" fmla="*/ 86 w 314"/>
              <a:gd name="T35" fmla="*/ 314 h 380"/>
              <a:gd name="T36" fmla="*/ 129 w 314"/>
              <a:gd name="T37" fmla="*/ 314 h 380"/>
              <a:gd name="T38" fmla="*/ 129 w 314"/>
              <a:gd name="T39" fmla="*/ 357 h 380"/>
              <a:gd name="T40" fmla="*/ 162 w 314"/>
              <a:gd name="T41" fmla="*/ 379 h 380"/>
              <a:gd name="T42" fmla="*/ 162 w 314"/>
              <a:gd name="T43" fmla="*/ 379 h 380"/>
              <a:gd name="T44" fmla="*/ 184 w 314"/>
              <a:gd name="T45" fmla="*/ 357 h 380"/>
              <a:gd name="T46" fmla="*/ 184 w 314"/>
              <a:gd name="T47" fmla="*/ 314 h 380"/>
              <a:gd name="T48" fmla="*/ 227 w 314"/>
              <a:gd name="T49" fmla="*/ 314 h 380"/>
              <a:gd name="T50" fmla="*/ 249 w 314"/>
              <a:gd name="T51" fmla="*/ 292 h 380"/>
              <a:gd name="T52" fmla="*/ 227 w 314"/>
              <a:gd name="T53" fmla="*/ 270 h 380"/>
              <a:gd name="T54" fmla="*/ 184 w 314"/>
              <a:gd name="T55" fmla="*/ 270 h 380"/>
              <a:gd name="T56" fmla="*/ 184 w 314"/>
              <a:gd name="T57" fmla="*/ 249 h 380"/>
              <a:gd name="T58" fmla="*/ 227 w 314"/>
              <a:gd name="T59" fmla="*/ 249 h 380"/>
              <a:gd name="T60" fmla="*/ 249 w 314"/>
              <a:gd name="T61" fmla="*/ 227 h 380"/>
              <a:gd name="T62" fmla="*/ 227 w 314"/>
              <a:gd name="T63" fmla="*/ 194 h 380"/>
              <a:gd name="T64" fmla="*/ 184 w 314"/>
              <a:gd name="T65" fmla="*/ 194 h 380"/>
              <a:gd name="T66" fmla="*/ 184 w 314"/>
              <a:gd name="T67" fmla="*/ 162 h 380"/>
              <a:gd name="T68" fmla="*/ 303 w 314"/>
              <a:gd name="T69" fmla="*/ 43 h 3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314" h="380">
                <a:moveTo>
                  <a:pt x="303" y="43"/>
                </a:moveTo>
                <a:lnTo>
                  <a:pt x="303" y="43"/>
                </a:lnTo>
                <a:cubicBezTo>
                  <a:pt x="313" y="32"/>
                  <a:pt x="313" y="21"/>
                  <a:pt x="303" y="11"/>
                </a:cubicBezTo>
                <a:cubicBezTo>
                  <a:pt x="292" y="0"/>
                  <a:pt x="281" y="0"/>
                  <a:pt x="270" y="11"/>
                </a:cubicBezTo>
                <a:cubicBezTo>
                  <a:pt x="162" y="119"/>
                  <a:pt x="162" y="119"/>
                  <a:pt x="162" y="119"/>
                </a:cubicBezTo>
                <a:cubicBezTo>
                  <a:pt x="43" y="11"/>
                  <a:pt x="43" y="11"/>
                  <a:pt x="43" y="11"/>
                </a:cubicBezTo>
                <a:cubicBezTo>
                  <a:pt x="32" y="0"/>
                  <a:pt x="21" y="0"/>
                  <a:pt x="10" y="11"/>
                </a:cubicBezTo>
                <a:cubicBezTo>
                  <a:pt x="0" y="11"/>
                  <a:pt x="0" y="32"/>
                  <a:pt x="10" y="43"/>
                </a:cubicBezTo>
                <a:cubicBezTo>
                  <a:pt x="129" y="162"/>
                  <a:pt x="129" y="162"/>
                  <a:pt x="129" y="162"/>
                </a:cubicBezTo>
                <a:cubicBezTo>
                  <a:pt x="129" y="194"/>
                  <a:pt x="129" y="194"/>
                  <a:pt x="129" y="194"/>
                </a:cubicBezTo>
                <a:cubicBezTo>
                  <a:pt x="86" y="194"/>
                  <a:pt x="86" y="194"/>
                  <a:pt x="86" y="194"/>
                </a:cubicBezTo>
                <a:cubicBezTo>
                  <a:pt x="75" y="194"/>
                  <a:pt x="65" y="206"/>
                  <a:pt x="65" y="227"/>
                </a:cubicBezTo>
                <a:cubicBezTo>
                  <a:pt x="65" y="238"/>
                  <a:pt x="75" y="249"/>
                  <a:pt x="86" y="249"/>
                </a:cubicBezTo>
                <a:cubicBezTo>
                  <a:pt x="129" y="249"/>
                  <a:pt x="129" y="249"/>
                  <a:pt x="129" y="249"/>
                </a:cubicBezTo>
                <a:cubicBezTo>
                  <a:pt x="129" y="270"/>
                  <a:pt x="129" y="270"/>
                  <a:pt x="129" y="270"/>
                </a:cubicBezTo>
                <a:cubicBezTo>
                  <a:pt x="86" y="270"/>
                  <a:pt x="86" y="270"/>
                  <a:pt x="86" y="270"/>
                </a:cubicBezTo>
                <a:cubicBezTo>
                  <a:pt x="75" y="270"/>
                  <a:pt x="65" y="281"/>
                  <a:pt x="65" y="292"/>
                </a:cubicBezTo>
                <a:cubicBezTo>
                  <a:pt x="65" y="303"/>
                  <a:pt x="75" y="314"/>
                  <a:pt x="86" y="314"/>
                </a:cubicBezTo>
                <a:cubicBezTo>
                  <a:pt x="129" y="314"/>
                  <a:pt x="129" y="314"/>
                  <a:pt x="129" y="314"/>
                </a:cubicBezTo>
                <a:cubicBezTo>
                  <a:pt x="129" y="357"/>
                  <a:pt x="129" y="357"/>
                  <a:pt x="129" y="357"/>
                </a:cubicBezTo>
                <a:cubicBezTo>
                  <a:pt x="129" y="368"/>
                  <a:pt x="140" y="379"/>
                  <a:pt x="162" y="379"/>
                </a:cubicBezTo>
                <a:lnTo>
                  <a:pt x="162" y="379"/>
                </a:lnTo>
                <a:cubicBezTo>
                  <a:pt x="173" y="379"/>
                  <a:pt x="184" y="368"/>
                  <a:pt x="184" y="357"/>
                </a:cubicBezTo>
                <a:cubicBezTo>
                  <a:pt x="184" y="314"/>
                  <a:pt x="184" y="314"/>
                  <a:pt x="184" y="314"/>
                </a:cubicBezTo>
                <a:cubicBezTo>
                  <a:pt x="227" y="314"/>
                  <a:pt x="227" y="314"/>
                  <a:pt x="227" y="314"/>
                </a:cubicBezTo>
                <a:cubicBezTo>
                  <a:pt x="238" y="314"/>
                  <a:pt x="249" y="303"/>
                  <a:pt x="249" y="292"/>
                </a:cubicBezTo>
                <a:cubicBezTo>
                  <a:pt x="249" y="281"/>
                  <a:pt x="238" y="270"/>
                  <a:pt x="227" y="270"/>
                </a:cubicBezTo>
                <a:cubicBezTo>
                  <a:pt x="184" y="270"/>
                  <a:pt x="184" y="270"/>
                  <a:pt x="184" y="270"/>
                </a:cubicBezTo>
                <a:cubicBezTo>
                  <a:pt x="184" y="249"/>
                  <a:pt x="184" y="249"/>
                  <a:pt x="184" y="249"/>
                </a:cubicBezTo>
                <a:cubicBezTo>
                  <a:pt x="227" y="249"/>
                  <a:pt x="227" y="249"/>
                  <a:pt x="227" y="249"/>
                </a:cubicBezTo>
                <a:cubicBezTo>
                  <a:pt x="238" y="249"/>
                  <a:pt x="249" y="238"/>
                  <a:pt x="249" y="227"/>
                </a:cubicBezTo>
                <a:cubicBezTo>
                  <a:pt x="249" y="206"/>
                  <a:pt x="238" y="194"/>
                  <a:pt x="227" y="194"/>
                </a:cubicBezTo>
                <a:cubicBezTo>
                  <a:pt x="184" y="194"/>
                  <a:pt x="184" y="194"/>
                  <a:pt x="184" y="194"/>
                </a:cubicBezTo>
                <a:cubicBezTo>
                  <a:pt x="184" y="162"/>
                  <a:pt x="184" y="162"/>
                  <a:pt x="184" y="162"/>
                </a:cubicBezTo>
                <a:lnTo>
                  <a:pt x="303" y="43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06" name="Freeform 432">
            <a:extLst>
              <a:ext uri="{FF2B5EF4-FFF2-40B4-BE49-F238E27FC236}">
                <a16:creationId xmlns:a16="http://schemas.microsoft.com/office/drawing/2014/main" id="{35EEE7CD-9E4E-DA4B-AC4F-B1F4EF345C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5959" y="2041306"/>
            <a:ext cx="306663" cy="553535"/>
          </a:xfrm>
          <a:custGeom>
            <a:avLst/>
            <a:gdLst>
              <a:gd name="T0" fmla="*/ 583 w 703"/>
              <a:gd name="T1" fmla="*/ 1266 h 1267"/>
              <a:gd name="T2" fmla="*/ 583 w 703"/>
              <a:gd name="T3" fmla="*/ 1266 h 1267"/>
              <a:gd name="T4" fmla="*/ 108 w 703"/>
              <a:gd name="T5" fmla="*/ 1266 h 1267"/>
              <a:gd name="T6" fmla="*/ 0 w 703"/>
              <a:gd name="T7" fmla="*/ 1158 h 1267"/>
              <a:gd name="T8" fmla="*/ 0 w 703"/>
              <a:gd name="T9" fmla="*/ 119 h 1267"/>
              <a:gd name="T10" fmla="*/ 108 w 703"/>
              <a:gd name="T11" fmla="*/ 0 h 1267"/>
              <a:gd name="T12" fmla="*/ 583 w 703"/>
              <a:gd name="T13" fmla="*/ 0 h 1267"/>
              <a:gd name="T14" fmla="*/ 702 w 703"/>
              <a:gd name="T15" fmla="*/ 119 h 1267"/>
              <a:gd name="T16" fmla="*/ 702 w 703"/>
              <a:gd name="T17" fmla="*/ 411 h 1267"/>
              <a:gd name="T18" fmla="*/ 681 w 703"/>
              <a:gd name="T19" fmla="*/ 433 h 1267"/>
              <a:gd name="T20" fmla="*/ 659 w 703"/>
              <a:gd name="T21" fmla="*/ 411 h 1267"/>
              <a:gd name="T22" fmla="*/ 659 w 703"/>
              <a:gd name="T23" fmla="*/ 119 h 1267"/>
              <a:gd name="T24" fmla="*/ 583 w 703"/>
              <a:gd name="T25" fmla="*/ 43 h 1267"/>
              <a:gd name="T26" fmla="*/ 108 w 703"/>
              <a:gd name="T27" fmla="*/ 43 h 1267"/>
              <a:gd name="T28" fmla="*/ 43 w 703"/>
              <a:gd name="T29" fmla="*/ 119 h 1267"/>
              <a:gd name="T30" fmla="*/ 43 w 703"/>
              <a:gd name="T31" fmla="*/ 1158 h 1267"/>
              <a:gd name="T32" fmla="*/ 108 w 703"/>
              <a:gd name="T33" fmla="*/ 1223 h 1267"/>
              <a:gd name="T34" fmla="*/ 583 w 703"/>
              <a:gd name="T35" fmla="*/ 1223 h 1267"/>
              <a:gd name="T36" fmla="*/ 659 w 703"/>
              <a:gd name="T37" fmla="*/ 1158 h 1267"/>
              <a:gd name="T38" fmla="*/ 659 w 703"/>
              <a:gd name="T39" fmla="*/ 866 h 1267"/>
              <a:gd name="T40" fmla="*/ 681 w 703"/>
              <a:gd name="T41" fmla="*/ 844 h 1267"/>
              <a:gd name="T42" fmla="*/ 702 w 703"/>
              <a:gd name="T43" fmla="*/ 866 h 1267"/>
              <a:gd name="T44" fmla="*/ 702 w 703"/>
              <a:gd name="T45" fmla="*/ 1158 h 1267"/>
              <a:gd name="T46" fmla="*/ 583 w 703"/>
              <a:gd name="T47" fmla="*/ 1266 h 1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703" h="1267">
                <a:moveTo>
                  <a:pt x="583" y="1266"/>
                </a:moveTo>
                <a:lnTo>
                  <a:pt x="583" y="1266"/>
                </a:lnTo>
                <a:cubicBezTo>
                  <a:pt x="108" y="1266"/>
                  <a:pt x="108" y="1266"/>
                  <a:pt x="108" y="1266"/>
                </a:cubicBezTo>
                <a:cubicBezTo>
                  <a:pt x="43" y="1266"/>
                  <a:pt x="0" y="1212"/>
                  <a:pt x="0" y="1158"/>
                </a:cubicBezTo>
                <a:cubicBezTo>
                  <a:pt x="0" y="119"/>
                  <a:pt x="0" y="119"/>
                  <a:pt x="0" y="119"/>
                </a:cubicBezTo>
                <a:cubicBezTo>
                  <a:pt x="0" y="54"/>
                  <a:pt x="43" y="0"/>
                  <a:pt x="108" y="0"/>
                </a:cubicBezTo>
                <a:cubicBezTo>
                  <a:pt x="583" y="0"/>
                  <a:pt x="583" y="0"/>
                  <a:pt x="583" y="0"/>
                </a:cubicBezTo>
                <a:cubicBezTo>
                  <a:pt x="648" y="0"/>
                  <a:pt x="702" y="54"/>
                  <a:pt x="702" y="119"/>
                </a:cubicBezTo>
                <a:cubicBezTo>
                  <a:pt x="702" y="411"/>
                  <a:pt x="702" y="411"/>
                  <a:pt x="702" y="411"/>
                </a:cubicBezTo>
                <a:cubicBezTo>
                  <a:pt x="702" y="422"/>
                  <a:pt x="691" y="433"/>
                  <a:pt x="681" y="433"/>
                </a:cubicBezTo>
                <a:cubicBezTo>
                  <a:pt x="670" y="433"/>
                  <a:pt x="659" y="422"/>
                  <a:pt x="659" y="411"/>
                </a:cubicBezTo>
                <a:cubicBezTo>
                  <a:pt x="659" y="119"/>
                  <a:pt x="659" y="119"/>
                  <a:pt x="659" y="119"/>
                </a:cubicBezTo>
                <a:cubicBezTo>
                  <a:pt x="659" y="76"/>
                  <a:pt x="627" y="43"/>
                  <a:pt x="583" y="43"/>
                </a:cubicBezTo>
                <a:cubicBezTo>
                  <a:pt x="108" y="43"/>
                  <a:pt x="108" y="43"/>
                  <a:pt x="108" y="43"/>
                </a:cubicBezTo>
                <a:cubicBezTo>
                  <a:pt x="76" y="43"/>
                  <a:pt x="43" y="76"/>
                  <a:pt x="43" y="119"/>
                </a:cubicBezTo>
                <a:cubicBezTo>
                  <a:pt x="43" y="1158"/>
                  <a:pt x="43" y="1158"/>
                  <a:pt x="43" y="1158"/>
                </a:cubicBezTo>
                <a:cubicBezTo>
                  <a:pt x="43" y="1190"/>
                  <a:pt x="76" y="1223"/>
                  <a:pt x="108" y="1223"/>
                </a:cubicBezTo>
                <a:cubicBezTo>
                  <a:pt x="583" y="1223"/>
                  <a:pt x="583" y="1223"/>
                  <a:pt x="583" y="1223"/>
                </a:cubicBezTo>
                <a:cubicBezTo>
                  <a:pt x="627" y="1223"/>
                  <a:pt x="659" y="1190"/>
                  <a:pt x="659" y="1158"/>
                </a:cubicBezTo>
                <a:cubicBezTo>
                  <a:pt x="659" y="866"/>
                  <a:pt x="659" y="866"/>
                  <a:pt x="659" y="866"/>
                </a:cubicBezTo>
                <a:cubicBezTo>
                  <a:pt x="659" y="855"/>
                  <a:pt x="670" y="844"/>
                  <a:pt x="681" y="844"/>
                </a:cubicBezTo>
                <a:cubicBezTo>
                  <a:pt x="691" y="844"/>
                  <a:pt x="702" y="855"/>
                  <a:pt x="702" y="866"/>
                </a:cubicBezTo>
                <a:cubicBezTo>
                  <a:pt x="702" y="1158"/>
                  <a:pt x="702" y="1158"/>
                  <a:pt x="702" y="1158"/>
                </a:cubicBezTo>
                <a:cubicBezTo>
                  <a:pt x="702" y="1212"/>
                  <a:pt x="648" y="1266"/>
                  <a:pt x="583" y="126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07" name="Freeform 433">
            <a:extLst>
              <a:ext uri="{FF2B5EF4-FFF2-40B4-BE49-F238E27FC236}">
                <a16:creationId xmlns:a16="http://schemas.microsoft.com/office/drawing/2014/main" id="{608C1AC5-1006-E340-AC0D-D0AF28D8CE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2897" y="2494549"/>
            <a:ext cx="28930" cy="23145"/>
          </a:xfrm>
          <a:custGeom>
            <a:avLst/>
            <a:gdLst>
              <a:gd name="T0" fmla="*/ 32 w 66"/>
              <a:gd name="T1" fmla="*/ 54 h 55"/>
              <a:gd name="T2" fmla="*/ 32 w 66"/>
              <a:gd name="T3" fmla="*/ 54 h 55"/>
              <a:gd name="T4" fmla="*/ 0 w 66"/>
              <a:gd name="T5" fmla="*/ 32 h 55"/>
              <a:gd name="T6" fmla="*/ 32 w 66"/>
              <a:gd name="T7" fmla="*/ 0 h 55"/>
              <a:gd name="T8" fmla="*/ 65 w 66"/>
              <a:gd name="T9" fmla="*/ 32 h 55"/>
              <a:gd name="T10" fmla="*/ 32 w 66"/>
              <a:gd name="T11" fmla="*/ 54 h 55"/>
              <a:gd name="T12" fmla="*/ 32 w 66"/>
              <a:gd name="T13" fmla="*/ 11 h 55"/>
              <a:gd name="T14" fmla="*/ 32 w 66"/>
              <a:gd name="T15" fmla="*/ 11 h 55"/>
              <a:gd name="T16" fmla="*/ 21 w 66"/>
              <a:gd name="T17" fmla="*/ 32 h 55"/>
              <a:gd name="T18" fmla="*/ 32 w 66"/>
              <a:gd name="T19" fmla="*/ 43 h 55"/>
              <a:gd name="T20" fmla="*/ 54 w 66"/>
              <a:gd name="T21" fmla="*/ 32 h 55"/>
              <a:gd name="T22" fmla="*/ 32 w 66"/>
              <a:gd name="T23" fmla="*/ 11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6" h="55">
                <a:moveTo>
                  <a:pt x="32" y="54"/>
                </a:moveTo>
                <a:lnTo>
                  <a:pt x="32" y="54"/>
                </a:lnTo>
                <a:cubicBezTo>
                  <a:pt x="21" y="54"/>
                  <a:pt x="0" y="43"/>
                  <a:pt x="0" y="32"/>
                </a:cubicBezTo>
                <a:cubicBezTo>
                  <a:pt x="0" y="11"/>
                  <a:pt x="21" y="0"/>
                  <a:pt x="32" y="0"/>
                </a:cubicBezTo>
                <a:cubicBezTo>
                  <a:pt x="54" y="0"/>
                  <a:pt x="65" y="11"/>
                  <a:pt x="65" y="32"/>
                </a:cubicBezTo>
                <a:cubicBezTo>
                  <a:pt x="65" y="43"/>
                  <a:pt x="54" y="54"/>
                  <a:pt x="32" y="54"/>
                </a:cubicBezTo>
                <a:close/>
                <a:moveTo>
                  <a:pt x="32" y="11"/>
                </a:moveTo>
                <a:lnTo>
                  <a:pt x="32" y="11"/>
                </a:lnTo>
                <a:cubicBezTo>
                  <a:pt x="21" y="11"/>
                  <a:pt x="21" y="21"/>
                  <a:pt x="21" y="32"/>
                </a:cubicBezTo>
                <a:cubicBezTo>
                  <a:pt x="21" y="32"/>
                  <a:pt x="21" y="43"/>
                  <a:pt x="32" y="43"/>
                </a:cubicBezTo>
                <a:cubicBezTo>
                  <a:pt x="43" y="43"/>
                  <a:pt x="54" y="32"/>
                  <a:pt x="54" y="32"/>
                </a:cubicBezTo>
                <a:cubicBezTo>
                  <a:pt x="54" y="21"/>
                  <a:pt x="43" y="11"/>
                  <a:pt x="32" y="11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08" name="Freeform 434">
            <a:extLst>
              <a:ext uri="{FF2B5EF4-FFF2-40B4-BE49-F238E27FC236}">
                <a16:creationId xmlns:a16="http://schemas.microsoft.com/office/drawing/2014/main" id="{971ADDF9-E337-CC49-B383-8ED6D2C16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3966" y="2101096"/>
            <a:ext cx="90649" cy="19287"/>
          </a:xfrm>
          <a:custGeom>
            <a:avLst/>
            <a:gdLst>
              <a:gd name="T0" fmla="*/ 173 w 206"/>
              <a:gd name="T1" fmla="*/ 43 h 44"/>
              <a:gd name="T2" fmla="*/ 173 w 206"/>
              <a:gd name="T3" fmla="*/ 43 h 44"/>
              <a:gd name="T4" fmla="*/ 21 w 206"/>
              <a:gd name="T5" fmla="*/ 43 h 44"/>
              <a:gd name="T6" fmla="*/ 0 w 206"/>
              <a:gd name="T7" fmla="*/ 21 h 44"/>
              <a:gd name="T8" fmla="*/ 21 w 206"/>
              <a:gd name="T9" fmla="*/ 0 h 44"/>
              <a:gd name="T10" fmla="*/ 173 w 206"/>
              <a:gd name="T11" fmla="*/ 0 h 44"/>
              <a:gd name="T12" fmla="*/ 205 w 206"/>
              <a:gd name="T13" fmla="*/ 21 h 44"/>
              <a:gd name="T14" fmla="*/ 173 w 206"/>
              <a:gd name="T15" fmla="*/ 43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6" h="44">
                <a:moveTo>
                  <a:pt x="173" y="43"/>
                </a:moveTo>
                <a:lnTo>
                  <a:pt x="173" y="43"/>
                </a:lnTo>
                <a:cubicBezTo>
                  <a:pt x="21" y="43"/>
                  <a:pt x="21" y="43"/>
                  <a:pt x="21" y="43"/>
                </a:cubicBezTo>
                <a:cubicBezTo>
                  <a:pt x="10" y="43"/>
                  <a:pt x="0" y="32"/>
                  <a:pt x="0" y="21"/>
                </a:cubicBezTo>
                <a:cubicBezTo>
                  <a:pt x="0" y="10"/>
                  <a:pt x="10" y="0"/>
                  <a:pt x="21" y="0"/>
                </a:cubicBezTo>
                <a:cubicBezTo>
                  <a:pt x="173" y="0"/>
                  <a:pt x="173" y="0"/>
                  <a:pt x="173" y="0"/>
                </a:cubicBezTo>
                <a:cubicBezTo>
                  <a:pt x="194" y="0"/>
                  <a:pt x="205" y="10"/>
                  <a:pt x="205" y="21"/>
                </a:cubicBezTo>
                <a:cubicBezTo>
                  <a:pt x="205" y="32"/>
                  <a:pt x="194" y="43"/>
                  <a:pt x="173" y="4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09" name="Freeform 435">
            <a:extLst>
              <a:ext uri="{FF2B5EF4-FFF2-40B4-BE49-F238E27FC236}">
                <a16:creationId xmlns:a16="http://schemas.microsoft.com/office/drawing/2014/main" id="{BD5108F6-7DB9-5344-937B-3A62B06AEF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3966" y="2168600"/>
            <a:ext cx="57861" cy="298948"/>
          </a:xfrm>
          <a:custGeom>
            <a:avLst/>
            <a:gdLst>
              <a:gd name="T0" fmla="*/ 65 w 131"/>
              <a:gd name="T1" fmla="*/ 682 h 683"/>
              <a:gd name="T2" fmla="*/ 65 w 131"/>
              <a:gd name="T3" fmla="*/ 682 h 683"/>
              <a:gd name="T4" fmla="*/ 0 w 131"/>
              <a:gd name="T5" fmla="*/ 617 h 683"/>
              <a:gd name="T6" fmla="*/ 0 w 131"/>
              <a:gd name="T7" fmla="*/ 65 h 683"/>
              <a:gd name="T8" fmla="*/ 65 w 131"/>
              <a:gd name="T9" fmla="*/ 0 h 683"/>
              <a:gd name="T10" fmla="*/ 130 w 131"/>
              <a:gd name="T11" fmla="*/ 65 h 683"/>
              <a:gd name="T12" fmla="*/ 130 w 131"/>
              <a:gd name="T13" fmla="*/ 152 h 683"/>
              <a:gd name="T14" fmla="*/ 108 w 131"/>
              <a:gd name="T15" fmla="*/ 173 h 683"/>
              <a:gd name="T16" fmla="*/ 97 w 131"/>
              <a:gd name="T17" fmla="*/ 152 h 683"/>
              <a:gd name="T18" fmla="*/ 97 w 131"/>
              <a:gd name="T19" fmla="*/ 65 h 683"/>
              <a:gd name="T20" fmla="*/ 65 w 131"/>
              <a:gd name="T21" fmla="*/ 43 h 683"/>
              <a:gd name="T22" fmla="*/ 32 w 131"/>
              <a:gd name="T23" fmla="*/ 65 h 683"/>
              <a:gd name="T24" fmla="*/ 32 w 131"/>
              <a:gd name="T25" fmla="*/ 617 h 683"/>
              <a:gd name="T26" fmla="*/ 65 w 131"/>
              <a:gd name="T27" fmla="*/ 649 h 683"/>
              <a:gd name="T28" fmla="*/ 97 w 131"/>
              <a:gd name="T29" fmla="*/ 617 h 683"/>
              <a:gd name="T30" fmla="*/ 97 w 131"/>
              <a:gd name="T31" fmla="*/ 530 h 683"/>
              <a:gd name="T32" fmla="*/ 108 w 131"/>
              <a:gd name="T33" fmla="*/ 509 h 683"/>
              <a:gd name="T34" fmla="*/ 130 w 131"/>
              <a:gd name="T35" fmla="*/ 530 h 683"/>
              <a:gd name="T36" fmla="*/ 130 w 131"/>
              <a:gd name="T37" fmla="*/ 617 h 683"/>
              <a:gd name="T38" fmla="*/ 65 w 131"/>
              <a:gd name="T39" fmla="*/ 682 h 6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31" h="683">
                <a:moveTo>
                  <a:pt x="65" y="682"/>
                </a:moveTo>
                <a:lnTo>
                  <a:pt x="65" y="682"/>
                </a:lnTo>
                <a:cubicBezTo>
                  <a:pt x="32" y="682"/>
                  <a:pt x="0" y="649"/>
                  <a:pt x="0" y="617"/>
                </a:cubicBezTo>
                <a:cubicBezTo>
                  <a:pt x="0" y="65"/>
                  <a:pt x="0" y="65"/>
                  <a:pt x="0" y="65"/>
                </a:cubicBezTo>
                <a:cubicBezTo>
                  <a:pt x="0" y="33"/>
                  <a:pt x="32" y="0"/>
                  <a:pt x="65" y="0"/>
                </a:cubicBezTo>
                <a:cubicBezTo>
                  <a:pt x="97" y="0"/>
                  <a:pt x="130" y="33"/>
                  <a:pt x="130" y="65"/>
                </a:cubicBezTo>
                <a:cubicBezTo>
                  <a:pt x="130" y="152"/>
                  <a:pt x="130" y="152"/>
                  <a:pt x="130" y="152"/>
                </a:cubicBezTo>
                <a:cubicBezTo>
                  <a:pt x="130" y="162"/>
                  <a:pt x="119" y="173"/>
                  <a:pt x="108" y="173"/>
                </a:cubicBezTo>
                <a:cubicBezTo>
                  <a:pt x="97" y="173"/>
                  <a:pt x="97" y="162"/>
                  <a:pt x="97" y="152"/>
                </a:cubicBezTo>
                <a:cubicBezTo>
                  <a:pt x="97" y="65"/>
                  <a:pt x="97" y="65"/>
                  <a:pt x="97" y="65"/>
                </a:cubicBezTo>
                <a:cubicBezTo>
                  <a:pt x="97" y="54"/>
                  <a:pt x="76" y="43"/>
                  <a:pt x="65" y="43"/>
                </a:cubicBezTo>
                <a:cubicBezTo>
                  <a:pt x="54" y="43"/>
                  <a:pt x="32" y="54"/>
                  <a:pt x="32" y="65"/>
                </a:cubicBezTo>
                <a:cubicBezTo>
                  <a:pt x="32" y="617"/>
                  <a:pt x="32" y="617"/>
                  <a:pt x="32" y="617"/>
                </a:cubicBezTo>
                <a:cubicBezTo>
                  <a:pt x="32" y="628"/>
                  <a:pt x="54" y="649"/>
                  <a:pt x="65" y="649"/>
                </a:cubicBezTo>
                <a:cubicBezTo>
                  <a:pt x="76" y="649"/>
                  <a:pt x="97" y="628"/>
                  <a:pt x="97" y="617"/>
                </a:cubicBezTo>
                <a:cubicBezTo>
                  <a:pt x="97" y="530"/>
                  <a:pt x="97" y="530"/>
                  <a:pt x="97" y="530"/>
                </a:cubicBezTo>
                <a:cubicBezTo>
                  <a:pt x="97" y="519"/>
                  <a:pt x="97" y="509"/>
                  <a:pt x="108" y="509"/>
                </a:cubicBezTo>
                <a:cubicBezTo>
                  <a:pt x="119" y="509"/>
                  <a:pt x="130" y="519"/>
                  <a:pt x="130" y="530"/>
                </a:cubicBezTo>
                <a:cubicBezTo>
                  <a:pt x="130" y="617"/>
                  <a:pt x="130" y="617"/>
                  <a:pt x="130" y="617"/>
                </a:cubicBezTo>
                <a:cubicBezTo>
                  <a:pt x="130" y="649"/>
                  <a:pt x="97" y="682"/>
                  <a:pt x="65" y="68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10" name="Freeform 436">
            <a:extLst>
              <a:ext uri="{FF2B5EF4-FFF2-40B4-BE49-F238E27FC236}">
                <a16:creationId xmlns:a16="http://schemas.microsoft.com/office/drawing/2014/main" id="{D0EC9767-21EA-044E-92EB-19E98D2275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7111" y="2230318"/>
            <a:ext cx="204442" cy="175512"/>
          </a:xfrm>
          <a:custGeom>
            <a:avLst/>
            <a:gdLst>
              <a:gd name="T0" fmla="*/ 433 w 466"/>
              <a:gd name="T1" fmla="*/ 400 h 401"/>
              <a:gd name="T2" fmla="*/ 433 w 466"/>
              <a:gd name="T3" fmla="*/ 400 h 401"/>
              <a:gd name="T4" fmla="*/ 22 w 466"/>
              <a:gd name="T5" fmla="*/ 400 h 401"/>
              <a:gd name="T6" fmla="*/ 0 w 466"/>
              <a:gd name="T7" fmla="*/ 389 h 401"/>
              <a:gd name="T8" fmla="*/ 22 w 466"/>
              <a:gd name="T9" fmla="*/ 368 h 401"/>
              <a:gd name="T10" fmla="*/ 433 w 466"/>
              <a:gd name="T11" fmla="*/ 368 h 401"/>
              <a:gd name="T12" fmla="*/ 433 w 466"/>
              <a:gd name="T13" fmla="*/ 32 h 401"/>
              <a:gd name="T14" fmla="*/ 22 w 466"/>
              <a:gd name="T15" fmla="*/ 32 h 401"/>
              <a:gd name="T16" fmla="*/ 0 w 466"/>
              <a:gd name="T17" fmla="*/ 21 h 401"/>
              <a:gd name="T18" fmla="*/ 22 w 466"/>
              <a:gd name="T19" fmla="*/ 0 h 401"/>
              <a:gd name="T20" fmla="*/ 433 w 466"/>
              <a:gd name="T21" fmla="*/ 0 h 401"/>
              <a:gd name="T22" fmla="*/ 465 w 466"/>
              <a:gd name="T23" fmla="*/ 21 h 401"/>
              <a:gd name="T24" fmla="*/ 465 w 466"/>
              <a:gd name="T25" fmla="*/ 378 h 401"/>
              <a:gd name="T26" fmla="*/ 433 w 466"/>
              <a:gd name="T27" fmla="*/ 400 h 401"/>
              <a:gd name="T28" fmla="*/ 433 w 466"/>
              <a:gd name="T29" fmla="*/ 32 h 401"/>
              <a:gd name="T30" fmla="*/ 433 w 466"/>
              <a:gd name="T31" fmla="*/ 32 h 401"/>
              <a:gd name="T32" fmla="*/ 443 w 466"/>
              <a:gd name="T33" fmla="*/ 32 h 401"/>
              <a:gd name="T34" fmla="*/ 433 w 466"/>
              <a:gd name="T35" fmla="*/ 32 h 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66" h="401">
                <a:moveTo>
                  <a:pt x="433" y="400"/>
                </a:moveTo>
                <a:lnTo>
                  <a:pt x="433" y="400"/>
                </a:lnTo>
                <a:cubicBezTo>
                  <a:pt x="22" y="400"/>
                  <a:pt x="22" y="400"/>
                  <a:pt x="22" y="400"/>
                </a:cubicBezTo>
                <a:cubicBezTo>
                  <a:pt x="11" y="400"/>
                  <a:pt x="0" y="400"/>
                  <a:pt x="0" y="389"/>
                </a:cubicBezTo>
                <a:cubicBezTo>
                  <a:pt x="0" y="378"/>
                  <a:pt x="11" y="368"/>
                  <a:pt x="22" y="368"/>
                </a:cubicBezTo>
                <a:cubicBezTo>
                  <a:pt x="433" y="368"/>
                  <a:pt x="433" y="368"/>
                  <a:pt x="433" y="368"/>
                </a:cubicBezTo>
                <a:cubicBezTo>
                  <a:pt x="433" y="32"/>
                  <a:pt x="433" y="32"/>
                  <a:pt x="433" y="32"/>
                </a:cubicBezTo>
                <a:cubicBezTo>
                  <a:pt x="22" y="32"/>
                  <a:pt x="22" y="32"/>
                  <a:pt x="22" y="32"/>
                </a:cubicBezTo>
                <a:cubicBezTo>
                  <a:pt x="11" y="32"/>
                  <a:pt x="0" y="21"/>
                  <a:pt x="0" y="21"/>
                </a:cubicBezTo>
                <a:cubicBezTo>
                  <a:pt x="0" y="11"/>
                  <a:pt x="11" y="0"/>
                  <a:pt x="22" y="0"/>
                </a:cubicBezTo>
                <a:cubicBezTo>
                  <a:pt x="433" y="0"/>
                  <a:pt x="433" y="0"/>
                  <a:pt x="433" y="0"/>
                </a:cubicBezTo>
                <a:cubicBezTo>
                  <a:pt x="455" y="0"/>
                  <a:pt x="465" y="11"/>
                  <a:pt x="465" y="21"/>
                </a:cubicBezTo>
                <a:cubicBezTo>
                  <a:pt x="465" y="378"/>
                  <a:pt x="465" y="378"/>
                  <a:pt x="465" y="378"/>
                </a:cubicBezTo>
                <a:cubicBezTo>
                  <a:pt x="465" y="389"/>
                  <a:pt x="455" y="400"/>
                  <a:pt x="433" y="400"/>
                </a:cubicBezTo>
                <a:close/>
                <a:moveTo>
                  <a:pt x="433" y="32"/>
                </a:moveTo>
                <a:lnTo>
                  <a:pt x="433" y="32"/>
                </a:lnTo>
                <a:cubicBezTo>
                  <a:pt x="443" y="32"/>
                  <a:pt x="443" y="32"/>
                  <a:pt x="443" y="32"/>
                </a:cubicBezTo>
                <a:lnTo>
                  <a:pt x="433" y="3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11" name="Freeform 437">
            <a:extLst>
              <a:ext uri="{FF2B5EF4-FFF2-40B4-BE49-F238E27FC236}">
                <a16:creationId xmlns:a16="http://schemas.microsoft.com/office/drawing/2014/main" id="{751761AE-9F2C-9445-9101-0BC22BB5CF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7111" y="2282393"/>
            <a:ext cx="71362" cy="71361"/>
          </a:xfrm>
          <a:custGeom>
            <a:avLst/>
            <a:gdLst>
              <a:gd name="T0" fmla="*/ 76 w 163"/>
              <a:gd name="T1" fmla="*/ 32 h 163"/>
              <a:gd name="T2" fmla="*/ 76 w 163"/>
              <a:gd name="T3" fmla="*/ 32 h 163"/>
              <a:gd name="T4" fmla="*/ 130 w 163"/>
              <a:gd name="T5" fmla="*/ 86 h 163"/>
              <a:gd name="T6" fmla="*/ 76 w 163"/>
              <a:gd name="T7" fmla="*/ 130 h 163"/>
              <a:gd name="T8" fmla="*/ 32 w 163"/>
              <a:gd name="T9" fmla="*/ 86 h 163"/>
              <a:gd name="T10" fmla="*/ 76 w 163"/>
              <a:gd name="T11" fmla="*/ 32 h 163"/>
              <a:gd name="T12" fmla="*/ 76 w 163"/>
              <a:gd name="T13" fmla="*/ 0 h 163"/>
              <a:gd name="T14" fmla="*/ 76 w 163"/>
              <a:gd name="T15" fmla="*/ 0 h 163"/>
              <a:gd name="T16" fmla="*/ 0 w 163"/>
              <a:gd name="T17" fmla="*/ 86 h 163"/>
              <a:gd name="T18" fmla="*/ 76 w 163"/>
              <a:gd name="T19" fmla="*/ 162 h 163"/>
              <a:gd name="T20" fmla="*/ 162 w 163"/>
              <a:gd name="T21" fmla="*/ 86 h 163"/>
              <a:gd name="T22" fmla="*/ 76 w 163"/>
              <a:gd name="T23" fmla="*/ 0 h 163"/>
              <a:gd name="T24" fmla="*/ 76 w 163"/>
              <a:gd name="T25" fmla="*/ 3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63" h="163">
                <a:moveTo>
                  <a:pt x="76" y="32"/>
                </a:moveTo>
                <a:lnTo>
                  <a:pt x="76" y="32"/>
                </a:lnTo>
                <a:cubicBezTo>
                  <a:pt x="108" y="32"/>
                  <a:pt x="130" y="54"/>
                  <a:pt x="130" y="86"/>
                </a:cubicBezTo>
                <a:cubicBezTo>
                  <a:pt x="130" y="108"/>
                  <a:pt x="108" y="130"/>
                  <a:pt x="76" y="130"/>
                </a:cubicBezTo>
                <a:cubicBezTo>
                  <a:pt x="54" y="130"/>
                  <a:pt x="32" y="108"/>
                  <a:pt x="32" y="86"/>
                </a:cubicBezTo>
                <a:cubicBezTo>
                  <a:pt x="32" y="54"/>
                  <a:pt x="54" y="32"/>
                  <a:pt x="76" y="32"/>
                </a:cubicBezTo>
                <a:lnTo>
                  <a:pt x="76" y="0"/>
                </a:lnTo>
                <a:lnTo>
                  <a:pt x="76" y="0"/>
                </a:lnTo>
                <a:cubicBezTo>
                  <a:pt x="32" y="0"/>
                  <a:pt x="0" y="32"/>
                  <a:pt x="0" y="86"/>
                </a:cubicBezTo>
                <a:cubicBezTo>
                  <a:pt x="0" y="130"/>
                  <a:pt x="32" y="162"/>
                  <a:pt x="76" y="162"/>
                </a:cubicBezTo>
                <a:cubicBezTo>
                  <a:pt x="130" y="162"/>
                  <a:pt x="162" y="130"/>
                  <a:pt x="162" y="86"/>
                </a:cubicBezTo>
                <a:cubicBezTo>
                  <a:pt x="162" y="32"/>
                  <a:pt x="130" y="0"/>
                  <a:pt x="76" y="0"/>
                </a:cubicBezTo>
                <a:lnTo>
                  <a:pt x="76" y="32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12" name="Freeform 438">
            <a:extLst>
              <a:ext uri="{FF2B5EF4-FFF2-40B4-BE49-F238E27FC236}">
                <a16:creationId xmlns:a16="http://schemas.microsoft.com/office/drawing/2014/main" id="{E247A707-3A34-1340-8D0E-5608BD02DC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7111" y="2257320"/>
            <a:ext cx="169725" cy="117651"/>
          </a:xfrm>
          <a:custGeom>
            <a:avLst/>
            <a:gdLst>
              <a:gd name="T0" fmla="*/ 335 w 390"/>
              <a:gd name="T1" fmla="*/ 270 h 271"/>
              <a:gd name="T2" fmla="*/ 335 w 390"/>
              <a:gd name="T3" fmla="*/ 270 h 271"/>
              <a:gd name="T4" fmla="*/ 22 w 390"/>
              <a:gd name="T5" fmla="*/ 270 h 271"/>
              <a:gd name="T6" fmla="*/ 0 w 390"/>
              <a:gd name="T7" fmla="*/ 249 h 271"/>
              <a:gd name="T8" fmla="*/ 22 w 390"/>
              <a:gd name="T9" fmla="*/ 238 h 271"/>
              <a:gd name="T10" fmla="*/ 325 w 390"/>
              <a:gd name="T11" fmla="*/ 238 h 271"/>
              <a:gd name="T12" fmla="*/ 357 w 390"/>
              <a:gd name="T13" fmla="*/ 205 h 271"/>
              <a:gd name="T14" fmla="*/ 357 w 390"/>
              <a:gd name="T15" fmla="*/ 76 h 271"/>
              <a:gd name="T16" fmla="*/ 325 w 390"/>
              <a:gd name="T17" fmla="*/ 43 h 271"/>
              <a:gd name="T18" fmla="*/ 11 w 390"/>
              <a:gd name="T19" fmla="*/ 43 h 271"/>
              <a:gd name="T20" fmla="*/ 0 w 390"/>
              <a:gd name="T21" fmla="*/ 21 h 271"/>
              <a:gd name="T22" fmla="*/ 11 w 390"/>
              <a:gd name="T23" fmla="*/ 0 h 271"/>
              <a:gd name="T24" fmla="*/ 335 w 390"/>
              <a:gd name="T25" fmla="*/ 0 h 271"/>
              <a:gd name="T26" fmla="*/ 357 w 390"/>
              <a:gd name="T27" fmla="*/ 21 h 271"/>
              <a:gd name="T28" fmla="*/ 379 w 390"/>
              <a:gd name="T29" fmla="*/ 43 h 271"/>
              <a:gd name="T30" fmla="*/ 389 w 390"/>
              <a:gd name="T31" fmla="*/ 54 h 271"/>
              <a:gd name="T32" fmla="*/ 389 w 390"/>
              <a:gd name="T33" fmla="*/ 216 h 271"/>
              <a:gd name="T34" fmla="*/ 379 w 390"/>
              <a:gd name="T35" fmla="*/ 238 h 271"/>
              <a:gd name="T36" fmla="*/ 357 w 390"/>
              <a:gd name="T37" fmla="*/ 249 h 271"/>
              <a:gd name="T38" fmla="*/ 335 w 390"/>
              <a:gd name="T39" fmla="*/ 270 h 2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390" h="271">
                <a:moveTo>
                  <a:pt x="335" y="270"/>
                </a:moveTo>
                <a:lnTo>
                  <a:pt x="335" y="270"/>
                </a:lnTo>
                <a:cubicBezTo>
                  <a:pt x="22" y="270"/>
                  <a:pt x="22" y="270"/>
                  <a:pt x="22" y="270"/>
                </a:cubicBezTo>
                <a:cubicBezTo>
                  <a:pt x="11" y="270"/>
                  <a:pt x="0" y="259"/>
                  <a:pt x="0" y="249"/>
                </a:cubicBezTo>
                <a:cubicBezTo>
                  <a:pt x="0" y="238"/>
                  <a:pt x="11" y="238"/>
                  <a:pt x="22" y="238"/>
                </a:cubicBezTo>
                <a:cubicBezTo>
                  <a:pt x="325" y="238"/>
                  <a:pt x="325" y="238"/>
                  <a:pt x="325" y="238"/>
                </a:cubicBezTo>
                <a:cubicBezTo>
                  <a:pt x="335" y="216"/>
                  <a:pt x="346" y="205"/>
                  <a:pt x="357" y="205"/>
                </a:cubicBezTo>
                <a:cubicBezTo>
                  <a:pt x="357" y="76"/>
                  <a:pt x="357" y="76"/>
                  <a:pt x="357" y="76"/>
                </a:cubicBezTo>
                <a:cubicBezTo>
                  <a:pt x="346" y="64"/>
                  <a:pt x="335" y="54"/>
                  <a:pt x="325" y="43"/>
                </a:cubicBezTo>
                <a:cubicBezTo>
                  <a:pt x="11" y="43"/>
                  <a:pt x="11" y="43"/>
                  <a:pt x="11" y="43"/>
                </a:cubicBezTo>
                <a:cubicBezTo>
                  <a:pt x="11" y="43"/>
                  <a:pt x="0" y="32"/>
                  <a:pt x="0" y="21"/>
                </a:cubicBezTo>
                <a:cubicBezTo>
                  <a:pt x="0" y="10"/>
                  <a:pt x="11" y="0"/>
                  <a:pt x="11" y="0"/>
                </a:cubicBezTo>
                <a:cubicBezTo>
                  <a:pt x="335" y="0"/>
                  <a:pt x="335" y="0"/>
                  <a:pt x="335" y="0"/>
                </a:cubicBezTo>
                <a:cubicBezTo>
                  <a:pt x="346" y="0"/>
                  <a:pt x="357" y="10"/>
                  <a:pt x="357" y="21"/>
                </a:cubicBezTo>
                <a:cubicBezTo>
                  <a:pt x="357" y="32"/>
                  <a:pt x="368" y="43"/>
                  <a:pt x="379" y="43"/>
                </a:cubicBezTo>
                <a:cubicBezTo>
                  <a:pt x="389" y="43"/>
                  <a:pt x="389" y="43"/>
                  <a:pt x="389" y="54"/>
                </a:cubicBezTo>
                <a:cubicBezTo>
                  <a:pt x="389" y="216"/>
                  <a:pt x="389" y="216"/>
                  <a:pt x="389" y="216"/>
                </a:cubicBezTo>
                <a:cubicBezTo>
                  <a:pt x="389" y="227"/>
                  <a:pt x="389" y="238"/>
                  <a:pt x="379" y="238"/>
                </a:cubicBezTo>
                <a:cubicBezTo>
                  <a:pt x="368" y="238"/>
                  <a:pt x="357" y="238"/>
                  <a:pt x="357" y="249"/>
                </a:cubicBezTo>
                <a:cubicBezTo>
                  <a:pt x="357" y="259"/>
                  <a:pt x="346" y="270"/>
                  <a:pt x="335" y="27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13" name="Freeform 439">
            <a:extLst>
              <a:ext uri="{FF2B5EF4-FFF2-40B4-BE49-F238E27FC236}">
                <a16:creationId xmlns:a16="http://schemas.microsoft.com/office/drawing/2014/main" id="{B37D13CF-5617-1F4E-ADB8-27C29ED87C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17" y="3620905"/>
            <a:ext cx="308591" cy="553534"/>
          </a:xfrm>
          <a:custGeom>
            <a:avLst/>
            <a:gdLst>
              <a:gd name="T0" fmla="*/ 595 w 704"/>
              <a:gd name="T1" fmla="*/ 1266 h 1267"/>
              <a:gd name="T2" fmla="*/ 595 w 704"/>
              <a:gd name="T3" fmla="*/ 1266 h 1267"/>
              <a:gd name="T4" fmla="*/ 120 w 704"/>
              <a:gd name="T5" fmla="*/ 1266 h 1267"/>
              <a:gd name="T6" fmla="*/ 0 w 704"/>
              <a:gd name="T7" fmla="*/ 1147 h 1267"/>
              <a:gd name="T8" fmla="*/ 0 w 704"/>
              <a:gd name="T9" fmla="*/ 108 h 1267"/>
              <a:gd name="T10" fmla="*/ 120 w 704"/>
              <a:gd name="T11" fmla="*/ 0 h 1267"/>
              <a:gd name="T12" fmla="*/ 595 w 704"/>
              <a:gd name="T13" fmla="*/ 0 h 1267"/>
              <a:gd name="T14" fmla="*/ 703 w 704"/>
              <a:gd name="T15" fmla="*/ 108 h 1267"/>
              <a:gd name="T16" fmla="*/ 703 w 704"/>
              <a:gd name="T17" fmla="*/ 1147 h 1267"/>
              <a:gd name="T18" fmla="*/ 595 w 704"/>
              <a:gd name="T19" fmla="*/ 1266 h 1267"/>
              <a:gd name="T20" fmla="*/ 120 w 704"/>
              <a:gd name="T21" fmla="*/ 43 h 1267"/>
              <a:gd name="T22" fmla="*/ 120 w 704"/>
              <a:gd name="T23" fmla="*/ 43 h 1267"/>
              <a:gd name="T24" fmla="*/ 44 w 704"/>
              <a:gd name="T25" fmla="*/ 108 h 1267"/>
              <a:gd name="T26" fmla="*/ 44 w 704"/>
              <a:gd name="T27" fmla="*/ 1147 h 1267"/>
              <a:gd name="T28" fmla="*/ 120 w 704"/>
              <a:gd name="T29" fmla="*/ 1222 h 1267"/>
              <a:gd name="T30" fmla="*/ 595 w 704"/>
              <a:gd name="T31" fmla="*/ 1222 h 1267"/>
              <a:gd name="T32" fmla="*/ 660 w 704"/>
              <a:gd name="T33" fmla="*/ 1147 h 1267"/>
              <a:gd name="T34" fmla="*/ 660 w 704"/>
              <a:gd name="T35" fmla="*/ 108 h 1267"/>
              <a:gd name="T36" fmla="*/ 595 w 704"/>
              <a:gd name="T37" fmla="*/ 43 h 1267"/>
              <a:gd name="T38" fmla="*/ 120 w 704"/>
              <a:gd name="T39" fmla="*/ 43 h 1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704" h="1267">
                <a:moveTo>
                  <a:pt x="595" y="1266"/>
                </a:moveTo>
                <a:lnTo>
                  <a:pt x="595" y="1266"/>
                </a:lnTo>
                <a:cubicBezTo>
                  <a:pt x="120" y="1266"/>
                  <a:pt x="120" y="1266"/>
                  <a:pt x="120" y="1266"/>
                </a:cubicBezTo>
                <a:cubicBezTo>
                  <a:pt x="55" y="1266"/>
                  <a:pt x="0" y="1212"/>
                  <a:pt x="0" y="1147"/>
                </a:cubicBezTo>
                <a:cubicBezTo>
                  <a:pt x="0" y="108"/>
                  <a:pt x="0" y="108"/>
                  <a:pt x="0" y="108"/>
                </a:cubicBezTo>
                <a:cubicBezTo>
                  <a:pt x="0" y="54"/>
                  <a:pt x="55" y="0"/>
                  <a:pt x="120" y="0"/>
                </a:cubicBezTo>
                <a:cubicBezTo>
                  <a:pt x="595" y="0"/>
                  <a:pt x="595" y="0"/>
                  <a:pt x="595" y="0"/>
                </a:cubicBezTo>
                <a:cubicBezTo>
                  <a:pt x="660" y="0"/>
                  <a:pt x="703" y="54"/>
                  <a:pt x="703" y="108"/>
                </a:cubicBezTo>
                <a:cubicBezTo>
                  <a:pt x="703" y="1147"/>
                  <a:pt x="703" y="1147"/>
                  <a:pt x="703" y="1147"/>
                </a:cubicBezTo>
                <a:cubicBezTo>
                  <a:pt x="703" y="1212"/>
                  <a:pt x="660" y="1266"/>
                  <a:pt x="595" y="1266"/>
                </a:cubicBezTo>
                <a:close/>
                <a:moveTo>
                  <a:pt x="120" y="43"/>
                </a:moveTo>
                <a:lnTo>
                  <a:pt x="120" y="43"/>
                </a:lnTo>
                <a:cubicBezTo>
                  <a:pt x="76" y="43"/>
                  <a:pt x="44" y="75"/>
                  <a:pt x="44" y="108"/>
                </a:cubicBezTo>
                <a:cubicBezTo>
                  <a:pt x="44" y="1147"/>
                  <a:pt x="44" y="1147"/>
                  <a:pt x="44" y="1147"/>
                </a:cubicBezTo>
                <a:cubicBezTo>
                  <a:pt x="44" y="1190"/>
                  <a:pt x="76" y="1222"/>
                  <a:pt x="120" y="1222"/>
                </a:cubicBezTo>
                <a:cubicBezTo>
                  <a:pt x="595" y="1222"/>
                  <a:pt x="595" y="1222"/>
                  <a:pt x="595" y="1222"/>
                </a:cubicBezTo>
                <a:cubicBezTo>
                  <a:pt x="627" y="1222"/>
                  <a:pt x="660" y="1190"/>
                  <a:pt x="660" y="1147"/>
                </a:cubicBezTo>
                <a:cubicBezTo>
                  <a:pt x="660" y="108"/>
                  <a:pt x="660" y="108"/>
                  <a:pt x="660" y="108"/>
                </a:cubicBezTo>
                <a:cubicBezTo>
                  <a:pt x="660" y="75"/>
                  <a:pt x="627" y="43"/>
                  <a:pt x="595" y="43"/>
                </a:cubicBezTo>
                <a:lnTo>
                  <a:pt x="120" y="4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14" name="Freeform 440">
            <a:extLst>
              <a:ext uri="{FF2B5EF4-FFF2-40B4-BE49-F238E27FC236}">
                <a16:creationId xmlns:a16="http://schemas.microsoft.com/office/drawing/2014/main" id="{968BF37A-7ABA-F048-AC03-C7713AAB2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0612" y="4076077"/>
            <a:ext cx="28930" cy="23145"/>
          </a:xfrm>
          <a:custGeom>
            <a:avLst/>
            <a:gdLst>
              <a:gd name="T0" fmla="*/ 33 w 66"/>
              <a:gd name="T1" fmla="*/ 54 h 55"/>
              <a:gd name="T2" fmla="*/ 33 w 66"/>
              <a:gd name="T3" fmla="*/ 54 h 55"/>
              <a:gd name="T4" fmla="*/ 0 w 66"/>
              <a:gd name="T5" fmla="*/ 21 h 55"/>
              <a:gd name="T6" fmla="*/ 33 w 66"/>
              <a:gd name="T7" fmla="*/ 0 h 55"/>
              <a:gd name="T8" fmla="*/ 65 w 66"/>
              <a:gd name="T9" fmla="*/ 21 h 55"/>
              <a:gd name="T10" fmla="*/ 33 w 66"/>
              <a:gd name="T11" fmla="*/ 54 h 55"/>
              <a:gd name="T12" fmla="*/ 33 w 66"/>
              <a:gd name="T13" fmla="*/ 10 h 55"/>
              <a:gd name="T14" fmla="*/ 33 w 66"/>
              <a:gd name="T15" fmla="*/ 10 h 55"/>
              <a:gd name="T16" fmla="*/ 11 w 66"/>
              <a:gd name="T17" fmla="*/ 21 h 55"/>
              <a:gd name="T18" fmla="*/ 33 w 66"/>
              <a:gd name="T19" fmla="*/ 43 h 55"/>
              <a:gd name="T20" fmla="*/ 44 w 66"/>
              <a:gd name="T21" fmla="*/ 21 h 55"/>
              <a:gd name="T22" fmla="*/ 33 w 66"/>
              <a:gd name="T23" fmla="*/ 1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6" h="55">
                <a:moveTo>
                  <a:pt x="33" y="54"/>
                </a:moveTo>
                <a:lnTo>
                  <a:pt x="33" y="54"/>
                </a:lnTo>
                <a:cubicBezTo>
                  <a:pt x="11" y="54"/>
                  <a:pt x="0" y="43"/>
                  <a:pt x="0" y="21"/>
                </a:cubicBezTo>
                <a:cubicBezTo>
                  <a:pt x="0" y="10"/>
                  <a:pt x="11" y="0"/>
                  <a:pt x="33" y="0"/>
                </a:cubicBezTo>
                <a:cubicBezTo>
                  <a:pt x="44" y="0"/>
                  <a:pt x="65" y="10"/>
                  <a:pt x="65" y="21"/>
                </a:cubicBezTo>
                <a:cubicBezTo>
                  <a:pt x="65" y="43"/>
                  <a:pt x="44" y="54"/>
                  <a:pt x="33" y="54"/>
                </a:cubicBezTo>
                <a:close/>
                <a:moveTo>
                  <a:pt x="33" y="10"/>
                </a:moveTo>
                <a:lnTo>
                  <a:pt x="33" y="10"/>
                </a:lnTo>
                <a:cubicBezTo>
                  <a:pt x="22" y="10"/>
                  <a:pt x="11" y="21"/>
                  <a:pt x="11" y="21"/>
                </a:cubicBezTo>
                <a:cubicBezTo>
                  <a:pt x="11" y="32"/>
                  <a:pt x="22" y="43"/>
                  <a:pt x="33" y="43"/>
                </a:cubicBezTo>
                <a:cubicBezTo>
                  <a:pt x="44" y="43"/>
                  <a:pt x="44" y="32"/>
                  <a:pt x="44" y="21"/>
                </a:cubicBezTo>
                <a:cubicBezTo>
                  <a:pt x="44" y="21"/>
                  <a:pt x="44" y="10"/>
                  <a:pt x="33" y="1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16" name="Freeform 441">
            <a:extLst>
              <a:ext uri="{FF2B5EF4-FFF2-40B4-BE49-F238E27FC236}">
                <a16:creationId xmlns:a16="http://schemas.microsoft.com/office/drawing/2014/main" id="{6D79DAE8-696D-514D-A734-C6E1569D93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3610" y="3682624"/>
            <a:ext cx="84863" cy="19287"/>
          </a:xfrm>
          <a:custGeom>
            <a:avLst/>
            <a:gdLst>
              <a:gd name="T0" fmla="*/ 173 w 196"/>
              <a:gd name="T1" fmla="*/ 43 h 44"/>
              <a:gd name="T2" fmla="*/ 173 w 196"/>
              <a:gd name="T3" fmla="*/ 43 h 44"/>
              <a:gd name="T4" fmla="*/ 22 w 196"/>
              <a:gd name="T5" fmla="*/ 43 h 44"/>
              <a:gd name="T6" fmla="*/ 0 w 196"/>
              <a:gd name="T7" fmla="*/ 22 h 44"/>
              <a:gd name="T8" fmla="*/ 22 w 196"/>
              <a:gd name="T9" fmla="*/ 0 h 44"/>
              <a:gd name="T10" fmla="*/ 173 w 196"/>
              <a:gd name="T11" fmla="*/ 0 h 44"/>
              <a:gd name="T12" fmla="*/ 195 w 196"/>
              <a:gd name="T13" fmla="*/ 22 h 44"/>
              <a:gd name="T14" fmla="*/ 173 w 196"/>
              <a:gd name="T15" fmla="*/ 43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96" h="44">
                <a:moveTo>
                  <a:pt x="173" y="43"/>
                </a:moveTo>
                <a:lnTo>
                  <a:pt x="173" y="43"/>
                </a:lnTo>
                <a:cubicBezTo>
                  <a:pt x="22" y="43"/>
                  <a:pt x="22" y="43"/>
                  <a:pt x="22" y="43"/>
                </a:cubicBezTo>
                <a:cubicBezTo>
                  <a:pt x="0" y="43"/>
                  <a:pt x="0" y="33"/>
                  <a:pt x="0" y="22"/>
                </a:cubicBezTo>
                <a:cubicBezTo>
                  <a:pt x="0" y="11"/>
                  <a:pt x="0" y="0"/>
                  <a:pt x="22" y="0"/>
                </a:cubicBezTo>
                <a:cubicBezTo>
                  <a:pt x="173" y="0"/>
                  <a:pt x="173" y="0"/>
                  <a:pt x="173" y="0"/>
                </a:cubicBezTo>
                <a:cubicBezTo>
                  <a:pt x="184" y="0"/>
                  <a:pt x="195" y="11"/>
                  <a:pt x="195" y="22"/>
                </a:cubicBezTo>
                <a:cubicBezTo>
                  <a:pt x="195" y="33"/>
                  <a:pt x="184" y="43"/>
                  <a:pt x="173" y="4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17" name="Freeform 442">
            <a:extLst>
              <a:ext uri="{FF2B5EF4-FFF2-40B4-BE49-F238E27FC236}">
                <a16:creationId xmlns:a16="http://schemas.microsoft.com/office/drawing/2014/main" id="{956A8C7E-C5A2-D543-9CC9-D412F2835A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1535" y="3790630"/>
            <a:ext cx="185155" cy="214084"/>
          </a:xfrm>
          <a:custGeom>
            <a:avLst/>
            <a:gdLst>
              <a:gd name="T0" fmla="*/ 216 w 422"/>
              <a:gd name="T1" fmla="*/ 487 h 488"/>
              <a:gd name="T2" fmla="*/ 216 w 422"/>
              <a:gd name="T3" fmla="*/ 487 h 488"/>
              <a:gd name="T4" fmla="*/ 205 w 422"/>
              <a:gd name="T5" fmla="*/ 476 h 488"/>
              <a:gd name="T6" fmla="*/ 87 w 422"/>
              <a:gd name="T7" fmla="*/ 390 h 488"/>
              <a:gd name="T8" fmla="*/ 0 w 422"/>
              <a:gd name="T9" fmla="*/ 108 h 488"/>
              <a:gd name="T10" fmla="*/ 11 w 422"/>
              <a:gd name="T11" fmla="*/ 76 h 488"/>
              <a:gd name="T12" fmla="*/ 44 w 422"/>
              <a:gd name="T13" fmla="*/ 54 h 488"/>
              <a:gd name="T14" fmla="*/ 183 w 422"/>
              <a:gd name="T15" fmla="*/ 11 h 488"/>
              <a:gd name="T16" fmla="*/ 237 w 422"/>
              <a:gd name="T17" fmla="*/ 11 h 488"/>
              <a:gd name="T18" fmla="*/ 378 w 422"/>
              <a:gd name="T19" fmla="*/ 54 h 488"/>
              <a:gd name="T20" fmla="*/ 411 w 422"/>
              <a:gd name="T21" fmla="*/ 76 h 488"/>
              <a:gd name="T22" fmla="*/ 421 w 422"/>
              <a:gd name="T23" fmla="*/ 108 h 488"/>
              <a:gd name="T24" fmla="*/ 335 w 422"/>
              <a:gd name="T25" fmla="*/ 390 h 488"/>
              <a:gd name="T26" fmla="*/ 216 w 422"/>
              <a:gd name="T27" fmla="*/ 476 h 488"/>
              <a:gd name="T28" fmla="*/ 216 w 422"/>
              <a:gd name="T29" fmla="*/ 487 h 488"/>
              <a:gd name="T30" fmla="*/ 205 w 422"/>
              <a:gd name="T31" fmla="*/ 444 h 488"/>
              <a:gd name="T32" fmla="*/ 205 w 422"/>
              <a:gd name="T33" fmla="*/ 444 h 488"/>
              <a:gd name="T34" fmla="*/ 216 w 422"/>
              <a:gd name="T35" fmla="*/ 43 h 488"/>
              <a:gd name="T36" fmla="*/ 216 w 422"/>
              <a:gd name="T37" fmla="*/ 43 h 488"/>
              <a:gd name="T38" fmla="*/ 205 w 422"/>
              <a:gd name="T39" fmla="*/ 43 h 488"/>
              <a:gd name="T40" fmla="*/ 44 w 422"/>
              <a:gd name="T41" fmla="*/ 97 h 488"/>
              <a:gd name="T42" fmla="*/ 44 w 422"/>
              <a:gd name="T43" fmla="*/ 97 h 488"/>
              <a:gd name="T44" fmla="*/ 44 w 422"/>
              <a:gd name="T45" fmla="*/ 108 h 488"/>
              <a:gd name="T46" fmla="*/ 118 w 422"/>
              <a:gd name="T47" fmla="*/ 368 h 488"/>
              <a:gd name="T48" fmla="*/ 216 w 422"/>
              <a:gd name="T49" fmla="*/ 444 h 488"/>
              <a:gd name="T50" fmla="*/ 302 w 422"/>
              <a:gd name="T51" fmla="*/ 368 h 488"/>
              <a:gd name="T52" fmla="*/ 378 w 422"/>
              <a:gd name="T53" fmla="*/ 97 h 488"/>
              <a:gd name="T54" fmla="*/ 378 w 422"/>
              <a:gd name="T55" fmla="*/ 97 h 488"/>
              <a:gd name="T56" fmla="*/ 378 w 422"/>
              <a:gd name="T57" fmla="*/ 97 h 488"/>
              <a:gd name="T58" fmla="*/ 216 w 422"/>
              <a:gd name="T59" fmla="*/ 43 h 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422" h="488">
                <a:moveTo>
                  <a:pt x="216" y="487"/>
                </a:moveTo>
                <a:lnTo>
                  <a:pt x="216" y="487"/>
                </a:lnTo>
                <a:cubicBezTo>
                  <a:pt x="205" y="487"/>
                  <a:pt x="205" y="487"/>
                  <a:pt x="205" y="476"/>
                </a:cubicBezTo>
                <a:cubicBezTo>
                  <a:pt x="205" y="476"/>
                  <a:pt x="118" y="444"/>
                  <a:pt x="87" y="390"/>
                </a:cubicBezTo>
                <a:cubicBezTo>
                  <a:pt x="22" y="303"/>
                  <a:pt x="11" y="163"/>
                  <a:pt x="0" y="108"/>
                </a:cubicBezTo>
                <a:cubicBezTo>
                  <a:pt x="0" y="97"/>
                  <a:pt x="0" y="87"/>
                  <a:pt x="11" y="76"/>
                </a:cubicBezTo>
                <a:cubicBezTo>
                  <a:pt x="22" y="65"/>
                  <a:pt x="33" y="54"/>
                  <a:pt x="44" y="54"/>
                </a:cubicBezTo>
                <a:cubicBezTo>
                  <a:pt x="118" y="54"/>
                  <a:pt x="162" y="22"/>
                  <a:pt x="183" y="11"/>
                </a:cubicBezTo>
                <a:cubicBezTo>
                  <a:pt x="205" y="0"/>
                  <a:pt x="227" y="0"/>
                  <a:pt x="237" y="11"/>
                </a:cubicBezTo>
                <a:cubicBezTo>
                  <a:pt x="259" y="22"/>
                  <a:pt x="302" y="54"/>
                  <a:pt x="378" y="54"/>
                </a:cubicBezTo>
                <a:cubicBezTo>
                  <a:pt x="389" y="54"/>
                  <a:pt x="400" y="65"/>
                  <a:pt x="411" y="76"/>
                </a:cubicBezTo>
                <a:cubicBezTo>
                  <a:pt x="421" y="87"/>
                  <a:pt x="421" y="97"/>
                  <a:pt x="421" y="108"/>
                </a:cubicBezTo>
                <a:cubicBezTo>
                  <a:pt x="411" y="163"/>
                  <a:pt x="400" y="303"/>
                  <a:pt x="335" y="390"/>
                </a:cubicBezTo>
                <a:cubicBezTo>
                  <a:pt x="302" y="444"/>
                  <a:pt x="227" y="476"/>
                  <a:pt x="216" y="476"/>
                </a:cubicBezTo>
                <a:cubicBezTo>
                  <a:pt x="216" y="487"/>
                  <a:pt x="216" y="487"/>
                  <a:pt x="216" y="487"/>
                </a:cubicBezTo>
                <a:close/>
                <a:moveTo>
                  <a:pt x="205" y="444"/>
                </a:moveTo>
                <a:lnTo>
                  <a:pt x="205" y="444"/>
                </a:lnTo>
                <a:close/>
                <a:moveTo>
                  <a:pt x="216" y="43"/>
                </a:moveTo>
                <a:lnTo>
                  <a:pt x="216" y="43"/>
                </a:lnTo>
                <a:cubicBezTo>
                  <a:pt x="205" y="43"/>
                  <a:pt x="205" y="43"/>
                  <a:pt x="205" y="43"/>
                </a:cubicBezTo>
                <a:cubicBezTo>
                  <a:pt x="183" y="54"/>
                  <a:pt x="129" y="87"/>
                  <a:pt x="44" y="97"/>
                </a:cubicBezTo>
                <a:lnTo>
                  <a:pt x="44" y="97"/>
                </a:lnTo>
                <a:cubicBezTo>
                  <a:pt x="44" y="97"/>
                  <a:pt x="44" y="97"/>
                  <a:pt x="44" y="108"/>
                </a:cubicBezTo>
                <a:cubicBezTo>
                  <a:pt x="44" y="152"/>
                  <a:pt x="65" y="292"/>
                  <a:pt x="118" y="368"/>
                </a:cubicBezTo>
                <a:cubicBezTo>
                  <a:pt x="140" y="401"/>
                  <a:pt x="194" y="433"/>
                  <a:pt x="216" y="444"/>
                </a:cubicBezTo>
                <a:cubicBezTo>
                  <a:pt x="227" y="433"/>
                  <a:pt x="281" y="401"/>
                  <a:pt x="302" y="368"/>
                </a:cubicBezTo>
                <a:cubicBezTo>
                  <a:pt x="356" y="292"/>
                  <a:pt x="378" y="152"/>
                  <a:pt x="378" y="97"/>
                </a:cubicBezTo>
                <a:lnTo>
                  <a:pt x="378" y="97"/>
                </a:lnTo>
                <a:lnTo>
                  <a:pt x="378" y="97"/>
                </a:lnTo>
                <a:cubicBezTo>
                  <a:pt x="291" y="87"/>
                  <a:pt x="237" y="54"/>
                  <a:pt x="216" y="43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18" name="Freeform 443">
            <a:extLst>
              <a:ext uri="{FF2B5EF4-FFF2-40B4-BE49-F238E27FC236}">
                <a16:creationId xmlns:a16="http://schemas.microsoft.com/office/drawing/2014/main" id="{0BBB206B-F6E7-6A44-B18B-EB9D73F4B5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7468" y="3890922"/>
            <a:ext cx="71361" cy="52074"/>
          </a:xfrm>
          <a:custGeom>
            <a:avLst/>
            <a:gdLst>
              <a:gd name="T0" fmla="*/ 130 w 163"/>
              <a:gd name="T1" fmla="*/ 119 h 120"/>
              <a:gd name="T2" fmla="*/ 130 w 163"/>
              <a:gd name="T3" fmla="*/ 119 h 120"/>
              <a:gd name="T4" fmla="*/ 33 w 163"/>
              <a:gd name="T5" fmla="*/ 119 h 120"/>
              <a:gd name="T6" fmla="*/ 0 w 163"/>
              <a:gd name="T7" fmla="*/ 87 h 120"/>
              <a:gd name="T8" fmla="*/ 0 w 163"/>
              <a:gd name="T9" fmla="*/ 33 h 120"/>
              <a:gd name="T10" fmla="*/ 33 w 163"/>
              <a:gd name="T11" fmla="*/ 0 h 120"/>
              <a:gd name="T12" fmla="*/ 130 w 163"/>
              <a:gd name="T13" fmla="*/ 0 h 120"/>
              <a:gd name="T14" fmla="*/ 162 w 163"/>
              <a:gd name="T15" fmla="*/ 33 h 120"/>
              <a:gd name="T16" fmla="*/ 162 w 163"/>
              <a:gd name="T17" fmla="*/ 87 h 120"/>
              <a:gd name="T18" fmla="*/ 130 w 163"/>
              <a:gd name="T19" fmla="*/ 119 h 120"/>
              <a:gd name="T20" fmla="*/ 33 w 163"/>
              <a:gd name="T21" fmla="*/ 76 h 120"/>
              <a:gd name="T22" fmla="*/ 33 w 163"/>
              <a:gd name="T23" fmla="*/ 76 h 120"/>
              <a:gd name="T24" fmla="*/ 130 w 163"/>
              <a:gd name="T25" fmla="*/ 76 h 120"/>
              <a:gd name="T26" fmla="*/ 130 w 163"/>
              <a:gd name="T27" fmla="*/ 33 h 120"/>
              <a:gd name="T28" fmla="*/ 33 w 163"/>
              <a:gd name="T29" fmla="*/ 33 h 120"/>
              <a:gd name="T30" fmla="*/ 33 w 163"/>
              <a:gd name="T31" fmla="*/ 76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63" h="120">
                <a:moveTo>
                  <a:pt x="130" y="119"/>
                </a:moveTo>
                <a:lnTo>
                  <a:pt x="130" y="119"/>
                </a:lnTo>
                <a:cubicBezTo>
                  <a:pt x="33" y="119"/>
                  <a:pt x="33" y="119"/>
                  <a:pt x="33" y="119"/>
                </a:cubicBezTo>
                <a:cubicBezTo>
                  <a:pt x="11" y="119"/>
                  <a:pt x="0" y="109"/>
                  <a:pt x="0" y="87"/>
                </a:cubicBezTo>
                <a:cubicBezTo>
                  <a:pt x="0" y="33"/>
                  <a:pt x="0" y="33"/>
                  <a:pt x="0" y="33"/>
                </a:cubicBezTo>
                <a:cubicBezTo>
                  <a:pt x="0" y="11"/>
                  <a:pt x="11" y="0"/>
                  <a:pt x="33" y="0"/>
                </a:cubicBezTo>
                <a:cubicBezTo>
                  <a:pt x="130" y="0"/>
                  <a:pt x="130" y="0"/>
                  <a:pt x="130" y="0"/>
                </a:cubicBezTo>
                <a:cubicBezTo>
                  <a:pt x="152" y="0"/>
                  <a:pt x="162" y="11"/>
                  <a:pt x="162" y="33"/>
                </a:cubicBezTo>
                <a:cubicBezTo>
                  <a:pt x="162" y="87"/>
                  <a:pt x="162" y="87"/>
                  <a:pt x="162" y="87"/>
                </a:cubicBezTo>
                <a:cubicBezTo>
                  <a:pt x="162" y="109"/>
                  <a:pt x="152" y="119"/>
                  <a:pt x="130" y="119"/>
                </a:cubicBezTo>
                <a:close/>
                <a:moveTo>
                  <a:pt x="33" y="76"/>
                </a:moveTo>
                <a:lnTo>
                  <a:pt x="33" y="76"/>
                </a:lnTo>
                <a:cubicBezTo>
                  <a:pt x="130" y="76"/>
                  <a:pt x="130" y="76"/>
                  <a:pt x="130" y="76"/>
                </a:cubicBezTo>
                <a:cubicBezTo>
                  <a:pt x="130" y="33"/>
                  <a:pt x="130" y="33"/>
                  <a:pt x="130" y="33"/>
                </a:cubicBezTo>
                <a:cubicBezTo>
                  <a:pt x="33" y="33"/>
                  <a:pt x="33" y="33"/>
                  <a:pt x="33" y="33"/>
                </a:cubicBezTo>
                <a:lnTo>
                  <a:pt x="33" y="7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19" name="Freeform 444">
            <a:extLst>
              <a:ext uri="{FF2B5EF4-FFF2-40B4-BE49-F238E27FC236}">
                <a16:creationId xmlns:a16="http://schemas.microsoft.com/office/drawing/2014/main" id="{C9F89398-FF76-2B45-A832-A6527FC64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3253" y="3852348"/>
            <a:ext cx="61718" cy="52074"/>
          </a:xfrm>
          <a:custGeom>
            <a:avLst/>
            <a:gdLst>
              <a:gd name="T0" fmla="*/ 119 w 142"/>
              <a:gd name="T1" fmla="*/ 119 h 120"/>
              <a:gd name="T2" fmla="*/ 119 w 142"/>
              <a:gd name="T3" fmla="*/ 119 h 120"/>
              <a:gd name="T4" fmla="*/ 108 w 142"/>
              <a:gd name="T5" fmla="*/ 97 h 120"/>
              <a:gd name="T6" fmla="*/ 108 w 142"/>
              <a:gd name="T7" fmla="*/ 65 h 120"/>
              <a:gd name="T8" fmla="*/ 76 w 142"/>
              <a:gd name="T9" fmla="*/ 32 h 120"/>
              <a:gd name="T10" fmla="*/ 43 w 142"/>
              <a:gd name="T11" fmla="*/ 65 h 120"/>
              <a:gd name="T12" fmla="*/ 43 w 142"/>
              <a:gd name="T13" fmla="*/ 97 h 120"/>
              <a:gd name="T14" fmla="*/ 22 w 142"/>
              <a:gd name="T15" fmla="*/ 119 h 120"/>
              <a:gd name="T16" fmla="*/ 22 w 142"/>
              <a:gd name="T17" fmla="*/ 119 h 120"/>
              <a:gd name="T18" fmla="*/ 0 w 142"/>
              <a:gd name="T19" fmla="*/ 97 h 120"/>
              <a:gd name="T20" fmla="*/ 0 w 142"/>
              <a:gd name="T21" fmla="*/ 65 h 120"/>
              <a:gd name="T22" fmla="*/ 76 w 142"/>
              <a:gd name="T23" fmla="*/ 0 h 120"/>
              <a:gd name="T24" fmla="*/ 141 w 142"/>
              <a:gd name="T25" fmla="*/ 65 h 120"/>
              <a:gd name="T26" fmla="*/ 141 w 142"/>
              <a:gd name="T27" fmla="*/ 97 h 120"/>
              <a:gd name="T28" fmla="*/ 119 w 142"/>
              <a:gd name="T29" fmla="*/ 119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42" h="120">
                <a:moveTo>
                  <a:pt x="119" y="119"/>
                </a:moveTo>
                <a:lnTo>
                  <a:pt x="119" y="119"/>
                </a:lnTo>
                <a:cubicBezTo>
                  <a:pt x="108" y="119"/>
                  <a:pt x="108" y="108"/>
                  <a:pt x="108" y="97"/>
                </a:cubicBezTo>
                <a:cubicBezTo>
                  <a:pt x="108" y="65"/>
                  <a:pt x="108" y="65"/>
                  <a:pt x="108" y="65"/>
                </a:cubicBezTo>
                <a:cubicBezTo>
                  <a:pt x="108" y="54"/>
                  <a:pt x="87" y="32"/>
                  <a:pt x="76" y="32"/>
                </a:cubicBezTo>
                <a:cubicBezTo>
                  <a:pt x="54" y="32"/>
                  <a:pt x="43" y="54"/>
                  <a:pt x="43" y="65"/>
                </a:cubicBezTo>
                <a:cubicBezTo>
                  <a:pt x="43" y="97"/>
                  <a:pt x="43" y="97"/>
                  <a:pt x="43" y="97"/>
                </a:cubicBezTo>
                <a:cubicBezTo>
                  <a:pt x="43" y="108"/>
                  <a:pt x="33" y="119"/>
                  <a:pt x="22" y="119"/>
                </a:cubicBezTo>
                <a:lnTo>
                  <a:pt x="22" y="119"/>
                </a:lnTo>
                <a:cubicBezTo>
                  <a:pt x="11" y="119"/>
                  <a:pt x="0" y="108"/>
                  <a:pt x="0" y="97"/>
                </a:cubicBezTo>
                <a:cubicBezTo>
                  <a:pt x="0" y="65"/>
                  <a:pt x="0" y="65"/>
                  <a:pt x="0" y="65"/>
                </a:cubicBezTo>
                <a:cubicBezTo>
                  <a:pt x="0" y="32"/>
                  <a:pt x="33" y="0"/>
                  <a:pt x="76" y="0"/>
                </a:cubicBezTo>
                <a:cubicBezTo>
                  <a:pt x="108" y="0"/>
                  <a:pt x="141" y="32"/>
                  <a:pt x="141" y="65"/>
                </a:cubicBezTo>
                <a:cubicBezTo>
                  <a:pt x="141" y="97"/>
                  <a:pt x="141" y="97"/>
                  <a:pt x="141" y="97"/>
                </a:cubicBezTo>
                <a:cubicBezTo>
                  <a:pt x="141" y="108"/>
                  <a:pt x="130" y="119"/>
                  <a:pt x="119" y="11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20" name="Freeform 445">
            <a:extLst>
              <a:ext uri="{FF2B5EF4-FFF2-40B4-BE49-F238E27FC236}">
                <a16:creationId xmlns:a16="http://schemas.microsoft.com/office/drawing/2014/main" id="{F7F9A8AF-D467-E54E-A56A-7B9774302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7667" y="3985428"/>
            <a:ext cx="445529" cy="302805"/>
          </a:xfrm>
          <a:custGeom>
            <a:avLst/>
            <a:gdLst>
              <a:gd name="T0" fmla="*/ 973 w 1018"/>
              <a:gd name="T1" fmla="*/ 692 h 693"/>
              <a:gd name="T2" fmla="*/ 973 w 1018"/>
              <a:gd name="T3" fmla="*/ 692 h 693"/>
              <a:gd name="T4" fmla="*/ 43 w 1018"/>
              <a:gd name="T5" fmla="*/ 692 h 693"/>
              <a:gd name="T6" fmla="*/ 0 w 1018"/>
              <a:gd name="T7" fmla="*/ 649 h 693"/>
              <a:gd name="T8" fmla="*/ 0 w 1018"/>
              <a:gd name="T9" fmla="*/ 43 h 693"/>
              <a:gd name="T10" fmla="*/ 43 w 1018"/>
              <a:gd name="T11" fmla="*/ 0 h 693"/>
              <a:gd name="T12" fmla="*/ 973 w 1018"/>
              <a:gd name="T13" fmla="*/ 0 h 693"/>
              <a:gd name="T14" fmla="*/ 1017 w 1018"/>
              <a:gd name="T15" fmla="*/ 43 h 693"/>
              <a:gd name="T16" fmla="*/ 1017 w 1018"/>
              <a:gd name="T17" fmla="*/ 649 h 693"/>
              <a:gd name="T18" fmla="*/ 973 w 1018"/>
              <a:gd name="T19" fmla="*/ 692 h 693"/>
              <a:gd name="T20" fmla="*/ 54 w 1018"/>
              <a:gd name="T21" fmla="*/ 638 h 693"/>
              <a:gd name="T22" fmla="*/ 54 w 1018"/>
              <a:gd name="T23" fmla="*/ 638 h 693"/>
              <a:gd name="T24" fmla="*/ 963 w 1018"/>
              <a:gd name="T25" fmla="*/ 638 h 693"/>
              <a:gd name="T26" fmla="*/ 963 w 1018"/>
              <a:gd name="T27" fmla="*/ 54 h 693"/>
              <a:gd name="T28" fmla="*/ 54 w 1018"/>
              <a:gd name="T29" fmla="*/ 54 h 693"/>
              <a:gd name="T30" fmla="*/ 54 w 1018"/>
              <a:gd name="T31" fmla="*/ 638 h 6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018" h="693">
                <a:moveTo>
                  <a:pt x="973" y="692"/>
                </a:moveTo>
                <a:lnTo>
                  <a:pt x="973" y="692"/>
                </a:lnTo>
                <a:cubicBezTo>
                  <a:pt x="43" y="692"/>
                  <a:pt x="43" y="692"/>
                  <a:pt x="43" y="692"/>
                </a:cubicBezTo>
                <a:cubicBezTo>
                  <a:pt x="21" y="692"/>
                  <a:pt x="0" y="671"/>
                  <a:pt x="0" y="649"/>
                </a:cubicBezTo>
                <a:cubicBezTo>
                  <a:pt x="0" y="43"/>
                  <a:pt x="0" y="43"/>
                  <a:pt x="0" y="43"/>
                </a:cubicBezTo>
                <a:cubicBezTo>
                  <a:pt x="0" y="22"/>
                  <a:pt x="21" y="0"/>
                  <a:pt x="43" y="0"/>
                </a:cubicBezTo>
                <a:cubicBezTo>
                  <a:pt x="973" y="0"/>
                  <a:pt x="973" y="0"/>
                  <a:pt x="973" y="0"/>
                </a:cubicBezTo>
                <a:cubicBezTo>
                  <a:pt x="995" y="0"/>
                  <a:pt x="1017" y="22"/>
                  <a:pt x="1017" y="43"/>
                </a:cubicBezTo>
                <a:cubicBezTo>
                  <a:pt x="1017" y="649"/>
                  <a:pt x="1017" y="649"/>
                  <a:pt x="1017" y="649"/>
                </a:cubicBezTo>
                <a:cubicBezTo>
                  <a:pt x="1017" y="671"/>
                  <a:pt x="995" y="692"/>
                  <a:pt x="973" y="692"/>
                </a:cubicBezTo>
                <a:close/>
                <a:moveTo>
                  <a:pt x="54" y="638"/>
                </a:moveTo>
                <a:lnTo>
                  <a:pt x="54" y="638"/>
                </a:lnTo>
                <a:cubicBezTo>
                  <a:pt x="963" y="638"/>
                  <a:pt x="963" y="638"/>
                  <a:pt x="963" y="638"/>
                </a:cubicBezTo>
                <a:cubicBezTo>
                  <a:pt x="963" y="54"/>
                  <a:pt x="963" y="54"/>
                  <a:pt x="963" y="54"/>
                </a:cubicBezTo>
                <a:cubicBezTo>
                  <a:pt x="54" y="54"/>
                  <a:pt x="54" y="54"/>
                  <a:pt x="54" y="54"/>
                </a:cubicBezTo>
                <a:lnTo>
                  <a:pt x="54" y="63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21" name="Freeform 446">
            <a:extLst>
              <a:ext uri="{FF2B5EF4-FFF2-40B4-BE49-F238E27FC236}">
                <a16:creationId xmlns:a16="http://schemas.microsoft.com/office/drawing/2014/main" id="{1C3D984B-25C5-6E4F-B2E2-E661913291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0163" y="4317163"/>
            <a:ext cx="582465" cy="13502"/>
          </a:xfrm>
          <a:custGeom>
            <a:avLst/>
            <a:gdLst>
              <a:gd name="T0" fmla="*/ 1320 w 1332"/>
              <a:gd name="T1" fmla="*/ 32 h 33"/>
              <a:gd name="T2" fmla="*/ 1320 w 1332"/>
              <a:gd name="T3" fmla="*/ 32 h 33"/>
              <a:gd name="T4" fmla="*/ 11 w 1332"/>
              <a:gd name="T5" fmla="*/ 32 h 33"/>
              <a:gd name="T6" fmla="*/ 0 w 1332"/>
              <a:gd name="T7" fmla="*/ 10 h 33"/>
              <a:gd name="T8" fmla="*/ 11 w 1332"/>
              <a:gd name="T9" fmla="*/ 0 h 33"/>
              <a:gd name="T10" fmla="*/ 1320 w 1332"/>
              <a:gd name="T11" fmla="*/ 0 h 33"/>
              <a:gd name="T12" fmla="*/ 1331 w 1332"/>
              <a:gd name="T13" fmla="*/ 10 h 33"/>
              <a:gd name="T14" fmla="*/ 1320 w 1332"/>
              <a:gd name="T15" fmla="*/ 32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32" h="33">
                <a:moveTo>
                  <a:pt x="1320" y="32"/>
                </a:moveTo>
                <a:lnTo>
                  <a:pt x="1320" y="32"/>
                </a:lnTo>
                <a:cubicBezTo>
                  <a:pt x="11" y="32"/>
                  <a:pt x="11" y="32"/>
                  <a:pt x="11" y="32"/>
                </a:cubicBezTo>
                <a:cubicBezTo>
                  <a:pt x="11" y="32"/>
                  <a:pt x="0" y="21"/>
                  <a:pt x="0" y="10"/>
                </a:cubicBezTo>
                <a:cubicBezTo>
                  <a:pt x="0" y="0"/>
                  <a:pt x="11" y="0"/>
                  <a:pt x="11" y="0"/>
                </a:cubicBezTo>
                <a:cubicBezTo>
                  <a:pt x="1320" y="0"/>
                  <a:pt x="1320" y="0"/>
                  <a:pt x="1320" y="0"/>
                </a:cubicBezTo>
                <a:cubicBezTo>
                  <a:pt x="1331" y="0"/>
                  <a:pt x="1331" y="0"/>
                  <a:pt x="1331" y="10"/>
                </a:cubicBezTo>
                <a:cubicBezTo>
                  <a:pt x="1331" y="21"/>
                  <a:pt x="1331" y="32"/>
                  <a:pt x="1320" y="3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22" name="Freeform 447">
            <a:extLst>
              <a:ext uri="{FF2B5EF4-FFF2-40B4-BE49-F238E27FC236}">
                <a16:creationId xmlns:a16="http://schemas.microsoft.com/office/drawing/2014/main" id="{6F6F44C1-E5A4-674F-A589-E6302BC18F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4247" y="4037503"/>
            <a:ext cx="38574" cy="204442"/>
          </a:xfrm>
          <a:custGeom>
            <a:avLst/>
            <a:gdLst>
              <a:gd name="T0" fmla="*/ 43 w 88"/>
              <a:gd name="T1" fmla="*/ 465 h 466"/>
              <a:gd name="T2" fmla="*/ 43 w 88"/>
              <a:gd name="T3" fmla="*/ 465 h 466"/>
              <a:gd name="T4" fmla="*/ 0 w 88"/>
              <a:gd name="T5" fmla="*/ 422 h 466"/>
              <a:gd name="T6" fmla="*/ 0 w 88"/>
              <a:gd name="T7" fmla="*/ 43 h 466"/>
              <a:gd name="T8" fmla="*/ 43 w 88"/>
              <a:gd name="T9" fmla="*/ 0 h 466"/>
              <a:gd name="T10" fmla="*/ 87 w 88"/>
              <a:gd name="T11" fmla="*/ 43 h 466"/>
              <a:gd name="T12" fmla="*/ 87 w 88"/>
              <a:gd name="T13" fmla="*/ 97 h 466"/>
              <a:gd name="T14" fmla="*/ 76 w 88"/>
              <a:gd name="T15" fmla="*/ 108 h 466"/>
              <a:gd name="T16" fmla="*/ 65 w 88"/>
              <a:gd name="T17" fmla="*/ 97 h 466"/>
              <a:gd name="T18" fmla="*/ 65 w 88"/>
              <a:gd name="T19" fmla="*/ 43 h 466"/>
              <a:gd name="T20" fmla="*/ 43 w 88"/>
              <a:gd name="T21" fmla="*/ 21 h 466"/>
              <a:gd name="T22" fmla="*/ 22 w 88"/>
              <a:gd name="T23" fmla="*/ 43 h 466"/>
              <a:gd name="T24" fmla="*/ 22 w 88"/>
              <a:gd name="T25" fmla="*/ 422 h 466"/>
              <a:gd name="T26" fmla="*/ 43 w 88"/>
              <a:gd name="T27" fmla="*/ 433 h 466"/>
              <a:gd name="T28" fmla="*/ 65 w 88"/>
              <a:gd name="T29" fmla="*/ 422 h 466"/>
              <a:gd name="T30" fmla="*/ 65 w 88"/>
              <a:gd name="T31" fmla="*/ 357 h 466"/>
              <a:gd name="T32" fmla="*/ 76 w 88"/>
              <a:gd name="T33" fmla="*/ 346 h 466"/>
              <a:gd name="T34" fmla="*/ 87 w 88"/>
              <a:gd name="T35" fmla="*/ 357 h 466"/>
              <a:gd name="T36" fmla="*/ 87 w 88"/>
              <a:gd name="T37" fmla="*/ 422 h 466"/>
              <a:gd name="T38" fmla="*/ 43 w 88"/>
              <a:gd name="T39" fmla="*/ 465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88" h="466">
                <a:moveTo>
                  <a:pt x="43" y="465"/>
                </a:moveTo>
                <a:lnTo>
                  <a:pt x="43" y="465"/>
                </a:lnTo>
                <a:cubicBezTo>
                  <a:pt x="22" y="465"/>
                  <a:pt x="0" y="444"/>
                  <a:pt x="0" y="422"/>
                </a:cubicBezTo>
                <a:cubicBezTo>
                  <a:pt x="0" y="43"/>
                  <a:pt x="0" y="43"/>
                  <a:pt x="0" y="43"/>
                </a:cubicBezTo>
                <a:cubicBezTo>
                  <a:pt x="0" y="11"/>
                  <a:pt x="22" y="0"/>
                  <a:pt x="43" y="0"/>
                </a:cubicBezTo>
                <a:cubicBezTo>
                  <a:pt x="65" y="0"/>
                  <a:pt x="87" y="11"/>
                  <a:pt x="87" y="43"/>
                </a:cubicBezTo>
                <a:cubicBezTo>
                  <a:pt x="87" y="97"/>
                  <a:pt x="87" y="97"/>
                  <a:pt x="87" y="97"/>
                </a:cubicBezTo>
                <a:cubicBezTo>
                  <a:pt x="87" y="108"/>
                  <a:pt x="87" y="108"/>
                  <a:pt x="76" y="108"/>
                </a:cubicBezTo>
                <a:cubicBezTo>
                  <a:pt x="65" y="108"/>
                  <a:pt x="65" y="108"/>
                  <a:pt x="65" y="97"/>
                </a:cubicBezTo>
                <a:cubicBezTo>
                  <a:pt x="65" y="43"/>
                  <a:pt x="65" y="43"/>
                  <a:pt x="65" y="43"/>
                </a:cubicBezTo>
                <a:cubicBezTo>
                  <a:pt x="65" y="32"/>
                  <a:pt x="54" y="21"/>
                  <a:pt x="43" y="21"/>
                </a:cubicBezTo>
                <a:cubicBezTo>
                  <a:pt x="32" y="21"/>
                  <a:pt x="22" y="32"/>
                  <a:pt x="22" y="43"/>
                </a:cubicBezTo>
                <a:cubicBezTo>
                  <a:pt x="22" y="422"/>
                  <a:pt x="22" y="422"/>
                  <a:pt x="22" y="422"/>
                </a:cubicBezTo>
                <a:cubicBezTo>
                  <a:pt x="22" y="433"/>
                  <a:pt x="32" y="433"/>
                  <a:pt x="43" y="433"/>
                </a:cubicBezTo>
                <a:cubicBezTo>
                  <a:pt x="54" y="433"/>
                  <a:pt x="65" y="433"/>
                  <a:pt x="65" y="422"/>
                </a:cubicBezTo>
                <a:cubicBezTo>
                  <a:pt x="65" y="357"/>
                  <a:pt x="65" y="357"/>
                  <a:pt x="65" y="357"/>
                </a:cubicBezTo>
                <a:cubicBezTo>
                  <a:pt x="65" y="357"/>
                  <a:pt x="65" y="346"/>
                  <a:pt x="76" y="346"/>
                </a:cubicBezTo>
                <a:cubicBezTo>
                  <a:pt x="87" y="346"/>
                  <a:pt x="87" y="357"/>
                  <a:pt x="87" y="357"/>
                </a:cubicBezTo>
                <a:cubicBezTo>
                  <a:pt x="87" y="422"/>
                  <a:pt x="87" y="422"/>
                  <a:pt x="87" y="422"/>
                </a:cubicBezTo>
                <a:cubicBezTo>
                  <a:pt x="87" y="444"/>
                  <a:pt x="65" y="465"/>
                  <a:pt x="43" y="46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23" name="Freeform 448">
            <a:extLst>
              <a:ext uri="{FF2B5EF4-FFF2-40B4-BE49-F238E27FC236}">
                <a16:creationId xmlns:a16="http://schemas.microsoft.com/office/drawing/2014/main" id="{8A07A138-1983-E74C-8B86-5D315CAE88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47749" y="4076077"/>
            <a:ext cx="142723" cy="123437"/>
          </a:xfrm>
          <a:custGeom>
            <a:avLst/>
            <a:gdLst>
              <a:gd name="T0" fmla="*/ 303 w 326"/>
              <a:gd name="T1" fmla="*/ 281 h 282"/>
              <a:gd name="T2" fmla="*/ 303 w 326"/>
              <a:gd name="T3" fmla="*/ 281 h 282"/>
              <a:gd name="T4" fmla="*/ 22 w 326"/>
              <a:gd name="T5" fmla="*/ 281 h 282"/>
              <a:gd name="T6" fmla="*/ 0 w 326"/>
              <a:gd name="T7" fmla="*/ 270 h 282"/>
              <a:gd name="T8" fmla="*/ 22 w 326"/>
              <a:gd name="T9" fmla="*/ 259 h 282"/>
              <a:gd name="T10" fmla="*/ 303 w 326"/>
              <a:gd name="T11" fmla="*/ 259 h 282"/>
              <a:gd name="T12" fmla="*/ 303 w 326"/>
              <a:gd name="T13" fmla="*/ 32 h 282"/>
              <a:gd name="T14" fmla="*/ 22 w 326"/>
              <a:gd name="T15" fmla="*/ 32 h 282"/>
              <a:gd name="T16" fmla="*/ 0 w 326"/>
              <a:gd name="T17" fmla="*/ 10 h 282"/>
              <a:gd name="T18" fmla="*/ 22 w 326"/>
              <a:gd name="T19" fmla="*/ 0 h 282"/>
              <a:gd name="T20" fmla="*/ 303 w 326"/>
              <a:gd name="T21" fmla="*/ 0 h 282"/>
              <a:gd name="T22" fmla="*/ 325 w 326"/>
              <a:gd name="T23" fmla="*/ 21 h 282"/>
              <a:gd name="T24" fmla="*/ 325 w 326"/>
              <a:gd name="T25" fmla="*/ 259 h 282"/>
              <a:gd name="T26" fmla="*/ 303 w 326"/>
              <a:gd name="T27" fmla="*/ 281 h 282"/>
              <a:gd name="T28" fmla="*/ 303 w 326"/>
              <a:gd name="T29" fmla="*/ 32 h 282"/>
              <a:gd name="T30" fmla="*/ 303 w 326"/>
              <a:gd name="T31" fmla="*/ 32 h 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26" h="282">
                <a:moveTo>
                  <a:pt x="303" y="281"/>
                </a:moveTo>
                <a:lnTo>
                  <a:pt x="303" y="281"/>
                </a:lnTo>
                <a:cubicBezTo>
                  <a:pt x="22" y="281"/>
                  <a:pt x="22" y="281"/>
                  <a:pt x="22" y="281"/>
                </a:cubicBezTo>
                <a:cubicBezTo>
                  <a:pt x="11" y="281"/>
                  <a:pt x="0" y="270"/>
                  <a:pt x="0" y="270"/>
                </a:cubicBezTo>
                <a:cubicBezTo>
                  <a:pt x="0" y="259"/>
                  <a:pt x="11" y="259"/>
                  <a:pt x="22" y="259"/>
                </a:cubicBezTo>
                <a:cubicBezTo>
                  <a:pt x="303" y="259"/>
                  <a:pt x="303" y="259"/>
                  <a:pt x="303" y="259"/>
                </a:cubicBezTo>
                <a:cubicBezTo>
                  <a:pt x="303" y="32"/>
                  <a:pt x="303" y="32"/>
                  <a:pt x="303" y="32"/>
                </a:cubicBezTo>
                <a:cubicBezTo>
                  <a:pt x="22" y="32"/>
                  <a:pt x="22" y="32"/>
                  <a:pt x="22" y="32"/>
                </a:cubicBezTo>
                <a:cubicBezTo>
                  <a:pt x="11" y="32"/>
                  <a:pt x="0" y="21"/>
                  <a:pt x="0" y="10"/>
                </a:cubicBezTo>
                <a:cubicBezTo>
                  <a:pt x="0" y="10"/>
                  <a:pt x="11" y="0"/>
                  <a:pt x="22" y="0"/>
                </a:cubicBezTo>
                <a:cubicBezTo>
                  <a:pt x="303" y="0"/>
                  <a:pt x="303" y="0"/>
                  <a:pt x="303" y="0"/>
                </a:cubicBezTo>
                <a:cubicBezTo>
                  <a:pt x="314" y="0"/>
                  <a:pt x="325" y="10"/>
                  <a:pt x="325" y="21"/>
                </a:cubicBezTo>
                <a:cubicBezTo>
                  <a:pt x="325" y="259"/>
                  <a:pt x="325" y="259"/>
                  <a:pt x="325" y="259"/>
                </a:cubicBezTo>
                <a:cubicBezTo>
                  <a:pt x="325" y="270"/>
                  <a:pt x="314" y="281"/>
                  <a:pt x="303" y="281"/>
                </a:cubicBezTo>
                <a:close/>
                <a:moveTo>
                  <a:pt x="303" y="32"/>
                </a:moveTo>
                <a:lnTo>
                  <a:pt x="303" y="3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24" name="Freeform 449">
            <a:extLst>
              <a:ext uri="{FF2B5EF4-FFF2-40B4-BE49-F238E27FC236}">
                <a16:creationId xmlns:a16="http://schemas.microsoft.com/office/drawing/2014/main" id="{EE2785AF-69EA-D445-A6DE-F7B2D28E16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47749" y="4112721"/>
            <a:ext cx="52074" cy="48218"/>
          </a:xfrm>
          <a:custGeom>
            <a:avLst/>
            <a:gdLst>
              <a:gd name="T0" fmla="*/ 65 w 120"/>
              <a:gd name="T1" fmla="*/ 22 h 109"/>
              <a:gd name="T2" fmla="*/ 65 w 120"/>
              <a:gd name="T3" fmla="*/ 22 h 109"/>
              <a:gd name="T4" fmla="*/ 87 w 120"/>
              <a:gd name="T5" fmla="*/ 54 h 109"/>
              <a:gd name="T6" fmla="*/ 65 w 120"/>
              <a:gd name="T7" fmla="*/ 87 h 109"/>
              <a:gd name="T8" fmla="*/ 33 w 120"/>
              <a:gd name="T9" fmla="*/ 54 h 109"/>
              <a:gd name="T10" fmla="*/ 65 w 120"/>
              <a:gd name="T11" fmla="*/ 22 h 109"/>
              <a:gd name="T12" fmla="*/ 65 w 120"/>
              <a:gd name="T13" fmla="*/ 0 h 109"/>
              <a:gd name="T14" fmla="*/ 65 w 120"/>
              <a:gd name="T15" fmla="*/ 0 h 109"/>
              <a:gd name="T16" fmla="*/ 0 w 120"/>
              <a:gd name="T17" fmla="*/ 54 h 109"/>
              <a:gd name="T18" fmla="*/ 65 w 120"/>
              <a:gd name="T19" fmla="*/ 108 h 109"/>
              <a:gd name="T20" fmla="*/ 119 w 120"/>
              <a:gd name="T21" fmla="*/ 54 h 109"/>
              <a:gd name="T22" fmla="*/ 65 w 120"/>
              <a:gd name="T23" fmla="*/ 0 h 109"/>
              <a:gd name="T24" fmla="*/ 65 w 120"/>
              <a:gd name="T25" fmla="*/ 22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20" h="109">
                <a:moveTo>
                  <a:pt x="65" y="22"/>
                </a:moveTo>
                <a:lnTo>
                  <a:pt x="65" y="22"/>
                </a:lnTo>
                <a:cubicBezTo>
                  <a:pt x="76" y="22"/>
                  <a:pt x="87" y="43"/>
                  <a:pt x="87" y="54"/>
                </a:cubicBezTo>
                <a:cubicBezTo>
                  <a:pt x="87" y="76"/>
                  <a:pt x="76" y="87"/>
                  <a:pt x="65" y="87"/>
                </a:cubicBezTo>
                <a:cubicBezTo>
                  <a:pt x="44" y="87"/>
                  <a:pt x="33" y="76"/>
                  <a:pt x="33" y="54"/>
                </a:cubicBezTo>
                <a:cubicBezTo>
                  <a:pt x="33" y="43"/>
                  <a:pt x="44" y="22"/>
                  <a:pt x="65" y="22"/>
                </a:cubicBezTo>
                <a:lnTo>
                  <a:pt x="65" y="0"/>
                </a:lnTo>
                <a:lnTo>
                  <a:pt x="65" y="0"/>
                </a:lnTo>
                <a:cubicBezTo>
                  <a:pt x="33" y="0"/>
                  <a:pt x="0" y="22"/>
                  <a:pt x="0" y="54"/>
                </a:cubicBezTo>
                <a:cubicBezTo>
                  <a:pt x="0" y="87"/>
                  <a:pt x="33" y="108"/>
                  <a:pt x="65" y="108"/>
                </a:cubicBezTo>
                <a:cubicBezTo>
                  <a:pt x="87" y="108"/>
                  <a:pt x="119" y="87"/>
                  <a:pt x="119" y="54"/>
                </a:cubicBezTo>
                <a:cubicBezTo>
                  <a:pt x="119" y="22"/>
                  <a:pt x="87" y="0"/>
                  <a:pt x="65" y="0"/>
                </a:cubicBezTo>
                <a:lnTo>
                  <a:pt x="65" y="22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25" name="Freeform 450">
            <a:extLst>
              <a:ext uri="{FF2B5EF4-FFF2-40B4-BE49-F238E27FC236}">
                <a16:creationId xmlns:a16="http://schemas.microsoft.com/office/drawing/2014/main" id="{981433E5-B1E8-1E4E-A3B2-8E4CECE331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47749" y="4099221"/>
            <a:ext cx="119579" cy="81005"/>
          </a:xfrm>
          <a:custGeom>
            <a:avLst/>
            <a:gdLst>
              <a:gd name="T0" fmla="*/ 239 w 272"/>
              <a:gd name="T1" fmla="*/ 183 h 184"/>
              <a:gd name="T2" fmla="*/ 239 w 272"/>
              <a:gd name="T3" fmla="*/ 183 h 184"/>
              <a:gd name="T4" fmla="*/ 22 w 272"/>
              <a:gd name="T5" fmla="*/ 183 h 184"/>
              <a:gd name="T6" fmla="*/ 0 w 272"/>
              <a:gd name="T7" fmla="*/ 162 h 184"/>
              <a:gd name="T8" fmla="*/ 22 w 272"/>
              <a:gd name="T9" fmla="*/ 151 h 184"/>
              <a:gd name="T10" fmla="*/ 228 w 272"/>
              <a:gd name="T11" fmla="*/ 151 h 184"/>
              <a:gd name="T12" fmla="*/ 249 w 272"/>
              <a:gd name="T13" fmla="*/ 129 h 184"/>
              <a:gd name="T14" fmla="*/ 249 w 272"/>
              <a:gd name="T15" fmla="*/ 43 h 184"/>
              <a:gd name="T16" fmla="*/ 228 w 272"/>
              <a:gd name="T17" fmla="*/ 21 h 184"/>
              <a:gd name="T18" fmla="*/ 11 w 272"/>
              <a:gd name="T19" fmla="*/ 21 h 184"/>
              <a:gd name="T20" fmla="*/ 0 w 272"/>
              <a:gd name="T21" fmla="*/ 10 h 184"/>
              <a:gd name="T22" fmla="*/ 11 w 272"/>
              <a:gd name="T23" fmla="*/ 0 h 184"/>
              <a:gd name="T24" fmla="*/ 239 w 272"/>
              <a:gd name="T25" fmla="*/ 0 h 184"/>
              <a:gd name="T26" fmla="*/ 249 w 272"/>
              <a:gd name="T27" fmla="*/ 10 h 184"/>
              <a:gd name="T28" fmla="*/ 260 w 272"/>
              <a:gd name="T29" fmla="*/ 21 h 184"/>
              <a:gd name="T30" fmla="*/ 271 w 272"/>
              <a:gd name="T31" fmla="*/ 32 h 184"/>
              <a:gd name="T32" fmla="*/ 271 w 272"/>
              <a:gd name="T33" fmla="*/ 140 h 184"/>
              <a:gd name="T34" fmla="*/ 260 w 272"/>
              <a:gd name="T35" fmla="*/ 151 h 184"/>
              <a:gd name="T36" fmla="*/ 249 w 272"/>
              <a:gd name="T37" fmla="*/ 162 h 184"/>
              <a:gd name="T38" fmla="*/ 239 w 272"/>
              <a:gd name="T39" fmla="*/ 183 h 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72" h="184">
                <a:moveTo>
                  <a:pt x="239" y="183"/>
                </a:moveTo>
                <a:lnTo>
                  <a:pt x="239" y="183"/>
                </a:lnTo>
                <a:cubicBezTo>
                  <a:pt x="22" y="183"/>
                  <a:pt x="22" y="183"/>
                  <a:pt x="22" y="183"/>
                </a:cubicBezTo>
                <a:cubicBezTo>
                  <a:pt x="11" y="183"/>
                  <a:pt x="0" y="173"/>
                  <a:pt x="0" y="162"/>
                </a:cubicBezTo>
                <a:cubicBezTo>
                  <a:pt x="0" y="162"/>
                  <a:pt x="11" y="151"/>
                  <a:pt x="22" y="151"/>
                </a:cubicBezTo>
                <a:cubicBezTo>
                  <a:pt x="228" y="151"/>
                  <a:pt x="228" y="151"/>
                  <a:pt x="228" y="151"/>
                </a:cubicBezTo>
                <a:cubicBezTo>
                  <a:pt x="228" y="140"/>
                  <a:pt x="239" y="140"/>
                  <a:pt x="249" y="129"/>
                </a:cubicBezTo>
                <a:cubicBezTo>
                  <a:pt x="249" y="43"/>
                  <a:pt x="249" y="43"/>
                  <a:pt x="249" y="43"/>
                </a:cubicBezTo>
                <a:cubicBezTo>
                  <a:pt x="239" y="43"/>
                  <a:pt x="228" y="32"/>
                  <a:pt x="228" y="21"/>
                </a:cubicBezTo>
                <a:cubicBezTo>
                  <a:pt x="11" y="21"/>
                  <a:pt x="11" y="21"/>
                  <a:pt x="11" y="21"/>
                </a:cubicBezTo>
                <a:lnTo>
                  <a:pt x="0" y="10"/>
                </a:lnTo>
                <a:cubicBezTo>
                  <a:pt x="0" y="0"/>
                  <a:pt x="11" y="0"/>
                  <a:pt x="11" y="0"/>
                </a:cubicBezTo>
                <a:cubicBezTo>
                  <a:pt x="239" y="0"/>
                  <a:pt x="239" y="0"/>
                  <a:pt x="239" y="0"/>
                </a:cubicBezTo>
                <a:cubicBezTo>
                  <a:pt x="249" y="0"/>
                  <a:pt x="249" y="0"/>
                  <a:pt x="249" y="10"/>
                </a:cubicBezTo>
                <a:lnTo>
                  <a:pt x="260" y="21"/>
                </a:lnTo>
                <a:cubicBezTo>
                  <a:pt x="271" y="21"/>
                  <a:pt x="271" y="21"/>
                  <a:pt x="271" y="32"/>
                </a:cubicBezTo>
                <a:cubicBezTo>
                  <a:pt x="271" y="140"/>
                  <a:pt x="271" y="140"/>
                  <a:pt x="271" y="140"/>
                </a:cubicBezTo>
                <a:cubicBezTo>
                  <a:pt x="271" y="151"/>
                  <a:pt x="271" y="151"/>
                  <a:pt x="260" y="151"/>
                </a:cubicBezTo>
                <a:lnTo>
                  <a:pt x="249" y="162"/>
                </a:lnTo>
                <a:cubicBezTo>
                  <a:pt x="249" y="173"/>
                  <a:pt x="249" y="183"/>
                  <a:pt x="239" y="18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26" name="Freeform 451">
            <a:extLst>
              <a:ext uri="{FF2B5EF4-FFF2-40B4-BE49-F238E27FC236}">
                <a16:creationId xmlns:a16="http://schemas.microsoft.com/office/drawing/2014/main" id="{9C7DF12C-C2BB-4343-8E39-FFD2616C61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14668" y="733653"/>
            <a:ext cx="312448" cy="474458"/>
          </a:xfrm>
          <a:custGeom>
            <a:avLst/>
            <a:gdLst>
              <a:gd name="T0" fmla="*/ 617 w 716"/>
              <a:gd name="T1" fmla="*/ 1082 h 1083"/>
              <a:gd name="T2" fmla="*/ 617 w 716"/>
              <a:gd name="T3" fmla="*/ 1082 h 1083"/>
              <a:gd name="T4" fmla="*/ 98 w 716"/>
              <a:gd name="T5" fmla="*/ 1082 h 1083"/>
              <a:gd name="T6" fmla="*/ 0 w 716"/>
              <a:gd name="T7" fmla="*/ 985 h 1083"/>
              <a:gd name="T8" fmla="*/ 0 w 716"/>
              <a:gd name="T9" fmla="*/ 97 h 1083"/>
              <a:gd name="T10" fmla="*/ 98 w 716"/>
              <a:gd name="T11" fmla="*/ 0 h 1083"/>
              <a:gd name="T12" fmla="*/ 617 w 716"/>
              <a:gd name="T13" fmla="*/ 0 h 1083"/>
              <a:gd name="T14" fmla="*/ 715 w 716"/>
              <a:gd name="T15" fmla="*/ 97 h 1083"/>
              <a:gd name="T16" fmla="*/ 715 w 716"/>
              <a:gd name="T17" fmla="*/ 400 h 1083"/>
              <a:gd name="T18" fmla="*/ 682 w 716"/>
              <a:gd name="T19" fmla="*/ 422 h 1083"/>
              <a:gd name="T20" fmla="*/ 661 w 716"/>
              <a:gd name="T21" fmla="*/ 400 h 1083"/>
              <a:gd name="T22" fmla="*/ 661 w 716"/>
              <a:gd name="T23" fmla="*/ 97 h 1083"/>
              <a:gd name="T24" fmla="*/ 617 w 716"/>
              <a:gd name="T25" fmla="*/ 43 h 1083"/>
              <a:gd name="T26" fmla="*/ 98 w 716"/>
              <a:gd name="T27" fmla="*/ 43 h 1083"/>
              <a:gd name="T28" fmla="*/ 55 w 716"/>
              <a:gd name="T29" fmla="*/ 97 h 1083"/>
              <a:gd name="T30" fmla="*/ 55 w 716"/>
              <a:gd name="T31" fmla="*/ 985 h 1083"/>
              <a:gd name="T32" fmla="*/ 98 w 716"/>
              <a:gd name="T33" fmla="*/ 1039 h 1083"/>
              <a:gd name="T34" fmla="*/ 617 w 716"/>
              <a:gd name="T35" fmla="*/ 1039 h 1083"/>
              <a:gd name="T36" fmla="*/ 639 w 716"/>
              <a:gd name="T37" fmla="*/ 1028 h 1083"/>
              <a:gd name="T38" fmla="*/ 671 w 716"/>
              <a:gd name="T39" fmla="*/ 1039 h 1083"/>
              <a:gd name="T40" fmla="*/ 661 w 716"/>
              <a:gd name="T41" fmla="*/ 1071 h 1083"/>
              <a:gd name="T42" fmla="*/ 617 w 716"/>
              <a:gd name="T43" fmla="*/ 1082 h 10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716" h="1083">
                <a:moveTo>
                  <a:pt x="617" y="1082"/>
                </a:moveTo>
                <a:lnTo>
                  <a:pt x="617" y="1082"/>
                </a:lnTo>
                <a:cubicBezTo>
                  <a:pt x="98" y="1082"/>
                  <a:pt x="98" y="1082"/>
                  <a:pt x="98" y="1082"/>
                </a:cubicBezTo>
                <a:cubicBezTo>
                  <a:pt x="44" y="1082"/>
                  <a:pt x="0" y="1039"/>
                  <a:pt x="0" y="985"/>
                </a:cubicBezTo>
                <a:cubicBezTo>
                  <a:pt x="0" y="97"/>
                  <a:pt x="0" y="97"/>
                  <a:pt x="0" y="97"/>
                </a:cubicBezTo>
                <a:cubicBezTo>
                  <a:pt x="0" y="43"/>
                  <a:pt x="44" y="0"/>
                  <a:pt x="98" y="0"/>
                </a:cubicBezTo>
                <a:cubicBezTo>
                  <a:pt x="617" y="0"/>
                  <a:pt x="617" y="0"/>
                  <a:pt x="617" y="0"/>
                </a:cubicBezTo>
                <a:cubicBezTo>
                  <a:pt x="671" y="0"/>
                  <a:pt x="715" y="43"/>
                  <a:pt x="715" y="97"/>
                </a:cubicBezTo>
                <a:cubicBezTo>
                  <a:pt x="715" y="400"/>
                  <a:pt x="715" y="400"/>
                  <a:pt x="715" y="400"/>
                </a:cubicBezTo>
                <a:cubicBezTo>
                  <a:pt x="715" y="411"/>
                  <a:pt x="704" y="422"/>
                  <a:pt x="682" y="422"/>
                </a:cubicBezTo>
                <a:cubicBezTo>
                  <a:pt x="671" y="422"/>
                  <a:pt x="661" y="411"/>
                  <a:pt x="661" y="400"/>
                </a:cubicBezTo>
                <a:cubicBezTo>
                  <a:pt x="661" y="97"/>
                  <a:pt x="661" y="97"/>
                  <a:pt x="661" y="97"/>
                </a:cubicBezTo>
                <a:cubicBezTo>
                  <a:pt x="661" y="65"/>
                  <a:pt x="639" y="43"/>
                  <a:pt x="617" y="43"/>
                </a:cubicBezTo>
                <a:cubicBezTo>
                  <a:pt x="98" y="43"/>
                  <a:pt x="98" y="43"/>
                  <a:pt x="98" y="43"/>
                </a:cubicBezTo>
                <a:cubicBezTo>
                  <a:pt x="76" y="43"/>
                  <a:pt x="55" y="65"/>
                  <a:pt x="55" y="97"/>
                </a:cubicBezTo>
                <a:cubicBezTo>
                  <a:pt x="55" y="985"/>
                  <a:pt x="55" y="985"/>
                  <a:pt x="55" y="985"/>
                </a:cubicBezTo>
                <a:cubicBezTo>
                  <a:pt x="55" y="1017"/>
                  <a:pt x="76" y="1039"/>
                  <a:pt x="98" y="1039"/>
                </a:cubicBezTo>
                <a:cubicBezTo>
                  <a:pt x="617" y="1039"/>
                  <a:pt x="617" y="1039"/>
                  <a:pt x="617" y="1039"/>
                </a:cubicBezTo>
                <a:cubicBezTo>
                  <a:pt x="617" y="1039"/>
                  <a:pt x="628" y="1039"/>
                  <a:pt x="639" y="1028"/>
                </a:cubicBezTo>
                <a:cubicBezTo>
                  <a:pt x="650" y="1028"/>
                  <a:pt x="661" y="1028"/>
                  <a:pt x="671" y="1039"/>
                </a:cubicBezTo>
                <a:cubicBezTo>
                  <a:pt x="671" y="1050"/>
                  <a:pt x="671" y="1071"/>
                  <a:pt x="661" y="1071"/>
                </a:cubicBezTo>
                <a:cubicBezTo>
                  <a:pt x="639" y="1082"/>
                  <a:pt x="628" y="1082"/>
                  <a:pt x="617" y="108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27" name="Freeform 452">
            <a:extLst>
              <a:ext uri="{FF2B5EF4-FFF2-40B4-BE49-F238E27FC236}">
                <a16:creationId xmlns:a16="http://schemas.microsoft.com/office/drawing/2014/main" id="{C0A93314-CEE2-8B46-8F71-9E7CA8C681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4896" y="1127106"/>
            <a:ext cx="28930" cy="28931"/>
          </a:xfrm>
          <a:custGeom>
            <a:avLst/>
            <a:gdLst>
              <a:gd name="T0" fmla="*/ 32 w 66"/>
              <a:gd name="T1" fmla="*/ 65 h 66"/>
              <a:gd name="T2" fmla="*/ 32 w 66"/>
              <a:gd name="T3" fmla="*/ 65 h 66"/>
              <a:gd name="T4" fmla="*/ 0 w 66"/>
              <a:gd name="T5" fmla="*/ 33 h 66"/>
              <a:gd name="T6" fmla="*/ 32 w 66"/>
              <a:gd name="T7" fmla="*/ 0 h 66"/>
              <a:gd name="T8" fmla="*/ 65 w 66"/>
              <a:gd name="T9" fmla="*/ 33 h 66"/>
              <a:gd name="T10" fmla="*/ 32 w 66"/>
              <a:gd name="T11" fmla="*/ 65 h 66"/>
              <a:gd name="T12" fmla="*/ 32 w 66"/>
              <a:gd name="T13" fmla="*/ 11 h 66"/>
              <a:gd name="T14" fmla="*/ 32 w 66"/>
              <a:gd name="T15" fmla="*/ 11 h 66"/>
              <a:gd name="T16" fmla="*/ 11 w 66"/>
              <a:gd name="T17" fmla="*/ 33 h 66"/>
              <a:gd name="T18" fmla="*/ 32 w 66"/>
              <a:gd name="T19" fmla="*/ 54 h 66"/>
              <a:gd name="T20" fmla="*/ 54 w 66"/>
              <a:gd name="T21" fmla="*/ 33 h 66"/>
              <a:gd name="T22" fmla="*/ 32 w 66"/>
              <a:gd name="T23" fmla="*/ 11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6" h="66">
                <a:moveTo>
                  <a:pt x="32" y="65"/>
                </a:moveTo>
                <a:lnTo>
                  <a:pt x="32" y="65"/>
                </a:lnTo>
                <a:cubicBezTo>
                  <a:pt x="11" y="65"/>
                  <a:pt x="0" y="43"/>
                  <a:pt x="0" y="33"/>
                </a:cubicBezTo>
                <a:cubicBezTo>
                  <a:pt x="0" y="11"/>
                  <a:pt x="11" y="0"/>
                  <a:pt x="32" y="0"/>
                </a:cubicBezTo>
                <a:cubicBezTo>
                  <a:pt x="54" y="0"/>
                  <a:pt x="65" y="11"/>
                  <a:pt x="65" y="33"/>
                </a:cubicBezTo>
                <a:cubicBezTo>
                  <a:pt x="65" y="43"/>
                  <a:pt x="54" y="65"/>
                  <a:pt x="32" y="65"/>
                </a:cubicBezTo>
                <a:close/>
                <a:moveTo>
                  <a:pt x="32" y="11"/>
                </a:moveTo>
                <a:lnTo>
                  <a:pt x="32" y="11"/>
                </a:lnTo>
                <a:cubicBezTo>
                  <a:pt x="21" y="11"/>
                  <a:pt x="11" y="22"/>
                  <a:pt x="11" y="33"/>
                </a:cubicBezTo>
                <a:cubicBezTo>
                  <a:pt x="11" y="43"/>
                  <a:pt x="21" y="54"/>
                  <a:pt x="32" y="54"/>
                </a:cubicBezTo>
                <a:cubicBezTo>
                  <a:pt x="43" y="54"/>
                  <a:pt x="54" y="43"/>
                  <a:pt x="54" y="33"/>
                </a:cubicBezTo>
                <a:cubicBezTo>
                  <a:pt x="54" y="22"/>
                  <a:pt x="43" y="11"/>
                  <a:pt x="32" y="11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28" name="Freeform 453">
            <a:extLst>
              <a:ext uri="{FF2B5EF4-FFF2-40B4-BE49-F238E27FC236}">
                <a16:creationId xmlns:a16="http://schemas.microsoft.com/office/drawing/2014/main" id="{B30912F4-34E0-274F-B791-828E90D5A2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91816" y="1127106"/>
            <a:ext cx="104150" cy="23145"/>
          </a:xfrm>
          <a:custGeom>
            <a:avLst/>
            <a:gdLst>
              <a:gd name="T0" fmla="*/ 217 w 240"/>
              <a:gd name="T1" fmla="*/ 54 h 55"/>
              <a:gd name="T2" fmla="*/ 217 w 240"/>
              <a:gd name="T3" fmla="*/ 54 h 55"/>
              <a:gd name="T4" fmla="*/ 22 w 240"/>
              <a:gd name="T5" fmla="*/ 54 h 55"/>
              <a:gd name="T6" fmla="*/ 0 w 240"/>
              <a:gd name="T7" fmla="*/ 33 h 55"/>
              <a:gd name="T8" fmla="*/ 22 w 240"/>
              <a:gd name="T9" fmla="*/ 0 h 55"/>
              <a:gd name="T10" fmla="*/ 217 w 240"/>
              <a:gd name="T11" fmla="*/ 0 h 55"/>
              <a:gd name="T12" fmla="*/ 239 w 240"/>
              <a:gd name="T13" fmla="*/ 33 h 55"/>
              <a:gd name="T14" fmla="*/ 217 w 240"/>
              <a:gd name="T15" fmla="*/ 54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0" h="55">
                <a:moveTo>
                  <a:pt x="217" y="54"/>
                </a:moveTo>
                <a:lnTo>
                  <a:pt x="217" y="54"/>
                </a:lnTo>
                <a:cubicBezTo>
                  <a:pt x="22" y="54"/>
                  <a:pt x="22" y="54"/>
                  <a:pt x="22" y="54"/>
                </a:cubicBezTo>
                <a:cubicBezTo>
                  <a:pt x="12" y="54"/>
                  <a:pt x="0" y="43"/>
                  <a:pt x="0" y="33"/>
                </a:cubicBezTo>
                <a:cubicBezTo>
                  <a:pt x="0" y="22"/>
                  <a:pt x="12" y="0"/>
                  <a:pt x="22" y="0"/>
                </a:cubicBezTo>
                <a:cubicBezTo>
                  <a:pt x="217" y="0"/>
                  <a:pt x="217" y="0"/>
                  <a:pt x="217" y="0"/>
                </a:cubicBezTo>
                <a:cubicBezTo>
                  <a:pt x="228" y="0"/>
                  <a:pt x="239" y="22"/>
                  <a:pt x="239" y="33"/>
                </a:cubicBezTo>
                <a:cubicBezTo>
                  <a:pt x="239" y="43"/>
                  <a:pt x="228" y="54"/>
                  <a:pt x="217" y="5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29" name="Freeform 454">
            <a:extLst>
              <a:ext uri="{FF2B5EF4-FFF2-40B4-BE49-F238E27FC236}">
                <a16:creationId xmlns:a16="http://schemas.microsoft.com/office/drawing/2014/main" id="{99F3CA14-AE1D-4843-98E7-05A754B281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3242" y="766441"/>
            <a:ext cx="237230" cy="127294"/>
          </a:xfrm>
          <a:custGeom>
            <a:avLst/>
            <a:gdLst>
              <a:gd name="T0" fmla="*/ 509 w 542"/>
              <a:gd name="T1" fmla="*/ 292 h 293"/>
              <a:gd name="T2" fmla="*/ 509 w 542"/>
              <a:gd name="T3" fmla="*/ 292 h 293"/>
              <a:gd name="T4" fmla="*/ 22 w 542"/>
              <a:gd name="T5" fmla="*/ 292 h 293"/>
              <a:gd name="T6" fmla="*/ 0 w 542"/>
              <a:gd name="T7" fmla="*/ 270 h 293"/>
              <a:gd name="T8" fmla="*/ 0 w 542"/>
              <a:gd name="T9" fmla="*/ 21 h 293"/>
              <a:gd name="T10" fmla="*/ 22 w 542"/>
              <a:gd name="T11" fmla="*/ 0 h 293"/>
              <a:gd name="T12" fmla="*/ 509 w 542"/>
              <a:gd name="T13" fmla="*/ 0 h 293"/>
              <a:gd name="T14" fmla="*/ 541 w 542"/>
              <a:gd name="T15" fmla="*/ 21 h 293"/>
              <a:gd name="T16" fmla="*/ 541 w 542"/>
              <a:gd name="T17" fmla="*/ 270 h 293"/>
              <a:gd name="T18" fmla="*/ 509 w 542"/>
              <a:gd name="T19" fmla="*/ 292 h 293"/>
              <a:gd name="T20" fmla="*/ 43 w 542"/>
              <a:gd name="T21" fmla="*/ 249 h 293"/>
              <a:gd name="T22" fmla="*/ 43 w 542"/>
              <a:gd name="T23" fmla="*/ 249 h 293"/>
              <a:gd name="T24" fmla="*/ 487 w 542"/>
              <a:gd name="T25" fmla="*/ 249 h 293"/>
              <a:gd name="T26" fmla="*/ 487 w 542"/>
              <a:gd name="T27" fmla="*/ 54 h 293"/>
              <a:gd name="T28" fmla="*/ 43 w 542"/>
              <a:gd name="T29" fmla="*/ 54 h 293"/>
              <a:gd name="T30" fmla="*/ 43 w 542"/>
              <a:gd name="T31" fmla="*/ 249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42" h="293">
                <a:moveTo>
                  <a:pt x="509" y="292"/>
                </a:moveTo>
                <a:lnTo>
                  <a:pt x="509" y="292"/>
                </a:lnTo>
                <a:cubicBezTo>
                  <a:pt x="22" y="292"/>
                  <a:pt x="22" y="292"/>
                  <a:pt x="22" y="292"/>
                </a:cubicBezTo>
                <a:cubicBezTo>
                  <a:pt x="11" y="292"/>
                  <a:pt x="0" y="281"/>
                  <a:pt x="0" y="270"/>
                </a:cubicBezTo>
                <a:cubicBezTo>
                  <a:pt x="0" y="21"/>
                  <a:pt x="0" y="21"/>
                  <a:pt x="0" y="21"/>
                </a:cubicBezTo>
                <a:cubicBezTo>
                  <a:pt x="0" y="10"/>
                  <a:pt x="11" y="0"/>
                  <a:pt x="22" y="0"/>
                </a:cubicBezTo>
                <a:cubicBezTo>
                  <a:pt x="509" y="0"/>
                  <a:pt x="509" y="0"/>
                  <a:pt x="509" y="0"/>
                </a:cubicBezTo>
                <a:cubicBezTo>
                  <a:pt x="530" y="0"/>
                  <a:pt x="541" y="10"/>
                  <a:pt x="541" y="21"/>
                </a:cubicBezTo>
                <a:cubicBezTo>
                  <a:pt x="541" y="270"/>
                  <a:pt x="541" y="270"/>
                  <a:pt x="541" y="270"/>
                </a:cubicBezTo>
                <a:cubicBezTo>
                  <a:pt x="541" y="281"/>
                  <a:pt x="530" y="292"/>
                  <a:pt x="509" y="292"/>
                </a:cubicBezTo>
                <a:close/>
                <a:moveTo>
                  <a:pt x="43" y="249"/>
                </a:moveTo>
                <a:lnTo>
                  <a:pt x="43" y="249"/>
                </a:lnTo>
                <a:cubicBezTo>
                  <a:pt x="487" y="249"/>
                  <a:pt x="487" y="249"/>
                  <a:pt x="487" y="249"/>
                </a:cubicBezTo>
                <a:cubicBezTo>
                  <a:pt x="487" y="54"/>
                  <a:pt x="487" y="54"/>
                  <a:pt x="487" y="54"/>
                </a:cubicBezTo>
                <a:cubicBezTo>
                  <a:pt x="43" y="54"/>
                  <a:pt x="43" y="54"/>
                  <a:pt x="43" y="54"/>
                </a:cubicBezTo>
                <a:lnTo>
                  <a:pt x="43" y="24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30" name="Freeform 455">
            <a:extLst>
              <a:ext uri="{FF2B5EF4-FFF2-40B4-BE49-F238E27FC236}">
                <a16:creationId xmlns:a16="http://schemas.microsoft.com/office/drawing/2014/main" id="{7FD2BED6-8845-5143-BCC4-5670E2F333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4896" y="1042244"/>
            <a:ext cx="28930" cy="28931"/>
          </a:xfrm>
          <a:custGeom>
            <a:avLst/>
            <a:gdLst>
              <a:gd name="T0" fmla="*/ 32 w 66"/>
              <a:gd name="T1" fmla="*/ 65 h 66"/>
              <a:gd name="T2" fmla="*/ 32 w 66"/>
              <a:gd name="T3" fmla="*/ 65 h 66"/>
              <a:gd name="T4" fmla="*/ 0 w 66"/>
              <a:gd name="T5" fmla="*/ 33 h 66"/>
              <a:gd name="T6" fmla="*/ 32 w 66"/>
              <a:gd name="T7" fmla="*/ 0 h 66"/>
              <a:gd name="T8" fmla="*/ 65 w 66"/>
              <a:gd name="T9" fmla="*/ 33 h 66"/>
              <a:gd name="T10" fmla="*/ 32 w 66"/>
              <a:gd name="T11" fmla="*/ 65 h 66"/>
              <a:gd name="T12" fmla="*/ 32 w 66"/>
              <a:gd name="T13" fmla="*/ 11 h 66"/>
              <a:gd name="T14" fmla="*/ 32 w 66"/>
              <a:gd name="T15" fmla="*/ 11 h 66"/>
              <a:gd name="T16" fmla="*/ 11 w 66"/>
              <a:gd name="T17" fmla="*/ 33 h 66"/>
              <a:gd name="T18" fmla="*/ 32 w 66"/>
              <a:gd name="T19" fmla="*/ 55 h 66"/>
              <a:gd name="T20" fmla="*/ 54 w 66"/>
              <a:gd name="T21" fmla="*/ 33 h 66"/>
              <a:gd name="T22" fmla="*/ 32 w 66"/>
              <a:gd name="T23" fmla="*/ 11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6" h="66">
                <a:moveTo>
                  <a:pt x="32" y="65"/>
                </a:moveTo>
                <a:lnTo>
                  <a:pt x="32" y="65"/>
                </a:lnTo>
                <a:cubicBezTo>
                  <a:pt x="11" y="65"/>
                  <a:pt x="0" y="55"/>
                  <a:pt x="0" y="33"/>
                </a:cubicBezTo>
                <a:cubicBezTo>
                  <a:pt x="0" y="11"/>
                  <a:pt x="11" y="0"/>
                  <a:pt x="32" y="0"/>
                </a:cubicBezTo>
                <a:cubicBezTo>
                  <a:pt x="54" y="0"/>
                  <a:pt x="65" y="11"/>
                  <a:pt x="65" y="33"/>
                </a:cubicBezTo>
                <a:cubicBezTo>
                  <a:pt x="65" y="55"/>
                  <a:pt x="54" y="65"/>
                  <a:pt x="32" y="65"/>
                </a:cubicBezTo>
                <a:close/>
                <a:moveTo>
                  <a:pt x="32" y="11"/>
                </a:moveTo>
                <a:lnTo>
                  <a:pt x="32" y="11"/>
                </a:lnTo>
                <a:cubicBezTo>
                  <a:pt x="21" y="11"/>
                  <a:pt x="11" y="22"/>
                  <a:pt x="11" y="33"/>
                </a:cubicBezTo>
                <a:cubicBezTo>
                  <a:pt x="11" y="44"/>
                  <a:pt x="21" y="55"/>
                  <a:pt x="32" y="55"/>
                </a:cubicBezTo>
                <a:cubicBezTo>
                  <a:pt x="43" y="55"/>
                  <a:pt x="54" y="44"/>
                  <a:pt x="54" y="33"/>
                </a:cubicBezTo>
                <a:cubicBezTo>
                  <a:pt x="54" y="22"/>
                  <a:pt x="43" y="11"/>
                  <a:pt x="32" y="11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31" name="Freeform 456">
            <a:extLst>
              <a:ext uri="{FF2B5EF4-FFF2-40B4-BE49-F238E27FC236}">
                <a16:creationId xmlns:a16="http://schemas.microsoft.com/office/drawing/2014/main" id="{D02E20F2-F40C-EE41-93E2-B036316583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4896" y="984383"/>
            <a:ext cx="28930" cy="28931"/>
          </a:xfrm>
          <a:custGeom>
            <a:avLst/>
            <a:gdLst>
              <a:gd name="T0" fmla="*/ 32 w 66"/>
              <a:gd name="T1" fmla="*/ 64 h 65"/>
              <a:gd name="T2" fmla="*/ 32 w 66"/>
              <a:gd name="T3" fmla="*/ 64 h 65"/>
              <a:gd name="T4" fmla="*/ 0 w 66"/>
              <a:gd name="T5" fmla="*/ 32 h 65"/>
              <a:gd name="T6" fmla="*/ 32 w 66"/>
              <a:gd name="T7" fmla="*/ 0 h 65"/>
              <a:gd name="T8" fmla="*/ 65 w 66"/>
              <a:gd name="T9" fmla="*/ 32 h 65"/>
              <a:gd name="T10" fmla="*/ 32 w 66"/>
              <a:gd name="T11" fmla="*/ 64 h 65"/>
              <a:gd name="T12" fmla="*/ 32 w 66"/>
              <a:gd name="T13" fmla="*/ 10 h 65"/>
              <a:gd name="T14" fmla="*/ 32 w 66"/>
              <a:gd name="T15" fmla="*/ 10 h 65"/>
              <a:gd name="T16" fmla="*/ 11 w 66"/>
              <a:gd name="T17" fmla="*/ 32 h 65"/>
              <a:gd name="T18" fmla="*/ 32 w 66"/>
              <a:gd name="T19" fmla="*/ 54 h 65"/>
              <a:gd name="T20" fmla="*/ 54 w 66"/>
              <a:gd name="T21" fmla="*/ 32 h 65"/>
              <a:gd name="T22" fmla="*/ 32 w 66"/>
              <a:gd name="T23" fmla="*/ 10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6" h="65">
                <a:moveTo>
                  <a:pt x="32" y="64"/>
                </a:moveTo>
                <a:lnTo>
                  <a:pt x="32" y="64"/>
                </a:lnTo>
                <a:cubicBezTo>
                  <a:pt x="21" y="64"/>
                  <a:pt x="0" y="43"/>
                  <a:pt x="0" y="32"/>
                </a:cubicBezTo>
                <a:cubicBezTo>
                  <a:pt x="0" y="10"/>
                  <a:pt x="21" y="0"/>
                  <a:pt x="32" y="0"/>
                </a:cubicBezTo>
                <a:cubicBezTo>
                  <a:pt x="54" y="0"/>
                  <a:pt x="65" y="10"/>
                  <a:pt x="65" y="32"/>
                </a:cubicBezTo>
                <a:cubicBezTo>
                  <a:pt x="65" y="43"/>
                  <a:pt x="54" y="64"/>
                  <a:pt x="32" y="64"/>
                </a:cubicBezTo>
                <a:close/>
                <a:moveTo>
                  <a:pt x="32" y="10"/>
                </a:moveTo>
                <a:lnTo>
                  <a:pt x="32" y="10"/>
                </a:lnTo>
                <a:cubicBezTo>
                  <a:pt x="21" y="10"/>
                  <a:pt x="11" y="21"/>
                  <a:pt x="11" y="32"/>
                </a:cubicBezTo>
                <a:cubicBezTo>
                  <a:pt x="11" y="43"/>
                  <a:pt x="21" y="54"/>
                  <a:pt x="32" y="54"/>
                </a:cubicBezTo>
                <a:cubicBezTo>
                  <a:pt x="43" y="54"/>
                  <a:pt x="54" y="43"/>
                  <a:pt x="54" y="32"/>
                </a:cubicBezTo>
                <a:cubicBezTo>
                  <a:pt x="54" y="21"/>
                  <a:pt x="43" y="10"/>
                  <a:pt x="32" y="1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32" name="Freeform 457">
            <a:extLst>
              <a:ext uri="{FF2B5EF4-FFF2-40B4-BE49-F238E27FC236}">
                <a16:creationId xmlns:a16="http://schemas.microsoft.com/office/drawing/2014/main" id="{9C909CC9-3A67-A54D-A7EC-66DAEB0B4E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7391" y="984383"/>
            <a:ext cx="28931" cy="28931"/>
          </a:xfrm>
          <a:custGeom>
            <a:avLst/>
            <a:gdLst>
              <a:gd name="T0" fmla="*/ 33 w 66"/>
              <a:gd name="T1" fmla="*/ 64 h 65"/>
              <a:gd name="T2" fmla="*/ 33 w 66"/>
              <a:gd name="T3" fmla="*/ 64 h 65"/>
              <a:gd name="T4" fmla="*/ 0 w 66"/>
              <a:gd name="T5" fmla="*/ 32 h 65"/>
              <a:gd name="T6" fmla="*/ 33 w 66"/>
              <a:gd name="T7" fmla="*/ 0 h 65"/>
              <a:gd name="T8" fmla="*/ 65 w 66"/>
              <a:gd name="T9" fmla="*/ 32 h 65"/>
              <a:gd name="T10" fmla="*/ 33 w 66"/>
              <a:gd name="T11" fmla="*/ 64 h 65"/>
              <a:gd name="T12" fmla="*/ 33 w 66"/>
              <a:gd name="T13" fmla="*/ 10 h 65"/>
              <a:gd name="T14" fmla="*/ 33 w 66"/>
              <a:gd name="T15" fmla="*/ 10 h 65"/>
              <a:gd name="T16" fmla="*/ 11 w 66"/>
              <a:gd name="T17" fmla="*/ 32 h 65"/>
              <a:gd name="T18" fmla="*/ 33 w 66"/>
              <a:gd name="T19" fmla="*/ 54 h 65"/>
              <a:gd name="T20" fmla="*/ 43 w 66"/>
              <a:gd name="T21" fmla="*/ 32 h 65"/>
              <a:gd name="T22" fmla="*/ 33 w 66"/>
              <a:gd name="T23" fmla="*/ 10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6" h="65">
                <a:moveTo>
                  <a:pt x="33" y="64"/>
                </a:moveTo>
                <a:lnTo>
                  <a:pt x="33" y="64"/>
                </a:lnTo>
                <a:cubicBezTo>
                  <a:pt x="11" y="64"/>
                  <a:pt x="0" y="43"/>
                  <a:pt x="0" y="32"/>
                </a:cubicBezTo>
                <a:cubicBezTo>
                  <a:pt x="0" y="10"/>
                  <a:pt x="11" y="0"/>
                  <a:pt x="33" y="0"/>
                </a:cubicBezTo>
                <a:cubicBezTo>
                  <a:pt x="43" y="0"/>
                  <a:pt x="65" y="10"/>
                  <a:pt x="65" y="32"/>
                </a:cubicBezTo>
                <a:cubicBezTo>
                  <a:pt x="65" y="43"/>
                  <a:pt x="43" y="64"/>
                  <a:pt x="33" y="64"/>
                </a:cubicBezTo>
                <a:close/>
                <a:moveTo>
                  <a:pt x="33" y="10"/>
                </a:moveTo>
                <a:lnTo>
                  <a:pt x="33" y="10"/>
                </a:lnTo>
                <a:cubicBezTo>
                  <a:pt x="22" y="10"/>
                  <a:pt x="11" y="21"/>
                  <a:pt x="11" y="32"/>
                </a:cubicBezTo>
                <a:cubicBezTo>
                  <a:pt x="11" y="43"/>
                  <a:pt x="22" y="54"/>
                  <a:pt x="33" y="54"/>
                </a:cubicBezTo>
                <a:cubicBezTo>
                  <a:pt x="43" y="54"/>
                  <a:pt x="43" y="43"/>
                  <a:pt x="43" y="32"/>
                </a:cubicBezTo>
                <a:cubicBezTo>
                  <a:pt x="43" y="21"/>
                  <a:pt x="43" y="10"/>
                  <a:pt x="33" y="1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33" name="Freeform 458">
            <a:extLst>
              <a:ext uri="{FF2B5EF4-FFF2-40B4-BE49-F238E27FC236}">
                <a16:creationId xmlns:a16="http://schemas.microsoft.com/office/drawing/2014/main" id="{9583F1F2-93E8-3D48-B6A5-7838D60928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6030" y="984383"/>
            <a:ext cx="28930" cy="28931"/>
          </a:xfrm>
          <a:custGeom>
            <a:avLst/>
            <a:gdLst>
              <a:gd name="T0" fmla="*/ 32 w 66"/>
              <a:gd name="T1" fmla="*/ 64 h 65"/>
              <a:gd name="T2" fmla="*/ 32 w 66"/>
              <a:gd name="T3" fmla="*/ 64 h 65"/>
              <a:gd name="T4" fmla="*/ 0 w 66"/>
              <a:gd name="T5" fmla="*/ 32 h 65"/>
              <a:gd name="T6" fmla="*/ 32 w 66"/>
              <a:gd name="T7" fmla="*/ 0 h 65"/>
              <a:gd name="T8" fmla="*/ 65 w 66"/>
              <a:gd name="T9" fmla="*/ 32 h 65"/>
              <a:gd name="T10" fmla="*/ 32 w 66"/>
              <a:gd name="T11" fmla="*/ 64 h 65"/>
              <a:gd name="T12" fmla="*/ 32 w 66"/>
              <a:gd name="T13" fmla="*/ 10 h 65"/>
              <a:gd name="T14" fmla="*/ 32 w 66"/>
              <a:gd name="T15" fmla="*/ 10 h 65"/>
              <a:gd name="T16" fmla="*/ 10 w 66"/>
              <a:gd name="T17" fmla="*/ 32 h 65"/>
              <a:gd name="T18" fmla="*/ 32 w 66"/>
              <a:gd name="T19" fmla="*/ 54 h 65"/>
              <a:gd name="T20" fmla="*/ 54 w 66"/>
              <a:gd name="T21" fmla="*/ 32 h 65"/>
              <a:gd name="T22" fmla="*/ 32 w 66"/>
              <a:gd name="T23" fmla="*/ 10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6" h="65">
                <a:moveTo>
                  <a:pt x="32" y="64"/>
                </a:moveTo>
                <a:lnTo>
                  <a:pt x="32" y="64"/>
                </a:lnTo>
                <a:cubicBezTo>
                  <a:pt x="10" y="64"/>
                  <a:pt x="0" y="43"/>
                  <a:pt x="0" y="32"/>
                </a:cubicBezTo>
                <a:cubicBezTo>
                  <a:pt x="0" y="10"/>
                  <a:pt x="10" y="0"/>
                  <a:pt x="32" y="0"/>
                </a:cubicBezTo>
                <a:cubicBezTo>
                  <a:pt x="54" y="0"/>
                  <a:pt x="65" y="10"/>
                  <a:pt x="65" y="32"/>
                </a:cubicBezTo>
                <a:cubicBezTo>
                  <a:pt x="65" y="43"/>
                  <a:pt x="54" y="64"/>
                  <a:pt x="32" y="64"/>
                </a:cubicBezTo>
                <a:close/>
                <a:moveTo>
                  <a:pt x="32" y="10"/>
                </a:moveTo>
                <a:lnTo>
                  <a:pt x="32" y="10"/>
                </a:lnTo>
                <a:cubicBezTo>
                  <a:pt x="22" y="10"/>
                  <a:pt x="10" y="21"/>
                  <a:pt x="10" y="32"/>
                </a:cubicBezTo>
                <a:cubicBezTo>
                  <a:pt x="10" y="43"/>
                  <a:pt x="22" y="54"/>
                  <a:pt x="32" y="54"/>
                </a:cubicBezTo>
                <a:cubicBezTo>
                  <a:pt x="43" y="54"/>
                  <a:pt x="54" y="43"/>
                  <a:pt x="54" y="32"/>
                </a:cubicBezTo>
                <a:cubicBezTo>
                  <a:pt x="54" y="21"/>
                  <a:pt x="43" y="10"/>
                  <a:pt x="32" y="1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34" name="Freeform 459">
            <a:extLst>
              <a:ext uri="{FF2B5EF4-FFF2-40B4-BE49-F238E27FC236}">
                <a16:creationId xmlns:a16="http://schemas.microsoft.com/office/drawing/2014/main" id="{0E862EEA-C624-F748-9D2B-7EEBA8652E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7391" y="1042244"/>
            <a:ext cx="28931" cy="28931"/>
          </a:xfrm>
          <a:custGeom>
            <a:avLst/>
            <a:gdLst>
              <a:gd name="T0" fmla="*/ 33 w 66"/>
              <a:gd name="T1" fmla="*/ 65 h 66"/>
              <a:gd name="T2" fmla="*/ 33 w 66"/>
              <a:gd name="T3" fmla="*/ 65 h 66"/>
              <a:gd name="T4" fmla="*/ 0 w 66"/>
              <a:gd name="T5" fmla="*/ 33 h 66"/>
              <a:gd name="T6" fmla="*/ 33 w 66"/>
              <a:gd name="T7" fmla="*/ 0 h 66"/>
              <a:gd name="T8" fmla="*/ 65 w 66"/>
              <a:gd name="T9" fmla="*/ 33 h 66"/>
              <a:gd name="T10" fmla="*/ 33 w 66"/>
              <a:gd name="T11" fmla="*/ 65 h 66"/>
              <a:gd name="T12" fmla="*/ 33 w 66"/>
              <a:gd name="T13" fmla="*/ 11 h 66"/>
              <a:gd name="T14" fmla="*/ 33 w 66"/>
              <a:gd name="T15" fmla="*/ 11 h 66"/>
              <a:gd name="T16" fmla="*/ 11 w 66"/>
              <a:gd name="T17" fmla="*/ 33 h 66"/>
              <a:gd name="T18" fmla="*/ 33 w 66"/>
              <a:gd name="T19" fmla="*/ 55 h 66"/>
              <a:gd name="T20" fmla="*/ 43 w 66"/>
              <a:gd name="T21" fmla="*/ 33 h 66"/>
              <a:gd name="T22" fmla="*/ 33 w 66"/>
              <a:gd name="T23" fmla="*/ 11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6" h="66">
                <a:moveTo>
                  <a:pt x="33" y="65"/>
                </a:moveTo>
                <a:lnTo>
                  <a:pt x="33" y="65"/>
                </a:lnTo>
                <a:cubicBezTo>
                  <a:pt x="11" y="65"/>
                  <a:pt x="0" y="55"/>
                  <a:pt x="0" y="33"/>
                </a:cubicBezTo>
                <a:cubicBezTo>
                  <a:pt x="0" y="11"/>
                  <a:pt x="11" y="0"/>
                  <a:pt x="33" y="0"/>
                </a:cubicBezTo>
                <a:cubicBezTo>
                  <a:pt x="43" y="0"/>
                  <a:pt x="65" y="11"/>
                  <a:pt x="65" y="33"/>
                </a:cubicBezTo>
                <a:cubicBezTo>
                  <a:pt x="65" y="55"/>
                  <a:pt x="43" y="65"/>
                  <a:pt x="33" y="65"/>
                </a:cubicBezTo>
                <a:close/>
                <a:moveTo>
                  <a:pt x="33" y="11"/>
                </a:moveTo>
                <a:lnTo>
                  <a:pt x="33" y="11"/>
                </a:lnTo>
                <a:cubicBezTo>
                  <a:pt x="22" y="11"/>
                  <a:pt x="11" y="22"/>
                  <a:pt x="11" y="33"/>
                </a:cubicBezTo>
                <a:cubicBezTo>
                  <a:pt x="11" y="44"/>
                  <a:pt x="22" y="55"/>
                  <a:pt x="33" y="55"/>
                </a:cubicBezTo>
                <a:cubicBezTo>
                  <a:pt x="43" y="55"/>
                  <a:pt x="43" y="44"/>
                  <a:pt x="43" y="33"/>
                </a:cubicBezTo>
                <a:cubicBezTo>
                  <a:pt x="43" y="22"/>
                  <a:pt x="43" y="11"/>
                  <a:pt x="33" y="11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35" name="Freeform 460">
            <a:extLst>
              <a:ext uri="{FF2B5EF4-FFF2-40B4-BE49-F238E27FC236}">
                <a16:creationId xmlns:a16="http://schemas.microsoft.com/office/drawing/2014/main" id="{8B3FA3E0-1CF1-D84D-8639-0E67079033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6030" y="1042244"/>
            <a:ext cx="28930" cy="28931"/>
          </a:xfrm>
          <a:custGeom>
            <a:avLst/>
            <a:gdLst>
              <a:gd name="T0" fmla="*/ 32 w 66"/>
              <a:gd name="T1" fmla="*/ 65 h 66"/>
              <a:gd name="T2" fmla="*/ 32 w 66"/>
              <a:gd name="T3" fmla="*/ 65 h 66"/>
              <a:gd name="T4" fmla="*/ 0 w 66"/>
              <a:gd name="T5" fmla="*/ 33 h 66"/>
              <a:gd name="T6" fmla="*/ 32 w 66"/>
              <a:gd name="T7" fmla="*/ 0 h 66"/>
              <a:gd name="T8" fmla="*/ 65 w 66"/>
              <a:gd name="T9" fmla="*/ 33 h 66"/>
              <a:gd name="T10" fmla="*/ 32 w 66"/>
              <a:gd name="T11" fmla="*/ 65 h 66"/>
              <a:gd name="T12" fmla="*/ 32 w 66"/>
              <a:gd name="T13" fmla="*/ 11 h 66"/>
              <a:gd name="T14" fmla="*/ 32 w 66"/>
              <a:gd name="T15" fmla="*/ 11 h 66"/>
              <a:gd name="T16" fmla="*/ 10 w 66"/>
              <a:gd name="T17" fmla="*/ 33 h 66"/>
              <a:gd name="T18" fmla="*/ 32 w 66"/>
              <a:gd name="T19" fmla="*/ 55 h 66"/>
              <a:gd name="T20" fmla="*/ 54 w 66"/>
              <a:gd name="T21" fmla="*/ 33 h 66"/>
              <a:gd name="T22" fmla="*/ 32 w 66"/>
              <a:gd name="T23" fmla="*/ 11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6" h="66">
                <a:moveTo>
                  <a:pt x="32" y="65"/>
                </a:moveTo>
                <a:lnTo>
                  <a:pt x="32" y="65"/>
                </a:lnTo>
                <a:cubicBezTo>
                  <a:pt x="10" y="65"/>
                  <a:pt x="0" y="55"/>
                  <a:pt x="0" y="33"/>
                </a:cubicBezTo>
                <a:cubicBezTo>
                  <a:pt x="0" y="11"/>
                  <a:pt x="10" y="0"/>
                  <a:pt x="32" y="0"/>
                </a:cubicBezTo>
                <a:cubicBezTo>
                  <a:pt x="54" y="0"/>
                  <a:pt x="65" y="11"/>
                  <a:pt x="65" y="33"/>
                </a:cubicBezTo>
                <a:cubicBezTo>
                  <a:pt x="65" y="55"/>
                  <a:pt x="54" y="65"/>
                  <a:pt x="32" y="65"/>
                </a:cubicBezTo>
                <a:close/>
                <a:moveTo>
                  <a:pt x="32" y="11"/>
                </a:moveTo>
                <a:lnTo>
                  <a:pt x="32" y="11"/>
                </a:lnTo>
                <a:cubicBezTo>
                  <a:pt x="22" y="11"/>
                  <a:pt x="10" y="22"/>
                  <a:pt x="10" y="33"/>
                </a:cubicBezTo>
                <a:cubicBezTo>
                  <a:pt x="10" y="44"/>
                  <a:pt x="22" y="55"/>
                  <a:pt x="32" y="55"/>
                </a:cubicBezTo>
                <a:cubicBezTo>
                  <a:pt x="43" y="55"/>
                  <a:pt x="54" y="44"/>
                  <a:pt x="54" y="33"/>
                </a:cubicBezTo>
                <a:cubicBezTo>
                  <a:pt x="54" y="22"/>
                  <a:pt x="43" y="11"/>
                  <a:pt x="32" y="11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36" name="Freeform 461">
            <a:extLst>
              <a:ext uri="{FF2B5EF4-FFF2-40B4-BE49-F238E27FC236}">
                <a16:creationId xmlns:a16="http://schemas.microsoft.com/office/drawing/2014/main" id="{D2C993A4-2FD0-444C-8F68-F063359A9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4896" y="928452"/>
            <a:ext cx="28930" cy="28930"/>
          </a:xfrm>
          <a:custGeom>
            <a:avLst/>
            <a:gdLst>
              <a:gd name="T0" fmla="*/ 32 w 66"/>
              <a:gd name="T1" fmla="*/ 65 h 66"/>
              <a:gd name="T2" fmla="*/ 32 w 66"/>
              <a:gd name="T3" fmla="*/ 65 h 66"/>
              <a:gd name="T4" fmla="*/ 0 w 66"/>
              <a:gd name="T5" fmla="*/ 32 h 66"/>
              <a:gd name="T6" fmla="*/ 32 w 66"/>
              <a:gd name="T7" fmla="*/ 0 h 66"/>
              <a:gd name="T8" fmla="*/ 65 w 66"/>
              <a:gd name="T9" fmla="*/ 32 h 66"/>
              <a:gd name="T10" fmla="*/ 32 w 66"/>
              <a:gd name="T11" fmla="*/ 65 h 66"/>
              <a:gd name="T12" fmla="*/ 32 w 66"/>
              <a:gd name="T13" fmla="*/ 10 h 66"/>
              <a:gd name="T14" fmla="*/ 32 w 66"/>
              <a:gd name="T15" fmla="*/ 10 h 66"/>
              <a:gd name="T16" fmla="*/ 11 w 66"/>
              <a:gd name="T17" fmla="*/ 32 h 66"/>
              <a:gd name="T18" fmla="*/ 32 w 66"/>
              <a:gd name="T19" fmla="*/ 54 h 66"/>
              <a:gd name="T20" fmla="*/ 54 w 66"/>
              <a:gd name="T21" fmla="*/ 32 h 66"/>
              <a:gd name="T22" fmla="*/ 32 w 66"/>
              <a:gd name="T23" fmla="*/ 1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6" h="66">
                <a:moveTo>
                  <a:pt x="32" y="65"/>
                </a:moveTo>
                <a:lnTo>
                  <a:pt x="32" y="65"/>
                </a:lnTo>
                <a:cubicBezTo>
                  <a:pt x="21" y="65"/>
                  <a:pt x="0" y="43"/>
                  <a:pt x="0" y="32"/>
                </a:cubicBezTo>
                <a:cubicBezTo>
                  <a:pt x="0" y="10"/>
                  <a:pt x="21" y="0"/>
                  <a:pt x="32" y="0"/>
                </a:cubicBezTo>
                <a:cubicBezTo>
                  <a:pt x="54" y="0"/>
                  <a:pt x="65" y="10"/>
                  <a:pt x="65" y="32"/>
                </a:cubicBezTo>
                <a:cubicBezTo>
                  <a:pt x="65" y="43"/>
                  <a:pt x="54" y="65"/>
                  <a:pt x="32" y="65"/>
                </a:cubicBezTo>
                <a:close/>
                <a:moveTo>
                  <a:pt x="32" y="10"/>
                </a:moveTo>
                <a:lnTo>
                  <a:pt x="32" y="10"/>
                </a:lnTo>
                <a:cubicBezTo>
                  <a:pt x="21" y="10"/>
                  <a:pt x="11" y="21"/>
                  <a:pt x="11" y="32"/>
                </a:cubicBezTo>
                <a:cubicBezTo>
                  <a:pt x="11" y="43"/>
                  <a:pt x="21" y="54"/>
                  <a:pt x="32" y="54"/>
                </a:cubicBezTo>
                <a:cubicBezTo>
                  <a:pt x="43" y="54"/>
                  <a:pt x="54" y="43"/>
                  <a:pt x="54" y="32"/>
                </a:cubicBezTo>
                <a:cubicBezTo>
                  <a:pt x="54" y="21"/>
                  <a:pt x="43" y="10"/>
                  <a:pt x="32" y="1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37" name="Freeform 462">
            <a:extLst>
              <a:ext uri="{FF2B5EF4-FFF2-40B4-BE49-F238E27FC236}">
                <a16:creationId xmlns:a16="http://schemas.microsoft.com/office/drawing/2014/main" id="{A4E2472C-E44E-A844-8092-D09BB1B93E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7391" y="928452"/>
            <a:ext cx="28931" cy="28930"/>
          </a:xfrm>
          <a:custGeom>
            <a:avLst/>
            <a:gdLst>
              <a:gd name="T0" fmla="*/ 33 w 66"/>
              <a:gd name="T1" fmla="*/ 65 h 66"/>
              <a:gd name="T2" fmla="*/ 33 w 66"/>
              <a:gd name="T3" fmla="*/ 65 h 66"/>
              <a:gd name="T4" fmla="*/ 0 w 66"/>
              <a:gd name="T5" fmla="*/ 32 h 66"/>
              <a:gd name="T6" fmla="*/ 33 w 66"/>
              <a:gd name="T7" fmla="*/ 0 h 66"/>
              <a:gd name="T8" fmla="*/ 65 w 66"/>
              <a:gd name="T9" fmla="*/ 32 h 66"/>
              <a:gd name="T10" fmla="*/ 33 w 66"/>
              <a:gd name="T11" fmla="*/ 65 h 66"/>
              <a:gd name="T12" fmla="*/ 33 w 66"/>
              <a:gd name="T13" fmla="*/ 10 h 66"/>
              <a:gd name="T14" fmla="*/ 33 w 66"/>
              <a:gd name="T15" fmla="*/ 10 h 66"/>
              <a:gd name="T16" fmla="*/ 11 w 66"/>
              <a:gd name="T17" fmla="*/ 32 h 66"/>
              <a:gd name="T18" fmla="*/ 33 w 66"/>
              <a:gd name="T19" fmla="*/ 54 h 66"/>
              <a:gd name="T20" fmla="*/ 43 w 66"/>
              <a:gd name="T21" fmla="*/ 32 h 66"/>
              <a:gd name="T22" fmla="*/ 33 w 66"/>
              <a:gd name="T23" fmla="*/ 1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6" h="66">
                <a:moveTo>
                  <a:pt x="33" y="65"/>
                </a:moveTo>
                <a:lnTo>
                  <a:pt x="33" y="65"/>
                </a:lnTo>
                <a:cubicBezTo>
                  <a:pt x="11" y="65"/>
                  <a:pt x="0" y="43"/>
                  <a:pt x="0" y="32"/>
                </a:cubicBezTo>
                <a:cubicBezTo>
                  <a:pt x="0" y="10"/>
                  <a:pt x="11" y="0"/>
                  <a:pt x="33" y="0"/>
                </a:cubicBezTo>
                <a:cubicBezTo>
                  <a:pt x="43" y="0"/>
                  <a:pt x="65" y="10"/>
                  <a:pt x="65" y="32"/>
                </a:cubicBezTo>
                <a:cubicBezTo>
                  <a:pt x="65" y="43"/>
                  <a:pt x="43" y="65"/>
                  <a:pt x="33" y="65"/>
                </a:cubicBezTo>
                <a:close/>
                <a:moveTo>
                  <a:pt x="33" y="10"/>
                </a:moveTo>
                <a:lnTo>
                  <a:pt x="33" y="10"/>
                </a:lnTo>
                <a:cubicBezTo>
                  <a:pt x="22" y="10"/>
                  <a:pt x="11" y="21"/>
                  <a:pt x="11" y="32"/>
                </a:cubicBezTo>
                <a:cubicBezTo>
                  <a:pt x="11" y="43"/>
                  <a:pt x="22" y="54"/>
                  <a:pt x="33" y="54"/>
                </a:cubicBezTo>
                <a:cubicBezTo>
                  <a:pt x="43" y="54"/>
                  <a:pt x="43" y="43"/>
                  <a:pt x="43" y="32"/>
                </a:cubicBezTo>
                <a:cubicBezTo>
                  <a:pt x="43" y="21"/>
                  <a:pt x="43" y="10"/>
                  <a:pt x="33" y="1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38" name="Freeform 463">
            <a:extLst>
              <a:ext uri="{FF2B5EF4-FFF2-40B4-BE49-F238E27FC236}">
                <a16:creationId xmlns:a16="http://schemas.microsoft.com/office/drawing/2014/main" id="{C0F74814-70B7-E040-878E-D0C895207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6030" y="928452"/>
            <a:ext cx="28930" cy="28930"/>
          </a:xfrm>
          <a:custGeom>
            <a:avLst/>
            <a:gdLst>
              <a:gd name="T0" fmla="*/ 32 w 66"/>
              <a:gd name="T1" fmla="*/ 65 h 66"/>
              <a:gd name="T2" fmla="*/ 32 w 66"/>
              <a:gd name="T3" fmla="*/ 65 h 66"/>
              <a:gd name="T4" fmla="*/ 0 w 66"/>
              <a:gd name="T5" fmla="*/ 32 h 66"/>
              <a:gd name="T6" fmla="*/ 32 w 66"/>
              <a:gd name="T7" fmla="*/ 0 h 66"/>
              <a:gd name="T8" fmla="*/ 65 w 66"/>
              <a:gd name="T9" fmla="*/ 32 h 66"/>
              <a:gd name="T10" fmla="*/ 32 w 66"/>
              <a:gd name="T11" fmla="*/ 65 h 66"/>
              <a:gd name="T12" fmla="*/ 32 w 66"/>
              <a:gd name="T13" fmla="*/ 10 h 66"/>
              <a:gd name="T14" fmla="*/ 32 w 66"/>
              <a:gd name="T15" fmla="*/ 10 h 66"/>
              <a:gd name="T16" fmla="*/ 10 w 66"/>
              <a:gd name="T17" fmla="*/ 32 h 66"/>
              <a:gd name="T18" fmla="*/ 32 w 66"/>
              <a:gd name="T19" fmla="*/ 54 h 66"/>
              <a:gd name="T20" fmla="*/ 54 w 66"/>
              <a:gd name="T21" fmla="*/ 32 h 66"/>
              <a:gd name="T22" fmla="*/ 32 w 66"/>
              <a:gd name="T23" fmla="*/ 1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6" h="66">
                <a:moveTo>
                  <a:pt x="32" y="65"/>
                </a:moveTo>
                <a:lnTo>
                  <a:pt x="32" y="65"/>
                </a:lnTo>
                <a:cubicBezTo>
                  <a:pt x="10" y="65"/>
                  <a:pt x="0" y="43"/>
                  <a:pt x="0" y="32"/>
                </a:cubicBezTo>
                <a:cubicBezTo>
                  <a:pt x="0" y="10"/>
                  <a:pt x="10" y="0"/>
                  <a:pt x="32" y="0"/>
                </a:cubicBezTo>
                <a:cubicBezTo>
                  <a:pt x="54" y="0"/>
                  <a:pt x="65" y="10"/>
                  <a:pt x="65" y="32"/>
                </a:cubicBezTo>
                <a:cubicBezTo>
                  <a:pt x="65" y="43"/>
                  <a:pt x="54" y="65"/>
                  <a:pt x="32" y="65"/>
                </a:cubicBezTo>
                <a:close/>
                <a:moveTo>
                  <a:pt x="32" y="10"/>
                </a:moveTo>
                <a:lnTo>
                  <a:pt x="32" y="10"/>
                </a:lnTo>
                <a:cubicBezTo>
                  <a:pt x="22" y="10"/>
                  <a:pt x="10" y="21"/>
                  <a:pt x="10" y="32"/>
                </a:cubicBezTo>
                <a:cubicBezTo>
                  <a:pt x="10" y="43"/>
                  <a:pt x="22" y="54"/>
                  <a:pt x="32" y="54"/>
                </a:cubicBezTo>
                <a:cubicBezTo>
                  <a:pt x="43" y="54"/>
                  <a:pt x="54" y="43"/>
                  <a:pt x="54" y="32"/>
                </a:cubicBezTo>
                <a:cubicBezTo>
                  <a:pt x="54" y="21"/>
                  <a:pt x="43" y="10"/>
                  <a:pt x="32" y="1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39" name="Freeform 464">
            <a:extLst>
              <a:ext uri="{FF2B5EF4-FFF2-40B4-BE49-F238E27FC236}">
                <a16:creationId xmlns:a16="http://schemas.microsoft.com/office/drawing/2014/main" id="{5EC38A27-3750-A64B-90CC-C44F9069F2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1541" y="1013314"/>
            <a:ext cx="250730" cy="94506"/>
          </a:xfrm>
          <a:custGeom>
            <a:avLst/>
            <a:gdLst>
              <a:gd name="T0" fmla="*/ 282 w 575"/>
              <a:gd name="T1" fmla="*/ 217 h 218"/>
              <a:gd name="T2" fmla="*/ 282 w 575"/>
              <a:gd name="T3" fmla="*/ 217 h 218"/>
              <a:gd name="T4" fmla="*/ 98 w 575"/>
              <a:gd name="T5" fmla="*/ 195 h 218"/>
              <a:gd name="T6" fmla="*/ 33 w 575"/>
              <a:gd name="T7" fmla="*/ 184 h 218"/>
              <a:gd name="T8" fmla="*/ 0 w 575"/>
              <a:gd name="T9" fmla="*/ 141 h 218"/>
              <a:gd name="T10" fmla="*/ 0 w 575"/>
              <a:gd name="T11" fmla="*/ 33 h 218"/>
              <a:gd name="T12" fmla="*/ 33 w 575"/>
              <a:gd name="T13" fmla="*/ 0 h 218"/>
              <a:gd name="T14" fmla="*/ 33 w 575"/>
              <a:gd name="T15" fmla="*/ 0 h 218"/>
              <a:gd name="T16" fmla="*/ 54 w 575"/>
              <a:gd name="T17" fmla="*/ 22 h 218"/>
              <a:gd name="T18" fmla="*/ 119 w 575"/>
              <a:gd name="T19" fmla="*/ 44 h 218"/>
              <a:gd name="T20" fmla="*/ 271 w 575"/>
              <a:gd name="T21" fmla="*/ 54 h 218"/>
              <a:gd name="T22" fmla="*/ 303 w 575"/>
              <a:gd name="T23" fmla="*/ 54 h 218"/>
              <a:gd name="T24" fmla="*/ 455 w 575"/>
              <a:gd name="T25" fmla="*/ 44 h 218"/>
              <a:gd name="T26" fmla="*/ 520 w 575"/>
              <a:gd name="T27" fmla="*/ 22 h 218"/>
              <a:gd name="T28" fmla="*/ 541 w 575"/>
              <a:gd name="T29" fmla="*/ 0 h 218"/>
              <a:gd name="T30" fmla="*/ 541 w 575"/>
              <a:gd name="T31" fmla="*/ 0 h 218"/>
              <a:gd name="T32" fmla="*/ 574 w 575"/>
              <a:gd name="T33" fmla="*/ 33 h 218"/>
              <a:gd name="T34" fmla="*/ 574 w 575"/>
              <a:gd name="T35" fmla="*/ 33 h 218"/>
              <a:gd name="T36" fmla="*/ 574 w 575"/>
              <a:gd name="T37" fmla="*/ 33 h 218"/>
              <a:gd name="T38" fmla="*/ 574 w 575"/>
              <a:gd name="T39" fmla="*/ 33 h 218"/>
              <a:gd name="T40" fmla="*/ 563 w 575"/>
              <a:gd name="T41" fmla="*/ 141 h 218"/>
              <a:gd name="T42" fmla="*/ 476 w 575"/>
              <a:gd name="T43" fmla="*/ 195 h 218"/>
              <a:gd name="T44" fmla="*/ 282 w 575"/>
              <a:gd name="T45" fmla="*/ 217 h 218"/>
              <a:gd name="T46" fmla="*/ 54 w 575"/>
              <a:gd name="T47" fmla="*/ 130 h 218"/>
              <a:gd name="T48" fmla="*/ 54 w 575"/>
              <a:gd name="T49" fmla="*/ 130 h 218"/>
              <a:gd name="T50" fmla="*/ 119 w 575"/>
              <a:gd name="T51" fmla="*/ 152 h 218"/>
              <a:gd name="T52" fmla="*/ 282 w 575"/>
              <a:gd name="T53" fmla="*/ 163 h 218"/>
              <a:gd name="T54" fmla="*/ 444 w 575"/>
              <a:gd name="T55" fmla="*/ 152 h 218"/>
              <a:gd name="T56" fmla="*/ 520 w 575"/>
              <a:gd name="T57" fmla="*/ 130 h 218"/>
              <a:gd name="T58" fmla="*/ 520 w 575"/>
              <a:gd name="T59" fmla="*/ 76 h 218"/>
              <a:gd name="T60" fmla="*/ 476 w 575"/>
              <a:gd name="T61" fmla="*/ 87 h 218"/>
              <a:gd name="T62" fmla="*/ 303 w 575"/>
              <a:gd name="T63" fmla="*/ 109 h 218"/>
              <a:gd name="T64" fmla="*/ 271 w 575"/>
              <a:gd name="T65" fmla="*/ 109 h 218"/>
              <a:gd name="T66" fmla="*/ 87 w 575"/>
              <a:gd name="T67" fmla="*/ 87 h 218"/>
              <a:gd name="T68" fmla="*/ 54 w 575"/>
              <a:gd name="T69" fmla="*/ 76 h 218"/>
              <a:gd name="T70" fmla="*/ 54 w 575"/>
              <a:gd name="T71" fmla="*/ 130 h 218"/>
              <a:gd name="T72" fmla="*/ 520 w 575"/>
              <a:gd name="T73" fmla="*/ 141 h 218"/>
              <a:gd name="T74" fmla="*/ 520 w 575"/>
              <a:gd name="T75" fmla="*/ 141 h 218"/>
              <a:gd name="T76" fmla="*/ 54 w 575"/>
              <a:gd name="T77" fmla="*/ 33 h 218"/>
              <a:gd name="T78" fmla="*/ 54 w 575"/>
              <a:gd name="T79" fmla="*/ 33 h 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575" h="218">
                <a:moveTo>
                  <a:pt x="282" y="217"/>
                </a:moveTo>
                <a:lnTo>
                  <a:pt x="282" y="217"/>
                </a:lnTo>
                <a:cubicBezTo>
                  <a:pt x="217" y="217"/>
                  <a:pt x="152" y="206"/>
                  <a:pt x="98" y="195"/>
                </a:cubicBezTo>
                <a:cubicBezTo>
                  <a:pt x="76" y="195"/>
                  <a:pt x="54" y="184"/>
                  <a:pt x="33" y="184"/>
                </a:cubicBezTo>
                <a:cubicBezTo>
                  <a:pt x="11" y="174"/>
                  <a:pt x="0" y="152"/>
                  <a:pt x="0" y="141"/>
                </a:cubicBezTo>
                <a:cubicBezTo>
                  <a:pt x="0" y="33"/>
                  <a:pt x="0" y="33"/>
                  <a:pt x="0" y="33"/>
                </a:cubicBezTo>
                <a:cubicBezTo>
                  <a:pt x="0" y="11"/>
                  <a:pt x="11" y="0"/>
                  <a:pt x="33" y="0"/>
                </a:cubicBezTo>
                <a:lnTo>
                  <a:pt x="33" y="0"/>
                </a:lnTo>
                <a:cubicBezTo>
                  <a:pt x="43" y="0"/>
                  <a:pt x="54" y="11"/>
                  <a:pt x="54" y="22"/>
                </a:cubicBezTo>
                <a:cubicBezTo>
                  <a:pt x="54" y="22"/>
                  <a:pt x="76" y="33"/>
                  <a:pt x="119" y="44"/>
                </a:cubicBezTo>
                <a:cubicBezTo>
                  <a:pt x="163" y="54"/>
                  <a:pt x="217" y="54"/>
                  <a:pt x="271" y="54"/>
                </a:cubicBezTo>
                <a:cubicBezTo>
                  <a:pt x="282" y="54"/>
                  <a:pt x="292" y="54"/>
                  <a:pt x="303" y="54"/>
                </a:cubicBezTo>
                <a:cubicBezTo>
                  <a:pt x="358" y="54"/>
                  <a:pt x="412" y="54"/>
                  <a:pt x="455" y="44"/>
                </a:cubicBezTo>
                <a:cubicBezTo>
                  <a:pt x="498" y="33"/>
                  <a:pt x="520" y="22"/>
                  <a:pt x="520" y="22"/>
                </a:cubicBezTo>
                <a:cubicBezTo>
                  <a:pt x="520" y="11"/>
                  <a:pt x="531" y="0"/>
                  <a:pt x="541" y="0"/>
                </a:cubicBezTo>
                <a:lnTo>
                  <a:pt x="541" y="0"/>
                </a:lnTo>
                <a:cubicBezTo>
                  <a:pt x="552" y="0"/>
                  <a:pt x="574" y="11"/>
                  <a:pt x="574" y="33"/>
                </a:cubicBezTo>
                <a:lnTo>
                  <a:pt x="574" y="33"/>
                </a:lnTo>
                <a:lnTo>
                  <a:pt x="574" y="33"/>
                </a:lnTo>
                <a:lnTo>
                  <a:pt x="574" y="33"/>
                </a:lnTo>
                <a:cubicBezTo>
                  <a:pt x="563" y="141"/>
                  <a:pt x="563" y="141"/>
                  <a:pt x="563" y="141"/>
                </a:cubicBezTo>
                <a:cubicBezTo>
                  <a:pt x="563" y="174"/>
                  <a:pt x="509" y="195"/>
                  <a:pt x="476" y="195"/>
                </a:cubicBezTo>
                <a:cubicBezTo>
                  <a:pt x="422" y="206"/>
                  <a:pt x="358" y="217"/>
                  <a:pt x="282" y="217"/>
                </a:cubicBezTo>
                <a:close/>
                <a:moveTo>
                  <a:pt x="54" y="130"/>
                </a:moveTo>
                <a:lnTo>
                  <a:pt x="54" y="130"/>
                </a:lnTo>
                <a:cubicBezTo>
                  <a:pt x="54" y="130"/>
                  <a:pt x="76" y="141"/>
                  <a:pt x="119" y="152"/>
                </a:cubicBezTo>
                <a:cubicBezTo>
                  <a:pt x="173" y="163"/>
                  <a:pt x="228" y="163"/>
                  <a:pt x="282" y="163"/>
                </a:cubicBezTo>
                <a:cubicBezTo>
                  <a:pt x="346" y="163"/>
                  <a:pt x="401" y="163"/>
                  <a:pt x="444" y="152"/>
                </a:cubicBezTo>
                <a:cubicBezTo>
                  <a:pt x="498" y="141"/>
                  <a:pt x="509" y="130"/>
                  <a:pt x="520" y="130"/>
                </a:cubicBezTo>
                <a:cubicBezTo>
                  <a:pt x="520" y="76"/>
                  <a:pt x="520" y="76"/>
                  <a:pt x="520" y="76"/>
                </a:cubicBezTo>
                <a:cubicBezTo>
                  <a:pt x="509" y="87"/>
                  <a:pt x="487" y="87"/>
                  <a:pt x="476" y="87"/>
                </a:cubicBezTo>
                <a:cubicBezTo>
                  <a:pt x="433" y="98"/>
                  <a:pt x="368" y="109"/>
                  <a:pt x="303" y="109"/>
                </a:cubicBezTo>
                <a:cubicBezTo>
                  <a:pt x="292" y="109"/>
                  <a:pt x="282" y="109"/>
                  <a:pt x="271" y="109"/>
                </a:cubicBezTo>
                <a:cubicBezTo>
                  <a:pt x="195" y="109"/>
                  <a:pt x="141" y="98"/>
                  <a:pt x="87" y="87"/>
                </a:cubicBezTo>
                <a:cubicBezTo>
                  <a:pt x="76" y="87"/>
                  <a:pt x="65" y="87"/>
                  <a:pt x="54" y="76"/>
                </a:cubicBezTo>
                <a:lnTo>
                  <a:pt x="54" y="130"/>
                </a:lnTo>
                <a:close/>
                <a:moveTo>
                  <a:pt x="520" y="141"/>
                </a:moveTo>
                <a:lnTo>
                  <a:pt x="520" y="141"/>
                </a:lnTo>
                <a:close/>
                <a:moveTo>
                  <a:pt x="54" y="33"/>
                </a:moveTo>
                <a:lnTo>
                  <a:pt x="54" y="3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40" name="Freeform 465">
            <a:extLst>
              <a:ext uri="{FF2B5EF4-FFF2-40B4-BE49-F238E27FC236}">
                <a16:creationId xmlns:a16="http://schemas.microsoft.com/office/drawing/2014/main" id="{A49663BE-FD19-1748-8DD9-86EF7FD1D4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1541" y="1061531"/>
            <a:ext cx="250730" cy="94507"/>
          </a:xfrm>
          <a:custGeom>
            <a:avLst/>
            <a:gdLst>
              <a:gd name="T0" fmla="*/ 282 w 575"/>
              <a:gd name="T1" fmla="*/ 216 h 217"/>
              <a:gd name="T2" fmla="*/ 282 w 575"/>
              <a:gd name="T3" fmla="*/ 216 h 217"/>
              <a:gd name="T4" fmla="*/ 98 w 575"/>
              <a:gd name="T5" fmla="*/ 194 h 217"/>
              <a:gd name="T6" fmla="*/ 33 w 575"/>
              <a:gd name="T7" fmla="*/ 173 h 217"/>
              <a:gd name="T8" fmla="*/ 0 w 575"/>
              <a:gd name="T9" fmla="*/ 130 h 217"/>
              <a:gd name="T10" fmla="*/ 0 w 575"/>
              <a:gd name="T11" fmla="*/ 32 h 217"/>
              <a:gd name="T12" fmla="*/ 33 w 575"/>
              <a:gd name="T13" fmla="*/ 0 h 217"/>
              <a:gd name="T14" fmla="*/ 33 w 575"/>
              <a:gd name="T15" fmla="*/ 0 h 217"/>
              <a:gd name="T16" fmla="*/ 54 w 575"/>
              <a:gd name="T17" fmla="*/ 21 h 217"/>
              <a:gd name="T18" fmla="*/ 119 w 575"/>
              <a:gd name="T19" fmla="*/ 43 h 217"/>
              <a:gd name="T20" fmla="*/ 271 w 575"/>
              <a:gd name="T21" fmla="*/ 54 h 217"/>
              <a:gd name="T22" fmla="*/ 303 w 575"/>
              <a:gd name="T23" fmla="*/ 54 h 217"/>
              <a:gd name="T24" fmla="*/ 455 w 575"/>
              <a:gd name="T25" fmla="*/ 43 h 217"/>
              <a:gd name="T26" fmla="*/ 520 w 575"/>
              <a:gd name="T27" fmla="*/ 21 h 217"/>
              <a:gd name="T28" fmla="*/ 541 w 575"/>
              <a:gd name="T29" fmla="*/ 0 h 217"/>
              <a:gd name="T30" fmla="*/ 541 w 575"/>
              <a:gd name="T31" fmla="*/ 0 h 217"/>
              <a:gd name="T32" fmla="*/ 574 w 575"/>
              <a:gd name="T33" fmla="*/ 32 h 217"/>
              <a:gd name="T34" fmla="*/ 574 w 575"/>
              <a:gd name="T35" fmla="*/ 32 h 217"/>
              <a:gd name="T36" fmla="*/ 574 w 575"/>
              <a:gd name="T37" fmla="*/ 32 h 217"/>
              <a:gd name="T38" fmla="*/ 574 w 575"/>
              <a:gd name="T39" fmla="*/ 32 h 217"/>
              <a:gd name="T40" fmla="*/ 563 w 575"/>
              <a:gd name="T41" fmla="*/ 130 h 217"/>
              <a:gd name="T42" fmla="*/ 476 w 575"/>
              <a:gd name="T43" fmla="*/ 194 h 217"/>
              <a:gd name="T44" fmla="*/ 282 w 575"/>
              <a:gd name="T45" fmla="*/ 216 h 217"/>
              <a:gd name="T46" fmla="*/ 54 w 575"/>
              <a:gd name="T47" fmla="*/ 130 h 217"/>
              <a:gd name="T48" fmla="*/ 54 w 575"/>
              <a:gd name="T49" fmla="*/ 130 h 217"/>
              <a:gd name="T50" fmla="*/ 119 w 575"/>
              <a:gd name="T51" fmla="*/ 151 h 217"/>
              <a:gd name="T52" fmla="*/ 282 w 575"/>
              <a:gd name="T53" fmla="*/ 162 h 217"/>
              <a:gd name="T54" fmla="*/ 444 w 575"/>
              <a:gd name="T55" fmla="*/ 151 h 217"/>
              <a:gd name="T56" fmla="*/ 520 w 575"/>
              <a:gd name="T57" fmla="*/ 130 h 217"/>
              <a:gd name="T58" fmla="*/ 520 w 575"/>
              <a:gd name="T59" fmla="*/ 75 h 217"/>
              <a:gd name="T60" fmla="*/ 476 w 575"/>
              <a:gd name="T61" fmla="*/ 86 h 217"/>
              <a:gd name="T62" fmla="*/ 303 w 575"/>
              <a:gd name="T63" fmla="*/ 108 h 217"/>
              <a:gd name="T64" fmla="*/ 271 w 575"/>
              <a:gd name="T65" fmla="*/ 108 h 217"/>
              <a:gd name="T66" fmla="*/ 87 w 575"/>
              <a:gd name="T67" fmla="*/ 86 h 217"/>
              <a:gd name="T68" fmla="*/ 54 w 575"/>
              <a:gd name="T69" fmla="*/ 75 h 217"/>
              <a:gd name="T70" fmla="*/ 54 w 575"/>
              <a:gd name="T71" fmla="*/ 130 h 217"/>
              <a:gd name="T72" fmla="*/ 520 w 575"/>
              <a:gd name="T73" fmla="*/ 130 h 217"/>
              <a:gd name="T74" fmla="*/ 520 w 575"/>
              <a:gd name="T75" fmla="*/ 130 h 217"/>
              <a:gd name="T76" fmla="*/ 54 w 575"/>
              <a:gd name="T77" fmla="*/ 32 h 217"/>
              <a:gd name="T78" fmla="*/ 54 w 575"/>
              <a:gd name="T79" fmla="*/ 32 h 2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575" h="217">
                <a:moveTo>
                  <a:pt x="282" y="216"/>
                </a:moveTo>
                <a:lnTo>
                  <a:pt x="282" y="216"/>
                </a:lnTo>
                <a:cubicBezTo>
                  <a:pt x="217" y="216"/>
                  <a:pt x="152" y="205"/>
                  <a:pt x="98" y="194"/>
                </a:cubicBezTo>
                <a:cubicBezTo>
                  <a:pt x="76" y="194"/>
                  <a:pt x="54" y="184"/>
                  <a:pt x="33" y="173"/>
                </a:cubicBezTo>
                <a:cubicBezTo>
                  <a:pt x="11" y="162"/>
                  <a:pt x="0" y="151"/>
                  <a:pt x="0" y="130"/>
                </a:cubicBezTo>
                <a:cubicBezTo>
                  <a:pt x="0" y="32"/>
                  <a:pt x="0" y="32"/>
                  <a:pt x="0" y="32"/>
                </a:cubicBezTo>
                <a:cubicBezTo>
                  <a:pt x="0" y="11"/>
                  <a:pt x="11" y="0"/>
                  <a:pt x="33" y="0"/>
                </a:cubicBezTo>
                <a:lnTo>
                  <a:pt x="33" y="0"/>
                </a:lnTo>
                <a:cubicBezTo>
                  <a:pt x="43" y="0"/>
                  <a:pt x="54" y="11"/>
                  <a:pt x="54" y="21"/>
                </a:cubicBezTo>
                <a:cubicBezTo>
                  <a:pt x="54" y="21"/>
                  <a:pt x="76" y="32"/>
                  <a:pt x="119" y="43"/>
                </a:cubicBezTo>
                <a:cubicBezTo>
                  <a:pt x="163" y="54"/>
                  <a:pt x="217" y="54"/>
                  <a:pt x="271" y="54"/>
                </a:cubicBezTo>
                <a:cubicBezTo>
                  <a:pt x="282" y="54"/>
                  <a:pt x="292" y="54"/>
                  <a:pt x="303" y="54"/>
                </a:cubicBezTo>
                <a:cubicBezTo>
                  <a:pt x="358" y="54"/>
                  <a:pt x="412" y="54"/>
                  <a:pt x="455" y="43"/>
                </a:cubicBezTo>
                <a:cubicBezTo>
                  <a:pt x="498" y="32"/>
                  <a:pt x="520" y="21"/>
                  <a:pt x="520" y="21"/>
                </a:cubicBezTo>
                <a:cubicBezTo>
                  <a:pt x="520" y="11"/>
                  <a:pt x="531" y="0"/>
                  <a:pt x="541" y="0"/>
                </a:cubicBezTo>
                <a:lnTo>
                  <a:pt x="541" y="0"/>
                </a:lnTo>
                <a:cubicBezTo>
                  <a:pt x="552" y="0"/>
                  <a:pt x="574" y="11"/>
                  <a:pt x="574" y="32"/>
                </a:cubicBezTo>
                <a:lnTo>
                  <a:pt x="574" y="32"/>
                </a:lnTo>
                <a:lnTo>
                  <a:pt x="574" y="32"/>
                </a:lnTo>
                <a:lnTo>
                  <a:pt x="574" y="32"/>
                </a:lnTo>
                <a:cubicBezTo>
                  <a:pt x="563" y="130"/>
                  <a:pt x="563" y="130"/>
                  <a:pt x="563" y="130"/>
                </a:cubicBezTo>
                <a:cubicBezTo>
                  <a:pt x="563" y="173"/>
                  <a:pt x="509" y="184"/>
                  <a:pt x="476" y="194"/>
                </a:cubicBezTo>
                <a:cubicBezTo>
                  <a:pt x="422" y="205"/>
                  <a:pt x="358" y="216"/>
                  <a:pt x="282" y="216"/>
                </a:cubicBezTo>
                <a:close/>
                <a:moveTo>
                  <a:pt x="54" y="130"/>
                </a:moveTo>
                <a:lnTo>
                  <a:pt x="54" y="130"/>
                </a:lnTo>
                <a:cubicBezTo>
                  <a:pt x="54" y="130"/>
                  <a:pt x="76" y="140"/>
                  <a:pt x="119" y="151"/>
                </a:cubicBezTo>
                <a:cubicBezTo>
                  <a:pt x="173" y="162"/>
                  <a:pt x="228" y="162"/>
                  <a:pt x="282" y="162"/>
                </a:cubicBezTo>
                <a:cubicBezTo>
                  <a:pt x="346" y="162"/>
                  <a:pt x="401" y="162"/>
                  <a:pt x="444" y="151"/>
                </a:cubicBezTo>
                <a:cubicBezTo>
                  <a:pt x="498" y="140"/>
                  <a:pt x="509" y="130"/>
                  <a:pt x="520" y="130"/>
                </a:cubicBezTo>
                <a:cubicBezTo>
                  <a:pt x="520" y="75"/>
                  <a:pt x="520" y="75"/>
                  <a:pt x="520" y="75"/>
                </a:cubicBezTo>
                <a:cubicBezTo>
                  <a:pt x="509" y="86"/>
                  <a:pt x="487" y="86"/>
                  <a:pt x="476" y="86"/>
                </a:cubicBezTo>
                <a:cubicBezTo>
                  <a:pt x="433" y="97"/>
                  <a:pt x="368" y="108"/>
                  <a:pt x="303" y="108"/>
                </a:cubicBezTo>
                <a:cubicBezTo>
                  <a:pt x="292" y="108"/>
                  <a:pt x="282" y="108"/>
                  <a:pt x="271" y="108"/>
                </a:cubicBezTo>
                <a:cubicBezTo>
                  <a:pt x="195" y="108"/>
                  <a:pt x="141" y="97"/>
                  <a:pt x="87" y="86"/>
                </a:cubicBezTo>
                <a:cubicBezTo>
                  <a:pt x="76" y="86"/>
                  <a:pt x="65" y="86"/>
                  <a:pt x="54" y="75"/>
                </a:cubicBezTo>
                <a:lnTo>
                  <a:pt x="54" y="130"/>
                </a:lnTo>
                <a:close/>
                <a:moveTo>
                  <a:pt x="520" y="130"/>
                </a:moveTo>
                <a:lnTo>
                  <a:pt x="520" y="130"/>
                </a:lnTo>
                <a:close/>
                <a:moveTo>
                  <a:pt x="54" y="32"/>
                </a:moveTo>
                <a:lnTo>
                  <a:pt x="54" y="3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41" name="Freeform 466">
            <a:extLst>
              <a:ext uri="{FF2B5EF4-FFF2-40B4-BE49-F238E27FC236}">
                <a16:creationId xmlns:a16="http://schemas.microsoft.com/office/drawing/2014/main" id="{436A9321-5AAB-DF45-8A60-94AD7805AE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1541" y="1107819"/>
            <a:ext cx="250730" cy="94507"/>
          </a:xfrm>
          <a:custGeom>
            <a:avLst/>
            <a:gdLst>
              <a:gd name="T0" fmla="*/ 282 w 575"/>
              <a:gd name="T1" fmla="*/ 216 h 217"/>
              <a:gd name="T2" fmla="*/ 282 w 575"/>
              <a:gd name="T3" fmla="*/ 216 h 217"/>
              <a:gd name="T4" fmla="*/ 98 w 575"/>
              <a:gd name="T5" fmla="*/ 195 h 217"/>
              <a:gd name="T6" fmla="*/ 33 w 575"/>
              <a:gd name="T7" fmla="*/ 173 h 217"/>
              <a:gd name="T8" fmla="*/ 0 w 575"/>
              <a:gd name="T9" fmla="*/ 130 h 217"/>
              <a:gd name="T10" fmla="*/ 0 w 575"/>
              <a:gd name="T11" fmla="*/ 22 h 217"/>
              <a:gd name="T12" fmla="*/ 33 w 575"/>
              <a:gd name="T13" fmla="*/ 0 h 217"/>
              <a:gd name="T14" fmla="*/ 33 w 575"/>
              <a:gd name="T15" fmla="*/ 0 h 217"/>
              <a:gd name="T16" fmla="*/ 54 w 575"/>
              <a:gd name="T17" fmla="*/ 22 h 217"/>
              <a:gd name="T18" fmla="*/ 119 w 575"/>
              <a:gd name="T19" fmla="*/ 43 h 217"/>
              <a:gd name="T20" fmla="*/ 271 w 575"/>
              <a:gd name="T21" fmla="*/ 54 h 217"/>
              <a:gd name="T22" fmla="*/ 303 w 575"/>
              <a:gd name="T23" fmla="*/ 54 h 217"/>
              <a:gd name="T24" fmla="*/ 455 w 575"/>
              <a:gd name="T25" fmla="*/ 43 h 217"/>
              <a:gd name="T26" fmla="*/ 520 w 575"/>
              <a:gd name="T27" fmla="*/ 22 h 217"/>
              <a:gd name="T28" fmla="*/ 541 w 575"/>
              <a:gd name="T29" fmla="*/ 0 h 217"/>
              <a:gd name="T30" fmla="*/ 541 w 575"/>
              <a:gd name="T31" fmla="*/ 0 h 217"/>
              <a:gd name="T32" fmla="*/ 574 w 575"/>
              <a:gd name="T33" fmla="*/ 22 h 217"/>
              <a:gd name="T34" fmla="*/ 574 w 575"/>
              <a:gd name="T35" fmla="*/ 22 h 217"/>
              <a:gd name="T36" fmla="*/ 574 w 575"/>
              <a:gd name="T37" fmla="*/ 22 h 217"/>
              <a:gd name="T38" fmla="*/ 574 w 575"/>
              <a:gd name="T39" fmla="*/ 32 h 217"/>
              <a:gd name="T40" fmla="*/ 563 w 575"/>
              <a:gd name="T41" fmla="*/ 130 h 217"/>
              <a:gd name="T42" fmla="*/ 476 w 575"/>
              <a:gd name="T43" fmla="*/ 195 h 217"/>
              <a:gd name="T44" fmla="*/ 282 w 575"/>
              <a:gd name="T45" fmla="*/ 216 h 217"/>
              <a:gd name="T46" fmla="*/ 54 w 575"/>
              <a:gd name="T47" fmla="*/ 130 h 217"/>
              <a:gd name="T48" fmla="*/ 54 w 575"/>
              <a:gd name="T49" fmla="*/ 130 h 217"/>
              <a:gd name="T50" fmla="*/ 119 w 575"/>
              <a:gd name="T51" fmla="*/ 152 h 217"/>
              <a:gd name="T52" fmla="*/ 282 w 575"/>
              <a:gd name="T53" fmla="*/ 162 h 217"/>
              <a:gd name="T54" fmla="*/ 444 w 575"/>
              <a:gd name="T55" fmla="*/ 152 h 217"/>
              <a:gd name="T56" fmla="*/ 520 w 575"/>
              <a:gd name="T57" fmla="*/ 130 h 217"/>
              <a:gd name="T58" fmla="*/ 520 w 575"/>
              <a:gd name="T59" fmla="*/ 76 h 217"/>
              <a:gd name="T60" fmla="*/ 476 w 575"/>
              <a:gd name="T61" fmla="*/ 86 h 217"/>
              <a:gd name="T62" fmla="*/ 303 w 575"/>
              <a:gd name="T63" fmla="*/ 108 h 217"/>
              <a:gd name="T64" fmla="*/ 271 w 575"/>
              <a:gd name="T65" fmla="*/ 108 h 217"/>
              <a:gd name="T66" fmla="*/ 87 w 575"/>
              <a:gd name="T67" fmla="*/ 86 h 217"/>
              <a:gd name="T68" fmla="*/ 54 w 575"/>
              <a:gd name="T69" fmla="*/ 76 h 217"/>
              <a:gd name="T70" fmla="*/ 54 w 575"/>
              <a:gd name="T71" fmla="*/ 130 h 217"/>
              <a:gd name="T72" fmla="*/ 520 w 575"/>
              <a:gd name="T73" fmla="*/ 130 h 217"/>
              <a:gd name="T74" fmla="*/ 520 w 575"/>
              <a:gd name="T75" fmla="*/ 130 h 217"/>
              <a:gd name="T76" fmla="*/ 54 w 575"/>
              <a:gd name="T77" fmla="*/ 22 h 217"/>
              <a:gd name="T78" fmla="*/ 54 w 575"/>
              <a:gd name="T79" fmla="*/ 22 h 2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575" h="217">
                <a:moveTo>
                  <a:pt x="282" y="216"/>
                </a:moveTo>
                <a:lnTo>
                  <a:pt x="282" y="216"/>
                </a:lnTo>
                <a:cubicBezTo>
                  <a:pt x="217" y="216"/>
                  <a:pt x="152" y="206"/>
                  <a:pt x="98" y="195"/>
                </a:cubicBezTo>
                <a:cubicBezTo>
                  <a:pt x="76" y="195"/>
                  <a:pt x="54" y="184"/>
                  <a:pt x="33" y="173"/>
                </a:cubicBezTo>
                <a:cubicBezTo>
                  <a:pt x="11" y="162"/>
                  <a:pt x="0" y="152"/>
                  <a:pt x="0" y="130"/>
                </a:cubicBezTo>
                <a:cubicBezTo>
                  <a:pt x="0" y="22"/>
                  <a:pt x="0" y="22"/>
                  <a:pt x="0" y="22"/>
                </a:cubicBezTo>
                <a:cubicBezTo>
                  <a:pt x="0" y="11"/>
                  <a:pt x="11" y="0"/>
                  <a:pt x="33" y="0"/>
                </a:cubicBezTo>
                <a:lnTo>
                  <a:pt x="33" y="0"/>
                </a:lnTo>
                <a:cubicBezTo>
                  <a:pt x="43" y="0"/>
                  <a:pt x="54" y="11"/>
                  <a:pt x="54" y="22"/>
                </a:cubicBezTo>
                <a:cubicBezTo>
                  <a:pt x="54" y="22"/>
                  <a:pt x="76" y="32"/>
                  <a:pt x="119" y="43"/>
                </a:cubicBezTo>
                <a:cubicBezTo>
                  <a:pt x="163" y="54"/>
                  <a:pt x="217" y="54"/>
                  <a:pt x="271" y="54"/>
                </a:cubicBezTo>
                <a:cubicBezTo>
                  <a:pt x="282" y="54"/>
                  <a:pt x="292" y="54"/>
                  <a:pt x="303" y="54"/>
                </a:cubicBezTo>
                <a:cubicBezTo>
                  <a:pt x="358" y="54"/>
                  <a:pt x="412" y="54"/>
                  <a:pt x="455" y="43"/>
                </a:cubicBezTo>
                <a:cubicBezTo>
                  <a:pt x="498" y="32"/>
                  <a:pt x="520" y="22"/>
                  <a:pt x="520" y="22"/>
                </a:cubicBezTo>
                <a:cubicBezTo>
                  <a:pt x="520" y="11"/>
                  <a:pt x="531" y="0"/>
                  <a:pt x="541" y="0"/>
                </a:cubicBezTo>
                <a:lnTo>
                  <a:pt x="541" y="0"/>
                </a:lnTo>
                <a:cubicBezTo>
                  <a:pt x="552" y="0"/>
                  <a:pt x="574" y="11"/>
                  <a:pt x="574" y="22"/>
                </a:cubicBezTo>
                <a:lnTo>
                  <a:pt x="574" y="22"/>
                </a:lnTo>
                <a:lnTo>
                  <a:pt x="574" y="22"/>
                </a:lnTo>
                <a:lnTo>
                  <a:pt x="574" y="32"/>
                </a:lnTo>
                <a:cubicBezTo>
                  <a:pt x="563" y="130"/>
                  <a:pt x="563" y="130"/>
                  <a:pt x="563" y="130"/>
                </a:cubicBezTo>
                <a:cubicBezTo>
                  <a:pt x="563" y="173"/>
                  <a:pt x="509" y="184"/>
                  <a:pt x="476" y="195"/>
                </a:cubicBezTo>
                <a:cubicBezTo>
                  <a:pt x="422" y="206"/>
                  <a:pt x="358" y="216"/>
                  <a:pt x="282" y="216"/>
                </a:cubicBezTo>
                <a:close/>
                <a:moveTo>
                  <a:pt x="54" y="130"/>
                </a:moveTo>
                <a:lnTo>
                  <a:pt x="54" y="130"/>
                </a:lnTo>
                <a:cubicBezTo>
                  <a:pt x="54" y="130"/>
                  <a:pt x="76" y="140"/>
                  <a:pt x="119" y="152"/>
                </a:cubicBezTo>
                <a:cubicBezTo>
                  <a:pt x="173" y="162"/>
                  <a:pt x="228" y="162"/>
                  <a:pt x="282" y="162"/>
                </a:cubicBezTo>
                <a:cubicBezTo>
                  <a:pt x="346" y="162"/>
                  <a:pt x="401" y="162"/>
                  <a:pt x="444" y="152"/>
                </a:cubicBezTo>
                <a:cubicBezTo>
                  <a:pt x="498" y="140"/>
                  <a:pt x="509" y="130"/>
                  <a:pt x="520" y="130"/>
                </a:cubicBezTo>
                <a:cubicBezTo>
                  <a:pt x="520" y="76"/>
                  <a:pt x="520" y="76"/>
                  <a:pt x="520" y="76"/>
                </a:cubicBezTo>
                <a:cubicBezTo>
                  <a:pt x="509" y="86"/>
                  <a:pt x="487" y="86"/>
                  <a:pt x="476" y="86"/>
                </a:cubicBezTo>
                <a:cubicBezTo>
                  <a:pt x="433" y="97"/>
                  <a:pt x="368" y="108"/>
                  <a:pt x="303" y="108"/>
                </a:cubicBezTo>
                <a:cubicBezTo>
                  <a:pt x="292" y="108"/>
                  <a:pt x="282" y="108"/>
                  <a:pt x="271" y="108"/>
                </a:cubicBezTo>
                <a:cubicBezTo>
                  <a:pt x="195" y="108"/>
                  <a:pt x="141" y="97"/>
                  <a:pt x="87" y="86"/>
                </a:cubicBezTo>
                <a:cubicBezTo>
                  <a:pt x="76" y="86"/>
                  <a:pt x="65" y="86"/>
                  <a:pt x="54" y="76"/>
                </a:cubicBezTo>
                <a:lnTo>
                  <a:pt x="54" y="130"/>
                </a:lnTo>
                <a:close/>
                <a:moveTo>
                  <a:pt x="520" y="130"/>
                </a:moveTo>
                <a:lnTo>
                  <a:pt x="520" y="130"/>
                </a:lnTo>
                <a:close/>
                <a:moveTo>
                  <a:pt x="54" y="22"/>
                </a:moveTo>
                <a:lnTo>
                  <a:pt x="54" y="2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42" name="Freeform 467">
            <a:extLst>
              <a:ext uri="{FF2B5EF4-FFF2-40B4-BE49-F238E27FC236}">
                <a16:creationId xmlns:a16="http://schemas.microsoft.com/office/drawing/2014/main" id="{4931159F-B449-1C41-97D9-D1D7A786B9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1541" y="970883"/>
            <a:ext cx="250730" cy="90648"/>
          </a:xfrm>
          <a:custGeom>
            <a:avLst/>
            <a:gdLst>
              <a:gd name="T0" fmla="*/ 282 w 575"/>
              <a:gd name="T1" fmla="*/ 206 h 207"/>
              <a:gd name="T2" fmla="*/ 282 w 575"/>
              <a:gd name="T3" fmla="*/ 206 h 207"/>
              <a:gd name="T4" fmla="*/ 98 w 575"/>
              <a:gd name="T5" fmla="*/ 184 h 207"/>
              <a:gd name="T6" fmla="*/ 33 w 575"/>
              <a:gd name="T7" fmla="*/ 173 h 207"/>
              <a:gd name="T8" fmla="*/ 0 w 575"/>
              <a:gd name="T9" fmla="*/ 130 h 207"/>
              <a:gd name="T10" fmla="*/ 0 w 575"/>
              <a:gd name="T11" fmla="*/ 22 h 207"/>
              <a:gd name="T12" fmla="*/ 33 w 575"/>
              <a:gd name="T13" fmla="*/ 0 h 207"/>
              <a:gd name="T14" fmla="*/ 33 w 575"/>
              <a:gd name="T15" fmla="*/ 0 h 207"/>
              <a:gd name="T16" fmla="*/ 54 w 575"/>
              <a:gd name="T17" fmla="*/ 11 h 207"/>
              <a:gd name="T18" fmla="*/ 119 w 575"/>
              <a:gd name="T19" fmla="*/ 33 h 207"/>
              <a:gd name="T20" fmla="*/ 271 w 575"/>
              <a:gd name="T21" fmla="*/ 43 h 207"/>
              <a:gd name="T22" fmla="*/ 303 w 575"/>
              <a:gd name="T23" fmla="*/ 43 h 207"/>
              <a:gd name="T24" fmla="*/ 455 w 575"/>
              <a:gd name="T25" fmla="*/ 33 h 207"/>
              <a:gd name="T26" fmla="*/ 520 w 575"/>
              <a:gd name="T27" fmla="*/ 11 h 207"/>
              <a:gd name="T28" fmla="*/ 541 w 575"/>
              <a:gd name="T29" fmla="*/ 0 h 207"/>
              <a:gd name="T30" fmla="*/ 541 w 575"/>
              <a:gd name="T31" fmla="*/ 0 h 207"/>
              <a:gd name="T32" fmla="*/ 574 w 575"/>
              <a:gd name="T33" fmla="*/ 22 h 207"/>
              <a:gd name="T34" fmla="*/ 574 w 575"/>
              <a:gd name="T35" fmla="*/ 22 h 207"/>
              <a:gd name="T36" fmla="*/ 574 w 575"/>
              <a:gd name="T37" fmla="*/ 22 h 207"/>
              <a:gd name="T38" fmla="*/ 574 w 575"/>
              <a:gd name="T39" fmla="*/ 22 h 207"/>
              <a:gd name="T40" fmla="*/ 563 w 575"/>
              <a:gd name="T41" fmla="*/ 130 h 207"/>
              <a:gd name="T42" fmla="*/ 476 w 575"/>
              <a:gd name="T43" fmla="*/ 184 h 207"/>
              <a:gd name="T44" fmla="*/ 282 w 575"/>
              <a:gd name="T45" fmla="*/ 206 h 207"/>
              <a:gd name="T46" fmla="*/ 54 w 575"/>
              <a:gd name="T47" fmla="*/ 119 h 207"/>
              <a:gd name="T48" fmla="*/ 54 w 575"/>
              <a:gd name="T49" fmla="*/ 119 h 207"/>
              <a:gd name="T50" fmla="*/ 119 w 575"/>
              <a:gd name="T51" fmla="*/ 141 h 207"/>
              <a:gd name="T52" fmla="*/ 282 w 575"/>
              <a:gd name="T53" fmla="*/ 151 h 207"/>
              <a:gd name="T54" fmla="*/ 444 w 575"/>
              <a:gd name="T55" fmla="*/ 141 h 207"/>
              <a:gd name="T56" fmla="*/ 520 w 575"/>
              <a:gd name="T57" fmla="*/ 119 h 207"/>
              <a:gd name="T58" fmla="*/ 520 w 575"/>
              <a:gd name="T59" fmla="*/ 65 h 207"/>
              <a:gd name="T60" fmla="*/ 476 w 575"/>
              <a:gd name="T61" fmla="*/ 76 h 207"/>
              <a:gd name="T62" fmla="*/ 303 w 575"/>
              <a:gd name="T63" fmla="*/ 97 h 207"/>
              <a:gd name="T64" fmla="*/ 271 w 575"/>
              <a:gd name="T65" fmla="*/ 97 h 207"/>
              <a:gd name="T66" fmla="*/ 87 w 575"/>
              <a:gd name="T67" fmla="*/ 76 h 207"/>
              <a:gd name="T68" fmla="*/ 54 w 575"/>
              <a:gd name="T69" fmla="*/ 65 h 207"/>
              <a:gd name="T70" fmla="*/ 54 w 575"/>
              <a:gd name="T71" fmla="*/ 119 h 207"/>
              <a:gd name="T72" fmla="*/ 520 w 575"/>
              <a:gd name="T73" fmla="*/ 130 h 207"/>
              <a:gd name="T74" fmla="*/ 520 w 575"/>
              <a:gd name="T75" fmla="*/ 130 h 207"/>
              <a:gd name="T76" fmla="*/ 54 w 575"/>
              <a:gd name="T77" fmla="*/ 22 h 207"/>
              <a:gd name="T78" fmla="*/ 54 w 575"/>
              <a:gd name="T79" fmla="*/ 22 h 2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575" h="207">
                <a:moveTo>
                  <a:pt x="282" y="206"/>
                </a:moveTo>
                <a:lnTo>
                  <a:pt x="282" y="206"/>
                </a:lnTo>
                <a:cubicBezTo>
                  <a:pt x="217" y="206"/>
                  <a:pt x="152" y="195"/>
                  <a:pt x="98" y="184"/>
                </a:cubicBezTo>
                <a:cubicBezTo>
                  <a:pt x="76" y="184"/>
                  <a:pt x="54" y="173"/>
                  <a:pt x="33" y="173"/>
                </a:cubicBezTo>
                <a:cubicBezTo>
                  <a:pt x="11" y="162"/>
                  <a:pt x="0" y="141"/>
                  <a:pt x="0" y="130"/>
                </a:cubicBezTo>
                <a:cubicBezTo>
                  <a:pt x="0" y="22"/>
                  <a:pt x="0" y="22"/>
                  <a:pt x="0" y="22"/>
                </a:cubicBezTo>
                <a:cubicBezTo>
                  <a:pt x="0" y="11"/>
                  <a:pt x="11" y="0"/>
                  <a:pt x="33" y="0"/>
                </a:cubicBezTo>
                <a:lnTo>
                  <a:pt x="33" y="0"/>
                </a:lnTo>
                <a:cubicBezTo>
                  <a:pt x="43" y="0"/>
                  <a:pt x="54" y="0"/>
                  <a:pt x="54" y="11"/>
                </a:cubicBezTo>
                <a:cubicBezTo>
                  <a:pt x="54" y="22"/>
                  <a:pt x="76" y="22"/>
                  <a:pt x="119" y="33"/>
                </a:cubicBezTo>
                <a:cubicBezTo>
                  <a:pt x="163" y="43"/>
                  <a:pt x="217" y="43"/>
                  <a:pt x="271" y="43"/>
                </a:cubicBezTo>
                <a:cubicBezTo>
                  <a:pt x="282" y="43"/>
                  <a:pt x="292" y="43"/>
                  <a:pt x="303" y="43"/>
                </a:cubicBezTo>
                <a:cubicBezTo>
                  <a:pt x="358" y="43"/>
                  <a:pt x="412" y="43"/>
                  <a:pt x="455" y="33"/>
                </a:cubicBezTo>
                <a:cubicBezTo>
                  <a:pt x="498" y="22"/>
                  <a:pt x="520" y="22"/>
                  <a:pt x="520" y="11"/>
                </a:cubicBezTo>
                <a:cubicBezTo>
                  <a:pt x="520" y="0"/>
                  <a:pt x="531" y="0"/>
                  <a:pt x="541" y="0"/>
                </a:cubicBezTo>
                <a:lnTo>
                  <a:pt x="541" y="0"/>
                </a:lnTo>
                <a:cubicBezTo>
                  <a:pt x="552" y="0"/>
                  <a:pt x="574" y="11"/>
                  <a:pt x="574" y="22"/>
                </a:cubicBezTo>
                <a:lnTo>
                  <a:pt x="574" y="22"/>
                </a:lnTo>
                <a:lnTo>
                  <a:pt x="574" y="22"/>
                </a:lnTo>
                <a:lnTo>
                  <a:pt x="574" y="22"/>
                </a:lnTo>
                <a:cubicBezTo>
                  <a:pt x="563" y="130"/>
                  <a:pt x="563" y="130"/>
                  <a:pt x="563" y="130"/>
                </a:cubicBezTo>
                <a:cubicBezTo>
                  <a:pt x="563" y="162"/>
                  <a:pt x="509" y="184"/>
                  <a:pt x="476" y="184"/>
                </a:cubicBezTo>
                <a:cubicBezTo>
                  <a:pt x="422" y="195"/>
                  <a:pt x="358" y="206"/>
                  <a:pt x="282" y="206"/>
                </a:cubicBezTo>
                <a:close/>
                <a:moveTo>
                  <a:pt x="54" y="119"/>
                </a:moveTo>
                <a:lnTo>
                  <a:pt x="54" y="119"/>
                </a:lnTo>
                <a:cubicBezTo>
                  <a:pt x="54" y="130"/>
                  <a:pt x="76" y="130"/>
                  <a:pt x="119" y="141"/>
                </a:cubicBezTo>
                <a:cubicBezTo>
                  <a:pt x="173" y="151"/>
                  <a:pt x="228" y="151"/>
                  <a:pt x="282" y="151"/>
                </a:cubicBezTo>
                <a:cubicBezTo>
                  <a:pt x="346" y="151"/>
                  <a:pt x="401" y="151"/>
                  <a:pt x="444" y="141"/>
                </a:cubicBezTo>
                <a:cubicBezTo>
                  <a:pt x="498" y="130"/>
                  <a:pt x="509" y="130"/>
                  <a:pt x="520" y="119"/>
                </a:cubicBezTo>
                <a:cubicBezTo>
                  <a:pt x="520" y="65"/>
                  <a:pt x="520" y="65"/>
                  <a:pt x="520" y="65"/>
                </a:cubicBezTo>
                <a:cubicBezTo>
                  <a:pt x="509" y="76"/>
                  <a:pt x="487" y="76"/>
                  <a:pt x="476" y="76"/>
                </a:cubicBezTo>
                <a:cubicBezTo>
                  <a:pt x="433" y="87"/>
                  <a:pt x="368" y="97"/>
                  <a:pt x="303" y="97"/>
                </a:cubicBezTo>
                <a:cubicBezTo>
                  <a:pt x="292" y="97"/>
                  <a:pt x="282" y="97"/>
                  <a:pt x="271" y="97"/>
                </a:cubicBezTo>
                <a:cubicBezTo>
                  <a:pt x="195" y="97"/>
                  <a:pt x="141" y="87"/>
                  <a:pt x="87" y="76"/>
                </a:cubicBezTo>
                <a:cubicBezTo>
                  <a:pt x="76" y="76"/>
                  <a:pt x="65" y="76"/>
                  <a:pt x="54" y="65"/>
                </a:cubicBezTo>
                <a:lnTo>
                  <a:pt x="54" y="119"/>
                </a:lnTo>
                <a:close/>
                <a:moveTo>
                  <a:pt x="520" y="130"/>
                </a:moveTo>
                <a:lnTo>
                  <a:pt x="520" y="130"/>
                </a:lnTo>
                <a:close/>
                <a:moveTo>
                  <a:pt x="54" y="22"/>
                </a:moveTo>
                <a:lnTo>
                  <a:pt x="54" y="2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43" name="Freeform 468">
            <a:extLst>
              <a:ext uri="{FF2B5EF4-FFF2-40B4-BE49-F238E27FC236}">
                <a16:creationId xmlns:a16="http://schemas.microsoft.com/office/drawing/2014/main" id="{0D752719-F3AC-084B-84C0-E1D4A1053E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1541" y="899521"/>
            <a:ext cx="250730" cy="65576"/>
          </a:xfrm>
          <a:custGeom>
            <a:avLst/>
            <a:gdLst>
              <a:gd name="T0" fmla="*/ 282 w 575"/>
              <a:gd name="T1" fmla="*/ 151 h 152"/>
              <a:gd name="T2" fmla="*/ 282 w 575"/>
              <a:gd name="T3" fmla="*/ 151 h 152"/>
              <a:gd name="T4" fmla="*/ 271 w 575"/>
              <a:gd name="T5" fmla="*/ 151 h 152"/>
              <a:gd name="T6" fmla="*/ 87 w 575"/>
              <a:gd name="T7" fmla="*/ 140 h 152"/>
              <a:gd name="T8" fmla="*/ 0 w 575"/>
              <a:gd name="T9" fmla="*/ 75 h 152"/>
              <a:gd name="T10" fmla="*/ 98 w 575"/>
              <a:gd name="T11" fmla="*/ 10 h 152"/>
              <a:gd name="T12" fmla="*/ 282 w 575"/>
              <a:gd name="T13" fmla="*/ 0 h 152"/>
              <a:gd name="T14" fmla="*/ 476 w 575"/>
              <a:gd name="T15" fmla="*/ 10 h 152"/>
              <a:gd name="T16" fmla="*/ 531 w 575"/>
              <a:gd name="T17" fmla="*/ 32 h 152"/>
              <a:gd name="T18" fmla="*/ 574 w 575"/>
              <a:gd name="T19" fmla="*/ 75 h 152"/>
              <a:gd name="T20" fmla="*/ 476 w 575"/>
              <a:gd name="T21" fmla="*/ 140 h 152"/>
              <a:gd name="T22" fmla="*/ 303 w 575"/>
              <a:gd name="T23" fmla="*/ 151 h 152"/>
              <a:gd name="T24" fmla="*/ 282 w 575"/>
              <a:gd name="T25" fmla="*/ 151 h 152"/>
              <a:gd name="T26" fmla="*/ 65 w 575"/>
              <a:gd name="T27" fmla="*/ 75 h 152"/>
              <a:gd name="T28" fmla="*/ 65 w 575"/>
              <a:gd name="T29" fmla="*/ 75 h 152"/>
              <a:gd name="T30" fmla="*/ 119 w 575"/>
              <a:gd name="T31" fmla="*/ 86 h 152"/>
              <a:gd name="T32" fmla="*/ 271 w 575"/>
              <a:gd name="T33" fmla="*/ 108 h 152"/>
              <a:gd name="T34" fmla="*/ 303 w 575"/>
              <a:gd name="T35" fmla="*/ 108 h 152"/>
              <a:gd name="T36" fmla="*/ 455 w 575"/>
              <a:gd name="T37" fmla="*/ 86 h 152"/>
              <a:gd name="T38" fmla="*/ 509 w 575"/>
              <a:gd name="T39" fmla="*/ 75 h 152"/>
              <a:gd name="T40" fmla="*/ 444 w 575"/>
              <a:gd name="T41" fmla="*/ 65 h 152"/>
              <a:gd name="T42" fmla="*/ 282 w 575"/>
              <a:gd name="T43" fmla="*/ 43 h 152"/>
              <a:gd name="T44" fmla="*/ 119 w 575"/>
              <a:gd name="T45" fmla="*/ 65 h 152"/>
              <a:gd name="T46" fmla="*/ 65 w 575"/>
              <a:gd name="T47" fmla="*/ 75 h 152"/>
              <a:gd name="T48" fmla="*/ 520 w 575"/>
              <a:gd name="T49" fmla="*/ 86 h 152"/>
              <a:gd name="T50" fmla="*/ 520 w 575"/>
              <a:gd name="T51" fmla="*/ 86 h 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575" h="152">
                <a:moveTo>
                  <a:pt x="282" y="151"/>
                </a:moveTo>
                <a:lnTo>
                  <a:pt x="282" y="151"/>
                </a:lnTo>
                <a:lnTo>
                  <a:pt x="271" y="151"/>
                </a:lnTo>
                <a:cubicBezTo>
                  <a:pt x="195" y="151"/>
                  <a:pt x="141" y="151"/>
                  <a:pt x="87" y="140"/>
                </a:cubicBezTo>
                <a:cubicBezTo>
                  <a:pt x="54" y="130"/>
                  <a:pt x="0" y="108"/>
                  <a:pt x="0" y="75"/>
                </a:cubicBezTo>
                <a:cubicBezTo>
                  <a:pt x="0" y="32"/>
                  <a:pt x="54" y="21"/>
                  <a:pt x="98" y="10"/>
                </a:cubicBezTo>
                <a:cubicBezTo>
                  <a:pt x="152" y="0"/>
                  <a:pt x="217" y="0"/>
                  <a:pt x="282" y="0"/>
                </a:cubicBezTo>
                <a:cubicBezTo>
                  <a:pt x="358" y="0"/>
                  <a:pt x="422" y="0"/>
                  <a:pt x="476" y="10"/>
                </a:cubicBezTo>
                <a:cubicBezTo>
                  <a:pt x="498" y="21"/>
                  <a:pt x="520" y="21"/>
                  <a:pt x="531" y="32"/>
                </a:cubicBezTo>
                <a:cubicBezTo>
                  <a:pt x="552" y="43"/>
                  <a:pt x="574" y="54"/>
                  <a:pt x="574" y="75"/>
                </a:cubicBezTo>
                <a:cubicBezTo>
                  <a:pt x="574" y="108"/>
                  <a:pt x="520" y="130"/>
                  <a:pt x="476" y="140"/>
                </a:cubicBezTo>
                <a:cubicBezTo>
                  <a:pt x="433" y="151"/>
                  <a:pt x="368" y="151"/>
                  <a:pt x="303" y="151"/>
                </a:cubicBezTo>
                <a:cubicBezTo>
                  <a:pt x="303" y="151"/>
                  <a:pt x="292" y="151"/>
                  <a:pt x="282" y="151"/>
                </a:cubicBezTo>
                <a:close/>
                <a:moveTo>
                  <a:pt x="65" y="75"/>
                </a:moveTo>
                <a:lnTo>
                  <a:pt x="65" y="75"/>
                </a:lnTo>
                <a:cubicBezTo>
                  <a:pt x="76" y="75"/>
                  <a:pt x="87" y="86"/>
                  <a:pt x="119" y="86"/>
                </a:cubicBezTo>
                <a:cubicBezTo>
                  <a:pt x="163" y="97"/>
                  <a:pt x="217" y="97"/>
                  <a:pt x="271" y="108"/>
                </a:cubicBezTo>
                <a:cubicBezTo>
                  <a:pt x="282" y="108"/>
                  <a:pt x="292" y="108"/>
                  <a:pt x="303" y="108"/>
                </a:cubicBezTo>
                <a:cubicBezTo>
                  <a:pt x="358" y="97"/>
                  <a:pt x="412" y="97"/>
                  <a:pt x="455" y="86"/>
                </a:cubicBezTo>
                <a:cubicBezTo>
                  <a:pt x="476" y="86"/>
                  <a:pt x="498" y="75"/>
                  <a:pt x="509" y="75"/>
                </a:cubicBezTo>
                <a:cubicBezTo>
                  <a:pt x="498" y="75"/>
                  <a:pt x="476" y="65"/>
                  <a:pt x="444" y="65"/>
                </a:cubicBezTo>
                <a:cubicBezTo>
                  <a:pt x="401" y="54"/>
                  <a:pt x="346" y="43"/>
                  <a:pt x="282" y="43"/>
                </a:cubicBezTo>
                <a:cubicBezTo>
                  <a:pt x="228" y="43"/>
                  <a:pt x="173" y="54"/>
                  <a:pt x="119" y="65"/>
                </a:cubicBezTo>
                <a:cubicBezTo>
                  <a:pt x="87" y="65"/>
                  <a:pt x="76" y="75"/>
                  <a:pt x="65" y="75"/>
                </a:cubicBezTo>
                <a:close/>
                <a:moveTo>
                  <a:pt x="520" y="86"/>
                </a:moveTo>
                <a:lnTo>
                  <a:pt x="520" y="8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44" name="Freeform 469">
            <a:extLst>
              <a:ext uri="{FF2B5EF4-FFF2-40B4-BE49-F238E27FC236}">
                <a16:creationId xmlns:a16="http://schemas.microsoft.com/office/drawing/2014/main" id="{9FD2C6AE-C267-CC44-9B33-D00927A377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1541" y="922665"/>
            <a:ext cx="250730" cy="90649"/>
          </a:xfrm>
          <a:custGeom>
            <a:avLst/>
            <a:gdLst>
              <a:gd name="T0" fmla="*/ 282 w 575"/>
              <a:gd name="T1" fmla="*/ 205 h 206"/>
              <a:gd name="T2" fmla="*/ 282 w 575"/>
              <a:gd name="T3" fmla="*/ 205 h 206"/>
              <a:gd name="T4" fmla="*/ 98 w 575"/>
              <a:gd name="T5" fmla="*/ 195 h 206"/>
              <a:gd name="T6" fmla="*/ 33 w 575"/>
              <a:gd name="T7" fmla="*/ 173 h 206"/>
              <a:gd name="T8" fmla="*/ 0 w 575"/>
              <a:gd name="T9" fmla="*/ 130 h 206"/>
              <a:gd name="T10" fmla="*/ 0 w 575"/>
              <a:gd name="T11" fmla="*/ 21 h 206"/>
              <a:gd name="T12" fmla="*/ 33 w 575"/>
              <a:gd name="T13" fmla="*/ 0 h 206"/>
              <a:gd name="T14" fmla="*/ 33 w 575"/>
              <a:gd name="T15" fmla="*/ 0 h 206"/>
              <a:gd name="T16" fmla="*/ 54 w 575"/>
              <a:gd name="T17" fmla="*/ 11 h 206"/>
              <a:gd name="T18" fmla="*/ 119 w 575"/>
              <a:gd name="T19" fmla="*/ 32 h 206"/>
              <a:gd name="T20" fmla="*/ 271 w 575"/>
              <a:gd name="T21" fmla="*/ 54 h 206"/>
              <a:gd name="T22" fmla="*/ 303 w 575"/>
              <a:gd name="T23" fmla="*/ 54 h 206"/>
              <a:gd name="T24" fmla="*/ 455 w 575"/>
              <a:gd name="T25" fmla="*/ 32 h 206"/>
              <a:gd name="T26" fmla="*/ 520 w 575"/>
              <a:gd name="T27" fmla="*/ 11 h 206"/>
              <a:gd name="T28" fmla="*/ 541 w 575"/>
              <a:gd name="T29" fmla="*/ 0 h 206"/>
              <a:gd name="T30" fmla="*/ 541 w 575"/>
              <a:gd name="T31" fmla="*/ 0 h 206"/>
              <a:gd name="T32" fmla="*/ 574 w 575"/>
              <a:gd name="T33" fmla="*/ 21 h 206"/>
              <a:gd name="T34" fmla="*/ 574 w 575"/>
              <a:gd name="T35" fmla="*/ 21 h 206"/>
              <a:gd name="T36" fmla="*/ 574 w 575"/>
              <a:gd name="T37" fmla="*/ 21 h 206"/>
              <a:gd name="T38" fmla="*/ 574 w 575"/>
              <a:gd name="T39" fmla="*/ 21 h 206"/>
              <a:gd name="T40" fmla="*/ 563 w 575"/>
              <a:gd name="T41" fmla="*/ 130 h 206"/>
              <a:gd name="T42" fmla="*/ 476 w 575"/>
              <a:gd name="T43" fmla="*/ 195 h 206"/>
              <a:gd name="T44" fmla="*/ 282 w 575"/>
              <a:gd name="T45" fmla="*/ 205 h 206"/>
              <a:gd name="T46" fmla="*/ 54 w 575"/>
              <a:gd name="T47" fmla="*/ 119 h 206"/>
              <a:gd name="T48" fmla="*/ 54 w 575"/>
              <a:gd name="T49" fmla="*/ 119 h 206"/>
              <a:gd name="T50" fmla="*/ 119 w 575"/>
              <a:gd name="T51" fmla="*/ 141 h 206"/>
              <a:gd name="T52" fmla="*/ 282 w 575"/>
              <a:gd name="T53" fmla="*/ 151 h 206"/>
              <a:gd name="T54" fmla="*/ 444 w 575"/>
              <a:gd name="T55" fmla="*/ 141 h 206"/>
              <a:gd name="T56" fmla="*/ 520 w 575"/>
              <a:gd name="T57" fmla="*/ 119 h 206"/>
              <a:gd name="T58" fmla="*/ 520 w 575"/>
              <a:gd name="T59" fmla="*/ 76 h 206"/>
              <a:gd name="T60" fmla="*/ 476 w 575"/>
              <a:gd name="T61" fmla="*/ 86 h 206"/>
              <a:gd name="T62" fmla="*/ 303 w 575"/>
              <a:gd name="T63" fmla="*/ 97 h 206"/>
              <a:gd name="T64" fmla="*/ 271 w 575"/>
              <a:gd name="T65" fmla="*/ 97 h 206"/>
              <a:gd name="T66" fmla="*/ 87 w 575"/>
              <a:gd name="T67" fmla="*/ 86 h 206"/>
              <a:gd name="T68" fmla="*/ 54 w 575"/>
              <a:gd name="T69" fmla="*/ 76 h 206"/>
              <a:gd name="T70" fmla="*/ 54 w 575"/>
              <a:gd name="T71" fmla="*/ 119 h 206"/>
              <a:gd name="T72" fmla="*/ 520 w 575"/>
              <a:gd name="T73" fmla="*/ 130 h 206"/>
              <a:gd name="T74" fmla="*/ 520 w 575"/>
              <a:gd name="T75" fmla="*/ 130 h 206"/>
              <a:gd name="T76" fmla="*/ 54 w 575"/>
              <a:gd name="T77" fmla="*/ 21 h 206"/>
              <a:gd name="T78" fmla="*/ 54 w 575"/>
              <a:gd name="T79" fmla="*/ 21 h 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575" h="206">
                <a:moveTo>
                  <a:pt x="282" y="205"/>
                </a:moveTo>
                <a:lnTo>
                  <a:pt x="282" y="205"/>
                </a:lnTo>
                <a:cubicBezTo>
                  <a:pt x="217" y="205"/>
                  <a:pt x="152" y="205"/>
                  <a:pt x="98" y="195"/>
                </a:cubicBezTo>
                <a:cubicBezTo>
                  <a:pt x="76" y="184"/>
                  <a:pt x="54" y="184"/>
                  <a:pt x="33" y="173"/>
                </a:cubicBezTo>
                <a:cubicBezTo>
                  <a:pt x="11" y="162"/>
                  <a:pt x="0" y="141"/>
                  <a:pt x="0" y="130"/>
                </a:cubicBezTo>
                <a:cubicBezTo>
                  <a:pt x="0" y="21"/>
                  <a:pt x="0" y="21"/>
                  <a:pt x="0" y="21"/>
                </a:cubicBezTo>
                <a:cubicBezTo>
                  <a:pt x="0" y="11"/>
                  <a:pt x="11" y="0"/>
                  <a:pt x="33" y="0"/>
                </a:cubicBezTo>
                <a:lnTo>
                  <a:pt x="33" y="0"/>
                </a:lnTo>
                <a:cubicBezTo>
                  <a:pt x="43" y="0"/>
                  <a:pt x="54" y="0"/>
                  <a:pt x="54" y="11"/>
                </a:cubicBezTo>
                <a:cubicBezTo>
                  <a:pt x="54" y="21"/>
                  <a:pt x="76" y="32"/>
                  <a:pt x="119" y="32"/>
                </a:cubicBezTo>
                <a:cubicBezTo>
                  <a:pt x="163" y="43"/>
                  <a:pt x="217" y="43"/>
                  <a:pt x="271" y="54"/>
                </a:cubicBezTo>
                <a:cubicBezTo>
                  <a:pt x="282" y="54"/>
                  <a:pt x="292" y="54"/>
                  <a:pt x="303" y="54"/>
                </a:cubicBezTo>
                <a:cubicBezTo>
                  <a:pt x="358" y="43"/>
                  <a:pt x="412" y="43"/>
                  <a:pt x="455" y="32"/>
                </a:cubicBezTo>
                <a:cubicBezTo>
                  <a:pt x="498" y="32"/>
                  <a:pt x="520" y="21"/>
                  <a:pt x="520" y="11"/>
                </a:cubicBezTo>
                <a:cubicBezTo>
                  <a:pt x="520" y="0"/>
                  <a:pt x="531" y="0"/>
                  <a:pt x="541" y="0"/>
                </a:cubicBezTo>
                <a:lnTo>
                  <a:pt x="541" y="0"/>
                </a:lnTo>
                <a:cubicBezTo>
                  <a:pt x="552" y="0"/>
                  <a:pt x="574" y="11"/>
                  <a:pt x="574" y="21"/>
                </a:cubicBezTo>
                <a:lnTo>
                  <a:pt x="574" y="21"/>
                </a:lnTo>
                <a:lnTo>
                  <a:pt x="574" y="21"/>
                </a:lnTo>
                <a:lnTo>
                  <a:pt x="574" y="21"/>
                </a:lnTo>
                <a:cubicBezTo>
                  <a:pt x="563" y="130"/>
                  <a:pt x="563" y="130"/>
                  <a:pt x="563" y="130"/>
                </a:cubicBezTo>
                <a:cubicBezTo>
                  <a:pt x="563" y="162"/>
                  <a:pt x="509" y="184"/>
                  <a:pt x="476" y="195"/>
                </a:cubicBezTo>
                <a:cubicBezTo>
                  <a:pt x="422" y="205"/>
                  <a:pt x="358" y="205"/>
                  <a:pt x="282" y="205"/>
                </a:cubicBezTo>
                <a:close/>
                <a:moveTo>
                  <a:pt x="54" y="119"/>
                </a:moveTo>
                <a:lnTo>
                  <a:pt x="54" y="119"/>
                </a:lnTo>
                <a:cubicBezTo>
                  <a:pt x="54" y="130"/>
                  <a:pt x="76" y="141"/>
                  <a:pt x="119" y="141"/>
                </a:cubicBezTo>
                <a:cubicBezTo>
                  <a:pt x="173" y="151"/>
                  <a:pt x="228" y="151"/>
                  <a:pt x="282" y="151"/>
                </a:cubicBezTo>
                <a:cubicBezTo>
                  <a:pt x="346" y="151"/>
                  <a:pt x="401" y="151"/>
                  <a:pt x="444" y="141"/>
                </a:cubicBezTo>
                <a:cubicBezTo>
                  <a:pt x="498" y="141"/>
                  <a:pt x="509" y="130"/>
                  <a:pt x="520" y="119"/>
                </a:cubicBezTo>
                <a:cubicBezTo>
                  <a:pt x="520" y="76"/>
                  <a:pt x="520" y="76"/>
                  <a:pt x="520" y="76"/>
                </a:cubicBezTo>
                <a:cubicBezTo>
                  <a:pt x="509" y="76"/>
                  <a:pt x="487" y="76"/>
                  <a:pt x="476" y="86"/>
                </a:cubicBezTo>
                <a:cubicBezTo>
                  <a:pt x="433" y="97"/>
                  <a:pt x="368" y="97"/>
                  <a:pt x="303" y="97"/>
                </a:cubicBezTo>
                <a:cubicBezTo>
                  <a:pt x="292" y="97"/>
                  <a:pt x="282" y="97"/>
                  <a:pt x="271" y="97"/>
                </a:cubicBezTo>
                <a:cubicBezTo>
                  <a:pt x="195" y="97"/>
                  <a:pt x="141" y="97"/>
                  <a:pt x="87" y="86"/>
                </a:cubicBezTo>
                <a:cubicBezTo>
                  <a:pt x="76" y="76"/>
                  <a:pt x="65" y="76"/>
                  <a:pt x="54" y="76"/>
                </a:cubicBezTo>
                <a:lnTo>
                  <a:pt x="54" y="119"/>
                </a:lnTo>
                <a:close/>
                <a:moveTo>
                  <a:pt x="520" y="130"/>
                </a:moveTo>
                <a:lnTo>
                  <a:pt x="520" y="130"/>
                </a:lnTo>
                <a:close/>
                <a:moveTo>
                  <a:pt x="54" y="21"/>
                </a:moveTo>
                <a:lnTo>
                  <a:pt x="54" y="2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grpSp>
        <p:nvGrpSpPr>
          <p:cNvPr id="645" name="Group 38">
            <a:extLst>
              <a:ext uri="{FF2B5EF4-FFF2-40B4-BE49-F238E27FC236}">
                <a16:creationId xmlns:a16="http://schemas.microsoft.com/office/drawing/2014/main" id="{7B4F137B-1457-5C4B-BD1C-D29F9F033C7E}"/>
              </a:ext>
            </a:extLst>
          </p:cNvPr>
          <p:cNvGrpSpPr/>
          <p:nvPr/>
        </p:nvGrpSpPr>
        <p:grpSpPr>
          <a:xfrm>
            <a:off x="9120374" y="649687"/>
            <a:ext cx="1988484" cy="693148"/>
            <a:chOff x="6713403" y="11190863"/>
            <a:chExt cx="2939466" cy="1386296"/>
          </a:xfrm>
        </p:grpSpPr>
        <p:sp>
          <p:nvSpPr>
            <p:cNvPr id="646" name="CuadroTexto 395">
              <a:extLst>
                <a:ext uri="{FF2B5EF4-FFF2-40B4-BE49-F238E27FC236}">
                  <a16:creationId xmlns:a16="http://schemas.microsoft.com/office/drawing/2014/main" id="{381227C6-07E5-4E45-8009-8FE48097109D}"/>
                </a:ext>
              </a:extLst>
            </p:cNvPr>
            <p:cNvSpPr txBox="1"/>
            <p:nvPr/>
          </p:nvSpPr>
          <p:spPr>
            <a:xfrm>
              <a:off x="6734053" y="11190863"/>
              <a:ext cx="2382675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Analyze</a:t>
              </a:r>
            </a:p>
          </p:txBody>
        </p:sp>
        <p:sp>
          <p:nvSpPr>
            <p:cNvPr id="647" name="Rectangle 40">
              <a:extLst>
                <a:ext uri="{FF2B5EF4-FFF2-40B4-BE49-F238E27FC236}">
                  <a16:creationId xmlns:a16="http://schemas.microsoft.com/office/drawing/2014/main" id="{F9AA5360-0C6A-4240-98F9-BAD008C96B08}"/>
                </a:ext>
              </a:extLst>
            </p:cNvPr>
            <p:cNvSpPr/>
            <p:nvPr/>
          </p:nvSpPr>
          <p:spPr>
            <a:xfrm>
              <a:off x="6713403" y="11653829"/>
              <a:ext cx="2939466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12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648" name="Group 38">
            <a:extLst>
              <a:ext uri="{FF2B5EF4-FFF2-40B4-BE49-F238E27FC236}">
                <a16:creationId xmlns:a16="http://schemas.microsoft.com/office/drawing/2014/main" id="{7C741FC3-6490-7741-A2BD-65340581D491}"/>
              </a:ext>
            </a:extLst>
          </p:cNvPr>
          <p:cNvGrpSpPr/>
          <p:nvPr/>
        </p:nvGrpSpPr>
        <p:grpSpPr>
          <a:xfrm>
            <a:off x="9120156" y="2207035"/>
            <a:ext cx="1988484" cy="693148"/>
            <a:chOff x="6713403" y="11190863"/>
            <a:chExt cx="2939466" cy="1386296"/>
          </a:xfrm>
        </p:grpSpPr>
        <p:sp>
          <p:nvSpPr>
            <p:cNvPr id="649" name="CuadroTexto 395">
              <a:extLst>
                <a:ext uri="{FF2B5EF4-FFF2-40B4-BE49-F238E27FC236}">
                  <a16:creationId xmlns:a16="http://schemas.microsoft.com/office/drawing/2014/main" id="{10E878A4-C430-2F4B-962D-85F956921A95}"/>
                </a:ext>
              </a:extLst>
            </p:cNvPr>
            <p:cNvSpPr txBox="1"/>
            <p:nvPr/>
          </p:nvSpPr>
          <p:spPr>
            <a:xfrm>
              <a:off x="6734053" y="11190863"/>
              <a:ext cx="2382675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Present</a:t>
              </a:r>
            </a:p>
          </p:txBody>
        </p:sp>
        <p:sp>
          <p:nvSpPr>
            <p:cNvPr id="650" name="Rectangle 40">
              <a:extLst>
                <a:ext uri="{FF2B5EF4-FFF2-40B4-BE49-F238E27FC236}">
                  <a16:creationId xmlns:a16="http://schemas.microsoft.com/office/drawing/2014/main" id="{0DBD20DD-FF86-084C-82A4-24CB79BB254F}"/>
                </a:ext>
              </a:extLst>
            </p:cNvPr>
            <p:cNvSpPr/>
            <p:nvPr/>
          </p:nvSpPr>
          <p:spPr>
            <a:xfrm>
              <a:off x="6713403" y="11653829"/>
              <a:ext cx="2939466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12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651" name="Group 38">
            <a:extLst>
              <a:ext uri="{FF2B5EF4-FFF2-40B4-BE49-F238E27FC236}">
                <a16:creationId xmlns:a16="http://schemas.microsoft.com/office/drawing/2014/main" id="{7C84E28B-3ACD-2B4A-BE93-A3AAB7E6E83E}"/>
              </a:ext>
            </a:extLst>
          </p:cNvPr>
          <p:cNvGrpSpPr/>
          <p:nvPr/>
        </p:nvGrpSpPr>
        <p:grpSpPr>
          <a:xfrm>
            <a:off x="9129030" y="3843044"/>
            <a:ext cx="1988484" cy="693148"/>
            <a:chOff x="6713403" y="11190863"/>
            <a:chExt cx="2939466" cy="1386296"/>
          </a:xfrm>
        </p:grpSpPr>
        <p:sp>
          <p:nvSpPr>
            <p:cNvPr id="652" name="CuadroTexto 395">
              <a:extLst>
                <a:ext uri="{FF2B5EF4-FFF2-40B4-BE49-F238E27FC236}">
                  <a16:creationId xmlns:a16="http://schemas.microsoft.com/office/drawing/2014/main" id="{3CCF6951-3ADD-A740-9B07-9CDD85EB5CA9}"/>
                </a:ext>
              </a:extLst>
            </p:cNvPr>
            <p:cNvSpPr txBox="1"/>
            <p:nvPr/>
          </p:nvSpPr>
          <p:spPr>
            <a:xfrm>
              <a:off x="6734053" y="11190863"/>
              <a:ext cx="2382675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Authorize</a:t>
              </a:r>
            </a:p>
          </p:txBody>
        </p:sp>
        <p:sp>
          <p:nvSpPr>
            <p:cNvPr id="653" name="Rectangle 40">
              <a:extLst>
                <a:ext uri="{FF2B5EF4-FFF2-40B4-BE49-F238E27FC236}">
                  <a16:creationId xmlns:a16="http://schemas.microsoft.com/office/drawing/2014/main" id="{8E68C3D8-66EA-6A4A-BE3A-E3C6569801ED}"/>
                </a:ext>
              </a:extLst>
            </p:cNvPr>
            <p:cNvSpPr/>
            <p:nvPr/>
          </p:nvSpPr>
          <p:spPr>
            <a:xfrm>
              <a:off x="6713403" y="11653829"/>
              <a:ext cx="2939466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12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654" name="Group 38">
            <a:extLst>
              <a:ext uri="{FF2B5EF4-FFF2-40B4-BE49-F238E27FC236}">
                <a16:creationId xmlns:a16="http://schemas.microsoft.com/office/drawing/2014/main" id="{11F68B6B-FC32-9B4D-9CCC-9A5C3EAD7550}"/>
              </a:ext>
            </a:extLst>
          </p:cNvPr>
          <p:cNvGrpSpPr/>
          <p:nvPr/>
        </p:nvGrpSpPr>
        <p:grpSpPr>
          <a:xfrm>
            <a:off x="9129030" y="5402899"/>
            <a:ext cx="1988484" cy="693148"/>
            <a:chOff x="6713403" y="11190863"/>
            <a:chExt cx="2939466" cy="1386296"/>
          </a:xfrm>
        </p:grpSpPr>
        <p:sp>
          <p:nvSpPr>
            <p:cNvPr id="655" name="CuadroTexto 395">
              <a:extLst>
                <a:ext uri="{FF2B5EF4-FFF2-40B4-BE49-F238E27FC236}">
                  <a16:creationId xmlns:a16="http://schemas.microsoft.com/office/drawing/2014/main" id="{AF13015F-D0DA-B242-B400-750B280F0B28}"/>
                </a:ext>
              </a:extLst>
            </p:cNvPr>
            <p:cNvSpPr txBox="1"/>
            <p:nvPr/>
          </p:nvSpPr>
          <p:spPr>
            <a:xfrm>
              <a:off x="6734053" y="11190863"/>
              <a:ext cx="2382675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Develop</a:t>
              </a:r>
            </a:p>
          </p:txBody>
        </p:sp>
        <p:sp>
          <p:nvSpPr>
            <p:cNvPr id="678" name="Rectangle 40">
              <a:extLst>
                <a:ext uri="{FF2B5EF4-FFF2-40B4-BE49-F238E27FC236}">
                  <a16:creationId xmlns:a16="http://schemas.microsoft.com/office/drawing/2014/main" id="{E32D1FC6-3F7E-A340-928B-F9C44998972B}"/>
                </a:ext>
              </a:extLst>
            </p:cNvPr>
            <p:cNvSpPr/>
            <p:nvPr/>
          </p:nvSpPr>
          <p:spPr>
            <a:xfrm>
              <a:off x="6713403" y="11653829"/>
              <a:ext cx="2939466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12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679" name="Group 38">
            <a:extLst>
              <a:ext uri="{FF2B5EF4-FFF2-40B4-BE49-F238E27FC236}">
                <a16:creationId xmlns:a16="http://schemas.microsoft.com/office/drawing/2014/main" id="{BF227D57-EC66-8249-BBE6-0A8FC9A1F2A8}"/>
              </a:ext>
            </a:extLst>
          </p:cNvPr>
          <p:cNvGrpSpPr/>
          <p:nvPr/>
        </p:nvGrpSpPr>
        <p:grpSpPr>
          <a:xfrm>
            <a:off x="2065357" y="3533228"/>
            <a:ext cx="1386085" cy="566864"/>
            <a:chOff x="5969694" y="11104223"/>
            <a:chExt cx="2772169" cy="1133726"/>
          </a:xfrm>
        </p:grpSpPr>
        <p:sp>
          <p:nvSpPr>
            <p:cNvPr id="680" name="CuadroTexto 395">
              <a:extLst>
                <a:ext uri="{FF2B5EF4-FFF2-40B4-BE49-F238E27FC236}">
                  <a16:creationId xmlns:a16="http://schemas.microsoft.com/office/drawing/2014/main" id="{D8854023-EA53-7949-B152-6A5E46EBA539}"/>
                </a:ext>
              </a:extLst>
            </p:cNvPr>
            <p:cNvSpPr txBox="1"/>
            <p:nvPr/>
          </p:nvSpPr>
          <p:spPr>
            <a:xfrm>
              <a:off x="6164442" y="11104223"/>
              <a:ext cx="2382675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Develop</a:t>
              </a:r>
            </a:p>
          </p:txBody>
        </p:sp>
        <p:sp>
          <p:nvSpPr>
            <p:cNvPr id="681" name="Rectangle 40">
              <a:extLst>
                <a:ext uri="{FF2B5EF4-FFF2-40B4-BE49-F238E27FC236}">
                  <a16:creationId xmlns:a16="http://schemas.microsoft.com/office/drawing/2014/main" id="{D9D55B25-2411-FC44-A474-8F0BE9193899}"/>
                </a:ext>
              </a:extLst>
            </p:cNvPr>
            <p:cNvSpPr/>
            <p:nvPr/>
          </p:nvSpPr>
          <p:spPr>
            <a:xfrm>
              <a:off x="5969694" y="11560842"/>
              <a:ext cx="2772169" cy="677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8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ctr"/>
              <a:r>
                <a:rPr lang="en-US" sz="8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682" name="Group 38">
            <a:extLst>
              <a:ext uri="{FF2B5EF4-FFF2-40B4-BE49-F238E27FC236}">
                <a16:creationId xmlns:a16="http://schemas.microsoft.com/office/drawing/2014/main" id="{6AB1145E-796D-5342-AAE7-F411EDCDE268}"/>
              </a:ext>
            </a:extLst>
          </p:cNvPr>
          <p:cNvGrpSpPr/>
          <p:nvPr/>
        </p:nvGrpSpPr>
        <p:grpSpPr>
          <a:xfrm>
            <a:off x="4508013" y="1269832"/>
            <a:ext cx="1386085" cy="566864"/>
            <a:chOff x="5969694" y="11104223"/>
            <a:chExt cx="2772169" cy="1133726"/>
          </a:xfrm>
        </p:grpSpPr>
        <p:sp>
          <p:nvSpPr>
            <p:cNvPr id="683" name="CuadroTexto 395">
              <a:extLst>
                <a:ext uri="{FF2B5EF4-FFF2-40B4-BE49-F238E27FC236}">
                  <a16:creationId xmlns:a16="http://schemas.microsoft.com/office/drawing/2014/main" id="{2401547A-B87E-A944-A3C9-8FDC9F544F7F}"/>
                </a:ext>
              </a:extLst>
            </p:cNvPr>
            <p:cNvSpPr txBox="1"/>
            <p:nvPr/>
          </p:nvSpPr>
          <p:spPr>
            <a:xfrm>
              <a:off x="6164442" y="11104223"/>
              <a:ext cx="2382675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Advertise</a:t>
              </a:r>
            </a:p>
          </p:txBody>
        </p:sp>
        <p:sp>
          <p:nvSpPr>
            <p:cNvPr id="684" name="Rectangle 40">
              <a:extLst>
                <a:ext uri="{FF2B5EF4-FFF2-40B4-BE49-F238E27FC236}">
                  <a16:creationId xmlns:a16="http://schemas.microsoft.com/office/drawing/2014/main" id="{22C89E47-A71B-BA40-B0D1-01E461990AA0}"/>
                </a:ext>
              </a:extLst>
            </p:cNvPr>
            <p:cNvSpPr/>
            <p:nvPr/>
          </p:nvSpPr>
          <p:spPr>
            <a:xfrm>
              <a:off x="5969694" y="11560842"/>
              <a:ext cx="2772169" cy="677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8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ctr"/>
              <a:r>
                <a:rPr lang="en-US" sz="8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685" name="Group 38">
            <a:extLst>
              <a:ext uri="{FF2B5EF4-FFF2-40B4-BE49-F238E27FC236}">
                <a16:creationId xmlns:a16="http://schemas.microsoft.com/office/drawing/2014/main" id="{0A34E82E-BE1A-EC49-848C-FE70A1867307}"/>
              </a:ext>
            </a:extLst>
          </p:cNvPr>
          <p:cNvGrpSpPr/>
          <p:nvPr/>
        </p:nvGrpSpPr>
        <p:grpSpPr>
          <a:xfrm>
            <a:off x="5475926" y="2694998"/>
            <a:ext cx="1386085" cy="566864"/>
            <a:chOff x="5969694" y="11104223"/>
            <a:chExt cx="2772169" cy="1133726"/>
          </a:xfrm>
        </p:grpSpPr>
        <p:sp>
          <p:nvSpPr>
            <p:cNvPr id="686" name="CuadroTexto 395">
              <a:extLst>
                <a:ext uri="{FF2B5EF4-FFF2-40B4-BE49-F238E27FC236}">
                  <a16:creationId xmlns:a16="http://schemas.microsoft.com/office/drawing/2014/main" id="{9F5618BD-1446-C241-B4FE-36BB4522070A}"/>
                </a:ext>
              </a:extLst>
            </p:cNvPr>
            <p:cNvSpPr txBox="1"/>
            <p:nvPr/>
          </p:nvSpPr>
          <p:spPr>
            <a:xfrm>
              <a:off x="6164442" y="11104223"/>
              <a:ext cx="2382675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Prioritize</a:t>
              </a:r>
            </a:p>
          </p:txBody>
        </p:sp>
        <p:sp>
          <p:nvSpPr>
            <p:cNvPr id="687" name="Rectangle 40">
              <a:extLst>
                <a:ext uri="{FF2B5EF4-FFF2-40B4-BE49-F238E27FC236}">
                  <a16:creationId xmlns:a16="http://schemas.microsoft.com/office/drawing/2014/main" id="{234F50F4-8D19-904C-AA8B-0CC6DD95D869}"/>
                </a:ext>
              </a:extLst>
            </p:cNvPr>
            <p:cNvSpPr/>
            <p:nvPr/>
          </p:nvSpPr>
          <p:spPr>
            <a:xfrm>
              <a:off x="5969694" y="11560842"/>
              <a:ext cx="2772169" cy="677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8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ctr"/>
              <a:r>
                <a:rPr lang="en-US" sz="8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688" name="Group 38">
            <a:extLst>
              <a:ext uri="{FF2B5EF4-FFF2-40B4-BE49-F238E27FC236}">
                <a16:creationId xmlns:a16="http://schemas.microsoft.com/office/drawing/2014/main" id="{B45FEEEA-6705-4543-9004-948EC8E79FD3}"/>
              </a:ext>
            </a:extLst>
          </p:cNvPr>
          <p:cNvGrpSpPr/>
          <p:nvPr/>
        </p:nvGrpSpPr>
        <p:grpSpPr>
          <a:xfrm>
            <a:off x="5489749" y="4228553"/>
            <a:ext cx="1386085" cy="566864"/>
            <a:chOff x="5969694" y="11104223"/>
            <a:chExt cx="2772169" cy="1133726"/>
          </a:xfrm>
        </p:grpSpPr>
        <p:sp>
          <p:nvSpPr>
            <p:cNvPr id="689" name="CuadroTexto 395">
              <a:extLst>
                <a:ext uri="{FF2B5EF4-FFF2-40B4-BE49-F238E27FC236}">
                  <a16:creationId xmlns:a16="http://schemas.microsoft.com/office/drawing/2014/main" id="{4CA27AC7-5034-854A-9253-342DCF044439}"/>
                </a:ext>
              </a:extLst>
            </p:cNvPr>
            <p:cNvSpPr txBox="1"/>
            <p:nvPr/>
          </p:nvSpPr>
          <p:spPr>
            <a:xfrm>
              <a:off x="6164442" y="11104223"/>
              <a:ext cx="2382675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Identify</a:t>
              </a:r>
            </a:p>
          </p:txBody>
        </p:sp>
        <p:sp>
          <p:nvSpPr>
            <p:cNvPr id="690" name="Rectangle 40">
              <a:extLst>
                <a:ext uri="{FF2B5EF4-FFF2-40B4-BE49-F238E27FC236}">
                  <a16:creationId xmlns:a16="http://schemas.microsoft.com/office/drawing/2014/main" id="{B251CBA4-0336-3A4B-B731-90C9672DAD3F}"/>
                </a:ext>
              </a:extLst>
            </p:cNvPr>
            <p:cNvSpPr/>
            <p:nvPr/>
          </p:nvSpPr>
          <p:spPr>
            <a:xfrm>
              <a:off x="5969694" y="11560842"/>
              <a:ext cx="2772169" cy="677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8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ctr"/>
              <a:r>
                <a:rPr lang="en-US" sz="8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691" name="Group 38">
            <a:extLst>
              <a:ext uri="{FF2B5EF4-FFF2-40B4-BE49-F238E27FC236}">
                <a16:creationId xmlns:a16="http://schemas.microsoft.com/office/drawing/2014/main" id="{819E445D-C819-104C-8C8A-7A6254EF2035}"/>
              </a:ext>
            </a:extLst>
          </p:cNvPr>
          <p:cNvGrpSpPr/>
          <p:nvPr/>
        </p:nvGrpSpPr>
        <p:grpSpPr>
          <a:xfrm>
            <a:off x="4520581" y="5613246"/>
            <a:ext cx="1386085" cy="566864"/>
            <a:chOff x="5969694" y="11104223"/>
            <a:chExt cx="2772169" cy="1133726"/>
          </a:xfrm>
        </p:grpSpPr>
        <p:sp>
          <p:nvSpPr>
            <p:cNvPr id="692" name="CuadroTexto 395">
              <a:extLst>
                <a:ext uri="{FF2B5EF4-FFF2-40B4-BE49-F238E27FC236}">
                  <a16:creationId xmlns:a16="http://schemas.microsoft.com/office/drawing/2014/main" id="{726D8B58-BD9F-C247-882B-B007AB00C485}"/>
                </a:ext>
              </a:extLst>
            </p:cNvPr>
            <p:cNvSpPr txBox="1"/>
            <p:nvPr/>
          </p:nvSpPr>
          <p:spPr>
            <a:xfrm>
              <a:off x="6164442" y="11104223"/>
              <a:ext cx="2382675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Analyze</a:t>
              </a:r>
            </a:p>
          </p:txBody>
        </p:sp>
        <p:sp>
          <p:nvSpPr>
            <p:cNvPr id="693" name="Rectangle 40">
              <a:extLst>
                <a:ext uri="{FF2B5EF4-FFF2-40B4-BE49-F238E27FC236}">
                  <a16:creationId xmlns:a16="http://schemas.microsoft.com/office/drawing/2014/main" id="{14D9981D-FD1B-9042-9250-98A13D22EE84}"/>
                </a:ext>
              </a:extLst>
            </p:cNvPr>
            <p:cNvSpPr/>
            <p:nvPr/>
          </p:nvSpPr>
          <p:spPr>
            <a:xfrm>
              <a:off x="5969694" y="11560842"/>
              <a:ext cx="2772169" cy="677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8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ctr"/>
              <a:r>
                <a:rPr lang="en-US" sz="8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pic>
        <p:nvPicPr>
          <p:cNvPr id="112" name="Picture 111">
            <a:extLst>
              <a:ext uri="{FF2B5EF4-FFF2-40B4-BE49-F238E27FC236}">
                <a16:creationId xmlns:a16="http://schemas.microsoft.com/office/drawing/2014/main" id="{F973E86C-F8D2-4904-BC76-B0A56874413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3067" y="6508823"/>
            <a:ext cx="2403518" cy="198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6858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</Words>
  <Application>Microsoft Office PowerPoint</Application>
  <PresentationFormat>Widescreen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Lato</vt:lpstr>
      <vt:lpstr>Lato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1811</dc:creator>
  <cp:lastModifiedBy>1811</cp:lastModifiedBy>
  <cp:revision>3</cp:revision>
  <dcterms:created xsi:type="dcterms:W3CDTF">2022-04-07T06:43:58Z</dcterms:created>
  <dcterms:modified xsi:type="dcterms:W3CDTF">2022-04-07T10:33:51Z</dcterms:modified>
</cp:coreProperties>
</file>