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1" r:id="rId1"/>
  </p:sldMasterIdLst>
  <p:sldIdLst>
    <p:sldId id="92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7DF"/>
    <a:srgbClr val="F7CF27"/>
    <a:srgbClr val="F3B02B"/>
    <a:srgbClr val="BDD38D"/>
    <a:srgbClr val="6C080A"/>
    <a:srgbClr val="B4C72B"/>
    <a:srgbClr val="BB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4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5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8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4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8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1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slideLayout" Target="../slideLayouts/slideLayout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725096AB-9CC1-46AF-A857-24C6FA9783F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69429" y="12700"/>
            <a:ext cx="5715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E28B55"/>
                </a:solidFill>
                <a:latin typeface="Corbel" panose="020B0503020204020204" pitchFamily="34" charset="0"/>
              </a:rPr>
              <a:t>Mar 6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1B8E937E-4D5A-45B8-B92A-A8BFFABAA07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71031" y="12700"/>
            <a:ext cx="5715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ED7D31"/>
                </a:solidFill>
                <a:latin typeface="Calibri" panose="020F0502020204030204" pitchFamily="34" charset="0"/>
              </a:rPr>
              <a:t>Mar 6</a:t>
            </a:r>
          </a:p>
        </p:txBody>
      </p:sp>
      <p:cxnSp>
        <p:nvCxnSpPr>
          <p:cNvPr id="15" name="OTLSHAPE_M_c14a2ad5efcf40d9877bc739c8398115_Connector1">
            <a:extLst>
              <a:ext uri="{FF2B5EF4-FFF2-40B4-BE49-F238E27FC236}">
                <a16:creationId xmlns:a16="http://schemas.microsoft.com/office/drawing/2014/main" id="{92CF12CD-8A7D-4EEA-9ECF-8082904F0120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795556" y="2268769"/>
            <a:ext cx="0" cy="1846031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1bd40ae8821c4ba98f5254e153d89d9a_Connector1">
            <a:extLst>
              <a:ext uri="{FF2B5EF4-FFF2-40B4-BE49-F238E27FC236}">
                <a16:creationId xmlns:a16="http://schemas.microsoft.com/office/drawing/2014/main" id="{FDE3AFC6-C29F-433C-A3EB-0D18B8F11A9E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639952" y="2839580"/>
            <a:ext cx="0" cy="1275220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5176ca1f0db14316aa5ff79abfd3a1d9_Connector1">
            <a:extLst>
              <a:ext uri="{FF2B5EF4-FFF2-40B4-BE49-F238E27FC236}">
                <a16:creationId xmlns:a16="http://schemas.microsoft.com/office/drawing/2014/main" id="{CC1BA933-D958-4797-8129-DCCA182838A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484348" y="3137979"/>
            <a:ext cx="0" cy="976821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720bbd048fea46858514f594224b0ba9_LeftVerticalConnector1">
            <a:extLst>
              <a:ext uri="{FF2B5EF4-FFF2-40B4-BE49-F238E27FC236}">
                <a16:creationId xmlns:a16="http://schemas.microsoft.com/office/drawing/2014/main" id="{BB7727A9-1FA9-4F49-8DD2-0A3A6514771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29250" y="44958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720bbd048fea46858514f594224b0ba9_LeftVerticalConnector2">
            <a:extLst>
              <a:ext uri="{FF2B5EF4-FFF2-40B4-BE49-F238E27FC236}">
                <a16:creationId xmlns:a16="http://schemas.microsoft.com/office/drawing/2014/main" id="{80860748-E2B5-4981-9E4E-4928F09EE868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29250" y="5072719"/>
            <a:ext cx="0" cy="437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720bbd048fea46858514f594224b0ba9_RightVerticalConnector1">
            <a:extLst>
              <a:ext uri="{FF2B5EF4-FFF2-40B4-BE49-F238E27FC236}">
                <a16:creationId xmlns:a16="http://schemas.microsoft.com/office/drawing/2014/main" id="{B0DE44DC-868B-415B-8ABF-E3279F33638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406833" y="4495800"/>
            <a:ext cx="0" cy="3737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58acddb91b114cd59aeea6fade8d274d_LeftVerticalConnector1">
            <a:extLst>
              <a:ext uri="{FF2B5EF4-FFF2-40B4-BE49-F238E27FC236}">
                <a16:creationId xmlns:a16="http://schemas.microsoft.com/office/drawing/2014/main" id="{91D2CAE4-6614-4642-AFA8-1352D458476E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362217" y="4495800"/>
            <a:ext cx="0" cy="87443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58acddb91b114cd59aeea6fade8d274d_RightVerticalConnector1">
            <a:extLst>
              <a:ext uri="{FF2B5EF4-FFF2-40B4-BE49-F238E27FC236}">
                <a16:creationId xmlns:a16="http://schemas.microsoft.com/office/drawing/2014/main" id="{067614BB-9EAF-497C-92B0-519D25BD455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 flipV="1">
            <a:off x="11161998" y="4495799"/>
            <a:ext cx="0" cy="146405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95db79aa92f54fada3a0c579f351c8a2_Connector1">
            <a:extLst>
              <a:ext uri="{FF2B5EF4-FFF2-40B4-BE49-F238E27FC236}">
                <a16:creationId xmlns:a16="http://schemas.microsoft.com/office/drawing/2014/main" id="{928E0D46-1F2B-4790-A1AF-3527B3FD0B2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302194" y="2511974"/>
            <a:ext cx="0" cy="1602826"/>
          </a:xfrm>
          <a:prstGeom prst="line">
            <a:avLst/>
          </a:prstGeom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_720bbd048fea46858514f594224b0ba9_RightVerticalConnector2">
            <a:extLst>
              <a:ext uri="{FF2B5EF4-FFF2-40B4-BE49-F238E27FC236}">
                <a16:creationId xmlns:a16="http://schemas.microsoft.com/office/drawing/2014/main" id="{466B6047-5BFB-4CEE-8CBB-514B6E5CED7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406833" y="5072719"/>
            <a:ext cx="0" cy="127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_58acddb91b114cd59aeea6fade8d274d_LeftVerticalConnector2">
            <a:extLst>
              <a:ext uri="{FF2B5EF4-FFF2-40B4-BE49-F238E27FC236}">
                <a16:creationId xmlns:a16="http://schemas.microsoft.com/office/drawing/2014/main" id="{DB8D0A0E-FE9E-492D-A796-9A3CC8A9F90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362217" y="5649637"/>
            <a:ext cx="0" cy="3102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7EDD4C35-A08D-4F8C-9971-89BC7D1EEB7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29250" y="4114800"/>
            <a:ext cx="10134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8E7CD020-0401-4F37-A9EC-5F0D637DF9A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29250" y="41148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15146B4C-1A11-4FA6-B413-847FC8A8FC8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974822" y="4495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4AF5377-620B-418A-AB2B-5D4D7F32FC1D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092750" y="4212272"/>
            <a:ext cx="4191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Hour 1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F94F07B5-81FA-42A0-8A9E-928EB93A3140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159124" y="4212272"/>
            <a:ext cx="785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6C2B17A9-8EF8-4E86-B7AA-47F8CFAEEBC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E57870E-AC2B-49FC-B5E3-753591956630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094217" y="41148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>
            <a:extLst>
              <a:ext uri="{FF2B5EF4-FFF2-40B4-BE49-F238E27FC236}">
                <a16:creationId xmlns:a16="http://schemas.microsoft.com/office/drawing/2014/main" id="{31E3F818-9227-4D98-A5A6-7C3FB89B48AB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3561734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>
            <a:extLst>
              <a:ext uri="{FF2B5EF4-FFF2-40B4-BE49-F238E27FC236}">
                <a16:creationId xmlns:a16="http://schemas.microsoft.com/office/drawing/2014/main" id="{DE58115D-C947-4575-A1C5-5A179331D8A7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561734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norTickMarkAbove2">
            <a:extLst>
              <a:ext uri="{FF2B5EF4-FFF2-40B4-BE49-F238E27FC236}">
                <a16:creationId xmlns:a16="http://schemas.microsoft.com/office/drawing/2014/main" id="{FEE66129-3112-4A71-94C5-A300EE21B0B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628107" y="41148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Below2">
            <a:extLst>
              <a:ext uri="{FF2B5EF4-FFF2-40B4-BE49-F238E27FC236}">
                <a16:creationId xmlns:a16="http://schemas.microsoft.com/office/drawing/2014/main" id="{FDE2FE7A-58FF-40F8-BCE9-D544B36D3759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628107" y="44481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TLSHAPE_T_95b44cc691c34ef9b0a66c6f29b1ccf7_Shape">
            <a:extLst>
              <a:ext uri="{FF2B5EF4-FFF2-40B4-BE49-F238E27FC236}">
                <a16:creationId xmlns:a16="http://schemas.microsoft.com/office/drawing/2014/main" id="{B769F26C-70C2-4673-BC82-1307A4F7A3D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29250" y="4869519"/>
            <a:ext cx="762000" cy="203200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1" name="OTLSHAPE_T_0442cd2d852a4afdb1bac779fafd435f_Shape">
            <a:extLst>
              <a:ext uri="{FF2B5EF4-FFF2-40B4-BE49-F238E27FC236}">
                <a16:creationId xmlns:a16="http://schemas.microsoft.com/office/drawing/2014/main" id="{D5827D73-FEB9-4532-B3A8-1F5147D241F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633602" y="4869519"/>
            <a:ext cx="8509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9" name="OTLSHAPE_T_f9efd01d73f8401fac962ceee616c558_Shape">
            <a:extLst>
              <a:ext uri="{FF2B5EF4-FFF2-40B4-BE49-F238E27FC236}">
                <a16:creationId xmlns:a16="http://schemas.microsoft.com/office/drawing/2014/main" id="{C6D06620-A782-4A25-85FA-444EF8BB936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477998" y="4869519"/>
            <a:ext cx="9398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7" name="OTLSHAPE_T_720bbd048fea46858514f594224b0ba9_Shape">
            <a:extLst>
              <a:ext uri="{FF2B5EF4-FFF2-40B4-BE49-F238E27FC236}">
                <a16:creationId xmlns:a16="http://schemas.microsoft.com/office/drawing/2014/main" id="{3F66DD53-EFF6-4F1D-BF2F-151120BD579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50852" y="5477057"/>
            <a:ext cx="3378200" cy="318673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5" name="OTLSHAPE_T_a890d753723c4ffbad8ce6d01518ffd5_Shape">
            <a:extLst>
              <a:ext uri="{FF2B5EF4-FFF2-40B4-BE49-F238E27FC236}">
                <a16:creationId xmlns:a16="http://schemas.microsoft.com/office/drawing/2014/main" id="{20E16ADB-9DD0-4863-BF0F-E21CB30FEF1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444839" y="5476531"/>
            <a:ext cx="29591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9" name="OTLSHAPE_T_58acddb91b114cd59aeea6fade8d274d_Shape">
            <a:extLst>
              <a:ext uri="{FF2B5EF4-FFF2-40B4-BE49-F238E27FC236}">
                <a16:creationId xmlns:a16="http://schemas.microsoft.com/office/drawing/2014/main" id="{4249637A-B55D-462E-A19B-EADF1F03C3D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363847" y="5896038"/>
            <a:ext cx="38100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6" name="OTLSHAPE_T_bb78e811a1e94870aeb96b006fc30001_Shape">
            <a:extLst>
              <a:ext uri="{FF2B5EF4-FFF2-40B4-BE49-F238E27FC236}">
                <a16:creationId xmlns:a16="http://schemas.microsoft.com/office/drawing/2014/main" id="{0587A0D9-1209-428F-85DB-806C2E0517F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789206" y="4869519"/>
            <a:ext cx="8509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0" name="OTLSHAPE_T_95b44cc691c34ef9b0a66c6f29b1ccf7_ShapePercentage" hidden="1">
            <a:extLst>
              <a:ext uri="{FF2B5EF4-FFF2-40B4-BE49-F238E27FC236}">
                <a16:creationId xmlns:a16="http://schemas.microsoft.com/office/drawing/2014/main" id="{D3F2B4B9-6198-4DAD-A461-F16301A224A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29250" y="48695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TLSHAPE_T_0442cd2d852a4afdb1bac779fafd435f_ShapePercentage" hidden="1">
            <a:extLst>
              <a:ext uri="{FF2B5EF4-FFF2-40B4-BE49-F238E27FC236}">
                <a16:creationId xmlns:a16="http://schemas.microsoft.com/office/drawing/2014/main" id="{DBB73683-C578-43F3-ADBB-0950D9EE37E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633602" y="48695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TLSHAPE_T_f9efd01d73f8401fac962ceee616c558_ShapePercentage" hidden="1">
            <a:extLst>
              <a:ext uri="{FF2B5EF4-FFF2-40B4-BE49-F238E27FC236}">
                <a16:creationId xmlns:a16="http://schemas.microsoft.com/office/drawing/2014/main" id="{077EBCD7-FCE7-4130-9044-A354E9E4949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477998" y="48695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TLSHAPE_T_bb78e811a1e94870aeb96b006fc30001_ShapePercentage" hidden="1">
            <a:extLst>
              <a:ext uri="{FF2B5EF4-FFF2-40B4-BE49-F238E27FC236}">
                <a16:creationId xmlns:a16="http://schemas.microsoft.com/office/drawing/2014/main" id="{3FA00791-1CDE-44E5-9526-69127CC9E71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789206" y="48695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TLSHAPE_T_720bbd048fea46858514f594224b0ba9_ShapePercentage" hidden="1">
            <a:extLst>
              <a:ext uri="{FF2B5EF4-FFF2-40B4-BE49-F238E27FC236}">
                <a16:creationId xmlns:a16="http://schemas.microsoft.com/office/drawing/2014/main" id="{15BFA5B4-B1B8-4663-9BFD-E0B9AA02D88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29250" y="537023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TLSHAPE_T_a890d753723c4ffbad8ce6d01518ffd5_ShapePercentage" hidden="1">
            <a:extLst>
              <a:ext uri="{FF2B5EF4-FFF2-40B4-BE49-F238E27FC236}">
                <a16:creationId xmlns:a16="http://schemas.microsoft.com/office/drawing/2014/main" id="{8411A626-C2C1-4C48-8746-695C7407D10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406833" y="5370237"/>
            <a:ext cx="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T_58acddb91b114cd59aeea6fade8d274d_ShapePercentage" hidden="1">
            <a:extLst>
              <a:ext uri="{FF2B5EF4-FFF2-40B4-BE49-F238E27FC236}">
                <a16:creationId xmlns:a16="http://schemas.microsoft.com/office/drawing/2014/main" id="{1F3FBF3F-671E-43DC-BA27-4EA85F88D60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362217" y="585825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T_95b44cc691c34ef9b0a66c6f29b1ccf7_Duration">
            <a:extLst>
              <a:ext uri="{FF2B5EF4-FFF2-40B4-BE49-F238E27FC236}">
                <a16:creationId xmlns:a16="http://schemas.microsoft.com/office/drawing/2014/main" id="{DFB043D7-4A08-45A7-A35B-B14689242EA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37376" y="4901869"/>
            <a:ext cx="355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0 mins</a:t>
            </a:r>
            <a:endParaRPr kumimoji="0" lang="en-US" sz="900" b="0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0" name="OTLSHAPE_T_95b44cc691c34ef9b0a66c6f29b1ccf7_Title">
            <a:extLst>
              <a:ext uri="{FF2B5EF4-FFF2-40B4-BE49-F238E27FC236}">
                <a16:creationId xmlns:a16="http://schemas.microsoft.com/office/drawing/2014/main" id="{CDD0A4EF-6921-4C17-AA27-CD78F2091DC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029250" y="469900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Detection</a:t>
            </a:r>
          </a:p>
        </p:txBody>
      </p:sp>
      <p:sp>
        <p:nvSpPr>
          <p:cNvPr id="63" name="OTLSHAPE_T_0442cd2d852a4afdb1bac779fafd435f_Duration">
            <a:extLst>
              <a:ext uri="{FF2B5EF4-FFF2-40B4-BE49-F238E27FC236}">
                <a16:creationId xmlns:a16="http://schemas.microsoft.com/office/drawing/2014/main" id="{A446938D-8513-4660-9D1C-D995B57F8B2E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883948" y="4901869"/>
            <a:ext cx="355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0 mins</a:t>
            </a:r>
          </a:p>
        </p:txBody>
      </p:sp>
      <p:sp>
        <p:nvSpPr>
          <p:cNvPr id="68" name="OTLSHAPE_T_0442cd2d852a4afdb1bac779fafd435f_Title">
            <a:extLst>
              <a:ext uri="{FF2B5EF4-FFF2-40B4-BE49-F238E27FC236}">
                <a16:creationId xmlns:a16="http://schemas.microsoft.com/office/drawing/2014/main" id="{765D476B-51F3-44DB-9F2E-3603A451E9FF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633602" y="4699000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Response</a:t>
            </a:r>
          </a:p>
        </p:txBody>
      </p:sp>
      <p:sp>
        <p:nvSpPr>
          <p:cNvPr id="71" name="OTLSHAPE_T_f9efd01d73f8401fac962ceee616c558_Duration">
            <a:extLst>
              <a:ext uri="{FF2B5EF4-FFF2-40B4-BE49-F238E27FC236}">
                <a16:creationId xmlns:a16="http://schemas.microsoft.com/office/drawing/2014/main" id="{BB51EC2E-1090-4345-B50B-A4BF8A0F3671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770563" y="4901869"/>
            <a:ext cx="355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0 mins</a:t>
            </a:r>
            <a:endParaRPr kumimoji="0" lang="en-US" sz="900" b="0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6" name="OTLSHAPE_T_f9efd01d73f8401fac962ceee616c558_Title">
            <a:extLst>
              <a:ext uri="{FF2B5EF4-FFF2-40B4-BE49-F238E27FC236}">
                <a16:creationId xmlns:a16="http://schemas.microsoft.com/office/drawing/2014/main" id="{4CF4772D-7575-469F-8328-390F6E0B996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3477998" y="4699000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Remedy</a:t>
            </a:r>
          </a:p>
        </p:txBody>
      </p:sp>
      <p:sp>
        <p:nvSpPr>
          <p:cNvPr id="83" name="OTLSHAPE_T_720bbd048fea46858514f594224b0ba9_Title">
            <a:extLst>
              <a:ext uri="{FF2B5EF4-FFF2-40B4-BE49-F238E27FC236}">
                <a16:creationId xmlns:a16="http://schemas.microsoft.com/office/drawing/2014/main" id="{F1D663B5-EB70-413C-A479-4BE477AB2D5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29250" y="5199719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Incident Duration Total</a:t>
            </a:r>
          </a:p>
        </p:txBody>
      </p:sp>
      <p:sp>
        <p:nvSpPr>
          <p:cNvPr id="84" name="OTLSHAPE_T_720bbd048fea46858514f594224b0ba9_Duration">
            <a:extLst>
              <a:ext uri="{FF2B5EF4-FFF2-40B4-BE49-F238E27FC236}">
                <a16:creationId xmlns:a16="http://schemas.microsoft.com/office/drawing/2014/main" id="{744D99AF-B6BE-4B0E-805E-7988201FF8F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538646" y="5560933"/>
            <a:ext cx="355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entury Gothic" panose="020B0502020202020204" pitchFamily="34" charset="0"/>
              </a:rPr>
              <a:t>0 mins</a:t>
            </a:r>
          </a:p>
        </p:txBody>
      </p:sp>
      <p:sp>
        <p:nvSpPr>
          <p:cNvPr id="91" name="OTLSHAPE_T_a890d753723c4ffbad8ce6d01518ffd5_Title">
            <a:extLst>
              <a:ext uri="{FF2B5EF4-FFF2-40B4-BE49-F238E27FC236}">
                <a16:creationId xmlns:a16="http://schemas.microsoft.com/office/drawing/2014/main" id="{7A64D3BD-A314-465C-9FD9-CCD38D53591B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406833" y="519971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Remedy Validation</a:t>
            </a:r>
          </a:p>
        </p:txBody>
      </p:sp>
      <p:sp>
        <p:nvSpPr>
          <p:cNvPr id="92" name="OTLSHAPE_T_a890d753723c4ffbad8ce6d01518ffd5_Duration">
            <a:extLst>
              <a:ext uri="{FF2B5EF4-FFF2-40B4-BE49-F238E27FC236}">
                <a16:creationId xmlns:a16="http://schemas.microsoft.com/office/drawing/2014/main" id="{BD9DA4CD-F4B0-4512-91AF-D516240DD547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725728" y="5536670"/>
            <a:ext cx="355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0 mins</a:t>
            </a:r>
            <a:endParaRPr kumimoji="0" lang="en-US" sz="900" b="0" i="0" u="none" strike="noStrike" kern="1200" cap="none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99" name="OTLSHAPE_T_58acddb91b114cd59aeea6fade8d274d_Title">
            <a:extLst>
              <a:ext uri="{FF2B5EF4-FFF2-40B4-BE49-F238E27FC236}">
                <a16:creationId xmlns:a16="http://schemas.microsoft.com/office/drawing/2014/main" id="{383A78CF-94EF-42B8-A7B0-F1B08A43B69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362216" y="5641623"/>
            <a:ext cx="1702267" cy="21663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Return to Normal Flow</a:t>
            </a:r>
          </a:p>
        </p:txBody>
      </p:sp>
      <p:sp>
        <p:nvSpPr>
          <p:cNvPr id="28" name="OTLSHAPE_T_bb78e811a1e94870aeb96b006fc30001_Title">
            <a:extLst>
              <a:ext uri="{FF2B5EF4-FFF2-40B4-BE49-F238E27FC236}">
                <a16:creationId xmlns:a16="http://schemas.microsoft.com/office/drawing/2014/main" id="{373C9476-6F7E-4470-BBE1-CBAE33D9F0E3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789206" y="4622677"/>
            <a:ext cx="6731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6">
                <a:solidFill>
                  <a:schemeClr val="dk1"/>
                </a:solidFill>
                <a:latin typeface="Century Gothic" panose="020B0502020202020204" pitchFamily="34" charset="0"/>
              </a:rPr>
              <a:t>Verification</a:t>
            </a:r>
          </a:p>
        </p:txBody>
      </p:sp>
      <p:sp>
        <p:nvSpPr>
          <p:cNvPr id="30" name="OTLSHAPE_T_bb78e811a1e94870aeb96b006fc30001_Duration">
            <a:extLst>
              <a:ext uri="{FF2B5EF4-FFF2-40B4-BE49-F238E27FC236}">
                <a16:creationId xmlns:a16="http://schemas.microsoft.com/office/drawing/2014/main" id="{00D79149-8985-4A2E-84EB-EA6305A9EE0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2041394" y="4901869"/>
            <a:ext cx="342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lt1"/>
                </a:solidFill>
                <a:latin typeface="Century Gothic" panose="020B0502020202020204" pitchFamily="34" charset="0"/>
              </a:rPr>
              <a:t>0 mins</a:t>
            </a:r>
            <a:endParaRPr lang="en-US" sz="900" spc="-4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OTLSHAPE_T_95b44cc691c34ef9b0a66c6f29b1ccf7_TextPercentage" hidden="1">
            <a:extLst>
              <a:ext uri="{FF2B5EF4-FFF2-40B4-BE49-F238E27FC236}">
                <a16:creationId xmlns:a16="http://schemas.microsoft.com/office/drawing/2014/main" id="{74BD1439-77A2-4419-9019-E5A7B615783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T_95b44cc691c34ef9b0a66c6f29b1ccf7_JoinedDate" hidden="1">
            <a:extLst>
              <a:ext uri="{FF2B5EF4-FFF2-40B4-BE49-F238E27FC236}">
                <a16:creationId xmlns:a16="http://schemas.microsoft.com/office/drawing/2014/main" id="{289F7C22-2DAE-408F-8820-A968F89F6BF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T_95b44cc691c34ef9b0a66c6f29b1ccf7_StartDate" hidden="1">
            <a:extLst>
              <a:ext uri="{FF2B5EF4-FFF2-40B4-BE49-F238E27FC236}">
                <a16:creationId xmlns:a16="http://schemas.microsoft.com/office/drawing/2014/main" id="{E4C0C4A4-4D45-4895-8002-8267A8A7A63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95b44cc691c34ef9b0a66c6f29b1ccf7_EndDate" hidden="1">
            <a:extLst>
              <a:ext uri="{FF2B5EF4-FFF2-40B4-BE49-F238E27FC236}">
                <a16:creationId xmlns:a16="http://schemas.microsoft.com/office/drawing/2014/main" id="{08866802-6F83-4125-86F1-A671C6C6DE22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T_0442cd2d852a4afdb1bac779fafd435f_TextPercentage" hidden="1">
            <a:extLst>
              <a:ext uri="{FF2B5EF4-FFF2-40B4-BE49-F238E27FC236}">
                <a16:creationId xmlns:a16="http://schemas.microsoft.com/office/drawing/2014/main" id="{9733135D-5EF9-48E0-8683-7565D384819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T_0442cd2d852a4afdb1bac779fafd435f_JoinedDate" hidden="1">
            <a:extLst>
              <a:ext uri="{FF2B5EF4-FFF2-40B4-BE49-F238E27FC236}">
                <a16:creationId xmlns:a16="http://schemas.microsoft.com/office/drawing/2014/main" id="{718B8EBD-7DCA-4E7C-90AD-CDF1B6E5BE0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0442cd2d852a4afdb1bac779fafd435f_StartDate" hidden="1">
            <a:extLst>
              <a:ext uri="{FF2B5EF4-FFF2-40B4-BE49-F238E27FC236}">
                <a16:creationId xmlns:a16="http://schemas.microsoft.com/office/drawing/2014/main" id="{4242E3C0-F612-4595-895B-56EC9356296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0442cd2d852a4afdb1bac779fafd435f_EndDate" hidden="1">
            <a:extLst>
              <a:ext uri="{FF2B5EF4-FFF2-40B4-BE49-F238E27FC236}">
                <a16:creationId xmlns:a16="http://schemas.microsoft.com/office/drawing/2014/main" id="{05F4D7F0-37EA-4E43-84DE-83218D753DA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_f9efd01d73f8401fac962ceee616c558_TextPercentage" hidden="1">
            <a:extLst>
              <a:ext uri="{FF2B5EF4-FFF2-40B4-BE49-F238E27FC236}">
                <a16:creationId xmlns:a16="http://schemas.microsoft.com/office/drawing/2014/main" id="{843DC75B-E26F-403C-8A88-0FFBB7B2C09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_f9efd01d73f8401fac962ceee616c558_JoinedDate" hidden="1">
            <a:extLst>
              <a:ext uri="{FF2B5EF4-FFF2-40B4-BE49-F238E27FC236}">
                <a16:creationId xmlns:a16="http://schemas.microsoft.com/office/drawing/2014/main" id="{B4B97FF2-F1C1-483B-9757-07F46F4AD4C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f9efd01d73f8401fac962ceee616c558_StartDate" hidden="1">
            <a:extLst>
              <a:ext uri="{FF2B5EF4-FFF2-40B4-BE49-F238E27FC236}">
                <a16:creationId xmlns:a16="http://schemas.microsoft.com/office/drawing/2014/main" id="{1111703C-E5B4-473A-94BB-3DB203AD9E39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f9efd01d73f8401fac962ceee616c558_EndDate" hidden="1">
            <a:extLst>
              <a:ext uri="{FF2B5EF4-FFF2-40B4-BE49-F238E27FC236}">
                <a16:creationId xmlns:a16="http://schemas.microsoft.com/office/drawing/2014/main" id="{9A400BF9-4CB4-474C-A67B-EC9329B528E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T_bb78e811a1e94870aeb96b006fc30001_TextPercentage" hidden="1">
            <a:extLst>
              <a:ext uri="{FF2B5EF4-FFF2-40B4-BE49-F238E27FC236}">
                <a16:creationId xmlns:a16="http://schemas.microsoft.com/office/drawing/2014/main" id="{B81F18E1-1CCF-4458-8652-83540DAADC6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OTLSHAPE_T_bb78e811a1e94870aeb96b006fc30001_JoinedDate" hidden="1">
            <a:extLst>
              <a:ext uri="{FF2B5EF4-FFF2-40B4-BE49-F238E27FC236}">
                <a16:creationId xmlns:a16="http://schemas.microsoft.com/office/drawing/2014/main" id="{8E8D3336-3FF2-4919-A696-BC749A0A6FE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T_bb78e811a1e94870aeb96b006fc30001_StartDate" hidden="1">
            <a:extLst>
              <a:ext uri="{FF2B5EF4-FFF2-40B4-BE49-F238E27FC236}">
                <a16:creationId xmlns:a16="http://schemas.microsoft.com/office/drawing/2014/main" id="{03F27429-7280-4747-8EE1-78043F432DC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T_bb78e811a1e94870aeb96b006fc30001_EndDate" hidden="1">
            <a:extLst>
              <a:ext uri="{FF2B5EF4-FFF2-40B4-BE49-F238E27FC236}">
                <a16:creationId xmlns:a16="http://schemas.microsoft.com/office/drawing/2014/main" id="{A46D4088-A443-427F-AD01-FD7872968A9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OTLSHAPE_T_720bbd048fea46858514f594224b0ba9_TextPercentage" hidden="1">
            <a:extLst>
              <a:ext uri="{FF2B5EF4-FFF2-40B4-BE49-F238E27FC236}">
                <a16:creationId xmlns:a16="http://schemas.microsoft.com/office/drawing/2014/main" id="{A97DDDE6-9CE6-4590-9F32-0C18EC16128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OTLSHAPE_T_720bbd048fea46858514f594224b0ba9_JoinedDate" hidden="1">
            <a:extLst>
              <a:ext uri="{FF2B5EF4-FFF2-40B4-BE49-F238E27FC236}">
                <a16:creationId xmlns:a16="http://schemas.microsoft.com/office/drawing/2014/main" id="{98C3B10A-3A18-4992-B4A2-583F4A00F3D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T_720bbd048fea46858514f594224b0ba9_StartDate" hidden="1">
            <a:extLst>
              <a:ext uri="{FF2B5EF4-FFF2-40B4-BE49-F238E27FC236}">
                <a16:creationId xmlns:a16="http://schemas.microsoft.com/office/drawing/2014/main" id="{C0A0300D-4583-461E-AF67-A492B985EE6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T_720bbd048fea46858514f594224b0ba9_EndDate" hidden="1">
            <a:extLst>
              <a:ext uri="{FF2B5EF4-FFF2-40B4-BE49-F238E27FC236}">
                <a16:creationId xmlns:a16="http://schemas.microsoft.com/office/drawing/2014/main" id="{350834B2-C4C5-42EC-965A-0B517897510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_a890d753723c4ffbad8ce6d01518ffd5_JoinedDate" hidden="1">
            <a:extLst>
              <a:ext uri="{FF2B5EF4-FFF2-40B4-BE49-F238E27FC236}">
                <a16:creationId xmlns:a16="http://schemas.microsoft.com/office/drawing/2014/main" id="{06833296-E7A6-4276-96C8-672928F7471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T_a890d753723c4ffbad8ce6d01518ffd5_StartDate" hidden="1">
            <a:extLst>
              <a:ext uri="{FF2B5EF4-FFF2-40B4-BE49-F238E27FC236}">
                <a16:creationId xmlns:a16="http://schemas.microsoft.com/office/drawing/2014/main" id="{59EBFFB0-F88D-4B3C-AB97-DA9D4CB677F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T_a890d753723c4ffbad8ce6d01518ffd5_EndDate" hidden="1">
            <a:extLst>
              <a:ext uri="{FF2B5EF4-FFF2-40B4-BE49-F238E27FC236}">
                <a16:creationId xmlns:a16="http://schemas.microsoft.com/office/drawing/2014/main" id="{FC2A2155-D835-4D95-A6B3-7E30D4C6245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T_a890d753723c4ffbad8ce6d01518ffd5_TextPercentage" hidden="1">
            <a:extLst>
              <a:ext uri="{FF2B5EF4-FFF2-40B4-BE49-F238E27FC236}">
                <a16:creationId xmlns:a16="http://schemas.microsoft.com/office/drawing/2014/main" id="{A0D785E5-EE32-40A6-90A0-E3E17F28AB4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T_58acddb91b114cd59aeea6fade8d274d_Duration" hidden="1">
            <a:extLst>
              <a:ext uri="{FF2B5EF4-FFF2-40B4-BE49-F238E27FC236}">
                <a16:creationId xmlns:a16="http://schemas.microsoft.com/office/drawing/2014/main" id="{5D5FD844-8067-41D6-BA8B-1DA84144D02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737373"/>
                </a:solidFill>
                <a:latin typeface="Corbel" panose="020B0503020204020204" pitchFamily="34" charset="0"/>
              </a:rPr>
              <a:t>0 mins</a:t>
            </a:r>
          </a:p>
        </p:txBody>
      </p:sp>
      <p:sp>
        <p:nvSpPr>
          <p:cNvPr id="93" name="OTLSHAPE_T_58acddb91b114cd59aeea6fade8d274d_TextPercentage" hidden="1">
            <a:extLst>
              <a:ext uri="{FF2B5EF4-FFF2-40B4-BE49-F238E27FC236}">
                <a16:creationId xmlns:a16="http://schemas.microsoft.com/office/drawing/2014/main" id="{664D9743-8613-4626-B0CF-9AB8C0D316E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T_58acddb91b114cd59aeea6fade8d274d_JoinedDate" hidden="1">
            <a:extLst>
              <a:ext uri="{FF2B5EF4-FFF2-40B4-BE49-F238E27FC236}">
                <a16:creationId xmlns:a16="http://schemas.microsoft.com/office/drawing/2014/main" id="{30E171EF-7848-400A-AEBE-4634729C1BE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T_58acddb91b114cd59aeea6fade8d274d_StartDate" hidden="1">
            <a:extLst>
              <a:ext uri="{FF2B5EF4-FFF2-40B4-BE49-F238E27FC236}">
                <a16:creationId xmlns:a16="http://schemas.microsoft.com/office/drawing/2014/main" id="{3E72BDEA-E229-4F4B-ABDA-4A10DC2D5C5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T_58acddb91b114cd59aeea6fade8d274d_EndDate" hidden="1">
            <a:extLst>
              <a:ext uri="{FF2B5EF4-FFF2-40B4-BE49-F238E27FC236}">
                <a16:creationId xmlns:a16="http://schemas.microsoft.com/office/drawing/2014/main" id="{5BB9AC09-F797-469F-9F23-A7E9043DBA1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M_858d968e6fe9448cbd4c72bd95a735bf_Shape">
            <a:extLst>
              <a:ext uri="{FF2B5EF4-FFF2-40B4-BE49-F238E27FC236}">
                <a16:creationId xmlns:a16="http://schemas.microsoft.com/office/drawing/2014/main" id="{941BD0CD-5A9D-4194-8236-CB0D3FEF139D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914950" y="39243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2" name="OTLSHAPE_M_dbafd5dbb2a44dc0ab7810132ef33fff_Shape">
            <a:extLst>
              <a:ext uri="{FF2B5EF4-FFF2-40B4-BE49-F238E27FC236}">
                <a16:creationId xmlns:a16="http://schemas.microsoft.com/office/drawing/2014/main" id="{8C9536A3-677D-4F7D-86B7-B619F1B146B3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7265263" y="3995081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9" name="OTLSHAPE_M_c14a2ad5efcf40d9877bc739c8398115_Shape">
            <a:extLst>
              <a:ext uri="{FF2B5EF4-FFF2-40B4-BE49-F238E27FC236}">
                <a16:creationId xmlns:a16="http://schemas.microsoft.com/office/drawing/2014/main" id="{ABCCD103-1B18-4E85-8168-40533FF9D521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1820956" y="2268769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31" name="OTLSHAPE_M_1bd40ae8821c4ba98f5254e153d89d9a_Shape">
            <a:extLst>
              <a:ext uri="{FF2B5EF4-FFF2-40B4-BE49-F238E27FC236}">
                <a16:creationId xmlns:a16="http://schemas.microsoft.com/office/drawing/2014/main" id="{D394D02E-FD7E-4394-B77E-1C757EF6C809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2665352" y="2839580"/>
            <a:ext cx="165100" cy="165100"/>
          </a:xfrm>
          <a:prstGeom prst="wav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30" name="OTLSHAPE_M_95db79aa92f54fada3a0c579f351c8a2_Shape">
            <a:extLst>
              <a:ext uri="{FF2B5EF4-FFF2-40B4-BE49-F238E27FC236}">
                <a16:creationId xmlns:a16="http://schemas.microsoft.com/office/drawing/2014/main" id="{1ACD7ED7-7447-41B1-BF3C-AD99F7610B82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2327594" y="2501300"/>
            <a:ext cx="165100" cy="165100"/>
          </a:xfrm>
          <a:prstGeom prst="wav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32" name="OTLSHAPE_M_5176ca1f0db14316aa5ff79abfd3a1d9_Shape">
            <a:extLst>
              <a:ext uri="{FF2B5EF4-FFF2-40B4-BE49-F238E27FC236}">
                <a16:creationId xmlns:a16="http://schemas.microsoft.com/office/drawing/2014/main" id="{9AA4AF24-0E9F-4E34-A178-5B83C3E10584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3509748" y="3137979"/>
            <a:ext cx="165100" cy="165100"/>
          </a:xfrm>
          <a:prstGeom prst="wav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07" name="OTLSHAPE_M_42d96699741a4f7b9bbfd520636f45b1_Shape">
            <a:extLst>
              <a:ext uri="{FF2B5EF4-FFF2-40B4-BE49-F238E27FC236}">
                <a16:creationId xmlns:a16="http://schemas.microsoft.com/office/drawing/2014/main" id="{535241DD-9568-4B52-A6A5-E0AAA834154C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4292713" y="3979857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1" name="OTLSHAPE_M_69f2a51e6d9f436a850a2ac4b0c39439_Shape">
            <a:extLst>
              <a:ext uri="{FF2B5EF4-FFF2-40B4-BE49-F238E27FC236}">
                <a16:creationId xmlns:a16="http://schemas.microsoft.com/office/drawing/2014/main" id="{99FA4198-9C4D-45C8-BD5D-5BD0478018A1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9200850" y="3995081"/>
            <a:ext cx="228600" cy="254000"/>
          </a:xfrm>
          <a:prstGeom prst="star8">
            <a:avLst/>
          </a:prstGeom>
          <a:solidFill>
            <a:srgbClr val="BBCE2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2" name="OTLSHAPE_M_fcf21e885b8547f48178dda0ecb5b1f2_Shape">
            <a:extLst>
              <a:ext uri="{FF2B5EF4-FFF2-40B4-BE49-F238E27FC236}">
                <a16:creationId xmlns:a16="http://schemas.microsoft.com/office/drawing/2014/main" id="{B51BF1F1-CE4C-4408-BCCC-D3101076F59E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10870650" y="3995081"/>
            <a:ext cx="228600" cy="254000"/>
          </a:xfrm>
          <a:prstGeom prst="star8">
            <a:avLst/>
          </a:prstGeom>
          <a:solidFill>
            <a:srgbClr val="BBCE2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32" name="OTLSHAPE_M_858d968e6fe9448cbd4c72bd95a735bf_Title">
            <a:extLst>
              <a:ext uri="{FF2B5EF4-FFF2-40B4-BE49-F238E27FC236}">
                <a16:creationId xmlns:a16="http://schemas.microsoft.com/office/drawing/2014/main" id="{F6CBA1FB-83CA-4A7B-BADE-B468A2B897B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44491" y="3303079"/>
            <a:ext cx="977900" cy="523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Incident Occurs</a:t>
            </a:r>
          </a:p>
        </p:txBody>
      </p:sp>
      <p:sp>
        <p:nvSpPr>
          <p:cNvPr id="35" name="OTLSHAPE_M_c14a2ad5efcf40d9877bc739c8398115_Title">
            <a:extLst>
              <a:ext uri="{FF2B5EF4-FFF2-40B4-BE49-F238E27FC236}">
                <a16:creationId xmlns:a16="http://schemas.microsoft.com/office/drawing/2014/main" id="{13816AB0-488D-4AE8-B83E-3B89226F021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 flipH="1">
            <a:off x="1847354" y="1871886"/>
            <a:ext cx="546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Incident Report</a:t>
            </a:r>
          </a:p>
        </p:txBody>
      </p:sp>
      <p:sp>
        <p:nvSpPr>
          <p:cNvPr id="38" name="OTLSHAPE_M_95db79aa92f54fada3a0c579f351c8a2_Title">
            <a:extLst>
              <a:ext uri="{FF2B5EF4-FFF2-40B4-BE49-F238E27FC236}">
                <a16:creationId xmlns:a16="http://schemas.microsoft.com/office/drawing/2014/main" id="{345A3475-0557-45DE-B362-854B3DD4A3F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 flipH="1">
            <a:off x="2524444" y="2243997"/>
            <a:ext cx="1028700" cy="4074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Incident Verified</a:t>
            </a:r>
          </a:p>
        </p:txBody>
      </p:sp>
      <p:sp>
        <p:nvSpPr>
          <p:cNvPr id="41" name="OTLSHAPE_M_1bd40ae8821c4ba98f5254e153d89d9a_Title">
            <a:extLst>
              <a:ext uri="{FF2B5EF4-FFF2-40B4-BE49-F238E27FC236}">
                <a16:creationId xmlns:a16="http://schemas.microsoft.com/office/drawing/2014/main" id="{C91A8DCF-2EFC-40F8-8ED1-2E504E473A1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855851" y="2651205"/>
            <a:ext cx="2127251" cy="338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Response Identified &amp; Dispatched</a:t>
            </a:r>
          </a:p>
        </p:txBody>
      </p:sp>
      <p:sp>
        <p:nvSpPr>
          <p:cNvPr id="44" name="OTLSHAPE_M_5176ca1f0db14316aa5ff79abfd3a1d9_Title">
            <a:extLst>
              <a:ext uri="{FF2B5EF4-FFF2-40B4-BE49-F238E27FC236}">
                <a16:creationId xmlns:a16="http://schemas.microsoft.com/office/drawing/2014/main" id="{88083BEA-5613-4E66-A4C8-A125B516C99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 flipH="1">
            <a:off x="3706598" y="3049864"/>
            <a:ext cx="1385906" cy="2382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Response Arrives</a:t>
            </a:r>
          </a:p>
        </p:txBody>
      </p:sp>
      <p:sp>
        <p:nvSpPr>
          <p:cNvPr id="47" name="OTLSHAPE_M_42d96699741a4f7b9bbfd520636f45b1_Title">
            <a:extLst>
              <a:ext uri="{FF2B5EF4-FFF2-40B4-BE49-F238E27FC236}">
                <a16:creationId xmlns:a16="http://schemas.microsoft.com/office/drawing/2014/main" id="{FE6A9CA0-EB89-4F53-B7C1-A3764985158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897161" y="3636596"/>
            <a:ext cx="10287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Incident Cleared</a:t>
            </a:r>
          </a:p>
        </p:txBody>
      </p:sp>
      <p:sp>
        <p:nvSpPr>
          <p:cNvPr id="50" name="OTLSHAPE_M_dbafd5dbb2a44dc0ab7810132ef33fff_Title">
            <a:extLst>
              <a:ext uri="{FF2B5EF4-FFF2-40B4-BE49-F238E27FC236}">
                <a16:creationId xmlns:a16="http://schemas.microsoft.com/office/drawing/2014/main" id="{9432981C-72D3-464A-85CC-93B0FD4AE99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741547" y="3621207"/>
            <a:ext cx="1244600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entury Gothic" panose="020B0502020202020204" pitchFamily="34" charset="0"/>
              </a:rPr>
              <a:t>Operations Resume</a:t>
            </a:r>
          </a:p>
        </p:txBody>
      </p:sp>
      <p:sp>
        <p:nvSpPr>
          <p:cNvPr id="103" name="OTLSHAPE_M_69f2a51e6d9f436a850a2ac4b0c39439_Title">
            <a:extLst>
              <a:ext uri="{FF2B5EF4-FFF2-40B4-BE49-F238E27FC236}">
                <a16:creationId xmlns:a16="http://schemas.microsoft.com/office/drawing/2014/main" id="{BF4A0A12-9A87-49A4-9637-B83BEB18098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895874" y="3621207"/>
            <a:ext cx="825500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Health check</a:t>
            </a:r>
          </a:p>
        </p:txBody>
      </p:sp>
      <p:sp>
        <p:nvSpPr>
          <p:cNvPr id="116" name="OTLSHAPE_M_fcf21e885b8547f48178dda0ecb5b1f2_Title">
            <a:extLst>
              <a:ext uri="{FF2B5EF4-FFF2-40B4-BE49-F238E27FC236}">
                <a16:creationId xmlns:a16="http://schemas.microsoft.com/office/drawing/2014/main" id="{348FF0D3-314B-416E-9B08-751AB416751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631101" y="3621207"/>
            <a:ext cx="825498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Health check</a:t>
            </a:r>
          </a:p>
        </p:txBody>
      </p:sp>
      <p:sp>
        <p:nvSpPr>
          <p:cNvPr id="19" name="OTLSHAPE_M_69f2a51e6d9f436a850a2ac4b0c39439_Date" hidden="1">
            <a:extLst>
              <a:ext uri="{FF2B5EF4-FFF2-40B4-BE49-F238E27FC236}">
                <a16:creationId xmlns:a16="http://schemas.microsoft.com/office/drawing/2014/main" id="{662481B5-2156-4A49-BAF9-845C59311CB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9:38 am</a:t>
            </a:r>
          </a:p>
        </p:txBody>
      </p:sp>
      <p:sp>
        <p:nvSpPr>
          <p:cNvPr id="24" name="OTLSHAPE_M_fcf21e885b8547f48178dda0ecb5b1f2_Date" hidden="1">
            <a:extLst>
              <a:ext uri="{FF2B5EF4-FFF2-40B4-BE49-F238E27FC236}">
                <a16:creationId xmlns:a16="http://schemas.microsoft.com/office/drawing/2014/main" id="{EECCA9BD-DD9C-44FE-BD37-E39F91615B7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3874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10:00 am</a:t>
            </a:r>
          </a:p>
        </p:txBody>
      </p:sp>
      <p:sp>
        <p:nvSpPr>
          <p:cNvPr id="25" name="OTLSHAPE_M_858d968e6fe9448cbd4c72bd95a735bf_Date" hidden="1">
            <a:extLst>
              <a:ext uri="{FF2B5EF4-FFF2-40B4-BE49-F238E27FC236}">
                <a16:creationId xmlns:a16="http://schemas.microsoft.com/office/drawing/2014/main" id="{C0CA95C8-5269-4805-AD24-8599EF274FD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8:00 am</a:t>
            </a:r>
          </a:p>
        </p:txBody>
      </p:sp>
      <p:sp>
        <p:nvSpPr>
          <p:cNvPr id="26" name="OTLSHAPE_M_c14a2ad5efcf40d9877bc739c8398115_Date" hidden="1">
            <a:extLst>
              <a:ext uri="{FF2B5EF4-FFF2-40B4-BE49-F238E27FC236}">
                <a16:creationId xmlns:a16="http://schemas.microsoft.com/office/drawing/2014/main" id="{BB44D196-3828-4854-BA3C-B4FF042CBFC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8:09 am</a:t>
            </a:r>
          </a:p>
        </p:txBody>
      </p:sp>
      <p:sp>
        <p:nvSpPr>
          <p:cNvPr id="27" name="OTLSHAPE_M_95db79aa92f54fada3a0c579f351c8a2_Date" hidden="1">
            <a:extLst>
              <a:ext uri="{FF2B5EF4-FFF2-40B4-BE49-F238E27FC236}">
                <a16:creationId xmlns:a16="http://schemas.microsoft.com/office/drawing/2014/main" id="{D568B3D6-0BA7-4F91-ABEA-71B258B343A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8:15 am</a:t>
            </a:r>
          </a:p>
        </p:txBody>
      </p:sp>
      <p:sp>
        <p:nvSpPr>
          <p:cNvPr id="33" name="OTLSHAPE_M_1bd40ae8821c4ba98f5254e153d89d9a_Date" hidden="1">
            <a:extLst>
              <a:ext uri="{FF2B5EF4-FFF2-40B4-BE49-F238E27FC236}">
                <a16:creationId xmlns:a16="http://schemas.microsoft.com/office/drawing/2014/main" id="{62C6DC66-B992-4A3A-8886-DE4CBB7E520E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8:19 am</a:t>
            </a:r>
          </a:p>
        </p:txBody>
      </p:sp>
      <p:sp>
        <p:nvSpPr>
          <p:cNvPr id="36" name="OTLSHAPE_M_5176ca1f0db14316aa5ff79abfd3a1d9_Date" hidden="1">
            <a:extLst>
              <a:ext uri="{FF2B5EF4-FFF2-40B4-BE49-F238E27FC236}">
                <a16:creationId xmlns:a16="http://schemas.microsoft.com/office/drawing/2014/main" id="{0C9D7469-01F7-4040-B0F1-F0D476035D49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8:29 am</a:t>
            </a:r>
          </a:p>
        </p:txBody>
      </p:sp>
      <p:sp>
        <p:nvSpPr>
          <p:cNvPr id="37" name="OTLSHAPE_M_42d96699741a4f7b9bbfd520636f45b1_Date" hidden="1">
            <a:extLst>
              <a:ext uri="{FF2B5EF4-FFF2-40B4-BE49-F238E27FC236}">
                <a16:creationId xmlns:a16="http://schemas.microsoft.com/office/drawing/2014/main" id="{E6800994-FD3C-4A93-BCF1-F18666042071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8:40 am</a:t>
            </a:r>
          </a:p>
        </p:txBody>
      </p:sp>
      <p:sp>
        <p:nvSpPr>
          <p:cNvPr id="39" name="OTLSHAPE_M_dbafd5dbb2a44dc0ab7810132ef33fff_Date" hidden="1">
            <a:extLst>
              <a:ext uri="{FF2B5EF4-FFF2-40B4-BE49-F238E27FC236}">
                <a16:creationId xmlns:a16="http://schemas.microsoft.com/office/drawing/2014/main" id="{11164B0E-27F8-4534-B0E9-16254C626707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3104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1D1A1D"/>
                </a:solidFill>
                <a:latin typeface="Corbel" panose="020B0503020204020204" pitchFamily="34" charset="0"/>
              </a:rPr>
              <a:t>9:15 am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DEEA94F-4984-4581-B866-15352E5512A8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0" y="422377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PROJECT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9101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My4yMC4wNC4wMCIsIkVkaXRpb24iOiJQcm8iLCJMYXN0U2F2ZWRFZGl0aW9uIjozLCJJc1BsdXNFZGl0aW9uIjp0cnVlLCJJc1Byb0VkaXRpb24iOnRydWV9LCJFZmZlY3QiOjAsIlN0eWxlIjp7IiRpZCI6IjMiLCJUaW1lYmFuZFN0eWxlIjp7IiRpZCI6IjQiLCJTY2FsZU1hcmtpbmciOjAsIlNoYXBlIjow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k0LCJHIjo5NCwiQiI6OTR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U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b3JiZWwiLCJJc0JvbGQiOnRydWUsIklzSXRhbGljIjpmYWxzZSwiSXNVbmRlcmxpbmVkIjpmYWxzZSwiUGFyZW50U3R5bGUiOm51bGx9LCJBdXRvU2l6ZSI6MCwiRm9yZWdyb3VuZCI6eyIkaWQiOiIyNSIsIkNvbG9yIjp7IiRpZCI6IjI2IiwiQSI6MjU1LCJSIjoyMjYsIkciOjEzOSwiQiI6ODV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NS4wLCJSaWdodCI6MC4wLCJCb3R0b20iOjAuMH0sIlBhZGRpbmciOnsiJGlkIjoiMjgiLCJUb3AiOjAuMCwiTGVmdCI6MC4wLCJSaWdodCI6MC4wLCJCb3R0b20iOjAuMH0sIkJhY2tncm91bmQiOnsiJGlkIjoiMjkiLCJDb2xvciI6eyIkcmVmIjoiMjIifX0sIklzVmlzaWJsZSI6ZmFsc2UsIldpZHRoIjowLjAsIkhlaWdodCI6MC4wLCJCb3JkZXJTdHlsZSI6bnVsbCwiUGFyZW50U3R5bGUiOm51bGx9LCJUb2RheVRleHRTdHlsZSI6eyIkaWQiOiIzMCIsIkZvbnRTZXR0aW5ncyI6eyIkaWQiOiIzMSIsIkZvbnRTaXplIjoxMiwiRm9udE5hbWUiOiJDYWxpYnJpIiwiSXNCb2xkIjpmYWxzZSwiSXNJdGFsaWMiOmZhbHNlLCJJc1VuZGVybGluZWQiOmZhbHNlLCJQYXJlbnRTdHlsZSI6bnVsbH0sIkF1dG9TaXplIjowLCJGb3JlZ3JvdW5kIjp7IiRpZCI6IjMyIiwiQ29sb3IiOnsiJGlkIjoi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cmVmIjoiMjIifX0sIklzVmlzaWJsZSI6dHJ1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CwiU2hvd1NlZ21lbnRTZXBhcmF0b3JzIjp0cnVlLCJTZWdtZW50U2VwYXJhdG9yT3BhY2l0eSI6MzAsIkhhc0JlZW5WaXNpYmxlQmVmb3JlIjp0cnVlLCJGb250U2V0dGluZ3MiOnsiJGlkIjoiNDMiLCJGb250U2l6ZSI6MTIsIkZvbnROYW1lIjoiQ29yYmVsIiwiSXNCb2xkIjpmYWxz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IsIkZvbnROYW1lIjoiQ29yYmVs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AsIlNob3dTZWdtZW50U2VwYXJhdG9ycyI6dHJ1ZSwiU2VnbWVudFNlcGFyYXRvck9wYWNpdHkiOjMwLCJIYXNCZWVuVmlzaWJsZUJlZm9yZSI6ZmFsc2UsIkZvbnRTZXR0aW5ncyI6eyIkaWQiOiI1MyIsIkZvbnRTaXplIjoxMiwiRm9udE5hbWUiOiJDb3JiZWw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xOTEsIlIiOjI1NSwiRyI6MCwiQiI6MH19LCJBcHBlbmRZZWFyT25ZZWFyQ2hhbmdlIjp0cnVlLCJFbGFwc2VkVGltZUZvcm1hdCI6MiwiVG9kYXlNYXJrZXJQb3NpdGlvbiI6MCwiUXVpY2tQb3NpdGlvbiI6MywiQWJzb2x1dGVQb3NpdGlvbiI6MzI0LjAsIk1hcmdpbiI6eyIkaWQiOiI1NiIsIlRvcCI6MC4wLCJMZWZ0IjoxMC4wLCJSaWdodCI6MTAuMCwiQm90dG9tIjowLjB9LCJQYWRkaW5nIjp7IiRpZCI6IjU3IiwiVG9wIjowLjAsIkxlZnQiOjAuMCwiUmlnaHQiOjAuMCwiQm90dG9tIjowLjB9LCJCYWNrZ3JvdW5kIjp7IiRpZCI6IjU4IiwiQ29sb3IiOnsiJGlkIjoiNTkiLCJBIjoyNTUsIlIiOjMxLCJHIjo3MywiQiI6MTI1fX0sIklzVmlzaWJsZSI6dHJ1ZSwiV2lkdGgiOjAuMCwiSGVpZ2h0IjowLjAsIkJvcmRlclN0eWxlIjpudWxsLCJQYXJlbnRTdHlsZSI6bnVsbH0sIkRlZmF1bHRNaWxlc3RvbmVTdHlsZSI6eyIkaWQiOiI2MCIsIlNoYXBlIjow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TI3LCJSIjozMSwiRyI6NzMsIkIiOjEyNn19LCJMaW5lV2VpZ2h0IjoxLjAsIkxpbmVUeXBlIjowLCJQYXJlbnRTdHlsZSI6bnVsbH0sIklzQmVsb3dUaW1lYmFuZCI6ZmFsc2UsIlBvc2l0aW9uT25UYXNrIjowLCJIaWRlRGF0ZSI6ZmFsc2UsIlNoYXBlU2l6ZSI6MSwiU3BhY2luZyI6MS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4LjAsIkhlaWdodCI6MjA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iwiRm9udE5hbWUiOiJDb3JiZWwiLCJJc0JvbGQiOmZhbHNlLCJJc0l0YWxpYyI6ZmFsc2UsIklzVW5kZXJsaW5lZCI6ZmFsc2UsIlBhcmVudFN0eWxlIjpudWxsfSwiQXV0b1NpemUiOjAsIkZvcmVncm91bmQiOnsiJGlkIjoiNzYiLCJDb2xvciI6eyIkaWQiOiI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yMiJ9fSwiSXNWaXNpYmxlIjp0cnVlLCJXaWR0aCI6MC4wLCJIZWlnaHQiOjAuMCwiQm9yZGVyU3R5bGUiOm51bGwsIlBhcmVudFN0eWxlIjpudWxsfSwiRGF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ksIkciOjI2LCJCIjoyOX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4OSIsIkZvcm1hdCI6MCwiSXNWaXNpYmxlIjpmYWxzZSwiTGFzdEtub3duVmlzaWJpbGl0eVN0YXRlIjpmYWxzZX0sIklzVmlzaWJsZSI6dHJ1ZSwiUGFyZW50U3R5bGUiOm51bGx9LCJEZWZhdWx0VGFza1N0eWxlIjp7IiRpZCI6IjkwIiwiU2hhcGUiOjAsIlNoYXBlVGhpY2tuZXNzIjoxLCJEdXJhdGlvbkZvcm1hdCI6OSwiSW5jbHVkZU5vbldvcmtpbmdEYXlzSW5EdXJhdGlvbiI6ZmFsc2UsIlBlcmNlbnRhZ2VDb21wbGV0ZVN0eWxlIjp7IiRpZCI6IjkxIiwiRm9udFNldHRpbmdzIjp7IiRpZCI6IjkyIiwiRm9udFNpemUiOjEwLCJGb250TmFtZSI6IkNhbGlicmkiLCJJc0JvbGQiOmZhbHNlLCJJc0l0YWxpYyI6ZmFsc2UsIklzVW5kZXJsaW5lZCI6ZmFsc2UsIlBhcmVudFN0eWxlIjpudWxsfSwiQXV0b1NpemUiOjAsIkZvcmVncm91bmQiOnsiJGlkIjoiOTMiLCJDb2xvciI6eyIkaWQiOiI5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UiLCJUb3AiOjAuMCwiTGVmdCI6MC4wLCJSaWdodCI6MC4wLCJCb3R0b20iOjAuMH0sIlBhZGRpbmciOnsiJGlkIjoiOTYiLCJUb3AiOjAuMCwiTGVmdCI6MC4wLCJSaWdodCI6MC4wLCJCb3R0b20iOjAuMH0sIkJhY2tncm91bmQiOnsiJGlkIjoiOTciLCJDb2xvciI6eyIkcmVmIjoiMjIifX0sIklzVmlzaWJsZSI6dHJ1ZSwiV2lkdGgiOjAuMCwiSGVpZ2h0IjowLjAsIkJvcmRlclN0eWxlIjpudWxsLCJQYXJlbnRTdHlsZSI6bnVsbH0sIkR1cmF0aW9uU3R5bGUiOnsiJGlkIjoiOTgiLCJGb250U2V0dGluZ3MiOnsiJGlkIjoiOTkiLCJGb250U2l6ZSI6MTAsIkZvbnROYW1lIjoiQ2FsaWJyaSIsIklzQm9sZCI6ZmFsc2UsIklzSXRhbGljIjpmYWxzZSwiSXNVbmRlcmxpbmVkIjpmYWxzZSwiUGFyZW50U3R5bGUiOm51bGx9LCJBdXRvU2l6ZSI6MCwiRm9yZWdyb3VuZCI6eyIkaWQiOiIxMDAiLCJDb2xvciI6eyIkaWQiOiIxMDEiLCJBIjoyNTUsIlIiOjY0LCJHIjo2NCwiQiI6NjR9fSwiTWF4V2lkdGgiOjIwMC4wLCJNYXhIZWlnaHQiOiJJbmZpbml0eSIsIlNtYXJ0Rm9yZWdyb3VuZElzQWN0aXZlIjpmYWxzZSwiSG9yaXpvbnRhbEFsaWdubWVudCI6MS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cmVmIjoiMjIifX0sIklzVmlzaWJsZSI6dHJ1ZSwiV2lkdGgiOjAuMCwiSGVpZ2h0IjowLjAsIkJvcmRlclN0eWxlIjpudWxsLCJQYXJlbnRTdHlsZSI6bnVsbH0sIkhvcml6b250YWxDb25uZWN0b3JTdHlsZSI6eyIkaWQiOiIxMDUiLCJMaW5lQ29sb3IiOnsiJGlkIjoiMTA2IiwiJHR5cGUiOiJOTFJFLkNvbW1vbi5Eb20uU29saWRDb2xvckJydXNoLCBOTFJFLkNvbW1vbiIsIkNvbG9yIjp7IiRpZCI6IjEwNyIsIkEiOjI1NSwiUiI6MjA0LCJHIjoyMDQsIkIiOjIwNH19LCJMaW5lV2VpZ2h0IjoxLjAsIkxpbmVUeXBlIjowLCJQYXJlbnRTdHlsZSI6bnVsbH0sIlZlcnRpY2FsQ29ubmVjdG9yU3R5bGUiOnsiJGlkIjoiMTA4IiwiTGluZUNvbG9yIjp7IiRpZCI6IjEwOSIsIiR0eXBlIjoiTkxSRS5Db21tb24uRG9tLlNvbGlkQ29sb3JCcnVzaCwgTkxSRS5Db21tb24iLCJDb2xvciI6eyIkaWQiOiIxMTA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xMTEiLCJNYXJnaW4iOnsiJGlkIjoiMTEyIiwiVG9wIjowLjAsIkxlZnQiOjQuMCwiUmlnaHQiOjQuMCwiQm90dG9tIjowLjB9LCJQYWRkaW5nIjp7IiRpZCI6IjExMyIsIlRvcCI6MC4wLCJMZWZ0IjowLjAsIlJpZ2h0IjowLjAsIkJvdHRvbSI6MC4wfSwiQmFja2dyb3VuZCI6eyIkaWQiOiIxMTQiLCJDb2xvciI6eyIkaWQiOiIxMTUiLCJBIjoyNTUsIlIiOjAsIkciOjExNCwiQiI6MTg4fX0sIklzVmlzaWJsZSI6dHJ1ZSwiV2lkdGgiOjAuMCwiSGVpZ2h0IjoxNi4wLCJCb3JkZXJTdHlsZSI6eyIkaWQiOiIxMTYiLCJMaW5lQ29sb3IiOnsiJGlkIjoiMTE3IiwiJHR5cGUiOiJOTFJFLkNvbW1vbi5Eb20uU29saWRDb2xvckJydXNoLCBOTFJFLkNvbW1vbiIsIkNvbG9yIjp7IiRpZCI6IjExOCIsIkEiOjI1NSwiUiI6MjU1LCJHIjowLCJCIjowfX0sIkxpbmVXZWlnaHQiOjAuMCwiTGluZVR5cGUiOjAsIlBhcmVudFN0eWxlIjpudWxsfSwiUGFyZW50U3R5bGUiOm51bGx9LCJUaXRsZVN0eWxlIjp7IiRpZCI6IjExOSIsIkZvbnRTZXR0aW5ncyI6eyIkaWQiOiIxMjAiLCJGb250U2l6ZSI6MTEsIkZvbnROYW1lIjoiQ29yYmVsIiwiSXNCb2xkIjpmYWxzZSwiSXNJdGFsaWMiOmZhbHNlLCJJc1VuZGVybGluZWQiOmZhbHNlLCJQYXJlbnRTdHlsZSI6bnVsbH0sIkF1dG9TaXplIjowLCJGb3JlZ3JvdW5kIjp7IiRpZCI6IjEyMSIsIkNvbG9yIjp7IiRpZCI6IjEy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MiLCJUb3AiOjAuMCwiTGVmdCI6MC4wLCJSaWdodCI6MC4wLCJCb3R0b20iOjAuMH0sIlBhZGRpbmciOnsiJGlkIjoiMTI0IiwiVG9wIjowLjAsIkxlZnQiOjAuMCwiUmlnaHQiOjAuMCwiQm90dG9tIjowLjB9LCJCYWNrZ3JvdW5kIjp7IiRpZCI6IjEyNSIsIkNvbG9yIjp7IiRyZWYiOiIyMiJ9fSwiSXNWaXNpYmxlIjp0cnVlLCJXaWR0aCI6MC4wLCJIZWlnaHQiOjAuMCwiQm9yZGVyU3R5bGUiOm51bGwsIlBhcmVudFN0eWxlIjpudWxsfSwiRGF0ZVN0eWxlIjp7IiRpZCI6IjEyNiIsIkZvbnRTZXR0aW5ncyI6eyIkaWQiOiIxMjciLCJGb250U2l6ZSI6MTAsIkZvbnROYW1lIjoiQ2FsaWJyaSIsIklzQm9sZCI6ZmFsc2UsIklzSXRhbGljIjpmYWxzZSwiSXNVbmRlcmxpbmVkIjpmYWxzZSwiUGFyZW50U3R5bGUiOm51bGx9LCJBdXRvU2l6ZSI6MCwiRm9yZWdyb3VuZCI6eyIkaWQiOiIxMjgiLCJDb2xvciI6eyIkaWQiOiIxM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CIsIlRvcCI6MC4wLCJMZWZ0IjowLjAsIlJpZ2h0IjowLjAsIkJvdHRvbSI6MC4wfSwiUGFkZGluZyI6eyIkaWQiOiIxMzEiLCJUb3AiOjAuMCwiTGVmdCI6MC4wLCJSaWdodCI6MC4wLCJCb3R0b20iOjAuMH0sIkJhY2tncm91bmQiOnsiJGlkIjoiMTMyIiwiQ29sb3IiOnsiJHJlZiI6IjIyIn19LCJJc1Zpc2libGUiOnRydWUsIldpZHRoIjowLjAsIkhlaWdodCI6MC4wLCJCb3JkZXJTdHlsZSI6bnVsbCwiUGFyZW50U3R5bGUiOm51bGx9LCJEYXRlRm9ybWF0Ijp7IiRpZCI6IjEzMyIsIkZvcm1hdFN0cmluZyI6Ik1NTSBkIiwiU2VwYXJhdG9yIjoiLyIsIlVzZUludGVybmF0aW9uYWxEYXRlRm9ybWF0IjpmYWxzZSwiRGF0ZUlzVmlzaWJsZSI6ZmFsc2UsIlRpbWVJc1Zpc2libGUiOmZhbHNlLCJIb3VyRGlnaXRzIjoxLCJBbVBtRGVzaWduYXRvciI6MiwiVHJpbTAwTWludXRlcyI6ZmFsc2UsIkxhc3RLbm93blZpc2liaWxpdHlTdGF0ZSI6bnVsbH0sIldlZWtOdW1iZXJpbmciOnsiJGlkIjoiMTM0IiwiRm9ybWF0IjowLCJJc1Zpc2libGUiOmZhbHNlLCJMYXN0S25vd25WaXNpYmlsaXR5U3RhdGUiOmZhbHNlfSwiSXNWaXNpYmxlIjp0cnVlLCJQYXJlbnRTdHlsZSI6bnVsbCwiX2V4cGxpY2l0bHlTZXQiOnsiJGlkIjoiMTM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YiLCJHcmlkbGluZVN0eWxlIjp7IiRpZCI6IjEzNyIsIkxpbmVDb2xvciI6eyIkaWQiOiIxMzgiLCIkdHlwZSI6Ik5MUkUuQ29tbW9uLkRvbS5Tb2xpZENvbG9yQnJ1c2gsIE5MUkUuQ29tbW9uIiwiQ29sb3IiOnsiJGlkIjoiMTM5IiwiQSI6MzgsIlIiOjkxLCJHIjoxNTUsIkIiOjIxM319LCJMaW5lV2VpZ2h0IjoxLjAsIkxpbmVUeXBlIjowLCJQYXJlbnRTdHlsZSI6bnVsbH0sIk1hcmdpbiI6eyIkaWQiOiIxNDAiLCJUb3AiOjAuMCwiTGVmdCI6MC4wLCJSaWdodCI6MC4wLCJCb3R0b20iOjAuMH0sIlBhZGRpbmciOnsiJGlkIjoiMTQxIiwiVG9wIjowLjAsIkxlZnQiOjAuMCwiUmlnaHQiOjAuMCwiQm90dG9tIjowLjB9LCJCYWNrZ3JvdW5kIjpudWxsLCJJc1Zpc2libGUiOnRydWUsIldpZHRoIjowLjAsIkhlaWdodCI6MC4wLCJCb3JkZXJTdHlsZSI6eyIkaWQiOiIxNDIiLCJMaW5lQ29sb3IiOm51bGwsIkxpbmVXZWlnaHQiOjAuMCwiTGluZVR5cGUiOjAsIlBhcmVudFN0eWxlIjpudWxsfSwiUGFyZW50U3R5bGUiOm51bGx9LCJBY3Rpdml0eUxpbmVQYW5lbFN0eWxlIjp7IiRpZCI6IjE0MyIsIkFjdGl2aXR5TGluZVN0eWxlIjp7IiRpZCI6IjE0NCIsIkxpbmVDb2xvciI6eyIkaWQiOiIxNDUiLCIkdHlwZSI6Ik5MUkUuQ29tbW9uLkRvbS5Tb2xpZENvbG9yQnJ1c2gsIE5MUkUuQ29tbW9uIiwiQ29sb3IiOnsiJGlkIjoiMTQ2IiwiQSI6MzgsIlIiOjY4LCJHIjoxMTQsIkIiOjE5Nn19LCJMaW5lV2VpZ2h0IjoxLjAsIkxpbmVUeXBlIjowLCJQYXJlbnRTdHlsZSI6bnVsbH0sIk1hcmdpbiI6eyIkaWQiOiIxNDciLCJUb3AiOjAuMCwiTGVmdCI6MC4wLCJSaWdodCI6MC4wLCJCb3R0b20iOjAuMH0sIlBhZGRpbmciOnsiJGlkIjoiMTQ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5IiwiQWN0aXZpdHlIZWFkZXJXaWR0aCI6MC4wLCJJc1NldCI6ZmFsc2V9LCJEZWZhdWx0U3dpbWxhbmVTdHlsZSI6eyIkaWQiOiIxNTAiLCJIZWFkZXJTdHlsZSI6eyIkaWQiOiIxNTEiLCJUZXh0U3R5bGUiOnsiJGlkIjoiMTUyIiwiRm9udFNldHRpbmdzIjp7IiRpZCI6IjE1MyIsIkZvbnRTaXplIjoxMiwiRm9udE5hbWUiOiJDYWxpYnJpIiwiSXNCb2xkIjpmYWxzZSwiSXNJdGFsaWMiOmZhbHNlLCJJc1VuZGVybGluZWQiOmZhbHNlLCJQYXJlbnRTdHlsZSI6bnVsbH0sIkF1dG9TaXplIjowLCJGb3JlZ3JvdW5kIjp7IiRpZCI6IjE1NCIsIkNvbG9yIjp7IiRpZCI6IjE1NSIsIkEiOjI1NSwiUiI6MzIsIkciOjU2LCJCIjoxMDB9fSwiTWF4V2lkdGgiOjAuMCwiTWF4SGVpZ2h0IjowLjA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mYWxz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TEsIkciOjE1NSwiQiI6MjEzfX0sIklzVmlzaWJsZSI6ZmFsc2UsIldpZHRoIjowLjAsIkhlaWdodCI6MC4wLCJCb3JkZXJTdHlsZSI6eyIkaWQiOiIxNjMiLCJMaW5lQ29sb3IiOnsiJGlkIjoiMTY0IiwiJHR5cGUiOiJOTFJFLkNvbW1vbi5Eb20uU29saWRDb2xvckJydXNoLCBOTFJFLkNvbW1vbiIsIkNvbG9yIjp7IiRpZCI6IjE2NSIsIkEiOjI1NSwiUiI6MjU1LCJHIjowLCJCIjow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5MSwiRyI6MTU1LCJCIjoyMTN9fSwiSXNWaXNpYmxlIjp0cnVlLCJXaWR0aCI6MC4wLCJIZWlnaHQiOjAuMCwiQm9yZGVyU3R5bGUiOnsiJGlkIjoiMTczIiwiTGluZUNvbG9yIjp7IiRpZCI6IjE3NCIsIiR0eXBlIjoiTkxSRS5Db21tb24uRG9tLlNvbGlkQ29sb3JCcnVzaCwgTkxSRS5Db21tb24iLCJDb2xvciI6eyIkaWQiOiIxNzUiLCJBIjoyNTUsIlIiOjI1NSwiRyI6MCwiQiI6MH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udWxsLCJQYXJlbnRTdHlsZSI6bnVsbH19LCJTY2FsZSI6eyIkaWQiOiIxNzgiLCJTdGFydERhdGUiOiIyMDE5LTAzLTA2VDA4OjAwOjAwIiwiRW5kRGF0ZSI6IjIwMjEtMDMtMDZUMTA6MDA6MDAiLCJGb3JtYXQiOiJkIiwiVHlwZSI6NiwiQXV0b0RhdGVSYW5nZSI6dHJ1ZSwiV29ya2luZ0RheXMiOjMxLCJGaXNjYWxZZWFyIjp7IiRpZCI6IjE3OSIsIlN0YXJ0TW9udGgiOjEsIlVzZVN0YXJ0aW5nWWVhckZvck51bWJlcmluZyI6dHJ1ZSwiU2hvd0Zpc2NhbFllYXJMYWJlbCI6dHJ1ZX0sIlRvZGF5TWFya2VyVGV4dCI6IlRvZGF5IiwiQXV0b1NjYWxlVHlwZSI6dHJ1ZX0sIlNjYWxlVjIiOnsiJGlkIjoiMTgwIiwiU3RhcnREYXRlIjoiMjAxOS0wMy0wNlQwODowMDowMCIsIkVuZERhdGUiOiIyMDIyLTAzLTA2VDEwOjAwOjAwIiwiQXV0b0RhdGVSYW5nZSI6dHJ1ZSwiV29ya2luZ0RheXMiOjMxLCJGaXNjYWxZZWFyIjp7IiRyZWYiOiIxNzkifSwiVG9kYXlNYXJrZXJUZXh0IjoiVG9kYXkiLCJBdXRvU2NhbGVUeXBlIjp0cnVlLCJUaW1lYmFuZFNjYWxlcyI6eyIkaWQiOiIxODEiLCJUb3BTY2FsZUxheWVyIjp7IiRpZCI6IjE4MiIsIkZvcm1hdCI6ImQiLCJUeXBlIjo2fSwiTWlkZGxlU2NhbGVMYXllciI6eyIkaWQiOiIxODMiLCJGb3JtYXQiOm51bGwsIlR5cGUiOjB9LCJCb3R0b21TY2FsZUxheWVyIjp7IiRpZCI6IjE4NCIsIkZvcm1hdCI6bnVsbCwiVHlwZSI6MH19fSwiTWlsZXN0b25lcyI6W3siJGlkIjoiMTg1IiwiRGF0ZSI6IjIwMjItMDMtMDZUMDk6Mzg6MDAiLCJTdHlsZSI6eyIkaWQiOiIxODYiLCJTaGFwZSI6MTQsIkNvbm5lY3Rvck1hcmdpbiI6eyIkcmVmIjoiNjEifSwiQ29ubmVjdG9yU3R5bGUiOnsiJGlkIjoiMTg3IiwiTGluZUNvbG9yIjp7IiRpZCI6IjE4OCIsIiR0eXBlIjoiTkxSRS5Db21tb24uRG9tLlNvbGlkQ29sb3JCcnVzaCwgTkxSRS5Db21tb24iLCJDb2xvciI6eyIkaWQiOiIxODkiLCJBIjoyNTUsIlIiOjE4NywiRyI6MjA2LCJCIjo0NH19LCJMaW5lV2VpZ2h0IjoxLjAsIkxpbmVUeXBlIjowLCJQYXJlbnRTdHlsZSI6bnVsbH0sIklzQmVsb3dUaW1lYmFuZCI6ZmFsc2UsIlBvc2l0aW9uT25UYXNrIjowLCJIaWRlRGF0ZSI6ZmFsc2UsIlNoYXBlU2l6ZSI6MSwiU3BhY2luZyI6MS4wLCJQYWRkaW5nIjp7IiRyZWYiOiI2NSJ9LCJTaGFwZVN0eWxlIjp7IiRpZCI6IjE5MCIsIk1hcmdpbiI6eyIkcmVmIjoiNjcifSwiUGFkZGluZyI6eyIkcmVmIjoiNjgifSwiQmFja2dyb3VuZCI6eyIkaWQiOiIxOTEiLCJDb2xvciI6eyIkaWQiOiIxOTIiLCJBIjoyNTUsIlIiOjE4NywiRyI6MjA2LCJCIjo0NH19LCJJc1Zpc2libGUiOnRydWUsIldpZHRoIjoxOC4wLCJIZWlnaHQiOjIwLjAsIkJvcmRlclN0eWxlIjp7IiRpZCI6IjE5MyIsIkxpbmVDb2xvciI6eyIkcmVmIjoiNzIifSwiTGluZVdlaWdodCI6MC4wLCJMaW5lVHlwZSI6MCwiUGFyZW50U3R5bGUiOm51bGx9LCJQYXJlbnRTdHlsZSI6bnVsbH0sIlRpdGxlU3R5bGUiOnsiJGlkIjoiMTk0IiwiRm9udFNldHRpbmdzIjp7IiRpZCI6IjE5NSIsIkZvbnRTaXplIjoxMiwiRm9udE5hbWUiOiJDb3JiZWwiLCJJc0JvbGQiOmZhbHNlLCJJc0l0YWxpYyI6ZmFsc2UsIklzVW5kZXJsaW5lZCI6ZmFsc2UsIlBhcmVudFN0eWxlIjpudWxsfSwiQXV0b1NpemUiOjAsIkZvcmVncm91bmQiOnsiJGlkIjoiMTk2IiwiQ29sb3IiOnsiJGlkIjoiMTk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E5OCIsIkNvbG9yIjp7IiRpZCI6IjE5OSIsIkEiOjAsIlIiOjI1NSwiRyI6MjU1LCJCIjoyNTV9fSwiSXNWaXNpYmxlIjp0cnVlLCJXaWR0aCI6MC4wLCJIZWlnaHQiOjAuMCwiQm9yZGVyU3R5bGUiOnsiJGlkIjoiMjAwIiwiTGluZUNvbG9yIjpudWxsLCJMaW5lV2VpZ2h0IjowLjAsIkxpbmVUeXBlIjowLCJQYXJlbnRTdHlsZSI6bnVsbH0sIlBhcmVudFN0eWxlIjpudWxsfSwiRGF0ZVN0eWxlIjp7IiRpZCI6IjIwMSIsIkZvbnRTZXR0aW5ncyI6eyIkaWQiOiIyMDIiLCJGb250U2l6ZSI6MTAsIkZvbnROYW1lIjoiQ29yYmVsIiwiSXNCb2xkIjpmYWxzZSwiSXNJdGFsaWMiOmZhbHNlLCJJc1VuZGVybGluZWQiOmZhbHNlLCJQYXJlbnRTdHlsZSI6bnVsbH0sIkF1dG9TaXplIjowLCJGb3JlZ3JvdW5kIjp7IiRpZCI6IjIwMyIsIkNvbG9yIjp7IiRpZCI6IjIwNCIsIkEiOjI1NSwiUiI6MjksIkciOjI2LCJCIjoyOX19LCJNYXhXaWR0aCI6MjAwLjAsIk1heEhlaWdodCI6IkluZmluaXR5IiwiU21hcnRGb3JlZ3JvdW5kSXNBY3RpdmUiOmZhbHNlLCJIb3Jpem9udGFsQWxpZ25tZW50IjoxLCJWZXJ0aWNhbEFsaWdubWVudCI6MCwiU21hcnRGb3JlZ3JvdW5kIjpudWxsLCJCYWNrZ3JvdW5kRmlsbFR5cGUiOjAsIk1hcmdpbiI6eyIkcmVmIjoiODUifSwiUGFkZGluZyI6eyIkcmVmIjoiODYifSwiQmFja2dyb3VuZCI6eyIkaWQiOiIyMDUiLCJDb2xvciI6eyIkaWQiOiIyMDYiLCJBIjowLCJSIjoyNTUsIkciOjI1NSwiQiI6MjU1fX0sIklzVmlzaWJsZSI6ZmFsc2UsIldpZHRoIjowLjAsIkhlaWdodCI6MC4wLCJCb3JkZXJTdHlsZSI6eyIkaWQiOiIyMDciLCJMaW5lQ29sb3IiOm51bGwsIkxpbmVXZWlnaHQiOjAuMCwiTGluZVR5cGUiOjAsIlBhcmVudFN0eWxlIjpudWxsfSwiUGFyZW50U3R5bGUiOm51bGx9LCJEYXRlRm9ybWF0Ijp7IiRpZCI6IjIwOC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yMDkiLCJGb3JtYXQiOjAsIklzVmlzaWJsZSI6ZmFsc2UsIkxhc3RLbm93blZpc2liaWxpdHlTdGF0ZSI6ZmFsc2V9LCJJc1Zpc2libGUiOnRydWUsIlBhcmVudFN0eWxlIjpudWxsfSwiSW5kZXgiOjQsIlBlcmNlbnRhZ2VDb21wbGV0ZSI6bnVsbCwiUG9zaXRpb24iOnsiUmF0aW8iOjAuMCwiSXNDdXN0b20iOmZhbHNlfSwiRGF0ZUZvcm1hdCI6eyIkcmVmIjoiMjA4In0sIldlZWtOdW1iZXJpbmciOnsiJGlkIjoiMjEwIiwiRm9ybWF0IjowLCJJc1Zpc2libGUiOmZhbHNlLCJMYXN0S25vd25WaXNpYmlsaXR5U3RhdGUiOmZhbHNlfSwiUmVsYXRlZFRhc2tJZCI6IjAwMDAwMDAwLTAwMDAtMDAwMC0wMDAwLTAwMDAwMDAwMDAwMCIsIklkIjoiNjlmMmE1MWUtNmQ5Zi00MzZhLTg1MGEtMmFjNGIwYzM5NDM5IiwiSW1wb3J0SWQiOm51bGwsIlRpdGxlIjoiSGVhbHRoIGNoZWNrIiwiTm90ZSI6bnVsbCwiSHlwZXJsaW5rIjp7IiRpZCI6IjIxMSIsIkFkZHJlc3MiOiIiLCJTdWJBZGRyZXNzIjoiIn0sIklzQ2hhbmdlZCI6ZmFsc2UsIklzTmV3IjpmYWxzZX0seyIkaWQiOiIyMTIiLCJEYXRlIjoiMjAyMi0wMy0wNlQxMDowMDowMCIsIlN0eWxlIjp7IiRpZCI6IjIxMyIsIlNoYXBlIjoxNCwiQ29ubmVjdG9yTWFyZ2luIjp7IiRyZWYiOiI2MSJ9LCJDb25uZWN0b3JTdHlsZSI6eyIkaWQiOiIyMTQiLCJMaW5lQ29sb3IiOnsiJGlkIjoiMjE1IiwiJHR5cGUiOiJOTFJFLkNvbW1vbi5Eb20uU29saWRDb2xvckJydXNoLCBOTFJFLkNvbW1vbiIsIkNvbG9yIjp7IiRpZCI6IjIxNiIsIkEiOjI1NSwiUiI6MTg3LCJHIjoyMDYsIkIiOjQ0fX0sIkxpbmVXZWlnaHQiOjEuMCwiTGluZVR5cGUiOjAsIlBhcmVudFN0eWxlIjpudWxsfSwiSXNCZWxvd1RpbWViYW5kIjpmYWxzZSwiUG9zaXRpb25PblRhc2siOjAsIkhpZGVEYXRlIjpmYWxzZSwiU2hhcGVTaXplIjoxLCJTcGFjaW5nIjoxLjAsIlBhZGRpbmciOnsiJHJlZiI6IjY1In0sIlNoYXBlU3R5bGUiOnsiJGlkIjoiMjE3IiwiTWFyZ2luIjp7IiRyZWYiOiI2NyJ9LCJQYWRkaW5nIjp7IiRyZWYiOiI2OCJ9LCJCYWNrZ3JvdW5kIjp7IiRpZCI6IjIxOCIsIkNvbG9yIjp7IiRpZCI6IjIxOSIsIkEiOjI1NSwiUiI6MTg3LCJHIjoyMDYsIkIiOjQ0fX0sIklzVmlzaWJsZSI6dHJ1ZSwiV2lkdGgiOjE4LjAsIkhlaWdodCI6MjAuMCwiQm9yZGVyU3R5bGUiOnsiJGlkIjoiMjIwIiwiTGluZUNvbG9yIjp7IiRyZWYiOiI3MiJ9LCJMaW5lV2VpZ2h0IjowLjAsIkxpbmVUeXBlIjowLCJQYXJlbnRTdHlsZSI6bnVsbH0sIlBhcmVudFN0eWxlIjpudWxsfSwiVGl0bGVTdHlsZSI6eyIkaWQiOiIyMjEiLCJGb250U2V0dGluZ3MiOnsiJGlkIjoiMjIyIiwiRm9udFNpemUiOjEyLCJGb250TmFtZSI6IkNvcmJlbCIsIklzQm9sZCI6ZmFsc2UsIklzSXRhbGljIjpmYWxzZSwiSXNVbmRlcmxpbmVkIjpmYWxzZSwiUGFyZW50U3R5bGUiOm51bGx9LCJBdXRvU2l6ZSI6MCwiRm9yZWdyb3VuZCI6eyIkaWQiOiIyMjMiLCJDb2xvciI6eyIkaWQiOiIyMj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jI1IiwiQ29sb3IiOnsiJGlkIjoiMjI2IiwiQSI6MCwiUiI6MjU1LCJHIjoyNTUsIkIiOjI1NX19LCJJc1Zpc2libGUiOnRydWUsIldpZHRoIjowLjAsIkhlaWdodCI6MC4wLCJCb3JkZXJTdHlsZSI6eyIkaWQiOiIyMjciLCJMaW5lQ29sb3IiOm51bGwsIkxpbmVXZWlnaHQiOjAuMCwiTGluZVR5cGUiOjAsIlBhcmVudFN0eWxlIjpudWxsfSwiUGFyZW50U3R5bGUiOm51bGx9LCJEYXRlU3R5bGUiOnsiJGlkIjoiMjI4IiwiRm9udFNldHRpbmdzIjp7IiRpZCI6IjIyOSIsIkZvbnRTaXplIjoxMCwiRm9udE5hbWUiOiJDb3JiZWwiLCJJc0JvbGQiOmZhbHNlLCJJc0l0YWxpYyI6ZmFsc2UsIklzVW5kZXJsaW5lZCI6ZmFsc2UsIlBhcmVudFN0eWxlIjpudWxsfSwiQXV0b1NpemUiOjAsIkZvcmVncm91bmQiOnsiJGlkIjoiMjMwIiwiQ29sb3IiOnsiJGlkIjoiMjMxIiwiQSI6MjU1LCJSIjoyOSwiRyI6MjYsIkIiOjI5fX0sIk1heFdpZHRoIjoyMDAuMCwiTWF4SGVpZ2h0IjoiSW5maW5pdHkiLCJTbWFydEZvcmVncm91bmRJc0FjdGl2ZSI6ZmFsc2UsIkhvcml6b250YWxBbGlnbm1lbnQiOjEsIlZlcnRpY2FsQWxpZ25tZW50IjowLCJTbWFydEZvcmVncm91bmQiOm51bGwsIkJhY2tncm91bmRGaWxsVHlwZSI6MCwiTWFyZ2luIjp7IiRyZWYiOiI4NSJ9LCJQYWRkaW5nIjp7IiRyZWYiOiI4NiJ9LCJCYWNrZ3JvdW5kIjp7IiRpZCI6IjIzMiIsIkNvbG9yIjp7IiRpZCI6IjIzMyIsIkEiOjAsIlIiOjI1NSwiRyI6MjU1LCJCIjoyNTV9fSwiSXNWaXNpYmxlIjpmYWxzZSwiV2lkdGgiOjAuMCwiSGVpZ2h0IjowLjAsIkJvcmRlclN0eWxlIjp7IiRpZCI6IjIzNCIsIkxpbmVDb2xvciI6bnVsbCwiTGluZVdlaWdodCI6MC4wLCJMaW5lVHlwZSI6MCwiUGFyZW50U3R5bGUiOm51bGx9LCJQYXJlbnRTdHlsZSI6bnVsbH0sIkRhdGVGb3JtYXQiOnsiJHJlZiI6IjIwOCJ9LCJXZWVrTnVtYmVyaW5nIjp7IiRpZCI6IjIzNSIsIkZvcm1hdCI6MCwiSXNWaXNpYmxlIjpmYWxzZSwiTGFzdEtub3duVmlzaWJpbGl0eVN0YXRlIjpmYWxzZX0sIklzVmlzaWJsZSI6dHJ1ZSwiUGFyZW50U3R5bGUiOm51bGx9LCJJbmRleCI6NSwiUGVyY2VudGFnZUNvbXBsZXRlIjpudWxsLCJQb3NpdGlvbiI6eyJSYXRpbyI6MC4wNjc4NzAzNzAzNzAzNzAzMzEsIklzQ3VzdG9tIjp0cnVlfSwiRGF0ZUZvcm1hdCI6eyIkcmVmIjoiMjA4In0sIldlZWtOdW1iZXJpbmciOnsiJGlkIjoiMjM2IiwiRm9ybWF0IjowLCJJc1Zpc2libGUiOmZhbHNlLCJMYXN0S25vd25WaXNpYmlsaXR5U3RhdGUiOmZhbHNlfSwiUmVsYXRlZFRhc2tJZCI6IjAwMDAwMDAwLTAwMDAtMDAwMC0wMDAwLTAwMDAwMDAwMDAwMCIsIklkIjoiZmNmMjFlODgtNWI4NS00N2Y0LTgxNzgtZGRhMGVjYjViMWYyIiwiSW1wb3J0SWQiOm51bGwsIlRpdGxlIjoiSGVhbHRoIGNoZWNrIiwiTm90ZSI6bnVsbCwiSHlwZXJsaW5rIjp7IiRpZCI6IjIzNyIsIkFkZHJlc3MiOiIiLCJTdWJBZGRyZXNzIjoiIn0sIklzQ2hhbmdlZCI6ZmFsc2UsIklzTmV3IjpmYWxzZX0seyIkaWQiOiIyMzgiLCJEYXRlIjoiMjAyMi0wMy0wNlQwODowMDowMCIsIlN0eWxlIjp7IiRpZCI6IjIzOSIsIlNoYXBlIjoxNCwiQ29ubmVjdG9yTWFyZ2luIjp7IiRpZCI6IjI0MCIsIlRvcCI6MC4wLCJMZWZ0IjoyLjAsIlJpZ2h0IjoyLjAsIkJvdHRvbSI6MC4wfSwiQ29ubmVjdG9yU3R5bGUiOnsiJGlkIjoiMjQxIiwiTGluZUNvbG9yIjp7IiRpZCI6IjI0MiIsIiR0eXBlIjoiTkxSRS5Db21tb24uRG9tLlNvbGlkQ29sb3JCcnVzaCwgTkxSRS5Db21tb24iLCJDb2xvciI6eyIkaWQiOiIyNDMiLCJBIjoxMjcsIlIiOjE3OCwiRyI6MTQsIkIiOjE4fX0sIkxpbmVXZWlnaHQiOjEuMCwiTGluZVR5cGUiOjAsIlBhcmVudFN0eWxlIjpudWxsfSwiSXNCZWxvd1RpbWViYW5kIjpmYWxzZSwiUG9zaXRpb25PblRhc2siOjAsIkhpZGVEYXRlIjpmYWxzZSwiU2hhcGVTaXplIjoxLCJTcGFjaW5nIjoxLjAsIlBhZGRpbmciOnsiJGlkIjoiMjQ0IiwiVG9wIjo3LjAsIkxlZnQiOjMuMCwiUmlnaHQiOjAuMCwiQm90dG9tIjoyLjB9LCJTaGFwZVN0eWxlIjp7IiRpZCI6IjI0NSIsIk1hcmdpbiI6eyIkaWQiOiIyNDYiLCJUb3AiOjAuMCwiTGVmdCI6MC4wLCJSaWdodCI6MC4wLCJCb3R0b20iOjAuMH0sIlBhZGRpbmciOnsiJGlkIjoiMjQ3IiwiVG9wIjowLjAsIkxlZnQiOjAuMCwiUmlnaHQiOjAuMCwiQm90dG9tIjowLjB9LCJCYWNrZ3JvdW5kIjp7IiRpZCI6IjI0OCIsIkNvbG9yIjp7IiRpZCI6IjI0OSIsIkEiOjI1NSwiUiI6MTc4LCJHIjoxNCwiQiI6MTh9fSwiSXNWaXNpYmxlIjp0cnVlLCJXaWR0aCI6MTguMCwiSGVpZ2h0IjoyMC4wLCJCb3JkZXJTdHlsZSI6eyIkaWQiOiIyNTAiLCJMaW5lQ29sb3IiOnsiJHJlZiI6IjcyIn0sIkxpbmVXZWlnaHQiOjAuMCwiTGluZVR5cGUiOjAsIlBhcmVudFN0eWxlIjpudWxsfSwiUGFyZW50U3R5bGUiOm51bGx9LCJUaXRsZVN0eWxlIjp7IiRpZCI6IjI1MSIsIkZvbnRTZXR0aW5ncyI6eyIkaWQiOiIyNTIiLCJGb250U2l6ZSI6MTIsIkZvbnROYW1lIjoiQ29yYmVsIiwiSXNCb2xkIjpmYWxzZSwiSXNJdGFsaWMiOmZhbHNlLCJJc1VuZGVybGluZWQiOmZhbHNlLCJQYXJlbnRTdHlsZSI6bnVsbH0sIkF1dG9TaXplIjoyLCJGb3JlZ3JvdW5kIjp7IiRpZCI6IjI1MyIsIkNvbG9yIjp7IiRpZCI6IjI1NCIsIkEiOjI1NSwiUiI6MCwiRyI6MCwiQiI6MH19LCJNYXhXaWR0aCI6MTE5LjAxLCJNYXhIZWlnaHQiOiJJbmZpbml0eSIsIlNtYXJ0Rm9yZWdyb3VuZElzQWN0aXZlIjpmYWxzZSwiSG9yaXpvbnRhbEFsaWdubWVudCI6MSwiVmVydGljYWxBbGlnbm1lbnQiOjAsIlNtYXJ0Rm9yZWdyb3VuZCI6bnVsbCwiQmFja2dyb3VuZEZpbGxUeXBlIjowLCJNYXJnaW4iOnsiJGlkIjoiMjU1IiwiVG9wIjowLjAsIkxlZnQiOjAuMCwiUmlnaHQiOjAuMCwiQm90dG9tIjowLjB9LCJQYWRkaW5nIjp7IiRpZCI6IjI1NiIsIlRvcCI6MC4wLCJMZWZ0IjowLjAsIlJpZ2h0IjowLjAsIkJvdHRvbSI6MC4wfSwiQmFja2dyb3VuZCI6eyIkaWQiOiIyNTciLCJDb2xvciI6eyIkaWQiOiIyNTgiLCJBIjowLCJSIjoyNTUsIkciOjI1NSwiQiI6MjU1fX0sIklzVmlzaWJsZSI6dHJ1ZSwiV2lkdGgiOjAuMCwiSGVpZ2h0IjowLjAsIkJvcmRlclN0eWxlIjp7IiRpZCI6IjI1OSIsIkxpbmVDb2xvciI6bnVsbCwiTGluZVdlaWdodCI6MC4wLCJMaW5lVHlwZSI6MCwiUGFyZW50U3R5bGUiOm51bGx9LCJQYXJlbnRTdHlsZSI6bnVsbH0sIkRhdGVTdHlsZSI6eyIkaWQiOiIyNjAiLCJGb250U2V0dGluZ3MiOnsiJGlkIjoiMjYxIiwiRm9udFNpemUiOjEwLCJGb250TmFtZSI6IkNvcmJlbCIsIklzQm9sZCI6ZmFsc2UsIklzSXRhbGljIjpmYWxzZSwiSXNVbmRlcmxpbmVkIjpmYWxzZSwiUGFyZW50U3R5bGUiOm51bGx9LCJBdXRvU2l6ZSI6MCwiRm9yZWdyb3VuZCI6eyIkaWQiOiIyNjIiLCJDb2xvciI6eyIkaWQiOiIyNjMiLCJBIjoyNTUsIlIiOjI5LCJHIjoyNiwiQiI6Mjl9fSwiTWF4V2lkdGgiOjIwMC4wLCJNYXhIZWlnaHQiOiJJbmZpbml0eSIsIlNtYXJ0Rm9yZWdyb3VuZElzQWN0aXZlIjpmYWxzZSwiSG9yaXpvbnRhbEFsaWdubWVudCI6MSwiVmVydGljYWxBbGlnbm1lbnQiOjAsIlNtYXJ0Rm9yZWdyb3VuZCI6bnVsbCwiQmFja2dyb3VuZEZpbGxUeXBlIjowLCJNYXJnaW4iOnsiJGlkIjoiMjY0IiwiVG9wIjowLjAsIkxlZnQiOjAuMCwiUmlnaHQiOjAuMCwiQm90dG9tIjowLjB9LCJQYWRkaW5nIjp7IiRpZCI6IjI2NSIsIlRvcCI6MC4wLCJMZWZ0IjowLjAsIlJpZ2h0IjowLjAsIkJvdHRvbSI6MC4wfSwiQmFja2dyb3VuZCI6eyIkaWQiOiIyNjYiLCJDb2xvciI6eyIkaWQiOiIyNjciLCJBIjowLCJSIjoyNTUsIkciOjI1NSwiQiI6MjU1fX0sIklzVmlzaWJsZSI6ZmFsc2UsIldpZHRoIjowLjAsIkhlaWdodCI6MC4wLCJCb3JkZXJTdHlsZSI6eyIkaWQiOiIyNjgiLCJMaW5lQ29sb3IiOm51bGwsIkxpbmVXZWlnaHQiOjAuMCwiTGluZVR5cGUiOjAsIlBhcmVudFN0eWxlIjpudWxsfSwiUGFyZW50U3R5bGUiOm51bGx9LCJEYXRlRm9ybWF0Ijp7IiRpZCI6IjI2OS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yNzAiLCJGb3JtYXQiOjAsIklzVmlzaWJsZSI6ZmFsc2UsIkxhc3RLbm93blZpc2liaWxpdHlTdGF0ZSI6ZmFsc2V9LCJJc1Zpc2libGUiOnRydWUsIlBhcmVudFN0eWxlIjpudWxsfSwiSW5kZXgiOjksIlBlcmNlbnRhZ2VDb21wbGV0ZSI6bnVsbCwiUG9zaXRpb24iOnsiUmF0aW8iOjAuMDY3ODcwMzcwMzcwMzcwMzMxLCJJc0N1c3RvbSI6dHJ1ZX0sIkRhdGVGb3JtYXQiOnsiJHJlZiI6IjI2OSJ9LCJXZWVrTnVtYmVyaW5nIjp7IiRpZCI6IjI3MSIsIkZvcm1hdCI6MCwiSXNWaXNpYmxlIjpmYWxzZSwiTGFzdEtub3duVmlzaWJpbGl0eVN0YXRlIjpmYWxzZX0sIlJlbGF0ZWRUYXNrSWQiOiIwMDAwMDAwMC0wMDAwLTAwMDAtMDAwMC0wMDAwMDAwMDAwMDAiLCJJZCI6Ijg1OGQ5NjhlLTZmZTktNDQ4Yy1iZDRjLTcyYmQ5NWE3MzViZiIsIkltcG9ydElkIjpudWxsLCJUaXRsZSI6IkluY2lkZW50IE9jY3VycyIsIk5vdGUiOm51bGwsIkh5cGVybGluayI6eyIkaWQiOiIyNzIiLCJBZGRyZXNzIjoiIiwiU3ViQWRkcmVzcyI6IiJ9LCJJc0NoYW5nZWQiOmZhbHNlLCJJc05ldyI6ZmFsc2V9LHsiJGlkIjoiMjczIiwiRGF0ZSI6IjIwMjItMDMtMDZUMDg6MDk6MDAiLCJTdHlsZSI6eyIkaWQiOiIyNzQiLCJTaGFwZSI6MTksIkNvbm5lY3Rvck1hcmdpbiI6eyIkaWQiOiIyNzUiLCJUb3AiOjAuMCwiTGVmdCI6Mi4wLCJSaWdodCI6Mi4wLCJCb3R0b20iOjAuMH0sIkNvbm5lY3RvclN0eWxlIjp7IiRpZCI6IjI3NiIsIkxpbmVDb2xvciI6eyIkaWQiOiIyNzciLCIkdHlwZSI6Ik5MUkUuQ29tbW9uLkRvbS5Tb2xpZENvbG9yQnJ1c2gsIE5MUkUuQ29tbW9uIiwiQ29sb3IiOnsiJGlkIjoiMjc4IiwiQSI6MjU1LCJSIjoxNTgsIkciOjE1OCwiQiI6MTU4fX0sIkxpbmVXZWlnaHQiOjEuMCwiTGluZVR5cGUiOjAsIlBhcmVudFN0eWxlIjpudWxsfSwiSXNCZWxvd1RpbWViYW5kIjpmYWxzZSwiUG9zaXRpb25PblRhc2siOjAsIkhpZGVEYXRlIjpmYWxzZSwiU2hhcGVTaXplIjoxLCJTcGFjaW5nIjoxLjAsIlBhZGRpbmciOnsiJGlkIjoiMjc5IiwiVG9wIjo3LjAsIkxlZnQiOjMuMCwiUmlnaHQiOjAuMCwiQm90dG9tIjoyLjB9LCJTaGFwZVN0eWxlIjp7IiRpZCI6IjI4MCIsIk1hcmdpbiI6eyIkaWQiOiIyODEiLCJUb3AiOjAuMCwiTGVmdCI6MC4wLCJSaWdodCI6MC4wLCJCb3R0b20iOjAuMH0sIlBhZGRpbmciOnsiJGlkIjoiMjgyIiwiVG9wIjowLjAsIkxlZnQiOjAuMCwiUmlnaHQiOjAuMCwiQm90dG9tIjowLjB9LCJCYWNrZ3JvdW5kIjp7IiRpZCI6IjI4MyIsIkNvbG9yIjp7IiRpZCI6IjI4NCIsIkEiOjI1NSwiUiI6MTc4LCJHIjoxNCwiQiI6MTh9fSwiSXNWaXNpYmxlIjp0cnVlLCJXaWR0aCI6MTMuMCwiSGVpZ2h0IjoxMy4wLCJCb3JkZXJTdHlsZSI6eyIkaWQiOiIyODUiLCJMaW5lQ29sb3IiOnsiJHJlZiI6IjcyIn0sIkxpbmVXZWlnaHQiOjAuMCwiTGluZVR5cGUiOjAsIlBhcmVudFN0eWxlIjpudWxsfSwiUGFyZW50U3R5bGUiOm51bGx9LCJUaXRsZVN0eWxlIjp7IiRpZCI6IjI4NiIsIkZvbnRTZXR0aW5ncyI6eyIkaWQiOiIyODciLCJGb250U2l6ZSI6MTIsIkZvbnROYW1lIjoiQ29yYmVsIiwiSXNCb2xkIjpmYWxzZSwiSXNJdGFsaWMiOmZhbHNlLCJJc1VuZGVybGluZWQiOmZhbHNlLCJQYXJlbnRTdHlsZSI6bnVsbH0sIkF1dG9TaXplIjoyLCJGb3JlZ3JvdW5kIjp7IiRpZCI6IjI4OCIsIkNvbG9yIjp7IiRpZCI6IjI4OSIsIkEiOjI1NSwiUiI6MCwiRyI6MCwiQiI6MH19LCJNYXhXaWR0aCI6NzQuMCwiTWF4SGVpZ2h0IjoiSW5maW5pdHkiLCJTbWFydEZvcmVncm91bmRJc0FjdGl2ZSI6ZmFsc2UsIkhvcml6b250YWxBbGlnbm1lbnQiOjAsIlZlcnRpY2FsQWxpZ25tZW50IjowLCJTbWFydEZvcmVncm91bmQiOm51bGwsIkJhY2tncm91bmRGaWxsVHlwZSI6MCwiTWFyZ2luIjp7IiRpZCI6IjI5MCIsIlRvcCI6MC4wLCJMZWZ0IjowLjAsIlJpZ2h0IjowLjAsIkJvdHRvbSI6MC4wfSwiUGFkZGluZyI6eyIkaWQiOiIyOTEiLCJUb3AiOjAuMCwiTGVmdCI6MC4wLCJSaWdodCI6MC4wLCJCb3R0b20iOjAuMH0sIkJhY2tncm91bmQiOnsiJGlkIjoiMjkyIiwiQ29sb3IiOnsiJGlkIjoiMjkzIiwiQSI6MCwiUiI6MjU1LCJHIjoyNTUsIkIiOjI1NX19LCJJc1Zpc2libGUiOnRydWUsIldpZHRoIjowLjAsIkhlaWdodCI6MC4wLCJCb3JkZXJTdHlsZSI6eyIkaWQiOiIyOTQiLCJMaW5lQ29sb3IiOm51bGwsIkxpbmVXZWlnaHQiOjAuMCwiTGluZVR5cGUiOjAsIlBhcmVudFN0eWxlIjpudWxsfSwiUGFyZW50U3R5bGUiOm51bGx9LCJEYXRlU3R5bGUiOnsiJGlkIjoiMjk1IiwiRm9udFNldHRpbmdzIjp7IiRpZCI6IjI5NiIsIkZvbnRTaXplIjoxMCwiRm9udE5hbWUiOiJDb3JiZWwiLCJJc0JvbGQiOmZhbHNlLCJJc0l0YWxpYyI6ZmFsc2UsIklzVW5kZXJsaW5lZCI6ZmFsc2UsIlBhcmVudFN0eWxlIjpudWxsfSwiQXV0b1NpemUiOjAsIkZvcmVncm91bmQiOnsiJGlkIjoiMjk3IiwiQ29sb3IiOnsiJGlkIjoiMjk4IiwiQSI6MjU1LCJSIjoyOSwiRyI6MjYsIkIiOjI5fX0sIk1heFdpZHRoIjoyMDAuMCwiTWF4SGVpZ2h0IjoiSW5maW5pdHkiLCJTbWFydEZvcmVncm91bmRJc0FjdGl2ZSI6ZmFsc2UsIkhvcml6b250YWxBbGlnbm1lbnQiOjAsIlZlcnRpY2FsQWxpZ25tZW50IjowLCJTbWFydEZvcmVncm91bmQiOm51bGwsIkJhY2tncm91bmRGaWxsVHlwZSI6MCwiTWFyZ2luIjp7IiRpZCI6IjI5OSIsIlRvcCI6MC4wLCJMZWZ0IjowLjAsIlJpZ2h0IjowLjAsIkJvdHRvbSI6MC4wfSwiUGFkZGluZyI6eyIkaWQiOiIzMDAiLCJUb3AiOjAuMCwiTGVmdCI6MC4wLCJSaWdodCI6MC4wLCJCb3R0b20iOjAuMH0sIkJhY2tncm91bmQiOnsiJGlkIjoiMzAxIiwiQ29sb3IiOnsiJGlkIjoiMzAyIiwiQSI6MCwiUiI6MjU1LCJHIjoyNTUsIkIiOjI1NX19LCJJc1Zpc2libGUiOmZhbHNlLCJXaWR0aCI6MC4wLCJIZWlnaHQiOjAuMCwiQm9yZGVyU3R5bGUiOnsiJGlkIjoiMzAzIiwiTGluZUNvbG9yIjpudWxsLCJMaW5lV2VpZ2h0IjowLjAsIkxpbmVUeXBlIjowLCJQYXJlbnRTdHlsZSI6bnVsbH0sIlBhcmVudFN0eWxlIjpudWxsfSwiRGF0ZUZvcm1hdCI6eyIkaWQiOiIzMDQ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zA1IiwiRm9ybWF0IjowLCJJc1Zpc2libGUiOmZhbHNlLCJMYXN0S25vd25WaXNpYmlsaXR5U3RhdGUiOmZhbHNlfSwiSXNWaXNpYmxlIjp0cnVlLCJQYXJlbnRTdHlsZSI6bnVsbH0sIkluZGV4IjoxMCwiUGVyY2VudGFnZUNvbXBsZXRlIjpudWxsLCJQb3NpdGlvbiI6eyJSYXRpbyI6MC4yOTcyMzQ4MTIzNzAxMjU4MywiSXNDdXN0b20iOnRydWV9LCJEYXRlRm9ybWF0Ijp7IiRyZWYiOiIzMDQifSwiV2Vla051bWJlcmluZyI6eyIkaWQiOiIzMDYiLCJGb3JtYXQiOjAsIklzVmlzaWJsZSI6ZmFsc2UsIkxhc3RLbm93blZpc2liaWxpdHlTdGF0ZSI6ZmFsc2V9LCJSZWxhdGVkVGFza0lkIjoiMDAwMDAwMDAtMDAwMC0wMDAwLTAwMDAtMDAwMDAwMDAwMDAwIiwiSWQiOiJjMTRhMmFkNS1lZmNmLTQwZDktODc3Yi1jNzM5YzgzOTgxMTUiLCJJbXBvcnRJZCI6bnVsbCwiVGl0bGUiOiJJbmNpZGVudCBSZXBvcnQiLCJOb3RlIjpudWxsLCJIeXBlcmxpbmsiOnsiJGlkIjoiMzA3IiwiQWRkcmVzcyI6IiIsIlN1YkFkZHJlc3MiOiIifSwiSXNDaGFuZ2VkIjpmYWxzZSwiSXNOZXciOmZhbHNlfSx7IiRpZCI6IjMwOCIsIkRhdGUiOiIyMDIyLTAzLTA2VDA4OjE1OjAwIiwiU3R5bGUiOnsiJGlkIjoiMzA5IiwiU2hhcGUiOjE5LCJDb25uZWN0b3JNYXJnaW4iOnsiJGlkIjoiMzEwIiwiVG9wIjowLjAsIkxlZnQiOjIuMCwiUmlnaHQiOjIuMCwiQm90dG9tIjowLjB9LCJDb25uZWN0b3JTdHlsZSI6eyIkaWQiOiIzMTEiLCJMaW5lQ29sb3IiOnsiJGlkIjoiMzEyIiwiJHR5cGUiOiJOTFJFLkNvbW1vbi5Eb20uU29saWRDb2xvckJydXNoLCBOTFJFLkNvbW1vbiIsIkNvbG9yIjp7IiRpZCI6IjMxMyIsIkEiOjI1NSwiUiI6MTU4LCJHIjoxNTgsIkIiOjE1OH19LCJMaW5lV2VpZ2h0IjoxLjAsIkxpbmVUeXBlIjowLCJQYXJlbnRTdHlsZSI6bnVsbH0sIklzQmVsb3dUaW1lYmFuZCI6ZmFsc2UsIlBvc2l0aW9uT25UYXNrIjowLCJIaWRlRGF0ZSI6ZmFsc2UsIlNoYXBlU2l6ZSI6MSwiU3BhY2luZyI6MS4wLCJQYWRkaW5nIjp7IiRpZCI6IjMxNCIsIlRvcCI6Ny4wLCJMZWZ0IjozLjAsIlJpZ2h0IjowLjAsIkJvdHRvbSI6Mi4wfSwiU2hhcGVTdHlsZSI6eyIkaWQiOiIzMTUiLCJNYXJnaW4iOnsiJGlkIjoiMzE2IiwiVG9wIjowLjAsIkxlZnQiOjAuMCwiUmlnaHQiOjAuMCwiQm90dG9tIjowLjB9LCJQYWRkaW5nIjp7IiRpZCI6IjMxNyIsIlRvcCI6MC4wLCJMZWZ0IjowLjAsIlJpZ2h0IjowLjAsIkJvdHRvbSI6MC4wfSwiQmFja2dyb3VuZCI6eyIkaWQiOiIzMTgiLCJDb2xvciI6eyIkaWQiOiIzMTkiLCJBIjoyNTUsIlIiOjIyMywiRyI6ODMsIkIiOjM5fX0sIklzVmlzaWJsZSI6dHJ1ZSwiV2lkdGgiOjEzLjAsIkhlaWdodCI6MTMuMCwiQm9yZGVyU3R5bGUiOnsiJGlkIjoiMzIwIiwiTGluZUNvbG9yIjp7IiRyZWYiOiI3MiJ9LCJMaW5lV2VpZ2h0IjowLjAsIkxpbmVUeXBlIjowLCJQYXJlbnRTdHlsZSI6bnVsbH0sIlBhcmVudFN0eWxlIjpudWxsfSwiVGl0bGVTdHlsZSI6eyIkaWQiOiIzMjEiLCJGb250U2V0dGluZ3MiOnsiJGlkIjoiMzIyIiwiRm9udFNpemUiOjEyLCJGb250TmFtZSI6IkNvcmJlbCIsIklzQm9sZCI6ZmFsc2UsIklzSXRhbGljIjpmYWxzZSwiSXNVbmRlcmxpbmVkIjpmYWxzZSwiUGFyZW50U3R5bGUiOm51bGx9LCJBdXRvU2l6ZSI6MiwiRm9yZWdyb3VuZCI6eyIkaWQiOiIzMjMiLCJDb2xvciI6eyIkaWQiOiIzMjQiLCJBIjoyNTUsIlIiOjAsIkciOjAsIkIiOjB9fSwiTWF4V2lkdGgiOjkwLjU4MjU5NTgyNTE5NTMxMywiTWF4SGVpZ2h0IjoiSW5maW5pdHkiLCJTbWFydEZvcmVncm91bmRJc0FjdGl2ZSI6ZmFsc2UsIkhvcml6b250YWxBbGlnbm1lbnQiOjAsIlZlcnRpY2FsQWxpZ25tZW50IjowLCJTbWFydEZvcmVncm91bmQiOm51bGwsIkJhY2tncm91bmRGaWxsVHlwZSI6MCwiTWFyZ2luIjp7IiRpZCI6IjMyNSIsIlRvcCI6MC4wLCJMZWZ0IjowLjAsIlJpZ2h0IjowLjAsIkJvdHRvbSI6MC4wfSwiUGFkZGluZyI6eyIkaWQiOiIzMjYiLCJUb3AiOjAuMCwiTGVmdCI6MC4wLCJSaWdodCI6MC4wLCJCb3R0b20iOjAuMH0sIkJhY2tncm91bmQiOnsiJGlkIjoiMzI3IiwiQ29sb3IiOnsiJGlkIjoiMzI4IiwiQSI6MCwiUiI6MjU1LCJHIjoyNTUsIkIiOjI1NX19LCJJc1Zpc2libGUiOnRydWUsIldpZHRoIjowLjAsIkhlaWdodCI6MC4wLCJCb3JkZXJTdHlsZSI6eyIkaWQiOiIzMjkiLCJMaW5lQ29sb3IiOm51bGwsIkxpbmVXZWlnaHQiOjAuMCwiTGluZVR5cGUiOjAsIlBhcmVudFN0eWxlIjpudWxsfSwiUGFyZW50U3R5bGUiOm51bGx9LCJEYXRlU3R5bGUiOnsiJGlkIjoiMzMwIiwiRm9udFNldHRpbmdzIjp7IiRpZCI6IjMzMSIsIkZvbnRTaXplIjoxMCwiRm9udE5hbWUiOiJDb3JiZWwiLCJJc0JvbGQiOmZhbHNlLCJJc0l0YWxpYyI6ZmFsc2UsIklzVW5kZXJsaW5lZCI6ZmFsc2UsIlBhcmVudFN0eWxlIjpudWxsfSwiQXV0b1NpemUiOjAsIkZvcmVncm91bmQiOnsiJGlkIjoiMzMyIiwiQ29sb3IiOnsiJGlkIjoiMzMzIiwiQSI6MjU1LCJSIjoyOSwiRyI6MjYsIkIiOjI5fX0sIk1heFdpZHRoIjoyMDAuMCwiTWF4SGVpZ2h0IjoiSW5maW5pdHkiLCJTbWFydEZvcmVncm91bmRJc0FjdGl2ZSI6ZmFsc2UsIkhvcml6b250YWxBbGlnbm1lbnQiOjA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GlkIjoiMzM3IiwiQSI6MCwiUiI6MjU1LCJHIjoyNTUsIkIiOjI1NX19LCJJc1Zpc2libGUiOmZhbHNlLCJXaWR0aCI6MC4wLCJIZWlnaHQiOjAuMCwiQm9yZGVyU3R5bGUiOnsiJGlkIjoiMzM4IiwiTGluZUNvbG9yIjpudWxsLCJMaW5lV2VpZ2h0IjowLjAsIkxpbmVUeXBlIjowLCJQYXJlbnRTdHlsZSI6bnVsbH0sIlBhcmVudFN0eWxlIjpudWxsfSwiRGF0ZUZvcm1hdCI6eyIkaWQiOiIzMzk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zQwIiwiRm9ybWF0IjowLCJJc1Zpc2libGUiOmZhbHNlLCJMYXN0S25vd25WaXNpYmlsaXR5U3RhdGUiOmZhbHNlfSwiSXNWaXNpYmxlIjp0cnVlLCJQYXJlbnRTdHlsZSI6bnVsbH0sIkluZGV4IjoxMSwiUGVyY2VudGFnZUNvbXBsZXRlIjpudWxsLCJQb3NpdGlvbiI6eyJSYXRpbyI6MC4yNDk3NjMzNTQxMTMxODkyLCJJc0N1c3RvbSI6dHJ1ZX0sIkRhdGVGb3JtYXQiOnsiJHJlZiI6IjMzOSJ9LCJXZWVrTnVtYmVyaW5nIjp7IiRpZCI6IjM0MSIsIkZvcm1hdCI6MCwiSXNWaXNpYmxlIjpmYWxzZSwiTGFzdEtub3duVmlzaWJpbGl0eVN0YXRlIjpmYWxzZX0sIlJlbGF0ZWRUYXNrSWQiOiIwMDAwMDAwMC0wMDAwLTAwMDAtMDAwMC0wMDAwMDAwMDAwMDAiLCJJZCI6Ijk1ZGI3OWFhLTkyZjUtNGZhZC1hM2EwLWM1NzlmMzUxYzhhMiIsIkltcG9ydElkIjpudWxsLCJUaXRsZSI6IkluY2lkZW50IFZlcmlmaWVkIiwiTm90ZSI6bnVsbCwiSHlwZXJsaW5rIjp7IiRpZCI6IjM0MiIsIkFkZHJlc3MiOm51bGwsIlN1YkFkZHJlc3MiOm51bGx9LCJJc0NoYW5nZWQiOmZhbHNlLCJJc05ldyI6ZmFsc2V9LHsiJGlkIjoiMzQzIiwiRGF0ZSI6IjIwMjItMDMtMDZUMDg6MTk6MDAiLCJTdHlsZSI6eyIkaWQiOiIzNDQiLCJTaGFwZSI6MTksIkNvbm5lY3Rvck1hcmdpbiI6eyIkaWQiOiIzNDUiLCJUb3AiOjAuMCwiTGVmdCI6Mi4wLCJSaWdodCI6Mi4wLCJCb3R0b20iOjAuMH0sIkNvbm5lY3RvclN0eWxlIjp7IiRpZCI6IjM0NiIsIkxpbmVDb2xvciI6eyIkaWQiOiIzNDciLCIkdHlwZSI6Ik5MUkUuQ29tbW9uLkRvbS5Tb2xpZENvbG9yQnJ1c2gsIE5MUkUuQ29tbW9uIiwiQ29sb3IiOnsiJGlkIjoiMzQ4IiwiQSI6MjU1LCJSIjoxNTgsIkciOjE1OCwiQiI6MTU4fX0sIkxpbmVXZWlnaHQiOjEuMCwiTGluZVR5cGUiOjAsIlBhcmVudFN0eWxlIjpudWxsfSwiSXNCZWxvd1RpbWViYW5kIjpmYWxzZSwiUG9zaXRpb25PblRhc2siOjAsIkhpZGVEYXRlIjpmYWxzZSwiU2hhcGVTaXplIjoxLCJTcGFjaW5nIjoxLjAsIlBhZGRpbmciOnsiJGlkIjoiMzQ5IiwiVG9wIjo3LjAsIkxlZnQiOjMuMCwiUmlnaHQiOjAuMCwiQm90dG9tIjoyLjB9LCJTaGFwZVN0eWxlIjp7IiRpZCI6IjM1MCIsIk1hcmdpbiI6eyIkaWQiOiIzNTEiLCJUb3AiOjAuMCwiTGVmdCI6MC4wLCJSaWdodCI6MC4wLCJCb3R0b20iOjAuMH0sIlBhZGRpbmciOnsiJGlkIjoiMzUyIiwiVG9wIjowLjAsIkxlZnQiOjAuMCwiUmlnaHQiOjAuMCwiQm90dG9tIjowLjB9LCJCYWNrZ3JvdW5kIjp7IiRpZCI6IjM1MyIsIkNvbG9yIjp7IiRpZCI6IjM1NCIsIkEiOjI1NSwiUiI6NjUsIkciOjEzOCwiQiI6MTc5fX0sIklzVmlzaWJsZSI6dHJ1ZSwiV2lkdGgiOjEzLjAsIkhlaWdodCI6MTMuMCwiQm9yZGVyU3R5bGUiOnsiJGlkIjoiMzU1IiwiTGluZUNvbG9yIjp7IiRyZWYiOiI3MiJ9LCJMaW5lV2VpZ2h0IjowLjAsIkxpbmVUeXBlIjowLCJQYXJlbnRTdHlsZSI6bnVsbH0sIlBhcmVudFN0eWxlIjpudWxsfSwiVGl0bGVTdHlsZSI6eyIkaWQiOiIzNTYiLCJGb250U2V0dGluZ3MiOnsiJGlkIjoiMzU3IiwiRm9udFNpemUiOjEyLCJGb250TmFtZSI6IkNvcmJlbCIsIklzQm9sZCI6ZmFsc2UsIklzSXRhbGljIjpmYWxzZSwiSXNVbmRlcmxpbmVkIjpmYWxzZSwiUGFyZW50U3R5bGUiOm51bGx9LCJBdXRvU2l6ZSI6MiwiRm9yZWdyb3VuZCI6eyIkaWQiOiIzNTgiLCJDb2xvciI6eyIkaWQiOiIzNTkiLCJBIjoyNTUsIlIiOjAsIkciOjAsIkIiOjB9fSwiTWF4V2lkdGgiOjE2OS4xNjAwNzk5NTYwNTQ2OSwiTWF4SGVpZ2h0IjoiSW5maW5pdHki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nsiJGlkIjoiMzYyIiwiQ29sb3IiOnsiJGlkIjoiMzYzIiwiQSI6MCwiUiI6MjU1LCJHIjoyNTUsIkIiOjI1NX19LCJJc1Zpc2libGUiOnRydWUsIldpZHRoIjowLjAsIkhlaWdodCI6MC4wLCJCb3JkZXJTdHlsZSI6eyIkaWQiOiIzNjQiLCJMaW5lQ29sb3IiOm51bGwsIkxpbmVXZWlnaHQiOjAuMCwiTGluZVR5cGUiOjAsIlBhcmVudFN0eWxlIjpudWxsfSwiUGFyZW50U3R5bGUiOm51bGx9LCJEYXRlU3R5bGUiOnsiJGlkIjoiMzY1IiwiRm9udFNldHRpbmdzIjp7IiRpZCI6IjM2NiIsIkZvbnRTaXplIjoxMCwiRm9udE5hbWUiOiJDb3JiZWwiLCJJc0JvbGQiOmZhbHNlLCJJc0l0YWxpYyI6ZmFsc2UsIklzVW5kZXJsaW5lZCI6ZmFsc2UsIlBhcmVudFN0eWxlIjpudWxsfSwiQXV0b1NpemUiOjIsIkZvcmVncm91bmQiOnsiJGlkIjoiMzY3IiwiQ29sb3IiOnsiJGlkIjoiMzY4IiwiQSI6MjU1LCJSIjoyOSwiRyI6MjYsIkIiOjI5fX0sIk1heFdpZHRoIjozMS43NDAwMDAwMDAwMDAwMDI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pZCI6IjM3MSIsIkNvbG9yIjp7IiRpZCI6IjM3MiIsIkEiOjAsIlIiOjI1NSwiRyI6MjU1LCJCIjoyNTV9fSwiSXNWaXNpYmxlIjpmYWxzZSwiV2lkdGgiOjAuMCwiSGVpZ2h0IjowLjAsIkJvcmRlclN0eWxlIjp7IiRpZCI6IjM3MyIsIkxpbmVDb2xvciI6bnVsbCwiTGluZVdlaWdodCI6MC4wLCJMaW5lVHlwZSI6MCwiUGFyZW50U3R5bGUiOm51bGx9LCJQYXJlbnRTdHlsZSI6bnVsbH0sIkRhdGVGb3JtYXQiOnsiJGlkIjoiMzc0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M3NSIsIkZvcm1hdCI6MCwiSXNWaXNpYmxlIjpmYWxzZSwiTGFzdEtub3duVmlzaWJpbGl0eVN0YXRlIjpmYWxzZX0sIklzVmlzaWJsZSI6dHJ1ZSwiUGFyZW50U3R5bGUiOm51bGx9LCJJbmRleCI6MTIsIlBlcmNlbnRhZ2VDb21wbGV0ZSI6bnVsbCwiUG9zaXRpb24iOnsiUmF0aW8iOjAuMjAwNDM3MDQ5MjYwNDgxNTksIklzQ3VzdG9tIjp0cnVlfSwiRGF0ZUZvcm1hdCI6eyIkcmVmIjoiMzc0In0sIldlZWtOdW1iZXJpbmciOnsiJGlkIjoiMzc2IiwiRm9ybWF0IjowLCJJc1Zpc2libGUiOmZhbHNlLCJMYXN0S25vd25WaXNpYmlsaXR5U3RhdGUiOmZhbHNlfSwiUmVsYXRlZFRhc2tJZCI6IjAwMDAwMDAwLTAwMDAtMDAwMC0wMDAwLTAwMDAwMDAwMDAwMCIsIklkIjoiMWJkNDBhZTgtODIxYy00YmE5LThmNTItNTRlMTUzZDg5ZDlhIiwiSW1wb3J0SWQiOm51bGwsIlRpdGxlIjoiUmVzcG9uc2UgSWRlbnRpZmllZCAmIERpc3BhdGNoZWQiLCJOb3RlIjpudWxsLCJIeXBlcmxpbmsiOnsiJGlkIjoiMzc3IiwiQWRkcmVzcyI6bnVsbCwiU3ViQWRkcmVzcyI6bnVsbH0sIklzQ2hhbmdlZCI6ZmFsc2UsIklzTmV3IjpmYWxzZX0seyIkaWQiOiIzNzgiLCJEYXRlIjoiMjAyMi0wMy0wNlQwODoyOTowMCIsIlN0eWxlIjp7IiRpZCI6IjM3OSIsIlNoYXBlIjoxOSwiQ29ubmVjdG9yTWFyZ2luIjp7IiRpZCI6IjM4MCIsIlRvcCI6MC4wLCJMZWZ0IjoyLjAsIlJpZ2h0IjoyLjAsIkJvdHRvbSI6MC4wfSwiQ29ubmVjdG9yU3R5bGUiOnsiJGlkIjoiMzgxIiwiTGluZUNvbG9yIjp7IiRpZCI6IjM4MiIsIiR0eXBlIjoiTkxSRS5Db21tb24uRG9tLlNvbGlkQ29sb3JCcnVzaCwgTkxSRS5Db21tb24iLCJDb2xvciI6eyIkaWQiOiIzODMiLCJBIjoyNTUsIlIiOjE1OCwiRyI6MTU4LCJCIjoxNTh9fSwiTGluZVdlaWdodCI6MS4wLCJMaW5lVHlwZSI6MCwiUGFyZW50U3R5bGUiOm51bGx9LCJJc0JlbG93VGltZWJhbmQiOmZhbHNlLCJQb3NpdGlvbk9uVGFzayI6MCwiSGlkZURhdGUiOmZhbHNlLCJTaGFwZVNpemUiOjEsIlNwYWNpbmciOjEuMCwiUGFkZGluZyI6eyIkaWQiOiIzODQiLCJUb3AiOjcuMCwiTGVmdCI6My4wLCJSaWdodCI6MC4wLCJCb3R0b20iOjIuMH0sIlNoYXBlU3R5bGUiOnsiJGlkIjoiMzg1IiwiTWFyZ2luIjp7IiRpZCI6IjM4NiIsIlRvcCI6MC4wLCJMZWZ0IjowLjAsIlJpZ2h0IjowLjAsIkJvdHRvbSI6MC4wfSwiUGFkZGluZyI6eyIkaWQiOiIzODciLCJUb3AiOjAuMCwiTGVmdCI6MC4wLCJSaWdodCI6MC4wLCJCb3R0b20iOjAuMH0sIkJhY2tncm91bmQiOnsiJGlkIjoiMzg4IiwiQ29sb3IiOnsiJGlkIjoiMzg5IiwiQSI6MjU1LCJSIjo2NSwiRyI6MTM4LCJCIjoxNzl9fSwiSXNWaXNpYmxlIjp0cnVlLCJXaWR0aCI6MTMuMCwiSGVpZ2h0IjoxMy4wLCJCb3JkZXJTdHlsZSI6eyIkaWQiOiIzOTAiLCJMaW5lQ29sb3IiOnsiJHJlZiI6IjcyIn0sIkxpbmVXZWlnaHQiOjAuMCwiTGluZVR5cGUiOjAsIlBhcmVudFN0eWxlIjpudWxsfSwiUGFyZW50U3R5bGUiOm51bGx9LCJUaXRsZVN0eWxlIjp7IiRpZCI6IjM5MSIsIkZvbnRTZXR0aW5ncyI6eyIkaWQiOiIzOTIiLCJGb250U2l6ZSI6MTIsIkZvbnROYW1lIjoiQ29yYmVsIiwiSXNCb2xkIjpmYWxzZSwiSXNJdGFsaWMiOmZhbHNlLCJJc1VuZGVybGluZWQiOmZhbHNlLCJQYXJlbnRTdHlsZSI6bnVsbH0sIkF1dG9TaXplIjoyLCJGb3JlZ3JvdW5kIjp7IiRpZCI6IjM5MyIsIkNvbG9yIjp7IiRpZCI6IjM5NCIsIkEiOjI1NSwiUiI6MCwiRyI6MCwiQiI6MH19LCJNYXhXaWR0aCI6MTAyLjY3MTg5MDI1ODc4OTA2LCJNYXhIZWlnaHQiOiJJbmZpbml0eSIsIlNtYXJ0Rm9yZWdyb3VuZElzQWN0aXZlIjpmYWxzZSwiSG9yaXpvbnRhbEFsaWdubWVudCI6MCwiVmVydGljYWxBbGlnbm1lbnQiOjAsIlNtYXJ0Rm9yZWdyb3VuZCI6bnVsbCwiQmFja2dyb3VuZEZpbGxUeXBlIjowLCJNYXJnaW4iOnsiJGlkIjoiMzk1IiwiVG9wIjowLjAsIkxlZnQiOjAuMCwiUmlnaHQiOjAuMCwiQm90dG9tIjowLjB9LCJQYWRkaW5nIjp7IiRpZCI6IjM5NiIsIlRvcCI6MC4wLCJMZWZ0IjowLjAsIlJpZ2h0IjowLjAsIkJvdHRvbSI6MC4wfSwiQmFja2dyb3VuZCI6eyIkaWQiOiIzOTciLCJDb2xvciI6eyIkaWQiOiIzOTgiLCJBIjowLCJSIjoyNTUsIkciOjI1NSwiQiI6MjU1fX0sIklzVmlzaWJsZSI6dHJ1ZSwiV2lkdGgiOjAuMCwiSGVpZ2h0IjowLjAsIkJvcmRlclN0eWxlIjp7IiRpZCI6IjM5OSIsIkxpbmVDb2xvciI6bnVsbCwiTGluZVdlaWdodCI6MC4wLCJMaW5lVHlwZSI6MCwiUGFyZW50U3R5bGUiOm51bGx9LCJQYXJlbnRTdHlsZSI6bnVsbH0sIkRhdGVTdHlsZSI6eyIkaWQiOiI0MDAiLCJGb250U2V0dGluZ3MiOnsiJGlkIjoiNDAxIiwiRm9udFNpemUiOjEwLCJGb250TmFtZSI6IkNvcmJlbCIsIklzQm9sZCI6ZmFsc2UsIklzSXRhbGljIjpmYWxzZSwiSXNVbmRlcmxpbmVkIjpmYWxzZSwiUGFyZW50U3R5bGUiOm51bGx9LCJBdXRvU2l6ZSI6MCwiRm9yZWdyb3VuZCI6eyIkaWQiOiI0MDIiLCJDb2xvciI6eyIkaWQiOiI0MDMiLCJBIjoyNTUsIlIiOjI5LCJHIjoyNiwiQiI6Mjl9fSwiTWF4V2lkdGgiOjIwMC4wLCJNYXhIZWlnaHQiOiJJbmZpbml0eSIsIlNtYXJ0Rm9yZWdyb3VuZElzQWN0aXZlIjpmYWxzZSwiSG9yaXpvbnRhbEFsaWdubWVudCI6MCwiVmVydGljYWxBbGlnbm1lbnQiOjAsIlNtYXJ0Rm9yZWdyb3VuZCI6bnVsbCwiQmFja2dyb3VuZEZpbGxUeXBlIjowLCJNYXJnaW4iOnsiJGlkIjoiNDA0IiwiVG9wIjowLjAsIkxlZnQiOjAuMCwiUmlnaHQiOjAuMCwiQm90dG9tIjowLjB9LCJQYWRkaW5nIjp7IiRpZCI6IjQwNSIsIlRvcCI6MC4wLCJMZWZ0IjowLjAsIlJpZ2h0IjowLjAsIkJvdHRvbSI6MC4wfSwiQmFja2dyb3VuZCI6eyIkaWQiOiI0MDYiLCJDb2xvciI6eyIkaWQiOiI0MDciLCJBIjowLCJSIjoyNTUsIkciOjI1NSwiQiI6MjU1fX0sIklzVmlzaWJsZSI6ZmFsc2UsIldpZHRoIjowLjAsIkhlaWdodCI6MC4wLCJCb3JkZXJTdHlsZSI6eyIkaWQiOiI0MDgiLCJMaW5lQ29sb3IiOm51bGwsIkxpbmVXZWlnaHQiOjAuMCwiTGluZVR5cGUiOjAsIlBhcmVudFN0eWxlIjpudWxsfSwiUGFyZW50U3R5bGUiOm51bGx9LCJEYXRlRm9ybWF0Ijp7IiRpZCI6IjQwOS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0MTAiLCJGb3JtYXQiOjAsIklzVmlzaWJsZSI6ZmFsc2UsIkxhc3RLbm93blZpc2liaWxpdHlTdGF0ZSI6ZmFsc2V9LCJJc1Zpc2libGUiOnRydWUsIlBhcmVudFN0eWxlIjpudWxsfSwiSW5kZXgiOjEzLCJQZXJjZW50YWdlQ29tcGxldGUiOm51bGwsIlBvc2l0aW9uIjp7IlJhdGlvIjowLjE1NjkyNTk4NzA0MzE0ODc4LCJJc0N1c3RvbSI6dHJ1ZX0sIkRhdGVGb3JtYXQiOnsiJHJlZiI6IjQwOSJ9LCJXZWVrTnVtYmVyaW5nIjp7IiRpZCI6IjQxMSIsIkZvcm1hdCI6MCwiSXNWaXNpYmxlIjpmYWxzZSwiTGFzdEtub3duVmlzaWJpbGl0eVN0YXRlIjpmYWxzZX0sIlJlbGF0ZWRUYXNrSWQiOiIwMDAwMDAwMC0wMDAwLTAwMDAtMDAwMC0wMDAwMDAwMDAwMDAiLCJJZCI6IjUxNzZjYTFmLTBkYjEtNDMxNi1hYTVmLWY3OWFiZmQzYTFkOSIsIkltcG9ydElkIjpudWxsLCJUaXRsZSI6IlJlc3BvbnNlIEFycml2ZXMiLCJOb3RlIjpudWxsLCJIeXBlcmxpbmsiOnsiJGlkIjoiNDEyIiwiQWRkcmVzcyI6bnVsbCwiU3ViQWRkcmVzcyI6bnVsbH0sIklzQ2hhbmdlZCI6ZmFsc2UsIklzTmV3IjpmYWxzZX0seyIkaWQiOiI0MTMiLCJEYXRlIjoiMjAyMi0wMy0wNlQwODo0MDowMCIsIlN0eWxlIjp7IiRpZCI6IjQxNCIsIlNoYXBlIjoxNCwiQ29ubmVjdG9yTWFyZ2luIjp7IiRpZCI6IjQxNSIsIlRvcCI6MC4wLCJMZWZ0IjoyLjAsIlJpZ2h0IjoyLjAsIkJvdHRvbSI6MC4wfSwiQ29ubmVjdG9yU3R5bGUiOnsiJGlkIjoiNDE2IiwiTGluZUNvbG9yIjp7IiRpZCI6IjQxNyIsIiR0eXBlIjoiTkxSRS5Db21tb24uRG9tLlNvbGlkQ29sb3JCcnVzaCwgTkxSRS5Db21tb24iLCJDb2xvciI6eyIkaWQiOiI0MTgiLCJBIjoyNTUsIlIiOjkxLCJHIjoxNTUsIkIiOjIxM319LCJMaW5lV2VpZ2h0IjoxLjAsIkxpbmVUeXBlIjowLCJQYXJlbnRTdHlsZSI6bnVsbH0sIklzQmVsb3dUaW1lYmFuZCI6ZmFsc2UsIlBvc2l0aW9uT25UYXNrIjowLCJIaWRlRGF0ZSI6ZmFsc2UsIlNoYXBlU2l6ZSI6MSwiU3BhY2luZyI6MS4wLCJQYWRkaW5nIjp7IiRpZCI6IjQxOSIsIlRvcCI6Ny4wLCJMZWZ0IjozLjAsIlJpZ2h0IjowLjAsIkJvdHRvbSI6Mi4wfSwiU2hhcGVTdHlsZSI6eyIkaWQiOiI0MjAiLCJNYXJnaW4iOnsiJGlkIjoiNDIxIiwiVG9wIjowLjAsIkxlZnQiOjAuMCwiUmlnaHQiOjAuMCwiQm90dG9tIjowLjB9LCJQYWRkaW5nIjp7IiRpZCI6IjQyMiIsIlRvcCI6MC4wLCJMZWZ0IjowLjAsIlJpZ2h0IjowLjAsIkJvdHRvbSI6MC4wfSwiQmFja2dyb3VuZCI6eyIkaWQiOiI0MjMiLCJDb2xvciI6eyIkaWQiOiI0MjQiLCJBIjoyNTUsIlIiOjY1LCJHIjoxMzgsIkIiOjE3OX19LCJJc1Zpc2libGUiOnRydWUsIldpZHRoIjoxOC4wLCJIZWlnaHQiOjIwLjAsIkJvcmRlclN0eWxlIjp7IiRpZCI6IjQyNSIsIkxpbmVDb2xvciI6eyIkcmVmIjoiNzIifSwiTGluZVdlaWdodCI6MC4wLCJMaW5lVHlwZSI6MCwiUGFyZW50U3R5bGUiOm51bGx9LCJQYXJlbnRTdHlsZSI6bnVsbH0sIlRpdGxlU3R5bGUiOnsiJGlkIjoiNDI2IiwiRm9udFNldHRpbmdzIjp7IiRpZCI6IjQyNyIsIkZvbnRTaXplIjoxMiwiRm9udE5hbWUiOiJDb3JiZWwiLCJJc0JvbGQiOmZhbHNlLCJJc0l0YWxpYyI6ZmFsc2UsIklzVW5kZXJsaW5lZCI6ZmFsc2UsIlBhcmVudFN0eWxlIjpudWxsfSwiQXV0b1NpemUiOjAsIkZvcmVncm91bmQiOnsiJGlkIjoiNDI4IiwiQ29sb3IiOnsiJGlkIjoiNDI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nsiJGlkIjoiNDMyIiwiQ29sb3IiOnsiJGlkIjoiNDMzIiwiQSI6MCwiUiI6MjU1LCJHIjoyNTUsIkIiOjI1NX19LCJJc1Zpc2libGUiOnRydWUsIldpZHRoIjowLjAsIkhlaWdodCI6MC4wLCJCb3JkZXJTdHlsZSI6eyIkaWQiOiI0MzQiLCJMaW5lQ29sb3IiOm51bGwsIkxpbmVXZWlnaHQiOjAuMCwiTGluZVR5cGUiOjAsIlBhcmVudFN0eWxlIjpudWxsfSwiUGFyZW50U3R5bGUiOm51bGx9LCJEYXRlU3R5bGUiOnsiJGlkIjoiNDM1IiwiRm9udFNldHRpbmdzIjp7IiRpZCI6IjQzNiIsIkZvbnRTaXplIjoxMCwiRm9udE5hbWUiOiJDb3JiZWwiLCJJc0JvbGQiOmZhbHNlLCJJc0l0YWxpYyI6ZmFsc2UsIklzVW5kZXJsaW5lZCI6ZmFsc2UsIlBhcmVudFN0eWxlIjpudWxsfSwiQXV0b1NpemUiOjAsIkZvcmVncm91bmQiOnsiJGlkIjoiNDM3IiwiQ29sb3IiOnsiJGlkIjoiNDM4IiwiQSI6MjU1LCJSIjoyOSwiRyI6MjYsIkIiOjI5fX0sIk1heFdpZHRoIjoyMDAuMCwiTWF4SGVpZ2h0IjoiSW5maW5pdHkiLCJTbWFydEZvcmVncm91bmRJc0FjdGl2ZSI6ZmFsc2UsIkhvcml6b250YWxBbGlnbm1lbnQiOjEsIlZlcnRpY2FsQWxpZ25tZW50IjowLCJTbWFydEZvcmVncm91bmQiOm51bGwsIkJhY2tncm91bmRGaWxsVHlwZSI6MCwiTWFyZ2luIjp7IiRpZCI6IjQzOSIsIlRvcCI6MC4wLCJMZWZ0IjowLjAsIlJpZ2h0IjowLjAsIkJvdHRvbSI6MC4wfSwiUGFkZGluZyI6eyIkaWQiOiI0NDAiLCJUb3AiOjAuMCwiTGVmdCI6MC4wLCJSaWdodCI6MC4wLCJCb3R0b20iOjAuMH0sIkJhY2tncm91bmQiOnsiJGlkIjoiNDQxIiwiQ29sb3IiOnsiJGlkIjoiNDQyIiwiQSI6MCwiUiI6MjU1LCJHIjoyNTUsIkIiOjI1NX19LCJJc1Zpc2libGUiOmZhbHNlLCJXaWR0aCI6MC4wLCJIZWlnaHQiOjAuMCwiQm9yZGVyU3R5bGUiOnsiJGlkIjoiNDQzIiwiTGluZUNvbG9yIjpudWxsLCJMaW5lV2VpZ2h0IjowLjAsIkxpbmVUeXBlIjowLCJQYXJlbnRTdHlsZSI6bnVsbH0sIlBhcmVudFN0eWxlIjpudWxsfSwiRGF0ZUZvcm1hdCI6eyIkaWQiOiI0NDQ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NDQ1IiwiRm9ybWF0IjowLCJJc1Zpc2libGUiOmZhbHNlLCJMYXN0S25vd25WaXNpYmlsaXR5U3RhdGUiOmZhbHNlfSwiSXNWaXNpYmxlIjp0cnVlLCJQYXJlbnRTdHlsZSI6bnVsbH0sIkluZGV4IjoxNCwiUGVyY2VudGFnZUNvbXBsZXRlIjpudWxsLCJQb3NpdGlvbiI6eyJSYXRpbyI6MC4wNjc4NzAzNzAzNzAzNzAzMzEsIklzQ3VzdG9tIjp0cnVlfSwiRGF0ZUZvcm1hdCI6eyIkcmVmIjoiNDQ0In0sIldlZWtOdW1iZXJpbmciOnsiJGlkIjoiNDQ2IiwiRm9ybWF0IjowLCJJc1Zpc2libGUiOmZhbHNlLCJMYXN0S25vd25WaXNpYmlsaXR5U3RhdGUiOmZhbHNlfSwiUmVsYXRlZFRhc2tJZCI6IjAwMDAwMDAwLTAwMDAtMDAwMC0wMDAwLTAwMDAwMDAwMDAwMCIsIklkIjoiNDJkOTY2OTktNzQxYS00ZjdiLTliYmYtZDUyMDYzNmY0NWIxIiwiSW1wb3J0SWQiOm51bGwsIlRpdGxlIjoiSW5jaWRlbnQgQ2xlYXJlZCIsIk5vdGUiOm51bGwsIkh5cGVybGluayI6eyIkaWQiOiI0NDciLCJBZGRyZXNzIjoiIiwiU3ViQWRkcmVzcyI6IiJ9LCJJc0NoYW5nZWQiOmZhbHNlLCJJc05ldyI6ZmFsc2V9LHsiJGlkIjoiNDQ4IiwiRGF0ZSI6IjIwMjItMDMtMDZUMDk6MTU6MDAiLCJTdHlsZSI6eyIkaWQiOiI0NDkiLCJTaGFwZSI6NywiQ29ubmVjdG9yTWFyZ2luIjp7IiRpZCI6IjQ1MCIsIlRvcCI6MC4wLCJMZWZ0IjoyLjAsIlJpZ2h0IjoyLjAsIkJvdHRvbSI6MC4wfSwiQ29ubmVjdG9yU3R5bGUiOnsiJGlkIjoiNDUxIiwiTGluZUNvbG9yIjp7IiRpZCI6IjQ1MiIsIiR0eXBlIjoiTkxSRS5Db21tb24uRG9tLlNvbGlkQ29sb3JCcnVzaCwgTkxSRS5Db21tb24iLCJDb2xvciI6eyIkaWQiOiI0NTMiLCJBIjoyNTUsIlIiOjExMiwiRyI6MTczLCJCIjo3MX19LCJMaW5lV2VpZ2h0IjoxLjAsIkxpbmVUeXBlIjowLCJQYXJlbnRTdHlsZSI6bnVsbH0sIklzQmVsb3dUaW1lYmFuZCI6ZmFsc2UsIlBvc2l0aW9uT25UYXNrIjowLCJIaWRlRGF0ZSI6ZmFsc2UsIlNoYXBlU2l6ZSI6MSwiU3BhY2luZyI6MS4wLCJQYWRkaW5nIjp7IiRpZCI6IjQ1NCIsIlRvcCI6Ny4wLCJMZWZ0IjozLjAsIlJpZ2h0IjowLjAsIkJvdHRvbSI6Mi4wfSwiU2hhcGVTdHlsZSI6eyIkaWQiOiI0NTUiLCJNYXJnaW4iOnsiJGlkIjoiNDU2IiwiVG9wIjowLjAsIkxlZnQiOjAuMCwiUmlnaHQiOjAuMCwiQm90dG9tIjowLjB9LCJQYWRkaW5nIjp7IiRpZCI6IjQ1NyIsIlRvcCI6MC4wLCJMZWZ0IjowLjAsIlJpZ2h0IjowLjAsIkJvdHRvbSI6MC4wfSwiQmFja2dyb3VuZCI6eyIkaWQiOiI0NTgiLCJDb2xvciI6eyIkaWQiOiI0NTkiLCJBIjoyNTUsIlIiOjE2NiwiRyI6MTgzLCJCIjozOX19LCJJc1Zpc2libGUiOnRydWUsIldpZHRoIjoxOC4wLCJIZWlnaHQiOjIwLjAsIkJvcmRlclN0eWxlIjp7IiRpZCI6IjQ2MCIsIkxpbmVDb2xvciI6eyIkcmVmIjoiNzIifSwiTGluZVdlaWdodCI6MC4wLCJMaW5lVHlwZSI6MCwiUGFyZW50U3R5bGUiOm51bGx9LCJQYXJlbnRTdHlsZSI6bnVsbH0sIlRpdGxlU3R5bGUiOnsiJGlkIjoiNDYxIiwiRm9udFNldHRpbmdzIjp7IiRpZCI6IjQ2MiIsIkZvbnRTaXplIjoxMiwiRm9udE5hbWUiOiJDb3JiZWwiLCJJc0JvbGQiOmZhbHNlLCJJc0l0YWxpYyI6ZmFsc2UsIklzVW5kZXJsaW5lZCI6ZmFsc2UsIlBhcmVudFN0eWxlIjpudWxsfSwiQXV0b1NpemUiOjAsIkZvcmVncm91bmQiOnsiJGlkIjoiNDYzIiwiQ29sb3IiOnsiJGlkIjoiNDY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2NSIsIlRvcCI6MC4wLCJMZWZ0IjowLjAsIlJpZ2h0IjowLjAsIkJvdHRvbSI6MC4wfSwiUGFkZGluZyI6eyIkaWQiOiI0NjYiLCJUb3AiOjAuMCwiTGVmdCI6MC4wLCJSaWdodCI6MC4wLCJCb3R0b20iOjAuMH0sIkJhY2tncm91bmQiOnsiJGlkIjoiNDY3IiwiQ29sb3IiOnsiJGlkIjoiNDY4IiwiQSI6MCwiUiI6MjU1LCJHIjoyNTUsIkIiOjI1NX19LCJJc1Zpc2libGUiOnRydWUsIldpZHRoIjowLjAsIkhlaWdodCI6MC4wLCJCb3JkZXJTdHlsZSI6eyIkaWQiOiI0NjkiLCJMaW5lQ29sb3IiOm51bGwsIkxpbmVXZWlnaHQiOjAuMCwiTGluZVR5cGUiOjAsIlBhcmVudFN0eWxlIjpudWxsfSwiUGFyZW50U3R5bGUiOm51bGx9LCJEYXRlU3R5bGUiOnsiJGlkIjoiNDcwIiwiRm9udFNldHRpbmdzIjp7IiRpZCI6IjQ3MSIsIkZvbnRTaXplIjoxMCwiRm9udE5hbWUiOiJDb3JiZWwiLCJJc0JvbGQiOmZhbHNlLCJJc0l0YWxpYyI6ZmFsc2UsIklzVW5kZXJsaW5lZCI6ZmFsc2UsIlBhcmVudFN0eWxlIjpudWxsfSwiQXV0b1NpemUiOjAsIkZvcmVncm91bmQiOnsiJGlkIjoiNDcyIiwiQ29sb3IiOnsiJGlkIjoiNDczIiwiQSI6MjU1LCJSIjoyOSwiRyI6MjYsIkIiOjI5fX0sIk1heFdpZHRoIjoyMDAuMCwiTWF4SGVpZ2h0IjoiSW5maW5pdHkiLCJTbWFydEZvcmVncm91bmRJc0FjdGl2ZSI6ZmFsc2UsIkhvcml6b250YWxBbGlnbm1lbnQiOjEsIlZlcnRpY2FsQWxpZ25tZW50IjowLCJTbWFydEZvcmVncm91bmQiOm51bGwsIkJhY2tncm91bmRGaWxsVHlwZSI6MCwiTWFyZ2luIjp7IiRpZCI6IjQ3NCIsIlRvcCI6MC4wLCJMZWZ0IjowLjAsIlJpZ2h0IjowLjAsIkJvdHRvbSI6MC4wfSwiUGFkZGluZyI6eyIkaWQiOiI0NzUiLCJUb3AiOjAuMCwiTGVmdCI6MC4wLCJSaWdodCI6MC4wLCJCb3R0b20iOjAuMH0sIkJhY2tncm91bmQiOnsiJGlkIjoiNDc2IiwiQ29sb3IiOnsiJGlkIjoiNDc3IiwiQSI6MCwiUiI6MjU1LCJHIjoyNTUsIkIiOjI1NX19LCJJc1Zpc2libGUiOmZhbHNlLCJXaWR0aCI6MC4wLCJIZWlnaHQiOjAuMCwiQm9yZGVyU3R5bGUiOnsiJGlkIjoiNDc4IiwiTGluZUNvbG9yIjpudWxsLCJMaW5lV2VpZ2h0IjowLjAsIkxpbmVUeXBlIjowLCJQYXJlbnRTdHlsZSI6bnVsbH0sIlBhcmVudFN0eWxlIjpudWxsfSwiRGF0ZUZvcm1hdCI6eyIkcmVmIjoiMjA4In0sIldlZWtOdW1iZXJpbmciOnsiJGlkIjoiNDc5IiwiRm9ybWF0IjowLCJJc1Zpc2libGUiOmZhbHNlLCJMYXN0S25vd25WaXNpYmlsaXR5U3RhdGUiOmZhbHNlfSwiSXNWaXNpYmxlIjp0cnVlLCJQYXJlbnRTdHlsZSI6bnVsbH0sIkluZGV4IjoxNSwiUGVyY2VudGFnZUNvbXBsZXRlIjpudWxsLCJQb3NpdGlvbiI6eyJSYXRpbyI6MC4wNjc4NzAzNzAzNzAzNzAzMzEsIklzQ3VzdG9tIjp0cnVlfSwiRGF0ZUZvcm1hdCI6eyIkcmVmIjoiMjA4In0sIldlZWtOdW1iZXJpbmciOnsiJGlkIjoiNDgwIiwiRm9ybWF0IjowLCJJc1Zpc2libGUiOmZhbHNlLCJMYXN0S25vd25WaXNpYmlsaXR5U3RhdGUiOmZhbHNlfSwiUmVsYXRlZFRhc2tJZCI6IjAwMDAwMDAwLTAwMDAtMDAwMC0wMDAwLTAwMDAwMDAwMDAwMCIsIklkIjoiZGJhZmQ1ZGItYjJhNC00ZGMwLWFiNzgtMTAxMzJlZjMzZmZmIiwiSW1wb3J0SWQiOm51bGwsIlRpdGxlIjoiT3BlcmF0aW9ucyBSZXN1bWUiLCJOb3RlIjpudWxsLCJIeXBlcmxpbmsiOnsiJGlkIjoiNDgxIiwiQWRkcmVzcyI6IiIsIlN1YkFkZHJlc3MiOiIifSwiSXNDaGFuZ2VkIjpmYWxzZSwiSXNOZXciOmZhbHNlfV0sIlRhc2tzIjpbeyIkaWQiOiI0ODIiLCJHcm91cE5hbWUiOiJiMTFiOTVkMC00MWJkLTQxMjAtOGE1OS0xNWUxOWJiMWQwZjIiLCJTdGFydERhdGUiOiIyMDIyLTAzLTA2VDA4OjAwOjAwWiIsIkVuZERhdGUiOiIyMDIyLTAzLTA2VDA4OjA5OjAwWiIsIlBlcmNlbnRhZ2VDb21wbGV0ZSI6bnVsbCwiU3R5bGUiOnsiJGlkIjoiNDgzIiwiU2hhcGUiOjAsIlNoYXBlVGhpY2tuZXNzIjozLCJEdXJhdGlvbkZvcm1hdCI6OSwiSW5jbHVkZU5vbldvcmtpbmdEYXlzSW5EdXJhdGlvbiI6ZmFsc2UsIlBlcmNlbnRhZ2VDb21wbGV0ZVN0eWxlIjp7IiRpZCI6IjQ4NCIsIkZvbnRTZXR0aW5ncyI6eyIkaWQiOiI0ODU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cmVmIjoiOTcifSwiSXNWaXNpYmxlIjp0cnVlLCJXaWR0aCI6MC4wLCJIZWlnaHQiOjAuMCwiQm9yZGVyU3R5bGUiOnsiJGlkIjoiNDg4IiwiTGluZUNvbG9yIjpudWxsLCJMaW5lV2VpZ2h0IjowLjAsIkxpbmVUeXBlIjowLCJQYXJlbnRTdHlsZSI6bnVsbH0sIlBhcmVudFN0eWxlIjpudWxsfSwiRHVyYXRpb25TdHlsZSI6eyIkaWQiOiI0ODkiLCJGb250U2V0dGluZ3MiOnsiJGlkIjoiNDkwIiwiRm9udFNpemUiOjEwLCJGb250TmFtZSI6IkNvcmJlbCIsIklzQm9sZCI6ZmFsc2UsIklzSXRhbGljIjpmYWxzZSwiSXNVbmRlcmxpbmVkIjpmYWxzZSwiUGFyZW50U3R5bGUiOm51bGx9LCJBdXRvU2l6ZSI6MCwiRm9yZWdyb3VuZCI6eyIkaWQiOiI0OTEiLCJDb2xvciI6eyIkaWQiOiI0OT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kzIiwiVG9wIjowLjAsIkxlZnQiOjAuMCwiUmlnaHQiOjAuMCwiQm90dG9tIjowLjB9LCJQYWRkaW5nIjp7IiRpZCI6IjQ5NCIsIlRvcCI6MC4wLCJMZWZ0IjowLjAsIlJpZ2h0IjowLjAsIkJvdHRvbSI6MC4wfSwiQmFja2dyb3VuZCI6eyIkaWQiOiI0OTUiLCJDb2xvciI6eyIkaWQiOiI0OTYiLCJBIjowLCJSIjoyNTUsIkciOjI1NSwiQiI6MjU1fX0sIklzVmlzaWJsZSI6dHJ1ZSwiV2lkdGgiOjAuMCwiSGVpZ2h0IjowLjAsIkJvcmRlclN0eWxlIjp7IiRpZCI6IjQ5NyIsIkxpbmVDb2xvciI6bnVsbCwiTGluZVdlaWdodCI6MC4wLCJMaW5lVHlwZSI6MCwiUGFyZW50U3R5bGUiOm51bGx9LCJQYXJlbnRTdHlsZSI6bnVsbH0sIkhvcml6b250YWxDb25uZWN0b3JTdHlsZSI6eyIkaWQiOiI0OTgiLCJMaW5lQ29sb3IiOnsiJHJlZiI6IjEwNiJ9LCJMaW5lV2VpZ2h0IjoxLjAsIkxpbmVUeXBlIjowLCJQYXJlbnRTdHlsZSI6bnVsbH0sIlZlcnRpY2FsQ29ubmVjdG9yU3R5bGUiOnsiJGlkIjoiNDk5IiwiTGluZUNvbG9yIjp7IiRyZWYiOiIxMDk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1MDAiLCJNYXJnaW4iOnsiJGlkIjoiNTAxIiwiVG9wIjowLjAsIkxlZnQiOjQuMCwiUmlnaHQiOjQuMCwiQm90dG9tIjowLjB9LCJQYWRkaW5nIjp7IiRpZCI6IjUwMiIsIlRvcCI6MC4wLCJMZWZ0IjowLjAsIlJpZ2h0IjowLjAsIkJvdHRvbSI6MC4wfSwiQmFja2dyb3VuZCI6eyIkaWQiOiI1MDMiLCJDb2xvciI6eyIkaWQiOiI1MDQiLCJBIjoyNTUsIlIiOjE3OCwiRyI6MTQsIkIiOjE4fX0sIklzVmlzaWJsZSI6dHJ1ZSwiV2lkdGgiOjAuMCwiSGVpZ2h0IjoxNi4wLCJCb3JkZXJTdHlsZSI6eyIkaWQiOiI1MDUiLCJMaW5lQ29sb3IiOnsiJGlkIjoiNTA2IiwiJHR5cGUiOiJOTFJFLkNvbW1vbi5Eb20uU29saWRDb2xvckJydXNoLCBOTFJFLkNvbW1vbiIsIkNvbG9yIjp7IiRpZCI6IjUwNyIsIkEiOjI1NSwiUiI6MjU1LCJHIjowLCJCIjowfX0sIkxpbmVXZWlnaHQiOjAuMCwiTGluZVR5cGUiOjAsIlBhcmVudFN0eWxlIjpudWxsfSwiUGFyZW50U3R5bGUiOm51bGx9LCJUaXRsZVN0eWxlIjp7IiRpZCI6IjUwOCIsIkZvbnRTZXR0aW5ncyI6eyIkaWQiOiI1MDkiLCJGb250U2l6ZSI6MTEsIkZvbnROYW1lIjoiQ29yYmVsIiwiSXNCb2xkIjpmYWxzZSwiSXNJdGFsaWMiOmZhbHNlLCJJc1VuZGVybGluZWQiOmZhbHNlLCJQYXJlbnRTdHlsZSI6bnVsbH0sIkF1dG9TaXplIjoyLCJGb3JlZ3JvdW5kIjp7IiRpZCI6IjUxMCIsIkNvbG9yIjp7IiRpZCI6IjUxMSIsIkEiOjI1NSwiUiI6MCwiRyI6MCwiQiI6MH19LCJNYXhXaWR0aCI6NDYuOTgwMDAwMDAwMDAwMDExLCJNYXhIZWlnaHQiOiJJbmZpbml0eSIsIlNtYXJ0Rm9yZWdyb3VuZElzQWN0aXZlIjpmYWxzZSwiSG9yaXpvbnRhbEFsaWdubWVudCI6MC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eyIkaWQiOiI1MTQiLCJDb2xvciI6eyIkaWQiOiI1MTUiLCJBIjowLCJSIjoyNTUsIkciOjI1NSwiQiI6MjU1fX0sIklzVmlzaWJsZSI6dHJ1ZSwiV2lkdGgiOjAuMCwiSGVpZ2h0IjowLjAsIkJvcmRlclN0eWxlIjp7IiRpZCI6IjUxNiIsIkxpbmVDb2xvciI6bnVsbCwiTGluZVdlaWdodCI6MC4wLCJMaW5lVHlwZSI6MCwiUGFyZW50U3R5bGUiOm51bGx9LCJQYXJlbnRTdHlsZSI6bnVsbH0sIkRhdGVTdHlsZSI6eyIkaWQiOiI1MTciLCJGb250U2V0dGluZ3MiOnsiJGlkIjoiNTE4IiwiRm9udFNpemUiOjEwLCJGb250TmFtZSI6IkNhbGlicmkiLCJJc0JvbGQiOmZhbHNlLCJJc0l0YWxpYyI6ZmFsc2UsIklzVW5kZXJsaW5lZCI6ZmFsc2UsIlBhcmVudFN0eWxlIjpudWxsfSwiQXV0b1NpemUiOjAsIkZvcmVncm91bmQiOnsiJGlkIjoiNTE5IiwiQ29sb3IiOnsiJHJlZiI6IjEyOSJ9fSwiTWF4V2lkdGgiOjIwMC4wLCJNYXhIZWlnaHQiOiJJbmZpbml0eSIsIlNtYXJ0Rm9yZWdyb3VuZElzQWN0aXZlIjpmYWxzZSwiSG9yaXpvbnRhbEFsaWdubWVudCI6MCwiVmVydGljYWxBbGlnbm1lbnQiOjAsIlNtYXJ0Rm9yZWdyb3VuZCI6bnVsbCwiQmFja2dyb3VuZEZpbGxUeXBlIjowLCJNYXJnaW4iOnsiJGlkIjoiNTIwIiwiVG9wIjowLjAsIkxlZnQiOjAuMCwiUmlnaHQiOjAuMCwiQm90dG9tIjowLjB9LCJQYWRkaW5nIjp7IiRpZCI6IjUyMSIsIlRvcCI6MC4wLCJMZWZ0IjowLjAsIlJpZ2h0IjowLjAsIkJvdHRvbSI6MC4wfSwiQmFja2dyb3VuZCI6eyIkcmVmIjoiMTMyIn0sIklzVmlzaWJsZSI6dHJ1ZSwiV2lkdGgiOjAuMCwiSGVpZ2h0IjowLjAsIkJvcmRlclN0eWxlIjp7IiRpZCI6IjUyMiIsIkxpbmVDb2xvciI6bnVsbCwiTGluZVdlaWdodCI6MC4wLCJMaW5lVHlwZSI6MCwiUGFyZW50U3R5bGUiOm51bGx9LCJQYXJlbnRTdHlsZSI6bnVsbH0sIkRhdGVGb3JtYXQiOnsiJGlkIjoiNTIz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1MjQiLCJGb3JtYXQiOjAsIklzVmlzaWJsZSI6ZmFsc2UsIkxhc3RLbm93blZpc2liaWxpdHlTdGF0ZSI6ZmFsc2V9LCJJc1Zpc2libGUiOnRydWUsIlBhcmVudFN0eWxlIjpudWxsfSwiSW5kZXgiOjAsIlNtYXJ0RHVyYXRpb25BY3RpdmF0ZWQiOnRydWUsIkRhdGVGb3JtYXQiOnsiJHJlZiI6IjUyMyJ9LCJXZWVrTnVtYmVyaW5nIjp7IiRpZCI6IjUyNSIsIkZvcm1hdCI6MCwiSXNWaXNpYmxlIjpmYWxzZSwiTGFzdEtub3duVmlzaWJpbGl0eVN0YXRlIjpmYWxzZX0sIklkIjoiOTViNDRjYzYtOTFjMy00ZWY5LWIwYTYtNmM2ZjI5YjFjY2Y3IiwiSW1wb3J0SWQiOm51bGwsIlRpdGxlIjoiRGV0ZWN0aW9uIiwiTm90ZSI6bnVsbCwiSHlwZXJsaW5rIjp7IiRpZCI6IjUyNiIsIkFkZHJlc3MiOiIiLCJTdWJBZGRyZXNzIjoiIn0sIklzQ2hhbmdlZCI6ZmFsc2UsIklzTmV3IjpmYWxzZX0seyIkaWQiOiI1MjciLCJHcm91cE5hbWUiOiJiMTFiOTVkMC00MWJkLTQxMjAtOGE1OS0xNWUxOWJiMWQwZjIiLCJTdGFydERhdGUiOiIyMDIyLTAzLTA2VDA4OjE5OjAwWiIsIkVuZERhdGUiOiIyMDIyLTAzLTA2VDA4OjI5OjAwWiIsIlBlcmNlbnRhZ2VDb21wbGV0ZSI6bnVsbCwiU3R5bGUiOnsiJGlkIjoiNTI4IiwiU2hhcGUiOjAsIlNoYXBlVGhpY2tuZXNzIjowLCJEdXJhdGlvbkZvcm1hdCI6OSwiSW5jbHVkZU5vbldvcmtpbmdEYXlzSW5EdXJhdGlvbiI6ZmFsc2UsIlBlcmNlbnRhZ2VDb21wbGV0ZVN0eWxlIjp7IiRpZCI6IjUyOSIsIkZvbnRTZXR0aW5ncyI6eyIkaWQiOiI1Mz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NTMxIiwiVG9wIjowLjAsIkxlZnQiOjAuMCwiUmlnaHQiOjAuMCwiQm90dG9tIjowLjB9LCJQYWRkaW5nIjp7IiRpZCI6IjUzMiIsIlRvcCI6MC4wLCJMZWZ0IjowLjAsIlJpZ2h0IjowLjAsIkJvdHRvbSI6MC4wfSwiQmFja2dyb3VuZCI6eyIkcmVmIjoiOTcifSwiSXNWaXNpYmxlIjp0cnVlLCJXaWR0aCI6MC4wLCJIZWlnaHQiOjAuMCwiQm9yZGVyU3R5bGUiOnsiJGlkIjoiNTMzIiwiTGluZUNvbG9yIjpudWxsLCJMaW5lV2VpZ2h0IjowLjAsIkxpbmVUeXBlIjowLCJQYXJlbnRTdHlsZSI6bnVsbH0sIlBhcmVudFN0eWxlIjpudWxsfSwiRHVyYXRpb25TdHlsZSI6eyIkaWQiOiI1MzQiLCJGb250U2V0dGluZ3MiOnsiJGlkIjoiNTM1IiwiRm9udFNpemUiOjEwLCJGb250TmFtZSI6IkNvcmJlbCIsIklzQm9sZCI6ZmFsc2UsIklzSXRhbGljIjpmYWxzZSwiSXNVbmRlcmxpbmVkIjpmYWxzZSwiUGFyZW50U3R5bGUiOm51bGx9LCJBdXRvU2l6ZSI6MCwiRm9yZWdyb3VuZCI6eyIkaWQiOiI1MzYiLCJDb2xvciI6eyIkaWQiOiI1M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aWQiOiI1NDAiLCJDb2xvciI6eyIkaWQiOiI1NDEiLCJBIjowLCJSIjoyNTUsIkciOjI1NSwiQiI6MjU1fX0sIklzVmlzaWJsZSI6dHJ1ZSwiV2lkdGgiOjAuMCwiSGVpZ2h0IjowLjAsIkJvcmRlclN0eWxlIjp7IiRpZCI6IjU0MiIsIkxpbmVDb2xvciI6bnVsbCwiTGluZVdlaWdodCI6MC4wLCJMaW5lVHlwZSI6MCwiUGFyZW50U3R5bGUiOm51bGx9LCJQYXJlbnRTdHlsZSI6bnVsbH0sIkhvcml6b250YWxDb25uZWN0b3JTdHlsZSI6eyIkaWQiOiI1NDMiLCJMaW5lQ29sb3IiOnsiJHJlZiI6IjEwNiJ9LCJMaW5lV2VpZ2h0IjoxLjAsIkxpbmVUeXBlIjowLCJQYXJlbnRTdHlsZSI6bnVsbH0sIlZlcnRpY2FsQ29ubmVjdG9yU3R5bGUiOnsiJGlkIjoiNTQ0IiwiTGluZUNvbG9yIjp7IiRyZWYiOiIxMDk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MsIklzQmVsb3dUaW1lYmFuZCI6dHJ1ZSwiUGVyY2VudGFnZUNvbXBsZXRlU2hhcGVPcGFjaXR5IjozNSwiU2hhcGVTdHlsZSI6eyIkaWQiOiI1NDUiLCJNYXJnaW4iOnsiJGlkIjoiNTQ2IiwiVG9wIjowLjAsIkxlZnQiOjQuMCwiUmlnaHQiOjQuMCwiQm90dG9tIjowLjB9LCJQYWRkaW5nIjp7IiRpZCI6IjU0NyIsIlRvcCI6MC4wLCJMZWZ0IjowLjAsIlJpZ2h0IjowLjAsIkJvdHRvbSI6MC4wfSwiQmFja2dyb3VuZCI6eyIkaWQiOiI1NDgiLCJDb2xvciI6eyIkaWQiOiI1NDkiLCJBIjoyNTUsIlIiOjY1LCJHIjoxMzgsIkIiOjE3OX19LCJJc1Zpc2libGUiOnRydWUsIldpZHRoIjowLjAsIkhlaWdodCI6MTMuNDI2NjY2NjY2NjY2Njc3LCJCb3JkZXJTdHlsZSI6eyIkaWQiOiI1NTAiLCJMaW5lQ29sb3IiOnsiJHJlZiI6IjUwNiJ9LCJMaW5lV2VpZ2h0IjowLjAsIkxpbmVUeXBlIjowLCJQYXJlbnRTdHlsZSI6bnVsbH0sIlBhcmVudFN0eWxlIjpudWxsfSwiVGl0bGVTdHlsZSI6eyIkaWQiOiI1NTEiLCJGb250U2V0dGluZ3MiOnsiJGlkIjoiNTUyIiwiRm9udFNpemUiOjExLCJGb250TmFtZSI6IkNvcmJlbCIsIklzQm9sZCI6ZmFsc2UsIklzSXRhbGljIjpmYWxzZSwiSXNVbmRlcmxpbmVkIjpmYWxzZSwiUGFyZW50U3R5bGUiOm51bGx9LCJBdXRvU2l6ZSI6MiwiRm9yZWdyb3VuZCI6eyIkaWQiOiI1NTMiLCJDb2xvciI6eyIkaWQiOiI1NTQiLCJBIjoyNTUsIlIiOjAsIkciOjAsIkIiOjB9fSwiTWF4V2lkdGgiOjQ1LjUzNjY2NjY2NjY2NjY2OSwiTWF4SGVpZ2h0IjoiSW5maW5pdHkiLCJTbWFydEZvcmVncm91bmRJc0FjdGl2ZSI6ZmFsc2UsIkhvcml6b250YWxBbGlnbm1lbnQiOjAsIlZlcnRpY2FsQWxpZ25tZW50IjowLCJTbWFydEZvcmVncm91bmQiOm51bGwsIkJhY2tncm91bmRGaWxsVHlwZSI6MCwiTWFyZ2luIjp7IiRpZCI6IjU1NSIsIlRvcCI6MC4wLCJMZWZ0IjowLjAsIlJpZ2h0IjowLjAsIkJvdHRvbSI6MC4wfSwiUGFkZGluZyI6eyIkaWQiOiI1NTYiLCJUb3AiOjAuMCwiTGVmdCI6MC4wLCJSaWdodCI6MC4wLCJCb3R0b20iOjAuMH0sIkJhY2tncm91bmQiOnsiJGlkIjoiNTU3IiwiQ29sb3IiOnsiJGlkIjoiNTU4IiwiQSI6MCwiUiI6MjU1LCJHIjoyNTUsIkIiOjI1NX19LCJJc1Zpc2libGUiOnRydWUsIldpZHRoIjowLjAsIkhlaWdodCI6MC4wLCJCb3JkZXJTdHlsZSI6eyIkaWQiOiI1NTkiLCJMaW5lQ29sb3IiOm51bGwsIkxpbmVXZWlnaHQiOjAuMCwiTGluZVR5cGUiOjAsIlBhcmVudFN0eWxlIjpudWxsfSwiUGFyZW50U3R5bGUiOm51bGx9LCJEYXRlU3R5bGUiOnsiJGlkIjoiNTYwIiwiRm9udFNldHRpbmdzIjp7IiRpZCI6IjU2MSIsIkZvbnRTaXplIjoxMCwiRm9udE5hbWUiOiJDYWxpYnJpIiwiSXNCb2xkIjpmYWxzZSwiSXNJdGFsaWMiOmZhbHNlLCJJc1VuZGVybGluZWQiOmZhbHNlLCJQYXJlbnRTdHlsZSI6bnVsbH0sIkF1dG9TaXplIjowLCJGb3JlZ3JvdW5kIjp7IiRpZCI6IjU2MiIsIkNvbG9yIjp7IiRyZWYiOiIxMjkifX0sIk1heFdpZHRoIjoyMDAuMCwiTWF4SGVpZ2h0IjoiSW5maW5pdHkiLCJTbWFydEZvcmVncm91bmRJc0FjdGl2ZSI6ZmFsc2UsIkhvcml6b250YWxBbGlnbm1lbnQiOjAsIlZlcnRpY2FsQWxpZ25tZW50IjowLCJTbWFydEZvcmVncm91bmQiOm51bGwsIkJhY2tncm91bmRGaWxsVHlwZSI6MCwiTWFyZ2luIjp7IiRpZCI6IjU2MyIsIlRvcCI6MC4wLCJMZWZ0IjowLjAsIlJpZ2h0IjowLjAsIkJvdHRvbSI6MC4wfSwiUGFkZGluZyI6eyIkaWQiOiI1NjQiLCJUb3AiOjAuMCwiTGVmdCI6MC4wLCJSaWdodCI6MC4wLCJCb3R0b20iOjAuMH0sIkJhY2tncm91bmQiOnsiJHJlZiI6IjEzMiJ9LCJJc1Zpc2libGUiOnRydWUsIldpZHRoIjowLjAsIkhlaWdodCI6MC4wLCJCb3JkZXJTdHlsZSI6eyIkaWQiOiI1NjUiLCJMaW5lQ29sb3IiOm51bGwsIkxpbmVXZWlnaHQiOjAuMCwiTGluZVR5cGUiOjAsIlBhcmVudFN0eWxlIjpudWxsfSwiUGFyZW50U3R5bGUiOm51bGx9LCJEYXRlRm9ybWF0Ijp7IiRpZCI6IjU2NiIsIkZvcm1hdFN0cmluZyI6Ik1NTSBkIiwiU2VwYXJhdG9yIjoiLyIsIlVzZUludGVybmF0aW9uYWxEYXRlRm9ybWF0IjpmYWxzZSwiRGF0ZUlzVmlzaWJsZSI6ZmFsc2UsIlRpbWVJc1Zpc2libGUiOmZhbHNlLCJIb3VyRGlnaXRzIjoxLCJBbVBtRGVzaWduYXRvciI6MiwiVHJpbTAwTWludXRlcyI6ZmFsc2UsIkxhc3RLbm93blZpc2liaWxpdHlTdGF0ZSI6bnVsbH0sIldlZWtOdW1iZXJpbmciOnsiJGlkIjoiNTY3IiwiRm9ybWF0IjowLCJJc1Zpc2libGUiOmZhbHNlLCJMYXN0S25vd25WaXNpYmlsaXR5U3RhdGUiOmZhbHNlfSwiSXNWaXNpYmxlIjp0cnVlLCJQYXJlbnRTdHlsZSI6bnVsbH0sIkluZGV4IjoxLCJTbWFydER1cmF0aW9uQWN0aXZhdGVkIjp0cnVlLCJEYXRlRm9ybWF0Ijp7IiRyZWYiOiI1NjYifSwiV2Vla051bWJlcmluZyI6eyIkaWQiOiI1NjgiLCJGb3JtYXQiOjAsIklzVmlzaWJsZSI6ZmFsc2UsIkxhc3RLbm93blZpc2liaWxpdHlTdGF0ZSI6ZmFsc2V9LCJJZCI6IjA0NDJjZDJkLTg1MmEtNGFmZC1iMWJhLWM3NzlmYWZkNDM1ZiIsIkltcG9ydElkIjpudWxsLCJUaXRsZSI6IlJlc3BvbnNlIiwiTm90ZSI6bnVsbCwiSHlwZXJsaW5rIjp7IiRpZCI6IjU2OSIsIkFkZHJlc3MiOiIiLCJTdWJBZGRyZXNzIjoiIn0sIklzQ2hhbmdlZCI6ZmFsc2UsIklzTmV3IjpmYWxzZX0seyIkaWQiOiI1NzAiLCJHcm91cE5hbWUiOiJiMTFiOTVkMC00MWJkLTQxMjAtOGE1OS0xNWUxOWJiMWQwZjIiLCJTdGFydERhdGUiOiIyMDIyLTAzLTA2VDA4OjI5OjAwWiIsIkVuZERhdGUiOiIyMDIyLTAzLTA2VDA4OjQwOjAwWiIsIlBlcmNlbnRhZ2VDb21wbGV0ZSI6bnVsbCwiU3R5bGUiOnsiJGlkIjoiNTcxIiwiU2hhcGUiOjAsIlNoYXBlVGhpY2tuZXNzIjozLCJEdXJhdGlvbkZvcm1hdCI6OSwiSW5jbHVkZU5vbldvcmtpbmdEYXlzSW5EdXJhdGlvbiI6ZmFsc2UsIlBlcmNlbnRhZ2VDb21wbGV0ZVN0eWxlIjp7IiRpZCI6IjU3MiIsIkZvbnRTZXR0aW5ncyI6eyIkaWQiOiI1NzM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NTc0IiwiVG9wIjowLjAsIkxlZnQiOjAuMCwiUmlnaHQiOjAuMCwiQm90dG9tIjowLjB9LCJQYWRkaW5nIjp7IiRpZCI6IjU3NSIsIlRvcCI6MC4wLCJMZWZ0IjowLjAsIlJpZ2h0IjowLjAsIkJvdHRvbSI6MC4wfSwiQmFja2dyb3VuZCI6eyIkcmVmIjoiOTcifSwiSXNWaXNpYmxlIjp0cnVlLCJXaWR0aCI6MC4wLCJIZWlnaHQiOjAuMCwiQm9yZGVyU3R5bGUiOnsiJGlkIjoiNTc2IiwiTGluZUNvbG9yIjpudWxsLCJMaW5lV2VpZ2h0IjowLjAsIkxpbmVUeXBlIjowLCJQYXJlbnRTdHlsZSI6bnVsbH0sIlBhcmVudFN0eWxlIjpudWxsfSwiRHVyYXRpb25TdHlsZSI6eyIkaWQiOiI1NzciLCJGb250U2V0dGluZ3MiOnsiJGlkIjoiNTc4IiwiRm9udFNpemUiOjEwLCJGb250TmFtZSI6IkNvcmJlbCIsIklzQm9sZCI6ZmFsc2UsIklzSXRhbGljIjpmYWxzZSwiSXNVbmRlcmxpbmVkIjpmYWxzZSwiUGFyZW50U3R5bGUiOm51bGx9LCJBdXRvU2l6ZSI6MCwiRm9yZWdyb3VuZCI6eyIkaWQiOiI1NzkiLCJDb2xvciI6eyIkaWQiOiI1O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gxIiwiVG9wIjowLjAsIkxlZnQiOjAuMCwiUmlnaHQiOjAuMCwiQm90dG9tIjowLjB9LCJQYWRkaW5nIjp7IiRpZCI6IjU4MiIsIlRvcCI6MC4wLCJMZWZ0IjowLjAsIlJpZ2h0IjowLjAsIkJvdHRvbSI6MC4wfSwiQmFja2dyb3VuZCI6eyIkaWQiOiI1ODMiLCJDb2xvciI6eyIkaWQiOiI1ODQiLCJBIjowLCJSIjoyNTUsIkciOjI1NSwiQiI6MjU1fX0sIklzVmlzaWJsZSI6dHJ1ZSwiV2lkdGgiOjAuMCwiSGVpZ2h0IjowLjAsIkJvcmRlclN0eWxlIjp7IiRpZCI6IjU4NSIsIkxpbmVDb2xvciI6bnVsbCwiTGluZVdlaWdodCI6MC4wLCJMaW5lVHlwZSI6MCwiUGFyZW50U3R5bGUiOm51bGx9LCJQYXJlbnRTdHlsZSI6bnVsbH0sIkhvcml6b250YWxDb25uZWN0b3JTdHlsZSI6eyIkaWQiOiI1ODYiLCJMaW5lQ29sb3IiOnsiJHJlZiI6IjEwNiJ9LCJMaW5lV2VpZ2h0IjoxLjAsIkxpbmVUeXBlIjowLCJQYXJlbnRTdHlsZSI6bnVsbH0sIlZlcnRpY2FsQ29ubmVjdG9yU3R5bGUiOnsiJGlkIjoiNTg3IiwiTGluZUNvbG9yIjp7IiRyZWYiOiIxMDkifSwiTGluZVdlaWdodCI6MC4wLCJMaW5lVHlwZSI6MCwiUGFyZW50U3R5bGUiOm51bGx9LCJNYXJnaW4iOm51bGwsIlN0YXJ0RGF0ZVBvc2l0aW9uIjo2LCJFbmREYXRlUG9zaXRpb24iOjYsIkRhdGVJc1Zpc2libGUiOmZhbHNlLCJUaXRsZVBvc2l0aW9uIjowLCJEdXJhdGlvblBvc2l0aW9uIjoyLCJQZXJjZW50YWdlQ29tcGxldGVkUG9zaXRpb24iOjYsIlNwYWNpbmciOjEwLCJJc0JlbG93VGltZWJhbmQiOnRydWUsIlBlcmNlbnRhZ2VDb21wbGV0ZVNoYXBlT3BhY2l0eSI6MzUsIlNoYXBlU3R5bGUiOnsiJGlkIjoiNTg4IiwiTWFyZ2luIjp7IiRpZCI6IjU4OSIsIlRvcCI6MC4wLCJMZWZ0Ijo0LjAsIlJpZ2h0Ijo0LjAsIkJvdHRvbSI6MC4wfSwiUGFkZGluZyI6eyIkaWQiOiI1OTAiLCJUb3AiOjAuMCwiTGVmdCI6MC4wLCJSaWdodCI6MC4wLCJCb3R0b20iOjAuMH0sIkJhY2tncm91bmQiOnsiJGlkIjoiNTkxIiwiQ29sb3IiOnsiJGlkIjoiNTkyIiwiQSI6MjU1LCJSIjoxMTEsIkciOjQ5LCJCIjoxNTJ9fSwiSXNWaXNpYmxlIjp0cnVlLCJXaWR0aCI6MC4wLCJIZWlnaHQiOjE2LjAsIkJvcmRlclN0eWxlIjp7IiRpZCI6IjU5MyIsIkxpbmVDb2xvciI6eyIkcmVmIjoiNTA2In0sIkxpbmVXZWlnaHQiOjAuMCwiTGluZVR5cGUiOjAsIlBhcmVudFN0eWxlIjpudWxsfSwiUGFyZW50U3R5bGUiOm51bGx9LCJUaXRsZVN0eWxlIjp7IiRpZCI6IjU5NCIsIkZvbnRTZXR0aW5ncyI6eyIkaWQiOiI1OTUiLCJGb250U2l6ZSI6MTEsIkZvbnROYW1lIjoiQ29yYmVsIiwiSXNCb2xkIjpmYWxzZSwiSXNJdGFsaWMiOmZhbHNlLCJJc1VuZGVybGluZWQiOmZhbHNlLCJQYXJlbnRTdHlsZSI6bnVsbH0sIkF1dG9TaXplIjoyLCJGb3JlZ3JvdW5kIjp7IiRpZCI6IjU5NiIsIkNvbG9yIjp7IiRpZCI6IjU5NyIsIkEiOjI1NSwiUiI6MCwiRyI6MCwiQiI6MH19LCJNYXhXaWR0aCI6MzkuMTMsIk1heEhlaWdodCI6IkluZmluaXR5IiwiU21hcnRGb3JlZ3JvdW5kSXNBY3RpdmUiOmZhbHNlLCJIb3Jpem9udGFsQWxpZ25tZW50IjowLCJWZXJ0aWNhbEFsaWdubWVudCI6MCwiU21hcnRGb3JlZ3JvdW5kIjpudWxsLCJCYWNrZ3JvdW5kRmlsbFR5cGUiOjAsIk1hcmdpbiI6eyIkaWQiOiI1OTgiLCJUb3AiOjAuMCwiTGVmdCI6MC4wLCJSaWdodCI6MC4wLCJCb3R0b20iOjAuMH0sIlBhZGRpbmciOnsiJGlkIjoiNTk5IiwiVG9wIjowLjAsIkxlZnQiOjAuMCwiUmlnaHQiOjAuMCwiQm90dG9tIjowLjB9LCJCYWNrZ3JvdW5kIjp7IiRpZCI6IjYwMCIsIkNvbG9yIjp7IiRpZCI6IjYwMSIsIkEiOjAsIlIiOjI1NSwiRyI6MjU1LCJCIjoyNTV9fSwiSXNWaXNpYmxlIjp0cnVlLCJXaWR0aCI6MC4wLCJIZWlnaHQiOjAuMCwiQm9yZGVyU3R5bGUiOnsiJGlkIjoiNjAyIiwiTGluZUNvbG9yIjpudWxsLCJMaW5lV2VpZ2h0IjowLjAsIkxpbmVUeXBlIjowLCJQYXJlbnRTdHlsZSI6bnVsbH0sIlBhcmVudFN0eWxlIjpudWxsfSwiRGF0ZVN0eWxlIjp7IiRpZCI6IjYwMyIsIkZvbnRTZXR0aW5ncyI6eyIkaWQiOiI2MDQiLCJGb250U2l6ZSI6MTAsIkZvbnROYW1lIjoiQ2FsaWJyaSIsIklzQm9sZCI6ZmFsc2UsIklzSXRhbGljIjpmYWxzZSwiSXNVbmRlcmxpbmVkIjpmYWxzZSwiUGFyZW50U3R5bGUiOm51bGx9LCJBdXRvU2l6ZSI6MCwiRm9yZWdyb3VuZCI6eyIkaWQiOiI2MDUiLCJDb2xvciI6eyIkcmVmIjoiMTI5In19LCJNYXhXaWR0aCI6MjAwLjAsIk1heEhlaWdodCI6IkluZmluaXR5IiwiU21hcnRGb3JlZ3JvdW5kSXNBY3RpdmUiOmZhbHNlLCJIb3Jpem9udGFsQWxpZ25tZW50IjowLCJWZXJ0aWNhbEFsaWdubWVudCI6MCwiU21hcnRGb3JlZ3JvdW5kIjpudWxsLCJCYWNrZ3JvdW5kRmlsbFR5cGUiOjAsIk1hcmdpbiI6eyIkaWQiOiI2MDYiLCJUb3AiOjAuMCwiTGVmdCI6MC4wLCJSaWdodCI6MC4wLCJCb3R0b20iOjAuMH0sIlBhZGRpbmciOnsiJGlkIjoiNjA3IiwiVG9wIjowLjAsIkxlZnQiOjAuMCwiUmlnaHQiOjAuMCwiQm90dG9tIjowLjB9LCJCYWNrZ3JvdW5kIjp7IiRyZWYiOiIxMzIifSwiSXNWaXNpYmxlIjp0cnVlLCJXaWR0aCI6MC4wLCJIZWlnaHQiOjAuMCwiQm9yZGVyU3R5bGUiOnsiJGlkIjoiNjA4IiwiTGluZUNvbG9yIjpudWxsLCJMaW5lV2VpZ2h0IjowLjAsIkxpbmVUeXBlIjowLCJQYXJlbnRTdHlsZSI6bnVsbH0sIlBhcmVudFN0eWxlIjpudWxsfSwiRGF0ZUZvcm1hdCI6eyIkaWQiOiI2MDk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XZWVrTnVtYmVyaW5nIjp7IiRpZCI6IjYxMCIsIkZvcm1hdCI6MCwiSXNWaXNpYmxlIjpmYWxzZSwiTGFzdEtub3duVmlzaWJpbGl0eVN0YXRlIjpmYWxzZX0sIklzVmlzaWJsZSI6dHJ1ZSwiUGFyZW50U3R5bGUiOm51bGx9LCJJbmRleCI6MiwiU21hcnREdXJhdGlvbkFjdGl2YXRlZCI6dHJ1ZSwiRGF0ZUZvcm1hdCI6eyIkcmVmIjoiNjA5In0sIldlZWtOdW1iZXJpbmciOnsiJGlkIjoiNjExIiwiRm9ybWF0IjowLCJJc1Zpc2libGUiOmZhbHNlLCJMYXN0S25vd25WaXNpYmlsaXR5U3RhdGUiOmZhbHNlfSwiSWQiOiJmOWVmZDAxZC03M2Y4LTQwMWYtYWM5Ni0yY2VlZTYxNmM1NTgiLCJJbXBvcnRJZCI6bnVsbCwiVGl0bGUiOiJSZW1lZHkiLCJOb3RlIjpudWxsLCJIeXBlcmxpbmsiOnsiJGlkIjoiNjEyIiwiQWRkcmVzcyI6IiIsIlN1YkFkZHJlc3MiOiIifSwiSXNDaGFuZ2VkIjpmYWxzZSwiSXNOZXciOmZhbHNlfSx7IiRpZCI6IjYxMyIsIkdyb3VwTmFtZSI6ImIxMWI5NWQwLTQxYmQtNDEyMC04YTU5LTE1ZTE5YmIxZDBmMiIsIlN0YXJ0RGF0ZSI6IjIwMjItMDMtMDZUMDg6MDk6MDBaIiwiRW5kRGF0ZSI6IjIwMjItMDMtMDZUMDg6MTk6MDBaIiwiUGVyY2VudGFnZUNvbXBsZXRlIjpudWxsLCJTdHlsZSI6eyIkaWQiOiI2MTQiLCJTaGFwZSI6MCwiU2hhcGVUaGlja25lc3MiOjEsIkR1cmF0aW9uRm9ybWF0Ijo5LCJJbmNsdWRlTm9uV29ya2luZ0RheXNJbkR1cmF0aW9uIjpmYWxzZSwiUGVyY2VudGFnZUNvbXBsZXRlU3R5bGUiOnsiJGlkIjoiNjE1IiwiRm9udFNldHRpbmdzIjp7IiRpZCI6IjYxN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jE3IiwiTGluZUNvbG9yIjpudWxsLCJMaW5lV2VpZ2h0IjowLjAsIkxpbmVUeXBlIjowLCJQYXJlbnRTdHlsZSI6bnVsbH0sIlBhcmVudFN0eWxlIjpudWxsfSwiRHVyYXRpb25TdHlsZSI6eyIkaWQiOiI2MTgiLCJGb250U2V0dGluZ3MiOnsiJGlkIjoiNjE5IiwiRm9udFNpemUiOjEwLCJGb250TmFtZSI6IkNhbGlicmkiLCJJc0JvbGQiOmZhbHNlLCJJc0l0YWxpYyI6ZmFsc2UsIklzVW5kZXJsaW5lZCI6ZmFsc2UsIlBhcmVudFN0eWxlIjpudWxsfSwiQXV0b1NpemUiOjAsIkZvcmVncm91bmQiOnsiJGlkIjoiNjIwIiwiQ29sb3IiOnsiJGlkIjoiNjI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DIifSwiUGFkZGluZyI6eyIkcmVmIjoiMTAzIn0sIkJhY2tncm91bmQiOnsiJGlkIjoiNjIyIiwiQ29sb3IiOnsiJGlkIjoiNjIzIiwiQSI6MCwiUiI6MjU1LCJHIjoyNTUsIkIiOjI1NX19LCJJc1Zpc2libGUiOnRydWUsIldpZHRoIjowLjAsIkhlaWdodCI6MC4wLCJCb3JkZXJTdHlsZSI6eyIkaWQiOiI2MjQiLCJMaW5lQ29sb3IiOm51bGwsIkxpbmVXZWlnaHQiOjAuMCwiTGluZVR5cGUiOjAsIlBhcmVudFN0eWxlIjpudWxsfSwiUGFyZW50U3R5bGUiOm51bGx9LCJIb3Jpem9udGFsQ29ubmVjdG9yU3R5bGUiOnsiJGlkIjoiNjI1IiwiTGluZUNvbG9yIjp7IiRyZWYiOiIxMDYifSwiTGluZVdlaWdodCI6MS4wLCJMaW5lVHlwZSI6MCwiUGFyZW50U3R5bGUiOm51bGx9LCJWZXJ0aWNhbENvbm5lY3RvclN0eWxlIjp7IiRpZCI6IjYyNiIsIkxpbmVDb2xvciI6eyIkcmVmIjoiMTA5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nRydWUsIlBlcmNlbnRhZ2VDb21wbGV0ZVNoYXBlT3BhY2l0eSI6MzUsIlNoYXBlU3R5bGUiOnsiJGlkIjoiNjI3IiwiTWFyZ2luIjp7IiRyZWYiOiIxMTIifSwiUGFkZGluZyI6eyIkcmVmIjoiMTEzIn0sIkJhY2tncm91bmQiOnsiJGlkIjoiNjI4IiwiQ29sb3IiOnsiJGlkIjoiNjI5IiwiQSI6MjU1LCJSIjoyMjMsIkciOjgzLCJCIjozOX19LCJJc1Zpc2libGUiOnRydWUsIldpZHRoIjowLjAsIkhlaWdodCI6MTYuMCwiQm9yZGVyU3R5bGUiOnsiJGlkIjoiNjMwIiwiTGluZUNvbG9yIjp7IiRpZCI6IjYzMSIsIiR0eXBlIjoiTkxSRS5Db21tb24uRG9tLlNvbGlkQ29sb3JCcnVzaCwgTkxSRS5Db21tb24iLCJDb2xvciI6eyIkaWQiOiI2MzIiLCJBIjoyNTUsIlIiOjI1NSwiRyI6MCwiQiI6MH19LCJMaW5lV2VpZ2h0IjowLjAsIkxpbmVUeXBlIjowLCJQYXJlbnRTdHlsZSI6bnVsbH0sIlBhcmVudFN0eWxlIjpudWxsfSwiVGl0bGVTdHlsZSI6eyIkaWQiOiI2MzMiLCJGb250U2V0dGluZ3MiOnsiJGlkIjoiNjM0IiwiRm9udFNpemUiOjExLCJGb250TmFtZSI6IkNvcmJlbCIsIklzQm9sZCI6ZmFsc2UsIklzSXRhbGljIjpmYWxzZSwiSXNVbmRlcmxpbmVkIjpmYWxzZSwiUGFyZW50U3R5bGUiOm51bGx9LCJBdXRvU2l6ZSI6MCwiRm9yZWdyb3VuZCI6eyIkaWQiOiI2MzUiLCJDb2xvciI6eyIkaWQiOiI2MzY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aWQiOiI2MzciLCJDb2xvciI6eyIkaWQiOiI2MzgiLCJBIjowLCJSIjoyNTUsIkciOjI1NSwiQiI6MjU1fX0sIklzVmlzaWJsZSI6dHJ1ZSwiV2lkdGgiOjAuMCwiSGVpZ2h0IjowLjAsIkJvcmRlclN0eWxlIjp7IiRpZCI6IjYzOSIsIkxpbmVDb2xvciI6bnVsbCwiTGluZVdlaWdodCI6MC4wLCJMaW5lVHlwZSI6MCwiUGFyZW50U3R5bGUiOm51bGx9LCJQYXJlbnRTdHlsZSI6bnVsbH0sIkRhdGVTdHlsZSI6eyIkaWQiOiI2NDAiLCJGb250U2V0dGluZ3MiOnsiJGlkIjoiNjQxIiwiRm9udFNpemUiOjEwLCJGb250TmFtZSI6IkNhbGlicmkiLCJJc0JvbGQiOmZhbHNlLCJJc0l0YWxpYyI6ZmFsc2UsIklzVW5kZXJsaW5lZCI6ZmFsc2UsIlBhcmVudFN0eWxlIjpudWxs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cmVmIjoiMTMwIn0sIlBhZGRpbmciOnsiJHJlZiI6IjEzMSJ9LCJCYWNrZ3JvdW5kIjp7IiRyZWYiOiIxMzIifSwiSXNWaXNpYmxlIjp0cnVlLCJXaWR0aCI6MC4wLCJIZWlnaHQiOjAuMCwiQm9yZGVyU3R5bGUiOnsiJGlkIjoiNjQyIiwiTGluZUNvbG9yIjpudWxsLCJMaW5lV2VpZ2h0IjowLjAsIkxpbmVUeXBlIjowLCJQYXJlbnRTdHlsZSI6bnVsbH0sIlBhcmVudFN0eWxlIjpudWxsfSwiRGF0ZUZvcm1hdCI6eyIkaWQiOiI2NDM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XZWVrTnVtYmVyaW5nIjp7IiRpZCI6IjY0NCIsIkZvcm1hdCI6MCwiSXNWaXNpYmxlIjpmYWxzZSwiTGFzdEtub3duVmlzaWJpbGl0eVN0YXRlIjpmYWxzZX0sIklzVmlzaWJsZSI6dHJ1ZSwiUGFyZW50U3R5bGUiOm51bGx9LCJJbmRleCI6MywiU21hcnREdXJhdGlvbkFjdGl2YXRlZCI6dHJ1ZSwiRGF0ZUZvcm1hdCI6eyIkcmVmIjoiNjQzIn0sIldlZWtOdW1iZXJpbmciOnsiJGlkIjoiNjQ1IiwiRm9ybWF0IjowLCJJc1Zpc2libGUiOmZhbHNlLCJMYXN0S25vd25WaXNpYmlsaXR5U3RhdGUiOmZhbHNlfSwiSWQiOiJiYjc4ZTgxMS1hMWU5LTQ4NzAtYWViOS02YjAwNmZjMzAwMDEiLCJJbXBvcnRJZCI6bnVsbCwiVGl0bGUiOiJWZXJpZmljYXRpb24iLCJOb3RlIjpudWxsLCJIeXBlcmxpbmsiOnsiJGlkIjoiNjQ2IiwiQWRkcmVzcyI6IiIsIlN1YkFkZHJlc3MiOiIifSwiSXNDaGFuZ2VkIjpmYWxzZSwiSXNOZXciOmZhbHNlfSx7IiRpZCI6IjY0NyIsIkdyb3VwTmFtZSI6IjQ3NzFjNGYzLTQ4YWQtNDQ1Yy04YzExLWZlYTExOGRmYjZmZSIsIlN0YXJ0RGF0ZSI6IjIwMjItMDMtMDZUMDg6MDA6MDBaIiwiRW5kRGF0ZSI6IjIwMjItMDMtMDZUMDg6NDA6MDBaIiwiUGVyY2VudGFnZUNvbXBsZXRlIjpudWxsLCJTdHlsZSI6eyIkaWQiOiI2NDgiLCJTaGFwZSI6NiwiU2hhcGVUaGlja25lc3MiOjIsIkR1cmF0aW9uRm9ybWF0Ijo5LCJJbmNsdWRlTm9uV29ya2luZ0RheXNJbkR1cmF0aW9uIjpmYWxzZSwiUGVyY2VudGFnZUNvbXBsZXRlU3R5bGUiOnsiJGlkIjoiNjQ5IiwiRm9udFNldHRpbmdzIjp7IiRpZCI6IjY1MC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7IiRyZWYiOiI5NyJ9LCJJc1Zpc2libGUiOnRydWUsIldpZHRoIjowLjAsIkhlaWdodCI6MC4wLCJCb3JkZXJTdHlsZSI6eyIkaWQiOiI2NTMiLCJMaW5lQ29sb3IiOm51bGwsIkxpbmVXZWlnaHQiOjAuMCwiTGluZVR5cGUiOjAsIlBhcmVudFN0eWxlIjpudWxsfSwiUGFyZW50U3R5bGUiOm51bGx9LCJEdXJhdGlvblN0eWxlIjp7IiRpZCI6IjY1NCIsIkZvbnRTZXR0aW5ncyI6eyIkaWQiOiI2NTUiLCJGb250U2l6ZSI6MTAsIkZvbnROYW1lIjoiQ29yYmVsIiwiSXNCb2xkIjpmYWxzZSwiSXNJdGFsaWMiOmZhbHNlLCJJc1VuZGVybGluZWQiOmZhbHNlLCJQYXJlbnRTdHlsZSI6bnVsbH0sIkF1dG9TaXplIjowLCJGb3JlZ3JvdW5kIjp7IiRpZCI6IjY1NiIsIkNvbG9yIjp7IiRpZCI6IjY1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7IiRpZCI6IjY2MCIsIkNvbG9yIjp7IiRpZCI6IjY2MSIsIkEiOjAsIlIiOjI1NSwiRyI6MjU1LCJCIjoyNTV9fSwiSXNWaXNpYmxlIjp0cnVlLCJXaWR0aCI6MC4wLCJIZWlnaHQiOjAuMCwiQm9yZGVyU3R5bGUiOnsiJGlkIjoiNjYyIiwiTGluZUNvbG9yIjpudWxsLCJMaW5lV2VpZ2h0IjowLjAsIkxpbmVUeXBlIjowLCJQYXJlbnRTdHlsZSI6bnVsbH0sIlBhcmVudFN0eWxlIjpudWxsfSwiSG9yaXpvbnRhbENvbm5lY3RvclN0eWxlIjp7IiRpZCI6IjY2MyIsIkxpbmVDb2xvciI6eyIkcmVmIjoiMTA2In0sIkxpbmVXZWlnaHQiOjEuMCwiTGluZVR5cGUiOjAsIlBhcmVudFN0eWxlIjpudWxsfSwiVmVydGljYWxDb25uZWN0b3JTdHlsZSI6eyIkaWQiOiI2NjQiLCJMaW5lQ29sb3IiOnsiJGlkIjoiNjY1IiwiJHR5cGUiOiJOTFJFLkNvbW1vbi5Eb20uU29saWRDb2xvckJydXNoLCBOTFJFLkNvbW1vbiIsIkNvbG9yIjp7IiRpZCI6IjY2NiIsIkEiOjI1NSwiUiI6MjA0LCJHIjoyMDQsIkIiOjIwNH19LCJMaW5lV2VpZ2h0Ijox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0cnVlLCJQZXJjZW50YWdlQ29tcGxldGVTaGFwZU9wYWNpdHkiOjM1LCJTaGFwZVN0eWxlIjp7IiRpZCI6IjY2NyIsIk1hcmdpbiI6eyIkaWQiOiI2NjgiLCJUb3AiOjAuMCwiTGVmdCI6NC4wLCJSaWdodCI6NC4wLCJCb3R0b20iOjAuMH0sIlBhZGRpbmciOnsiJGlkIjoiNjY5IiwiVG9wIjowLjAsIkxlZnQiOjAuMCwiUmlnaHQiOjAuMCwiQm90dG9tIjowLjB9LCJCYWNrZ3JvdW5kIjp7IiRpZCI6IjY3MCIsIkNvbG9yIjp7IiRpZCI6IjY3MSIsIkEiOjI1NSwiUiI6MjIzLCJHIjo4MywiQiI6Mzl9fSwiSXNWaXNpYmxlIjp0cnVlLCJXaWR0aCI6MC4wLCJIZWlnaHQiOjIyLjAsIkJvcmRlclN0eWxlIjp7IiRpZCI6IjY3MiIsIkxpbmVDb2xvciI6eyIkcmVmIjoiNTA2In0sIkxpbmVXZWlnaHQiOjAuMCwiTGluZVR5cGUiOjAsIlBhcmVudFN0eWxlIjpudWxsfSwiUGFyZW50U3R5bGUiOm51bGx9LCJUaXRsZVN0eWxlIjp7IiRpZCI6IjY3MyIsIkZvbnRTZXR0aW5ncyI6eyIkaWQiOiI2NzQiLCJGb250U2l6ZSI6MTEsIkZvbnROYW1lIjoiQ29yYmVsIiwiSXNCb2xkIjpmYWxzZSwiSXNJdGFsaWMiOmZhbHNlLCJJc1VuZGVybGluZWQiOmZhbHNlLCJQYXJlbnRTdHlsZSI6bnVsbH0sIkF1dG9TaXplIjoyLCJGb3JlZ3JvdW5kIjp7IiRpZCI6IjY3NSIsIkNvbG9yIjp7IiRpZCI6IjY3NiIsIkEiOjI1NSwiUiI6MCwiRyI6MCwiQiI6MH19LCJNYXhXaWR0aCI6MTA4Ljk5NjY2NjY2NjY2NjY3LCJNYXhIZWlnaHQiOiJJbmZpbml0eSIsIlNtYXJ0Rm9yZWdyb3VuZElzQWN0aXZlIjpmYWxzZSwiSG9yaXpvbnRhbEFsaWdubWVudCI6MCwiVmVydGljYWxBbGlnbm1lbnQiOjAsIlNtYXJ0Rm9yZWdyb3VuZCI6bnVsbCwiQmFja2dyb3VuZEZpbGxUeXBlIjowLCJNYXJnaW4iOnsiJGlkIjoiNjc3IiwiVG9wIjowLjAsIkxlZnQiOjAuMCwiUmlnaHQiOjAuMCwiQm90dG9tIjowLjB9LCJQYWRkaW5nIjp7IiRpZCI6IjY3OCIsIlRvcCI6MC4wLCJMZWZ0IjowLjAsIlJpZ2h0IjowLjAsIkJvdHRvbSI6MC4wfSwiQmFja2dyb3VuZCI6eyIkaWQiOiI2NzkiLCJDb2xvciI6eyIkaWQiOiI2ODAiLCJBIjowLCJSIjoyNTUsIkciOjI1NSwiQiI6MjU1fX0sIklzVmlzaWJsZSI6dHJ1ZSwiV2lkdGgiOjAuMCwiSGVpZ2h0IjowLjAsIkJvcmRlclN0eWxlIjp7IiRpZCI6IjY4MSIsIkxpbmVDb2xvciI6bnVsbCwiTGluZVdlaWdodCI6MC4wLCJMaW5lVHlwZSI6MCwiUGFyZW50U3R5bGUiOm51bGx9LCJQYXJlbnRTdHlsZSI6bnVsbH0sIkRhdGVTdHlsZSI6eyIkaWQiOiI2ODIiLCJGb250U2V0dGluZ3MiOnsiJGlkIjoiNjgzIiwiRm9udFNpemUiOjEwLCJGb250TmFtZSI6IkNhbGlicmkiLCJJc0JvbGQiOmZhbHNlLCJJc0l0YWxpYyI6ZmFsc2UsIklzVW5kZXJsaW5lZCI6ZmFsc2UsIlBhcmVudFN0eWxlIjpudWxsfSwiQXV0b1NpemUiOjAsIkZvcmVncm91bmQiOnsiJGlkIjoiNjg0IiwiQ29sb3IiOnsiJHJlZiI6IjEyOSJ9fSwiTWF4V2lkdGgiOjIwMC4wLCJNYXhIZWlnaHQiOiJJbmZpbml0eSIsIlNtYXJ0Rm9yZWdyb3VuZElzQWN0aXZlIjpmYWxzZSwiSG9yaXpvbnRhbEFsaWdubWVudCI6MCwiVmVydGljYWxBbGlnbm1lbnQiOjAsIlNtYXJ0Rm9yZWdyb3VuZCI6bnVsbCwiQmFja2dyb3VuZEZpbGxUeXBlIjowLCJNYXJnaW4iOnsiJGlkIjoiNjg1IiwiVG9wIjowLjAsIkxlZnQiOjAuMCwiUmlnaHQiOjAuMCwiQm90dG9tIjowLjB9LCJQYWRkaW5nIjp7IiRpZCI6IjY4NiIsIlRvcCI6MC4wLCJMZWZ0IjowLjAsIlJpZ2h0IjowLjAsIkJvdHRvbSI6MC4wfSwiQmFja2dyb3VuZCI6eyIkcmVmIjoiMTMyIn0sIklzVmlzaWJsZSI6dHJ1ZSwiV2lkdGgiOjAuMCwiSGVpZ2h0IjowLjAsIkJvcmRlclN0eWxlIjp7IiRpZCI6IjY4NyIsIkxpbmVDb2xvciI6bnVsbCwiTGluZVdlaWdodCI6MC4wLCJMaW5lVHlwZSI6MCwiUGFyZW50U3R5bGUiOm51bGx9LCJQYXJlbnRTdHlsZSI6bnVsbH0sIkRhdGVGb3JtYXQiOnsiJGlkIjoiNjg4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2ODkiLCJGb3JtYXQiOjAsIklzVmlzaWJsZSI6ZmFsc2UsIkxhc3RLbm93blZpc2liaWxpdHlTdGF0ZSI6ZmFsc2V9LCJJc1Zpc2libGUiOnRydWUsIlBhcmVudFN0eWxlIjpudWxsfSwiSW5kZXgiOjYsIlNtYXJ0RHVyYXRpb25BY3RpdmF0ZWQiOnRydWUsIkRhdGVGb3JtYXQiOnsiJHJlZiI6IjY4OCJ9LCJXZWVrTnVtYmVyaW5nIjp7IiRpZCI6IjY5MCIsIkZvcm1hdCI6MCwiSXNWaXNpYmxlIjpmYWxzZSwiTGFzdEtub3duVmlzaWJpbGl0eVN0YXRlIjpmYWxzZX0sIklkIjoiNzIwYmJkMDQtOGZlYS00Njg1LTg1MTQtZjU5NDIyNGIwYmE5IiwiSW1wb3J0SWQiOm51bGwsIlRpdGxlIjoiSW5jaWRlbnQgRHVyYXRpb24gVG90YWwiLCJOb3RlIjpudWxsLCJIeXBlcmxpbmsiOnsiJGlkIjoiNjkxIiwiQWRkcmVzcyI6IiIsIlN1YkFkZHJlc3MiOiIifSwiSXNDaGFuZ2VkIjpmYWxzZSwiSXNOZXciOmZhbHNlfSx7IiRpZCI6IjY5MiIsIkdyb3VwTmFtZSI6IjQ3NzFjNGYzLTQ4YWQtNDQ1Yy04YzExLWZlYTExOGRmYjZmZSIsIlN0YXJ0RGF0ZSI6IjIwMjItMDMtMDZUMDg6NDA6MDBaIiwiRW5kRGF0ZSI6IjIwMjItMDMtMDZUMDk6MTU6MDBaIiwiUGVyY2VudGFnZUNvbXBsZXRlIjpudWxsLCJTdHlsZSI6eyIkaWQiOiI2OTMiLCJTaGFwZSI6NiwiU2hhcGVUaGlja25lc3MiOjIsIkR1cmF0aW9uRm9ybWF0Ijo5LCJJbmNsdWRlTm9uV29ya2luZ0RheXNJbkR1cmF0aW9uIjpmYWxzZSwiUGVyY2VudGFnZUNvbXBsZXRlU3R5bGUiOnsiJGlkIjoiNjk0IiwiRm9udFNldHRpbmdzIjp7IiRpZCI6IjY5NSIsIkZvbnRTaXplIjoxMCwiRm9udE5hbWUiOiJDYWxpYnJpIiwiSXNCb2xkIjpmYWxzZSwiSXNJdGFsaWMiOmZhbHNlLCJJc1VuZGVybGluZWQiOmZhbHNlLCJQYXJlbnRTdHlsZSI6bnVsbH0sIkF1dG9TaXplIjowLCJGb3JlZ3JvdW5kIjp7IiRpZCI6IjY5NiIsIkNvbG9yIjp7IiRpZCI6IjY5Ny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k4IiwiVG9wIjowLjAsIkxlZnQiOjAuMCwiUmlnaHQiOjAuMCwiQm90dG9tIjowLjB9LCJQYWRkaW5nIjp7IiRpZCI6IjY5OSIsIlRvcCI6MC4wLCJMZWZ0IjowLjAsIlJpZ2h0IjowLjAsIkJvdHRvbSI6MC4wfSwiQmFja2dyb3VuZCI6eyIkaWQiOiI3MDAiLCJDb2xvciI6eyIkaWQiOiI3MDEiLCJBIjo4OSwiUiI6MCwiRyI6MCwiQiI6MH19LCJJc1Zpc2libGUiOnRydWUsIldpZHRoIjowLjAsIkhlaWdodCI6MC4wLCJCb3JkZXJTdHlsZSI6eyIkaWQiOiI3MDIiLCJMaW5lQ29sb3IiOm51bGwsIkxpbmVXZWlnaHQiOjAuMCwiTGluZVR5cGUiOjAsIlBhcmVudFN0eWxlIjpudWxsfSwiUGFyZW50U3R5bGUiOm51bGx9LCJEdXJhdGlvblN0eWxlIjp7IiRpZCI6IjcwMyIsIkZvbnRTZXR0aW5ncyI6eyIkaWQiOiI3MDQiLCJGb250U2l6ZSI6MTAsIkZvbnROYW1lIjoiQ29yYmVsIiwiSXNCb2xkIjpmYWxzZSwiSXNJdGFsaWMiOmZhbHNlLCJJc1VuZGVybGluZWQiOmZhbHNlLCJQYXJlbnRTdHlsZSI6bnVsbH0sIkF1dG9TaXplIjowLCJGb3JlZ3JvdW5kIjp7IiRpZCI6IjcwNSIsIkNvbG9yIjp7IiRpZCI6Ijc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DciLCJUb3AiOjAuMCwiTGVmdCI6MC4wLCJSaWdodCI6MC4wLCJCb3R0b20iOjAuMH0sIlBhZGRpbmciOnsiJGlkIjoiNzA4IiwiVG9wIjowLjAsIkxlZnQiOjAuMCwiUmlnaHQiOjAuMCwiQm90dG9tIjowLjB9LCJCYWNrZ3JvdW5kIjp7IiRpZCI6IjcwOSIsIkNvbG9yIjp7IiRpZCI6IjcxMCIsIkEiOjAsIlIiOjI1NSwiRyI6MjU1LCJCIjoyNTV9fSwiSXNWaXNpYmxlIjp0cnVlLCJXaWR0aCI6MC4wLCJIZWlnaHQiOjAuMCwiQm9yZGVyU3R5bGUiOnsiJGlkIjoiNzExIiwiTGluZUNvbG9yIjpudWxsLCJMaW5lV2VpZ2h0IjowLjAsIkxpbmVUeXBlIjowLCJQYXJlbnRTdHlsZSI6bnVsbH0sIlBhcmVudFN0eWxlIjpudWxsfSwiSG9yaXpvbnRhbENvbm5lY3RvclN0eWxlIjp7IiRpZCI6IjcxMiIsIkxpbmVDb2xvciI6eyIkcmVmIjoiMTA2In0sIkxpbmVXZWlnaHQiOjEuMCwiTGluZVR5cGUiOjAsIlBhcmVudFN0eWxlIjpudWxsfSwiVmVydGljYWxDb25uZWN0b3JTdHlsZSI6eyIkaWQiOiI3MTMiLCJMaW5lQ29sb3IiOnsiJGlkIjoiNzE0IiwiJHR5cGUiOiJOTFJFLkNvbW1vbi5Eb20uU29saWRDb2xvckJydXNoLCBOTFJFLkNvbW1vbiIsIkNvbG9yIjp7IiRpZCI6IjcxNSIsIkEiOjI1NSwiUiI6MCwiRyI6MCwiQiI6MH19LCJMaW5lV2VpZ2h0IjowLjAsIkxpbmVUeXBlIjowLCJQYXJlbnRTdHlsZSI6bnVsbH0sIk1hcmdpbiI6bnVsbCwiU3RhcnREYXRlUG9zaXRpb24iOjYsIkVuZERhdGVQb3NpdGlvbiI6NiwiRGF0ZUlzVmlzaWJsZSI6ZmFsc2UsIlRpdGxlUG9zaXRpb24iOjAsIkR1cmF0aW9uUG9zaXRpb24iOjIsIlBlcmNlbnRhZ2VDb21wbGV0ZWRQb3NpdGlvbiI6MiwiU3BhY2luZyI6MywiSXNCZWxvd1RpbWViYW5kIjp0cnVlLCJQZXJjZW50YWdlQ29tcGxldGVTaGFwZU9wYWNpdHkiOjM1LCJTaGFwZVN0eWxlIjp7IiRpZCI6IjcxNiIsIk1hcmdpbiI6eyIkaWQiOiI3MTciLCJUb3AiOjAuMCwiTGVmdCI6NC4wLCJSaWdodCI6NC4wLCJCb3R0b20iOjAuMH0sIlBhZGRpbmciOnsiJGlkIjoiNzE4IiwiVG9wIjowLjAsIkxlZnQiOjAuMCwiUmlnaHQiOjAuMCwiQm90dG9tIjowLjB9LCJCYWNrZ3JvdW5kIjp7IiRpZCI6IjcxOSIsIkNvbG9yIjp7IiRpZCI6IjcyMCIsIkEiOjI1NSwiUiI6MjU0LCJHIjoxOTUsIkIiOjZ9fSwiSXNWaXNpYmxlIjp0cnVlLCJXaWR0aCI6MC4wLCJIZWlnaHQiOjIyLjAsIkJvcmRlclN0eWxlIjp7IiRpZCI6IjcyMSIsIkxpbmVDb2xvciI6eyIkcmVmIjoiNTA2In0sIkxpbmVXZWlnaHQiOjAuMCwiTGluZVR5cGUiOjAsIlBhcmVudFN0eWxlIjpudWxsfSwiUGFyZW50U3R5bGUiOm51bGx9LCJUaXRsZVN0eWxlIjp7IiRpZCI6IjcyMiIsIkZvbnRTZXR0aW5ncyI6eyIkaWQiOiI3MjMiLCJGb250U2l6ZSI6MTEsIkZvbnROYW1lIjoiQ29yYmVsIiwiSXNCb2xkIjpmYWxzZSwiSXNJdGFsaWMiOmZhbHNlLCJJc1VuZGVybGluZWQiOmZhbHNlLCJQYXJlbnRTdHlsZSI6bnVsbH0sIkF1dG9TaXplIjoyLCJGb3JlZ3JvdW5kIjp7IiRpZCI6IjcyNCIsIkNvbG9yIjp7IiRpZCI6IjcyNSIsIkEiOjI1NSwiUiI6MCwiRyI6MCwiQiI6MH19LCJNYXhXaWR0aCI6ODkuNzE2NjY2NjY2NjY2NjY5LCJNYXhIZWlnaHQiOiJJbmZpbml0eSIsIlNtYXJ0Rm9yZWdyb3VuZElzQWN0aXZlIjpmYWxzZSwiSG9yaXpvbnRhbEFsaWdubWVudCI6MCwiVmVydGljYWxBbGlnbm1lbnQiOjAsIlNtYXJ0Rm9yZWdyb3VuZCI6bnVsbCwiQmFja2dyb3VuZEZpbGxUeXBlIjowLCJNYXJnaW4iOnsiJGlkIjoiNzI2IiwiVG9wIjowLjAsIkxlZnQiOjAuMCwiUmlnaHQiOjAuMCwiQm90dG9tIjowLjB9LCJQYWRkaW5nIjp7IiRpZCI6IjcyNyIsIlRvcCI6MC4wLCJMZWZ0IjowLjAsIlJpZ2h0IjowLjAsIkJvdHRvbSI6MC4wfSwiQmFja2dyb3VuZCI6eyIkaWQiOiI3MjgiLCJDb2xvciI6eyIkaWQiOiI3MjkiLCJBIjowLCJSIjoyNTUsIkciOjI1NSwiQiI6MjU1fX0sIklzVmlzaWJsZSI6dHJ1ZSwiV2lkdGgiOjAuMCwiSGVpZ2h0IjowLjAsIkJvcmRlclN0eWxlIjp7IiRpZCI6IjczMCIsIkxpbmVDb2xvciI6bnVsbCwiTGluZVdlaWdodCI6MC4wLCJMaW5lVHlwZSI6MCwiUGFyZW50U3R5bGUiOm51bGx9LCJQYXJlbnRTdHlsZSI6bnVsbH0sIkRhdGVTdHlsZSI6eyIkaWQiOiI3MzEiLCJGb250U2V0dGluZ3MiOnsiJGlkIjoiNzMyIiwiRm9udFNpemUiOjEwLCJGb250TmFtZSI6IkNhbGlicmkiLCJJc0JvbGQiOmZhbHNlLCJJc0l0YWxpYyI6ZmFsc2UsIklzVW5kZXJsaW5lZCI6ZmFsc2UsIlBhcmVudFN0eWxlIjpudWxsfSwiQXV0b1NpemUiOjAsIkZvcmVncm91bmQiOnsiJGlkIjoiNzMzIiwiQ29sb3IiOnsiJHJlZiI6IjEyOSJ9fSwiTWF4V2lkdGgiOjIwMC4wLCJNYXhIZWlnaHQiOiJJbmZpbml0eSIsIlNtYXJ0Rm9yZWdyb3VuZElzQWN0aXZlIjpmYWxzZSwiSG9yaXpvbnRhbEFsaWdubWVudCI6MCwiVmVydGljYWxBbGlnbm1lbnQiOjAsIlNtYXJ0Rm9yZWdyb3VuZCI6bnVsbCwiQmFja2dyb3VuZEZpbGxUeXBlIjowLCJNYXJnaW4iOnsiJGlkIjoiNzM0IiwiVG9wIjowLjAsIkxlZnQiOjAuMCwiUmlnaHQiOjAuMCwiQm90dG9tIjowLjB9LCJQYWRkaW5nIjp7IiRpZCI6IjczNSIsIlRvcCI6MC4wLCJMZWZ0IjowLjAsIlJpZ2h0IjowLjAsIkJvdHRvbSI6MC4wfSwiQmFja2dyb3VuZCI6eyIkcmVmIjoiMTMyIn0sIklzVmlzaWJsZSI6dHJ1ZSwiV2lkdGgiOjAuMCwiSGVpZ2h0IjowLjAsIkJvcmRlclN0eWxlIjp7IiRpZCI6IjczNiIsIkxpbmVDb2xvciI6bnVsbCwiTGluZVdlaWdodCI6MC4wLCJMaW5lVHlwZSI6MCwiUGFyZW50U3R5bGUiOm51bGx9LCJQYXJlbnRTdHlsZSI6bnVsbH0sIkRhdGVGb3JtYXQiOnsiJGlkIjoiNzM3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3MzgiLCJGb3JtYXQiOjAsIklzVmlzaWJsZSI6ZmFsc2UsIkxhc3RLbm93blZpc2liaWxpdHlTdGF0ZSI6ZmFsc2V9LCJJc1Zpc2libGUiOnRydWUsIlBhcmVudFN0eWxlIjpudWxsfSwiSW5kZXgiOjcsIlNtYXJ0RHVyYXRpb25BY3RpdmF0ZWQiOnRydWUsIkRhdGVGb3JtYXQiOnsiJHJlZiI6IjczNyJ9LCJXZWVrTnVtYmVyaW5nIjp7IiRpZCI6IjczOSIsIkZvcm1hdCI6MCwiSXNWaXNpYmxlIjpmYWxzZSwiTGFzdEtub3duVmlzaWJpbGl0eVN0YXRlIjpmYWxzZX0sIklkIjoiYTg5MGQ3NTMtNzIzYy00ZmZiLWFkOGMtZTZkMDE1MThmZmQ1IiwiSW1wb3J0SWQiOm51bGwsIlRpdGxlIjoiUmVtZWR5IFZhbGlkYXRpb24iLCJOb3RlIjpudWxsLCJIeXBlcmxpbmsiOnsiJGlkIjoiNzQwIiwiQWRkcmVzcyI6IiIsIlN1YkFkZHJlc3MiOiIifSwiSXNDaGFuZ2VkIjpmYWxzZSwiSXNOZXciOmZhbHNlfSx7IiRpZCI6Ijc0MSIsIkdyb3VwTmFtZSI6bnVsbCwiU3RhcnREYXRlIjoiMjAyMi0wMy0wNlQwOToxNTowMFoiLCJFbmREYXRlIjoiMjAyMi0wMy0wNlQxMDowMDowMFoiLCJQZXJjZW50YWdlQ29tcGxldGUiOm51bGwsIlN0eWxlIjp7IiRpZCI6Ijc0MiIsIlNoYXBlIjozLCJTaGFwZVRoaWNrbmVzcyI6MSwiRHVyYXRpb25Gb3JtYXQiOjksIkluY2x1ZGVOb25Xb3JraW5nRGF5c0luRHVyYXRpb24iOmZhbHNlLCJQZXJjZW50YWdlQ29tcGxldGVTdHlsZSI6eyIkaWQiOiI3NDMiLCJGb250U2V0dGluZ3MiOnsiJGlkIjoiNzQ0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HJlZiI6Ijk3In0sIklzVmlzaWJsZSI6dHJ1ZSwiV2lkdGgiOjAuMCwiSGVpZ2h0IjowLjAsIkJvcmRlclN0eWxlIjp7IiRpZCI6Ijc0NyIsIkxpbmVDb2xvciI6bnVsbCwiTGluZVdlaWdodCI6MC4wLCJMaW5lVHlwZSI6MCwiUGFyZW50U3R5bGUiOm51bGx9LCJQYXJlbnRTdHlsZSI6bnVsbH0sIkR1cmF0aW9uU3R5bGUiOnsiJGlkIjoiNzQ4IiwiRm9udFNldHRpbmdzIjp7IiRpZCI6Ijc0OSIsIkZvbnRTaXplIjoxMCwiRm9udE5hbWUiOiJDb3JiZWwiLCJJc0JvbGQiOmZhbHNlLCJJc0l0YWxpYyI6ZmFsc2UsIklzVW5kZXJsaW5lZCI6ZmFsc2UsIlBhcmVudFN0eWxlIjpudWxsfSwiQXV0b1NpemUiOjAsIkZvcmVncm91bmQiOnsiJGlkIjoiNzUwIiwiQ29sb3IiOnsiJGlkIjoiNzUx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c1MiIsIlRvcCI6MC4wLCJMZWZ0IjowLjAsIlJpZ2h0IjowLjAsIkJvdHRvbSI6MC4wfSwiUGFkZGluZyI6eyIkaWQiOiI3NTMiLCJUb3AiOjAuMCwiTGVmdCI6MC4wLCJSaWdodCI6MC4wLCJCb3R0b20iOjAuMH0sIkJhY2tncm91bmQiOnsiJGlkIjoiNzU0IiwiQ29sb3IiOnsiJGlkIjoiNzU1IiwiQSI6MCwiUiI6MjU1LCJHIjoyNTUsIkIiOjI1NX19LCJJc1Zpc2libGUiOnRydWUsIldpZHRoIjowLjAsIkhlaWdodCI6MC4wLCJCb3JkZXJTdHlsZSI6eyIkaWQiOiI3NTYiLCJMaW5lQ29sb3IiOm51bGwsIkxpbmVXZWlnaHQiOjAuMCwiTGluZVR5cGUiOjAsIlBhcmVudFN0eWxlIjpudWxsfSwiUGFyZW50U3R5bGUiOm51bGx9LCJIb3Jpem9udGFsQ29ubmVjdG9yU3R5bGUiOnsiJGlkIjoiNzU3IiwiTGluZUNvbG9yIjp7IiRyZWYiOiIxMDYifSwiTGluZVdlaWdodCI6MS4wLCJMaW5lVHlwZSI6MCwiUGFyZW50U3R5bGUiOm51bGx9LCJWZXJ0aWNhbENvbm5lY3RvclN0eWxlIjp7IiRpZCI6Ijc1OCIsIkxpbmVDb2xvciI6eyIkcmVmIjoiMTA5In0sIkxpbmVXZWlnaHQiOjE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NzU5IiwiTWFyZ2luIjp7IiRpZCI6Ijc2MCIsIlRvcCI6MC4wLCJMZWZ0Ijo0LjAsIlJpZ2h0Ijo0LjAsIkJvdHRvbSI6MC4wfSwiUGFkZGluZyI6eyIkaWQiOiI3NjEiLCJUb3AiOjAuMCwiTGVmdCI6MC4wLCJSaWdodCI6MC4wLCJCb3R0b20iOjAuMH0sIkJhY2tncm91bmQiOnsiJGlkIjoiNzYyIiwiQ29sb3IiOnsiJGlkIjoiNzYzIiwiQSI6MjU1LCJSIjoxNjYsIkciOjE4MywiQiI6Mzl9fSwiSXNWaXNpYmxlIjp0cnVlLCJXaWR0aCI6MC4wLCJIZWlnaHQiOjE2LjAsIkJvcmRlclN0eWxlIjp7IiRpZCI6Ijc2NCIsIkxpbmVDb2xvciI6eyIkcmVmIjoiNTA2In0sIkxpbmVXZWlnaHQiOjAuMCwiTGluZVR5cGUiOjAsIlBhcmVudFN0eWxlIjpudWxsfSwiUGFyZW50U3R5bGUiOm51bGx9LCJUaXRsZVN0eWxlIjp7IiRpZCI6Ijc2NSIsIkZvbnRTZXR0aW5ncyI6eyIkaWQiOiI3NjYiLCJGb250U2l6ZSI6MTEsIkZvbnROYW1lIjoiQ29yYmVsIiwiSXNCb2xkIjpmYWxzZSwiSXNJdGFsaWMiOmZhbHNlLCJJc1VuZGVybGluZWQiOmZhbHNlLCJQYXJlbnRTdHlsZSI6bnVsbH0sIkF1dG9TaXplIjoyLCJGb3JlZ3JvdW5kIjp7IiRpZCI6Ijc2NyIsIkNvbG9yIjp7IiRpZCI6Ijc2OCIsIkEiOjI1NSwiUiI6MCwiRyI6MCwiQiI6MH19LCJNYXhXaWR0aCI6MTA4LjA5NjY2NjY2NjY2NjY4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wLCJSIjoyNTUsIkciOjI1NSwiQiI6MjU1fX0sIklzVmlzaWJsZSI6dHJ1ZSwiV2lkdGgiOjAuMCwiSGVpZ2h0IjowLjAsIkJvcmRlclN0eWxlIjp7IiRpZCI6Ijc3MyIsIkxpbmVDb2xvciI6bnVsbCwiTGluZVdlaWdodCI6MC4wLCJMaW5lVHlwZSI6MCwiUGFyZW50U3R5bGUiOm51bGx9LCJQYXJlbnRTdHlsZSI6bnVsbH0sIkRhdGVTdHlsZSI6eyIkaWQiOiI3NzQiLCJGb250U2V0dGluZ3MiOnsiJGlkIjoiNzc1IiwiRm9udFNpemUiOjEwLCJGb250TmFtZSI6IkNhbGlicmkiLCJJc0JvbGQiOmZhbHNlLCJJc0l0YWxpYyI6ZmFsc2UsIklzVW5kZXJsaW5lZCI6ZmFsc2UsIlBhcmVudFN0eWxlIjpudWxsfSwiQXV0b1NpemUiOjAsIkZvcmVncm91bmQiOnsiJGlkIjoiNzc2IiwiQ29sb3IiOnsiJHJlZiI6IjEyOSJ9fSwiTWF4V2lkdGgiOjIwMC4wLCJNYXhIZWlnaHQiOiJJbmZpbml0eSIsIlNtYXJ0Rm9yZWdyb3VuZElzQWN0aXZlIjpmYWxzZSwiSG9yaXpvbnRhbEFsaWdubWVudCI6MCwiVmVydGljYWxBbGlnbm1lbnQiOjAsIlNtYXJ0Rm9yZWdyb3VuZCI6bnVsbCwiQmFja2dyb3VuZEZpbGxUeXBlIjowLCJNYXJnaW4iOnsiJGlkIjoiNzc3IiwiVG9wIjowLjAsIkxlZnQiOjAuMCwiUmlnaHQiOjAuMCwiQm90dG9tIjowLjB9LCJQYWRkaW5nIjp7IiRpZCI6Ijc3OCIsIlRvcCI6MC4wLCJMZWZ0IjowLjAsIlJpZ2h0IjowLjAsIkJvdHRvbSI6MC4wfSwiQmFja2dyb3VuZCI6eyIkcmVmIjoiMTMyIn0sIklzVmlzaWJsZSI6dHJ1ZSwiV2lkdGgiOjAuMCwiSGVpZ2h0IjowLjAsIkJvcmRlclN0eWxlIjp7IiRpZCI6Ijc3OSIsIkxpbmVDb2xvciI6bnVsbCwiTGluZVdlaWdodCI6MC4wLCJMaW5lVHlwZSI6MCwiUGFyZW50U3R5bGUiOm51bGx9LCJQYXJlbnRTdHlsZSI6bnVsbH0sIkRhdGVGb3JtYXQiOnsiJGlkIjoiNzgwIiwiRm9ybWF0U3RyaW5nIjoiTU1NIGQiLCJTZXBhcmF0b3IiOiIvIiwiVXNlSW50ZXJuYXRpb25hbERhdGVGb3JtYXQiOmZhbHNlLCJEYXRlSXNWaXNpYmxlIjpmYWxzZSwiVGltZUlzVmlzaWJsZSI6ZmFsc2UsIkhvdXJEaWdpdHMiOjEsIkFtUG1EZXNpZ25hdG9yIjoyLCJUcmltMDBNaW51dGVzIjpmYWxzZSwiTGFzdEtub3duVmlzaWJpbGl0eVN0YXRlIjpudWxsfSwiV2Vla051bWJlcmluZyI6eyIkaWQiOiI3ODEiLCJGb3JtYXQiOjAsIklzVmlzaWJsZSI6ZmFsc2UsIkxhc3RLbm93blZpc2liaWxpdHlTdGF0ZSI6ZmFsc2V9LCJJc1Zpc2libGUiOnRydWUsIlBhcmVudFN0eWxlIjpudWxsfSwiSW5kZXgiOjgsIlNtYXJ0RHVyYXRpb25BY3RpdmF0ZWQiOnRydWUsIkRhdGVGb3JtYXQiOnsiJHJlZiI6Ijc4MCJ9LCJXZWVrTnVtYmVyaW5nIjp7IiRpZCI6Ijc4MiIsIkZvcm1hdCI6MCwiSXNWaXNpYmxlIjpmYWxzZSwiTGFzdEtub3duVmlzaWJpbGl0eVN0YXRlIjpmYWxzZX0sIklkIjoiNThhY2RkYjktMWIxMS00Y2Q1LTlhZWUtYTZmYWRlOGQyNzRkIiwiSW1wb3J0SWQiOm51bGwsIlRpdGxlIjoiUmV0dXJuIHRvIE5vcm1hbCBGbG93IiwiTm90ZSI6bnVsbCwiSHlwZXJsaW5rIjp7IiRpZCI6Ijc4MyIsIkFkZHJlc3MiOiIiLCJTdWJBZGRyZXNzIjoiIn0sIklzQ2hhbmdlZCI6ZmFsc2UsIklzTmV3IjpmYWxzZX1dLCJTd2ltbGFuZXMiOltdLCJNc1Byb2plY3RJdGVtc1RyZWUiOm51bGwsIk1ldGFkYXRhIjp7IiRpZCI6Ijc4NCIsIlJlY2VudENvbG9yc0NvbGxlY3Rpb24iOiJbXCIjRkZFRDdEMzFcIixcIiNGRkIyMEUxMlwiLFwiI0ZGRkZDMDAwXCIsXCIjRkY1QjlCRDVcIixcIiNGRjcwQUQ0N1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c4NSIsIkltcGFPcHRpb25zIjp7IiRpZCI6Ijc4N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c4NyIsIlVzZVRpbWUiOnRydWUsIldvcmtEYXlTdGFydCI6IjAwOjAwOjAwIiwiV29ya0RheUVuZCI6IjIzOjU5OjAwIn0sIkxhc3RVc2VkVGVtcGxhdGVJZCI6IjdhMGY4ZDdlLTY1ZjUtNDM1My04ZDdmLTc4ZmYxMmZlZTAwNy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2019-03-06T08:00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Hours"/>
  <p:tag name="OTLTIMEBANDSHAPETYPE" val="RectangleTimeband"/>
  <p:tag name="OTLTIMEBANDSHAPEHEIGHT" val="30"/>
  <p:tag name="OTLTIMEBANDSHAPEPADDINGLEFT" val="0"/>
  <p:tag name="OTLTIMEBANDENDDATE" val="2022-03-06T10:00:00.0000000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2-03-06T08:00:00.0000000Z"/>
  <p:tag name="OTLENDDATE" val="2022-03-06T08:09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Thin"/>
  <p:tag name="OTLWEEKNUMBERINGFORMAT" val="WNFormat1"/>
  <p:tag name="OTLWEEKNUMBERINGISVISIBLE" val="False"/>
  <p:tag name="OTLSTARTDATE" val="2022-03-06T08:19:00.0000000Z"/>
  <p:tag name="OTLENDDATE" val="2022-03-06T08:29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10"/>
  <p:tag name="OTLSHAPETHICKNESSTYPE" val="Custom"/>
  <p:tag name="OTLWEEKNUMBERINGFORMAT" val="WNFormat1"/>
  <p:tag name="OTLWEEKNUMBERINGISVISIBLE" val="False"/>
  <p:tag name="OTLSTARTDATE" val="2022-03-06T08:29:00.0000000Z"/>
  <p:tag name="OTLENDDATE" val="2022-03-06T08:40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Thick"/>
  <p:tag name="OTLWEEKNUMBERINGFORMAT" val="WNFormat1"/>
  <p:tag name="OTLWEEKNUMBERINGISVISIBLE" val="False"/>
  <p:tag name="OTLSTARTDATE" val="2022-03-06T08:00:00.0000000Z"/>
  <p:tag name="OTLENDDATE" val="2022-03-06T08:40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Thick"/>
  <p:tag name="OTLWEEKNUMBERINGFORMAT" val="WNFormat1"/>
  <p:tag name="OTLWEEKNUMBERINGISVISIBLE" val="False"/>
  <p:tag name="OTLSTARTDATE" val="2022-03-06T08:40:00.0000000Z"/>
  <p:tag name="OTLENDDATE" val="2022-03-06T09:15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Regular"/>
  <p:tag name="OTLWEEKNUMBERINGFORMAT" val="WNFormat1"/>
  <p:tag name="OTLWEEKNUMBERINGISVISIBLE" val="False"/>
  <p:tag name="OTLSTARTDATE" val="2022-03-06T09:15:00.0000000Z"/>
  <p:tag name="OTLENDDATE" val="2022-03-06T10:00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DURATIONFORMAT" val="mins"/>
  <p:tag name="OTLSPACING" val="3"/>
  <p:tag name="OTLSHAPETHICKNESSTYPE" val="Regular"/>
  <p:tag name="OTLWEEKNUMBERINGFORMAT" val="WNFormat1"/>
  <p:tag name="OTLWEEKNUMBERINGISVISIBLE" val="False"/>
  <p:tag name="OTLSTARTDATE" val="2022-03-06T08:09:00.0000000Z"/>
  <p:tag name="OTLENDDATE" val="2022-03-06T08:1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Occurs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00:00.0000000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Operations Resume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9:15:00.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Report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09:00.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Response Identified &amp; Dispatched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19:00.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Verified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15:00.0000000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Response Arrives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29:00.0000000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cident Cleared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8:40:00.0000000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Health check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09:38:00.0000000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Health check"/>
  <p:tag name="OTLPOSITIONONTASK" val="None"/>
  <p:tag name="OTLRELATEDTASKID" val="00000000-0000-0000-0000-000000000000"/>
  <p:tag name="OTLWEEKNUMBERINGFORMAT" val="WNFormat1"/>
  <p:tag name="OTLWEEKNUMBERINGISVISIBLE" val="False"/>
  <p:tag name="OTLDATE" val="2022-03-06T10:00:00.0000000"/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2020-04-16T08:17:18Z</dcterms:created>
  <dcterms:modified xsi:type="dcterms:W3CDTF">2022-06-07T15:52:43Z</dcterms:modified>
</cp:coreProperties>
</file>