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F9F8-1C7F-4B7F-85E7-DA95B6E0B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C4E23-FDBC-D56E-A1D6-21362795F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9A2F9-0378-A720-AA8F-3944A14F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58C36-4740-8BBC-FFA0-F9CAD4CF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2F7D5-7B56-BE97-F118-D5E90D7D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6223-4BBE-D43A-3B45-CEDB0476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61DF7-956F-4DF3-320C-D3D36E54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384F0-8271-68D6-BC15-AD852365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B3142-E67D-1799-93D0-2BDDC3D2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30E5B-98C6-6FDA-C0A4-B69B3381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54D23-5CC1-0EBA-3448-604155A8D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0D651-8FC0-7163-B688-D70ABC6DB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CFE0C-4BEE-5E2A-9F31-A850A375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1C76-638D-3D45-5AEA-CA830913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5C6CE-C247-0D09-9D6C-6CEFBC2D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8602-B9B0-A5F7-1B8C-1E24CF23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859CC-CC79-FFC5-FF20-26482BB3E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31B04-1FB5-358C-E6EF-3D4DD440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9E714-004F-D837-EA91-65AEC55C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9CC95-82B7-B47C-F44C-54B4D9B0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3EC0-DD25-F2EA-92FB-D7D6729E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D99CB-0E04-5870-7874-B3CD5F67C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CDA34-CC73-D93E-B320-1816D315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B6EF9-BD8F-5BAA-7D8A-DDF2F44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3140C-93FB-5610-C887-9D2049DA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C69-5922-50B3-3950-5E7E4427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F8BA-79B0-05E2-EECB-F1199C87F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32272-68B8-BC3E-E96A-D2A0DE83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30DCE-9DEC-A8CC-9118-F7A166CE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508F8-5C6C-4B60-478F-C6E4E301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86FB0-051A-ED64-31A0-704D234E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D2DB-2C83-6CC0-2438-7F115054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E6830-6E9A-D461-4E73-DADA9D0D9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A40DC-3197-AD67-3C53-364F4A1BA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BA283-622E-A598-4E5F-D637BBAE2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939E2-E61D-20AE-75EF-00A7B7A41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4F9A7-852A-D06D-67E8-64EBB59B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C5306-23EF-7505-CD51-1753DD9C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1F13B-DFA0-0FD3-3BB6-C46C6A3A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35C8-F2E9-2C6C-9F2F-2A5381E1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7793E-C183-F498-BB86-8AC24C60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9DAD8-88DD-9F4E-19BD-790ABD0E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95DBF-09C4-B3D2-EBB0-CDE45E28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1311A-524F-A738-BCCA-89A564CC3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97C56-FEE9-BE2B-2F63-27147912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E676E-91B7-AF74-43EF-EC31F038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469C5-BA19-DCA5-E4FE-BD49E6FF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3C5C4-FD01-99F1-955A-7707AFAB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4F8ED-AF09-9418-8EE0-C5AAB24A3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AE628-8587-488B-FFB9-BBA6DBB47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D68D1-EAF1-DD7D-B6F7-DCDC547F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9E58B-AB58-DD3D-A8B1-030AF1AF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475E-8292-33BC-8884-66FE1141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9EAFC9-714A-B8CE-9EFA-38A79DEC7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704FE-6D9A-C0D7-68AE-C2C4D6331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1DEE0-8287-9FA6-411F-BF4B0538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24B90-A4FF-E3AC-D63E-92D2E7C7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52125-AE22-D6DC-DC51-63944203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492CE-B592-CCEE-E83F-E9BA5DC5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4ACED-90F1-3E98-3F78-18C7C4DF6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C301-700C-DB92-41B1-3B33257AA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EC85-F593-4F10-A662-B69C81913BAF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BDD92-FF79-2981-B0CA-2CE8B1374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8549B-44A2-20BE-466E-AAEE891CD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7307-0102-4A2D-BB65-56D6F19A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3A6A74F-0D99-FA42-8C71-7E4E573E9250}"/>
              </a:ext>
            </a:extLst>
          </p:cNvPr>
          <p:cNvGrpSpPr/>
          <p:nvPr/>
        </p:nvGrpSpPr>
        <p:grpSpPr>
          <a:xfrm>
            <a:off x="580635" y="2038870"/>
            <a:ext cx="11030729" cy="4211053"/>
            <a:chOff x="1426847" y="3731613"/>
            <a:chExt cx="22061457" cy="842210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4E62203-5206-2445-B034-0CF1DE4E3035}"/>
                </a:ext>
              </a:extLst>
            </p:cNvPr>
            <p:cNvGrpSpPr/>
            <p:nvPr/>
          </p:nvGrpSpPr>
          <p:grpSpPr>
            <a:xfrm>
              <a:off x="1426847" y="3731613"/>
              <a:ext cx="18773080" cy="8369226"/>
              <a:chOff x="2081242" y="3554444"/>
              <a:chExt cx="20215166" cy="9462228"/>
            </a:xfrm>
          </p:grpSpPr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7BC6EE3E-853C-B64C-9AC2-4D163CC3476F}"/>
                  </a:ext>
                </a:extLst>
              </p:cNvPr>
              <p:cNvSpPr/>
              <p:nvPr/>
            </p:nvSpPr>
            <p:spPr>
              <a:xfrm>
                <a:off x="2081242" y="6023033"/>
                <a:ext cx="6543774" cy="2089119"/>
              </a:xfrm>
              <a:prstGeom prst="roundRect">
                <a:avLst>
                  <a:gd name="adj" fmla="val 0"/>
                </a:avLst>
              </a:prstGeom>
              <a:solidFill>
                <a:srgbClr val="FF9999"/>
              </a:solid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424D3A2C-F5DA-324D-B4FD-4D8203B3D044}"/>
                  </a:ext>
                </a:extLst>
              </p:cNvPr>
              <p:cNvSpPr/>
              <p:nvPr/>
            </p:nvSpPr>
            <p:spPr>
              <a:xfrm>
                <a:off x="8916937" y="8458965"/>
                <a:ext cx="6543774" cy="2089119"/>
              </a:xfrm>
              <a:prstGeom prst="roundRect">
                <a:avLst>
                  <a:gd name="adj" fmla="val 0"/>
                </a:avLst>
              </a:prstGeom>
              <a:solidFill>
                <a:srgbClr val="FF9999"/>
              </a:solid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6E82C04-BF7A-0640-8C88-064D65704724}"/>
                  </a:ext>
                </a:extLst>
              </p:cNvPr>
              <p:cNvGrpSpPr/>
              <p:nvPr/>
            </p:nvGrpSpPr>
            <p:grpSpPr>
              <a:xfrm>
                <a:off x="2081242" y="3554444"/>
                <a:ext cx="20215166" cy="2089119"/>
                <a:chOff x="2081242" y="3554444"/>
                <a:chExt cx="20215166" cy="2089119"/>
              </a:xfrm>
            </p:grpSpPr>
            <p:sp>
              <p:nvSpPr>
                <p:cNvPr id="11" name="Rounded Rectangle 10">
                  <a:extLst>
                    <a:ext uri="{FF2B5EF4-FFF2-40B4-BE49-F238E27FC236}">
                      <a16:creationId xmlns:a16="http://schemas.microsoft.com/office/drawing/2014/main" id="{A7DDE8AF-24E2-1F4B-901A-B0F879EA258D}"/>
                    </a:ext>
                  </a:extLst>
                </p:cNvPr>
                <p:cNvSpPr/>
                <p:nvPr/>
              </p:nvSpPr>
              <p:spPr>
                <a:xfrm>
                  <a:off x="2081242" y="3554444"/>
                  <a:ext cx="20215166" cy="2089119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06666"/>
                </a:solidFill>
                <a:ln>
                  <a:solidFill>
                    <a:srgbClr val="0066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89B7ADF-0177-7C42-9FDA-B7D34A90210A}"/>
                    </a:ext>
                  </a:extLst>
                </p:cNvPr>
                <p:cNvSpPr txBox="1"/>
                <p:nvPr/>
              </p:nvSpPr>
              <p:spPr>
                <a:xfrm>
                  <a:off x="3182145" y="4005539"/>
                  <a:ext cx="18331958" cy="13130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ts val="204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 out there, you need to make sure you promote that’s why we provide point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.</a:t>
                  </a:r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19751E9-D143-CB43-9923-F654897E8DA8}"/>
                  </a:ext>
                </a:extLst>
              </p:cNvPr>
              <p:cNvSpPr/>
              <p:nvPr/>
            </p:nvSpPr>
            <p:spPr>
              <a:xfrm flipH="1">
                <a:off x="4133097" y="6749525"/>
                <a:ext cx="2440062" cy="835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Develop</a:t>
                </a:r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24645E8-F8A2-C945-BBB7-E5D64D24B324}"/>
                  </a:ext>
                </a:extLst>
              </p:cNvPr>
              <p:cNvSpPr/>
              <p:nvPr/>
            </p:nvSpPr>
            <p:spPr>
              <a:xfrm flipH="1">
                <a:off x="10968792" y="9085959"/>
                <a:ext cx="2440062" cy="835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Analyze</a:t>
                </a:r>
                <a:endParaRPr kumimoji="0" lang="en-US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E73455D-3A9E-354A-9272-4D29AA5287D1}"/>
                  </a:ext>
                </a:extLst>
              </p:cNvPr>
              <p:cNvGrpSpPr/>
              <p:nvPr/>
            </p:nvGrpSpPr>
            <p:grpSpPr>
              <a:xfrm>
                <a:off x="15752634" y="6023032"/>
                <a:ext cx="6543774" cy="2089119"/>
                <a:chOff x="15752634" y="8458965"/>
                <a:chExt cx="6543774" cy="2089119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32126E40-5F11-7847-9E80-F7B52921C383}"/>
                    </a:ext>
                  </a:extLst>
                </p:cNvPr>
                <p:cNvSpPr/>
                <p:nvPr/>
              </p:nvSpPr>
              <p:spPr>
                <a:xfrm>
                  <a:off x="15752634" y="8458965"/>
                  <a:ext cx="6543774" cy="2089119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F9999"/>
                </a:solidFill>
                <a:ln>
                  <a:solidFill>
                    <a:srgbClr val="FF99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574461E-1F70-0648-9528-5D3136C54CC8}"/>
                    </a:ext>
                  </a:extLst>
                </p:cNvPr>
                <p:cNvSpPr/>
                <p:nvPr/>
              </p:nvSpPr>
              <p:spPr>
                <a:xfrm flipH="1">
                  <a:off x="17804491" y="9248554"/>
                  <a:ext cx="2440062" cy="8351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Identify</a:t>
                  </a:r>
                  <a:endParaRPr kumimoji="0" lang="en-US" sz="5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0FD792D-5AEF-964D-9B9F-0AC85C5F04D2}"/>
                  </a:ext>
                </a:extLst>
              </p:cNvPr>
              <p:cNvSpPr txBox="1"/>
              <p:nvPr/>
            </p:nvSpPr>
            <p:spPr>
              <a:xfrm>
                <a:off x="2204494" y="9086319"/>
                <a:ext cx="6001879" cy="1313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marR="0" lvl="0" indent="-228600" algn="l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need.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58384D7-8DED-774A-8B2A-10EEB093EEC0}"/>
                  </a:ext>
                </a:extLst>
              </p:cNvPr>
              <p:cNvSpPr txBox="1"/>
              <p:nvPr/>
            </p:nvSpPr>
            <p:spPr>
              <a:xfrm>
                <a:off x="9092406" y="6410721"/>
                <a:ext cx="5949664" cy="1313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marR="0" lvl="0" indent="-228600" algn="l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need.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E7D6522-4F1E-5840-86DF-189AF2AA339A}"/>
                  </a:ext>
                </a:extLst>
              </p:cNvPr>
              <p:cNvSpPr txBox="1"/>
              <p:nvPr/>
            </p:nvSpPr>
            <p:spPr>
              <a:xfrm>
                <a:off x="16008781" y="8901739"/>
                <a:ext cx="5917793" cy="1313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marR="0" lvl="0" indent="-228600" algn="l" defTabSz="914400" rtl="0" eaLnBrk="1" fontAlgn="auto" latinLnBrk="0" hangingPunct="1">
                  <a:lnSpc>
                    <a:spcPts val="204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need.</a:t>
                </a: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E35AC789-93A0-3B47-803C-6CC065886002}"/>
                  </a:ext>
                </a:extLst>
              </p:cNvPr>
              <p:cNvGrpSpPr/>
              <p:nvPr/>
            </p:nvGrpSpPr>
            <p:grpSpPr>
              <a:xfrm>
                <a:off x="2081242" y="10927553"/>
                <a:ext cx="20215166" cy="2089119"/>
                <a:chOff x="2081242" y="3554444"/>
                <a:chExt cx="20215166" cy="2089119"/>
              </a:xfrm>
            </p:grpSpPr>
            <p:sp>
              <p:nvSpPr>
                <p:cNvPr id="40" name="Rounded Rectangle 39">
                  <a:extLst>
                    <a:ext uri="{FF2B5EF4-FFF2-40B4-BE49-F238E27FC236}">
                      <a16:creationId xmlns:a16="http://schemas.microsoft.com/office/drawing/2014/main" id="{93A55F47-E9AC-BD45-A73B-7E2748D39FE4}"/>
                    </a:ext>
                  </a:extLst>
                </p:cNvPr>
                <p:cNvSpPr/>
                <p:nvPr/>
              </p:nvSpPr>
              <p:spPr>
                <a:xfrm>
                  <a:off x="2081242" y="3554444"/>
                  <a:ext cx="20215166" cy="2089119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06666"/>
                </a:solidFill>
                <a:ln>
                  <a:solidFill>
                    <a:srgbClr val="0066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34BF3476-AC20-3444-811A-16FDB78D761E}"/>
                    </a:ext>
                  </a:extLst>
                </p:cNvPr>
                <p:cNvSpPr txBox="1"/>
                <p:nvPr/>
              </p:nvSpPr>
              <p:spPr>
                <a:xfrm>
                  <a:off x="3064961" y="3942497"/>
                  <a:ext cx="18331958" cy="13130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ts val="204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 out there, you need to make sure you promote that’s why we provide point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.</a:t>
                  </a:r>
                </a:p>
              </p:txBody>
            </p:sp>
          </p:grpSp>
        </p:grpSp>
        <p:sp>
          <p:nvSpPr>
            <p:cNvPr id="43" name="Pentagon 42">
              <a:extLst>
                <a:ext uri="{FF2B5EF4-FFF2-40B4-BE49-F238E27FC236}">
                  <a16:creationId xmlns:a16="http://schemas.microsoft.com/office/drawing/2014/main" id="{C514EBB8-0CD5-E145-9412-D5B4C5FD908E}"/>
                </a:ext>
              </a:extLst>
            </p:cNvPr>
            <p:cNvSpPr/>
            <p:nvPr/>
          </p:nvSpPr>
          <p:spPr>
            <a:xfrm>
              <a:off x="20516348" y="3731613"/>
              <a:ext cx="2971956" cy="8422105"/>
            </a:xfrm>
            <a:prstGeom prst="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5477AAD-5B4C-634F-ACC8-86E60DE8D4FC}"/>
                </a:ext>
              </a:extLst>
            </p:cNvPr>
            <p:cNvSpPr/>
            <p:nvPr/>
          </p:nvSpPr>
          <p:spPr>
            <a:xfrm rot="5400000" flipH="1">
              <a:off x="19082266" y="7536639"/>
              <a:ext cx="6246325" cy="738664"/>
            </a:xfrm>
            <a:prstGeom prst="rect">
              <a:avLst/>
            </a:prstGeom>
          </p:spPr>
          <p:txBody>
            <a:bodyPr vert="wordArtVert"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</a:p>
          </p:txBody>
        </p:sp>
      </p:grpSp>
      <p:grpSp>
        <p:nvGrpSpPr>
          <p:cNvPr id="36" name="Grupo 349">
            <a:extLst>
              <a:ext uri="{FF2B5EF4-FFF2-40B4-BE49-F238E27FC236}">
                <a16:creationId xmlns:a16="http://schemas.microsoft.com/office/drawing/2014/main" id="{EE91AA8C-DF4B-004F-877E-8372231C191D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37" name="CuadroTexto 350">
              <a:extLst>
                <a:ext uri="{FF2B5EF4-FFF2-40B4-BE49-F238E27FC236}">
                  <a16:creationId xmlns:a16="http://schemas.microsoft.com/office/drawing/2014/main" id="{48994B4F-BA23-1E4F-8122-05F222F7E672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99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8" name="CuadroTexto 351">
              <a:extLst>
                <a:ext uri="{FF2B5EF4-FFF2-40B4-BE49-F238E27FC236}">
                  <a16:creationId xmlns:a16="http://schemas.microsoft.com/office/drawing/2014/main" id="{49F2B49F-D23A-B045-8501-B5B2CAD096BD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420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Hafiza Rabbia Anwar</cp:lastModifiedBy>
  <cp:revision>3</cp:revision>
  <dcterms:created xsi:type="dcterms:W3CDTF">2022-08-22T10:07:39Z</dcterms:created>
  <dcterms:modified xsi:type="dcterms:W3CDTF">2022-10-12T05:44:37Z</dcterms:modified>
</cp:coreProperties>
</file>