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40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CE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52866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118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17411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19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379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8404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2226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6911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9364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4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2268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7974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44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2C03AC5-1C4E-A349-871C-FCDFA2389E1E}"/>
              </a:ext>
            </a:extLst>
          </p:cNvPr>
          <p:cNvCxnSpPr>
            <a:cxnSpLocks/>
          </p:cNvCxnSpPr>
          <p:nvPr/>
        </p:nvCxnSpPr>
        <p:spPr>
          <a:xfrm>
            <a:off x="8666021" y="3946419"/>
            <a:ext cx="464399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mond 2">
            <a:extLst>
              <a:ext uri="{FF2B5EF4-FFF2-40B4-BE49-F238E27FC236}">
                <a16:creationId xmlns:a16="http://schemas.microsoft.com/office/drawing/2014/main" id="{FF6A9D1F-2ED3-E719-C2CE-C9DCC79EF5AB}"/>
              </a:ext>
            </a:extLst>
          </p:cNvPr>
          <p:cNvSpPr/>
          <p:nvPr/>
        </p:nvSpPr>
        <p:spPr>
          <a:xfrm>
            <a:off x="7032129" y="3171047"/>
            <a:ext cx="1661724" cy="1528242"/>
          </a:xfrm>
          <a:prstGeom prst="diamond">
            <a:avLst/>
          </a:prstGeom>
          <a:solidFill>
            <a:srgbClr val="27C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57CC804-B6E0-2147-B261-636189B778C8}"/>
              </a:ext>
            </a:extLst>
          </p:cNvPr>
          <p:cNvCxnSpPr>
            <a:cxnSpLocks/>
          </p:cNvCxnSpPr>
          <p:nvPr/>
        </p:nvCxnSpPr>
        <p:spPr>
          <a:xfrm rot="10800000">
            <a:off x="3162839" y="4011200"/>
            <a:ext cx="464399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4840679-8ECF-6740-8734-63CCEB80D60C}"/>
              </a:ext>
            </a:extLst>
          </p:cNvPr>
          <p:cNvCxnSpPr>
            <a:cxnSpLocks/>
          </p:cNvCxnSpPr>
          <p:nvPr/>
        </p:nvCxnSpPr>
        <p:spPr>
          <a:xfrm>
            <a:off x="4443998" y="5542021"/>
            <a:ext cx="1037063" cy="0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B7B4CF9-C46D-534E-8C3C-0C0C61F1B239}"/>
              </a:ext>
            </a:extLst>
          </p:cNvPr>
          <p:cNvCxnSpPr/>
          <p:nvPr/>
        </p:nvCxnSpPr>
        <p:spPr>
          <a:xfrm>
            <a:off x="6778625" y="2453133"/>
            <a:ext cx="1111100" cy="0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D853CFC-68F1-D44D-9CA3-586D09676BCC}"/>
              </a:ext>
            </a:extLst>
          </p:cNvPr>
          <p:cNvCxnSpPr>
            <a:cxnSpLocks/>
          </p:cNvCxnSpPr>
          <p:nvPr/>
        </p:nvCxnSpPr>
        <p:spPr>
          <a:xfrm flipV="1">
            <a:off x="4443998" y="2505385"/>
            <a:ext cx="0" cy="996723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Diamond 81">
            <a:extLst>
              <a:ext uri="{FF2B5EF4-FFF2-40B4-BE49-F238E27FC236}">
                <a16:creationId xmlns:a16="http://schemas.microsoft.com/office/drawing/2014/main" id="{4B4336A5-1B9F-5D4C-BDED-AA10CF2B488B}"/>
              </a:ext>
            </a:extLst>
          </p:cNvPr>
          <p:cNvSpPr/>
          <p:nvPr/>
        </p:nvSpPr>
        <p:spPr>
          <a:xfrm>
            <a:off x="3613529" y="3247079"/>
            <a:ext cx="1661724" cy="1528242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id="{2D573E52-E6B0-3F4E-AD35-945D7527B46E}"/>
              </a:ext>
            </a:extLst>
          </p:cNvPr>
          <p:cNvSpPr/>
          <p:nvPr/>
        </p:nvSpPr>
        <p:spPr>
          <a:xfrm>
            <a:off x="5471322" y="4846072"/>
            <a:ext cx="1500383" cy="1391897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123D115E-D112-DE47-B350-13517D2EAFFB}"/>
              </a:ext>
            </a:extLst>
          </p:cNvPr>
          <p:cNvSpPr/>
          <p:nvPr/>
        </p:nvSpPr>
        <p:spPr>
          <a:xfrm>
            <a:off x="5427566" y="1735218"/>
            <a:ext cx="1510893" cy="143582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265F75B8-2294-C943-AC81-9F78D9D9FFA9}"/>
              </a:ext>
            </a:extLst>
          </p:cNvPr>
          <p:cNvSpPr/>
          <p:nvPr/>
        </p:nvSpPr>
        <p:spPr>
          <a:xfrm>
            <a:off x="9284472" y="3488557"/>
            <a:ext cx="1964236" cy="999121"/>
          </a:xfrm>
          <a:prstGeom prst="roundRect">
            <a:avLst>
              <a:gd name="adj" fmla="val 26040"/>
            </a:avLst>
          </a:prstGeom>
          <a:solidFill>
            <a:srgbClr val="27C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5C7709-C3BA-2345-BEAF-4066F4142656}"/>
              </a:ext>
            </a:extLst>
          </p:cNvPr>
          <p:cNvSpPr txBox="1"/>
          <p:nvPr/>
        </p:nvSpPr>
        <p:spPr>
          <a:xfrm flipH="1">
            <a:off x="9468081" y="3749590"/>
            <a:ext cx="1597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DA1A386D-A173-FC48-83C2-39302C3A1199}"/>
              </a:ext>
            </a:extLst>
          </p:cNvPr>
          <p:cNvSpPr/>
          <p:nvPr/>
        </p:nvSpPr>
        <p:spPr>
          <a:xfrm>
            <a:off x="1126902" y="3488557"/>
            <a:ext cx="1964236" cy="999121"/>
          </a:xfrm>
          <a:prstGeom prst="roundRect">
            <a:avLst>
              <a:gd name="adj" fmla="val 2604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E2FEBF-F979-BF42-911D-8E008D03A384}"/>
              </a:ext>
            </a:extLst>
          </p:cNvPr>
          <p:cNvSpPr txBox="1"/>
          <p:nvPr/>
        </p:nvSpPr>
        <p:spPr>
          <a:xfrm flipH="1">
            <a:off x="1310511" y="3749590"/>
            <a:ext cx="1597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AB4C6FE-D87D-5E4C-B3DC-EB79D59CD92D}"/>
              </a:ext>
            </a:extLst>
          </p:cNvPr>
          <p:cNvSpPr/>
          <p:nvPr/>
        </p:nvSpPr>
        <p:spPr>
          <a:xfrm flipH="1">
            <a:off x="3659686" y="3769587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6A4EB8D-DF45-F64B-988A-B3982D815210}"/>
              </a:ext>
            </a:extLst>
          </p:cNvPr>
          <p:cNvSpPr/>
          <p:nvPr/>
        </p:nvSpPr>
        <p:spPr>
          <a:xfrm flipH="1">
            <a:off x="7113427" y="3748879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A8815DA-BBB0-7542-9B85-34EC862AA21F}"/>
              </a:ext>
            </a:extLst>
          </p:cNvPr>
          <p:cNvSpPr/>
          <p:nvPr/>
        </p:nvSpPr>
        <p:spPr>
          <a:xfrm flipH="1">
            <a:off x="5357825" y="2217285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1BB50D9-AE6D-DD45-ABD3-E53D26846A27}"/>
              </a:ext>
            </a:extLst>
          </p:cNvPr>
          <p:cNvCxnSpPr/>
          <p:nvPr/>
        </p:nvCxnSpPr>
        <p:spPr>
          <a:xfrm>
            <a:off x="7889724" y="2453133"/>
            <a:ext cx="0" cy="679893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27FE242-BDF3-2E41-B1D1-3A8400CDF797}"/>
              </a:ext>
            </a:extLst>
          </p:cNvPr>
          <p:cNvCxnSpPr>
            <a:cxnSpLocks/>
          </p:cNvCxnSpPr>
          <p:nvPr/>
        </p:nvCxnSpPr>
        <p:spPr>
          <a:xfrm flipV="1">
            <a:off x="7889724" y="4638187"/>
            <a:ext cx="0" cy="926896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1D6FBF9-887E-F547-A843-AC624FFAC325}"/>
              </a:ext>
            </a:extLst>
          </p:cNvPr>
          <p:cNvCxnSpPr/>
          <p:nvPr/>
        </p:nvCxnSpPr>
        <p:spPr>
          <a:xfrm flipH="1">
            <a:off x="6904852" y="5565083"/>
            <a:ext cx="984873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4DEF88A-1D28-CD43-93A8-359D8603766A}"/>
              </a:ext>
            </a:extLst>
          </p:cNvPr>
          <p:cNvCxnSpPr/>
          <p:nvPr/>
        </p:nvCxnSpPr>
        <p:spPr>
          <a:xfrm>
            <a:off x="4444953" y="2505385"/>
            <a:ext cx="90730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FC81F66-CB69-D247-BA6A-A70FB57ED668}"/>
              </a:ext>
            </a:extLst>
          </p:cNvPr>
          <p:cNvCxnSpPr>
            <a:cxnSpLocks/>
          </p:cNvCxnSpPr>
          <p:nvPr/>
        </p:nvCxnSpPr>
        <p:spPr>
          <a:xfrm flipV="1">
            <a:off x="4443998" y="4806600"/>
            <a:ext cx="0" cy="73542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7F625E48-E405-E64B-A625-B1191D8D5EB2}"/>
              </a:ext>
            </a:extLst>
          </p:cNvPr>
          <p:cNvSpPr/>
          <p:nvPr/>
        </p:nvSpPr>
        <p:spPr>
          <a:xfrm flipH="1">
            <a:off x="5481061" y="5320327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F75E3D1-A7A8-E04A-9507-6B00651B3071}"/>
              </a:ext>
            </a:extLst>
          </p:cNvPr>
          <p:cNvSpPr txBox="1"/>
          <p:nvPr/>
        </p:nvSpPr>
        <p:spPr>
          <a:xfrm flipH="1">
            <a:off x="5354002" y="3409677"/>
            <a:ext cx="1617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2000" dirty="0"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Provide point and click solutions.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42A06E1-DADB-AB41-8669-982CB1006EC6}"/>
              </a:ext>
            </a:extLst>
          </p:cNvPr>
          <p:cNvSpPr txBox="1"/>
          <p:nvPr/>
        </p:nvSpPr>
        <p:spPr>
          <a:xfrm flipH="1">
            <a:off x="10026949" y="3076438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Yes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4ADE2AA-052F-BA4E-9253-B8138EBCFEA0}"/>
              </a:ext>
            </a:extLst>
          </p:cNvPr>
          <p:cNvSpPr txBox="1"/>
          <p:nvPr/>
        </p:nvSpPr>
        <p:spPr>
          <a:xfrm flipH="1">
            <a:off x="1870281" y="3076438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35" name="CuadroTexto 350">
            <a:extLst>
              <a:ext uri="{FF2B5EF4-FFF2-40B4-BE49-F238E27FC236}">
                <a16:creationId xmlns:a16="http://schemas.microsoft.com/office/drawing/2014/main" id="{2D4C4D47-1F47-D440-8840-359A7989C224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4284741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27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4</cp:revision>
  <dcterms:created xsi:type="dcterms:W3CDTF">2022-08-16T18:38:26Z</dcterms:created>
  <dcterms:modified xsi:type="dcterms:W3CDTF">2022-10-13T06:18:15Z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2022-10-11T21:49:28Z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bf146f32-25ff-4eb8-87b0-65f86061ac13</vt:lpwstr>
  </property>
  <property fmtid="{D5CDD505-2E9C-101B-9397-08002B2CF9AE}" pid="8" name="MSIP_Label_defa4170-0d19-0005-0004-bc88714345d2_ContentBits">
    <vt:lpwstr>0</vt:lpwstr>
  </property>
</Properties>
</file>