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394" r:id="rId2"/>
  </p:sldIdLst>
  <p:sldSz cx="12192000" cy="6858000"/>
  <p:notesSz cx="6858000" cy="9144000"/>
  <p:defaultTextStyle>
    <a:defPPr>
      <a:defRPr lang="en-P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339-174B-B7B0-1502F64AEE3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339-174B-B7B0-1502F64AEE3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339-174B-B7B0-1502F64AEE3E}"/>
              </c:ext>
            </c:extLst>
          </c:dPt>
          <c:dLbls>
            <c:delete val="1"/>
          </c:dLbls>
          <c:cat>
            <c:strRef>
              <c:f>Sheet1!$A$2:$A$4</c:f>
              <c:strCache>
                <c:ptCount val="3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8.6999999999999993</c:v>
                </c:pt>
                <c:pt idx="1">
                  <c:v>4.3</c:v>
                </c:pt>
                <c:pt idx="2">
                  <c:v>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339-174B-B7B0-1502F64AEE3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706E5-6FC9-4E65-81DB-B4505844F5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F42E6E-948D-4B13-8395-D7F19C1B2A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5D6D8A-FA4D-4309-8C1B-508DF2354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B95F-02BB-475A-BC71-D89860DD475A}" type="datetimeFigureOut">
              <a:rPr lang="en-PK" smtClean="0"/>
              <a:t>09/13/2022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3E764-BFE4-42EB-8694-76DF331A1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4FDEE7-C4F3-4456-A123-C0DCB02B5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79A-8C81-4A08-B4A0-899D8BA7D4B5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122426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9BAD6-FA08-4C9C-A585-7964BD08F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FAD5FF-EE15-4783-8360-BBAAA430C7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CE5748-2661-4014-87D9-FF11F66C4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B95F-02BB-475A-BC71-D89860DD475A}" type="datetimeFigureOut">
              <a:rPr lang="en-PK" smtClean="0"/>
              <a:t>09/13/2022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496C80-B7BD-4508-AD71-389BA2685D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8DDC4-1B6D-40C5-A2B3-EF9201FCD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79A-8C81-4A08-B4A0-899D8BA7D4B5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758821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F662D9-2482-4BEA-ACF2-F1D16238E6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6F3AEB-13E5-4C49-8188-14C48E692F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FC9A7E-4215-4614-B0C4-D4EC2AD07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B95F-02BB-475A-BC71-D89860DD475A}" type="datetimeFigureOut">
              <a:rPr lang="en-PK" smtClean="0"/>
              <a:t>09/13/2022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EA880-0AA7-4FB9-9B40-5B4BA33DB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EF1364-C88C-422A-8F28-FCC410D5F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79A-8C81-4A08-B4A0-899D8BA7D4B5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3796256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8EF87-6BB5-4C0E-A0CF-BD5498591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875FD-592B-4F02-9D28-C6C9CA562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75C827-842C-464C-8764-8CD9554FD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B95F-02BB-475A-BC71-D89860DD475A}" type="datetimeFigureOut">
              <a:rPr lang="en-PK" smtClean="0"/>
              <a:t>09/13/2022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EC1DEB-3C47-4449-BA25-4D9F4F612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AF3C2-F8BE-464F-B030-AFB659890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79A-8C81-4A08-B4A0-899D8BA7D4B5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703683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8D7F8-0199-49A3-8342-031FBA5FB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E022B8-B321-41F7-AD2F-4976A74BAB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1DF30-8D6C-44D4-A541-387A67877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B95F-02BB-475A-BC71-D89860DD475A}" type="datetimeFigureOut">
              <a:rPr lang="en-PK" smtClean="0"/>
              <a:t>09/13/2022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DECFE-8147-4BE0-A4CB-48C59FF42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2BDC77-4568-41EC-9E18-306B3BE1C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79A-8C81-4A08-B4A0-899D8BA7D4B5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542685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B84E6-17F1-40AC-B360-F4DCAC9F5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946EA-C181-4A07-AC1A-9D2DD1A45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8181C3-4543-4793-AF96-517343B56F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585DEF-1E11-451D-9E60-A4A365F56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B95F-02BB-475A-BC71-D89860DD475A}" type="datetimeFigureOut">
              <a:rPr lang="en-PK" smtClean="0"/>
              <a:t>09/13/2022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0CD889-EA61-480B-AE07-08998A3CD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1B89A7-C9EF-4EFE-A595-5159806AA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79A-8C81-4A08-B4A0-899D8BA7D4B5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84218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0F2F4-698C-414D-B84B-2A7F8F44C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854E86-4D69-499E-BA07-3A1AE23C29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1214D0-D4D7-4565-B710-A126D9E567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A4B8C7-7393-4F02-9091-D019773F8C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0BBCE2-DC51-4EE6-B41C-67C845CAF4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78F10C-3DEA-408B-AC3B-1F1D4F0CF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B95F-02BB-475A-BC71-D89860DD475A}" type="datetimeFigureOut">
              <a:rPr lang="en-PK" smtClean="0"/>
              <a:t>09/13/2022</a:t>
            </a:fld>
            <a:endParaRPr lang="en-P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26230A-D302-48FB-B8CD-0009F051D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8949AB-EF3B-4F63-BD09-6D91EFF8A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79A-8C81-4A08-B4A0-899D8BA7D4B5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082283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188ED-611E-4764-A35D-A53E986B1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16BADD-7E3E-42FD-A9D3-E5A038337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B95F-02BB-475A-BC71-D89860DD475A}" type="datetimeFigureOut">
              <a:rPr lang="en-PK" smtClean="0"/>
              <a:t>09/13/2022</a:t>
            </a:fld>
            <a:endParaRPr lang="en-P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BC27A2-47B0-41B5-B885-B9AF960BE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80B96A-527E-4BB9-9241-D7F5D7787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79A-8C81-4A08-B4A0-899D8BA7D4B5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805422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9E756C-6EE3-4666-99D7-66BC38BA8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B95F-02BB-475A-BC71-D89860DD475A}" type="datetimeFigureOut">
              <a:rPr lang="en-PK" smtClean="0"/>
              <a:t>09/13/2022</a:t>
            </a:fld>
            <a:endParaRPr lang="en-P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CC9B97-A087-4FC2-BEAF-A82A2A1CE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60CCC-61B6-4A17-910F-8C2BBBE1D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79A-8C81-4A08-B4A0-899D8BA7D4B5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829265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2045B-CABF-48A1-9E55-32DA9329A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1259E-47ED-428C-9FF0-66BE38117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F5A819-757F-4DBE-9B5F-8832D0F7E3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511D77-3A5B-428F-AA89-EEE7FE85D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B95F-02BB-475A-BC71-D89860DD475A}" type="datetimeFigureOut">
              <a:rPr lang="en-PK" smtClean="0"/>
              <a:t>09/13/2022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6DE2D8-9C7C-4849-ACF7-AE91C0D70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418F53-C1CE-4A8B-8F40-63F08D68B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79A-8C81-4A08-B4A0-899D8BA7D4B5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2838288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AC8E7-1C1D-4902-8096-4EDFECF14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890845-16AE-4B27-BBF2-157783AD76D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088922-11D4-4445-B4AE-1B155E8B85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CCE454-090A-4F7F-A74D-C172DDC4F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0B95F-02BB-475A-BC71-D89860DD475A}" type="datetimeFigureOut">
              <a:rPr lang="en-PK" smtClean="0"/>
              <a:t>09/13/2022</a:t>
            </a:fld>
            <a:endParaRPr lang="en-P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B1B032-0EA8-4045-B417-409AC0933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F93C63-85DD-4816-BB27-CAE54ADEB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1C79A-8C81-4A08-B4A0-899D8BA7D4B5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624139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8226F7-4963-495B-865C-2419064B0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P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7120EE-22D9-4104-97E6-33242A016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P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19DC8-D72B-474A-9039-0EDC6D1DE1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0B95F-02BB-475A-BC71-D89860DD475A}" type="datetimeFigureOut">
              <a:rPr lang="en-PK" smtClean="0"/>
              <a:t>09/13/2022</a:t>
            </a:fld>
            <a:endParaRPr lang="en-P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36AFE-AB15-4157-B981-5D3A92DB67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54DF9-BE9F-4C9D-BB61-CAE491A7FC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1C79A-8C81-4A08-B4A0-899D8BA7D4B5}" type="slidenum">
              <a:rPr lang="en-PK" smtClean="0"/>
              <a:t>‹#›</a:t>
            </a:fld>
            <a:endParaRPr lang="en-PK"/>
          </a:p>
        </p:txBody>
      </p:sp>
    </p:spTree>
    <p:extLst>
      <p:ext uri="{BB962C8B-B14F-4D97-AF65-F5344CB8AC3E}">
        <p14:creationId xmlns:p14="http://schemas.microsoft.com/office/powerpoint/2010/main" val="15015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P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llout: Quad Arrow 3">
            <a:extLst>
              <a:ext uri="{FF2B5EF4-FFF2-40B4-BE49-F238E27FC236}">
                <a16:creationId xmlns:a16="http://schemas.microsoft.com/office/drawing/2014/main" id="{17AB544B-2833-438D-9751-06E121BC0567}"/>
              </a:ext>
            </a:extLst>
          </p:cNvPr>
          <p:cNvSpPr/>
          <p:nvPr/>
        </p:nvSpPr>
        <p:spPr>
          <a:xfrm rot="5400000">
            <a:off x="5540040" y="-5470662"/>
            <a:ext cx="1111924" cy="12192001"/>
          </a:xfrm>
          <a:prstGeom prst="quadArrowCallout">
            <a:avLst>
              <a:gd name="adj1" fmla="val 6851"/>
              <a:gd name="adj2" fmla="val 50000"/>
              <a:gd name="adj3" fmla="val 0"/>
              <a:gd name="adj4" fmla="val 6389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K"/>
          </a:p>
        </p:txBody>
      </p:sp>
      <p:grpSp>
        <p:nvGrpSpPr>
          <p:cNvPr id="18" name="Grupo 349">
            <a:extLst>
              <a:ext uri="{FF2B5EF4-FFF2-40B4-BE49-F238E27FC236}">
                <a16:creationId xmlns:a16="http://schemas.microsoft.com/office/drawing/2014/main" id="{B84B7057-5D3C-7841-82B6-96640FD0C97C}"/>
              </a:ext>
            </a:extLst>
          </p:cNvPr>
          <p:cNvGrpSpPr/>
          <p:nvPr/>
        </p:nvGrpSpPr>
        <p:grpSpPr>
          <a:xfrm>
            <a:off x="1335741" y="271395"/>
            <a:ext cx="9520518" cy="1527733"/>
            <a:chOff x="2668306" y="382025"/>
            <a:chExt cx="19041035" cy="3055465"/>
          </a:xfrm>
        </p:grpSpPr>
        <p:sp>
          <p:nvSpPr>
            <p:cNvPr id="20" name="CuadroTexto 351">
              <a:extLst>
                <a:ext uri="{FF2B5EF4-FFF2-40B4-BE49-F238E27FC236}">
                  <a16:creationId xmlns:a16="http://schemas.microsoft.com/office/drawing/2014/main" id="{8EF39D56-533B-4E47-B232-AC09DB3546BB}"/>
                </a:ext>
              </a:extLst>
            </p:cNvPr>
            <p:cNvSpPr txBox="1"/>
            <p:nvPr/>
          </p:nvSpPr>
          <p:spPr>
            <a:xfrm>
              <a:off x="2668306" y="2391050"/>
              <a:ext cx="19041035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customers.</a:t>
              </a:r>
            </a:p>
          </p:txBody>
        </p:sp>
        <p:sp>
          <p:nvSpPr>
            <p:cNvPr id="19" name="CuadroTexto 350">
              <a:extLst>
                <a:ext uri="{FF2B5EF4-FFF2-40B4-BE49-F238E27FC236}">
                  <a16:creationId xmlns:a16="http://schemas.microsoft.com/office/drawing/2014/main" id="{29C570E8-4C51-9C48-9A49-63302EA658C4}"/>
                </a:ext>
              </a:extLst>
            </p:cNvPr>
            <p:cNvSpPr txBox="1"/>
            <p:nvPr/>
          </p:nvSpPr>
          <p:spPr>
            <a:xfrm>
              <a:off x="8062372" y="382025"/>
              <a:ext cx="8252902" cy="14157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chemeClr val="bg1"/>
                  </a:solidFill>
                  <a:latin typeface="Century Gothic" panose="020B0502020202020204" pitchFamily="34" charset="0"/>
                  <a:ea typeface="Lato Heavy" charset="0"/>
                  <a:cs typeface="Lato Heavy" charset="0"/>
                </a:rPr>
                <a:t>EDITABLE CHART</a:t>
              </a:r>
            </a:p>
          </p:txBody>
        </p:sp>
      </p:grpSp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1BF7DE4E-14F3-D345-B8F1-8FF60E2F1E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470541"/>
              </p:ext>
            </p:extLst>
          </p:nvPr>
        </p:nvGraphicFramePr>
        <p:xfrm>
          <a:off x="4783317" y="2461846"/>
          <a:ext cx="6072511" cy="37879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3324">
                  <a:extLst>
                    <a:ext uri="{9D8B030D-6E8A-4147-A177-3AD203B41FA5}">
                      <a16:colId xmlns:a16="http://schemas.microsoft.com/office/drawing/2014/main" val="2851696159"/>
                    </a:ext>
                  </a:extLst>
                </a:gridCol>
                <a:gridCol w="1983229">
                  <a:extLst>
                    <a:ext uri="{9D8B030D-6E8A-4147-A177-3AD203B41FA5}">
                      <a16:colId xmlns:a16="http://schemas.microsoft.com/office/drawing/2014/main" val="1005280288"/>
                    </a:ext>
                  </a:extLst>
                </a:gridCol>
                <a:gridCol w="2035958">
                  <a:extLst>
                    <a:ext uri="{9D8B030D-6E8A-4147-A177-3AD203B41FA5}">
                      <a16:colId xmlns:a16="http://schemas.microsoft.com/office/drawing/2014/main" val="796509677"/>
                    </a:ext>
                  </a:extLst>
                </a:gridCol>
              </a:tblGrid>
              <a:tr h="815566">
                <a:tc>
                  <a:txBody>
                    <a:bodyPr/>
                    <a:lstStyle/>
                    <a:p>
                      <a:pPr algn="ctr"/>
                      <a:r>
                        <a:rPr lang="en-US" sz="1800" b="0" i="0" dirty="0">
                          <a:latin typeface="Century Gothic" panose="020B0502020202020204" pitchFamily="34" charset="0"/>
                          <a:ea typeface="Roboto Medium" panose="02000000000000000000" pitchFamily="2" charset="0"/>
                        </a:rPr>
                        <a:t>Develop</a:t>
                      </a:r>
                    </a:p>
                  </a:txBody>
                  <a:tcPr marL="45720" marR="45720" marT="22860" marB="2286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>
                          <a:latin typeface="Century Gothic" panose="020B0502020202020204" pitchFamily="34" charset="0"/>
                          <a:ea typeface="Roboto Medium" panose="02000000000000000000" pitchFamily="2" charset="0"/>
                        </a:rPr>
                        <a:t>Analyze</a:t>
                      </a:r>
                    </a:p>
                  </a:txBody>
                  <a:tcPr marL="45720" marR="45720" marT="22860" marB="2286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i="0" dirty="0">
                          <a:latin typeface="Century Gothic" panose="020B0502020202020204" pitchFamily="34" charset="0"/>
                          <a:ea typeface="Roboto Medium" panose="02000000000000000000" pitchFamily="2" charset="0"/>
                        </a:rPr>
                        <a:t>Identify</a:t>
                      </a:r>
                    </a:p>
                  </a:txBody>
                  <a:tcPr marL="45720" marR="45720" marT="22860" marB="22860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85598"/>
                  </a:ext>
                </a:extLst>
              </a:tr>
              <a:tr h="921837"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408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latin typeface="Century Gothic" panose="020B0502020202020204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To get your company’s name out there.</a:t>
                      </a:r>
                    </a:p>
                  </a:txBody>
                  <a:tcPr marL="228600" marR="45720" marT="22860" marB="2286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408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latin typeface="Century Gothic" panose="020B0502020202020204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To get your company’s name out there.</a:t>
                      </a:r>
                    </a:p>
                  </a:txBody>
                  <a:tcPr marL="228600" marR="45720" marT="22860" marB="2286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408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latin typeface="Century Gothic" panose="020B0502020202020204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To get your company’s name out there.</a:t>
                      </a:r>
                    </a:p>
                  </a:txBody>
                  <a:tcPr marL="228600" marR="45720" marT="22860" marB="2286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516819"/>
                  </a:ext>
                </a:extLst>
              </a:tr>
              <a:tr h="921837"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408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latin typeface="Century Gothic" panose="020B0502020202020204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To get your company’s name out there.</a:t>
                      </a:r>
                    </a:p>
                  </a:txBody>
                  <a:tcPr marL="228600" marR="45720" marT="22860" marB="2286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408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latin typeface="Century Gothic" panose="020B0502020202020204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To get your company’s name out there.</a:t>
                      </a:r>
                    </a:p>
                  </a:txBody>
                  <a:tcPr marL="228600" marR="45720" marT="22860" marB="2286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408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latin typeface="Century Gothic" panose="020B0502020202020204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To get your company’s name out there.</a:t>
                      </a:r>
                    </a:p>
                  </a:txBody>
                  <a:tcPr marL="228600" marR="45720" marT="22860" marB="2286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4212300"/>
                  </a:ext>
                </a:extLst>
              </a:tr>
              <a:tr h="921837">
                <a:tc>
                  <a:txBody>
                    <a:bodyPr/>
                    <a:lstStyle/>
                    <a:p>
                      <a:pPr marL="0" indent="0" algn="ctr">
                        <a:lnSpc>
                          <a:spcPts val="408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latin typeface="Century Gothic" panose="020B0502020202020204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To get your company’s name out there.</a:t>
                      </a:r>
                    </a:p>
                  </a:txBody>
                  <a:tcPr marL="228600" marR="45720" marT="22860" marB="2286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408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latin typeface="Century Gothic" panose="020B0502020202020204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To get your company’s name out there.</a:t>
                      </a:r>
                    </a:p>
                  </a:txBody>
                  <a:tcPr marL="228600" marR="45720" marT="22860" marB="2286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ts val="408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latin typeface="Century Gothic" panose="020B0502020202020204" pitchFamily="34" charset="0"/>
                          <a:ea typeface="Lato Light" panose="020F0502020204030203" pitchFamily="34" charset="0"/>
                          <a:cs typeface="Lato Light" panose="020F0502020204030203" pitchFamily="34" charset="0"/>
                        </a:rPr>
                        <a:t>To get your company’s name out there.</a:t>
                      </a:r>
                    </a:p>
                  </a:txBody>
                  <a:tcPr marL="228600" marR="45720" marT="22860" marB="2286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1374459"/>
                  </a:ext>
                </a:extLst>
              </a:tr>
            </a:tbl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48831A70-2C5C-9846-A833-4E80FED9A653}"/>
              </a:ext>
            </a:extLst>
          </p:cNvPr>
          <p:cNvGrpSpPr/>
          <p:nvPr/>
        </p:nvGrpSpPr>
        <p:grpSpPr>
          <a:xfrm>
            <a:off x="751626" y="2485292"/>
            <a:ext cx="3819890" cy="3581076"/>
            <a:chOff x="2552250" y="5823599"/>
            <a:chExt cx="6268523" cy="5876623"/>
          </a:xfrm>
        </p:grpSpPr>
        <p:graphicFrame>
          <p:nvGraphicFramePr>
            <p:cNvPr id="33" name="Chart 32">
              <a:extLst>
                <a:ext uri="{FF2B5EF4-FFF2-40B4-BE49-F238E27FC236}">
                  <a16:creationId xmlns:a16="http://schemas.microsoft.com/office/drawing/2014/main" id="{ECC11B0E-4955-4748-87E5-0146BAC6EAD9}"/>
                </a:ext>
              </a:extLst>
            </p:cNvPr>
            <p:cNvGraphicFramePr/>
            <p:nvPr/>
          </p:nvGraphicFramePr>
          <p:xfrm>
            <a:off x="2552250" y="5823599"/>
            <a:ext cx="6268523" cy="587662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A5CD7023-857F-0047-BA20-6A986906F4D4}"/>
                </a:ext>
              </a:extLst>
            </p:cNvPr>
            <p:cNvGrpSpPr/>
            <p:nvPr/>
          </p:nvGrpSpPr>
          <p:grpSpPr>
            <a:xfrm>
              <a:off x="4839694" y="7953450"/>
              <a:ext cx="1691431" cy="1616920"/>
              <a:chOff x="4833935" y="3983047"/>
              <a:chExt cx="360361" cy="344489"/>
            </a:xfrm>
            <a:solidFill>
              <a:schemeClr val="tx2"/>
            </a:solidFill>
          </p:grpSpPr>
          <p:sp>
            <p:nvSpPr>
              <p:cNvPr id="36" name="Freeform 35">
                <a:extLst>
                  <a:ext uri="{FF2B5EF4-FFF2-40B4-BE49-F238E27FC236}">
                    <a16:creationId xmlns:a16="http://schemas.microsoft.com/office/drawing/2014/main" id="{A10D5279-6A49-B444-B586-08735B704F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33935" y="4179900"/>
                <a:ext cx="74613" cy="128588"/>
              </a:xfrm>
              <a:custGeom>
                <a:avLst/>
                <a:gdLst>
                  <a:gd name="T0" fmla="*/ 18 w 20"/>
                  <a:gd name="T1" fmla="*/ 0 h 34"/>
                  <a:gd name="T2" fmla="*/ 2 w 20"/>
                  <a:gd name="T3" fmla="*/ 0 h 34"/>
                  <a:gd name="T4" fmla="*/ 0 w 20"/>
                  <a:gd name="T5" fmla="*/ 2 h 34"/>
                  <a:gd name="T6" fmla="*/ 0 w 20"/>
                  <a:gd name="T7" fmla="*/ 32 h 34"/>
                  <a:gd name="T8" fmla="*/ 2 w 20"/>
                  <a:gd name="T9" fmla="*/ 34 h 34"/>
                  <a:gd name="T10" fmla="*/ 18 w 20"/>
                  <a:gd name="T11" fmla="*/ 34 h 34"/>
                  <a:gd name="T12" fmla="*/ 20 w 20"/>
                  <a:gd name="T13" fmla="*/ 32 h 34"/>
                  <a:gd name="T14" fmla="*/ 20 w 20"/>
                  <a:gd name="T15" fmla="*/ 2 h 34"/>
                  <a:gd name="T16" fmla="*/ 18 w 20"/>
                  <a:gd name="T17" fmla="*/ 0 h 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20" h="34">
                    <a:moveTo>
                      <a:pt x="18" y="0"/>
                    </a:move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33"/>
                      <a:pt x="1" y="34"/>
                      <a:pt x="2" y="34"/>
                    </a:cubicBezTo>
                    <a:cubicBezTo>
                      <a:pt x="18" y="34"/>
                      <a:pt x="18" y="34"/>
                      <a:pt x="18" y="34"/>
                    </a:cubicBezTo>
                    <a:cubicBezTo>
                      <a:pt x="19" y="34"/>
                      <a:pt x="20" y="33"/>
                      <a:pt x="20" y="32"/>
                    </a:cubicBezTo>
                    <a:cubicBezTo>
                      <a:pt x="20" y="2"/>
                      <a:pt x="20" y="2"/>
                      <a:pt x="20" y="2"/>
                    </a:cubicBezTo>
                    <a:cubicBezTo>
                      <a:pt x="20" y="1"/>
                      <a:pt x="19" y="0"/>
                      <a:pt x="18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7" name="Freeform 36">
                <a:extLst>
                  <a:ext uri="{FF2B5EF4-FFF2-40B4-BE49-F238E27FC236}">
                    <a16:creationId xmlns:a16="http://schemas.microsoft.com/office/drawing/2014/main" id="{6AF105A1-7F12-A34B-8F2A-7F44303EE5A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16483" y="4194186"/>
                <a:ext cx="277813" cy="133350"/>
              </a:xfrm>
              <a:custGeom>
                <a:avLst/>
                <a:gdLst>
                  <a:gd name="T0" fmla="*/ 73 w 74"/>
                  <a:gd name="T1" fmla="*/ 13 h 35"/>
                  <a:gd name="T2" fmla="*/ 59 w 74"/>
                  <a:gd name="T3" fmla="*/ 8 h 35"/>
                  <a:gd name="T4" fmla="*/ 47 w 74"/>
                  <a:gd name="T5" fmla="*/ 12 h 35"/>
                  <a:gd name="T6" fmla="*/ 47 w 74"/>
                  <a:gd name="T7" fmla="*/ 14 h 35"/>
                  <a:gd name="T8" fmla="*/ 45 w 74"/>
                  <a:gd name="T9" fmla="*/ 21 h 35"/>
                  <a:gd name="T10" fmla="*/ 38 w 74"/>
                  <a:gd name="T11" fmla="*/ 24 h 35"/>
                  <a:gd name="T12" fmla="*/ 18 w 74"/>
                  <a:gd name="T13" fmla="*/ 24 h 35"/>
                  <a:gd name="T14" fmla="*/ 16 w 74"/>
                  <a:gd name="T15" fmla="*/ 22 h 35"/>
                  <a:gd name="T16" fmla="*/ 18 w 74"/>
                  <a:gd name="T17" fmla="*/ 20 h 35"/>
                  <a:gd name="T18" fmla="*/ 38 w 74"/>
                  <a:gd name="T19" fmla="*/ 20 h 35"/>
                  <a:gd name="T20" fmla="*/ 42 w 74"/>
                  <a:gd name="T21" fmla="*/ 18 h 35"/>
                  <a:gd name="T22" fmla="*/ 43 w 74"/>
                  <a:gd name="T23" fmla="*/ 14 h 35"/>
                  <a:gd name="T24" fmla="*/ 38 w 74"/>
                  <a:gd name="T25" fmla="*/ 8 h 35"/>
                  <a:gd name="T26" fmla="*/ 27 w 74"/>
                  <a:gd name="T27" fmla="*/ 8 h 35"/>
                  <a:gd name="T28" fmla="*/ 26 w 74"/>
                  <a:gd name="T29" fmla="*/ 8 h 35"/>
                  <a:gd name="T30" fmla="*/ 25 w 74"/>
                  <a:gd name="T31" fmla="*/ 7 h 35"/>
                  <a:gd name="T32" fmla="*/ 8 w 74"/>
                  <a:gd name="T33" fmla="*/ 0 h 35"/>
                  <a:gd name="T34" fmla="*/ 2 w 74"/>
                  <a:gd name="T35" fmla="*/ 0 h 35"/>
                  <a:gd name="T36" fmla="*/ 0 w 74"/>
                  <a:gd name="T37" fmla="*/ 2 h 35"/>
                  <a:gd name="T38" fmla="*/ 0 w 74"/>
                  <a:gd name="T39" fmla="*/ 24 h 35"/>
                  <a:gd name="T40" fmla="*/ 1 w 74"/>
                  <a:gd name="T41" fmla="*/ 26 h 35"/>
                  <a:gd name="T42" fmla="*/ 16 w 74"/>
                  <a:gd name="T43" fmla="*/ 31 h 35"/>
                  <a:gd name="T44" fmla="*/ 32 w 74"/>
                  <a:gd name="T45" fmla="*/ 35 h 35"/>
                  <a:gd name="T46" fmla="*/ 49 w 74"/>
                  <a:gd name="T47" fmla="*/ 29 h 35"/>
                  <a:gd name="T48" fmla="*/ 73 w 74"/>
                  <a:gd name="T49" fmla="*/ 16 h 35"/>
                  <a:gd name="T50" fmla="*/ 74 w 74"/>
                  <a:gd name="T51" fmla="*/ 14 h 35"/>
                  <a:gd name="T52" fmla="*/ 73 w 74"/>
                  <a:gd name="T53" fmla="*/ 13 h 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74" h="35">
                    <a:moveTo>
                      <a:pt x="73" y="13"/>
                    </a:moveTo>
                    <a:cubicBezTo>
                      <a:pt x="69" y="8"/>
                      <a:pt x="65" y="7"/>
                      <a:pt x="59" y="8"/>
                    </a:cubicBezTo>
                    <a:cubicBezTo>
                      <a:pt x="47" y="12"/>
                      <a:pt x="47" y="12"/>
                      <a:pt x="47" y="12"/>
                    </a:cubicBezTo>
                    <a:cubicBezTo>
                      <a:pt x="47" y="13"/>
                      <a:pt x="47" y="13"/>
                      <a:pt x="47" y="14"/>
                    </a:cubicBezTo>
                    <a:cubicBezTo>
                      <a:pt x="47" y="17"/>
                      <a:pt x="47" y="19"/>
                      <a:pt x="45" y="21"/>
                    </a:cubicBezTo>
                    <a:cubicBezTo>
                      <a:pt x="43" y="23"/>
                      <a:pt x="41" y="24"/>
                      <a:pt x="38" y="24"/>
                    </a:cubicBezTo>
                    <a:cubicBezTo>
                      <a:pt x="18" y="24"/>
                      <a:pt x="18" y="24"/>
                      <a:pt x="18" y="24"/>
                    </a:cubicBezTo>
                    <a:cubicBezTo>
                      <a:pt x="17" y="24"/>
                      <a:pt x="16" y="23"/>
                      <a:pt x="16" y="22"/>
                    </a:cubicBezTo>
                    <a:cubicBezTo>
                      <a:pt x="16" y="21"/>
                      <a:pt x="17" y="20"/>
                      <a:pt x="18" y="20"/>
                    </a:cubicBezTo>
                    <a:cubicBezTo>
                      <a:pt x="38" y="20"/>
                      <a:pt x="38" y="20"/>
                      <a:pt x="38" y="20"/>
                    </a:cubicBezTo>
                    <a:cubicBezTo>
                      <a:pt x="40" y="20"/>
                      <a:pt x="41" y="19"/>
                      <a:pt x="42" y="18"/>
                    </a:cubicBezTo>
                    <a:cubicBezTo>
                      <a:pt x="43" y="17"/>
                      <a:pt x="43" y="16"/>
                      <a:pt x="43" y="14"/>
                    </a:cubicBezTo>
                    <a:cubicBezTo>
                      <a:pt x="43" y="12"/>
                      <a:pt x="42" y="8"/>
                      <a:pt x="38" y="8"/>
                    </a:cubicBezTo>
                    <a:cubicBezTo>
                      <a:pt x="27" y="8"/>
                      <a:pt x="27" y="8"/>
                      <a:pt x="27" y="8"/>
                    </a:cubicBezTo>
                    <a:cubicBezTo>
                      <a:pt x="26" y="8"/>
                      <a:pt x="26" y="8"/>
                      <a:pt x="26" y="8"/>
                    </a:cubicBezTo>
                    <a:cubicBezTo>
                      <a:pt x="25" y="8"/>
                      <a:pt x="25" y="8"/>
                      <a:pt x="25" y="7"/>
                    </a:cubicBezTo>
                    <a:cubicBezTo>
                      <a:pt x="23" y="6"/>
                      <a:pt x="17" y="0"/>
                      <a:pt x="8" y="0"/>
                    </a:cubicBezTo>
                    <a:cubicBezTo>
                      <a:pt x="2" y="0"/>
                      <a:pt x="2" y="0"/>
                      <a:pt x="2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24"/>
                      <a:pt x="0" y="24"/>
                      <a:pt x="0" y="24"/>
                    </a:cubicBezTo>
                    <a:cubicBezTo>
                      <a:pt x="0" y="25"/>
                      <a:pt x="1" y="26"/>
                      <a:pt x="1" y="26"/>
                    </a:cubicBezTo>
                    <a:cubicBezTo>
                      <a:pt x="8" y="28"/>
                      <a:pt x="12" y="30"/>
                      <a:pt x="16" y="31"/>
                    </a:cubicBezTo>
                    <a:cubicBezTo>
                      <a:pt x="24" y="34"/>
                      <a:pt x="28" y="35"/>
                      <a:pt x="32" y="35"/>
                    </a:cubicBezTo>
                    <a:cubicBezTo>
                      <a:pt x="37" y="35"/>
                      <a:pt x="41" y="33"/>
                      <a:pt x="49" y="29"/>
                    </a:cubicBezTo>
                    <a:cubicBezTo>
                      <a:pt x="54" y="26"/>
                      <a:pt x="62" y="21"/>
                      <a:pt x="73" y="16"/>
                    </a:cubicBezTo>
                    <a:cubicBezTo>
                      <a:pt x="73" y="15"/>
                      <a:pt x="74" y="15"/>
                      <a:pt x="74" y="14"/>
                    </a:cubicBezTo>
                    <a:cubicBezTo>
                      <a:pt x="74" y="14"/>
                      <a:pt x="74" y="13"/>
                      <a:pt x="73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39" name="Freeform 38">
                <a:extLst>
                  <a:ext uri="{FF2B5EF4-FFF2-40B4-BE49-F238E27FC236}">
                    <a16:creationId xmlns:a16="http://schemas.microsoft.com/office/drawing/2014/main" id="{3161BE0F-798D-0544-A5F3-B73CCBC1BFFB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5037140" y="3983047"/>
                <a:ext cx="104775" cy="106363"/>
              </a:xfrm>
              <a:custGeom>
                <a:avLst/>
                <a:gdLst>
                  <a:gd name="T0" fmla="*/ 14 w 28"/>
                  <a:gd name="T1" fmla="*/ 28 h 28"/>
                  <a:gd name="T2" fmla="*/ 28 w 28"/>
                  <a:gd name="T3" fmla="*/ 14 h 28"/>
                  <a:gd name="T4" fmla="*/ 14 w 28"/>
                  <a:gd name="T5" fmla="*/ 0 h 28"/>
                  <a:gd name="T6" fmla="*/ 0 w 28"/>
                  <a:gd name="T7" fmla="*/ 14 h 28"/>
                  <a:gd name="T8" fmla="*/ 14 w 28"/>
                  <a:gd name="T9" fmla="*/ 28 h 28"/>
                  <a:gd name="T10" fmla="*/ 12 w 28"/>
                  <a:gd name="T11" fmla="*/ 10 h 28"/>
                  <a:gd name="T12" fmla="*/ 14 w 28"/>
                  <a:gd name="T13" fmla="*/ 8 h 28"/>
                  <a:gd name="T14" fmla="*/ 16 w 28"/>
                  <a:gd name="T15" fmla="*/ 10 h 28"/>
                  <a:gd name="T16" fmla="*/ 16 w 28"/>
                  <a:gd name="T17" fmla="*/ 18 h 28"/>
                  <a:gd name="T18" fmla="*/ 14 w 28"/>
                  <a:gd name="T19" fmla="*/ 20 h 28"/>
                  <a:gd name="T20" fmla="*/ 12 w 28"/>
                  <a:gd name="T21" fmla="*/ 18 h 28"/>
                  <a:gd name="T22" fmla="*/ 12 w 28"/>
                  <a:gd name="T23" fmla="*/ 1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28">
                    <a:moveTo>
                      <a:pt x="14" y="28"/>
                    </a:moveTo>
                    <a:cubicBezTo>
                      <a:pt x="22" y="28"/>
                      <a:pt x="28" y="22"/>
                      <a:pt x="28" y="14"/>
                    </a:cubicBezTo>
                    <a:cubicBezTo>
                      <a:pt x="28" y="6"/>
                      <a:pt x="22" y="0"/>
                      <a:pt x="14" y="0"/>
                    </a:cubicBezTo>
                    <a:cubicBezTo>
                      <a:pt x="6" y="0"/>
                      <a:pt x="0" y="6"/>
                      <a:pt x="0" y="14"/>
                    </a:cubicBezTo>
                    <a:cubicBezTo>
                      <a:pt x="0" y="22"/>
                      <a:pt x="6" y="28"/>
                      <a:pt x="14" y="28"/>
                    </a:cubicBezTo>
                    <a:close/>
                    <a:moveTo>
                      <a:pt x="12" y="10"/>
                    </a:moveTo>
                    <a:cubicBezTo>
                      <a:pt x="12" y="9"/>
                      <a:pt x="13" y="8"/>
                      <a:pt x="14" y="8"/>
                    </a:cubicBezTo>
                    <a:cubicBezTo>
                      <a:pt x="15" y="8"/>
                      <a:pt x="16" y="9"/>
                      <a:pt x="16" y="10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6" y="19"/>
                      <a:pt x="15" y="20"/>
                      <a:pt x="14" y="20"/>
                    </a:cubicBezTo>
                    <a:cubicBezTo>
                      <a:pt x="13" y="20"/>
                      <a:pt x="12" y="19"/>
                      <a:pt x="12" y="18"/>
                    </a:cubicBezTo>
                    <a:lnTo>
                      <a:pt x="12" y="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>
                  <a:latin typeface="Century Gothic" panose="020B0502020202020204" pitchFamily="34" charset="0"/>
                </a:endParaRPr>
              </a:p>
            </p:txBody>
          </p:sp>
          <p:sp>
            <p:nvSpPr>
              <p:cNvPr id="43" name="Freeform 42">
                <a:extLst>
                  <a:ext uri="{FF2B5EF4-FFF2-40B4-BE49-F238E27FC236}">
                    <a16:creationId xmlns:a16="http://schemas.microsoft.com/office/drawing/2014/main" id="{5617BA32-6D94-F547-9EFA-0127AB4843FF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4968875" y="4089401"/>
                <a:ext cx="104775" cy="104775"/>
              </a:xfrm>
              <a:custGeom>
                <a:avLst/>
                <a:gdLst>
                  <a:gd name="T0" fmla="*/ 14 w 28"/>
                  <a:gd name="T1" fmla="*/ 28 h 28"/>
                  <a:gd name="T2" fmla="*/ 28 w 28"/>
                  <a:gd name="T3" fmla="*/ 14 h 28"/>
                  <a:gd name="T4" fmla="*/ 14 w 28"/>
                  <a:gd name="T5" fmla="*/ 0 h 28"/>
                  <a:gd name="T6" fmla="*/ 0 w 28"/>
                  <a:gd name="T7" fmla="*/ 14 h 28"/>
                  <a:gd name="T8" fmla="*/ 14 w 28"/>
                  <a:gd name="T9" fmla="*/ 28 h 28"/>
                  <a:gd name="T10" fmla="*/ 12 w 28"/>
                  <a:gd name="T11" fmla="*/ 10 h 28"/>
                  <a:gd name="T12" fmla="*/ 14 w 28"/>
                  <a:gd name="T13" fmla="*/ 8 h 28"/>
                  <a:gd name="T14" fmla="*/ 16 w 28"/>
                  <a:gd name="T15" fmla="*/ 10 h 28"/>
                  <a:gd name="T16" fmla="*/ 16 w 28"/>
                  <a:gd name="T17" fmla="*/ 18 h 28"/>
                  <a:gd name="T18" fmla="*/ 14 w 28"/>
                  <a:gd name="T19" fmla="*/ 20 h 28"/>
                  <a:gd name="T20" fmla="*/ 12 w 28"/>
                  <a:gd name="T21" fmla="*/ 18 h 28"/>
                  <a:gd name="T22" fmla="*/ 12 w 28"/>
                  <a:gd name="T23" fmla="*/ 10 h 2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8" h="28">
                    <a:moveTo>
                      <a:pt x="14" y="28"/>
                    </a:moveTo>
                    <a:cubicBezTo>
                      <a:pt x="22" y="28"/>
                      <a:pt x="28" y="22"/>
                      <a:pt x="28" y="14"/>
                    </a:cubicBezTo>
                    <a:cubicBezTo>
                      <a:pt x="28" y="6"/>
                      <a:pt x="22" y="0"/>
                      <a:pt x="14" y="0"/>
                    </a:cubicBezTo>
                    <a:cubicBezTo>
                      <a:pt x="6" y="0"/>
                      <a:pt x="0" y="6"/>
                      <a:pt x="0" y="14"/>
                    </a:cubicBezTo>
                    <a:cubicBezTo>
                      <a:pt x="0" y="22"/>
                      <a:pt x="6" y="28"/>
                      <a:pt x="14" y="28"/>
                    </a:cubicBezTo>
                    <a:close/>
                    <a:moveTo>
                      <a:pt x="12" y="10"/>
                    </a:moveTo>
                    <a:cubicBezTo>
                      <a:pt x="12" y="9"/>
                      <a:pt x="13" y="8"/>
                      <a:pt x="14" y="8"/>
                    </a:cubicBezTo>
                    <a:cubicBezTo>
                      <a:pt x="15" y="8"/>
                      <a:pt x="16" y="9"/>
                      <a:pt x="16" y="10"/>
                    </a:cubicBezTo>
                    <a:cubicBezTo>
                      <a:pt x="16" y="18"/>
                      <a:pt x="16" y="18"/>
                      <a:pt x="16" y="18"/>
                    </a:cubicBezTo>
                    <a:cubicBezTo>
                      <a:pt x="16" y="19"/>
                      <a:pt x="15" y="20"/>
                      <a:pt x="14" y="20"/>
                    </a:cubicBezTo>
                    <a:cubicBezTo>
                      <a:pt x="13" y="20"/>
                      <a:pt x="12" y="19"/>
                      <a:pt x="12" y="18"/>
                    </a:cubicBezTo>
                    <a:lnTo>
                      <a:pt x="12" y="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5720" tIns="22860" rIns="45720" bIns="2286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 sz="900">
                  <a:latin typeface="Century Gothic" panose="020B0502020202020204" pitchFamily="34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5105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Glow Edg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100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Maha Qasim</dc:creator>
  <cp:lastModifiedBy>Connect</cp:lastModifiedBy>
  <cp:revision>3</cp:revision>
  <dcterms:created xsi:type="dcterms:W3CDTF">2022-09-02T22:15:57Z</dcterms:created>
  <dcterms:modified xsi:type="dcterms:W3CDTF">2022-09-13T13:34:47Z</dcterms:modified>
</cp:coreProperties>
</file>