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86F6F"/>
    <a:srgbClr val="F3C5C5"/>
    <a:srgbClr val="C1A3A3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2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573182" y="1022190"/>
            <a:ext cx="72314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u="sng" dirty="0">
                <a:solidFill>
                  <a:srgbClr val="886F6F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3ADDC66-4BFD-714E-9300-C9C888C0E9F3}"/>
              </a:ext>
            </a:extLst>
          </p:cNvPr>
          <p:cNvCxnSpPr>
            <a:cxnSpLocks/>
            <a:endCxn id="37" idx="1"/>
          </p:cNvCxnSpPr>
          <p:nvPr/>
        </p:nvCxnSpPr>
        <p:spPr>
          <a:xfrm flipV="1">
            <a:off x="11952799" y="5044105"/>
            <a:ext cx="1545212" cy="87652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8DA2EB-C33C-524C-BBC0-ED391B3CAF3F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11952799" y="5899970"/>
            <a:ext cx="1545212" cy="1011035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EA64D2A-AA51-7B47-96B6-8857E94AD559}"/>
              </a:ext>
            </a:extLst>
          </p:cNvPr>
          <p:cNvCxnSpPr>
            <a:cxnSpLocks/>
          </p:cNvCxnSpPr>
          <p:nvPr/>
        </p:nvCxnSpPr>
        <p:spPr>
          <a:xfrm flipV="1">
            <a:off x="11952799" y="9997105"/>
            <a:ext cx="1545212" cy="87652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096DC2-22D1-5C4F-8648-06F56115A581}"/>
              </a:ext>
            </a:extLst>
          </p:cNvPr>
          <p:cNvCxnSpPr>
            <a:cxnSpLocks/>
          </p:cNvCxnSpPr>
          <p:nvPr/>
        </p:nvCxnSpPr>
        <p:spPr>
          <a:xfrm>
            <a:off x="11952799" y="10852970"/>
            <a:ext cx="1545212" cy="1011035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6F1F269-C339-0B49-B337-6DFAB70A49D0}"/>
              </a:ext>
            </a:extLst>
          </p:cNvPr>
          <p:cNvCxnSpPr>
            <a:endCxn id="35" idx="1"/>
          </p:cNvCxnSpPr>
          <p:nvPr/>
        </p:nvCxnSpPr>
        <p:spPr>
          <a:xfrm flipV="1">
            <a:off x="6009199" y="5977555"/>
            <a:ext cx="1181100" cy="150495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9C73724-D102-6641-B4EA-033BBEECF634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6009199" y="9349405"/>
            <a:ext cx="1181100" cy="150495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F1CFCC1-F0F3-CD40-9546-4629BB58D635}"/>
              </a:ext>
            </a:extLst>
          </p:cNvPr>
          <p:cNvSpPr/>
          <p:nvPr/>
        </p:nvSpPr>
        <p:spPr>
          <a:xfrm>
            <a:off x="1246699" y="7482505"/>
            <a:ext cx="4762500" cy="1866900"/>
          </a:xfrm>
          <a:prstGeom prst="rect">
            <a:avLst/>
          </a:prstGeom>
          <a:solidFill>
            <a:srgbClr val="88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50D8DC-7C01-FE4C-B587-FBC081EF2F62}"/>
              </a:ext>
            </a:extLst>
          </p:cNvPr>
          <p:cNvSpPr/>
          <p:nvPr/>
        </p:nvSpPr>
        <p:spPr>
          <a:xfrm>
            <a:off x="7190299" y="5044105"/>
            <a:ext cx="4762500" cy="1866900"/>
          </a:xfrm>
          <a:prstGeom prst="rect">
            <a:avLst/>
          </a:prstGeom>
          <a:solidFill>
            <a:srgbClr val="C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A3D20-211C-D646-9F1E-552AC902C8E2}"/>
              </a:ext>
            </a:extLst>
          </p:cNvPr>
          <p:cNvSpPr/>
          <p:nvPr/>
        </p:nvSpPr>
        <p:spPr>
          <a:xfrm>
            <a:off x="7190299" y="9920905"/>
            <a:ext cx="4762500" cy="1866900"/>
          </a:xfrm>
          <a:prstGeom prst="rect">
            <a:avLst/>
          </a:prstGeom>
          <a:solidFill>
            <a:srgbClr val="C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1DC7B3-ACDA-A443-955C-591D88D7B693}"/>
              </a:ext>
            </a:extLst>
          </p:cNvPr>
          <p:cNvSpPr/>
          <p:nvPr/>
        </p:nvSpPr>
        <p:spPr>
          <a:xfrm>
            <a:off x="13498011" y="4406276"/>
            <a:ext cx="4762500" cy="1275657"/>
          </a:xfrm>
          <a:prstGeom prst="rect">
            <a:avLst/>
          </a:prstGeom>
          <a:solidFill>
            <a:srgbClr val="F3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EBBDCF-4A4C-EE41-A831-5AD56938808C}"/>
              </a:ext>
            </a:extLst>
          </p:cNvPr>
          <p:cNvSpPr/>
          <p:nvPr/>
        </p:nvSpPr>
        <p:spPr>
          <a:xfrm>
            <a:off x="13498011" y="9283076"/>
            <a:ext cx="4762500" cy="1275657"/>
          </a:xfrm>
          <a:prstGeom prst="rect">
            <a:avLst/>
          </a:prstGeom>
          <a:solidFill>
            <a:srgbClr val="F3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1E09B8-1AC4-6D48-AD1F-836CDB160C31}"/>
              </a:ext>
            </a:extLst>
          </p:cNvPr>
          <p:cNvSpPr/>
          <p:nvPr/>
        </p:nvSpPr>
        <p:spPr>
          <a:xfrm>
            <a:off x="13498011" y="6273176"/>
            <a:ext cx="4762500" cy="1275657"/>
          </a:xfrm>
          <a:prstGeom prst="rect">
            <a:avLst/>
          </a:prstGeom>
          <a:solidFill>
            <a:srgbClr val="F3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7E1777-05EB-E246-985F-F5CD7AD4FA24}"/>
              </a:ext>
            </a:extLst>
          </p:cNvPr>
          <p:cNvSpPr/>
          <p:nvPr/>
        </p:nvSpPr>
        <p:spPr>
          <a:xfrm>
            <a:off x="13498011" y="11149976"/>
            <a:ext cx="4762500" cy="1275657"/>
          </a:xfrm>
          <a:prstGeom prst="rect">
            <a:avLst/>
          </a:prstGeom>
          <a:solidFill>
            <a:srgbClr val="F3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56">
            <a:extLst>
              <a:ext uri="{FF2B5EF4-FFF2-40B4-BE49-F238E27FC236}">
                <a16:creationId xmlns:a16="http://schemas.microsoft.com/office/drawing/2014/main" id="{A73812CD-7D89-1D43-B06E-0FE6AFBA458C}"/>
              </a:ext>
            </a:extLst>
          </p:cNvPr>
          <p:cNvSpPr/>
          <p:nvPr/>
        </p:nvSpPr>
        <p:spPr>
          <a:xfrm>
            <a:off x="18949540" y="4351606"/>
            <a:ext cx="41814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42" name="Rectangle 56">
            <a:extLst>
              <a:ext uri="{FF2B5EF4-FFF2-40B4-BE49-F238E27FC236}">
                <a16:creationId xmlns:a16="http://schemas.microsoft.com/office/drawing/2014/main" id="{3B20E58E-2199-2446-B148-91EC04D8CDC9}"/>
              </a:ext>
            </a:extLst>
          </p:cNvPr>
          <p:cNvSpPr/>
          <p:nvPr/>
        </p:nvSpPr>
        <p:spPr>
          <a:xfrm>
            <a:off x="18949540" y="6218506"/>
            <a:ext cx="41814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43" name="Rectangle 56">
            <a:extLst>
              <a:ext uri="{FF2B5EF4-FFF2-40B4-BE49-F238E27FC236}">
                <a16:creationId xmlns:a16="http://schemas.microsoft.com/office/drawing/2014/main" id="{C5B1D193-EB26-1040-94B8-C4A5793A6FE6}"/>
              </a:ext>
            </a:extLst>
          </p:cNvPr>
          <p:cNvSpPr/>
          <p:nvPr/>
        </p:nvSpPr>
        <p:spPr>
          <a:xfrm>
            <a:off x="18949540" y="9228406"/>
            <a:ext cx="41814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46" name="Rectangle 56">
            <a:extLst>
              <a:ext uri="{FF2B5EF4-FFF2-40B4-BE49-F238E27FC236}">
                <a16:creationId xmlns:a16="http://schemas.microsoft.com/office/drawing/2014/main" id="{F46471C9-CF8E-6C4E-9038-C9E17CFA34B0}"/>
              </a:ext>
            </a:extLst>
          </p:cNvPr>
          <p:cNvSpPr/>
          <p:nvPr/>
        </p:nvSpPr>
        <p:spPr>
          <a:xfrm>
            <a:off x="18949540" y="11095306"/>
            <a:ext cx="41814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47" name="CuadroTexto 395">
            <a:extLst>
              <a:ext uri="{FF2B5EF4-FFF2-40B4-BE49-F238E27FC236}">
                <a16:creationId xmlns:a16="http://schemas.microsoft.com/office/drawing/2014/main" id="{8C133EE0-1166-E34D-B631-BE8E45DD1D5A}"/>
              </a:ext>
            </a:extLst>
          </p:cNvPr>
          <p:cNvSpPr txBox="1"/>
          <p:nvPr/>
        </p:nvSpPr>
        <p:spPr>
          <a:xfrm>
            <a:off x="1552791" y="8123567"/>
            <a:ext cx="4150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Decision Tree</a:t>
            </a:r>
          </a:p>
        </p:txBody>
      </p:sp>
      <p:sp>
        <p:nvSpPr>
          <p:cNvPr id="48" name="CuadroTexto 395">
            <a:extLst>
              <a:ext uri="{FF2B5EF4-FFF2-40B4-BE49-F238E27FC236}">
                <a16:creationId xmlns:a16="http://schemas.microsoft.com/office/drawing/2014/main" id="{14C21EEE-1DFA-4344-958B-16BF282ABA1F}"/>
              </a:ext>
            </a:extLst>
          </p:cNvPr>
          <p:cNvSpPr txBox="1"/>
          <p:nvPr/>
        </p:nvSpPr>
        <p:spPr>
          <a:xfrm>
            <a:off x="7682370" y="5654389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Awareness</a:t>
            </a:r>
          </a:p>
        </p:txBody>
      </p:sp>
      <p:sp>
        <p:nvSpPr>
          <p:cNvPr id="49" name="CuadroTexto 395">
            <a:extLst>
              <a:ext uri="{FF2B5EF4-FFF2-40B4-BE49-F238E27FC236}">
                <a16:creationId xmlns:a16="http://schemas.microsoft.com/office/drawing/2014/main" id="{90C0845F-9ABD-CB46-9A2B-DEEBDA0DB79B}"/>
              </a:ext>
            </a:extLst>
          </p:cNvPr>
          <p:cNvSpPr txBox="1"/>
          <p:nvPr/>
        </p:nvSpPr>
        <p:spPr>
          <a:xfrm>
            <a:off x="7682370" y="10531189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50" name="CuadroTexto 395">
            <a:extLst>
              <a:ext uri="{FF2B5EF4-FFF2-40B4-BE49-F238E27FC236}">
                <a16:creationId xmlns:a16="http://schemas.microsoft.com/office/drawing/2014/main" id="{EE5C6BF8-642E-474C-93B3-7A95BF505F1B}"/>
              </a:ext>
            </a:extLst>
          </p:cNvPr>
          <p:cNvSpPr txBox="1"/>
          <p:nvPr/>
        </p:nvSpPr>
        <p:spPr>
          <a:xfrm>
            <a:off x="13990082" y="4720937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Action</a:t>
            </a:r>
          </a:p>
        </p:txBody>
      </p:sp>
      <p:sp>
        <p:nvSpPr>
          <p:cNvPr id="51" name="CuadroTexto 395">
            <a:extLst>
              <a:ext uri="{FF2B5EF4-FFF2-40B4-BE49-F238E27FC236}">
                <a16:creationId xmlns:a16="http://schemas.microsoft.com/office/drawing/2014/main" id="{86C0FF3F-AF06-7340-AF53-CF7FBD90E4C4}"/>
              </a:ext>
            </a:extLst>
          </p:cNvPr>
          <p:cNvSpPr txBox="1"/>
          <p:nvPr/>
        </p:nvSpPr>
        <p:spPr>
          <a:xfrm>
            <a:off x="13990082" y="6587837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Decision</a:t>
            </a:r>
          </a:p>
        </p:txBody>
      </p:sp>
      <p:sp>
        <p:nvSpPr>
          <p:cNvPr id="52" name="CuadroTexto 395">
            <a:extLst>
              <a:ext uri="{FF2B5EF4-FFF2-40B4-BE49-F238E27FC236}">
                <a16:creationId xmlns:a16="http://schemas.microsoft.com/office/drawing/2014/main" id="{AD972531-BD4A-D249-8DBB-3604C5DCB20F}"/>
              </a:ext>
            </a:extLst>
          </p:cNvPr>
          <p:cNvSpPr txBox="1"/>
          <p:nvPr/>
        </p:nvSpPr>
        <p:spPr>
          <a:xfrm>
            <a:off x="13990082" y="9597739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Action</a:t>
            </a:r>
          </a:p>
        </p:txBody>
      </p:sp>
      <p:sp>
        <p:nvSpPr>
          <p:cNvPr id="53" name="CuadroTexto 395">
            <a:extLst>
              <a:ext uri="{FF2B5EF4-FFF2-40B4-BE49-F238E27FC236}">
                <a16:creationId xmlns:a16="http://schemas.microsoft.com/office/drawing/2014/main" id="{500947E4-4A14-DC41-96E5-D49E01A4E769}"/>
              </a:ext>
            </a:extLst>
          </p:cNvPr>
          <p:cNvSpPr txBox="1"/>
          <p:nvPr/>
        </p:nvSpPr>
        <p:spPr>
          <a:xfrm>
            <a:off x="13990082" y="11464639"/>
            <a:ext cx="37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Decision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BF12FD4-42F6-0740-8617-01BF0BE5DAEB}"/>
              </a:ext>
            </a:extLst>
          </p:cNvPr>
          <p:cNvCxnSpPr>
            <a:stCxn id="37" idx="3"/>
          </p:cNvCxnSpPr>
          <p:nvPr/>
        </p:nvCxnSpPr>
        <p:spPr>
          <a:xfrm>
            <a:off x="18260511" y="5044105"/>
            <a:ext cx="492071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E724F86-B3E7-A74E-846A-0C0107993959}"/>
              </a:ext>
            </a:extLst>
          </p:cNvPr>
          <p:cNvCxnSpPr/>
          <p:nvPr/>
        </p:nvCxnSpPr>
        <p:spPr>
          <a:xfrm>
            <a:off x="18260511" y="6895208"/>
            <a:ext cx="492071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6EF780D-C789-8C4D-9CE4-D0685E45C93E}"/>
              </a:ext>
            </a:extLst>
          </p:cNvPr>
          <p:cNvCxnSpPr/>
          <p:nvPr/>
        </p:nvCxnSpPr>
        <p:spPr>
          <a:xfrm>
            <a:off x="18260511" y="9928339"/>
            <a:ext cx="492071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7F40C4A-3175-E247-BFF1-F7B5B3CA2DF3}"/>
              </a:ext>
            </a:extLst>
          </p:cNvPr>
          <p:cNvCxnSpPr/>
          <p:nvPr/>
        </p:nvCxnSpPr>
        <p:spPr>
          <a:xfrm>
            <a:off x="18260511" y="11779442"/>
            <a:ext cx="492071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6">
            <a:extLst>
              <a:ext uri="{FF2B5EF4-FFF2-40B4-BE49-F238E27FC236}">
                <a16:creationId xmlns:a16="http://schemas.microsoft.com/office/drawing/2014/main" id="{95BA274E-229D-F349-BF32-AC3536F46F80}"/>
              </a:ext>
            </a:extLst>
          </p:cNvPr>
          <p:cNvSpPr/>
          <p:nvPr/>
        </p:nvSpPr>
        <p:spPr>
          <a:xfrm>
            <a:off x="8863228" y="6972558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Yes</a:t>
            </a:r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1FF16161-08D8-3A44-B927-39BB98472815}"/>
              </a:ext>
            </a:extLst>
          </p:cNvPr>
          <p:cNvSpPr/>
          <p:nvPr/>
        </p:nvSpPr>
        <p:spPr>
          <a:xfrm>
            <a:off x="8863228" y="927241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2304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129329</TotalTime>
  <Words>92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Montserrat Light</vt:lpstr>
      <vt:lpstr>Poppins</vt:lpstr>
      <vt:lpstr>Poppins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2022-08-16T18:19:17Z</cp:lastPrinted>
  <dcterms:created xsi:type="dcterms:W3CDTF">2014-11-12T21:47:38Z</dcterms:created>
  <dcterms:modified xsi:type="dcterms:W3CDTF">2022-08-16T18:19:23Z</dcterms:modified>
  <cp:category/>
</cp:coreProperties>
</file>