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1"/>
  </p:sldMasterIdLst>
  <p:sldIdLst>
    <p:sldId id="27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961A7"/>
    <a:srgbClr val="325A9E"/>
    <a:srgbClr val="1C5B81"/>
    <a:srgbClr val="9F2936"/>
    <a:srgbClr val="1DB246"/>
    <a:srgbClr val="D51116"/>
    <a:srgbClr val="D24726"/>
    <a:srgbClr val="D24626"/>
    <a:srgbClr val="EEEE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33" autoAdjust="0"/>
    <p:restoredTop sz="94660"/>
  </p:normalViewPr>
  <p:slideViewPr>
    <p:cSldViewPr>
      <p:cViewPr varScale="1">
        <p:scale>
          <a:sx n="72" d="100"/>
          <a:sy n="72" d="100"/>
        </p:scale>
        <p:origin x="139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79" y="182879"/>
            <a:ext cx="8778240" cy="649224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2485" y="882376"/>
            <a:ext cx="747522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60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2148" y="3869635"/>
            <a:ext cx="6575895" cy="1388165"/>
          </a:xfrm>
        </p:spPr>
        <p:txBody>
          <a:bodyPr>
            <a:normAutofit/>
          </a:bodyPr>
          <a:lstStyle>
            <a:lvl1pPr marL="0" indent="0" algn="ctr">
              <a:spcBef>
                <a:spcPts val="1000"/>
              </a:spcBef>
              <a:buNone/>
              <a:defRPr sz="1800">
                <a:solidFill>
                  <a:srgbClr val="FFFFFF"/>
                </a:solidFill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5164158-0CE9-4349-B3F5-2F2E57F0D0CB}" type="datetimeFigureOut">
              <a:rPr lang="en-US" smtClean="0"/>
              <a:t>2/15/2022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B259CC6-7B72-4137-928D-D85C24DCBB66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483995" y="3733800"/>
            <a:ext cx="61722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8321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2/15/2022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5500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762000"/>
            <a:ext cx="1743075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250" y="762000"/>
            <a:ext cx="5572125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2/15/2022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3739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000"/>
              </a:spcBef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2/15/2022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3897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818" y="1173575"/>
            <a:ext cx="747522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6000" b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2446" y="4154520"/>
            <a:ext cx="6576822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2/15/2022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485900" y="4020408"/>
            <a:ext cx="61722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2744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7250" y="2057399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709" y="2057400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2/15/2022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866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2001511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7250" y="2721483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1880" y="1999032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1880" y="2719322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2/15/2022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8708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2/15/2022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5293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2/15/2022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9759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9314" y="1097280"/>
            <a:ext cx="4149638" cy="466344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92608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2/15/2022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4190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19107" y="1069847"/>
            <a:ext cx="4257703" cy="4645153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1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2/15/2022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6549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80" y="182880"/>
            <a:ext cx="8778240" cy="649224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1" y="2057400"/>
            <a:ext cx="7404653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7247" y="6223829"/>
            <a:ext cx="17468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/>
                </a:solidFill>
              </a:defRPr>
            </a:lvl1pPr>
          </a:lstStyle>
          <a:p>
            <a:fld id="{C5164158-0CE9-4349-B3F5-2F2E57F0D0CB}" type="datetimeFigureOut">
              <a:rPr lang="en-US" smtClean="0"/>
              <a:t>2/15/2022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61861" y="6223829"/>
            <a:ext cx="35383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7148" y="6223829"/>
            <a:ext cx="12796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/>
                </a:solidFill>
              </a:defRPr>
            </a:lvl1pPr>
          </a:lstStyle>
          <a:p>
            <a:fld id="{5B259CC6-7B72-4137-928D-D85C24DCBB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0779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1450" indent="-137160" algn="l" defTabSz="6858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92012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1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3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5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7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6" Type="http://schemas.openxmlformats.org/officeDocument/2006/relationships/tags" Target="../tags/tag26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84" Type="http://schemas.openxmlformats.org/officeDocument/2006/relationships/tags" Target="../tags/tag84.xml"/><Relationship Id="rId16" Type="http://schemas.openxmlformats.org/officeDocument/2006/relationships/tags" Target="../tags/tag16.xml"/><Relationship Id="rId11" Type="http://schemas.openxmlformats.org/officeDocument/2006/relationships/tags" Target="../tags/tag11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74" Type="http://schemas.openxmlformats.org/officeDocument/2006/relationships/tags" Target="../tags/tag74.xml"/><Relationship Id="rId79" Type="http://schemas.openxmlformats.org/officeDocument/2006/relationships/tags" Target="../tags/tag79.xml"/><Relationship Id="rId5" Type="http://schemas.openxmlformats.org/officeDocument/2006/relationships/tags" Target="../tags/tag5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56" Type="http://schemas.openxmlformats.org/officeDocument/2006/relationships/tags" Target="../tags/tag56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77" Type="http://schemas.openxmlformats.org/officeDocument/2006/relationships/tags" Target="../tags/tag77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80" Type="http://schemas.openxmlformats.org/officeDocument/2006/relationships/tags" Target="../tags/tag80.xml"/><Relationship Id="rId85" Type="http://schemas.openxmlformats.org/officeDocument/2006/relationships/tags" Target="../tags/tag85.xml"/><Relationship Id="rId3" Type="http://schemas.openxmlformats.org/officeDocument/2006/relationships/tags" Target="../tags/tag3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46" Type="http://schemas.openxmlformats.org/officeDocument/2006/relationships/tags" Target="../tags/tag46.xml"/><Relationship Id="rId59" Type="http://schemas.openxmlformats.org/officeDocument/2006/relationships/tags" Target="../tags/tag59.xml"/><Relationship Id="rId67" Type="http://schemas.openxmlformats.org/officeDocument/2006/relationships/tags" Target="../tags/tag67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54" Type="http://schemas.openxmlformats.org/officeDocument/2006/relationships/tags" Target="../tags/tag54.xml"/><Relationship Id="rId62" Type="http://schemas.openxmlformats.org/officeDocument/2006/relationships/tags" Target="../tags/tag62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83" Type="http://schemas.openxmlformats.org/officeDocument/2006/relationships/tags" Target="../tags/tag83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tags" Target="../tags/tag57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81" Type="http://schemas.openxmlformats.org/officeDocument/2006/relationships/tags" Target="../tags/tag81.xml"/><Relationship Id="rId86" Type="http://schemas.openxmlformats.org/officeDocument/2006/relationships/slideLayout" Target="../slideLayouts/slideLayout6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2" Type="http://schemas.openxmlformats.org/officeDocument/2006/relationships/tags" Target="../tags/tag2.xml"/><Relationship Id="rId29" Type="http://schemas.openxmlformats.org/officeDocument/2006/relationships/tags" Target="../tags/tag29.xml"/><Relationship Id="rId24" Type="http://schemas.openxmlformats.org/officeDocument/2006/relationships/tags" Target="../tags/tag24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66" Type="http://schemas.openxmlformats.org/officeDocument/2006/relationships/tags" Target="../tags/tag66.xml"/><Relationship Id="rId61" Type="http://schemas.openxmlformats.org/officeDocument/2006/relationships/tags" Target="../tags/tag61.xml"/><Relationship Id="rId82" Type="http://schemas.openxmlformats.org/officeDocument/2006/relationships/tags" Target="../tags/tag8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471" name="OTLSHAPE_M_667f3b11a6cf4b668fb739fca9abd779_Connector1"/>
          <p:cNvCxnSpPr/>
          <p:nvPr>
            <p:custDataLst>
              <p:tags r:id="rId2"/>
            </p:custDataLst>
          </p:nvPr>
        </p:nvCxnSpPr>
        <p:spPr>
          <a:xfrm>
            <a:off x="8237375" y="4902200"/>
            <a:ext cx="0" cy="413262"/>
          </a:xfrm>
          <a:prstGeom prst="line">
            <a:avLst/>
          </a:prstGeom>
          <a:ln w="9525" cap="flat" cmpd="sng" algn="ctr">
            <a:solidFill>
              <a:srgbClr val="4E8542"/>
            </a:solidFill>
            <a:prstDash val="solid"/>
            <a:miter lim="800000"/>
            <a:headEnd type="none" w="med" len="med"/>
            <a:tailEnd type="none" w="med" len="med"/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70" name="OTLSHAPE_M_a3f90804e51e4c47826f02c014f6235b_Connector1"/>
          <p:cNvCxnSpPr/>
          <p:nvPr>
            <p:custDataLst>
              <p:tags r:id="rId3"/>
            </p:custDataLst>
          </p:nvPr>
        </p:nvCxnSpPr>
        <p:spPr>
          <a:xfrm>
            <a:off x="1235822" y="4902200"/>
            <a:ext cx="0" cy="413262"/>
          </a:xfrm>
          <a:prstGeom prst="line">
            <a:avLst/>
          </a:prstGeom>
          <a:ln w="9525" cap="flat" cmpd="sng" algn="ctr">
            <a:solidFill>
              <a:srgbClr val="9F2936"/>
            </a:solidFill>
            <a:prstDash val="solid"/>
            <a:miter lim="800000"/>
            <a:headEnd type="none" w="med" len="med"/>
            <a:tailEnd type="none" w="med" len="med"/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69" name="OTLSHAPE_T_8dea7e79ec43451c9548d301febb13c4_RightVerticalConnector1"/>
          <p:cNvCxnSpPr/>
          <p:nvPr>
            <p:custDataLst>
              <p:tags r:id="rId4"/>
            </p:custDataLst>
          </p:nvPr>
        </p:nvCxnSpPr>
        <p:spPr>
          <a:xfrm>
            <a:off x="8231025" y="3956981"/>
            <a:ext cx="0" cy="500719"/>
          </a:xfrm>
          <a:prstGeom prst="line">
            <a:avLst/>
          </a:prstGeom>
          <a:ln w="19050" cap="flat" cmpd="sng" algn="ctr">
            <a:solidFill>
              <a:srgbClr val="4E8542"/>
            </a:solidFill>
            <a:prstDash val="solid"/>
            <a:miter lim="800000"/>
            <a:headEnd type="none" w="med" len="med"/>
            <a:tailEnd type="none" w="med" len="med"/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67" name="OTLSHAPE_T_8dea7e79ec43451c9548d301febb13c4_LeftVerticalConnector1"/>
          <p:cNvCxnSpPr/>
          <p:nvPr>
            <p:custDataLst>
              <p:tags r:id="rId5"/>
            </p:custDataLst>
          </p:nvPr>
        </p:nvCxnSpPr>
        <p:spPr>
          <a:xfrm>
            <a:off x="7212163" y="3956981"/>
            <a:ext cx="0" cy="500719"/>
          </a:xfrm>
          <a:prstGeom prst="line">
            <a:avLst/>
          </a:prstGeom>
          <a:ln w="19050" cap="flat" cmpd="sng" algn="ctr">
            <a:solidFill>
              <a:srgbClr val="4E8542"/>
            </a:solidFill>
            <a:prstDash val="solid"/>
            <a:miter lim="800000"/>
            <a:headEnd type="none" w="med" len="med"/>
            <a:tailEnd type="none" w="med" len="med"/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66" name="OTLSHAPE_T_4004f42984004507b849b8c4ed2ad844_RightVerticalConnector2"/>
          <p:cNvCxnSpPr/>
          <p:nvPr>
            <p:custDataLst>
              <p:tags r:id="rId6"/>
            </p:custDataLst>
          </p:nvPr>
        </p:nvCxnSpPr>
        <p:spPr>
          <a:xfrm>
            <a:off x="7638417" y="3932894"/>
            <a:ext cx="0" cy="524806"/>
          </a:xfrm>
          <a:prstGeom prst="line">
            <a:avLst/>
          </a:prstGeom>
          <a:ln w="19050" cap="flat" cmpd="sng" algn="ctr">
            <a:solidFill>
              <a:schemeClr val="accent2"/>
            </a:solidFill>
            <a:prstDash val="solid"/>
            <a:miter lim="800000"/>
            <a:headEnd type="none" w="med" len="med"/>
            <a:tailEnd type="none" w="med" len="med"/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65" name="OTLSHAPE_T_4004f42984004507b849b8c4ed2ad844_RightVerticalConnector1"/>
          <p:cNvCxnSpPr/>
          <p:nvPr>
            <p:custDataLst>
              <p:tags r:id="rId7"/>
            </p:custDataLst>
          </p:nvPr>
        </p:nvCxnSpPr>
        <p:spPr>
          <a:xfrm>
            <a:off x="7638417" y="3626781"/>
            <a:ext cx="0" cy="127000"/>
          </a:xfrm>
          <a:prstGeom prst="line">
            <a:avLst/>
          </a:prstGeom>
          <a:ln w="19050" cap="flat" cmpd="sng" algn="ctr">
            <a:solidFill>
              <a:schemeClr val="accent2"/>
            </a:solidFill>
            <a:prstDash val="solid"/>
            <a:miter lim="800000"/>
            <a:headEnd type="none" w="med" len="med"/>
            <a:tailEnd type="none" w="med" len="med"/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63" name="OTLSHAPE_T_4004f42984004507b849b8c4ed2ad844_LeftVerticalConnector1"/>
          <p:cNvCxnSpPr/>
          <p:nvPr>
            <p:custDataLst>
              <p:tags r:id="rId8"/>
            </p:custDataLst>
          </p:nvPr>
        </p:nvCxnSpPr>
        <p:spPr>
          <a:xfrm>
            <a:off x="4841732" y="3626781"/>
            <a:ext cx="0" cy="830919"/>
          </a:xfrm>
          <a:prstGeom prst="line">
            <a:avLst/>
          </a:prstGeom>
          <a:ln w="19050" cap="flat" cmpd="sng" algn="ctr">
            <a:solidFill>
              <a:schemeClr val="accent2"/>
            </a:solidFill>
            <a:prstDash val="solid"/>
            <a:miter lim="800000"/>
            <a:headEnd type="none" w="med" len="med"/>
            <a:tailEnd type="none" w="med" len="med"/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56" name="OTLSHAPE_T_8946987c5b794444934420cf76f92f8b_RightVerticalConnector2"/>
          <p:cNvCxnSpPr/>
          <p:nvPr>
            <p:custDataLst>
              <p:tags r:id="rId9"/>
            </p:custDataLst>
          </p:nvPr>
        </p:nvCxnSpPr>
        <p:spPr>
          <a:xfrm>
            <a:off x="4872913" y="3296581"/>
            <a:ext cx="0" cy="127000"/>
          </a:xfrm>
          <a:prstGeom prst="line">
            <a:avLst/>
          </a:prstGeom>
          <a:ln w="19050" cap="flat" cmpd="sng" algn="ctr">
            <a:solidFill>
              <a:schemeClr val="accent5"/>
            </a:solidFill>
            <a:prstDash val="solid"/>
            <a:miter lim="800000"/>
            <a:headEnd type="none" w="med" len="med"/>
            <a:tailEnd type="none" w="med" len="med"/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55" name="OTLSHAPE_T_8946987c5b794444934420cf76f92f8b_RightVerticalConnector1"/>
          <p:cNvCxnSpPr/>
          <p:nvPr>
            <p:custDataLst>
              <p:tags r:id="rId10"/>
            </p:custDataLst>
          </p:nvPr>
        </p:nvCxnSpPr>
        <p:spPr>
          <a:xfrm>
            <a:off x="4872913" y="2966381"/>
            <a:ext cx="0" cy="127000"/>
          </a:xfrm>
          <a:prstGeom prst="line">
            <a:avLst/>
          </a:prstGeom>
          <a:ln w="19050" cap="flat" cmpd="sng" algn="ctr">
            <a:solidFill>
              <a:schemeClr val="accent5"/>
            </a:solidFill>
            <a:prstDash val="solid"/>
            <a:miter lim="800000"/>
            <a:headEnd type="none" w="med" len="med"/>
            <a:tailEnd type="none" w="med" len="med"/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53" name="OTLSHAPE_T_8946987c5b794444934420cf76f92f8b_LeftVerticalConnector1"/>
          <p:cNvCxnSpPr/>
          <p:nvPr>
            <p:custDataLst>
              <p:tags r:id="rId11"/>
            </p:custDataLst>
          </p:nvPr>
        </p:nvCxnSpPr>
        <p:spPr>
          <a:xfrm>
            <a:off x="3195598" y="2966381"/>
            <a:ext cx="0" cy="127000"/>
          </a:xfrm>
          <a:prstGeom prst="line">
            <a:avLst/>
          </a:prstGeom>
          <a:ln w="19050" cap="flat" cmpd="sng" algn="ctr">
            <a:solidFill>
              <a:schemeClr val="accent5"/>
            </a:solidFill>
            <a:prstDash val="solid"/>
            <a:miter lim="800000"/>
            <a:headEnd type="none" w="med" len="med"/>
            <a:tailEnd type="none" w="med" len="med"/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9" name="OTLSHAPE_T_272053ad58a0417baee9bd3133206d09_LeftVerticalConnector3"/>
          <p:cNvCxnSpPr/>
          <p:nvPr>
            <p:custDataLst>
              <p:tags r:id="rId12"/>
            </p:custDataLst>
          </p:nvPr>
        </p:nvCxnSpPr>
        <p:spPr>
          <a:xfrm>
            <a:off x="2844423" y="3272494"/>
            <a:ext cx="0" cy="1185206"/>
          </a:xfrm>
          <a:prstGeom prst="line">
            <a:avLst/>
          </a:prstGeom>
          <a:ln w="19050" cap="flat" cmpd="sng" algn="ctr">
            <a:solidFill>
              <a:srgbClr val="B20E12"/>
            </a:solidFill>
            <a:prstDash val="solid"/>
            <a:miter lim="800000"/>
            <a:headEnd type="none" w="med" len="med"/>
            <a:tailEnd type="none" w="med" len="med"/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8" name="OTLSHAPE_T_272053ad58a0417baee9bd3133206d09_LeftVerticalConnector2"/>
          <p:cNvCxnSpPr/>
          <p:nvPr>
            <p:custDataLst>
              <p:tags r:id="rId13"/>
            </p:custDataLst>
          </p:nvPr>
        </p:nvCxnSpPr>
        <p:spPr>
          <a:xfrm>
            <a:off x="2844423" y="2942294"/>
            <a:ext cx="0" cy="175175"/>
          </a:xfrm>
          <a:prstGeom prst="line">
            <a:avLst/>
          </a:prstGeom>
          <a:ln w="19050" cap="flat" cmpd="sng" algn="ctr">
            <a:solidFill>
              <a:srgbClr val="B20E12"/>
            </a:solidFill>
            <a:prstDash val="solid"/>
            <a:miter lim="800000"/>
            <a:headEnd type="none" w="med" len="med"/>
            <a:tailEnd type="none" w="med" len="med"/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7" name="OTLSHAPE_T_272053ad58a0417baee9bd3133206d09_LeftVerticalConnector1"/>
          <p:cNvCxnSpPr/>
          <p:nvPr>
            <p:custDataLst>
              <p:tags r:id="rId14"/>
            </p:custDataLst>
          </p:nvPr>
        </p:nvCxnSpPr>
        <p:spPr>
          <a:xfrm>
            <a:off x="2844423" y="2636181"/>
            <a:ext cx="0" cy="151088"/>
          </a:xfrm>
          <a:prstGeom prst="line">
            <a:avLst/>
          </a:prstGeom>
          <a:ln w="19050" cap="flat" cmpd="sng" algn="ctr">
            <a:solidFill>
              <a:srgbClr val="B20E12"/>
            </a:solidFill>
            <a:prstDash val="solid"/>
            <a:miter lim="800000"/>
            <a:headEnd type="none" w="med" len="med"/>
            <a:tailEnd type="none" w="med" len="med"/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6" name="OTLSHAPE_T_5433b813eac84272b68a7acf5ec5b015_RightVerticalConnector4"/>
          <p:cNvCxnSpPr/>
          <p:nvPr>
            <p:custDataLst>
              <p:tags r:id="rId15"/>
            </p:custDataLst>
          </p:nvPr>
        </p:nvCxnSpPr>
        <p:spPr>
          <a:xfrm>
            <a:off x="3534058" y="3296581"/>
            <a:ext cx="0" cy="1161119"/>
          </a:xfrm>
          <a:prstGeom prst="line">
            <a:avLst/>
          </a:prstGeom>
          <a:ln w="19050" cap="flat" cmpd="sng" algn="ctr">
            <a:solidFill>
              <a:srgbClr val="9F2936"/>
            </a:solidFill>
            <a:prstDash val="solid"/>
            <a:miter lim="800000"/>
            <a:headEnd type="none" w="med" len="med"/>
            <a:tailEnd type="none" w="med" len="med"/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5" name="OTLSHAPE_T_5433b813eac84272b68a7acf5ec5b015_RightVerticalConnector3"/>
          <p:cNvCxnSpPr/>
          <p:nvPr>
            <p:custDataLst>
              <p:tags r:id="rId16"/>
            </p:custDataLst>
          </p:nvPr>
        </p:nvCxnSpPr>
        <p:spPr>
          <a:xfrm>
            <a:off x="3534058" y="2966381"/>
            <a:ext cx="0" cy="127000"/>
          </a:xfrm>
          <a:prstGeom prst="line">
            <a:avLst/>
          </a:prstGeom>
          <a:ln w="19050" cap="flat" cmpd="sng" algn="ctr">
            <a:solidFill>
              <a:srgbClr val="9F2936"/>
            </a:solidFill>
            <a:prstDash val="solid"/>
            <a:miter lim="800000"/>
            <a:headEnd type="none" w="med" len="med"/>
            <a:tailEnd type="none" w="med" len="med"/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4" name="OTLSHAPE_T_5433b813eac84272b68a7acf5ec5b015_RightVerticalConnector2"/>
          <p:cNvCxnSpPr/>
          <p:nvPr>
            <p:custDataLst>
              <p:tags r:id="rId17"/>
            </p:custDataLst>
          </p:nvPr>
        </p:nvCxnSpPr>
        <p:spPr>
          <a:xfrm>
            <a:off x="3534058" y="2636181"/>
            <a:ext cx="0" cy="127000"/>
          </a:xfrm>
          <a:prstGeom prst="line">
            <a:avLst/>
          </a:prstGeom>
          <a:ln w="19050" cap="flat" cmpd="sng" algn="ctr">
            <a:solidFill>
              <a:srgbClr val="9F2936"/>
            </a:solidFill>
            <a:prstDash val="solid"/>
            <a:miter lim="800000"/>
            <a:headEnd type="none" w="med" len="med"/>
            <a:tailEnd type="none" w="med" len="med"/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3" name="OTLSHAPE_T_5433b813eac84272b68a7acf5ec5b015_RightVerticalConnector1"/>
          <p:cNvCxnSpPr/>
          <p:nvPr>
            <p:custDataLst>
              <p:tags r:id="rId18"/>
            </p:custDataLst>
          </p:nvPr>
        </p:nvCxnSpPr>
        <p:spPr>
          <a:xfrm>
            <a:off x="3534058" y="2305981"/>
            <a:ext cx="0" cy="127000"/>
          </a:xfrm>
          <a:prstGeom prst="line">
            <a:avLst/>
          </a:prstGeom>
          <a:ln w="19050" cap="flat" cmpd="sng" algn="ctr">
            <a:solidFill>
              <a:srgbClr val="9F2936"/>
            </a:solidFill>
            <a:prstDash val="solid"/>
            <a:miter lim="800000"/>
            <a:headEnd type="none" w="med" len="med"/>
            <a:tailEnd type="none" w="med" len="med"/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2" name="OTLSHAPE_T_5433b813eac84272b68a7acf5ec5b015_LeftVerticalConnector1"/>
          <p:cNvCxnSpPr/>
          <p:nvPr>
            <p:custDataLst>
              <p:tags r:id="rId19"/>
            </p:custDataLst>
          </p:nvPr>
        </p:nvCxnSpPr>
        <p:spPr>
          <a:xfrm>
            <a:off x="1220239" y="2305981"/>
            <a:ext cx="0" cy="2151719"/>
          </a:xfrm>
          <a:prstGeom prst="line">
            <a:avLst/>
          </a:prstGeom>
          <a:ln w="19050" cap="flat" cmpd="sng" algn="ctr">
            <a:solidFill>
              <a:srgbClr val="9F2936"/>
            </a:solidFill>
            <a:prstDash val="solid"/>
            <a:miter lim="800000"/>
            <a:headEnd type="none" w="med" len="med"/>
            <a:tailEnd type="none" w="med" len="med"/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OTLSHAPE_T_8946987c5b794444934420cf76f92f8b_LeftVerticalConnector2">
            <a:extLst>
              <a:ext uri="{FF2B5EF4-FFF2-40B4-BE49-F238E27FC236}">
                <a16:creationId xmlns:a16="http://schemas.microsoft.com/office/drawing/2014/main" id="{E034DD8B-3E48-431F-B07B-F57F0B264FCA}"/>
              </a:ext>
            </a:extLst>
          </p:cNvPr>
          <p:cNvCxnSpPr/>
          <p:nvPr>
            <p:custDataLst>
              <p:tags r:id="rId20"/>
            </p:custDataLst>
          </p:nvPr>
        </p:nvCxnSpPr>
        <p:spPr>
          <a:xfrm>
            <a:off x="3195598" y="3296581"/>
            <a:ext cx="0" cy="1161119"/>
          </a:xfrm>
          <a:prstGeom prst="line">
            <a:avLst/>
          </a:prstGeom>
          <a:ln w="19050" cap="flat" cmpd="sng" algn="ctr">
            <a:solidFill>
              <a:schemeClr val="accent5"/>
            </a:solidFill>
            <a:prstDash val="solid"/>
            <a:miter lim="800000"/>
            <a:headEnd type="none" w="med" len="med"/>
            <a:tailEnd type="none" w="med" len="med"/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OTLSHAPE_T_8946987c5b794444934420cf76f92f8b_RightVerticalConnector3">
            <a:extLst>
              <a:ext uri="{FF2B5EF4-FFF2-40B4-BE49-F238E27FC236}">
                <a16:creationId xmlns:a16="http://schemas.microsoft.com/office/drawing/2014/main" id="{41DF6652-5D82-47B4-BE2B-B10895D78E89}"/>
              </a:ext>
            </a:extLst>
          </p:cNvPr>
          <p:cNvCxnSpPr/>
          <p:nvPr>
            <p:custDataLst>
              <p:tags r:id="rId21"/>
            </p:custDataLst>
          </p:nvPr>
        </p:nvCxnSpPr>
        <p:spPr>
          <a:xfrm>
            <a:off x="4872913" y="3626781"/>
            <a:ext cx="0" cy="830919"/>
          </a:xfrm>
          <a:prstGeom prst="line">
            <a:avLst/>
          </a:prstGeom>
          <a:ln w="19050" cap="flat" cmpd="sng" algn="ctr">
            <a:solidFill>
              <a:schemeClr val="accent5"/>
            </a:solidFill>
            <a:prstDash val="solid"/>
            <a:miter lim="800000"/>
            <a:headEnd type="none" w="med" len="med"/>
            <a:tailEnd type="none" w="med" len="med"/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15" name="OTLSHAPE_TB_00000000000000000000000000000000_ScaleContainer"/>
          <p:cNvSpPr/>
          <p:nvPr>
            <p:custDataLst>
              <p:tags r:id="rId22"/>
            </p:custDataLst>
          </p:nvPr>
        </p:nvSpPr>
        <p:spPr>
          <a:xfrm>
            <a:off x="741511" y="4457700"/>
            <a:ext cx="7670800" cy="381000"/>
          </a:xfrm>
          <a:prstGeom prst="roundRect">
            <a:avLst>
              <a:gd name="adj" fmla="val 100000"/>
            </a:avLst>
          </a:prstGeom>
          <a:solidFill>
            <a:srgbClr val="323232"/>
          </a:solidFill>
          <a:ln w="12700" cap="flat" cmpd="sng" algn="ctr">
            <a:noFill/>
            <a:prstDash val="solid"/>
            <a:miter lim="800000"/>
          </a:ln>
          <a:effectLst>
            <a:innerShdw blurRad="63500" dist="50800" dir="16200000">
              <a:prstClr val="black">
                <a:alpha val="50000"/>
              </a:prstClr>
            </a:inn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threePt" dir="t">
                  <a:rot lat="0" lon="0" rev="8700000"/>
                </a:lightRig>
              </a14:hiddenScene3d>
            </a:ext>
            <a:ext uri="{E45631CC-5BF2-4C18-A39C-3461C7D3F71A}">
              <a14:hiddenSp3d xmlns:a14="http://schemas.microsoft.com/office/drawing/2010/main">
                <a:bevelT w="165100" h="1905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latin typeface="Lato" panose="020F0502020204030203" pitchFamily="34" charset="0"/>
            </a:endParaRPr>
          </a:p>
        </p:txBody>
      </p:sp>
      <p:sp>
        <p:nvSpPr>
          <p:cNvPr id="6" name="OTLSHAPE_TB_00000000000000000000000000000000_ElapsedTime">
            <a:extLst>
              <a:ext uri="{FF2B5EF4-FFF2-40B4-BE49-F238E27FC236}">
                <a16:creationId xmlns:a16="http://schemas.microsoft.com/office/drawing/2014/main" id="{5BB6FDA9-A9DA-44AF-AEFE-C80292F3285F}"/>
              </a:ext>
            </a:extLst>
          </p:cNvPr>
          <p:cNvSpPr/>
          <p:nvPr>
            <p:custDataLst>
              <p:tags r:id="rId23"/>
            </p:custDataLst>
          </p:nvPr>
        </p:nvSpPr>
        <p:spPr>
          <a:xfrm>
            <a:off x="741511" y="4457700"/>
            <a:ext cx="660400" cy="381000"/>
          </a:xfrm>
          <a:prstGeom prst="roundRect">
            <a:avLst>
              <a:gd name="adj" fmla="val 10000000"/>
            </a:avLst>
          </a:prstGeom>
          <a:solidFill>
            <a:srgbClr val="E3DED1">
              <a:alpha val="30196"/>
            </a:srgbClr>
          </a:solidFill>
          <a:ln w="12700" cap="flat" cmpd="sng" algn="ctr">
            <a:noFill/>
            <a:prstDash val="solid"/>
            <a:miter lim="800000"/>
          </a:ln>
          <a:effectLst>
            <a:innerShdw blurRad="63500" dist="50800" dir="16200000">
              <a:prstClr val="black">
                <a:alpha val="50000"/>
              </a:prstClr>
            </a:inn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latin typeface="Lato" panose="020F0502020204030203" pitchFamily="34" charset="0"/>
            </a:endParaRPr>
          </a:p>
        </p:txBody>
      </p:sp>
      <p:sp>
        <p:nvSpPr>
          <p:cNvPr id="10" name="OTLSHAPE_TB_00000000000000000000000000000000_TodayMarkerShape">
            <a:extLst>
              <a:ext uri="{FF2B5EF4-FFF2-40B4-BE49-F238E27FC236}">
                <a16:creationId xmlns:a16="http://schemas.microsoft.com/office/drawing/2014/main" id="{23C95C91-80A7-4D4C-B80D-291C29139765}"/>
              </a:ext>
            </a:extLst>
          </p:cNvPr>
          <p:cNvSpPr/>
          <p:nvPr>
            <p:custDataLst>
              <p:tags r:id="rId24"/>
            </p:custDataLst>
          </p:nvPr>
        </p:nvSpPr>
        <p:spPr>
          <a:xfrm flipV="1">
            <a:off x="1341053" y="4330700"/>
            <a:ext cx="114300" cy="127000"/>
          </a:xfrm>
          <a:prstGeom prst="triangle">
            <a:avLst/>
          </a:prstGeom>
          <a:solidFill>
            <a:srgbClr val="FF0000"/>
          </a:solidFill>
          <a:ln w="12700" cap="flat" cmpd="sng" algn="ctr">
            <a:noFill/>
            <a:prstDash val="solid"/>
            <a:miter lim="800000"/>
          </a:ln>
          <a:effectLst>
            <a:innerShdw blurRad="63500" dist="50800" dir="16200000">
              <a:prstClr val="black">
                <a:alpha val="50000"/>
              </a:prstClr>
            </a:inn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latin typeface="Lato" panose="020F0502020204030203" pitchFamily="34" charset="0"/>
            </a:endParaRPr>
          </a:p>
        </p:txBody>
      </p:sp>
      <p:sp>
        <p:nvSpPr>
          <p:cNvPr id="3419" name="OTLSHAPE_TB_00000000000000000000000000000000_TimescaleInterval1"/>
          <p:cNvSpPr txBox="1"/>
          <p:nvPr>
            <p:custDataLst>
              <p:tags r:id="rId25"/>
            </p:custDataLst>
          </p:nvPr>
        </p:nvSpPr>
        <p:spPr>
          <a:xfrm>
            <a:off x="970111" y="4555172"/>
            <a:ext cx="209994" cy="186055"/>
          </a:xfrm>
          <a:prstGeom prst="rect">
            <a:avLst/>
          </a:prstGeom>
          <a:noFill/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100" b="1" spc="-20" dirty="0">
                <a:solidFill>
                  <a:schemeClr val="lt1"/>
                </a:solidFill>
                <a:latin typeface="Lato" panose="020F0502020204030203" pitchFamily="34" charset="0"/>
              </a:rPr>
              <a:t>Jan</a:t>
            </a:r>
          </a:p>
        </p:txBody>
      </p:sp>
      <p:sp>
        <p:nvSpPr>
          <p:cNvPr id="29" name="OTLSHAPE_TB_00000000000000000000000000000000_TimescaleInterval2">
            <a:extLst>
              <a:ext uri="{FF2B5EF4-FFF2-40B4-BE49-F238E27FC236}">
                <a16:creationId xmlns:a16="http://schemas.microsoft.com/office/drawing/2014/main" id="{5FB8A1D0-1601-4A7B-8DC1-12AA06B8E2A4}"/>
              </a:ext>
            </a:extLst>
          </p:cNvPr>
          <p:cNvSpPr txBox="1"/>
          <p:nvPr>
            <p:custDataLst>
              <p:tags r:id="rId26"/>
            </p:custDataLst>
          </p:nvPr>
        </p:nvSpPr>
        <p:spPr>
          <a:xfrm>
            <a:off x="1650512" y="4555172"/>
            <a:ext cx="228600" cy="186055"/>
          </a:xfrm>
          <a:prstGeom prst="rect">
            <a:avLst/>
          </a:prstGeom>
          <a:noFill/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100" b="1" spc="-20">
                <a:solidFill>
                  <a:schemeClr val="lt1"/>
                </a:solidFill>
                <a:latin typeface="Lato" panose="020F0502020204030203" pitchFamily="34" charset="0"/>
              </a:rPr>
              <a:t>Feb</a:t>
            </a:r>
          </a:p>
        </p:txBody>
      </p:sp>
      <p:sp>
        <p:nvSpPr>
          <p:cNvPr id="31" name="OTLSHAPE_TB_00000000000000000000000000000000_TimescaleInterval3">
            <a:extLst>
              <a:ext uri="{FF2B5EF4-FFF2-40B4-BE49-F238E27FC236}">
                <a16:creationId xmlns:a16="http://schemas.microsoft.com/office/drawing/2014/main" id="{60B42E80-8F47-42E4-B586-FC0CEE75DF65}"/>
              </a:ext>
            </a:extLst>
          </p:cNvPr>
          <p:cNvSpPr txBox="1"/>
          <p:nvPr>
            <p:custDataLst>
              <p:tags r:id="rId27"/>
            </p:custDataLst>
          </p:nvPr>
        </p:nvSpPr>
        <p:spPr>
          <a:xfrm>
            <a:off x="2265069" y="4555172"/>
            <a:ext cx="266700" cy="186055"/>
          </a:xfrm>
          <a:prstGeom prst="rect">
            <a:avLst/>
          </a:prstGeom>
          <a:noFill/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100" b="1" spc="-18" dirty="0">
                <a:solidFill>
                  <a:schemeClr val="lt1"/>
                </a:solidFill>
                <a:latin typeface="Lato" panose="020F0502020204030203" pitchFamily="34" charset="0"/>
              </a:rPr>
              <a:t>Mar</a:t>
            </a:r>
          </a:p>
        </p:txBody>
      </p:sp>
      <p:sp>
        <p:nvSpPr>
          <p:cNvPr id="33" name="OTLSHAPE_TB_00000000000000000000000000000000_TimescaleInterval4">
            <a:extLst>
              <a:ext uri="{FF2B5EF4-FFF2-40B4-BE49-F238E27FC236}">
                <a16:creationId xmlns:a16="http://schemas.microsoft.com/office/drawing/2014/main" id="{D17F431D-49E1-4E7F-AE21-2D00835483F4}"/>
              </a:ext>
            </a:extLst>
          </p:cNvPr>
          <p:cNvSpPr txBox="1"/>
          <p:nvPr>
            <p:custDataLst>
              <p:tags r:id="rId28"/>
            </p:custDataLst>
          </p:nvPr>
        </p:nvSpPr>
        <p:spPr>
          <a:xfrm>
            <a:off x="2945470" y="4555172"/>
            <a:ext cx="228600" cy="186055"/>
          </a:xfrm>
          <a:prstGeom prst="rect">
            <a:avLst/>
          </a:prstGeom>
          <a:noFill/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100" b="1" spc="-20">
                <a:solidFill>
                  <a:schemeClr val="lt1"/>
                </a:solidFill>
                <a:latin typeface="Lato" panose="020F0502020204030203" pitchFamily="34" charset="0"/>
              </a:rPr>
              <a:t>Apr</a:t>
            </a:r>
          </a:p>
        </p:txBody>
      </p:sp>
      <p:sp>
        <p:nvSpPr>
          <p:cNvPr id="35" name="OTLSHAPE_TB_00000000000000000000000000000000_TimescaleInterval5">
            <a:extLst>
              <a:ext uri="{FF2B5EF4-FFF2-40B4-BE49-F238E27FC236}">
                <a16:creationId xmlns:a16="http://schemas.microsoft.com/office/drawing/2014/main" id="{D202790B-8D56-4A94-8B7C-BD054B9BC244}"/>
              </a:ext>
            </a:extLst>
          </p:cNvPr>
          <p:cNvSpPr txBox="1"/>
          <p:nvPr>
            <p:custDataLst>
              <p:tags r:id="rId29"/>
            </p:custDataLst>
          </p:nvPr>
        </p:nvSpPr>
        <p:spPr>
          <a:xfrm>
            <a:off x="3603923" y="4555172"/>
            <a:ext cx="279400" cy="186055"/>
          </a:xfrm>
          <a:prstGeom prst="rect">
            <a:avLst/>
          </a:prstGeom>
          <a:noFill/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100" b="1" spc="-18">
                <a:solidFill>
                  <a:schemeClr val="lt1"/>
                </a:solidFill>
                <a:latin typeface="Lato" panose="020F0502020204030203" pitchFamily="34" charset="0"/>
              </a:rPr>
              <a:t>May</a:t>
            </a:r>
          </a:p>
        </p:txBody>
      </p:sp>
      <p:sp>
        <p:nvSpPr>
          <p:cNvPr id="37" name="OTLSHAPE_TB_00000000000000000000000000000000_TimescaleInterval6">
            <a:extLst>
              <a:ext uri="{FF2B5EF4-FFF2-40B4-BE49-F238E27FC236}">
                <a16:creationId xmlns:a16="http://schemas.microsoft.com/office/drawing/2014/main" id="{994F55F1-E6E9-4829-A27B-848793053A7B}"/>
              </a:ext>
            </a:extLst>
          </p:cNvPr>
          <p:cNvSpPr txBox="1"/>
          <p:nvPr>
            <p:custDataLst>
              <p:tags r:id="rId30"/>
            </p:custDataLst>
          </p:nvPr>
        </p:nvSpPr>
        <p:spPr>
          <a:xfrm>
            <a:off x="4284325" y="4555172"/>
            <a:ext cx="215900" cy="186055"/>
          </a:xfrm>
          <a:prstGeom prst="rect">
            <a:avLst/>
          </a:prstGeom>
          <a:noFill/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100" b="1" spc="-24">
                <a:solidFill>
                  <a:schemeClr val="lt1"/>
                </a:solidFill>
                <a:latin typeface="Lato" panose="020F0502020204030203" pitchFamily="34" charset="0"/>
              </a:rPr>
              <a:t>Jun</a:t>
            </a:r>
          </a:p>
        </p:txBody>
      </p:sp>
      <p:sp>
        <p:nvSpPr>
          <p:cNvPr id="39" name="OTLSHAPE_TB_00000000000000000000000000000000_TimescaleInterval7">
            <a:extLst>
              <a:ext uri="{FF2B5EF4-FFF2-40B4-BE49-F238E27FC236}">
                <a16:creationId xmlns:a16="http://schemas.microsoft.com/office/drawing/2014/main" id="{96F5255D-8AF0-4773-B15C-F6B159507BA1}"/>
              </a:ext>
            </a:extLst>
          </p:cNvPr>
          <p:cNvSpPr txBox="1"/>
          <p:nvPr>
            <p:custDataLst>
              <p:tags r:id="rId31"/>
            </p:custDataLst>
          </p:nvPr>
        </p:nvSpPr>
        <p:spPr>
          <a:xfrm>
            <a:off x="4942778" y="4555172"/>
            <a:ext cx="166199" cy="186055"/>
          </a:xfrm>
          <a:prstGeom prst="rect">
            <a:avLst/>
          </a:prstGeom>
          <a:noFill/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100" b="1" spc="-24">
                <a:solidFill>
                  <a:schemeClr val="lt1"/>
                </a:solidFill>
                <a:latin typeface="Lato" panose="020F0502020204030203" pitchFamily="34" charset="0"/>
              </a:rPr>
              <a:t>Jul</a:t>
            </a:r>
          </a:p>
        </p:txBody>
      </p:sp>
      <p:sp>
        <p:nvSpPr>
          <p:cNvPr id="41" name="OTLSHAPE_TB_00000000000000000000000000000000_TimescaleInterval8">
            <a:extLst>
              <a:ext uri="{FF2B5EF4-FFF2-40B4-BE49-F238E27FC236}">
                <a16:creationId xmlns:a16="http://schemas.microsoft.com/office/drawing/2014/main" id="{3CA579FE-52D0-4C1B-B082-C3E9E33009EE}"/>
              </a:ext>
            </a:extLst>
          </p:cNvPr>
          <p:cNvSpPr txBox="1"/>
          <p:nvPr>
            <p:custDataLst>
              <p:tags r:id="rId32"/>
            </p:custDataLst>
          </p:nvPr>
        </p:nvSpPr>
        <p:spPr>
          <a:xfrm>
            <a:off x="5623180" y="4555172"/>
            <a:ext cx="250068" cy="186055"/>
          </a:xfrm>
          <a:prstGeom prst="rect">
            <a:avLst/>
          </a:prstGeom>
          <a:noFill/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100" b="1" spc="-22">
                <a:solidFill>
                  <a:schemeClr val="lt1"/>
                </a:solidFill>
                <a:latin typeface="Lato" panose="020F0502020204030203" pitchFamily="34" charset="0"/>
              </a:rPr>
              <a:t>Aug</a:t>
            </a:r>
          </a:p>
        </p:txBody>
      </p:sp>
      <p:sp>
        <p:nvSpPr>
          <p:cNvPr id="43" name="OTLSHAPE_TB_00000000000000000000000000000000_TimescaleInterval9">
            <a:extLst>
              <a:ext uri="{FF2B5EF4-FFF2-40B4-BE49-F238E27FC236}">
                <a16:creationId xmlns:a16="http://schemas.microsoft.com/office/drawing/2014/main" id="{C12CFC2E-057A-4D89-855F-65E14BD1B306}"/>
              </a:ext>
            </a:extLst>
          </p:cNvPr>
          <p:cNvSpPr txBox="1"/>
          <p:nvPr>
            <p:custDataLst>
              <p:tags r:id="rId33"/>
            </p:custDataLst>
          </p:nvPr>
        </p:nvSpPr>
        <p:spPr>
          <a:xfrm>
            <a:off x="6303582" y="4555172"/>
            <a:ext cx="231666" cy="186055"/>
          </a:xfrm>
          <a:prstGeom prst="rect">
            <a:avLst/>
          </a:prstGeom>
          <a:noFill/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100" b="1" spc="-20">
                <a:solidFill>
                  <a:schemeClr val="lt1"/>
                </a:solidFill>
                <a:latin typeface="Lato" panose="020F0502020204030203" pitchFamily="34" charset="0"/>
              </a:rPr>
              <a:t>Sep</a:t>
            </a:r>
          </a:p>
        </p:txBody>
      </p:sp>
      <p:sp>
        <p:nvSpPr>
          <p:cNvPr id="45" name="OTLSHAPE_TB_00000000000000000000000000000000_TimescaleInterval10">
            <a:extLst>
              <a:ext uri="{FF2B5EF4-FFF2-40B4-BE49-F238E27FC236}">
                <a16:creationId xmlns:a16="http://schemas.microsoft.com/office/drawing/2014/main" id="{1C674B49-9B87-46F2-9F38-4890AD0A2957}"/>
              </a:ext>
            </a:extLst>
          </p:cNvPr>
          <p:cNvSpPr txBox="1"/>
          <p:nvPr>
            <p:custDataLst>
              <p:tags r:id="rId34"/>
            </p:custDataLst>
          </p:nvPr>
        </p:nvSpPr>
        <p:spPr>
          <a:xfrm>
            <a:off x="6962035" y="4555172"/>
            <a:ext cx="219676" cy="186055"/>
          </a:xfrm>
          <a:prstGeom prst="rect">
            <a:avLst/>
          </a:prstGeom>
          <a:noFill/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100" b="1" spc="-18">
                <a:solidFill>
                  <a:schemeClr val="lt1"/>
                </a:solidFill>
                <a:latin typeface="Lato" panose="020F0502020204030203" pitchFamily="34" charset="0"/>
              </a:rPr>
              <a:t>Oct</a:t>
            </a:r>
          </a:p>
        </p:txBody>
      </p:sp>
      <p:sp>
        <p:nvSpPr>
          <p:cNvPr id="47" name="OTLSHAPE_TB_00000000000000000000000000000000_TimescaleInterval11">
            <a:extLst>
              <a:ext uri="{FF2B5EF4-FFF2-40B4-BE49-F238E27FC236}">
                <a16:creationId xmlns:a16="http://schemas.microsoft.com/office/drawing/2014/main" id="{58669386-C5B2-40DF-B903-09660095940C}"/>
              </a:ext>
            </a:extLst>
          </p:cNvPr>
          <p:cNvSpPr txBox="1"/>
          <p:nvPr>
            <p:custDataLst>
              <p:tags r:id="rId35"/>
            </p:custDataLst>
          </p:nvPr>
        </p:nvSpPr>
        <p:spPr>
          <a:xfrm>
            <a:off x="7642437" y="4555172"/>
            <a:ext cx="254000" cy="186055"/>
          </a:xfrm>
          <a:prstGeom prst="rect">
            <a:avLst/>
          </a:prstGeom>
          <a:noFill/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100" b="1" spc="-18">
                <a:solidFill>
                  <a:schemeClr val="lt1"/>
                </a:solidFill>
                <a:latin typeface="Lato" panose="020F0502020204030203" pitchFamily="34" charset="0"/>
              </a:rPr>
              <a:t>Nov</a:t>
            </a:r>
          </a:p>
        </p:txBody>
      </p:sp>
      <p:sp>
        <p:nvSpPr>
          <p:cNvPr id="11" name="OTLSHAPE_TB_00000000000000000000000000000000_TodayMarkerText">
            <a:extLst>
              <a:ext uri="{FF2B5EF4-FFF2-40B4-BE49-F238E27FC236}">
                <a16:creationId xmlns:a16="http://schemas.microsoft.com/office/drawing/2014/main" id="{6BAA1158-4AE8-41A1-BEAF-C7883CA00FD1}"/>
              </a:ext>
            </a:extLst>
          </p:cNvPr>
          <p:cNvSpPr txBox="1"/>
          <p:nvPr>
            <p:custDataLst>
              <p:tags r:id="rId36"/>
            </p:custDataLst>
          </p:nvPr>
        </p:nvSpPr>
        <p:spPr>
          <a:xfrm>
            <a:off x="1220560" y="4164649"/>
            <a:ext cx="353302" cy="161583"/>
          </a:xfrm>
          <a:prstGeom prst="rect">
            <a:avLst/>
          </a:prstGeom>
          <a:noFill/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sz="1050" spc="-24">
                <a:solidFill>
                  <a:schemeClr val="dk1"/>
                </a:solidFill>
                <a:latin typeface="Lato" panose="020F0502020204030203" pitchFamily="34" charset="0"/>
              </a:rPr>
              <a:t>Today</a:t>
            </a:r>
          </a:p>
        </p:txBody>
      </p:sp>
      <p:cxnSp>
        <p:nvCxnSpPr>
          <p:cNvPr id="28" name="OTLSHAPE_TB_00000000000000000000000000000000_Separator1">
            <a:extLst>
              <a:ext uri="{FF2B5EF4-FFF2-40B4-BE49-F238E27FC236}">
                <a16:creationId xmlns:a16="http://schemas.microsoft.com/office/drawing/2014/main" id="{E2AB0B5A-B528-4194-BC26-9008A9AA71B9}"/>
              </a:ext>
            </a:extLst>
          </p:cNvPr>
          <p:cNvCxnSpPr/>
          <p:nvPr>
            <p:custDataLst>
              <p:tags r:id="rId37"/>
            </p:custDataLst>
          </p:nvPr>
        </p:nvCxnSpPr>
        <p:spPr>
          <a:xfrm>
            <a:off x="1587012" y="4495800"/>
            <a:ext cx="0" cy="3048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OTLSHAPE_TB_00000000000000000000000000000000_Separator2">
            <a:extLst>
              <a:ext uri="{FF2B5EF4-FFF2-40B4-BE49-F238E27FC236}">
                <a16:creationId xmlns:a16="http://schemas.microsoft.com/office/drawing/2014/main" id="{3E4E7B1E-E079-451B-B9C6-5202BA707829}"/>
              </a:ext>
            </a:extLst>
          </p:cNvPr>
          <p:cNvCxnSpPr/>
          <p:nvPr>
            <p:custDataLst>
              <p:tags r:id="rId38"/>
            </p:custDataLst>
          </p:nvPr>
        </p:nvCxnSpPr>
        <p:spPr>
          <a:xfrm>
            <a:off x="2201568" y="4495800"/>
            <a:ext cx="0" cy="3048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OTLSHAPE_TB_00000000000000000000000000000000_Separator3">
            <a:extLst>
              <a:ext uri="{FF2B5EF4-FFF2-40B4-BE49-F238E27FC236}">
                <a16:creationId xmlns:a16="http://schemas.microsoft.com/office/drawing/2014/main" id="{86EA4E44-FB9E-49DE-9BD2-B37ABF6312F6}"/>
              </a:ext>
            </a:extLst>
          </p:cNvPr>
          <p:cNvCxnSpPr/>
          <p:nvPr>
            <p:custDataLst>
              <p:tags r:id="rId39"/>
            </p:custDataLst>
          </p:nvPr>
        </p:nvCxnSpPr>
        <p:spPr>
          <a:xfrm>
            <a:off x="2881970" y="4495800"/>
            <a:ext cx="0" cy="3048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OTLSHAPE_TB_00000000000000000000000000000000_Separator4">
            <a:extLst>
              <a:ext uri="{FF2B5EF4-FFF2-40B4-BE49-F238E27FC236}">
                <a16:creationId xmlns:a16="http://schemas.microsoft.com/office/drawing/2014/main" id="{8AC1533C-8501-4A51-9317-0EED36DEB26B}"/>
              </a:ext>
            </a:extLst>
          </p:cNvPr>
          <p:cNvCxnSpPr/>
          <p:nvPr>
            <p:custDataLst>
              <p:tags r:id="rId40"/>
            </p:custDataLst>
          </p:nvPr>
        </p:nvCxnSpPr>
        <p:spPr>
          <a:xfrm>
            <a:off x="3540423" y="4495800"/>
            <a:ext cx="0" cy="3048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OTLSHAPE_TB_00000000000000000000000000000000_Separator5">
            <a:extLst>
              <a:ext uri="{FF2B5EF4-FFF2-40B4-BE49-F238E27FC236}">
                <a16:creationId xmlns:a16="http://schemas.microsoft.com/office/drawing/2014/main" id="{F725F96D-7986-4FC7-8C3E-D8C194898BEB}"/>
              </a:ext>
            </a:extLst>
          </p:cNvPr>
          <p:cNvCxnSpPr/>
          <p:nvPr>
            <p:custDataLst>
              <p:tags r:id="rId41"/>
            </p:custDataLst>
          </p:nvPr>
        </p:nvCxnSpPr>
        <p:spPr>
          <a:xfrm>
            <a:off x="4220825" y="4495800"/>
            <a:ext cx="0" cy="3048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OTLSHAPE_TB_00000000000000000000000000000000_Separator6">
            <a:extLst>
              <a:ext uri="{FF2B5EF4-FFF2-40B4-BE49-F238E27FC236}">
                <a16:creationId xmlns:a16="http://schemas.microsoft.com/office/drawing/2014/main" id="{C3697027-B083-48EC-B73B-18E0C22580EA}"/>
              </a:ext>
            </a:extLst>
          </p:cNvPr>
          <p:cNvCxnSpPr/>
          <p:nvPr>
            <p:custDataLst>
              <p:tags r:id="rId42"/>
            </p:custDataLst>
          </p:nvPr>
        </p:nvCxnSpPr>
        <p:spPr>
          <a:xfrm>
            <a:off x="4879278" y="4495800"/>
            <a:ext cx="0" cy="3048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OTLSHAPE_TB_00000000000000000000000000000000_Separator7">
            <a:extLst>
              <a:ext uri="{FF2B5EF4-FFF2-40B4-BE49-F238E27FC236}">
                <a16:creationId xmlns:a16="http://schemas.microsoft.com/office/drawing/2014/main" id="{58EBE903-A390-446F-BAB1-4ED17E6E582D}"/>
              </a:ext>
            </a:extLst>
          </p:cNvPr>
          <p:cNvCxnSpPr/>
          <p:nvPr>
            <p:custDataLst>
              <p:tags r:id="rId43"/>
            </p:custDataLst>
          </p:nvPr>
        </p:nvCxnSpPr>
        <p:spPr>
          <a:xfrm>
            <a:off x="5559680" y="4495800"/>
            <a:ext cx="0" cy="3048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OTLSHAPE_TB_00000000000000000000000000000000_Separator8">
            <a:extLst>
              <a:ext uri="{FF2B5EF4-FFF2-40B4-BE49-F238E27FC236}">
                <a16:creationId xmlns:a16="http://schemas.microsoft.com/office/drawing/2014/main" id="{D5B840DE-76CC-40C3-93D3-2285CB27238F}"/>
              </a:ext>
            </a:extLst>
          </p:cNvPr>
          <p:cNvCxnSpPr/>
          <p:nvPr>
            <p:custDataLst>
              <p:tags r:id="rId44"/>
            </p:custDataLst>
          </p:nvPr>
        </p:nvCxnSpPr>
        <p:spPr>
          <a:xfrm>
            <a:off x="6240081" y="4495800"/>
            <a:ext cx="0" cy="3048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OTLSHAPE_TB_00000000000000000000000000000000_Separator9">
            <a:extLst>
              <a:ext uri="{FF2B5EF4-FFF2-40B4-BE49-F238E27FC236}">
                <a16:creationId xmlns:a16="http://schemas.microsoft.com/office/drawing/2014/main" id="{AB936757-8815-44D6-924F-1CD095F6CD64}"/>
              </a:ext>
            </a:extLst>
          </p:cNvPr>
          <p:cNvCxnSpPr/>
          <p:nvPr>
            <p:custDataLst>
              <p:tags r:id="rId45"/>
            </p:custDataLst>
          </p:nvPr>
        </p:nvCxnSpPr>
        <p:spPr>
          <a:xfrm>
            <a:off x="6898535" y="4495800"/>
            <a:ext cx="0" cy="3048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OTLSHAPE_TB_00000000000000000000000000000000_Separator10">
            <a:extLst>
              <a:ext uri="{FF2B5EF4-FFF2-40B4-BE49-F238E27FC236}">
                <a16:creationId xmlns:a16="http://schemas.microsoft.com/office/drawing/2014/main" id="{11982C4E-F1FD-499F-8A69-4C4FBE5375D8}"/>
              </a:ext>
            </a:extLst>
          </p:cNvPr>
          <p:cNvCxnSpPr/>
          <p:nvPr>
            <p:custDataLst>
              <p:tags r:id="rId46"/>
            </p:custDataLst>
          </p:nvPr>
        </p:nvCxnSpPr>
        <p:spPr>
          <a:xfrm>
            <a:off x="7578936" y="4495800"/>
            <a:ext cx="0" cy="3048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OTLSHAPE_T_5433b813eac84272b68a7acf5ec5b015_Shape">
            <a:extLst>
              <a:ext uri="{FF2B5EF4-FFF2-40B4-BE49-F238E27FC236}">
                <a16:creationId xmlns:a16="http://schemas.microsoft.com/office/drawing/2014/main" id="{08671933-D684-497E-8D7D-BCA572BF489B}"/>
              </a:ext>
            </a:extLst>
          </p:cNvPr>
          <p:cNvSpPr/>
          <p:nvPr>
            <p:custDataLst>
              <p:tags r:id="rId47"/>
            </p:custDataLst>
          </p:nvPr>
        </p:nvSpPr>
        <p:spPr>
          <a:xfrm>
            <a:off x="1213889" y="2102781"/>
            <a:ext cx="2336800" cy="203200"/>
          </a:xfrm>
          <a:prstGeom prst="rect">
            <a:avLst/>
          </a:prstGeom>
          <a:solidFill>
            <a:srgbClr val="9F2936"/>
          </a:solidFill>
          <a:ln w="12700" cap="flat" cmpd="sng" algn="ctr">
            <a:noFill/>
            <a:prstDash val="solid"/>
            <a:miter lim="800000"/>
          </a:ln>
          <a:effectLst>
            <a:innerShdw blurRad="63500" dist="50800" dir="16200000">
              <a:prstClr val="black">
                <a:alpha val="50000"/>
              </a:prstClr>
            </a:inn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latin typeface="Lato" panose="020F0502020204030203" pitchFamily="34" charset="0"/>
            </a:endParaRPr>
          </a:p>
        </p:txBody>
      </p:sp>
      <p:sp>
        <p:nvSpPr>
          <p:cNvPr id="5" name="OTLSHAPE_T_272053ad58a0417baee9bd3133206d09_Shape">
            <a:extLst>
              <a:ext uri="{FF2B5EF4-FFF2-40B4-BE49-F238E27FC236}">
                <a16:creationId xmlns:a16="http://schemas.microsoft.com/office/drawing/2014/main" id="{DB2DA5F8-C5EC-425E-88F5-4CB15526DC0B}"/>
              </a:ext>
            </a:extLst>
          </p:cNvPr>
          <p:cNvSpPr/>
          <p:nvPr>
            <p:custDataLst>
              <p:tags r:id="rId48"/>
            </p:custDataLst>
          </p:nvPr>
        </p:nvSpPr>
        <p:spPr>
          <a:xfrm>
            <a:off x="2838073" y="2432981"/>
            <a:ext cx="711200" cy="203200"/>
          </a:xfrm>
          <a:prstGeom prst="rect">
            <a:avLst/>
          </a:prstGeom>
          <a:solidFill>
            <a:srgbClr val="9F2936"/>
          </a:solidFill>
          <a:ln w="12700" cap="flat" cmpd="sng" algn="ctr">
            <a:noFill/>
            <a:prstDash val="solid"/>
            <a:miter lim="800000"/>
          </a:ln>
          <a:effectLst>
            <a:innerShdw blurRad="63500" dist="50800" dir="16200000">
              <a:prstClr val="black">
                <a:alpha val="50000"/>
              </a:prstClr>
            </a:inn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latin typeface="Lato" panose="020F0502020204030203" pitchFamily="34" charset="0"/>
            </a:endParaRPr>
          </a:p>
        </p:txBody>
      </p:sp>
      <p:sp>
        <p:nvSpPr>
          <p:cNvPr id="13" name="OTLSHAPE_T_8946987c5b794444934420cf76f92f8b_Shape">
            <a:extLst>
              <a:ext uri="{FF2B5EF4-FFF2-40B4-BE49-F238E27FC236}">
                <a16:creationId xmlns:a16="http://schemas.microsoft.com/office/drawing/2014/main" id="{AEC0469B-0573-4612-BC4E-A7F8A6A4E890}"/>
              </a:ext>
            </a:extLst>
          </p:cNvPr>
          <p:cNvSpPr/>
          <p:nvPr>
            <p:custDataLst>
              <p:tags r:id="rId49"/>
            </p:custDataLst>
          </p:nvPr>
        </p:nvSpPr>
        <p:spPr>
          <a:xfrm>
            <a:off x="3189248" y="2763181"/>
            <a:ext cx="1701800" cy="203200"/>
          </a:xfrm>
          <a:prstGeom prst="rect">
            <a:avLst/>
          </a:prstGeom>
          <a:solidFill>
            <a:srgbClr val="2F5597"/>
          </a:solidFill>
          <a:ln w="12700" cap="flat" cmpd="sng" algn="ctr">
            <a:noFill/>
            <a:prstDash val="solid"/>
            <a:miter lim="800000"/>
          </a:ln>
          <a:effectLst>
            <a:innerShdw blurRad="63500" dist="50800" dir="16200000">
              <a:prstClr val="black">
                <a:alpha val="50000"/>
              </a:prstClr>
            </a:inn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latin typeface="Lato" panose="020F0502020204030203" pitchFamily="34" charset="0"/>
            </a:endParaRPr>
          </a:p>
        </p:txBody>
      </p:sp>
      <p:sp>
        <p:nvSpPr>
          <p:cNvPr id="15" name="OTLSHAPE_T_44f65637594344bea580dfb5e14eae93_Shape">
            <a:extLst>
              <a:ext uri="{FF2B5EF4-FFF2-40B4-BE49-F238E27FC236}">
                <a16:creationId xmlns:a16="http://schemas.microsoft.com/office/drawing/2014/main" id="{EF319842-4391-4B4E-9A98-55F0D61159D7}"/>
              </a:ext>
            </a:extLst>
          </p:cNvPr>
          <p:cNvSpPr/>
          <p:nvPr>
            <p:custDataLst>
              <p:tags r:id="rId50"/>
            </p:custDataLst>
          </p:nvPr>
        </p:nvSpPr>
        <p:spPr>
          <a:xfrm>
            <a:off x="3189248" y="3093381"/>
            <a:ext cx="1701800" cy="203200"/>
          </a:xfrm>
          <a:prstGeom prst="rect">
            <a:avLst/>
          </a:prstGeom>
          <a:solidFill>
            <a:srgbClr val="2F5597"/>
          </a:solidFill>
          <a:ln w="12700" cap="flat" cmpd="sng" algn="ctr">
            <a:noFill/>
            <a:prstDash val="solid"/>
            <a:miter lim="800000"/>
          </a:ln>
          <a:effectLst>
            <a:innerShdw blurRad="63500" dist="50800" dir="16200000">
              <a:prstClr val="black">
                <a:alpha val="50000"/>
              </a:prstClr>
            </a:inn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latin typeface="Lato" panose="020F0502020204030203" pitchFamily="34" charset="0"/>
            </a:endParaRPr>
          </a:p>
        </p:txBody>
      </p:sp>
      <p:sp>
        <p:nvSpPr>
          <p:cNvPr id="9" name="OTLSHAPE_T_4004f42984004507b849b8c4ed2ad844_Shape">
            <a:extLst>
              <a:ext uri="{FF2B5EF4-FFF2-40B4-BE49-F238E27FC236}">
                <a16:creationId xmlns:a16="http://schemas.microsoft.com/office/drawing/2014/main" id="{1B2A8866-3A73-42DD-A9FF-73FB2AD9106F}"/>
              </a:ext>
            </a:extLst>
          </p:cNvPr>
          <p:cNvSpPr/>
          <p:nvPr>
            <p:custDataLst>
              <p:tags r:id="rId51"/>
            </p:custDataLst>
          </p:nvPr>
        </p:nvSpPr>
        <p:spPr>
          <a:xfrm>
            <a:off x="4835382" y="3423581"/>
            <a:ext cx="2819400" cy="203200"/>
          </a:xfrm>
          <a:prstGeom prst="rect">
            <a:avLst/>
          </a:prstGeom>
          <a:solidFill>
            <a:srgbClr val="F07F09"/>
          </a:solidFill>
          <a:ln w="12700" cap="flat" cmpd="sng" algn="ctr">
            <a:noFill/>
            <a:prstDash val="solid"/>
            <a:miter lim="800000"/>
          </a:ln>
          <a:effectLst>
            <a:innerShdw blurRad="63500" dist="50800" dir="16200000">
              <a:prstClr val="black">
                <a:alpha val="50000"/>
              </a:prstClr>
            </a:inn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latin typeface="Lato" panose="020F0502020204030203" pitchFamily="34" charset="0"/>
            </a:endParaRPr>
          </a:p>
        </p:txBody>
      </p:sp>
      <p:sp>
        <p:nvSpPr>
          <p:cNvPr id="17" name="OTLSHAPE_T_8dea7e79ec43451c9548d301febb13c4_Shape">
            <a:extLst>
              <a:ext uri="{FF2B5EF4-FFF2-40B4-BE49-F238E27FC236}">
                <a16:creationId xmlns:a16="http://schemas.microsoft.com/office/drawing/2014/main" id="{66C77242-3F4D-42FA-BA82-23C2F4D0284E}"/>
              </a:ext>
            </a:extLst>
          </p:cNvPr>
          <p:cNvSpPr/>
          <p:nvPr>
            <p:custDataLst>
              <p:tags r:id="rId52"/>
            </p:custDataLst>
          </p:nvPr>
        </p:nvSpPr>
        <p:spPr>
          <a:xfrm>
            <a:off x="7205813" y="3753781"/>
            <a:ext cx="1041400" cy="203200"/>
          </a:xfrm>
          <a:prstGeom prst="rect">
            <a:avLst/>
          </a:prstGeom>
          <a:solidFill>
            <a:srgbClr val="4E8542"/>
          </a:solidFill>
          <a:ln w="12700" cap="flat" cmpd="sng" algn="ctr">
            <a:noFill/>
            <a:prstDash val="solid"/>
            <a:miter lim="800000"/>
          </a:ln>
          <a:effectLst>
            <a:innerShdw blurRad="63500" dist="50800" dir="16200000">
              <a:prstClr val="black">
                <a:alpha val="50000"/>
              </a:prstClr>
            </a:inn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latin typeface="Lato" panose="020F0502020204030203" pitchFamily="34" charset="0"/>
            </a:endParaRPr>
          </a:p>
        </p:txBody>
      </p:sp>
      <p:sp>
        <p:nvSpPr>
          <p:cNvPr id="3492" name="OTLSHAPE_T_5433b813eac84272b68a7acf5ec5b015_JoinedDate"/>
          <p:cNvSpPr txBox="1"/>
          <p:nvPr>
            <p:custDataLst>
              <p:tags r:id="rId53"/>
            </p:custDataLst>
          </p:nvPr>
        </p:nvSpPr>
        <p:spPr>
          <a:xfrm>
            <a:off x="582360" y="2135132"/>
            <a:ext cx="584200" cy="138499"/>
          </a:xfrm>
          <a:prstGeom prst="rect">
            <a:avLst/>
          </a:prstGeom>
          <a:noFill/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900" spc="-6">
                <a:solidFill>
                  <a:srgbClr val="323232"/>
                </a:solidFill>
                <a:latin typeface="Lato" panose="020F0502020204030203" pitchFamily="34" charset="0"/>
              </a:rPr>
              <a:t>1/15 - 4/30</a:t>
            </a:r>
          </a:p>
        </p:txBody>
      </p:sp>
      <p:sp>
        <p:nvSpPr>
          <p:cNvPr id="3493" name="OTLSHAPE_T_5433b813eac84272b68a7acf5ec5b015_Title"/>
          <p:cNvSpPr txBox="1"/>
          <p:nvPr>
            <p:custDataLst>
              <p:tags r:id="rId54"/>
            </p:custDataLst>
          </p:nvPr>
        </p:nvSpPr>
        <p:spPr>
          <a:xfrm>
            <a:off x="3591208" y="2135132"/>
            <a:ext cx="381000" cy="138499"/>
          </a:xfrm>
          <a:prstGeom prst="rect">
            <a:avLst/>
          </a:prstGeom>
          <a:noFill/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 b="1" spc="-6">
                <a:solidFill>
                  <a:srgbClr val="9F2936"/>
                </a:solidFill>
                <a:latin typeface="Lato" panose="020F0502020204030203" pitchFamily="34" charset="0"/>
              </a:rPr>
              <a:t>Recruit</a:t>
            </a:r>
          </a:p>
        </p:txBody>
      </p:sp>
      <p:sp>
        <p:nvSpPr>
          <p:cNvPr id="3494" name="OTLSHAPE_T_5433b813eac84272b68a7acf5ec5b015_Duration"/>
          <p:cNvSpPr txBox="1"/>
          <p:nvPr>
            <p:custDataLst>
              <p:tags r:id="rId55"/>
            </p:custDataLst>
          </p:nvPr>
        </p:nvSpPr>
        <p:spPr>
          <a:xfrm>
            <a:off x="2182838" y="2135132"/>
            <a:ext cx="393700" cy="138499"/>
          </a:xfrm>
          <a:prstGeom prst="rect">
            <a:avLst/>
          </a:prstGeom>
          <a:noFill/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 spc="-8" dirty="0">
                <a:solidFill>
                  <a:schemeClr val="lt1"/>
                </a:solidFill>
                <a:latin typeface="Lato" panose="020F0502020204030203" pitchFamily="34" charset="0"/>
              </a:rPr>
              <a:t>76 days</a:t>
            </a:r>
          </a:p>
        </p:txBody>
      </p:sp>
      <p:sp>
        <p:nvSpPr>
          <p:cNvPr id="3500" name="OTLSHAPE_T_272053ad58a0417baee9bd3133206d09_JoinedDate"/>
          <p:cNvSpPr txBox="1"/>
          <p:nvPr>
            <p:custDataLst>
              <p:tags r:id="rId56"/>
            </p:custDataLst>
          </p:nvPr>
        </p:nvSpPr>
        <p:spPr>
          <a:xfrm>
            <a:off x="2206545" y="2465332"/>
            <a:ext cx="584200" cy="138499"/>
          </a:xfrm>
          <a:prstGeom prst="rect">
            <a:avLst/>
          </a:prstGeom>
          <a:noFill/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900" spc="-6">
                <a:solidFill>
                  <a:srgbClr val="323232"/>
                </a:solidFill>
                <a:latin typeface="Lato" panose="020F0502020204030203" pitchFamily="34" charset="0"/>
              </a:rPr>
              <a:t>3/30 - 4/30</a:t>
            </a:r>
          </a:p>
        </p:txBody>
      </p:sp>
      <p:sp>
        <p:nvSpPr>
          <p:cNvPr id="3501" name="OTLSHAPE_T_272053ad58a0417baee9bd3133206d09_Title"/>
          <p:cNvSpPr txBox="1"/>
          <p:nvPr>
            <p:custDataLst>
              <p:tags r:id="rId57"/>
            </p:custDataLst>
          </p:nvPr>
        </p:nvSpPr>
        <p:spPr>
          <a:xfrm>
            <a:off x="3591208" y="2465332"/>
            <a:ext cx="939800" cy="138499"/>
          </a:xfrm>
          <a:prstGeom prst="rect">
            <a:avLst/>
          </a:prstGeom>
          <a:noFill/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 b="1" spc="-4" dirty="0">
                <a:solidFill>
                  <a:srgbClr val="9F2936"/>
                </a:solidFill>
                <a:latin typeface="Lato" panose="020F0502020204030203" pitchFamily="34" charset="0"/>
              </a:rPr>
              <a:t>Legal Agreements</a:t>
            </a:r>
          </a:p>
        </p:txBody>
      </p:sp>
      <p:sp>
        <p:nvSpPr>
          <p:cNvPr id="3502" name="OTLSHAPE_T_272053ad58a0417baee9bd3133206d09_Duration"/>
          <p:cNvSpPr txBox="1"/>
          <p:nvPr>
            <p:custDataLst>
              <p:tags r:id="rId58"/>
            </p:custDataLst>
          </p:nvPr>
        </p:nvSpPr>
        <p:spPr>
          <a:xfrm>
            <a:off x="2994931" y="2465332"/>
            <a:ext cx="393700" cy="138499"/>
          </a:xfrm>
          <a:prstGeom prst="rect">
            <a:avLst/>
          </a:prstGeom>
          <a:noFill/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 spc="-8" dirty="0">
                <a:solidFill>
                  <a:schemeClr val="lt1"/>
                </a:solidFill>
                <a:latin typeface="Lato" panose="020F0502020204030203" pitchFamily="34" charset="0"/>
              </a:rPr>
              <a:t>24 days</a:t>
            </a:r>
          </a:p>
        </p:txBody>
      </p:sp>
      <p:sp>
        <p:nvSpPr>
          <p:cNvPr id="3508" name="OTLSHAPE_T_8946987c5b794444934420cf76f92f8b_JoinedDate"/>
          <p:cNvSpPr txBox="1"/>
          <p:nvPr>
            <p:custDataLst>
              <p:tags r:id="rId59"/>
            </p:custDataLst>
          </p:nvPr>
        </p:nvSpPr>
        <p:spPr>
          <a:xfrm>
            <a:off x="2557720" y="2795532"/>
            <a:ext cx="584200" cy="138499"/>
          </a:xfrm>
          <a:prstGeom prst="rect">
            <a:avLst/>
          </a:prstGeom>
          <a:noFill/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900" spc="-6">
                <a:solidFill>
                  <a:srgbClr val="323232"/>
                </a:solidFill>
                <a:latin typeface="Lato" panose="020F0502020204030203" pitchFamily="34" charset="0"/>
              </a:rPr>
              <a:t>4/15 - 6/30</a:t>
            </a:r>
          </a:p>
        </p:txBody>
      </p:sp>
      <p:sp>
        <p:nvSpPr>
          <p:cNvPr id="3509" name="OTLSHAPE_T_8946987c5b794444934420cf76f92f8b_Title"/>
          <p:cNvSpPr txBox="1"/>
          <p:nvPr>
            <p:custDataLst>
              <p:tags r:id="rId60"/>
            </p:custDataLst>
          </p:nvPr>
        </p:nvSpPr>
        <p:spPr>
          <a:xfrm>
            <a:off x="4930063" y="2795532"/>
            <a:ext cx="1066800" cy="138499"/>
          </a:xfrm>
          <a:prstGeom prst="rect">
            <a:avLst/>
          </a:prstGeom>
          <a:noFill/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 b="1" spc="-4" dirty="0">
                <a:solidFill>
                  <a:srgbClr val="2F5597"/>
                </a:solidFill>
                <a:latin typeface="Lato" panose="020F0502020204030203" pitchFamily="34" charset="0"/>
              </a:rPr>
              <a:t>Architecture Review</a:t>
            </a:r>
          </a:p>
        </p:txBody>
      </p:sp>
      <p:sp>
        <p:nvSpPr>
          <p:cNvPr id="3510" name="OTLSHAPE_T_8946987c5b794444934420cf76f92f8b_Duration"/>
          <p:cNvSpPr txBox="1"/>
          <p:nvPr>
            <p:custDataLst>
              <p:tags r:id="rId61"/>
            </p:custDataLst>
          </p:nvPr>
        </p:nvSpPr>
        <p:spPr>
          <a:xfrm>
            <a:off x="3839946" y="2795532"/>
            <a:ext cx="393700" cy="138499"/>
          </a:xfrm>
          <a:prstGeom prst="rect">
            <a:avLst/>
          </a:prstGeom>
          <a:noFill/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 spc="-8" dirty="0">
                <a:solidFill>
                  <a:schemeClr val="lt1"/>
                </a:solidFill>
                <a:latin typeface="Lato" panose="020F0502020204030203" pitchFamily="34" charset="0"/>
              </a:rPr>
              <a:t>55 days</a:t>
            </a:r>
          </a:p>
        </p:txBody>
      </p:sp>
      <p:sp>
        <p:nvSpPr>
          <p:cNvPr id="3516" name="OTLSHAPE_T_44f65637594344bea580dfb5e14eae93_JoinedDate"/>
          <p:cNvSpPr txBox="1"/>
          <p:nvPr>
            <p:custDataLst>
              <p:tags r:id="rId62"/>
            </p:custDataLst>
          </p:nvPr>
        </p:nvSpPr>
        <p:spPr>
          <a:xfrm>
            <a:off x="2557720" y="3125732"/>
            <a:ext cx="584200" cy="138499"/>
          </a:xfrm>
          <a:prstGeom prst="rect">
            <a:avLst/>
          </a:prstGeom>
          <a:noFill/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900" spc="-6">
                <a:solidFill>
                  <a:srgbClr val="323232"/>
                </a:solidFill>
                <a:latin typeface="Lato" panose="020F0502020204030203" pitchFamily="34" charset="0"/>
              </a:rPr>
              <a:t>4/15 - 6/30</a:t>
            </a:r>
          </a:p>
        </p:txBody>
      </p:sp>
      <p:sp>
        <p:nvSpPr>
          <p:cNvPr id="3517" name="OTLSHAPE_T_44f65637594344bea580dfb5e14eae93_Title"/>
          <p:cNvSpPr txBox="1"/>
          <p:nvPr>
            <p:custDataLst>
              <p:tags r:id="rId63"/>
            </p:custDataLst>
          </p:nvPr>
        </p:nvSpPr>
        <p:spPr>
          <a:xfrm>
            <a:off x="4930063" y="3125732"/>
            <a:ext cx="698500" cy="138499"/>
          </a:xfrm>
          <a:prstGeom prst="rect">
            <a:avLst/>
          </a:prstGeom>
          <a:noFill/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 b="1" spc="-8">
                <a:solidFill>
                  <a:srgbClr val="2F5597"/>
                </a:solidFill>
                <a:latin typeface="Lato" panose="020F0502020204030203" pitchFamily="34" charset="0"/>
              </a:rPr>
              <a:t>Training Calls</a:t>
            </a:r>
          </a:p>
        </p:txBody>
      </p:sp>
      <p:sp>
        <p:nvSpPr>
          <p:cNvPr id="3518" name="OTLSHAPE_T_44f65637594344bea580dfb5e14eae93_Duration"/>
          <p:cNvSpPr txBox="1"/>
          <p:nvPr>
            <p:custDataLst>
              <p:tags r:id="rId64"/>
            </p:custDataLst>
          </p:nvPr>
        </p:nvSpPr>
        <p:spPr>
          <a:xfrm>
            <a:off x="3839946" y="3125732"/>
            <a:ext cx="393700" cy="138499"/>
          </a:xfrm>
          <a:prstGeom prst="rect">
            <a:avLst/>
          </a:prstGeom>
          <a:noFill/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 spc="-8">
                <a:solidFill>
                  <a:schemeClr val="lt1"/>
                </a:solidFill>
                <a:latin typeface="Lato" panose="020F0502020204030203" pitchFamily="34" charset="0"/>
              </a:rPr>
              <a:t>55 days</a:t>
            </a:r>
          </a:p>
        </p:txBody>
      </p:sp>
      <p:sp>
        <p:nvSpPr>
          <p:cNvPr id="3524" name="OTLSHAPE_T_4004f42984004507b849b8c4ed2ad844_JoinedDate"/>
          <p:cNvSpPr txBox="1"/>
          <p:nvPr>
            <p:custDataLst>
              <p:tags r:id="rId65"/>
            </p:custDataLst>
          </p:nvPr>
        </p:nvSpPr>
        <p:spPr>
          <a:xfrm>
            <a:off x="4203853" y="3455932"/>
            <a:ext cx="584200" cy="138499"/>
          </a:xfrm>
          <a:prstGeom prst="rect">
            <a:avLst/>
          </a:prstGeom>
          <a:noFill/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900" spc="-6">
                <a:solidFill>
                  <a:srgbClr val="323232"/>
                </a:solidFill>
                <a:latin typeface="Lato" panose="020F0502020204030203" pitchFamily="34" charset="0"/>
              </a:rPr>
              <a:t>6/29 - 11/3</a:t>
            </a:r>
          </a:p>
        </p:txBody>
      </p:sp>
      <p:sp>
        <p:nvSpPr>
          <p:cNvPr id="3525" name="OTLSHAPE_T_4004f42984004507b849b8c4ed2ad844_Title"/>
          <p:cNvSpPr txBox="1"/>
          <p:nvPr>
            <p:custDataLst>
              <p:tags r:id="rId66"/>
            </p:custDataLst>
          </p:nvPr>
        </p:nvSpPr>
        <p:spPr>
          <a:xfrm>
            <a:off x="7695567" y="3455932"/>
            <a:ext cx="1143000" cy="138499"/>
          </a:xfrm>
          <a:prstGeom prst="rect">
            <a:avLst/>
          </a:prstGeom>
          <a:noFill/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 b="1" spc="-4" dirty="0">
                <a:solidFill>
                  <a:schemeClr val="accent2"/>
                </a:solidFill>
                <a:latin typeface="Lato" panose="020F0502020204030203" pitchFamily="34" charset="0"/>
              </a:rPr>
              <a:t>Partner Development</a:t>
            </a:r>
          </a:p>
        </p:txBody>
      </p:sp>
      <p:sp>
        <p:nvSpPr>
          <p:cNvPr id="3526" name="OTLSHAPE_T_4004f42984004507b849b8c4ed2ad844_Duration"/>
          <p:cNvSpPr txBox="1"/>
          <p:nvPr>
            <p:custDataLst>
              <p:tags r:id="rId67"/>
            </p:custDataLst>
          </p:nvPr>
        </p:nvSpPr>
        <p:spPr>
          <a:xfrm>
            <a:off x="6045764" y="3455932"/>
            <a:ext cx="393700" cy="138499"/>
          </a:xfrm>
          <a:prstGeom prst="rect">
            <a:avLst/>
          </a:prstGeom>
          <a:noFill/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 spc="-8">
                <a:solidFill>
                  <a:schemeClr val="lt1"/>
                </a:solidFill>
                <a:latin typeface="Lato" panose="020F0502020204030203" pitchFamily="34" charset="0"/>
              </a:rPr>
              <a:t>92 days</a:t>
            </a:r>
          </a:p>
        </p:txBody>
      </p:sp>
      <p:sp>
        <p:nvSpPr>
          <p:cNvPr id="3532" name="OTLSHAPE_T_8dea7e79ec43451c9548d301febb13c4_JoinedDate"/>
          <p:cNvSpPr txBox="1"/>
          <p:nvPr>
            <p:custDataLst>
              <p:tags r:id="rId68"/>
            </p:custDataLst>
          </p:nvPr>
        </p:nvSpPr>
        <p:spPr>
          <a:xfrm>
            <a:off x="6445506" y="3786132"/>
            <a:ext cx="711200" cy="138499"/>
          </a:xfrm>
          <a:prstGeom prst="rect">
            <a:avLst/>
          </a:prstGeom>
          <a:noFill/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900" spc="-6">
                <a:solidFill>
                  <a:srgbClr val="323232"/>
                </a:solidFill>
                <a:latin typeface="Lato" panose="020F0502020204030203" pitchFamily="34" charset="0"/>
              </a:rPr>
              <a:t>10/15 - 11/30</a:t>
            </a:r>
          </a:p>
        </p:txBody>
      </p:sp>
      <p:sp>
        <p:nvSpPr>
          <p:cNvPr id="3533" name="OTLSHAPE_T_8dea7e79ec43451c9548d301febb13c4_Title"/>
          <p:cNvSpPr txBox="1"/>
          <p:nvPr>
            <p:custDataLst>
              <p:tags r:id="rId69"/>
            </p:custDataLst>
          </p:nvPr>
        </p:nvSpPr>
        <p:spPr>
          <a:xfrm>
            <a:off x="8288175" y="3786132"/>
            <a:ext cx="546100" cy="138499"/>
          </a:xfrm>
          <a:prstGeom prst="rect">
            <a:avLst/>
          </a:prstGeom>
          <a:noFill/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 b="1" spc="-6" dirty="0">
                <a:solidFill>
                  <a:srgbClr val="4E8542"/>
                </a:solidFill>
                <a:latin typeface="Lato" panose="020F0502020204030203" pitchFamily="34" charset="0"/>
              </a:rPr>
              <a:t>Marketing</a:t>
            </a:r>
          </a:p>
        </p:txBody>
      </p:sp>
      <p:sp>
        <p:nvSpPr>
          <p:cNvPr id="3534" name="OTLSHAPE_T_8dea7e79ec43451c9548d301febb13c4_Duration"/>
          <p:cNvSpPr txBox="1"/>
          <p:nvPr>
            <p:custDataLst>
              <p:tags r:id="rId70"/>
            </p:custDataLst>
          </p:nvPr>
        </p:nvSpPr>
        <p:spPr>
          <a:xfrm>
            <a:off x="7527284" y="3786132"/>
            <a:ext cx="393700" cy="138499"/>
          </a:xfrm>
          <a:prstGeom prst="rect">
            <a:avLst/>
          </a:prstGeom>
          <a:noFill/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 spc="-8">
                <a:solidFill>
                  <a:schemeClr val="lt1"/>
                </a:solidFill>
                <a:latin typeface="Lato" panose="020F0502020204030203" pitchFamily="34" charset="0"/>
              </a:rPr>
              <a:t>33 days</a:t>
            </a:r>
          </a:p>
        </p:txBody>
      </p:sp>
      <p:sp>
        <p:nvSpPr>
          <p:cNvPr id="3474" name="OTLSHAPE_M_ffa713a2c3124b4d87e39720949e6d77_Shape"/>
          <p:cNvSpPr/>
          <p:nvPr>
            <p:custDataLst>
              <p:tags r:id="rId71"/>
            </p:custDataLst>
          </p:nvPr>
        </p:nvSpPr>
        <p:spPr>
          <a:xfrm>
            <a:off x="4764963" y="4775200"/>
            <a:ext cx="228600" cy="254000"/>
          </a:xfrm>
          <a:prstGeom prst="triangle">
            <a:avLst/>
          </a:prstGeom>
          <a:solidFill>
            <a:srgbClr val="96D642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threePt" dir="t"/>
              </a14:hiddenScene3d>
            </a:ext>
            <a:ext uri="{E45631CC-5BF2-4C18-A39C-3461C7D3F71A}">
              <a14:hiddenSp3d xmlns:a14="http://schemas.microsoft.com/office/drawing/2010/main">
                <a:bevelT h="12700"/>
              </a14:hiddenSp3d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latin typeface="Lato" panose="020F0502020204030203" pitchFamily="34" charset="0"/>
            </a:endParaRPr>
          </a:p>
        </p:txBody>
      </p:sp>
      <p:sp>
        <p:nvSpPr>
          <p:cNvPr id="3477" name="OTLSHAPE_M_8963a89f71b449618ffe644093ac945d_Shape"/>
          <p:cNvSpPr/>
          <p:nvPr>
            <p:custDataLst>
              <p:tags r:id="rId72"/>
            </p:custDataLst>
          </p:nvPr>
        </p:nvSpPr>
        <p:spPr>
          <a:xfrm>
            <a:off x="5774591" y="4775200"/>
            <a:ext cx="228600" cy="254000"/>
          </a:xfrm>
          <a:prstGeom prst="triangle">
            <a:avLst/>
          </a:prstGeom>
          <a:solidFill>
            <a:srgbClr val="96D642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threePt" dir="t"/>
              </a14:hiddenScene3d>
            </a:ext>
            <a:ext uri="{E45631CC-5BF2-4C18-A39C-3461C7D3F71A}">
              <a14:hiddenSp3d xmlns:a14="http://schemas.microsoft.com/office/drawing/2010/main">
                <a:bevelT h="12700"/>
              </a14:hiddenSp3d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latin typeface="Lato" panose="020F0502020204030203" pitchFamily="34" charset="0"/>
            </a:endParaRPr>
          </a:p>
        </p:txBody>
      </p:sp>
      <p:sp>
        <p:nvSpPr>
          <p:cNvPr id="3480" name="OTLSHAPE_M_1ffadcdd4f06417e9590940a4b669625_Shape"/>
          <p:cNvSpPr/>
          <p:nvPr>
            <p:custDataLst>
              <p:tags r:id="rId73"/>
            </p:custDataLst>
          </p:nvPr>
        </p:nvSpPr>
        <p:spPr>
          <a:xfrm>
            <a:off x="7025653" y="4775200"/>
            <a:ext cx="228600" cy="254000"/>
          </a:xfrm>
          <a:prstGeom prst="triangle">
            <a:avLst/>
          </a:prstGeom>
          <a:solidFill>
            <a:srgbClr val="96D642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threePt" dir="t"/>
              </a14:hiddenScene3d>
            </a:ext>
            <a:ext uri="{E45631CC-5BF2-4C18-A39C-3461C7D3F71A}">
              <a14:hiddenSp3d xmlns:a14="http://schemas.microsoft.com/office/drawing/2010/main">
                <a:bevelT h="12700"/>
              </a14:hiddenSp3d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latin typeface="Lato" panose="020F0502020204030203" pitchFamily="34" charset="0"/>
            </a:endParaRPr>
          </a:p>
        </p:txBody>
      </p:sp>
      <p:sp>
        <p:nvSpPr>
          <p:cNvPr id="3483" name="OTLSHAPE_M_a3f90804e51e4c47826f02c014f6235b_Shape"/>
          <p:cNvSpPr/>
          <p:nvPr>
            <p:custDataLst>
              <p:tags r:id="rId74"/>
            </p:custDataLst>
          </p:nvPr>
        </p:nvSpPr>
        <p:spPr>
          <a:xfrm>
            <a:off x="1121522" y="4775200"/>
            <a:ext cx="228600" cy="254000"/>
          </a:xfrm>
          <a:prstGeom prst="diamond">
            <a:avLst/>
          </a:prstGeom>
          <a:solidFill>
            <a:srgbClr val="9F2936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threePt" dir="t"/>
              </a14:hiddenScene3d>
            </a:ext>
            <a:ext uri="{E45631CC-5BF2-4C18-A39C-3461C7D3F71A}">
              <a14:hiddenSp3d xmlns:a14="http://schemas.microsoft.com/office/drawing/2010/main">
                <a:bevelT h="12700"/>
              </a14:hiddenSp3d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latin typeface="Lato" panose="020F0502020204030203" pitchFamily="34" charset="0"/>
            </a:endParaRPr>
          </a:p>
        </p:txBody>
      </p:sp>
      <p:sp>
        <p:nvSpPr>
          <p:cNvPr id="3486" name="OTLSHAPE_M_667f3b11a6cf4b668fb739fca9abd779_Shape"/>
          <p:cNvSpPr/>
          <p:nvPr>
            <p:custDataLst>
              <p:tags r:id="rId75"/>
            </p:custDataLst>
          </p:nvPr>
        </p:nvSpPr>
        <p:spPr>
          <a:xfrm>
            <a:off x="8123075" y="4775200"/>
            <a:ext cx="228600" cy="254000"/>
          </a:xfrm>
          <a:prstGeom prst="diamond">
            <a:avLst/>
          </a:prstGeom>
          <a:solidFill>
            <a:srgbClr val="4E8542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threePt" dir="t"/>
              </a14:hiddenScene3d>
            </a:ext>
            <a:ext uri="{E45631CC-5BF2-4C18-A39C-3461C7D3F71A}">
              <a14:hiddenSp3d xmlns:a14="http://schemas.microsoft.com/office/drawing/2010/main">
                <a:bevelT h="12700"/>
              </a14:hiddenSp3d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latin typeface="Lato" panose="020F0502020204030203" pitchFamily="34" charset="0"/>
            </a:endParaRPr>
          </a:p>
        </p:txBody>
      </p:sp>
      <p:sp>
        <p:nvSpPr>
          <p:cNvPr id="3472" name="OTLSHAPE_M_ffa713a2c3124b4d87e39720949e6d77_Title"/>
          <p:cNvSpPr txBox="1"/>
          <p:nvPr>
            <p:custDataLst>
              <p:tags r:id="rId76"/>
            </p:custDataLst>
          </p:nvPr>
        </p:nvSpPr>
        <p:spPr>
          <a:xfrm>
            <a:off x="4455401" y="5192488"/>
            <a:ext cx="850900" cy="138499"/>
          </a:xfrm>
          <a:prstGeom prst="rect">
            <a:avLst/>
          </a:prstGeom>
          <a:noFill/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 b="1" spc="-6">
                <a:solidFill>
                  <a:schemeClr val="dk1"/>
                </a:solidFill>
                <a:latin typeface="Lato" panose="020F0502020204030203" pitchFamily="34" charset="0"/>
              </a:rPr>
              <a:t>Validation Call 1</a:t>
            </a:r>
          </a:p>
        </p:txBody>
      </p:sp>
      <p:sp>
        <p:nvSpPr>
          <p:cNvPr id="3473" name="OTLSHAPE_M_ffa713a2c3124b4d87e39720949e6d77_Date"/>
          <p:cNvSpPr txBox="1"/>
          <p:nvPr>
            <p:custDataLst>
              <p:tags r:id="rId77"/>
            </p:custDataLst>
          </p:nvPr>
        </p:nvSpPr>
        <p:spPr>
          <a:xfrm>
            <a:off x="4734462" y="5037463"/>
            <a:ext cx="292100" cy="138499"/>
          </a:xfrm>
          <a:prstGeom prst="rect">
            <a:avLst/>
          </a:prstGeom>
          <a:noFill/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 spc="-8">
                <a:solidFill>
                  <a:srgbClr val="323232"/>
                </a:solidFill>
                <a:latin typeface="Lato" panose="020F0502020204030203" pitchFamily="34" charset="0"/>
              </a:rPr>
              <a:t>06.30</a:t>
            </a:r>
          </a:p>
        </p:txBody>
      </p:sp>
      <p:sp>
        <p:nvSpPr>
          <p:cNvPr id="3475" name="OTLSHAPE_M_8963a89f71b449618ffe644093ac945d_Title"/>
          <p:cNvSpPr txBox="1"/>
          <p:nvPr>
            <p:custDataLst>
              <p:tags r:id="rId78"/>
            </p:custDataLst>
          </p:nvPr>
        </p:nvSpPr>
        <p:spPr>
          <a:xfrm>
            <a:off x="5465029" y="5192488"/>
            <a:ext cx="850900" cy="138499"/>
          </a:xfrm>
          <a:prstGeom prst="rect">
            <a:avLst/>
          </a:prstGeom>
          <a:noFill/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 b="1" spc="-6">
                <a:solidFill>
                  <a:schemeClr val="dk1"/>
                </a:solidFill>
                <a:latin typeface="Lato" panose="020F0502020204030203" pitchFamily="34" charset="0"/>
              </a:rPr>
              <a:t>Validation Call 2</a:t>
            </a:r>
          </a:p>
        </p:txBody>
      </p:sp>
      <p:sp>
        <p:nvSpPr>
          <p:cNvPr id="3476" name="OTLSHAPE_M_8963a89f71b449618ffe644093ac945d_Date"/>
          <p:cNvSpPr txBox="1"/>
          <p:nvPr>
            <p:custDataLst>
              <p:tags r:id="rId79"/>
            </p:custDataLst>
          </p:nvPr>
        </p:nvSpPr>
        <p:spPr>
          <a:xfrm>
            <a:off x="5744090" y="5037463"/>
            <a:ext cx="292100" cy="138499"/>
          </a:xfrm>
          <a:prstGeom prst="rect">
            <a:avLst/>
          </a:prstGeom>
          <a:noFill/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 spc="-8">
                <a:solidFill>
                  <a:srgbClr val="323232"/>
                </a:solidFill>
                <a:latin typeface="Lato" panose="020F0502020204030203" pitchFamily="34" charset="0"/>
              </a:rPr>
              <a:t>08.15</a:t>
            </a:r>
          </a:p>
        </p:txBody>
      </p:sp>
      <p:sp>
        <p:nvSpPr>
          <p:cNvPr id="3478" name="OTLSHAPE_M_1ffadcdd4f06417e9590940a4b669625_Title"/>
          <p:cNvSpPr txBox="1"/>
          <p:nvPr>
            <p:custDataLst>
              <p:tags r:id="rId80"/>
            </p:custDataLst>
          </p:nvPr>
        </p:nvSpPr>
        <p:spPr>
          <a:xfrm>
            <a:off x="6716090" y="5192488"/>
            <a:ext cx="850900" cy="138499"/>
          </a:xfrm>
          <a:prstGeom prst="rect">
            <a:avLst/>
          </a:prstGeom>
          <a:noFill/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 b="1" spc="-6">
                <a:solidFill>
                  <a:schemeClr val="dk1"/>
                </a:solidFill>
                <a:latin typeface="Lato" panose="020F0502020204030203" pitchFamily="34" charset="0"/>
              </a:rPr>
              <a:t>Validation Call 3</a:t>
            </a:r>
          </a:p>
        </p:txBody>
      </p:sp>
      <p:sp>
        <p:nvSpPr>
          <p:cNvPr id="3479" name="OTLSHAPE_M_1ffadcdd4f06417e9590940a4b669625_Date"/>
          <p:cNvSpPr txBox="1"/>
          <p:nvPr>
            <p:custDataLst>
              <p:tags r:id="rId81"/>
            </p:custDataLst>
          </p:nvPr>
        </p:nvSpPr>
        <p:spPr>
          <a:xfrm>
            <a:off x="6995151" y="5037463"/>
            <a:ext cx="292100" cy="138499"/>
          </a:xfrm>
          <a:prstGeom prst="rect">
            <a:avLst/>
          </a:prstGeom>
          <a:noFill/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 spc="-8">
                <a:solidFill>
                  <a:srgbClr val="323232"/>
                </a:solidFill>
                <a:latin typeface="Lato" panose="020F0502020204030203" pitchFamily="34" charset="0"/>
              </a:rPr>
              <a:t>10.11</a:t>
            </a:r>
          </a:p>
        </p:txBody>
      </p:sp>
      <p:sp>
        <p:nvSpPr>
          <p:cNvPr id="3481" name="OTLSHAPE_M_a3f90804e51e4c47826f02c014f6235b_Title"/>
          <p:cNvSpPr txBox="1"/>
          <p:nvPr>
            <p:custDataLst>
              <p:tags r:id="rId82"/>
            </p:custDataLst>
          </p:nvPr>
        </p:nvSpPr>
        <p:spPr>
          <a:xfrm>
            <a:off x="907569" y="5478750"/>
            <a:ext cx="660400" cy="138499"/>
          </a:xfrm>
          <a:prstGeom prst="rect">
            <a:avLst/>
          </a:prstGeom>
          <a:noFill/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 b="1" i="1" u="sng" spc="-4" dirty="0">
                <a:solidFill>
                  <a:srgbClr val="9F2936"/>
                </a:solidFill>
                <a:latin typeface="Lato" panose="020F0502020204030203" pitchFamily="34" charset="0"/>
              </a:rPr>
              <a:t>Project Start</a:t>
            </a:r>
          </a:p>
        </p:txBody>
      </p:sp>
      <p:sp>
        <p:nvSpPr>
          <p:cNvPr id="3482" name="OTLSHAPE_M_a3f90804e51e4c47826f02c014f6235b_Date"/>
          <p:cNvSpPr txBox="1"/>
          <p:nvPr>
            <p:custDataLst>
              <p:tags r:id="rId83"/>
            </p:custDataLst>
          </p:nvPr>
        </p:nvSpPr>
        <p:spPr>
          <a:xfrm>
            <a:off x="946220" y="5323725"/>
            <a:ext cx="584200" cy="138499"/>
          </a:xfrm>
          <a:prstGeom prst="rect">
            <a:avLst/>
          </a:prstGeom>
          <a:noFill/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 spc="-6">
                <a:solidFill>
                  <a:srgbClr val="323232"/>
                </a:solidFill>
                <a:latin typeface="Lato" panose="020F0502020204030203" pitchFamily="34" charset="0"/>
              </a:rPr>
              <a:t>01.15.2021</a:t>
            </a:r>
          </a:p>
        </p:txBody>
      </p:sp>
      <p:sp>
        <p:nvSpPr>
          <p:cNvPr id="3484" name="OTLSHAPE_M_667f3b11a6cf4b668fb739fca9abd779_Title"/>
          <p:cNvSpPr txBox="1"/>
          <p:nvPr>
            <p:custDataLst>
              <p:tags r:id="rId84"/>
            </p:custDataLst>
          </p:nvPr>
        </p:nvSpPr>
        <p:spPr>
          <a:xfrm>
            <a:off x="7940152" y="5478750"/>
            <a:ext cx="596900" cy="138499"/>
          </a:xfrm>
          <a:prstGeom prst="rect">
            <a:avLst/>
          </a:prstGeom>
          <a:noFill/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 b="1" i="1" u="sng" spc="-2">
                <a:solidFill>
                  <a:srgbClr val="385723"/>
                </a:solidFill>
                <a:latin typeface="Lato" panose="020F0502020204030203" pitchFamily="34" charset="0"/>
              </a:rPr>
              <a:t>Project End</a:t>
            </a:r>
          </a:p>
        </p:txBody>
      </p:sp>
      <p:sp>
        <p:nvSpPr>
          <p:cNvPr id="3485" name="OTLSHAPE_M_667f3b11a6cf4b668fb739fca9abd779_Date"/>
          <p:cNvSpPr txBox="1"/>
          <p:nvPr>
            <p:custDataLst>
              <p:tags r:id="rId85"/>
            </p:custDataLst>
          </p:nvPr>
        </p:nvSpPr>
        <p:spPr>
          <a:xfrm>
            <a:off x="7947772" y="5323725"/>
            <a:ext cx="584200" cy="138499"/>
          </a:xfrm>
          <a:prstGeom prst="rect">
            <a:avLst/>
          </a:prstGeom>
          <a:noFill/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 spc="-6">
                <a:solidFill>
                  <a:srgbClr val="323232"/>
                </a:solidFill>
                <a:latin typeface="Lato" panose="020F0502020204030203" pitchFamily="34" charset="0"/>
              </a:rPr>
              <a:t>11.30.2021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1353462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Q3VsdHVyZUluZm9OYW1lIjoiZW4tVVMiLCJTdHlsZU5hbWUiOiJSb2FkbWFwIiwiVmVyc2lvbiI6eyIkaWQiOiIyIiwiVmVyc2lvbiI6IjMuMy4yIiwiT3JpZ2luYWxBc3NlbWJseVZlcnNpb24iOiIyLjAxLjEyLjAwIiwiRWRpdGlvbiI6IlBybyIsIklzUGx1c0VkaXRpb24iOnRydWUsIklzUHJvRWRpdGlvbiI6dHJ1ZX0sIkVmZmVjdCI6MCwiU3R5bGUiOnsiJGlkIjoiMyIsIlRpbWViYW5kU3R5bGUiOnsiJGlkIjoiNCIsIlNjYWxlTWFya2luZyI6MCwiU2hhcGUiOjEzLCJTaGFwZVN0eWxlIjp7IiRpZCI6IjUiLCJNYXJnaW4iOnsiJGlkIjoiNiIsIlRvcCI6MCwiTGVmdCI6MTAsIlJpZ2h0IjoxMCwiQm90dG9tIjowfSwiUGFkZGluZyI6eyIkaWQiOiI3IiwiVG9wIjozLCJMZWZ0IjoxMywiUmlnaHQiOjEzLCJCb3R0b20iOjN9LCJCYWNrZ3JvdW5kIjp7IiRpZCI6IjgiLCJDb2xvciI6eyIkaWQiOiI5IiwiQSI6MjU1LCJSIjo1MCwiRyI6NTAsIkIiOjUwfX0sIklzVmlzaWJsZSI6dHJ1ZSwiV2lkdGgiOjg1OC4wLCJIZWlnaHQiOjMwLjAsIkJvcmRlclN0eWxlIjp7IiRpZCI6IjEwIiwiTGluZUNvbG9yIjp7IiRpZCI6IjExIiwiJHR5cGUiOiJOTFJFLkNvbW1vbi5Eb20uU29saWRDb2xvckJydXNoLCBOTFJFLkNvbW1vbiIsIkNvbG9yIjp7IiRpZCI6IjEyIiwiQSI6MjU1LCJSIjoyNTUsIkciOjAsIkIiOjB9fSwiTGluZVdlaWdodCI6MC4wLCJMaW5lVHlwZSI6MCwiUGFyZW50U3R5bGUiOm51bGx9LCJQYXJlbnRTdHlsZSI6bnVsbH0sIlJpZ2h0RW5kQ2Fwc1N0eWxlIjp7IiRpZCI6IjEzIiwiRm9udFNldHRpbmdzIjp7IiRpZCI6IjE0IiwiRm9udFNpemUiOjE0LCJGb250TmFtZSI6IkNhbGlicmkiLCJJc0JvbGQiOnRydWUsIklzSXRhbGljIjpmYWxzZSwiSXNVbmRlcmxpbmVkIjpmYWxzZSwiUGFyZW50U3R5bGUiOm51bGx9LCJBdXRvU2l6ZSI6MCwiRm9yZWdyb3VuZCI6eyIkaWQiOiIxNSIsIkNvbG9yIjp7IiRpZCI6IjE2IiwiQSI6MjU1LCJSIjoyMzcsIkciOjEyNSwiQiI6NDl9fSwiTWF4V2lkdGgiOiJJbmZpbml0eSIsIk1heEhlaWdodCI6IkluZmluaXR5IiwiU21hcnRGb3JlZ3JvdW5kSXNBY3RpdmUiOmZhbHNlLCJIb3Jpem9udGFsQWxpZ25tZW50IjowLCJWZXJ0aWNhbEFsaWdubWVudCI6MCwiU21hcnRGb3JlZ3JvdW5kIjpudWxsLCJCYWNrZ3JvdW5kRmlsbFR5cGUiOjAsIk1hcmdpbiI6eyIkaWQiOiIxNyIsIlRvcCI6MCwiTGVmdCI6MCwiUmlnaHQiOjIwLCJCb3R0b20iOjB9LCJQYWRkaW5nIjp7IiRpZCI6IjE4IiwiVG9wIjowLCJMZWZ0IjowLCJSaWdodCI6MCwiQm90dG9tIjowfSwiQmFja2dyb3VuZCI6eyIkaWQiOiIxOSIsIkNvbG9yIjp7IiRpZCI6IjIwIiwiQSI6ODksIlIiOjAsIkciOjAsIkIiOjB9fSwiSXNWaXNpYmxlIjpmYWxzZSwiV2lkdGgiOjAuMCwiSGVpZ2h0IjowLjAsIkJvcmRlclN0eWxlIjpudWxsLCJQYXJlbnRTdHlsZSI6bnVsbH0sIkxlZnRFbmRDYXBzU3R5bGUiOnsiJGlkIjoiMjEiLCJGb250U2V0dGluZ3MiOnsiJGlkIjoiMjIiLCJGb250U2l6ZSI6MTQsIkZvbnROYW1lIjoiQ2FsaWJyaSIsIklzQm9sZCI6dHJ1ZSwiSXNJdGFsaWMiOmZhbHNlLCJJc1VuZGVybGluZWQiOmZhbHNlLCJQYXJlbnRTdHlsZSI6bnVsbH0sIkF1dG9TaXplIjowLCJGb3JlZ3JvdW5kIjp7IiRpZCI6IjIzIiwiQ29sb3IiOnsiJGlkIjoiMjQiLCJBIjoyNTUsIlIiOjIzNywiRyI6MTI1LCJCIjo0OX19LCJNYXhXaWR0aCI6IkluZmluaXR5IiwiTWF4SGVpZ2h0IjoiSW5maW5pdHkiLCJTbWFydEZvcmVncm91bmRJc0FjdGl2ZSI6ZmFsc2UsIkhvcml6b250YWxBbGlnbm1lbnQiOjAsIlZlcnRpY2FsQWxpZ25tZW50IjowLCJTbWFydEZvcmVncm91bmQiOm51bGwsIkJhY2tncm91bmRGaWxsVHlwZSI6MCwiTWFyZ2luIjp7IiRpZCI6IjI1IiwiVG9wIjowLCJMZWZ0IjoyMCwiUmlnaHQiOjAsIkJvdHRvbSI6MH0sIlBhZGRpbmciOnsiJGlkIjoiMjYiLCJUb3AiOjAsIkxlZnQiOjAsIlJpZ2h0IjowLCJCb3R0b20iOjB9LCJCYWNrZ3JvdW5kIjp7IiRpZCI6IjI3IiwiQ29sb3IiOnsiJHJlZiI6IjIwIn19LCJJc1Zpc2libGUiOmZhbHNlLCJXaWR0aCI6MC4wLCJIZWlnaHQiOjAuMCwiQm9yZGVyU3R5bGUiOm51bGwsIlBhcmVudFN0eWxlIjpudWxsfSwiVG9kYXlUZXh0U3R5bGUiOnsiJGlkIjoiMjgiLCJGb250U2V0dGluZ3MiOnsiJGlkIjoiMjkiLCJGb250U2l6ZSI6MTEsIkZvbnROYW1lIjoiQ2FsaWJyaSIsIklzQm9sZCI6ZmFsc2UsIklzSXRhbGljIjpmYWxzZSwiSXNVbmRlcmxpbmVkIjpmYWxzZSwiUGFyZW50U3R5bGUiOm51bGx9LCJBdXRvU2l6ZSI6MCwiRm9yZWdyb3VuZCI6eyIkaWQiOiIzMCIsIkNvbG9yIjp7IiRpZCI6IjMx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MyIiwiVG9wIjowLCJMZWZ0IjowLCJSaWdodCI6MCwiQm90dG9tIjowfSwiUGFkZGluZyI6eyIkaWQiOiIzMyIsIlRvcCI6MCwiTGVmdCI6MCwiUmlnaHQiOjAsIkJvdHRvbSI6MH0sIkJhY2tncm91bmQiOnsiJGlkIjoiMzQiLCJDb2xvciI6eyIkcmVmIjoiMjAifX0sIklzVmlzaWJsZSI6ZmFsc2UsIldpZHRoIjowLjAsIkhlaWdodCI6MC4wLCJCb3JkZXJTdHlsZSI6bnVsbCwiUGFyZW50U3R5bGUiOm51bGx9LCJUb2RheU1hcmtlclN0eWxlIjp7IiRpZCI6IjM1IiwiTWFyZ2luIjp7IiRpZCI6IjM2IiwiVG9wIjowLCJMZWZ0IjowLCJSaWdodCI6MCwiQm90dG9tIjowfSwiUGFkZGluZyI6eyIkaWQiOiIzNyIsIlRvcCI6MCwiTGVmdCI6MCwiUmlnaHQiOjAsIkJvdHRvbSI6MH0sIkJhY2tncm91bmQiOnsiJGlkIjoiMzgiLCJDb2xvciI6eyIkaWQiOiIzOSIsIkEiOjI1NSwiUiI6MjU1LCJHIjowLCJCIjowfX0sIklzVmlzaWJsZSI6dHJ1ZSwiV2lkdGgiOjAuMCwiSGVpZ2h0IjowLjAsIkJvcmRlclN0eWxlIjpudWxsLCJQYXJlbnRTdHlsZSI6bnVsbH0sIlNjYWxlU3R5bGUiOnsiJGlkIjoiNDAiLCJTaG93U2VnbWVudFNlcGFyYXRvcnMiOnRydWUsIlNlZ21lbnRTZXBhcmF0b3JPcGFjaXR5IjozMCwiRm9udFNldHRpbmdzIjp7IiRpZCI6IjQxIiwiRm9udFNpemUiOjEyLCJGb250TmFtZSI6IkNhbGlicmkiLCJJc0JvbGQiOnRydWUsIklzSXRhbGljIjpmYWxzZSwiSXNVbmRlcmxpbmVkIjpmYWxzZSwiUGFyZW50U3R5bGUiOm51bGx9LCJBdXRvU2l6ZSI6MCwiRm9yZWdyb3VuZCI6eyIkaWQiOiI0MiIsIkNvbG9yIjp7IiRpZCI6IjQzIiwiQSI6MjU1LCJSIjoyNTUsIkciOjI1NSwiQiI6MjU1fX0sIk1heFdpZHRoIjoyMDAuMCwiTWF4SGVpZ2h0IjoiSW5maW5pdHkiLCJTbWFydEZvcmVncm91bmRJc0FjdGl2ZSI6ZmFsc2UsIkhvcml6b250YWxBbGlnbm1lbnQiOjAsIlZlcnRpY2FsQWxpZ25tZW50IjoxLCJTbWFydEZvcmVncm91bmQiOm51bGwsIkJhY2tncm91bmRGaWxsVHlwZSI6MCwiTWFyZ2luIjp7IiRpZCI6IjQ0IiwiVG9wIjowLCJMZWZ0Ijo1LCJSaWdodCI6MCwiQm90dG9tIjowfSwiUGFkZGluZyI6eyIkaWQiOiI0NSIsIlRvcCI6MCwiTGVmdCI6MCwiUmlnaHQiOjAsIkJvdHRvbSI6MH0sIkJhY2tncm91bmQiOnsiJGlkIjoiNDYiLCJDb2xvciI6eyIkcmVmIjoiMjAifX0sIklzVmlzaWJsZSI6dHJ1ZSwiV2lkdGgiOjAuMCwiSGVpZ2h0IjowLjAsIkJvcmRlclN0eWxlIjpudWxsLCJQYXJlbnRTdHlsZSI6bnVsbH0sIkVsYXBzZWRUaW1lQmFja2dyb3VuZCI6eyIkaWQiOiI0NyIsIkNvbG9yIjp7IiRpZCI6IjQ4IiwiQSI6NzcsIlIiOjIyNywiRyI6MjIyLCJCIjoyMDl9fSwiQXBwZW5kWWVhck9uWWVhckNoYW5nZSI6dHJ1ZSwiRWxhcHNlZFRpbWVGb3JtYXQiOjEsIlRvZGF5TWFya2VyUG9zaXRpb24iOjMsIlF1aWNrUG9zaXRpb24iOjMsIkFic29sdXRlUG9zaXRpb24iOjM1MS4wLCJNYXJnaW4iOnsiJGlkIjoiNDkiLCJUb3AiOjAsIkxlZnQiOjEwLCJSaWdodCI6MTAsIkJvdHRvbSI6MH0sIlBhZGRpbmciOnsiJGlkIjoiNTAiLCJUb3AiOjAsIkxlZnQiOjAsIlJpZ2h0IjowLCJCb3R0b20iOjB9LCJCYWNrZ3JvdW5kIjp7IiRpZCI6IjUxIiwiQ29sb3IiOnsiJGlkIjoiNTIiLCJBIjoyNTUsIlIiOjUwLCJHIjo1MCwiQiI6NTB9fSwiSXNWaXNpYmxlIjp0cnVlLCJXaWR0aCI6MC4wLCJIZWlnaHQiOjAuMCwiQm9yZGVyU3R5bGUiOm51bGwsIlBhcmVudFN0eWxlIjpudWxsfSwiRGVmYXVsdE1pbGVzdG9uZVN0eWxlIjp7IiRpZCI6IjUzIiwiU2hhcGUiOjAsIkNvbm5lY3Rvck1hcmdpbiI6eyIkaWQiOiI1NCIsIlRvcCI6MCwiTGVmdCI6MiwiUmlnaHQiOjIsIkJvdHRvbSI6MH0sIkNvbm5lY3RvclN0eWxlIjp7IiRpZCI6IjU1IiwiTGluZUNvbG9yIjp7IiRpZCI6IjU2IiwiJHR5cGUiOiJOTFJFLkNvbW1vbi5Eb20uU29saWRDb2xvckJydXNoLCBOTFJFLkNvbW1vbiIsIkNvbG9yIjp7IiRpZCI6IjU3IiwiQSI6MjU1LCJSIjo3OSwiRyI6MTI5LCJCIjoxODl9fSwiTGluZVdlaWdodCI6MS4wLCJMaW5lVHlwZSI6MCwiUGFyZW50U3R5bGUiOm51bGx9LCJJc0JlbG93VGltZWJhbmQiOmZhbHNlLCJQb3NpdGlvbk9uVGFzayI6MCwiSGlkZURhdGUiOmZhbHNlLCJTaGFwZVNpemUiOjEsIlNwYWNpbmciOjIuMCwiUGFkZGluZyI6eyIkaWQiOiI1OCIsIlRvcCI6NywiTGVmdCI6MywiUmlnaHQiOjAsIkJvdHRvbSI6Mn0sIlNoYXBlU3R5bGUiOnsiJGlkIjoiNTkiLCJNYXJnaW4iOnsiJGlkIjoiNjAiLCJUb3AiOjAsIkxlZnQiOjAsIlJpZ2h0IjowLCJCb3R0b20iOjB9LCJQYWRkaW5nIjp7IiRpZCI6IjYxIiwiVG9wIjowLCJMZWZ0IjowLCJSaWdodCI6MCwiQm90dG9tIjowfSwiQmFja2dyb3VuZCI6eyIkaWQiOiI2MiIsIkNvbG9yIjp7IiRpZCI6IjYzIiwiQSI6MjU1LCJSIjowLCJHIjoxMTQsIkIiOjE4OH19LCJJc1Zpc2libGUiOnRydWUsIldpZHRoIjoxOC4wLCJIZWlnaHQiOjIwLjAsIkJvcmRlclN0eWxlIjp7IiRpZCI6IjY0IiwiTGluZUNvbG9yIjp7IiRpZCI6IjY1IiwiJHR5cGUiOiJOTFJFLkNvbW1vbi5Eb20uU29saWRDb2xvckJydXNoLCBOTFJFLkNvbW1vbiIsIkNvbG9yIjp7IiRpZCI6IjY2IiwiQSI6MjU1LCJSIjoyNTUsIkciOjAsIkIiOjB9fSwiTGluZVdlaWdodCI6MC4wLCJMaW5lVHlwZSI6MCwiUGFyZW50U3R5bGUiOm51bGx9LCJQYXJlbnRTdHlsZSI6bnVsbH0sIlRpdGxlU3R5bGUiOnsiJGlkIjoiNjciLCJGb250U2V0dGluZ3MiOnsiJGlkIjoiNjgiLCJGb250U2l6ZSI6MTEsIkZvbnROYW1lIjoiQ2FsaWJyaSIsIklzQm9sZCI6dHJ1ZSwiSXNJdGFsaWMiOmZhbHNlLCJJc1VuZGVybGluZWQiOmZhbHNlLCJQYXJlbnRTdHlsZSI6bnVsbH0sIkF1dG9TaXplIjowLCJGb3JlZ3JvdW5kIjp7IiRpZCI6IjY5IiwiQ29sb3IiOnsiJGlkIjoiNzAiLCJBIjoyNTUsIlIiOjAsIkciOjAsIkIiOjB9fSwiTWF4V2lkdGgiOjIwMC4wLCJNYXhIZWlnaHQiOiJJbmZpbml0eSIsIlNtYXJ0Rm9yZWdyb3VuZElzQWN0aXZlIjpmYWxzZSwiSG9yaXpvbnRhbEFsaWdubWVudCI6MSwiVmVydGljYWxBbGlnbm1lbnQiOjAsIlNtYXJ0Rm9yZWdyb3VuZCI6bnVsbCwiQmFja2dyb3VuZEZpbGxUeXBlIjowLCJNYXJnaW4iOnsiJGlkIjoiNzEiLCJUb3AiOjAsIkxlZnQiOjAsIlJpZ2h0IjowLCJCb3R0b20iOjB9LCJQYWRkaW5nIjp7IiRpZCI6IjcyIiwiVG9wIjowLCJMZWZ0IjowLCJSaWdodCI6MCwiQm90dG9tIjowfSwiQmFja2dyb3VuZCI6eyIkaWQiOiI3MyIsIkNvbG9yIjp7IiRyZWYiOiIyMCJ9fSwiSXNWaXNpYmxlIjp0cnVlLCJXaWR0aCI6MC4wLCJIZWlnaHQiOjAuMCwiQm9yZGVyU3R5bGUiOm51bGwsIlBhcmVudFN0eWxlIjpudWxsfSwiRGF0ZVN0eWxlIjp7IiRpZCI6Ijc0IiwiRm9udFNldHRpbmdzIjp7IiRpZCI6Ijc1IiwiRm9udFNpemUiOjEwLCJGb250TmFtZSI6IkNhbGlicmkiLCJJc0JvbGQiOmZhbHNlLCJJc0l0YWxpYyI6ZmFsc2UsIklzVW5kZXJsaW5lZCI6ZmFsc2UsIlBhcmVudFN0eWxlIjpudWxsfSwiQXV0b1NpemUiOjAsIkZvcmVncm91bmQiOnsiJGlkIjoiNzYiLCJDb2xvciI6eyIkaWQiOiI3NyIsIkEiOjI1NSwiUiI6NTAsIkciOjUwLCJCIjo1MH19LCJNYXhXaWR0aCI6MjAwLjAsIk1heEhlaWdodCI6IkluZmluaXR5IiwiU21hcnRGb3JlZ3JvdW5kSXNBY3RpdmUiOmZhbHNlLCJIb3Jpem9udGFsQWxpZ25tZW50IjowLCJWZXJ0aWNhbEFsaWdubWVudCI6MCwiU21hcnRGb3JlZ3JvdW5kIjpudWxsLCJCYWNrZ3JvdW5kRmlsbFR5cGUiOjAsIk1hcmdpbiI6eyIkaWQiOiI3OCIsIlRvcCI6MCwiTGVmdCI6MCwiUmlnaHQiOjAsIkJvdHRvbSI6MH0sIlBhZGRpbmciOnsiJGlkIjoiNzkiLCJUb3AiOjAsIkxlZnQiOjAsIlJpZ2h0IjowLCJCb3R0b20iOjB9LCJCYWNrZ3JvdW5kIjp7IiRpZCI6IjgwIiwiQ29sb3IiOnsiJHJlZiI6IjIwIn19LCJJc1Zpc2libGUiOnRydWUsIldpZHRoIjowLjAsIkhlaWdodCI6MC4wLCJCb3JkZXJTdHlsZSI6bnVsbCwiUGFyZW50U3R5bGUiOm51bGx9LCJEYXRlRm9ybWF0Ijp7IiRpZCI6IjgxIiwiRm9ybWF0U3RyaW5nIjoiTU0uZGQueXl5eSIsIlNlcGFyYXRvciI6Ii4iLCJVc2VJbnRlcm5hdGlvbmFsRGF0ZUZvcm1hdCI6ZmFsc2UsIkRhdGVJc1Zpc2libGUiOnRydWUsIlRpbWVJc1Zpc2libGUiOmZhbHNlLCJIb3VyRGlnaXRzIjoxLCJBbVBtRGVzaWduYXRvciI6MiwiVHJpbTAwTWludXRlcyI6ZmFsc2UsIkxhc3RLbm93blZpc2liaWxpdHlTdGF0ZSI6eyIkaWQiOiI4MiIsIkRhdGVQYXJ0SXNWaXNpYmxlIjpmYWxzZSwiVGltZVBhcnRJc1Zpc2libGUiOmZhbHNlfX0sIldlZWtOdW1iZXJpbmciOnsiJGlkIjoiODMiLCJGb3JtYXQiOjAsIklzVmlzaWJsZSI6ZmFsc2UsIkxhc3RLbm93blZpc2liaWxpdHlTdGF0ZSI6ZmFsc2V9LCJJc1Zpc2libGUiOnRydWUsIlBhcmVudFN0eWxlIjpudWxsfSwiRGVmYXVsdFRhc2tTdHlsZSI6eyIkaWQiOiI4NCIsIlNoYXBlIjoyLCJTaGFwZVRoaWNrbmVzcyI6MSwiRHVyYXRpb25Gb3JtYXQiOjAsIkluY2x1ZGVOb25Xb3JraW5nRGF5c0luRHVyYXRpb24iOmZhbHNlLCJQZXJjZW50YWdlQ29tcGxldGVTdHlsZSI6eyIkaWQiOiI4NSIsIkZvbnRTZXR0aW5ncyI6eyIkaWQiOiI4NiIsIkZvbnRTaXplIjoxMCwiRm9udE5hbWUiOiJDYWxpYnJpIiwiSXNCb2xkIjpmYWxzZSwiSXNJdGFsaWMiOmZhbHNlLCJJc1VuZGVybGluZWQiOmZhbHNlLCJQYXJlbnRTdHlsZSI6bnVsbH0sIkF1dG9TaXplIjowLCJGb3JlZ3JvdW5kIjp7IiRpZCI6Ijg3IiwiQ29sb3IiOnsiJGlkIjoiODgiLCJBIjoyNTUsIlIiOjE5MiwiRyI6ODAsIkIiOjc3fX0sIk1heFdpZHRoIjoyMDAuMCwiTWF4SGVpZ2h0IjoiSW5maW5pdHkiLCJTbWFydEZvcmVncm91bmRJc0FjdGl2ZSI6ZmFsc2UsIkhvcml6b250YWxBbGlnbm1lbnQiOjAsIlZlcnRpY2FsQWxpZ25tZW50IjowLCJTbWFydEZvcmVncm91bmQiOm51bGwsIkJhY2tncm91bmRGaWxsVHlwZSI6MCwiTWFyZ2luIjp7IiRpZCI6Ijg5IiwiVG9wIjowLCJMZWZ0IjowLCJSaWdodCI6MCwiQm90dG9tIjowfSwiUGFkZGluZyI6eyIkaWQiOiI5MCIsIlRvcCI6MCwiTGVmdCI6MCwiUmlnaHQiOjAsIkJvdHRvbSI6MH0sIkJhY2tncm91bmQiOnsiJGlkIjoiOTEiLCJDb2xvciI6eyIkcmVmIjoiMjAifX0sIklzVmlzaWJsZSI6dHJ1ZSwiV2lkdGgiOjAuMCwiSGVpZ2h0IjowLjAsIkJvcmRlclN0eWxlIjpudWxsLCJQYXJlbnRTdHlsZSI6bnVsbH0sIkR1cmF0aW9uU3R5bGUiOnsiJGlkIjoiOTIiLCJGb250U2V0dGluZ3MiOnsiJGlkIjoiOTMiLCJGb250U2l6ZSI6MTIsIkZvbnROYW1lIjoiQ2FsaWJyaSIsIklzQm9sZCI6ZmFsc2UsIklzSXRhbGljIjpmYWxzZSwiSXNVbmRlcmxpbmVkIjpmYWxzZSwiUGFyZW50U3R5bGUiOm51bGx9LCJBdXRvU2l6ZSI6MCwiRm9yZWdyb3VuZCI6eyIkaWQiOiI5NCIsIkNvbG9yIjp7IiRpZCI6Ijk1IiwiQSI6MjU1LCJSIjoyNTUsIkciOjI1NSwiQiI6MjU1fX0sIk1heFdpZHRoIjoyMDAuMCwiTWF4SGVpZ2h0IjoiSW5maW5pdHkiLCJTbWFydEZvcmVncm91bmRJc0FjdGl2ZSI6ZmFsc2UsIkhvcml6b250YWxBbGlnbm1lbnQiOjAsIlZlcnRpY2FsQWxpZ25tZW50IjowLCJTbWFydEZvcmVncm91bmQiOm51bGwsIkJhY2tncm91bmRGaWxsVHlwZSI6MCwiTWFyZ2luIjp7IiRpZCI6Ijk2IiwiVG9wIjowLCJMZWZ0IjowLCJSaWdodCI6MCwiQm90dG9tIjowfSwiUGFkZGluZyI6eyIkaWQiOiI5NyIsIlRvcCI6MCwiTGVmdCI6MCwiUmlnaHQiOjAsIkJvdHRvbSI6MH0sIkJhY2tncm91bmQiOnsiJGlkIjoiOTgiLCJDb2xvciI6eyIkcmVmIjoiMjAifX0sIklzVmlzaWJsZSI6dHJ1ZSwiV2lkdGgiOjAuMCwiSGVpZ2h0IjowLjAsIkJvcmRlclN0eWxlIjpudWxsLCJQYXJlbnRTdHlsZSI6bnVsbH0sIkhvcml6b250YWxDb25uZWN0b3JTdHlsZSI6eyIkaWQiOiI5OSIsIkxpbmVDb2xvciI6eyIkaWQiOiIxMDAiLCIkdHlwZSI6Ik5MUkUuQ29tbW9uLkRvbS5Tb2xpZENvbG9yQnJ1c2gsIE5MUkUuQ29tbW9uIiwiQ29sb3IiOnsiJGlkIjoiMTAxIiwiQSI6MjU1LCJSIjoyMDQsIkciOjIwNCwiQiI6MjA0fX0sIkxpbmVXZWlnaHQiOjEuMCwiTGluZVR5cGUiOjAsIlBhcmVudFN0eWxlIjpudWxsfSwiVmVydGljYWxDb25uZWN0b3JTdHlsZSI6eyIkaWQiOiIxMDIiLCJMaW5lQ29sb3IiOnsiJGlkIjoiMTAzIiwiJHR5cGUiOiJOTFJFLkNvbW1vbi5Eb20uU29saWRDb2xvckJydXNoLCBOTFJFLkNvbW1vbiIsIkNvbG9yIjp7IiRpZCI6IjEwNCIsIkEiOjI1NSwiUiI6MjA0LCJHIjoyMDQsIkIiOjIwNH19LCJMaW5lV2VpZ2h0IjoxLjAsIkxpbmVUeXBlIjowLCJQYXJlbnRTdHlsZSI6bnVsbH0sIk1hcmdpbiI6bnVsbCwiU3RhcnREYXRlUG9zaXRpb24iOjMsIkVuZERhdGVQb3NpdGlvbiI6MywiRGF0ZUlzVmlzaWJsZSI6dHJ1ZSwiVGl0bGVQb3NpdGlvbiI6NCwiRHVyYXRpb25Qb3NpdGlvbiI6MiwiUGVyY2VudGFnZUNvbXBsZXRlZFBvc2l0aW9uIjo2LCJTcGFjaW5nIjoxMCwiSXNCZWxvd1RpbWViYW5kIjpmYWxzZSwiUGVyY2VudGFnZUNvbXBsZXRlU2hhcGVPcGFjaXR5IjozNSwiU2hhcGVTdHlsZSI6eyIkaWQiOiIxMDUiLCJNYXJnaW4iOnsiJGlkIjoiMTA2IiwiVG9wIjowLCJMZWZ0Ijo0LCJSaWdodCI6NCwiQm90dG9tIjowfSwiUGFkZGluZyI6eyIkaWQiOiIxMDciLCJUb3AiOjAsIkxlZnQiOjAsIlJpZ2h0IjowLCJCb3R0b20iOjB9LCJCYWNrZ3JvdW5kIjp7IiRpZCI6IjEwOCIsIkNvbG9yIjp7IiRpZCI6IjEwOSIsIkEiOjI1NSwiUiI6MCwiRyI6MTE0LCJCIjoxODh9fSwiSXNWaXNpYmxlIjp0cnVlLCJXaWR0aCI6MC4wLCJIZWlnaHQiOjE2LjAsIkJvcmRlclN0eWxlIjp7IiRpZCI6IjExMCIsIkxpbmVDb2xvciI6eyIkaWQiOiIxMTEiLCIkdHlwZSI6Ik5MUkUuQ29tbW9uLkRvbS5Tb2xpZENvbG9yQnJ1c2gsIE5MUkUuQ29tbW9uIiwiQ29sb3IiOnsiJGlkIjoiMTEyIiwiQSI6MjU1LCJSIjoyNTUsIkciOjAsIkIiOjB9fSwiTGluZVdlaWdodCI6MC4wLCJMaW5lVHlwZSI6MCwiUGFyZW50U3R5bGUiOm51bGx9LCJQYXJlbnRTdHlsZSI6bnVsbH0sIlRpdGxlU3R5bGUiOnsiJGlkIjoiMTEzIiwiRm9udFNldHRpbmdzIjp7IiRpZCI6IjExNCIsIkZvbnRTaXplIjoxMSwiRm9udE5hbWUiOiJDYWxpYnJpIiwiSXNCb2xkIjp0cnVlLCJJc0l0YWxpYyI6ZmFsc2UsIklzVW5kZXJsaW5lZCI6ZmFsc2UsIlBhcmVudFN0eWxlIjpudWxsfSwiQXV0b1NpemUiOjAsIkZvcmVncm91bmQiOnsiJGlkIjoiMTE1IiwiQ29sb3IiOnsiJGlkIjoiMTE2IiwiQSI6MjU1LCJSIjoxNTksIkciOjQxLCJCIjo1NH19LCJNYXhXaWR0aCI6MjAwLjAsIk1heEhlaWdodCI6IkluZmluaXR5IiwiU21hcnRGb3JlZ3JvdW5kSXNBY3RpdmUiOmZhbHNlLCJIb3Jpem9udGFsQWxpZ25tZW50IjowLCJWZXJ0aWNhbEFsaWdubWVudCI6MCwiU21hcnRGb3JlZ3JvdW5kIjpudWxsLCJCYWNrZ3JvdW5kRmlsbFR5cGUiOjAsIk1hcmdpbiI6eyIkaWQiOiIxMTciLCJUb3AiOjAsIkxlZnQiOjAsIlJpZ2h0IjowLCJCb3R0b20iOjB9LCJQYWRkaW5nIjp7IiRpZCI6IjExOCIsIlRvcCI6MCwiTGVmdCI6MCwiUmlnaHQiOjAsIkJvdHRvbSI6MH0sIkJhY2tncm91bmQiOnsiJGlkIjoiMTE5IiwiQ29sb3IiOnsiJHJlZiI6IjIwIn19LCJJc1Zpc2libGUiOnRydWUsIldpZHRoIjowLjAsIkhlaWdodCI6MC4wLCJCb3JkZXJTdHlsZSI6bnVsbCwiUGFyZW50U3R5bGUiOm51bGx9LCJEYXRlU3R5bGUiOnsiJGlkIjoiMTIwIiwiRm9udFNldHRpbmdzIjp7IiRpZCI6IjEyMSIsIkZvbnRTaXplIjoxMiwiRm9udE5hbWUiOiJDYWxpYnJpIiwiSXNCb2xkIjpmYWxzZSwiSXNJdGFsaWMiOmZhbHNlLCJJc1VuZGVybGluZWQiOmZhbHNlLCJQYXJlbnRTdHlsZSI6bnVsbH0sIkF1dG9TaXplIjowLCJGb3JlZ3JvdW5kIjp7IiRpZCI6IjEyMiIsIkNvbG9yIjp7IiRpZCI6IjEyMyIsIkEiOjI1NSwiUiI6MjU1LCJHIjoyNTUsIkIiOjI1NX19LCJNYXhXaWR0aCI6MjAwLjAsIk1heEhlaWdodCI6IkluZmluaXR5IiwiU21hcnRGb3JlZ3JvdW5kSXNBY3RpdmUiOmZhbHNlLCJIb3Jpem9udGFsQWxpZ25tZW50IjowLCJWZXJ0aWNhbEFsaWdubWVudCI6MCwiU21hcnRGb3JlZ3JvdW5kIjpudWxsLCJCYWNrZ3JvdW5kRmlsbFR5cGUiOjAsIk1hcmdpbiI6eyIkaWQiOiIxMjQiLCJUb3AiOjAsIkxlZnQiOjAsIlJpZ2h0IjowLCJCb3R0b20iOjB9LCJQYWRkaW5nIjp7IiRpZCI6IjEyNSIsIlRvcCI6MCwiTGVmdCI6MCwiUmlnaHQiOjAsIkJvdHRvbSI6MH0sIkJhY2tncm91bmQiOnsiJGlkIjoiMTI2IiwiQ29sb3IiOnsiJHJlZiI6IjIwIn19LCJJc1Zpc2libGUiOnRydWUsIldpZHRoIjowLjAsIkhlaWdodCI6MC4wLCJCb3JkZXJTdHlsZSI6bnVsbCwiUGFyZW50U3R5bGUiOm51bGx9LCJEYXRlRm9ybWF0Ijp7IiRpZCI6IjEyNyIsIkZvcm1hdFN0cmluZyI6Ik0vZCIsIlNlcGFyYXRvciI6Ii8iLCJVc2VJbnRlcm5hdGlvbmFsRGF0ZUZvcm1hdCI6ZmFsc2UsIkRhdGVJc1Zpc2libGUiOnRydWUsIlRpbWVJc1Zpc2libGUiOmZhbHNlLCJIb3VyRGlnaXRzIjoxLCJBbVBtRGVzaWduYXRvciI6MiwiVHJpbTAwTWludXRlcyI6ZmFsc2UsIkxhc3RLbm93blZpc2liaWxpdHlTdGF0ZSI6eyIkaWQiOiIxMjgiLCJEYXRlUGFydElzVmlzaWJsZSI6ZmFsc2UsIlRpbWVQYXJ0SXNWaXNpYmxlIjpmYWxzZX19LCJXZWVrTnVtYmVyaW5nIjp7IiRpZCI6IjEyOSIsIkZvcm1hdCI6MCwiSXNWaXNpYmxlIjpmYWxzZSwiTGFzdEtub3duVmlzaWJpbGl0eVN0YXRlIjpmYWxzZX0sIklzVmlzaWJsZSI6dHJ1ZSwiUGFyZW50U3R5bGUiOm51bGwsIl9leHBsaWNpdGx5U2V0Ijp7IiRpZCI6IjEzMCIsIlNoYXBlU3R5bGUiOmZhbHNlLCJUaXRsZVN0eWxlIjpmYWxzZSwiRGF0ZVN0eWxlIjpmYWxzZSwiSG9yaXpvbnRhbENvbm5lY3RvclN0eWxlIjpmYWxzZSwiVmVydGljYWxDb25uZWN0b3JTdHlsZSI6ZmFsc2UsIlBlcmNlbnRhZ2VDb21wbGV0ZVNoYXBlT3BhY2l0eSI6ZmFsc2UsIlNoYXBlIjpmYWxzZSwiU2hhcGVUaGlja25lc3MiOmZhbHNlLCJEdXJhdGlvbkZvcm1hdCI6ZmFsc2UsIkluY2x1ZGVOb25Xb3JraW5nRGF5c0luRHVyYXRpb24iOmZhbHNlLCJNYXJnaW4iOmZhbHNlLCJTdGFydERhdGVQb3NpdGlvbiI6ZmFsc2UsIkVuZERhdGVQb3NpdGlvbiI6ZmFsc2UsIlRpdGxlUG9zaXRpb24iOmZhbHNlLCJEdXJhdGlvblBvc2l0aW9uIjpmYWxzZSwiUGVyY2VudGFnZUNvbXBsZXRlZFBvc2l0aW9uIjpmYWxzZSwiU3BhY2luZyI6ZmFsc2UsIklzQmVsb3dUaW1lYmFuZCI6ZmFsc2UsIkRhdGVGb3JtYXQiOmZhbHNlLCJXZWVrTnVtYmVyaW5nIjpmYWxzZSwiSXNWaXNpYmxlIjpmYWxzZX19LCJHcmlkbGluZVBhbmVsU3R5bGUiOnsiJGlkIjoiMTMxIiwiR3JpZGxpbmVTdHlsZSI6eyIkaWQiOiIxMzIiLCJMaW5lQ29sb3IiOnsiJGlkIjoiMTMzIiwiJHR5cGUiOiJOTFJFLkNvbW1vbi5Eb20uU29saWRDb2xvckJydXNoLCBOTFJFLkNvbW1vbiIsIkNvbG9yIjp7IiRpZCI6IjEzNCIsIkEiOjM4LCJSIjo5MSwiRyI6MTU1LCJCIjoyMTN9fSwiTGluZVdlaWdodCI6MS4wLCJMaW5lVHlwZSI6MCwiUGFyZW50U3R5bGUiOm51bGx9LCJNYXJnaW4iOnsiJGlkIjoiMTM1IiwiVG9wIjowLCJMZWZ0IjowLCJSaWdodCI6MCwiQm90dG9tIjowfSwiUGFkZGluZyI6eyIkaWQiOiIxMzYiLCJUb3AiOjAsIkxlZnQiOjAsIlJpZ2h0IjowLCJCb3R0b20iOjB9LCJCYWNrZ3JvdW5kIjpudWxsLCJJc1Zpc2libGUiOnRydWUsIldpZHRoIjowLjAsIkhlaWdodCI6MC4wLCJCb3JkZXJTdHlsZSI6bnVsbCwiUGFyZW50U3R5bGUiOm51bGx9LCJTaG93RWxhcHNlZFRpbWVHcmFkaWVudFN0eWxlIjpmYWxzZSwiRGVmYXVsdFN3aW1sYW5lU3R5bGUiOnsiJGlkIjoiMTM3IiwiSGVhZGVyU3R5bGUiOnsiJGlkIjoiMTM4IiwiVGV4dFN0eWxlIjp7IiRpZCI6IjEzOSIsIkZvbnRTZXR0aW5ncyI6eyIkaWQiOiIxNDAiLCJGb250U2l6ZSI6MTIsIkZvbnROYW1lIjoiQ2FsaWJyaSIsIklzQm9sZCI6ZmFsc2UsIklzSXRhbGljIjpmYWxzZSwiSXNVbmRlcmxpbmVkIjpmYWxzZSwiUGFyZW50U3R5bGUiOm51bGx9LCJBdXRvU2l6ZSI6MCwiRm9yZWdyb3VuZCI6eyIkaWQiOiIxNDEiLCJDb2xvciI6eyIkaWQiOiIxNDIiLCJBIjoyNTUsIlIiOjMyLCJHIjo1NiwiQiI6MTAwfX0sIk1heFdpZHRoIjoiSW5maW5pdHkiLCJNYXhIZWlnaHQiOiJJbmZpbml0eSIsIlNtYXJ0Rm9yZWdyb3VuZElzQWN0aXZlIjpmYWxzZSwiSG9yaXpvbnRhbEFsaWdubWVudCI6MCwiVmVydGljYWxBbGlnbm1lbnQiOjAsIlNtYXJ0Rm9yZWdyb3VuZCI6bnVsbCwiQmFja2dyb3VuZEZpbGxUeXBlIjowLCJNYXJnaW4iOnsiJGlkIjoiMTQzIiwiVG9wIjowLCJMZWZ0IjowLCJSaWdodCI6MCwiQm90dG9tIjowfSwiUGFkZGluZyI6eyIkaWQiOiIxNDQiLCJUb3AiOjAsIkxlZnQiOjAsIlJpZ2h0IjowLCJCb3R0b20iOjB9LCJCYWNrZ3JvdW5kIjpudWxsLCJJc1Zpc2libGUiOnRydWUsIldpZHRoIjowLjAsIkhlaWdodCI6MC4wLCJCb3JkZXJTdHlsZSI6bnVsbCwiUGFyZW50U3R5bGUiOm51bGx9LCJSZWN0YW5nbGVTdHlsZSI6eyIkaWQiOiIxNDUiLCJNYXJnaW4iOnsiJGlkIjoiMTQ2IiwiVG9wIjowLCJMZWZ0IjowLCJSaWdodCI6MCwiQm90dG9tIjowfSwiUGFkZGluZyI6eyIkaWQiOiIxNDciLCJUb3AiOjAsIkxlZnQiOjAsIlJpZ2h0IjowLCJCb3R0b20iOjB9LCJCYWNrZ3JvdW5kIjp7IiRpZCI6IjE0OCIsIkNvbG9yIjp7IiRpZCI6IjE0OSIsIkEiOjEyNywiUiI6OTEsIkciOjE1NSwiQiI6MjEzfX0sIklzVmlzaWJsZSI6dHJ1ZSwiV2lkdGgiOjAuMCwiSGVpZ2h0IjowLjAsIkJvcmRlclN0eWxlIjp7IiRpZCI6IjE1MCIsIkxpbmVDb2xvciI6eyIkaWQiOiIxNTEiLCIkdHlwZSI6Ik5MUkUuQ29tbW9uLkRvbS5Tb2xpZENvbG9yQnJ1c2gsIE5MUkUuQ29tbW9uIiwiQ29sb3IiOnsiJGlkIjoiMTUyIiwiQSI6MjU1LCJSIjoyNTUsIkciOjAsIkIiOjB9fSwiTGluZVdlaWdodCI6MC4wLCJMaW5lVHlwZSI6MCwiUGFyZW50U3R5bGUiOm51bGx9LCJQYXJlbnRTdHlsZSI6bnVsbH0sIk1hcmdpbiI6eyIkaWQiOiIxNTMiLCJUb3AiOjAsIkxlZnQiOjAsIlJpZ2h0IjowLCJCb3R0b20iOjB9LCJQYWRkaW5nIjp7IiRpZCI6IjE1NCIsIlRvcCI6MCwiTGVmdCI6MCwiUmlnaHQiOjAsIkJvdHRvbSI6MH0sIkJhY2tncm91bmQiOm51bGwsIklzVmlzaWJsZSI6dHJ1ZSwiV2lkdGgiOjAuMCwiSGVpZ2h0IjowLjAsIkJvcmRlclN0eWxlIjpudWxsLCJQYXJlbnRTdHlsZSI6bnVsbH0sIkJhY2tncm91bmRTdHlsZSI6eyIkaWQiOiIxNTUiLCJNYXJnaW4iOnsiJGlkIjoiMTU2IiwiVG9wIjowLCJMZWZ0IjowLCJSaWdodCI6MCwiQm90dG9tIjowfSwiUGFkZGluZyI6eyIkaWQiOiIxNTciLCJUb3AiOjAsIkxlZnQiOjAsIlJpZ2h0IjowLCJCb3R0b20iOjB9LCJCYWNrZ3JvdW5kIjp7IiRpZCI6IjE1OCIsIkNvbG9yIjp7IiRpZCI6IjE1OSIsIkEiOjM4LCJSIjo5MSwiRyI6MTU1LCJCIjoyMTN9fSwiSXNWaXNpYmxlIjp0cnVlLCJXaWR0aCI6MC4wLCJIZWlnaHQiOjAuMCwiQm9yZGVyU3R5bGUiOnsiJGlkIjoiMTYwIiwiTGluZUNvbG9yIjp7IiRpZCI6IjE2MSIsIiR0eXBlIjoiTkxSRS5Db21tb24uRG9tLlNvbGlkQ29sb3JCcnVzaCwgTkxSRS5Db21tb24iLCJDb2xvciI6eyIkaWQiOiIxNjIiLCJBIjoyNTUsIlIiOjI1NSwiRyI6MCwiQiI6MH19LCJMaW5lV2VpZ2h0IjowLjAsIkxpbmVUeXBlIjowLCJQYXJlbnRTdHlsZSI6bnVsbH0sIlBhcmVudFN0eWxlIjpudWxsfSwiSXNBYm92ZVRpbWViYW5kIjpmYWxzZSwiTWFyZ2luIjp7IiRpZCI6IjE2MyIsIlRvcCI6MCwiTGVmdCI6MCwiUmlnaHQiOjAsIkJvdHRvbSI6MH0sIlBhZGRpbmciOnsiJGlkIjoiMTY0IiwiVG9wIjowLCJMZWZ0IjowLCJSaWdodCI6MCwiQm90dG9tIjowfSwiSXNWaXNpYmxlIjp0cnVlLCJXaWR0aCI6MC4wLCJIZWlnaHQiOjAuMCwiQm9yZGVyU3R5bGUiOm51bGwsIlBhcmVudFN0eWxlIjpudWxsfX0sIlNjYWxlIjp7IiRpZCI6IjE2NSIsIlN0YXJ0RGF0ZSI6IjIwMjEtMDEtMDFUMDA6MDA6MDAiLCJFbmREYXRlIjoiMjAyMS0xMS0zMFQyMzo1OTowMCIsIkZvcm1hdCI6Ik1NTSIsIlR5cGUiOjIsIkF1dG9EYXRlUmFuZ2UiOmZhbHNlLCJXb3JraW5nRGF5cyI6MzEsIkZpc2NhbFllYXIiOnsiJGlkIjoiMTY2IiwiU3RhcnRNb250aCI6MSwiVXNlU3RhcnRpbmdZZWFyRm9yTnVtYmVyaW5nIjp0cnVlLCJTaG93RmlzY2FsWWVhckxhYmVsIjp0cnVlfSwiVG9kYXlNYXJrZXJUZXh0IjoiVG9kYXkiLCJBdXRvU2NhbGVUeXBlIjpmYWxzZX0sIk1pbGVzdG9uZXMiOlt7IiRpZCI6IjE2NyIsIkRhdGUiOiIyMDIxLTAxLTE1VDIzOjU5OjAwIiwiU3R5bGUiOnsiJGlkIjoiMTY4IiwiU2hhcGUiOjEsIkNvbm5lY3Rvck1hcmdpbiI6eyIkcmVmIjoiNTQifSwiQ29ubmVjdG9yU3R5bGUiOnsiJGlkIjoiMTY5IiwiTGluZUNvbG9yIjp7IiRpZCI6IjE3MCIsIiR0eXBlIjoiTkxSRS5Db21tb24uRG9tLlNvbGlkQ29sb3JCcnVzaCwgTkxSRS5Db21tb24iLCJDb2xvciI6eyIkaWQiOiIxNzEiLCJBIjoyNTUsIlIiOjE1OSwiRyI6NDEsIkIiOjU0fX0sIkxpbmVXZWlnaHQiOjEuMCwiTGluZVR5cGUiOjAsIlBhcmVudFN0eWxlIjp7IiRyZWYiOiI1NSJ9fSwiSXNCZWxvd1RpbWViYW5kIjp0cnVlLCJQb3NpdGlvbk9uVGFzayI6MCwiSGlkZURhdGUiOmZhbHNlLCJTaGFwZVNpemUiOjEsIlNwYWNpbmciOjAuMCwiUGFkZGluZyI6eyIkaWQiOiIxNzIiLCJUb3AiOjAsIkxlZnQiOjAsIlJpZ2h0IjowLCJCb3R0b20iOjB9LCJTaGFwZVN0eWxlIjp7IiRpZCI6IjE3MyIsIk1hcmdpbiI6eyIkcmVmIjoiNjAifSwiUGFkZGluZyI6eyIkcmVmIjoiNjEifSwiQmFja2dyb3VuZCI6eyIkaWQiOiIxNzQiLCJDb2xvciI6eyIkaWQiOiIxNzUiLCJBIjoyNTUsIlIiOjE1OSwiRyI6NDEsIkIiOjU0fX0sIklzVmlzaWJsZSI6dHJ1ZSwiV2lkdGgiOjE4LjAsIkhlaWdodCI6MjAuMCwiQm9yZGVyU3R5bGUiOnsiJGlkIjoiMTc2IiwiTGluZUNvbG9yIjp7IiRyZWYiOiI2NSJ9LCJMaW5lV2VpZ2h0IjowLjAsIkxpbmVUeXBlIjowLCJQYXJlbnRTdHlsZSI6eyIkcmVmIjoiNjQifX0sIlBhcmVudFN0eWxlIjp7IiRyZWYiOiI1OSJ9fSwiVGl0bGVTdHlsZSI6eyIkaWQiOiIxNzciLCJGb250U2V0dGluZ3MiOnsiJGlkIjoiMTc4IiwiRm9udFNpemUiOjEwLCJGb250TmFtZSI6IkNhbGlicmkiLCJJc0JvbGQiOnRydWUsIklzSXRhbGljIjp0cnVlLCJJc1VuZGVybGluZWQiOnRydWUsIlBhcmVudFN0eWxlIjp7IiRyZWYiOiI2OCJ9fSwiQXV0b1NpemUiOjAsIkZvcmVncm91bmQiOnsiJGlkIjoiMTc5IiwiQ29sb3IiOnsiJGlkIjoiMTgwIiwiQSI6MjU1LCJSIjoxNTksIkciOjQxLCJCIjo1NH19LCJNYXhXaWR0aCI6NTQuMCwiTWF4SGVpZ2h0IjoiSW5maW5pdHkiLCJTbWFydEZvcmVncm91bmRJc0FjdGl2ZSI6ZmFsc2UsIkhvcml6b250YWxBbGlnbm1lbnQiOjEsIlZlcnRpY2FsQWxpZ25tZW50IjowLCJTbWFydEZvcmVncm91bmQiOm51bGwsIkJhY2tncm91bmRGaWxsVHlwZSI6MCwiTWFyZ2luIjp7IiRyZWYiOiI3MSJ9LCJQYWRkaW5nIjp7IiRyZWYiOiI3MiJ9LCJCYWNrZ3JvdW5kIjp7IiRyZWYiOiI3MyJ9LCJJc1Zpc2libGUiOnRydWUsIldpZHRoIjowLjAsIkhlaWdodCI6MC4wLCJCb3JkZXJTdHlsZSI6eyIkaWQiOiIxODEiLCJMaW5lQ29sb3IiOm51bGwsIkxpbmVXZWlnaHQiOjAuMCwiTGluZVR5cGUiOjAsIlBhcmVudFN0eWxlIjpudWxsfSwiUGFyZW50U3R5bGUiOnsiJHJlZiI6IjY3In19LCJEYXRlU3R5bGUiOnsiJGlkIjoiMTgyIiwiRm9udFNldHRpbmdzIjp7IiRpZCI6IjE4MyIsIkZvbnRTaXplIjoxMCwiRm9udE5hbWUiOiJDYWxpYnJpIiwiSXNCb2xkIjpmYWxzZSwiSXNJdGFsaWMiOmZhbHNlLCJJc1VuZGVybGluZWQiOmZhbHNlLCJQYXJlbnRTdHlsZSI6eyIkcmVmIjoiNzUifX0sIkF1dG9TaXplIjowLCJGb3JlZ3JvdW5kIjp7IiRyZWYiOiI3NiJ9LCJNYXhXaWR0aCI6MjAwLjAsIk1heEhlaWdodCI6IkluZmluaXR5IiwiU21hcnRGb3JlZ3JvdW5kSXNBY3RpdmUiOmZhbHNlLCJIb3Jpem9udGFsQWxpZ25tZW50IjowLCJWZXJ0aWNhbEFsaWdubWVudCI6MCwiU21hcnRGb3JlZ3JvdW5kIjpudWxsLCJCYWNrZ3JvdW5kRmlsbFR5cGUiOjAsIk1hcmdpbiI6eyIkcmVmIjoiNzgifSwiUGFkZGluZyI6eyIkcmVmIjoiNzkifSwiQmFja2dyb3VuZCI6eyIkcmVmIjoiODAifSwiSXNWaXNpYmxlIjp0cnVlLCJXaWR0aCI6MC4wLCJIZWlnaHQiOjAuMCwiQm9yZGVyU3R5bGUiOnsiJGlkIjoiMTg0IiwiTGluZUNvbG9yIjpudWxsLCJMaW5lV2VpZ2h0IjowLjAsIkxpbmVUeXBlIjowLCJQYXJlbnRTdHlsZSI6bnVsbH0sIlBhcmVudFN0eWxlIjp7IiRyZWYiOiI3NCJ9fSwiRGF0ZUZvcm1hdCI6eyIkcmVmIjoiODEifSwiV2Vla051bWJlcmluZyI6eyIkaWQiOiIxODUiLCJGb3JtYXQiOjAsIklzVmlzaWJsZSI6ZmFsc2UsIkxhc3RLbm93blZpc2liaWxpdHlTdGF0ZSI6ZmFsc2V9LCJJc1Zpc2libGUiOnRydWUsIlBhcmVudFN0eWxlIjp7IiRyZWYiOiI1MyJ9fSwiSW5kZXgiOjAsIlBlcmNlbnRhZ2VDb21wbGV0ZSI6bnVsbCwiUG9zaXRpb24iOnsiUmF0aW8iOjAuMTIzOTg4Mjg4Nzg1MjA0NDUsIklzQ3VzdG9tIjp0cnVlfSwiRGF0ZUZvcm1hdCI6eyIkcmVmIjoiODEifSwiV2Vla051bWJlcmluZyI6eyIkaWQiOiIxODYiLCJGb3JtYXQiOjAsIklzVmlzaWJsZSI6ZmFsc2UsIkxhc3RLbm93blZpc2liaWxpdHlTdGF0ZSI6ZmFsc2V9LCJSZWxhdGVkVGFza0lkIjoiMDAwMDAwMDAtMDAwMC0wMDAwLTAwMDAtMDAwMDAwMDAwMDAwIiwiSWQiOiJhM2Y5MDgwNC1lNTFlLTRjNDctODI2Zi0wMmMwMTRmNjIzNWIiLCJJbXBvcnRJZCI6bnVsbCwiVGl0bGUiOiJQcm9qZWN0IFN0YXJ0IiwiTm90ZSI6bnVsbCwiSHlwZXJsaW5rIjp7IiRpZCI6IjE4NyIsIkFkZHJlc3MiOm51bGwsIlN1YkFkZHJlc3MiOm51bGx9LCJJc0NoYW5nZWQiOmZhbHNlLCJJc05ldyI6dHJ1ZX0seyIkaWQiOiIxODgiLCJEYXRlIjoiMjAyMS0wNi0zMFQyMzo1OTowMCIsIlN0eWxlIjp7IiRpZCI6IjE4OSIsIlNoYXBlIjowLCJDb25uZWN0b3JNYXJnaW4iOnsiJHJlZiI6IjU0In0sIkNvbm5lY3RvclN0eWxlIjp7IiRpZCI6IjE5MCIsIkxpbmVDb2xvciI6eyIkaWQiOiIxOTEiLCIkdHlwZSI6Ik5MUkUuQ29tbW9uLkRvbS5Tb2xpZENvbG9yQnJ1c2gsIE5MUkUuQ29tbW9uIiwiQ29sb3IiOnsiJGlkIjoiMTkyIiwiQSI6MjU1LCJSIjo1MCwiRyI6OTAsIkIiOjE1OH19LCJMaW5lV2VpZ2h0IjoxLjAsIkxpbmVUeXBlIjowLCJQYXJlbnRTdHlsZSI6eyIkcmVmIjoiNTUifX0sIklzQmVsb3dUaW1lYmFuZCI6dHJ1ZSwiUG9zaXRpb25PblRhc2siOjAsIkhpZGVEYXRlIjpmYWxzZSwiU2hhcGVTaXplIjoxLCJTcGFjaW5nIjowLjAsIlBhZGRpbmciOnsiJGlkIjoiMTkzIiwiVG9wIjowLCJMZWZ0IjowLCJSaWdodCI6MCwiQm90dG9tIjowfSwiU2hhcGVTdHlsZSI6eyIkaWQiOiIxOTQiLCJNYXJnaW4iOnsiJHJlZiI6IjYwIn0sIlBhZGRpbmciOnsiJHJlZiI6IjYxIn0sIkJhY2tncm91bmQiOnsiJGlkIjoiMTk1IiwiQ29sb3IiOnsiJGlkIjoiMTk2IiwiQSI6MjU1LCJSIjoxNTAsIkciOjIxNCwiQiI6NjZ9fSwiSXNWaXNpYmxlIjp0cnVlLCJXaWR0aCI6MTguMCwiSGVpZ2h0IjoyMC4wLCJCb3JkZXJTdHlsZSI6eyIkaWQiOiIxOTciLCJMaW5lQ29sb3IiOnsiJHJlZiI6IjY1In0sIkxpbmVXZWlnaHQiOjAuMCwiTGluZVR5cGUiOjAsIlBhcmVudFN0eWxlIjp7IiRyZWYiOiI2NCJ9fSwiUGFyZW50U3R5bGUiOnsiJHJlZiI6IjU5In19LCJUaXRsZVN0eWxlIjp7IiRpZCI6IjE5OCIsIkZvbnRTZXR0aW5ncyI6eyIkaWQiOiIxOTkiLCJGb250U2l6ZSI6MTAsIkZvbnROYW1lIjoiQ2FsaWJyaSIsIklzQm9sZCI6dHJ1ZSwiSXNJdGFsaWMiOmZhbHNlLCJJc1VuZGVybGluZWQiOmZhbHNlLCJQYXJlbnRTdHlsZSI6eyIkcmVmIjoiNjgifX0sIkF1dG9TaXplIjowLCJGb3JlZ3JvdW5kIjp7IiRyZWYiOiI2OSJ9LCJNYXhXaWR0aCI6NjkuNzUsIk1heEhlaWdodCI6IkluZmluaXR5IiwiU21hcnRGb3JlZ3JvdW5kSXNBY3RpdmUiOmZhbHNlLCJIb3Jpem9udGFsQWxpZ25tZW50IjoxLCJWZXJ0aWNhbEFsaWdubWVudCI6MCwiU21hcnRGb3JlZ3JvdW5kIjpudWxsLCJCYWNrZ3JvdW5kRmlsbFR5cGUiOjAsIk1hcmdpbiI6eyIkcmVmIjoiNzEifSwiUGFkZGluZyI6eyIkcmVmIjoiNzIifSwiQmFja2dyb3VuZCI6eyIkcmVmIjoiNzMifSwiSXNWaXNpYmxlIjp0cnVlLCJXaWR0aCI6MC4wLCJIZWlnaHQiOjAuMCwiQm9yZGVyU3R5bGUiOnsiJGlkIjoiMjAwIiwiTGluZUNvbG9yIjpudWxsLCJMaW5lV2VpZ2h0IjowLjAsIkxpbmVUeXBlIjowLCJQYXJlbnRTdHlsZSI6bnVsbH0sIlBhcmVudFN0eWxlIjp7IiRyZWYiOiI2NyJ9fSwiRGF0ZVN0eWxlIjp7IiRpZCI6IjIwMSIsIkZvbnRTZXR0aW5ncyI6eyIkaWQiOiIyMDIiLCJGb250U2l6ZSI6MTAsIkZvbnROYW1lIjoiQ2FsaWJyaSIsIklzQm9sZCI6ZmFsc2UsIklzSXRhbGljIjpmYWxzZSwiSXNVbmRlcmxpbmVkIjpmYWxzZSwiUGFyZW50U3R5bGUiOnsiJHJlZiI6Ijc1In19LCJBdXRvU2l6ZSI6MCwiRm9yZWdyb3VuZCI6eyIkcmVmIjoiNzYifSwiTWF4V2lkdGgiOjIwMC4wLCJNYXhIZWlnaHQiOiJJbmZpbml0eSIsIlNtYXJ0Rm9yZWdyb3VuZElzQWN0aXZlIjpmYWxzZSwiSG9yaXpvbnRhbEFsaWdubWVudCI6MCwiVmVydGljYWxBbGlnbm1lbnQiOjAsIlNtYXJ0Rm9yZWdyb3VuZCI6bnVsbCwiQmFja2dyb3VuZEZpbGxUeXBlIjowLCJNYXJnaW4iOnsiJHJlZiI6Ijc4In0sIlBhZGRpbmciOnsiJHJlZiI6Ijc5In0sIkJhY2tncm91bmQiOnsiJHJlZiI6IjgwIn0sIklzVmlzaWJsZSI6dHJ1ZSwiV2lkdGgiOjAuMCwiSGVpZ2h0IjowLjAsIkJvcmRlclN0eWxlIjp7IiRpZCI6IjIwMyIsIkxpbmVDb2xvciI6bnVsbCwiTGluZVdlaWdodCI6MC4wLCJMaW5lVHlwZSI6MCwiUGFyZW50U3R5bGUiOm51bGx9LCJQYXJlbnRTdHlsZSI6eyIkcmVmIjoiNzQifX0sIkRhdGVGb3JtYXQiOnsiJGlkIjoiMjA0IiwiRm9ybWF0U3RyaW5nIjoiTU0uZGQiLCJTZXBhcmF0b3IiOiIuIiwiVXNlSW50ZXJuYXRpb25hbERhdGVGb3JtYXQiOmZhbHNlLCJEYXRlSXNWaXNpYmxlIjp0cnVlLCJUaW1lSXNWaXNpYmxlIjpmYWxzZSwiSG91ckRpZ2l0cyI6MSwiQW1QbURlc2lnbmF0b3IiOjIsIlRyaW0wME1pbnV0ZXMiOmZhbHNlLCJMYXN0S25vd25WaXNpYmlsaXR5U3RhdGUiOnsiJGlkIjoiMjA1IiwiRGF0ZVBhcnRJc1Zpc2libGUiOnRydWUsIlRpbWVQYXJ0SXNWaXNpYmxlIjpmYWxzZX19LCJXZWVrTnVtYmVyaW5nIjp7IiRpZCI6IjIwNiIsIkZvcm1hdCI6MCwiSXNWaXNpYmxlIjpmYWxzZSwiTGFzdEtub3duVmlzaWJpbGl0eVN0YXRlIjpmYWxzZX0sIklzVmlzaWJsZSI6dHJ1ZSwiUGFyZW50U3R5bGUiOnsiJHJlZiI6IjUzIn19LCJJbmRleCI6MSwiUGVyY2VudGFnZUNvbXBsZXRlIjpudWxsLCJQb3NpdGlvbiI6eyJSYXRpbyI6MC4wODQ3NzgzNDA2NTc1NTIwOSwiSXNDdXN0b20iOmZhbHNlfSwiRGF0ZUZvcm1hdCI6eyIkcmVmIjoiMjA0In0sIldlZWtOdW1iZXJpbmciOnsiJGlkIjoiMjA3IiwiRm9ybWF0IjowLCJJc1Zpc2libGUiOmZhbHNlLCJMYXN0S25vd25WaXNpYmlsaXR5U3RhdGUiOmZhbHNlfSwiUmVsYXRlZFRhc2tJZCI6IjAwMDAwMDAwLTAwMDAtMDAwMC0wMDAwLTAwMDAwMDAwMDAwMCIsIklkIjoiZmZhNzEzYTItYzMxMi00YjRkLTg3ZTMtOTcyMDk0OWU2ZDc3IiwiSW1wb3J0SWQiOm51bGwsIlRpdGxlIjoiVmFsaWRhdGlvbiBDYWxsIDEiLCJOb3RlIjpudWxsLCJIeXBlcmxpbmsiOnsiJGlkIjoiMjA4IiwiQWRkcmVzcyI6bnVsbCwiU3ViQWRkcmVzcyI6bnVsbH0sIklzQ2hhbmdlZCI6ZmFsc2UsIklzTmV3Ijp0cnVlfSx7IiRpZCI6IjIwOSIsIkRhdGUiOiIyMDIxLTA4LTE1VDIzOjU5OjAwIiwiU3R5bGUiOnsiJGlkIjoiMjEwIiwiU2hhcGUiOjAsIkNvbm5lY3Rvck1hcmdpbiI6eyIkcmVmIjoiNTQifSwiQ29ubmVjdG9yU3R5bGUiOnsiJGlkIjoiMjExIiwiTGluZUNvbG9yIjp7IiRpZCI6IjIxMiIsIiR0eXBlIjoiTkxSRS5Db21tb24uRG9tLlNvbGlkQ29sb3JCcnVzaCwgTkxSRS5Db21tb24iLCJDb2xvciI6eyIkaWQiOiIyMTMiLCJBIjoyNTUsIlIiOjU3LCJHIjo5NywiQiI6MTY3fX0sIkxpbmVXZWlnaHQiOjEuMCwiTGluZVR5cGUiOjAsIlBhcmVudFN0eWxlIjp7IiRyZWYiOiI1NSJ9fSwiSXNCZWxvd1RpbWViYW5kIjp0cnVlLCJQb3NpdGlvbk9uVGFzayI6MCwiSGlkZURhdGUiOmZhbHNlLCJTaGFwZVNpemUiOjEsIlNwYWNpbmciOjAuMCwiUGFkZGluZyI6eyIkaWQiOiIyMTQiLCJUb3AiOjAsIkxlZnQiOjAsIlJpZ2h0IjowLCJCb3R0b20iOjB9LCJTaGFwZVN0eWxlIjp7IiRpZCI6IjIxNSIsIk1hcmdpbiI6eyIkcmVmIjoiNjAifSwiUGFkZGluZyI6eyIkcmVmIjoiNjEifSwiQmFja2dyb3VuZCI6eyIkaWQiOiIyMTYiLCJDb2xvciI6eyIkaWQiOiIyMTciLCJBIjoyNTUsIlIiOjE1MCwiRyI6MjE0LCJCIjo2Nn19LCJJc1Zpc2libGUiOnRydWUsIldpZHRoIjoxOC4wLCJIZWlnaHQiOjIwLjAsIkJvcmRlclN0eWxlIjp7IiRpZCI6IjIxOCIsIkxpbmVDb2xvciI6eyIkcmVmIjoiNjUifSwiTGluZVdlaWdodCI6MC4wLCJMaW5lVHlwZSI6MCwiUGFyZW50U3R5bGUiOnsiJHJlZiI6IjY0In19LCJQYXJlbnRTdHlsZSI6eyIkcmVmIjoiNTkifX0sIlRpdGxlU3R5bGUiOnsiJGlkIjoiMjE5IiwiRm9udFNldHRpbmdzIjp7IiRpZCI6IjIyMCIsIkZvbnRTaXplIjoxMCwiRm9udE5hbWUiOiJDYWxpYnJpIiwiSXNCb2xkIjp0cnVlLCJJc0l0YWxpYyI6ZmFsc2UsIklzVW5kZXJsaW5lZCI6ZmFsc2UsIlBhcmVudFN0eWxlIjp7IiRyZWYiOiI2OCJ9fSwiQXV0b1NpemUiOjAsIkZvcmVncm91bmQiOnsiJHJlZiI6IjY5In0sIk1heFdpZHRoIjo2OS43NSwiTWF4SGVpZ2h0IjoiSW5maW5pdHkiLCJTbWFydEZvcmVncm91bmRJc0FjdGl2ZSI6ZmFsc2UsIkhvcml6b250YWxBbGlnbm1lbnQiOjEsIlZlcnRpY2FsQWxpZ25tZW50IjowLCJTbWFydEZvcmVncm91bmQiOm51bGwsIkJhY2tncm91bmRGaWxsVHlwZSI6MCwiTWFyZ2luIjp7IiRyZWYiOiI3MSJ9LCJQYWRkaW5nIjp7IiRyZWYiOiI3MiJ9LCJCYWNrZ3JvdW5kIjp7IiRyZWYiOiI3MyJ9LCJJc1Zpc2libGUiOnRydWUsIldpZHRoIjowLjAsIkhlaWdodCI6MC4wLCJCb3JkZXJTdHlsZSI6eyIkaWQiOiIyMjEiLCJMaW5lQ29sb3IiOm51bGwsIkxpbmVXZWlnaHQiOjAuMCwiTGluZVR5cGUiOjAsIlBhcmVudFN0eWxlIjpudWxsfSwiUGFyZW50U3R5bGUiOnsiJHJlZiI6IjY3In19LCJEYXRlU3R5bGUiOnsiJGlkIjoiMjIyIiwiRm9udFNldHRpbmdzIjp7IiRpZCI6IjIyMyIsIkZvbnRTaXplIjoxMCwiRm9udE5hbWUiOiJDYWxpYnJpIiwiSXNCb2xkIjpmYWxzZSwiSXNJdGFsaWMiOmZhbHNlLCJJc1VuZGVybGluZWQiOmZhbHNlLCJQYXJlbnRTdHlsZSI6eyIkcmVmIjoiNzUifX0sIkF1dG9TaXplIjowLCJGb3JlZ3JvdW5kIjp7IiRyZWYiOiI3NiJ9LCJNYXhXaWR0aCI6MjAwLjAsIk1heEhlaWdodCI6IkluZmluaXR5IiwiU21hcnRGb3JlZ3JvdW5kSXNBY3RpdmUiOmZhbHNlLCJIb3Jpem9udGFsQWxpZ25tZW50IjowLCJWZXJ0aWNhbEFsaWdubWVudCI6MCwiU21hcnRGb3JlZ3JvdW5kIjpudWxsLCJCYWNrZ3JvdW5kRmlsbFR5cGUiOjAsIk1hcmdpbiI6eyIkcmVmIjoiNzgifSwiUGFkZGluZyI6eyIkcmVmIjoiNzkifSwiQmFja2dyb3VuZCI6eyIkcmVmIjoiODAifSwiSXNWaXNpYmxlIjp0cnVlLCJXaWR0aCI6MC4wLCJIZWlnaHQiOjAuMCwiQm9yZGVyU3R5bGUiOnsiJGlkIjoiMjI0IiwiTGluZUNvbG9yIjpudWxsLCJMaW5lV2VpZ2h0IjowLjAsIkxpbmVUeXBlIjowLCJQYXJlbnRTdHlsZSI6bnVsbH0sIlBhcmVudFN0eWxlIjp7IiRyZWYiOiI3NCJ9fSwiRGF0ZUZvcm1hdCI6eyIkaWQiOiIyMjUiLCJGb3JtYXRTdHJpbmciOiJNTS5kZCIsIlNlcGFyYXRvciI6Ii4iLCJVc2VJbnRlcm5hdGlvbmFsRGF0ZUZvcm1hdCI6ZmFsc2UsIkRhdGVJc1Zpc2libGUiOnRydWUsIlRpbWVJc1Zpc2libGUiOmZhbHNlLCJIb3VyRGlnaXRzIjoxLCJBbVBtRGVzaWduYXRvciI6MiwiVHJpbTAwTWludXRlcyI6ZmFsc2UsIkxhc3RLbm93blZpc2liaWxpdHlTdGF0ZSI6eyIkaWQiOiIyMjYiLCJEYXRlUGFydElzVmlzaWJsZSI6dHJ1ZSwiVGltZVBhcnRJc1Zpc2libGUiOmZhbHNlfX0sIldlZWtOdW1iZXJpbmciOnsiJGlkIjoiMjI3IiwiRm9ybWF0IjowLCJJc1Zpc2libGUiOmZhbHNlLCJMYXN0S25vd25WaXNpYmlsaXR5U3RhdGUiOmZhbHNlfSwiSXNWaXNpYmxlIjp0cnVlLCJQYXJlbnRTdHlsZSI6eyIkcmVmIjoiNTMifX0sIkluZGV4IjoyLCJQZXJjZW50YWdlQ29tcGxldGUiOm51bGwsIlBvc2l0aW9uIjp7IlJhdGlvIjowLjEwNjMwMTcxMDM0MDcxMTgsIklzQ3VzdG9tIjpmYWxzZX0sIkRhdGVGb3JtYXQiOnsiJHJlZiI6IjIyNSJ9LCJXZWVrTnVtYmVyaW5nIjp7IiRpZCI6IjIyOCIsIkZvcm1hdCI6MCwiSXNWaXNpYmxlIjpmYWxzZSwiTGFzdEtub3duVmlzaWJpbGl0eVN0YXRlIjpmYWxzZX0sIlJlbGF0ZWRUYXNrSWQiOiIwMDAwMDAwMC0wMDAwLTAwMDAtMDAwMC0wMDAwMDAwMDAwMDAiLCJJZCI6Ijg5NjNhODlmLTcxYjQtNDk2MS04ZmZlLTY0NDA5M2FjOTQ1ZCIsIkltcG9ydElkIjpudWxsLCJUaXRsZSI6IlZhbGlkYXRpb24gQ2FsbCAyIiwiTm90ZSI6bnVsbCwiSHlwZXJsaW5rIjp7IiRpZCI6IjIyOSIsIkFkZHJlc3MiOm51bGwsIlN1YkFkZHJlc3MiOm51bGx9LCJJc0NoYW5nZWQiOmZhbHNlLCJJc05ldyI6dHJ1ZX0seyIkaWQiOiIyMzAiLCJEYXRlIjoiMjAyMS0xMC0xMVQyMzo1OTowMCIsIlN0eWxlIjp7IiRpZCI6IjIzMSIsIlNoYXBlIjowLCJDb25uZWN0b3JNYXJnaW4iOnsiJHJlZiI6IjU0In0sIkNvbm5lY3RvclN0eWxlIjp7IiRpZCI6IjIzMiIsIkxpbmVDb2xvciI6eyIkaWQiOiIyMzMiLCIkdHlwZSI6Ik5MUkUuQ29tbW9uLkRvbS5Tb2xpZENvbG9yQnJ1c2gsIE5MUkUuQ29tbW9uIiwiQ29sb3IiOnsiJGlkIjoiMjM0IiwiQSI6MjU1LCJSIjo1NywiRyI6OTcsIkIiOjE2N319LCJMaW5lV2VpZ2h0IjoxLjAsIkxpbmVUeXBlIjowLCJQYXJlbnRTdHlsZSI6eyIkcmVmIjoiNTUifX0sIklzQmVsb3dUaW1lYmFuZCI6dHJ1ZSwiUG9zaXRpb25PblRhc2siOjAsIkhpZGVEYXRlIjpmYWxzZSwiU2hhcGVTaXplIjoxLCJTcGFjaW5nIjowLjAsIlBhZGRpbmciOnsiJGlkIjoiMjM1IiwiVG9wIjowLCJMZWZ0IjowLCJSaWdodCI6MCwiQm90dG9tIjowfSwiU2hhcGVTdHlsZSI6eyIkaWQiOiIyMzYiLCJNYXJnaW4iOnsiJHJlZiI6IjYwIn0sIlBhZGRpbmciOnsiJHJlZiI6IjYxIn0sIkJhY2tncm91bmQiOnsiJGlkIjoiMjM3IiwiQ29sb3IiOnsiJGlkIjoiMjM4IiwiQSI6MjU1LCJSIjoxNTAsIkciOjIxNCwiQiI6NjZ9fSwiSXNWaXNpYmxlIjp0cnVlLCJXaWR0aCI6MTguMCwiSGVpZ2h0IjoyMC4wLCJCb3JkZXJTdHlsZSI6eyIkaWQiOiIyMzkiLCJMaW5lQ29sb3IiOnsiJHJlZiI6IjY1In0sIkxpbmVXZWlnaHQiOjAuMCwiTGluZVR5cGUiOjAsIlBhcmVudFN0eWxlIjp7IiRyZWYiOiI2NCJ9fSwiUGFyZW50U3R5bGUiOnsiJHJlZiI6IjU5In19LCJUaXRsZVN0eWxlIjp7IiRpZCI6IjI0MCIsIkZvbnRTZXR0aW5ncyI6eyIkaWQiOiIyNDEiLCJGb250U2l6ZSI6MTAsIkZvbnROYW1lIjoiQ2FsaWJyaSIsIklzQm9sZCI6dHJ1ZSwiSXNJdGFsaWMiOmZhbHNlLCJJc1VuZGVybGluZWQiOmZhbHNlLCJQYXJlbnRTdHlsZSI6eyIkcmVmIjoiNjgifX0sIkF1dG9TaXplIjowLCJGb3JlZ3JvdW5kIjp7IiRyZWYiOiI2OSJ9LCJNYXhXaWR0aCI6NjkuNzUsIk1heEhlaWdodCI6IkluZmluaXR5IiwiU21hcnRGb3JlZ3JvdW5kSXNBY3RpdmUiOmZhbHNlLCJIb3Jpem9udGFsQWxpZ25tZW50IjoxLCJWZXJ0aWNhbEFsaWdubWVudCI6MCwiU21hcnRGb3JlZ3JvdW5kIjpudWxsLCJCYWNrZ3JvdW5kRmlsbFR5cGUiOjAsIk1hcmdpbiI6eyIkcmVmIjoiNzEifSwiUGFkZGluZyI6eyIkcmVmIjoiNzIifSwiQmFja2dyb3VuZCI6eyIkcmVmIjoiNzMifSwiSXNWaXNpYmxlIjp0cnVlLCJXaWR0aCI6MC4wLCJIZWlnaHQiOjAuMCwiQm9yZGVyU3R5bGUiOnsiJGlkIjoiMjQyIiwiTGluZUNvbG9yIjpudWxsLCJMaW5lV2VpZ2h0IjowLjAsIkxpbmVUeXBlIjowLCJQYXJlbnRTdHlsZSI6bnVsbH0sIlBhcmVudFN0eWxlIjp7IiRyZWYiOiI2NyJ9fSwiRGF0ZVN0eWxlIjp7IiRpZCI6IjI0MyIsIkZvbnRTZXR0aW5ncyI6eyIkaWQiOiIyNDQiLCJGb250U2l6ZSI6MTAsIkZvbnROYW1lIjoiQ2FsaWJyaSIsIklzQm9sZCI6ZmFsc2UsIklzSXRhbGljIjpmYWxzZSwiSXNVbmRlcmxpbmVkIjpmYWxzZSwiUGFyZW50U3R5bGUiOnsiJHJlZiI6Ijc1In19LCJBdXRvU2l6ZSI6MCwiRm9yZWdyb3VuZCI6eyIkcmVmIjoiNzYifSwiTWF4V2lkdGgiOjIwMC4wLCJNYXhIZWlnaHQiOiJJbmZpbml0eSIsIlNtYXJ0Rm9yZWdyb3VuZElzQWN0aXZlIjpmYWxzZSwiSG9yaXpvbnRhbEFsaWdubWVudCI6MCwiVmVydGljYWxBbGlnbm1lbnQiOjAsIlNtYXJ0Rm9yZWdyb3VuZCI6bnVsbCwiQmFja2dyb3VuZEZpbGxUeXBlIjowLCJNYXJnaW4iOnsiJHJlZiI6Ijc4In0sIlBhZGRpbmciOnsiJHJlZiI6Ijc5In0sIkJhY2tncm91bmQiOnsiJHJlZiI6IjgwIn0sIklzVmlzaWJsZSI6dHJ1ZSwiV2lkdGgiOjAuMCwiSGVpZ2h0IjowLjAsIkJvcmRlclN0eWxlIjp7IiRpZCI6IjI0NSIsIkxpbmVDb2xvciI6bnVsbCwiTGluZVdlaWdodCI6MC4wLCJMaW5lVHlwZSI6MCwiUGFyZW50U3R5bGUiOm51bGx9LCJQYXJlbnRTdHlsZSI6eyIkcmVmIjoiNzQifX0sIkRhdGVGb3JtYXQiOnsiJGlkIjoiMjQ2IiwiRm9ybWF0U3RyaW5nIjoiTU0uZGQiLCJTZXBhcmF0b3IiOiIuIiwiVXNlSW50ZXJuYXRpb25hbERhdGVGb3JtYXQiOmZhbHNlLCJEYXRlSXNWaXNpYmxlIjp0cnVlLCJUaW1lSXNWaXNpYmxlIjpmYWxzZSwiSG91ckRpZ2l0cyI6MSwiQW1QbURlc2lnbmF0b3IiOjIsIlRyaW0wME1pbnV0ZXMiOmZhbHNlLCJMYXN0S25vd25WaXNpYmlsaXR5U3RhdGUiOnsiJGlkIjoiMjQ3IiwiRGF0ZVBhcnRJc1Zpc2libGUiOnRydWUsIlRpbWVQYXJ0SXNWaXNpYmxlIjpmYWxzZX19LCJXZWVrTnVtYmVyaW5nIjp7IiRpZCI6IjI0OCIsIkZvcm1hdCI6MCwiSXNWaXNpYmxlIjpmYWxzZSwiTGFzdEtub3duVmlzaWJpbGl0eVN0YXRlIjpmYWxzZX0sIklzVmlzaWJsZSI6dHJ1ZSwiUGFyZW50U3R5bGUiOnsiJHJlZiI6IjUzIn19LCJJbmRleCI6MywiUGVyY2VudGFnZUNvbXBsZXRlIjpudWxsLCJQb3NpdGlvbiI6eyJSYXRpbyI6MC4xMzA1MzYwMDE2OTk5NDIxMiwiSXNDdXN0b20iOmZhbHNlfSwiRGF0ZUZvcm1hdCI6eyIkcmVmIjoiMjQ2In0sIldlZWtOdW1iZXJpbmciOnsiJGlkIjoiMjQ5IiwiRm9ybWF0IjowLCJJc1Zpc2libGUiOmZhbHNlLCJMYXN0S25vd25WaXNpYmlsaXR5U3RhdGUiOmZhbHNlfSwiUmVsYXRlZFRhc2tJZCI6IjAwMDAwMDAwLTAwMDAtMDAwMC0wMDAwLTAwMDAwMDAwMDAwMCIsIklkIjoiMWZmYWRjZGQtNGYwNi00MTdlLTk1OTAtOTQwYTRiNjY5NjI1IiwiSW1wb3J0SWQiOm51bGwsIlRpdGxlIjoiVmFsaWRhdGlvbiBDYWxsIDMiLCJOb3RlIjpudWxsLCJIeXBlcmxpbmsiOnsiJGlkIjoiMjUwIiwiQWRkcmVzcyI6bnVsbCwiU3ViQWRkcmVzcyI6bnVsbH0sIklzQ2hhbmdlZCI6ZmFsc2UsIklzTmV3Ijp0cnVlfSx7IiRpZCI6IjI1MSIsIkRhdGUiOiIyMDIxLTExLTMwVDIzOjU5OjAwIiwiU3R5bGUiOnsiJGlkIjoiMjUyIiwiU2hhcGUiOjEsIkNvbm5lY3Rvck1hcmdpbiI6eyIkcmVmIjoiNTQifSwiQ29ubmVjdG9yU3R5bGUiOnsiJGlkIjoiMjUzIiwiTGluZUNvbG9yIjp7IiRpZCI6IjI1NCIsIiR0eXBlIjoiTkxSRS5Db21tb24uRG9tLlNvbGlkQ29sb3JCcnVzaCwgTkxSRS5Db21tb24iLCJDb2xvciI6eyIkaWQiOiIyNTUiLCJBIjoyNTUsIlIiOjc4LCJHIjoxMzMsIkIiOjY2fX0sIkxpbmVXZWlnaHQiOjEuMCwiTGluZVR5cGUiOjAsIlBhcmVudFN0eWxlIjp7IiRyZWYiOiI1NSJ9fSwiSXNCZWxvd1RpbWViYW5kIjp0cnVlLCJQb3NpdGlvbk9uVGFzayI6MCwiSGlkZURhdGUiOmZhbHNlLCJTaGFwZVNpemUiOjEsIlNwYWNpbmciOjAuMCwiUGFkZGluZyI6eyIkaWQiOiIyNTYiLCJUb3AiOjAsIkxlZnQiOjAsIlJpZ2h0IjowLCJCb3R0b20iOjB9LCJTaGFwZVN0eWxlIjp7IiRpZCI6IjI1NyIsIk1hcmdpbiI6eyIkcmVmIjoiNjAifSwiUGFkZGluZyI6eyIkcmVmIjoiNjEifSwiQmFja2dyb3VuZCI6eyIkaWQiOiIyNTgiLCJDb2xvciI6eyIkaWQiOiIyNTkiLCJBIjoyNTUsIlIiOjc4LCJHIjoxMzMsIkIiOjY2fX0sIklzVmlzaWJsZSI6dHJ1ZSwiV2lkdGgiOjE4LjAsIkhlaWdodCI6MjAuMCwiQm9yZGVyU3R5bGUiOnsiJGlkIjoiMjYwIiwiTGluZUNvbG9yIjp7IiRyZWYiOiI2NSJ9LCJMaW5lV2VpZ2h0IjowLjAsIkxpbmVUeXBlIjowLCJQYXJlbnRTdHlsZSI6eyIkcmVmIjoiNjQifX0sIlBhcmVudFN0eWxlIjp7IiRyZWYiOiI1OSJ9fSwiVGl0bGVTdHlsZSI6eyIkaWQiOiIyNjEiLCJGb250U2V0dGluZ3MiOnsiJGlkIjoiMjYyIiwiRm9udFNpemUiOjEwLCJGb250TmFtZSI6IkNhbGlicmkiLCJJc0JvbGQiOnRydWUsIklzSXRhbGljIjp0cnVlLCJJc1VuZGVybGluZWQiOnRydWUsIlBhcmVudFN0eWxlIjp7IiRyZWYiOiI2OCJ9fSwiQXV0b1NpemUiOjAsIkZvcmVncm91bmQiOnsiJGlkIjoiMjYzIiwiQ29sb3IiOnsiJGlkIjoiMjY0IiwiQSI6MjU1LCJSIjo1NiwiRyI6ODcsIkIiOjM1fX0sIk1heFdpZHRoIjo0OS4wLCJNYXhIZWlnaHQiOiJJbmZpbml0eSIsIlNtYXJ0Rm9yZWdyb3VuZElzQWN0aXZlIjpmYWxzZSwiSG9yaXpvbnRhbEFsaWdubWVudCI6MSwiVmVydGljYWxBbGlnbm1lbnQiOjAsIlNtYXJ0Rm9yZWdyb3VuZCI6bnVsbCwiQmFja2dyb3VuZEZpbGxUeXBlIjowLCJNYXJnaW4iOnsiJHJlZiI6IjcxIn0sIlBhZGRpbmciOnsiJHJlZiI6IjcyIn0sIkJhY2tncm91bmQiOnsiJHJlZiI6IjczIn0sIklzVmlzaWJsZSI6dHJ1ZSwiV2lkdGgiOjAuMCwiSGVpZ2h0IjowLjAsIkJvcmRlclN0eWxlIjp7IiRpZCI6IjI2NSIsIkxpbmVDb2xvciI6bnVsbCwiTGluZVdlaWdodCI6MC4wLCJMaW5lVHlwZSI6MCwiUGFyZW50U3R5bGUiOm51bGx9LCJQYXJlbnRTdHlsZSI6eyIkcmVmIjoiNjcifX0sIkRhdGVTdHlsZSI6eyIkaWQiOiIyNjYiLCJGb250U2V0dGluZ3MiOnsiJGlkIjoiMjY3IiwiRm9udFNpemUiOjEwLCJGb250TmFtZSI6IkNhbGlicmkiLCJJc0JvbGQiOmZhbHNlLCJJc0l0YWxpYyI6ZmFsc2UsIklzVW5kZXJsaW5lZCI6ZmFsc2UsIlBhcmVudFN0eWxlIjp7IiRyZWYiOiI3NSJ9fSwiQXV0b1NpemUiOjAsIkZvcmVncm91bmQiOnsiJHJlZiI6Ijc2In0sIk1heFdpZHRoIjoyMDAuMCwiTWF4SGVpZ2h0IjoiSW5maW5pdHkiLCJTbWFydEZvcmVncm91bmRJc0FjdGl2ZSI6ZmFsc2UsIkhvcml6b250YWxBbGlnbm1lbnQiOjAsIlZlcnRpY2FsQWxpZ25tZW50IjowLCJTbWFydEZvcmVncm91bmQiOm51bGwsIkJhY2tncm91bmRGaWxsVHlwZSI6MCwiTWFyZ2luIjp7IiRyZWYiOiI3OCJ9LCJQYWRkaW5nIjp7IiRyZWYiOiI3OSJ9LCJCYWNrZ3JvdW5kIjp7IiRyZWYiOiI4MCJ9LCJJc1Zpc2libGUiOnRydWUsIldpZHRoIjowLjAsIkhlaWdodCI6MC4wLCJCb3JkZXJTdHlsZSI6eyIkaWQiOiIyNjgiLCJMaW5lQ29sb3IiOm51bGwsIkxpbmVXZWlnaHQiOjAuMCwiTGluZVR5cGUiOjAsIlBhcmVudFN0eWxlIjpudWxsfSwiUGFyZW50U3R5bGUiOnsiJHJlZiI6Ijc0In19LCJEYXRlRm9ybWF0Ijp7IiRyZWYiOiI4MSJ9LCJXZWVrTnVtYmVyaW5nIjp7IiRpZCI6IjI2OSIsIkZvcm1hdCI6MCwiSXNWaXNpYmxlIjpmYWxzZSwiTGFzdEtub3duVmlzaWJpbGl0eVN0YXRlIjpmYWxzZX0sIklzVmlzaWJsZSI6dHJ1ZSwiUGFyZW50U3R5bGUiOnsiJHJlZiI6IjUzIn19LCJJbmRleCI6NCwiUGVyY2VudGFnZUNvbXBsZXRlIjpudWxsLCJQb3NpdGlvbiI6eyJSYXRpbyI6MC4xMjM5ODgyODg3ODUyMDQ0NSwiSXNDdXN0b20iOnRydWV9LCJEYXRlRm9ybWF0Ijp7IiRyZWYiOiI4MSJ9LCJXZWVrTnVtYmVyaW5nIjp7IiRpZCI6IjI3MCIsIkZvcm1hdCI6MCwiSXNWaXNpYmxlIjpmYWxzZSwiTGFzdEtub3duVmlzaWJpbGl0eVN0YXRlIjpmYWxzZX0sIlJlbGF0ZWRUYXNrSWQiOiIwMDAwMDAwMC0wMDAwLTAwMDAtMDAwMC0wMDAwMDAwMDAwMDAiLCJJZCI6IjY2N2YzYjExLWE2Y2YtNGI2Ni04ZmI3LTM5ZmNhOWFiZDc3OSIsIkltcG9ydElkIjpudWxsLCJUaXRsZSI6IlByb2plY3QgRW5kIiwiTm90ZSI6bnVsbCwiSHlwZXJsaW5rIjp7IiRpZCI6IjI3MSIsIkFkZHJlc3MiOm51bGwsIlN1YkFkZHJlc3MiOm51bGx9LCJJc0NoYW5nZWQiOmZhbHNlLCJJc05ldyI6dHJ1ZX1dLCJUYXNrcyI6W3siJGlkIjoiMjcyIiwiR3JvdXBOYW1lIjpudWxsLCJTdGFydERhdGUiOiIyMDIxLTAxLTE1VDAwOjAwOjAwWiIsIkVuZERhdGUiOiIyMDIxLTA0LTMwVDIzOjU5OjAwWiIsIlBlcmNlbnRhZ2VDb21wbGV0ZSI6bnVsbCwiU3R5bGUiOnsiJGlkIjoiMjczIiwiU2hhcGUiOjAsIlNoYXBlVGhpY2tuZXNzIjoxLCJEdXJhdGlvbkZvcm1hdCI6MCwiSW5jbHVkZU5vbldvcmtpbmdEYXlzSW5EdXJhdGlvbiI6ZmFsc2UsIlBlcmNlbnRhZ2VDb21wbGV0ZVN0eWxlIjp7IiRpZCI6IjI3NCIsIkZvbnRTZXR0aW5ncyI6eyIkaWQiOiIyNzUiLCJGb250U2l6ZSI6MTAsIkZvbnROYW1lIjoiQ2FsaWJyaSIsIklzQm9sZCI6ZmFsc2UsIklzSXRhbGljIjpmYWxzZSwiSXNVbmRlcmxpbmVkIjpmYWxzZSwiUGFyZW50U3R5bGUiOnsiJHJlZiI6Ijg2In19LCJBdXRvU2l6ZSI6MCwiRm9yZWdyb3VuZCI6eyIkcmVmIjoiODcifSwiTWF4V2lkdGgiOjIwMC4wLCJNYXhIZWlnaHQiOiJJbmZpbml0eSIsIlNtYXJ0Rm9yZWdyb3VuZElzQWN0aXZlIjpmYWxzZSwiSG9yaXpvbnRhbEFsaWdubWVudCI6MCwiVmVydGljYWxBbGlnbm1lbnQiOjAsIlNtYXJ0Rm9yZWdyb3VuZCI6bnVsbCwiQmFja2dyb3VuZEZpbGxUeXBlIjowLCJNYXJnaW4iOnsiJHJlZiI6Ijg5In0sIlBhZGRpbmciOnsiJHJlZiI6IjkwIn0sIkJhY2tncm91bmQiOnsiJHJlZiI6IjkxIn0sIklzVmlzaWJsZSI6dHJ1ZSwiV2lkdGgiOjAuMCwiSGVpZ2h0IjowLjAsIkJvcmRlclN0eWxlIjp7IiRpZCI6IjI3NiIsIkxpbmVDb2xvciI6bnVsbCwiTGluZVdlaWdodCI6MC4wLCJMaW5lVHlwZSI6MCwiUGFyZW50U3R5bGUiOm51bGx9LCJQYXJlbnRTdHlsZSI6eyIkcmVmIjoiODUifX0sIkR1cmF0aW9uU3R5bGUiOnsiJGlkIjoiMjc3IiwiRm9udFNldHRpbmdzIjp7IiRpZCI6IjI3OCIsIkZvbnRTaXplIjoxMCwiRm9udE5hbWUiOiJDYWxpYnJpIiwiSXNCb2xkIjpmYWxzZSwiSXNJdGFsaWMiOmZhbHNlLCJJc1VuZGVybGluZWQiOmZhbHNlLCJQYXJlbnRTdHlsZSI6eyIkcmVmIjoiOTMifX0sIkF1dG9TaXplIjowLCJGb3JlZ3JvdW5kIjp7IiRyZWYiOiI5NCJ9LCJNYXhXaWR0aCI6MjAwLjAsIk1heEhlaWdodCI6IkluZmluaXR5IiwiU21hcnRGb3JlZ3JvdW5kSXNBY3RpdmUiOmZhbHNlLCJIb3Jpem9udGFsQWxpZ25tZW50IjowLCJWZXJ0aWNhbEFsaWdubWVudCI6MCwiU21hcnRGb3JlZ3JvdW5kIjpudWxsLCJCYWNrZ3JvdW5kRmlsbFR5cGUiOjAsIk1hcmdpbiI6eyIkcmVmIjoiOTYifSwiUGFkZGluZyI6eyIkcmVmIjoiOTcifSwiQmFja2dyb3VuZCI6eyIkcmVmIjoiOTgifSwiSXNWaXNpYmxlIjp0cnVlLCJXaWR0aCI6MC4wLCJIZWlnaHQiOjAuMCwiQm9yZGVyU3R5bGUiOnsiJGlkIjoiMjc5IiwiTGluZUNvbG9yIjpudWxsLCJMaW5lV2VpZ2h0IjowLjAsIkxpbmVUeXBlIjowLCJQYXJlbnRTdHlsZSI6bnVsbH0sIlBhcmVudFN0eWxlIjp7IiRyZWYiOiI5MiJ9fSwiSG9yaXpvbnRhbENvbm5lY3RvclN0eWxlIjp7IiRpZCI6IjI4MCIsIkxpbmVDb2xvciI6eyIkcmVmIjoiMTAwIn0sIkxpbmVXZWlnaHQiOjEuMCwiTGluZVR5cGUiOjAsIlBhcmVudFN0eWxlIjp7IiRyZWYiOiI5OSJ9fSwiVmVydGljYWxDb25uZWN0b3JTdHlsZSI6eyIkaWQiOiIyODEiLCJMaW5lQ29sb3IiOnsiJGlkIjoiMjgyIiwiJHR5cGUiOiJOTFJFLkNvbW1vbi5Eb20uU29saWRDb2xvckJydXNoLCBOTFJFLkNvbW1vbiIsIkNvbG9yIjp7IiRpZCI6IjI4MyIsIkEiOjI1NSwiUiI6MTU5LCJHIjo0MSwiQiI6NTR9fSwiTGluZVdlaWdodCI6Mi4wLCJMaW5lVHlwZSI6MCwiUGFyZW50U3R5bGUiOnsiJHJlZiI6IjEwMiJ9fSwiTWFyZ2luIjpudWxsLCJTdGFydERhdGVQb3NpdGlvbiI6MywiRW5kRGF0ZVBvc2l0aW9uIjozLCJEYXRlSXNWaXNpYmxlIjp0cnVlLCJUaXRsZVBvc2l0aW9uIjo0LCJEdXJhdGlvblBvc2l0aW9uIjoyLCJQZXJjZW50YWdlQ29tcGxldGVkUG9zaXRpb24iOjYsIlNwYWNpbmciOjEwLCJJc0JlbG93VGltZWJhbmQiOmZhbHNlLCJQZXJjZW50YWdlQ29tcGxldGVTaGFwZU9wYWNpdHkiOjM1LCJTaGFwZVN0eWxlIjp7IiRpZCI6IjI4NCIsIk1hcmdpbiI6eyIkcmVmIjoiMTA2In0sIlBhZGRpbmciOnsiJHJlZiI6IjEwNyJ9LCJCYWNrZ3JvdW5kIjp7IiRpZCI6IjI4NSIsIkNvbG9yIjp7IiRpZCI6IjI4NiIsIkEiOjI1NSwiUiI6MTU5LCJHIjo0MSwiQiI6NTR9fSwiSXNWaXNpYmxlIjp0cnVlLCJXaWR0aCI6MC4wLCJIZWlnaHQiOjE2LjAsIkJvcmRlclN0eWxlIjp7IiRpZCI6IjI4NyIsIkxpbmVDb2xvciI6eyIkaWQiOiIyODgiLCIkdHlwZSI6Ik5MUkUuQ29tbW9uLkRvbS5Tb2xpZENvbG9yQnJ1c2gsIE5MUkUuQ29tbW9uIiwiQ29sb3IiOnsiJGlkIjoiMjg5IiwiQSI6MjU1LCJSIjoyNTUsIkciOjAsIkIiOjB9fSwiTGluZVdlaWdodCI6MC4wLCJMaW5lVHlwZSI6MCwiUGFyZW50U3R5bGUiOm51bGx9LCJQYXJlbnRTdHlsZSI6eyIkcmVmIjoiMTA1In19LCJUaXRsZVN0eWxlIjp7IiRpZCI6IjI5MCIsIkZvbnRTZXR0aW5ncyI6eyIkaWQiOiIyOTEiLCJGb250U2l6ZSI6MTAsIkZvbnROYW1lIjoiQ2FsaWJyaSIsIklzQm9sZCI6dHJ1ZSwiSXNJdGFsaWMiOmZhbHNlLCJJc1VuZGVybGluZWQiOmZhbHNlLCJQYXJlbnRTdHlsZSI6eyIkcmVmIjoiMTE0In19LCJBdXRvU2l6ZSI6MCwiRm9yZWdyb3VuZCI6eyIkcmVmIjoiMTE1In0sIk1heFdpZHRoIjo0Ny42MTA0NzM2MzI4MTI1LCJNYXhIZWlnaHQiOiJJbmZpbml0eSIsIlNtYXJ0Rm9yZWdyb3VuZElzQWN0aXZlIjpmYWxzZSwiSG9yaXpvbnRhbEFsaWdubWVudCI6MCwiVmVydGljYWxBbGlnbm1lbnQiOjAsIlNtYXJ0Rm9yZWdyb3VuZCI6bnVsbCwiQmFja2dyb3VuZEZpbGxUeXBlIjowLCJNYXJnaW4iOnsiJHJlZiI6IjExNyJ9LCJQYWRkaW5nIjp7IiRyZWYiOiIxMTgifSwiQmFja2dyb3VuZCI6eyIkcmVmIjoiMTE5In0sIklzVmlzaWJsZSI6dHJ1ZSwiV2lkdGgiOjAuMCwiSGVpZ2h0IjowLjAsIkJvcmRlclN0eWxlIjp7IiRpZCI6IjI5MiIsIkxpbmVDb2xvciI6bnVsbCwiTGluZVdlaWdodCI6MC4wLCJMaW5lVHlwZSI6MCwiUGFyZW50U3R5bGUiOm51bGx9LCJQYXJlbnRTdHlsZSI6eyIkcmVmIjoiMTEzIn19LCJEYXRlU3R5bGUiOnsiJGlkIjoiMjkzIiwiRm9udFNldHRpbmdzIjp7IiRpZCI6IjI5NCIsIkZvbnRTaXplIjoxMCwiRm9udE5hbWUiOiJDYWxpYnJpIiwiSXNCb2xkIjpmYWxzZSwiSXNJdGFsaWMiOmZhbHNlLCJJc1VuZGVybGluZWQiOmZhbHNlLCJQYXJlbnRTdHlsZSI6eyIkcmVmIjoiMTIxIn19LCJBdXRvU2l6ZSI6MCwiRm9yZWdyb3VuZCI6eyIkaWQiOiIyOTUiLCJDb2xvciI6eyIkaWQiOiIyOTYiLCJBIjoyNTUsIlIiOjUwLCJHIjo1MCwiQiI6NTB9fSwiTWF4V2lkdGgiOjIwMC4wLCJNYXhIZWlnaHQiOiJJbmZpbml0eSIsIlNtYXJ0Rm9yZWdyb3VuZElzQWN0aXZlIjpmYWxzZSwiSG9yaXpvbnRhbEFsaWdubWVudCI6MiwiVmVydGljYWxBbGlnbm1lbnQiOjAsIlNtYXJ0Rm9yZWdyb3VuZCI6bnVsbCwiQmFja2dyb3VuZEZpbGxUeXBlIjowLCJNYXJnaW4iOnsiJHJlZiI6IjEyNCJ9LCJQYWRkaW5nIjp7IiRyZWYiOiIxMjUifSwiQmFja2dyb3VuZCI6eyIkcmVmIjoiMTI2In0sIklzVmlzaWJsZSI6dHJ1ZSwiV2lkdGgiOjAuMCwiSGVpZ2h0IjowLjAsIkJvcmRlclN0eWxlIjp7IiRpZCI6IjI5NyIsIkxpbmVDb2xvciI6bnVsbCwiTGluZVdlaWdodCI6MC4wLCJMaW5lVHlwZSI6MCwiUGFyZW50U3R5bGUiOm51bGx9LCJQYXJlbnRTdHlsZSI6eyIkcmVmIjoiMTIwIn19LCJEYXRlRm9ybWF0Ijp7IiRyZWYiOiIxMjcifSwiV2Vla051bWJlcmluZyI6eyIkaWQiOiIyOTgiLCJGb3JtYXQiOjAsIklzVmlzaWJsZSI6ZmFsc2UsIkxhc3RLbm93blZpc2liaWxpdHlTdGF0ZSI6ZmFsc2V9LCJJc1Zpc2libGUiOnRydWUsIlBhcmVudFN0eWxlIjp7IiRyZWYiOiI4NCJ9fSwiSW5kZXgiOjUsIlNtYXJ0RHVyYXRpb25BY3RpdmF0ZWQiOmZhbHNlLCJEYXRlRm9ybWF0Ijp7IiRyZWYiOiIxMjcifSwiV2Vla051bWJlcmluZyI6eyIkaWQiOiIyOTkiLCJGb3JtYXQiOjAsIklzVmlzaWJsZSI6ZmFsc2UsIkxhc3RLbm93blZpc2liaWxpdHlTdGF0ZSI6ZmFsc2V9LCJJZCI6IjU0MzNiODEzLWVhYzgtNDI3Mi1iNjhhLTdhY2Y1ZWM1YjAxNSIsIkltcG9ydElkIjpudWxsLCJUaXRsZSI6IlJlY3J1aXQiLCJOb3RlIjpudWxsLCJIeXBlcmxpbmsiOnsiJGlkIjoiMzAwIiwiQWRkcmVzcyI6bnVsbCwiU3ViQWRkcmVzcyI6bnVsbH0sIklzQ2hhbmdlZCI6ZmFsc2UsIklzTmV3Ijp0cnVlfSx7IiRpZCI6IjMwMSIsIkdyb3VwTmFtZSI6bnVsbCwiU3RhcnREYXRlIjoiMjAyMS0wMy0zMFQwMDowMDowMFoiLCJFbmREYXRlIjoiMjAyMS0wNC0zMFQyMzo1OTowMFoiLCJQZXJjZW50YWdlQ29tcGxldGUiOm51bGwsIlN0eWxlIjp7IiRpZCI6IjMwMiIsIlNoYXBlIjowLCJTaGFwZVRoaWNrbmVzcyI6MSwiRHVyYXRpb25Gb3JtYXQiOjAsIkluY2x1ZGVOb25Xb3JraW5nRGF5c0luRHVyYXRpb24iOmZhbHNlLCJQZXJjZW50YWdlQ29tcGxldGVTdHlsZSI6eyIkaWQiOiIzMDMiLCJGb250U2V0dGluZ3MiOnsiJGlkIjoiMzA0IiwiRm9udFNpemUiOjEwLCJGb250TmFtZSI6IkNhbGlicmkiLCJJc0JvbGQiOmZhbHNlLCJJc0l0YWxpYyI6ZmFsc2UsIklzVW5kZXJsaW5lZCI6ZmFsc2UsIlBhcmVudFN0eWxlIjp7IiRyZWYiOiI4NiJ9fSwiQXV0b1NpemUiOjAsIkZvcmVncm91bmQiOnsiJHJlZiI6Ijg3In0sIk1heFdpZHRoIjoyMDAuMCwiTWF4SGVpZ2h0IjoiSW5maW5pdHkiLCJTbWFydEZvcmVncm91bmRJc0FjdGl2ZSI6ZmFsc2UsIkhvcml6b250YWxBbGlnbm1lbnQiOjAsIlZlcnRpY2FsQWxpZ25tZW50IjowLCJTbWFydEZvcmVncm91bmQiOm51bGwsIkJhY2tncm91bmRGaWxsVHlwZSI6MCwiTWFyZ2luIjp7IiRyZWYiOiI4OSJ9LCJQYWRkaW5nIjp7IiRyZWYiOiI5MCJ9LCJCYWNrZ3JvdW5kIjp7IiRyZWYiOiI5MSJ9LCJJc1Zpc2libGUiOnRydWUsIldpZHRoIjowLjAsIkhlaWdodCI6MC4wLCJCb3JkZXJTdHlsZSI6eyIkaWQiOiIzMDUiLCJMaW5lQ29sb3IiOm51bGwsIkxpbmVXZWlnaHQiOjAuMCwiTGluZVR5cGUiOjAsIlBhcmVudFN0eWxlIjpudWxsfSwiUGFyZW50U3R5bGUiOnsiJHJlZiI6Ijg1In19LCJEdXJhdGlvblN0eWxlIjp7IiRpZCI6IjMwNiIsIkZvbnRTZXR0aW5ncyI6eyIkaWQiOiIzMDciLCJGb250U2l6ZSI6MTAsIkZvbnROYW1lIjoiQ2FsaWJyaSIsIklzQm9sZCI6ZmFsc2UsIklzSXRhbGljIjpmYWxzZSwiSXNVbmRlcmxpbmVkIjpmYWxzZSwiUGFyZW50U3R5bGUiOnsiJHJlZiI6IjkzIn19LCJBdXRvU2l6ZSI6MCwiRm9yZWdyb3VuZCI6eyIkcmVmIjoiOTQifSwiTWF4V2lkdGgiOjIwMC4wLCJNYXhIZWlnaHQiOiJJbmZpbml0eSIsIlNtYXJ0Rm9yZWdyb3VuZElzQWN0aXZlIjpmYWxzZSwiSG9yaXpvbnRhbEFsaWdubWVudCI6MCwiVmVydGljYWxBbGlnbm1lbnQiOjAsIlNtYXJ0Rm9yZWdyb3VuZCI6bnVsbCwiQmFja2dyb3VuZEZpbGxUeXBlIjowLCJNYXJnaW4iOnsiJHJlZiI6Ijk2In0sIlBhZGRpbmciOnsiJHJlZiI6Ijk3In0sIkJhY2tncm91bmQiOnsiJHJlZiI6Ijk4In0sIklzVmlzaWJsZSI6dHJ1ZSwiV2lkdGgiOjAuMCwiSGVpZ2h0IjowLjAsIkJvcmRlclN0eWxlIjp7IiRpZCI6IjMwOCIsIkxpbmVDb2xvciI6bnVsbCwiTGluZVdlaWdodCI6MC4wLCJMaW5lVHlwZSI6MCwiUGFyZW50U3R5bGUiOm51bGx9LCJQYXJlbnRTdHlsZSI6eyIkcmVmIjoiOTIifX0sIkhvcml6b250YWxDb25uZWN0b3JTdHlsZSI6eyIkaWQiOiIzMDkiLCJMaW5lQ29sb3IiOnsiJHJlZiI6IjEwMCJ9LCJMaW5lV2VpZ2h0IjoxLjAsIkxpbmVUeXBlIjowLCJQYXJlbnRTdHlsZSI6eyIkcmVmIjoiOTkifX0sIlZlcnRpY2FsQ29ubmVjdG9yU3R5bGUiOnsiJGlkIjoiMzEwIiwiTGluZUNvbG9yIjp7IiRpZCI6IjMxMSIsIiR0eXBlIjoiTkxSRS5Db21tb24uRG9tLlNvbGlkQ29sb3JCcnVzaCwgTkxSRS5Db21tb24iLCJDb2xvciI6eyIkaWQiOiIzMTIiLCJBIjoyNTUsIlIiOjE3OCwiRyI6MTQsIkIiOjE4fX0sIkxpbmVXZWlnaHQiOjIuMCwiTGluZVR5cGUiOjAsIlBhcmVudFN0eWxlIjp7IiRyZWYiOiIxMDIifX0sIk1hcmdpbiI6bnVsbCwiU3RhcnREYXRlUG9zaXRpb24iOjMsIkVuZERhdGVQb3NpdGlvbiI6MywiRGF0ZUlzVmlzaWJsZSI6dHJ1ZSwiVGl0bGVQb3NpdGlvbiI6NCwiRHVyYXRpb25Qb3NpdGlvbiI6MiwiUGVyY2VudGFnZUNvbXBsZXRlZFBvc2l0aW9uIjo2LCJTcGFjaW5nIjoxMCwiSXNCZWxvd1RpbWViYW5kIjpmYWxzZSwiUGVyY2VudGFnZUNvbXBsZXRlU2hhcGVPcGFjaXR5IjozNSwiU2hhcGVTdHlsZSI6eyIkaWQiOiIzMTMiLCJNYXJnaW4iOnsiJHJlZiI6IjEwNiJ9LCJQYWRkaW5nIjp7IiRyZWYiOiIxMDcifSwiQmFja2dyb3VuZCI6eyIkaWQiOiIzMTQiLCJDb2xvciI6eyIkaWQiOiIzMTUiLCJBIjoyNTUsIlIiOjE1OSwiRyI6NDEsIkIiOjU0fX0sIklzVmlzaWJsZSI6dHJ1ZSwiV2lkdGgiOjAuMCwiSGVpZ2h0IjoxNi4wLCJCb3JkZXJTdHlsZSI6eyIkaWQiOiIzMTYiLCJMaW5lQ29sb3IiOnsiJGlkIjoiMzE3IiwiJHR5cGUiOiJOTFJFLkNvbW1vbi5Eb20uU29saWRDb2xvckJydXNoLCBOTFJFLkNvbW1vbiIsIkNvbG9yIjp7IiRpZCI6IjMxOCIsIkEiOjI1NSwiUiI6MjU1LCJHIjowLCJCIjowfX0sIkxpbmVXZWlnaHQiOjAuMCwiTGluZVR5cGUiOjAsIlBhcmVudFN0eWxlIjpudWxsfSwiUGFyZW50U3R5bGUiOnsiJHJlZiI6IjEwNSJ9fSwiVGl0bGVTdHlsZSI6eyIkaWQiOiIzMTkiLCJGb250U2V0dGluZ3MiOnsiJGlkIjoiMzIwIiwiRm9udFNpemUiOjEwLCJGb250TmFtZSI6IkNhbGlicmkiLCJJc0JvbGQiOnRydWUsIklzSXRhbGljIjpmYWxzZSwiSXNVbmRlcmxpbmVkIjpmYWxzZSwiUGFyZW50U3R5bGUiOnsiJHJlZiI6IjExNCJ9fSwiQXV0b1NpemUiOjAsIkZvcmVncm91bmQiOnsiJHJlZiI6IjExNSJ9LCJNYXhXaWR0aCI6OTYuNzEwMzExODg5NjQ4NDM4LCJNYXhIZWlnaHQiOiJJbmZpbml0eSIsIlNtYXJ0Rm9yZWdyb3VuZElzQWN0aXZlIjpmYWxzZSwiSG9yaXpvbnRhbEFsaWdubWVudCI6MCwiVmVydGljYWxBbGlnbm1lbnQiOjAsIlNtYXJ0Rm9yZWdyb3VuZCI6bnVsbCwiQmFja2dyb3VuZEZpbGxUeXBlIjowLCJNYXJnaW4iOnsiJHJlZiI6IjExNyJ9LCJQYWRkaW5nIjp7IiRyZWYiOiIxMTgifSwiQmFja2dyb3VuZCI6eyIkcmVmIjoiMTE5In0sIklzVmlzaWJsZSI6dHJ1ZSwiV2lkdGgiOjAuMCwiSGVpZ2h0IjowLjAsIkJvcmRlclN0eWxlIjp7IiRpZCI6IjMyMSIsIkxpbmVDb2xvciI6bnVsbCwiTGluZVdlaWdodCI6MC4wLCJMaW5lVHlwZSI6MCwiUGFyZW50U3R5bGUiOm51bGx9LCJQYXJlbnRTdHlsZSI6eyIkcmVmIjoiMTEzIn19LCJEYXRlU3R5bGUiOnsiJGlkIjoiMzIyIiwiRm9udFNldHRpbmdzIjp7IiRpZCI6IjMyMyIsIkZvbnRTaXplIjoxMCwiRm9udE5hbWUiOiJDYWxpYnJpIiwiSXNCb2xkIjpmYWxzZSwiSXNJdGFsaWMiOmZhbHNlLCJJc1VuZGVybGluZWQiOmZhbHNlLCJQYXJlbnRTdHlsZSI6eyIkcmVmIjoiMTIxIn19LCJBdXRvU2l6ZSI6MCwiRm9yZWdyb3VuZCI6eyIkaWQiOiIzMjQiLCJDb2xvciI6eyIkaWQiOiIzMjUiLCJBIjoyNTUsIlIiOjUwLCJHIjo1MCwiQiI6NTB9fSwiTWF4V2lkdGgiOjIwMC4wLCJNYXhIZWlnaHQiOiJJbmZpbml0eSIsIlNtYXJ0Rm9yZWdyb3VuZElzQWN0aXZlIjpmYWxzZSwiSG9yaXpvbnRhbEFsaWdubWVudCI6MiwiVmVydGljYWxBbGlnbm1lbnQiOjAsIlNtYXJ0Rm9yZWdyb3VuZCI6bnVsbCwiQmFja2dyb3VuZEZpbGxUeXBlIjowLCJNYXJnaW4iOnsiJHJlZiI6IjEyNCJ9LCJQYWRkaW5nIjp7IiRyZWYiOiIxMjUifSwiQmFja2dyb3VuZCI6eyIkcmVmIjoiMTI2In0sIklzVmlzaWJsZSI6dHJ1ZSwiV2lkdGgiOjAuMCwiSGVpZ2h0IjowLjAsIkJvcmRlclN0eWxlIjp7IiRpZCI6IjMyNiIsIkxpbmVDb2xvciI6bnVsbCwiTGluZVdlaWdodCI6MC4wLCJMaW5lVHlwZSI6MCwiUGFyZW50U3R5bGUiOm51bGx9LCJQYXJlbnRTdHlsZSI6eyIkcmVmIjoiMTIwIn19LCJEYXRlRm9ybWF0Ijp7IiRyZWYiOiIxMjcifSwiV2Vla051bWJlcmluZyI6eyIkaWQiOiIzMjciLCJGb3JtYXQiOjAsIklzVmlzaWJsZSI6ZmFsc2UsIkxhc3RLbm93blZpc2liaWxpdHlTdGF0ZSI6ZmFsc2V9LCJJc1Zpc2libGUiOnRydWUsIlBhcmVudFN0eWxlIjp7IiRyZWYiOiI4NCJ9fSwiSW5kZXgiOjYsIlNtYXJ0RHVyYXRpb25BY3RpdmF0ZWQiOmZhbHNlLCJEYXRlRm9ybWF0Ijp7IiRyZWYiOiIxMjcifSwiV2Vla051bWJlcmluZyI6eyIkaWQiOiIzMjgiLCJGb3JtYXQiOjAsIklzVmlzaWJsZSI6ZmFsc2UsIkxhc3RLbm93blZpc2liaWxpdHlTdGF0ZSI6ZmFsc2V9LCJJZCI6IjI3MjA1M2FkLTU4YTAtNDE3Yi1hZWU5LWJkMzEzMzIwNmQwOSIsIkltcG9ydElkIjpudWxsLCJUaXRsZSI6IkxlZ2FsIEFncmVlbWVudHMiLCJOb3RlIjpudWxsLCJIeXBlcmxpbmsiOnsiJGlkIjoiMzI5IiwiQWRkcmVzcyI6bnVsbCwiU3ViQWRkcmVzcyI6bnVsbH0sIklzQ2hhbmdlZCI6ZmFsc2UsIklzTmV3Ijp0cnVlfSx7IiRpZCI6IjMzMCIsIkdyb3VwTmFtZSI6bnVsbCwiU3RhcnREYXRlIjoiMjAyMS0wNC0xNVQwMDowMDowMFoiLCJFbmREYXRlIjoiMjAyMS0wNi0zMFQyMzo1OTowMFoiLCJQZXJjZW50YWdlQ29tcGxldGUiOm51bGwsIlN0eWxlIjp7IiRpZCI6IjMzMSIsIlNoYXBlIjowLCJTaGFwZVRoaWNrbmVzcyI6MSwiRHVyYXRpb25Gb3JtYXQiOjAsIkluY2x1ZGVOb25Xb3JraW5nRGF5c0luRHVyYXRpb24iOmZhbHNlLCJQZXJjZW50YWdlQ29tcGxldGVTdHlsZSI6eyIkaWQiOiIzMzIiLCJGb250U2V0dGluZ3MiOnsiJGlkIjoiMzMzIiwiRm9udFNpemUiOjEwLCJGb250TmFtZSI6IkNhbGlicmkiLCJJc0JvbGQiOmZhbHNlLCJJc0l0YWxpYyI6ZmFsc2UsIklzVW5kZXJsaW5lZCI6ZmFsc2UsIlBhcmVudFN0eWxlIjp7IiRyZWYiOiI4NiJ9fSwiQXV0b1NpemUiOjAsIkZvcmVncm91bmQiOnsiJHJlZiI6Ijg3In0sIk1heFdpZHRoIjoyMDAuMCwiTWF4SGVpZ2h0IjoiSW5maW5pdHkiLCJTbWFydEZvcmVncm91bmRJc0FjdGl2ZSI6ZmFsc2UsIkhvcml6b250YWxBbGlnbm1lbnQiOjAsIlZlcnRpY2FsQWxpZ25tZW50IjowLCJTbWFydEZvcmVncm91bmQiOm51bGwsIkJhY2tncm91bmRGaWxsVHlwZSI6MCwiTWFyZ2luIjp7IiRyZWYiOiI4OSJ9LCJQYWRkaW5nIjp7IiRyZWYiOiI5MCJ9LCJCYWNrZ3JvdW5kIjp7IiRyZWYiOiI5MSJ9LCJJc1Zpc2libGUiOnRydWUsIldpZHRoIjowLjAsIkhlaWdodCI6MC4wLCJCb3JkZXJTdHlsZSI6eyIkaWQiOiIzMzQiLCJMaW5lQ29sb3IiOm51bGwsIkxpbmVXZWlnaHQiOjAuMCwiTGluZVR5cGUiOjAsIlBhcmVudFN0eWxlIjpudWxsfSwiUGFyZW50U3R5bGUiOnsiJHJlZiI6Ijg1In19LCJEdXJhdGlvblN0eWxlIjp7IiRpZCI6IjMzNSIsIkZvbnRTZXR0aW5ncyI6eyIkaWQiOiIzMzYiLCJGb250U2l6ZSI6MTAsIkZvbnROYW1lIjoiQ2FsaWJyaSIsIklzQm9sZCI6ZmFsc2UsIklzSXRhbGljIjpmYWxzZSwiSXNVbmRlcmxpbmVkIjpmYWxzZSwiUGFyZW50U3R5bGUiOnsiJHJlZiI6IjkzIn19LCJBdXRvU2l6ZSI6MCwiRm9yZWdyb3VuZCI6eyIkcmVmIjoiOTQifSwiTWF4V2lkdGgiOjIwMC4wLCJNYXhIZWlnaHQiOiJJbmZpbml0eSIsIlNtYXJ0Rm9yZWdyb3VuZElzQWN0aXZlIjpmYWxzZSwiSG9yaXpvbnRhbEFsaWdubWVudCI6MCwiVmVydGljYWxBbGlnbm1lbnQiOjAsIlNtYXJ0Rm9yZWdyb3VuZCI6bnVsbCwiQmFja2dyb3VuZEZpbGxUeXBlIjowLCJNYXJnaW4iOnsiJHJlZiI6Ijk2In0sIlBhZGRpbmciOnsiJHJlZiI6Ijk3In0sIkJhY2tncm91bmQiOnsiJHJlZiI6Ijk4In0sIklzVmlzaWJsZSI6dHJ1ZSwiV2lkdGgiOjAuMCwiSGVpZ2h0IjowLjAsIkJvcmRlclN0eWxlIjp7IiRpZCI6IjMzNyIsIkxpbmVDb2xvciI6bnVsbCwiTGluZVdlaWdodCI6MC4wLCJMaW5lVHlwZSI6MCwiUGFyZW50U3R5bGUiOm51bGx9LCJQYXJlbnRTdHlsZSI6eyIkcmVmIjoiOTIifX0sIkhvcml6b250YWxDb25uZWN0b3JTdHlsZSI6eyIkaWQiOiIzMzgiLCJMaW5lQ29sb3IiOnsiJHJlZiI6IjEwMCJ9LCJMaW5lV2VpZ2h0IjoxLjAsIkxpbmVUeXBlIjowLCJQYXJlbnRTdHlsZSI6eyIkcmVmIjoiOTkifX0sIlZlcnRpY2FsQ29ubmVjdG9yU3R5bGUiOnsiJGlkIjoiMzM5IiwiTGluZUNvbG9yIjp7IiRpZCI6IjM0MCIsIiR0eXBlIjoiTkxSRS5Db21tb24uRG9tLlNvbGlkQ29sb3JCcnVzaCwgTkxSRS5Db21tb24iLCJDb2xvciI6eyIkaWQiOiIzNDEiLCJBIjoyNTUsIlIiOjY4LCJHIjoxMTQsIkIiOjE5Nn19LCJMaW5lV2VpZ2h0IjoyLjAsIkxpbmVUeXBlIjowLCJQYXJlbnRTdHlsZSI6eyIkcmVmIjoiMTAyIn19LCJNYXJnaW4iOm51bGwsIlN0YXJ0RGF0ZVBvc2l0aW9uIjozLCJFbmREYXRlUG9zaXRpb24iOjMsIkRhdGVJc1Zpc2libGUiOnRydWUsIlRpdGxlUG9zaXRpb24iOjQsIkR1cmF0aW9uUG9zaXRpb24iOjIsIlBlcmNlbnRhZ2VDb21wbGV0ZWRQb3NpdGlvbiI6NiwiU3BhY2luZyI6MTAsIklzQmVsb3dUaW1lYmFuZCI6ZmFsc2UsIlBlcmNlbnRhZ2VDb21wbGV0ZVNoYXBlT3BhY2l0eSI6MzUsIlNoYXBlU3R5bGUiOnsiJGlkIjoiMzQyIiwiTWFyZ2luIjp7IiRyZWYiOiIxMDYifSwiUGFkZGluZyI6eyIkcmVmIjoiMTA3In0sIkJhY2tncm91bmQiOnsiJGlkIjoiMzQzIiwiQ29sb3IiOnsiJGlkIjoiMzQ0IiwiQSI6MjU1LCJSIjo0NywiRyI6ODUsIkIiOjE1MX19LCJJc1Zpc2libGUiOnRydWUsIldpZHRoIjowLjAsIkhlaWdodCI6MTYuMCwiQm9yZGVyU3R5bGUiOnsiJGlkIjoiMzQ1IiwiTGluZUNvbG9yIjp7IiRpZCI6IjM0NiIsIiR0eXBlIjoiTkxSRS5Db21tb24uRG9tLlNvbGlkQ29sb3JCcnVzaCwgTkxSRS5Db21tb24iLCJDb2xvciI6eyIkaWQiOiIzNDciLCJBIjoyNTUsIlIiOjI1NSwiRyI6MCwiQiI6MH19LCJMaW5lV2VpZ2h0IjowLjAsIkxpbmVUeXBlIjowLCJQYXJlbnRTdHlsZSI6bnVsbH0sIlBhcmVudFN0eWxlIjp7IiRyZWYiOiIxMDUifX0sIlRpdGxlU3R5bGUiOnsiJGlkIjoiMzQ4IiwiRm9udFNldHRpbmdzIjp7IiRpZCI6IjM0OSIsIkZvbnRTaXplIjoxMCwiRm9udE5hbWUiOiJDYWxpYnJpIiwiSXNCb2xkIjp0cnVlLCJJc0l0YWxpYyI6ZmFsc2UsIklzVW5kZXJsaW5lZCI6ZmFsc2UsIlBhcmVudFN0eWxlIjp7IiRyZWYiOiIxMTQifX0sIkF1dG9TaXplIjowLCJGb3JlZ3JvdW5kIjp7IiRpZCI6IjM1MCIsIkNvbG9yIjp7IiRpZCI6IjM1MSIsIkEiOjI1NSwiUiI6NDcsIkciOjg1LCJCIjoxNTF9fSwiTWF4V2lkdGgiOjEwOC4zMjI2Nzc2MTIzMDQ2OSwiTWF4SGVpZ2h0IjoiSW5maW5pdHkiLCJTbWFydEZvcmVncm91bmRJc0FjdGl2ZSI6ZmFsc2UsIkhvcml6b250YWxBbGlnbm1lbnQiOjAsIlZlcnRpY2FsQWxpZ25tZW50IjowLCJTbWFydEZvcmVncm91bmQiOm51bGwsIkJhY2tncm91bmRGaWxsVHlwZSI6MCwiTWFyZ2luIjp7IiRyZWYiOiIxMTcifSwiUGFkZGluZyI6eyIkcmVmIjoiMTE4In0sIkJhY2tncm91bmQiOnsiJHJlZiI6IjExOSJ9LCJJc1Zpc2libGUiOnRydWUsIldpZHRoIjowLjAsIkhlaWdodCI6MC4wLCJCb3JkZXJTdHlsZSI6eyIkaWQiOiIzNTIiLCJMaW5lQ29sb3IiOm51bGwsIkxpbmVXZWlnaHQiOjAuMCwiTGluZVR5cGUiOjAsIlBhcmVudFN0eWxlIjpudWxsfSwiUGFyZW50U3R5bGUiOnsiJHJlZiI6IjExMyJ9fSwiRGF0ZVN0eWxlIjp7IiRpZCI6IjM1MyIsIkZvbnRTZXR0aW5ncyI6eyIkaWQiOiIzNTQiLCJGb250U2l6ZSI6MTAsIkZvbnROYW1lIjoiQ2FsaWJyaSIsIklzQm9sZCI6ZmFsc2UsIklzSXRhbGljIjpmYWxzZSwiSXNVbmRlcmxpbmVkIjpmYWxzZSwiUGFyZW50U3R5bGUiOnsiJHJlZiI6IjEyMSJ9fSwiQXV0b1NpemUiOjAsIkZvcmVncm91bmQiOnsiJGlkIjoiMzU1IiwiQ29sb3IiOnsiJGlkIjoiMzU2IiwiQSI6MjU1LCJSIjo1MCwiRyI6NTAsIkIiOjUwfX0sIk1heFdpZHRoIjoyMDAuMCwiTWF4SGVpZ2h0IjoiSW5maW5pdHkiLCJTbWFydEZvcmVncm91bmRJc0FjdGl2ZSI6ZmFsc2UsIkhvcml6b250YWxBbGlnbm1lbnQiOjIsIlZlcnRpY2FsQWxpZ25tZW50IjowLCJTbWFydEZvcmVncm91bmQiOm51bGwsIkJhY2tncm91bmRGaWxsVHlwZSI6MCwiTWFyZ2luIjp7IiRyZWYiOiIxMjQifSwiUGFkZGluZyI6eyIkcmVmIjoiMTI1In0sIkJhY2tncm91bmQiOnsiJHJlZiI6IjEyNiJ9LCJJc1Zpc2libGUiOnRydWUsIldpZHRoIjowLjAsIkhlaWdodCI6MC4wLCJCb3JkZXJTdHlsZSI6eyIkaWQiOiIzNTciLCJMaW5lQ29sb3IiOm51bGwsIkxpbmVXZWlnaHQiOjAuMCwiTGluZVR5cGUiOjAsIlBhcmVudFN0eWxlIjpudWxsfSwiUGFyZW50U3R5bGUiOnsiJHJlZiI6IjEyMCJ9fSwiRGF0ZUZvcm1hdCI6eyIkcmVmIjoiMTI3In0sIldlZWtOdW1iZXJpbmciOnsiJGlkIjoiMzU4IiwiRm9ybWF0IjowLCJJc1Zpc2libGUiOmZhbHNlLCJMYXN0S25vd25WaXNpYmlsaXR5U3RhdGUiOmZhbHNlfSwiSXNWaXNpYmxlIjp0cnVlLCJQYXJlbnRTdHlsZSI6eyIkcmVmIjoiODQifX0sIkluZGV4Ijo3LCJTbWFydER1cmF0aW9uQWN0aXZhdGVkIjpmYWxzZSwiRGF0ZUZvcm1hdCI6eyIkcmVmIjoiMTI3In0sIldlZWtOdW1iZXJpbmciOnsiJGlkIjoiMzU5IiwiRm9ybWF0IjowLCJJc1Zpc2libGUiOmZhbHNlLCJMYXN0S25vd25WaXNpYmlsaXR5U3RhdGUiOmZhbHNlfSwiSWQiOiI4OTQ2OTg3Yy01Yjc5LTQ0NDQtOTM0NC0yMGNmNzZmOTJmOGIiLCJJbXBvcnRJZCI6bnVsbCwiVGl0bGUiOiJBcmNoaXRlY3R1cmUgUmV2aWV3IiwiTm90ZSI6bnVsbCwiSHlwZXJsaW5rIjp7IiRpZCI6IjM2MCIsIkFkZHJlc3MiOm51bGwsIlN1YkFkZHJlc3MiOm51bGx9LCJJc0NoYW5nZWQiOmZhbHNlLCJJc05ldyI6dHJ1ZX0seyIkaWQiOiIzNjEiLCJHcm91cE5hbWUiOm51bGwsIlN0YXJ0RGF0ZSI6IjIwMjEtMDQtMTVUMDA6MDA6MDBaIiwiRW5kRGF0ZSI6IjIwMjEtMDYtMzBUMjM6NTk6MDBaIiwiUGVyY2VudGFnZUNvbXBsZXRlIjpudWxsLCJTdHlsZSI6eyIkaWQiOiIzNjIiLCJTaGFwZSI6MCwiU2hhcGVUaGlja25lc3MiOjEsIkR1cmF0aW9uRm9ybWF0IjowLCJJbmNsdWRlTm9uV29ya2luZ0RheXNJbkR1cmF0aW9uIjpmYWxzZSwiUGVyY2VudGFnZUNvbXBsZXRlU3R5bGUiOnsiJGlkIjoiMzYzIiwiRm9udFNldHRpbmdzIjp7IiRpZCI6IjM2NCIsIkZvbnRTaXplIjoxMCwiRm9udE5hbWUiOiJDYWxpYnJpIiwiSXNCb2xkIjpmYWxzZSwiSXNJdGFsaWMiOmZhbHNlLCJJc1VuZGVybGluZWQiOmZhbHNlLCJQYXJlbnRTdHlsZSI6eyIkcmVmIjoiODYifX0sIkF1dG9TaXplIjowLCJGb3JlZ3JvdW5kIjp7IiRyZWYiOiI4NyJ9LCJNYXhXaWR0aCI6MjAwLjAsIk1heEhlaWdodCI6IkluZmluaXR5IiwiU21hcnRGb3JlZ3JvdW5kSXNBY3RpdmUiOmZhbHNlLCJIb3Jpem9udGFsQWxpZ25tZW50IjowLCJWZXJ0aWNhbEFsaWdubWVudCI6MCwiU21hcnRGb3JlZ3JvdW5kIjpudWxsLCJCYWNrZ3JvdW5kRmlsbFR5cGUiOjAsIk1hcmdpbiI6eyIkcmVmIjoiODkifSwiUGFkZGluZyI6eyIkcmVmIjoiOTAifSwiQmFja2dyb3VuZCI6eyIkcmVmIjoiOTEifSwiSXNWaXNpYmxlIjp0cnVlLCJXaWR0aCI6MC4wLCJIZWlnaHQiOjAuMCwiQm9yZGVyU3R5bGUiOnsiJGlkIjoiMzY1IiwiTGluZUNvbG9yIjpudWxsLCJMaW5lV2VpZ2h0IjowLjAsIkxpbmVUeXBlIjowLCJQYXJlbnRTdHlsZSI6bnVsbH0sIlBhcmVudFN0eWxlIjp7IiRyZWYiOiI4NSJ9fSwiRHVyYXRpb25TdHlsZSI6eyIkaWQiOiIzNjYiLCJGb250U2V0dGluZ3MiOnsiJGlkIjoiMzY3IiwiRm9udFNpemUiOjEwLCJGb250TmFtZSI6IkNhbGlicmkiLCJJc0JvbGQiOmZhbHNlLCJJc0l0YWxpYyI6ZmFsc2UsIklzVW5kZXJsaW5lZCI6ZmFsc2UsIlBhcmVudFN0eWxlIjp7IiRyZWYiOiI5MyJ9fSwiQXV0b1NpemUiOjAsIkZvcmVncm91bmQiOnsiJHJlZiI6Ijk0In0sIk1heFdpZHRoIjoyMDAuMCwiTWF4SGVpZ2h0IjoiSW5maW5pdHkiLCJTbWFydEZvcmVncm91bmRJc0FjdGl2ZSI6ZmFsc2UsIkhvcml6b250YWxBbGlnbm1lbnQiOjAsIlZlcnRpY2FsQWxpZ25tZW50IjowLCJTbWFydEZvcmVncm91bmQiOm51bGwsIkJhY2tncm91bmRGaWxsVHlwZSI6MCwiTWFyZ2luIjp7IiRyZWYiOiI5NiJ9LCJQYWRkaW5nIjp7IiRyZWYiOiI5NyJ9LCJCYWNrZ3JvdW5kIjp7IiRyZWYiOiI5OCJ9LCJJc1Zpc2libGUiOnRydWUsIldpZHRoIjowLjAsIkhlaWdodCI6MC4wLCJCb3JkZXJTdHlsZSI6eyIkaWQiOiIzNjgiLCJMaW5lQ29sb3IiOm51bGwsIkxpbmVXZWlnaHQiOjAuMCwiTGluZVR5cGUiOjAsIlBhcmVudFN0eWxlIjpudWxsfSwiUGFyZW50U3R5bGUiOnsiJHJlZiI6IjkyIn19LCJIb3Jpem9udGFsQ29ubmVjdG9yU3R5bGUiOnsiJGlkIjoiMzY5IiwiTGluZUNvbG9yIjp7IiRyZWYiOiIxMDAifSwiTGluZVdlaWdodCI6MS4wLCJMaW5lVHlwZSI6MCwiUGFyZW50U3R5bGUiOnsiJHJlZiI6Ijk5In19LCJWZXJ0aWNhbENvbm5lY3RvclN0eWxlIjp7IiRpZCI6IjM3MCIsIkxpbmVDb2xvciI6eyIkaWQiOiIzNzEiLCIkdHlwZSI6Ik5MUkUuQ29tbW9uLkRvbS5Tb2xpZENvbG9yQnJ1c2gsIE5MUkUuQ29tbW9uIiwiQ29sb3IiOnsiJGlkIjoiMzcyIiwiQSI6MjU1LCJSIjo2OCwiRyI6MTE0LCJCIjoxOTZ9fSwiTGluZVdlaWdodCI6MC4wLCJMaW5lVHlwZSI6MCwiUGFyZW50U3R5bGUiOnsiJHJlZiI6IjEwMiJ9fSwiTWFyZ2luIjpudWxsLCJTdGFydERhdGVQb3NpdGlvbiI6MywiRW5kRGF0ZVBvc2l0aW9uIjozLCJEYXRlSXNWaXNpYmxlIjp0cnVlLCJUaXRsZVBvc2l0aW9uIjo0LCJEdXJhdGlvblBvc2l0aW9uIjoyLCJQZXJjZW50YWdlQ29tcGxldGVkUG9zaXRpb24iOjYsIlNwYWNpbmciOjEwLCJJc0JlbG93VGltZWJhbmQiOmZhbHNlLCJQZXJjZW50YWdlQ29tcGxldGVTaGFwZU9wYWNpdHkiOjM1LCJTaGFwZVN0eWxlIjp7IiRpZCI6IjM3MyIsIk1hcmdpbiI6eyIkcmVmIjoiMTA2In0sIlBhZGRpbmciOnsiJHJlZiI6IjEwNyJ9LCJCYWNrZ3JvdW5kIjp7IiRpZCI6IjM3NCIsIkNvbG9yIjp7IiRpZCI6IjM3NSIsIkEiOjI1NSwiUiI6NDcsIkciOjg1LCJCIjoxNTF9fSwiSXNWaXNpYmxlIjp0cnVlLCJXaWR0aCI6MC4wLCJIZWlnaHQiOjE2LjAsIkJvcmRlclN0eWxlIjp7IiRpZCI6IjM3NiIsIkxpbmVDb2xvciI6eyIkaWQiOiIzNzciLCIkdHlwZSI6Ik5MUkUuQ29tbW9uLkRvbS5Tb2xpZENvbG9yQnJ1c2gsIE5MUkUuQ29tbW9uIiwiQ29sb3IiOnsiJGlkIjoiMzc4IiwiQSI6MjU1LCJSIjoyNTUsIkciOjAsIkIiOjB9fSwiTGluZVdlaWdodCI6MC4wLCJMaW5lVHlwZSI6MCwiUGFyZW50U3R5bGUiOm51bGx9LCJQYXJlbnRTdHlsZSI6eyIkcmVmIjoiMTA1In19LCJUaXRsZVN0eWxlIjp7IiRpZCI6IjM3OSIsIkZvbnRTZXR0aW5ncyI6eyIkaWQiOiIzODAiLCJGb250U2l6ZSI6MTAsIkZvbnROYW1lIjoiQ2FsaWJyaSIsIklzQm9sZCI6dHJ1ZSwiSXNJdGFsaWMiOmZhbHNlLCJJc1VuZGVybGluZWQiOmZhbHNlLCJQYXJlbnRTdHlsZSI6eyIkcmVmIjoiMTE0In19LCJBdXRvU2l6ZSI6MCwiRm9yZWdyb3VuZCI6eyIkaWQiOiIzODEiLCJDb2xvciI6eyIkaWQiOiIzODIiLCJBIjoyNTUsIlIiOjQ3LCJHIjo4NSwiQiI6MTUxfX0sIk1heFdpZHRoIjo3Ni4wMTAxNTQ3MjQxMjExLCJNYXhIZWlnaHQiOiJJbmZpbml0eSIsIlNtYXJ0Rm9yZWdyb3VuZElzQWN0aXZlIjpmYWxzZSwiSG9yaXpvbnRhbEFsaWdubWVudCI6MCwiVmVydGljYWxBbGlnbm1lbnQiOjAsIlNtYXJ0Rm9yZWdyb3VuZCI6bnVsbCwiQmFja2dyb3VuZEZpbGxUeXBlIjowLCJNYXJnaW4iOnsiJHJlZiI6IjExNyJ9LCJQYWRkaW5nIjp7IiRyZWYiOiIxMTgifSwiQmFja2dyb3VuZCI6eyIkcmVmIjoiMTE5In0sIklzVmlzaWJsZSI6dHJ1ZSwiV2lkdGgiOjAuMCwiSGVpZ2h0IjowLjAsIkJvcmRlclN0eWxlIjp7IiRpZCI6IjM4MyIsIkxpbmVDb2xvciI6bnVsbCwiTGluZVdlaWdodCI6MC4wLCJMaW5lVHlwZSI6MCwiUGFyZW50U3R5bGUiOm51bGx9LCJQYXJlbnRTdHlsZSI6eyIkcmVmIjoiMTEzIn19LCJEYXRlU3R5bGUiOnsiJGlkIjoiMzg0IiwiRm9udFNldHRpbmdzIjp7IiRpZCI6IjM4NSIsIkZvbnRTaXplIjoxMCwiRm9udE5hbWUiOiJDYWxpYnJpIiwiSXNCb2xkIjpmYWxzZSwiSXNJdGFsaWMiOmZhbHNlLCJJc1VuZGVybGluZWQiOmZhbHNlLCJQYXJlbnRTdHlsZSI6eyIkcmVmIjoiMTIxIn19LCJBdXRvU2l6ZSI6MCwiRm9yZWdyb3VuZCI6eyIkaWQiOiIzODYiLCJDb2xvciI6eyIkaWQiOiIzODciLCJBIjoyNTUsIlIiOjUwLCJHIjo1MCwiQiI6NTB9fSwiTWF4V2lkdGgiOjIwMC4wLCJNYXhIZWlnaHQiOiJJbmZpbml0eSIsIlNtYXJ0Rm9yZWdyb3VuZElzQWN0aXZlIjpmYWxzZSwiSG9yaXpvbnRhbEFsaWdubWVudCI6MiwiVmVydGljYWxBbGlnbm1lbnQiOjAsIlNtYXJ0Rm9yZWdyb3VuZCI6bnVsbCwiQmFja2dyb3VuZEZpbGxUeXBlIjowLCJNYXJnaW4iOnsiJHJlZiI6IjEyNCJ9LCJQYWRkaW5nIjp7IiRyZWYiOiIxMjUifSwiQmFja2dyb3VuZCI6eyIkcmVmIjoiMTI2In0sIklzVmlzaWJsZSI6dHJ1ZSwiV2lkdGgiOjAuMCwiSGVpZ2h0IjowLjAsIkJvcmRlclN0eWxlIjp7IiRpZCI6IjM4OCIsIkxpbmVDb2xvciI6bnVsbCwiTGluZVdlaWdodCI6MC4wLCJMaW5lVHlwZSI6MCwiUGFyZW50U3R5bGUiOm51bGx9LCJQYXJlbnRTdHlsZSI6eyIkcmVmIjoiMTIwIn19LCJEYXRlRm9ybWF0Ijp7IiRyZWYiOiIxMjcifSwiV2Vla051bWJlcmluZyI6eyIkaWQiOiIzODkiLCJGb3JtYXQiOjAsIklzVmlzaWJsZSI6ZmFsc2UsIkxhc3RLbm93blZpc2liaWxpdHlTdGF0ZSI6ZmFsc2V9LCJJc1Zpc2libGUiOnRydWUsIlBhcmVudFN0eWxlIjp7IiRyZWYiOiI4NCJ9fSwiSW5kZXgiOjgsIlNtYXJ0RHVyYXRpb25BY3RpdmF0ZWQiOmZhbHNlLCJEYXRlRm9ybWF0Ijp7IiRyZWYiOiIxMjcifSwiV2Vla051bWJlcmluZyI6eyIkaWQiOiIzOTAiLCJGb3JtYXQiOjAsIklzVmlzaWJsZSI6ZmFsc2UsIkxhc3RLbm93blZpc2liaWxpdHlTdGF0ZSI6ZmFsc2V9LCJJZCI6IjQ0ZjY1NjM3LTU5NDMtNDRiZS1hNTgwLWRmYjVlMTRlYWU5MyIsIkltcG9ydElkIjpudWxsLCJUaXRsZSI6IlRyYWluaW5nIENhbGxzIiwiTm90ZSI6bnVsbCwiSHlwZXJsaW5rIjp7IiRpZCI6IjM5MSIsIkFkZHJlc3MiOm51bGwsIlN1YkFkZHJlc3MiOm51bGx9LCJJc0NoYW5nZWQiOmZhbHNlLCJJc05ldyI6dHJ1ZX0seyIkaWQiOiIzOTIiLCJHcm91cE5hbWUiOm51bGwsIlN0YXJ0RGF0ZSI6IjIwMjEtMDYtMjlUMDA6MDA6MDBaIiwiRW5kRGF0ZSI6IjIwMjEtMTEtMDNUMjM6NTk6MDBaIiwiUGVyY2VudGFnZUNvbXBsZXRlIjpudWxsLCJTdHlsZSI6eyIkaWQiOiIzOTMiLCJTaGFwZSI6MCwiU2hhcGVUaGlja25lc3MiOjEsIkR1cmF0aW9uRm9ybWF0IjowLCJJbmNsdWRlTm9uV29ya2luZ0RheXNJbkR1cmF0aW9uIjpmYWxzZSwiUGVyY2VudGFnZUNvbXBsZXRlU3R5bGUiOnsiJGlkIjoiMzk0IiwiRm9udFNldHRpbmdzIjp7IiRpZCI6IjM5NSIsIkZvbnRTaXplIjoxMCwiRm9udE5hbWUiOiJDYWxpYnJpIiwiSXNCb2xkIjpmYWxzZSwiSXNJdGFsaWMiOmZhbHNlLCJJc1VuZGVybGluZWQiOmZhbHNlLCJQYXJlbnRTdHlsZSI6eyIkcmVmIjoiODYifX0sIkF1dG9TaXplIjowLCJGb3JlZ3JvdW5kIjp7IiRyZWYiOiI4NyJ9LCJNYXhXaWR0aCI6MjAwLjAsIk1heEhlaWdodCI6IkluZmluaXR5IiwiU21hcnRGb3JlZ3JvdW5kSXNBY3RpdmUiOmZhbHNlLCJIb3Jpem9udGFsQWxpZ25tZW50IjowLCJWZXJ0aWNhbEFsaWdubWVudCI6MCwiU21hcnRGb3JlZ3JvdW5kIjpudWxsLCJCYWNrZ3JvdW5kRmlsbFR5cGUiOjAsIk1hcmdpbiI6eyIkcmVmIjoiODkifSwiUGFkZGluZyI6eyIkcmVmIjoiOTAifSwiQmFja2dyb3VuZCI6eyIkcmVmIjoiOTEifSwiSXNWaXNpYmxlIjp0cnVlLCJXaWR0aCI6MC4wLCJIZWlnaHQiOjAuMCwiQm9yZGVyU3R5bGUiOnsiJGlkIjoiMzk2IiwiTGluZUNvbG9yIjpudWxsLCJMaW5lV2VpZ2h0IjowLjAsIkxpbmVUeXBlIjowLCJQYXJlbnRTdHlsZSI6bnVsbH0sIlBhcmVudFN0eWxlIjp7IiRyZWYiOiI4NSJ9fSwiRHVyYXRpb25TdHlsZSI6eyIkaWQiOiIzOTciLCJGb250U2V0dGluZ3MiOnsiJGlkIjoiMzk4IiwiRm9udFNpemUiOjEwLCJGb250TmFtZSI6IkNhbGlicmkiLCJJc0JvbGQiOmZhbHNlLCJJc0l0YWxpYyI6ZmFsc2UsIklzVW5kZXJsaW5lZCI6ZmFsc2UsIlBhcmVudFN0eWxlIjp7IiRyZWYiOiI5MyJ9fSwiQXV0b1NpemUiOjAsIkZvcmVncm91bmQiOnsiJHJlZiI6Ijk0In0sIk1heFdpZHRoIjoyMDAuMCwiTWF4SGVpZ2h0IjoiSW5maW5pdHkiLCJTbWFydEZvcmVncm91bmRJc0FjdGl2ZSI6ZmFsc2UsIkhvcml6b250YWxBbGlnbm1lbnQiOjAsIlZlcnRpY2FsQWxpZ25tZW50IjowLCJTbWFydEZvcmVncm91bmQiOm51bGwsIkJhY2tncm91bmRGaWxsVHlwZSI6MCwiTWFyZ2luIjp7IiRyZWYiOiI5NiJ9LCJQYWRkaW5nIjp7IiRyZWYiOiI5NyJ9LCJCYWNrZ3JvdW5kIjp7IiRyZWYiOiI5OCJ9LCJJc1Zpc2libGUiOnRydWUsIldpZHRoIjowLjAsIkhlaWdodCI6MC4wLCJCb3JkZXJTdHlsZSI6eyIkaWQiOiIzOTkiLCJMaW5lQ29sb3IiOm51bGwsIkxpbmVXZWlnaHQiOjAuMCwiTGluZVR5cGUiOjAsIlBhcmVudFN0eWxlIjpudWxsfSwiUGFyZW50U3R5bGUiOnsiJHJlZiI6IjkyIn19LCJIb3Jpem9udGFsQ29ubmVjdG9yU3R5bGUiOnsiJGlkIjoiNDAwIiwiTGluZUNvbG9yIjp7IiRyZWYiOiIxMDAifSwiTGluZVdlaWdodCI6MS4wLCJMaW5lVHlwZSI6MCwiUGFyZW50U3R5bGUiOnsiJHJlZiI6Ijk5In19LCJWZXJ0aWNhbENvbm5lY3RvclN0eWxlIjp7IiRpZCI6IjQwMSIsIkxpbmVDb2xvciI6eyIkaWQiOiI0MDIiLCIkdHlwZSI6Ik5MUkUuQ29tbW9uLkRvbS5Tb2xpZENvbG9yQnJ1c2gsIE5MUkUuQ29tbW9uIiwiQ29sb3IiOnsiJGlkIjoiNDAzIiwiQSI6MjU1LCJSIjoyMzcsIkciOjEyNSwiQiI6NDl9fSwiTGluZVdlaWdodCI6Mi4wLCJMaW5lVHlwZSI6MCwiUGFyZW50U3R5bGUiOnsiJHJlZiI6IjEwMiJ9fSwiTWFyZ2luIjpudWxsLCJTdGFydERhdGVQb3NpdGlvbiI6MywiRW5kRGF0ZVBvc2l0aW9uIjozLCJEYXRlSXNWaXNpYmxlIjp0cnVlLCJUaXRsZVBvc2l0aW9uIjo0LCJEdXJhdGlvblBvc2l0aW9uIjoyLCJQZXJjZW50YWdlQ29tcGxldGVkUG9zaXRpb24iOjYsIlNwYWNpbmciOjEwLCJJc0JlbG93VGltZWJhbmQiOmZhbHNlLCJQZXJjZW50YWdlQ29tcGxldGVTaGFwZU9wYWNpdHkiOjM1LCJTaGFwZVN0eWxlIjp7IiRpZCI6IjQwNCIsIk1hcmdpbiI6eyIkcmVmIjoiMTA2In0sIlBhZGRpbmciOnsiJHJlZiI6IjEwNyJ9LCJCYWNrZ3JvdW5kIjp7IiRpZCI6IjQwNSIsIkNvbG9yIjp7IiRpZCI6IjQwNiIsIkEiOjI1NSwiUiI6MjQwLCJHIjoxMjcsIkIiOjl9fSwiSXNWaXNpYmxlIjp0cnVlLCJXaWR0aCI6MC4wLCJIZWlnaHQiOjE2LjAsIkJvcmRlclN0eWxlIjp7IiRpZCI6IjQwNyIsIkxpbmVDb2xvciI6eyIkaWQiOiI0MDgiLCIkdHlwZSI6Ik5MUkUuQ29tbW9uLkRvbS5Tb2xpZENvbG9yQnJ1c2gsIE5MUkUuQ29tbW9uIiwiQ29sb3IiOnsiJGlkIjoiNDA5IiwiQSI6MjU1LCJSIjoyNTUsIkciOjAsIkIiOjB9fSwiTGluZVdlaWdodCI6MC4wLCJMaW5lVHlwZSI6MCwiUGFyZW50U3R5bGUiOm51bGx9LCJQYXJlbnRTdHlsZSI6eyIkcmVmIjoiMTA1In19LCJUaXRsZVN0eWxlIjp7IiRpZCI6IjQxMCIsIkZvbnRTZXR0aW5ncyI6eyIkaWQiOiI0MTEiLCJGb250U2l6ZSI6MTAsIkZvbnROYW1lIjoiQ2FsaWJyaSIsIklzQm9sZCI6dHJ1ZSwiSXNJdGFsaWMiOmZhbHNlLCJJc1VuZGVybGluZWQiOmZhbHNlLCJQYXJlbnRTdHlsZSI6eyIkcmVmIjoiMTE0In19LCJBdXRvU2l6ZSI6MCwiRm9yZWdyb3VuZCI6eyIkaWQiOiI0MTIiLCJDb2xvciI6eyIkaWQiOiI0MTMiLCJBIjoyNTUsIlIiOjIzNywiRyI6MTI1LCJCIjo0OX19LCJNYXhXaWR0aCI6MTE0LjEyODgyMjMyNjY2MDE2LCJNYXhIZWlnaHQiOiJJbmZpbml0eSIsIlNtYXJ0Rm9yZWdyb3VuZElzQWN0aXZlIjpmYWxzZSwiSG9yaXpvbnRhbEFsaWdubWVudCI6MCwiVmVydGljYWxBbGlnbm1lbnQiOjAsIlNtYXJ0Rm9yZWdyb3VuZCI6bnVsbCwiQmFja2dyb3VuZEZpbGxUeXBlIjowLCJNYXJnaW4iOnsiJHJlZiI6IjExNyJ9LCJQYWRkaW5nIjp7IiRyZWYiOiIxMTgifSwiQmFja2dyb3VuZCI6eyIkcmVmIjoiMTE5In0sIklzVmlzaWJsZSI6dHJ1ZSwiV2lkdGgiOjAuMCwiSGVpZ2h0IjowLjAsIkJvcmRlclN0eWxlIjp7IiRpZCI6IjQxNCIsIkxpbmVDb2xvciI6bnVsbCwiTGluZVdlaWdodCI6MC4wLCJMaW5lVHlwZSI6MCwiUGFyZW50U3R5bGUiOm51bGx9LCJQYXJlbnRTdHlsZSI6eyIkcmVmIjoiMTEzIn19LCJEYXRlU3R5bGUiOnsiJGlkIjoiNDE1IiwiRm9udFNldHRpbmdzIjp7IiRpZCI6IjQxNiIsIkZvbnRTaXplIjoxMCwiRm9udE5hbWUiOiJDYWxpYnJpIiwiSXNCb2xkIjpmYWxzZSwiSXNJdGFsaWMiOmZhbHNlLCJJc1VuZGVybGluZWQiOmZhbHNlLCJQYXJlbnRTdHlsZSI6eyIkcmVmIjoiMTIxIn19LCJBdXRvU2l6ZSI6MCwiRm9yZWdyb3VuZCI6eyIkaWQiOiI0MTciLCJDb2xvciI6eyIkaWQiOiI0MTgiLCJBIjoyNTUsIlIiOjUwLCJHIjo1MCwiQiI6NTB9fSwiTWF4V2lkdGgiOjIwMC4wLCJNYXhIZWlnaHQiOiJJbmZpbml0eSIsIlNtYXJ0Rm9yZWdyb3VuZElzQWN0aXZlIjpmYWxzZSwiSG9yaXpvbnRhbEFsaWdubWVudCI6MiwiVmVydGljYWxBbGlnbm1lbnQiOjAsIlNtYXJ0Rm9yZWdyb3VuZCI6bnVsbCwiQmFja2dyb3VuZEZpbGxUeXBlIjowLCJNYXJnaW4iOnsiJHJlZiI6IjEyNCJ9LCJQYWRkaW5nIjp7IiRyZWYiOiIxMjUifSwiQmFja2dyb3VuZCI6eyIkcmVmIjoiMTI2In0sIklzVmlzaWJsZSI6dHJ1ZSwiV2lkdGgiOjAuMCwiSGVpZ2h0IjowLjAsIkJvcmRlclN0eWxlIjp7IiRpZCI6IjQxOSIsIkxpbmVDb2xvciI6bnVsbCwiTGluZVdlaWdodCI6MC4wLCJMaW5lVHlwZSI6MCwiUGFyZW50U3R5bGUiOm51bGx9LCJQYXJlbnRTdHlsZSI6eyIkcmVmIjoiMTIwIn19LCJEYXRlRm9ybWF0Ijp7IiRyZWYiOiIxMjcifSwiV2Vla051bWJlcmluZyI6eyIkaWQiOiI0MjAiLCJGb3JtYXQiOjAsIklzVmlzaWJsZSI6ZmFsc2UsIkxhc3RLbm93blZpc2liaWxpdHlTdGF0ZSI6ZmFsc2V9LCJJc1Zpc2libGUiOnRydWUsIlBhcmVudFN0eWxlIjp7IiRyZWYiOiI4NCJ9fSwiSW5kZXgiOjksIlNtYXJ0RHVyYXRpb25BY3RpdmF0ZWQiOmZhbHNlLCJEYXRlRm9ybWF0Ijp7IiRyZWYiOiIxMjcifSwiV2Vla051bWJlcmluZyI6eyIkaWQiOiI0MjEiLCJGb3JtYXQiOjAsIklzVmlzaWJsZSI6ZmFsc2UsIkxhc3RLbm93blZpc2liaWxpdHlTdGF0ZSI6ZmFsc2V9LCJJZCI6IjQwMDRmNDI5LTg0MDAtNDUwNy1iODQ5LWI4YzRlZDJhZDg0NCIsIkltcG9ydElkIjpudWxsLCJUaXRsZSI6IlBhcnRuZXIgRGV2ZWxvcG1lbnQiLCJOb3RlIjpudWxsLCJIeXBlcmxpbmsiOnsiJGlkIjoiNDIyIiwiQWRkcmVzcyI6bnVsbCwiU3ViQWRkcmVzcyI6bnVsbH0sIklzQ2hhbmdlZCI6ZmFsc2UsIklzTmV3Ijp0cnVlfSx7IiRpZCI6IjQyMyIsIkdyb3VwTmFtZSI6bnVsbCwiU3RhcnREYXRlIjoiMjAyMS0xMC0xNVQwMDowMDowMFoiLCJFbmREYXRlIjoiMjAyMS0xMS0zMFQyMzo1OTowMFoiLCJQZXJjZW50YWdlQ29tcGxldGUiOm51bGwsIlN0eWxlIjp7IiRpZCI6IjQyNCIsIlNoYXBlIjowLCJTaGFwZVRoaWNrbmVzcyI6MSwiRHVyYXRpb25Gb3JtYXQiOjAsIkluY2x1ZGVOb25Xb3JraW5nRGF5c0luRHVyYXRpb24iOmZhbHNlLCJQZXJjZW50YWdlQ29tcGxldGVTdHlsZSI6eyIkaWQiOiI0MjUiLCJGb250U2V0dGluZ3MiOnsiJGlkIjoiNDI2IiwiRm9udFNpemUiOjEwLCJGb250TmFtZSI6IkNhbGlicmkiLCJJc0JvbGQiOmZhbHNlLCJJc0l0YWxpYyI6ZmFsc2UsIklzVW5kZXJsaW5lZCI6ZmFsc2UsIlBhcmVudFN0eWxlIjp7IiRyZWYiOiI4NiJ9fSwiQXV0b1NpemUiOjAsIkZvcmVncm91bmQiOnsiJHJlZiI6Ijg3In0sIk1heFdpZHRoIjoyMDAuMCwiTWF4SGVpZ2h0IjoiSW5maW5pdHkiLCJTbWFydEZvcmVncm91bmRJc0FjdGl2ZSI6ZmFsc2UsIkhvcml6b250YWxBbGlnbm1lbnQiOjAsIlZlcnRpY2FsQWxpZ25tZW50IjowLCJTbWFydEZvcmVncm91bmQiOm51bGwsIkJhY2tncm91bmRGaWxsVHlwZSI6MCwiTWFyZ2luIjp7IiRyZWYiOiI4OSJ9LCJQYWRkaW5nIjp7IiRyZWYiOiI5MCJ9LCJCYWNrZ3JvdW5kIjp7IiRyZWYiOiI5MSJ9LCJJc1Zpc2libGUiOnRydWUsIldpZHRoIjowLjAsIkhlaWdodCI6MC4wLCJCb3JkZXJTdHlsZSI6eyIkaWQiOiI0MjciLCJMaW5lQ29sb3IiOm51bGwsIkxpbmVXZWlnaHQiOjAuMCwiTGluZVR5cGUiOjAsIlBhcmVudFN0eWxlIjpudWxsfSwiUGFyZW50U3R5bGUiOnsiJHJlZiI6Ijg1In19LCJEdXJhdGlvblN0eWxlIjp7IiRpZCI6IjQyOCIsIkZvbnRTZXR0aW5ncyI6eyIkaWQiOiI0MjkiLCJGb250U2l6ZSI6MTAsIkZvbnROYW1lIjoiQ2FsaWJyaSIsIklzQm9sZCI6ZmFsc2UsIklzSXRhbGljIjpmYWxzZSwiSXNVbmRlcmxpbmVkIjpmYWxzZSwiUGFyZW50U3R5bGUiOnsiJHJlZiI6IjkzIn19LCJBdXRvU2l6ZSI6MCwiRm9yZWdyb3VuZCI6eyIkcmVmIjoiOTQifSwiTWF4V2lkdGgiOjIwMC4wLCJNYXhIZWlnaHQiOiJJbmZpbml0eSIsIlNtYXJ0Rm9yZWdyb3VuZElzQWN0aXZlIjpmYWxzZSwiSG9yaXpvbnRhbEFsaWdubWVudCI6MCwiVmVydGljYWxBbGlnbm1lbnQiOjAsIlNtYXJ0Rm9yZWdyb3VuZCI6bnVsbCwiQmFja2dyb3VuZEZpbGxUeXBlIjowLCJNYXJnaW4iOnsiJHJlZiI6Ijk2In0sIlBhZGRpbmciOnsiJHJlZiI6Ijk3In0sIkJhY2tncm91bmQiOnsiJHJlZiI6Ijk4In0sIklzVmlzaWJsZSI6dHJ1ZSwiV2lkdGgiOjAuMCwiSGVpZ2h0IjowLjAsIkJvcmRlclN0eWxlIjp7IiRpZCI6IjQzMCIsIkxpbmVDb2xvciI6bnVsbCwiTGluZVdlaWdodCI6MC4wLCJMaW5lVHlwZSI6MCwiUGFyZW50U3R5bGUiOm51bGx9LCJQYXJlbnRTdHlsZSI6eyIkcmVmIjoiOTIifX0sIkhvcml6b250YWxDb25uZWN0b3JTdHlsZSI6eyIkaWQiOiI0MzEiLCJMaW5lQ29sb3IiOnsiJHJlZiI6IjEwMCJ9LCJMaW5lV2VpZ2h0IjoxLjAsIkxpbmVUeXBlIjowLCJQYXJlbnRTdHlsZSI6eyIkcmVmIjoiOTkifX0sIlZlcnRpY2FsQ29ubmVjdG9yU3R5bGUiOnsiJGlkIjoiNDMyIiwiTGluZUNvbG9yIjp7IiRpZCI6IjQzMyIsIiR0eXBlIjoiTkxSRS5Db21tb24uRG9tLlNvbGlkQ29sb3JCcnVzaCwgTkxSRS5Db21tb24iLCJDb2xvciI6eyIkaWQiOiI0MzQiLCJBIjoyNTUsIlIiOjc4LCJHIjoxMzMsIkIiOjY2fX0sIkxpbmVXZWlnaHQiOjIuMCwiTGluZVR5cGUiOjAsIlBhcmVudFN0eWxlIjp7IiRyZWYiOiIxMDIifX0sIk1hcmdpbiI6bnVsbCwiU3RhcnREYXRlUG9zaXRpb24iOjMsIkVuZERhdGVQb3NpdGlvbiI6MywiRGF0ZUlzVmlzaWJsZSI6dHJ1ZSwiVGl0bGVQb3NpdGlvbiI6NCwiRHVyYXRpb25Qb3NpdGlvbiI6MiwiUGVyY2VudGFnZUNvbXBsZXRlZFBvc2l0aW9uIjo2LCJTcGFjaW5nIjoxMCwiSXNCZWxvd1RpbWViYW5kIjpmYWxzZSwiUGVyY2VudGFnZUNvbXBsZXRlU2hhcGVPcGFjaXR5IjozNSwiU2hhcGVTdHlsZSI6eyIkaWQiOiI0MzUiLCJNYXJnaW4iOnsiJHJlZiI6IjEwNiJ9LCJQYWRkaW5nIjp7IiRpZCI6IjQzNiIsIlRvcCI6MCwiTGVmdCI6MCwiUmlnaHQiOjIsIkJvdHRvbSI6MH0sIkJhY2tncm91bmQiOnsiJGlkIjoiNDM3IiwiQ29sb3IiOnsiJGlkIjoiNDM4IiwiQSI6MjU1LCJSIjo3OCwiRyI6MTMzLCJCIjo2Nn19LCJJc1Zpc2libGUiOnRydWUsIldpZHRoIjowLjAsIkhlaWdodCI6MTYuMCwiQm9yZGVyU3R5bGUiOnsiJGlkIjoiNDM5IiwiTGluZUNvbG9yIjp7IiRpZCI6IjQ0MCIsIiR0eXBlIjoiTkxSRS5Db21tb24uRG9tLlNvbGlkQ29sb3JCcnVzaCwgTkxSRS5Db21tb24iLCJDb2xvciI6eyIkaWQiOiI0NDEiLCJBIjoyNTUsIlIiOjI1NSwiRyI6MCwiQiI6MH19LCJMaW5lV2VpZ2h0IjowLjAsIkxpbmVUeXBlIjowLCJQYXJlbnRTdHlsZSI6bnVsbH0sIlBhcmVudFN0eWxlIjp7IiRyZWYiOiIxMDUifX0sIlRpdGxlU3R5bGUiOnsiJGlkIjoiNDQyIiwiRm9udFNldHRpbmdzIjp7IiRpZCI6IjQ0MyIsIkZvbnRTaXplIjoxMCwiRm9udE5hbWUiOiJDYWxpYnJpIiwiSXNCb2xkIjp0cnVlLCJJc0l0YWxpYyI6ZmFsc2UsIklzVW5kZXJsaW5lZCI6ZmFsc2UsIlBhcmVudFN0eWxlIjp7IiRyZWYiOiIxMTQifX0sIkF1dG9TaXplIjowLCJGb3JlZ3JvdW5kIjp7IiRpZCI6IjQ0NCIsIkNvbG9yIjp7IiRpZCI6IjQ0NSIsIkEiOjI1NSwiUiI6NzgsIkciOjEzMywiQiI6NjZ9fSwiTWF4V2lkdGgiOjYyLjM3ODM0NTQ4OTUwMTk1MywiTWF4SGVpZ2h0IjoiSW5maW5pdHkiLCJTbWFydEZvcmVncm91bmRJc0FjdGl2ZSI6ZmFsc2UsIkhvcml6b250YWxBbGlnbm1lbnQiOjAsIlZlcnRpY2FsQWxpZ25tZW50IjowLCJTbWFydEZvcmVncm91bmQiOm51bGwsIkJhY2tncm91bmRGaWxsVHlwZSI6MCwiTWFyZ2luIjp7IiRyZWYiOiIxMTcifSwiUGFkZGluZyI6eyIkcmVmIjoiMTE4In0sIkJhY2tncm91bmQiOnsiJHJlZiI6IjExOSJ9LCJJc1Zpc2libGUiOnRydWUsIldpZHRoIjowLjAsIkhlaWdodCI6MC4wLCJCb3JkZXJTdHlsZSI6eyIkaWQiOiI0NDYiLCJMaW5lQ29sb3IiOm51bGwsIkxpbmVXZWlnaHQiOjAuMCwiTGluZVR5cGUiOjAsIlBhcmVudFN0eWxlIjpudWxsfSwiUGFyZW50U3R5bGUiOnsiJHJlZiI6IjExMyJ9fSwiRGF0ZVN0eWxlIjp7IiRpZCI6IjQ0NyIsIkZvbnRTZXR0aW5ncyI6eyIkaWQiOiI0NDgiLCJGb250U2l6ZSI6MTAsIkZvbnROYW1lIjoiQ2FsaWJyaSIsIklzQm9sZCI6ZmFsc2UsIklzSXRhbGljIjpmYWxzZSwiSXNVbmRlcmxpbmVkIjpmYWxzZSwiUGFyZW50U3R5bGUiOnsiJHJlZiI6IjEyMSJ9fSwiQXV0b1NpemUiOjAsIkZvcmVncm91bmQiOnsiJGlkIjoiNDQ5IiwiQ29sb3IiOnsiJGlkIjoiNDUwIiwiQSI6MjU1LCJSIjo1MCwiRyI6NTAsIkIiOjUwfX0sIk1heFdpZHRoIjoyMDAuMCwiTWF4SGVpZ2h0IjoiSW5maW5pdHkiLCJTbWFydEZvcmVncm91bmRJc0FjdGl2ZSI6ZmFsc2UsIkhvcml6b250YWxBbGlnbm1lbnQiOjIsIlZlcnRpY2FsQWxpZ25tZW50IjowLCJTbWFydEZvcmVncm91bmQiOm51bGwsIkJhY2tncm91bmRGaWxsVHlwZSI6MCwiTWFyZ2luIjp7IiRyZWYiOiIxMjQifSwiUGFkZGluZyI6eyIkcmVmIjoiMTI1In0sIkJhY2tncm91bmQiOnsiJHJlZiI6IjEyNiJ9LCJJc1Zpc2libGUiOnRydWUsIldpZHRoIjowLjAsIkhlaWdodCI6MC4wLCJCb3JkZXJTdHlsZSI6eyIkaWQiOiI0NTEiLCJMaW5lQ29sb3IiOm51bGwsIkxpbmVXZWlnaHQiOjAuMCwiTGluZVR5cGUiOjAsIlBhcmVudFN0eWxlIjpudWxsfSwiUGFyZW50U3R5bGUiOnsiJHJlZiI6IjEyMCJ9fSwiRGF0ZUZvcm1hdCI6eyIkcmVmIjoiMTI3In0sIldlZWtOdW1iZXJpbmciOnsiJGlkIjoiNDUyIiwiRm9ybWF0IjowLCJJc1Zpc2libGUiOmZhbHNlLCJMYXN0S25vd25WaXNpYmlsaXR5U3RhdGUiOmZhbHNlfSwiSXNWaXNpYmxlIjp0cnVlLCJQYXJlbnRTdHlsZSI6eyIkcmVmIjoiODQifX0sIkluZGV4IjoxMCwiU21hcnREdXJhdGlvbkFjdGl2YXRlZCI6ZmFsc2UsIkRhdGVGb3JtYXQiOnsiJHJlZiI6IjEyNyJ9LCJXZWVrTnVtYmVyaW5nIjp7IiRpZCI6IjQ1MyIsIkZvcm1hdCI6MCwiSXNWaXNpYmxlIjpmYWxzZSwiTGFzdEtub3duVmlzaWJpbGl0eVN0YXRlIjpmYWxzZX0sIklkIjoiOGRlYTdlNzktZWM0My00NTFjLTk1NDgtZDMwMWZlYmIxM2M0IiwiSW1wb3J0SWQiOm51bGwsIlRpdGxlIjoiTWFya2V0aW5nIiwiTm90ZSI6bnVsbCwiSHlwZXJsaW5rIjp7IiRpZCI6IjQ1NCIsIkFkZHJlc3MiOm51bGwsIlN1YkFkZHJlc3MiOm51bGx9LCJJc0NoYW5nZWQiOmZhbHNlLCJJc05ldyI6dHJ1ZX1dLCJTd2ltbGFuZXMiOltdLCJNc1Byb2plY3RJdGVtc1RyZWUiOm51bGwsIk1ldGFkYXRhIjp7IiRpZCI6IjQ1NSIsIlJlY2VudENvbG9yc0NvbGxlY3Rpb24iOiJbXSIsIk1zcExhdGVzdEltcG9ydEl0ZW1zIjoie1wiJGlkXCI6XCIxXCIsXCJSb290XCI6e1wiSW1wb3J0SWRcIjpudWxsLFwiSXNJbXBvcnRlZFwiOmZhbHNlLFwiQ2hpbGRyZW5cIjpbXX19IiwiTXNwU3luY0J5VWlkIjoiRmFsc2UiLCJNc3BDb2x1bW5zTWFwcGluZyI6Ilt7XCIkaWRcIjpcIjFcIixcIlNlbGVjdGVkTWFwcGluZ1wiOjEsXCJDb2x1bW5IZWFkZXJcIjpcIlN3aW1sYW5lXCJ9LHtcIiRpZFwiOlwiMlwiLFwiU2VsZWN0ZWRNYXBwaW5nXCI6MixcIkNvbHVtbkhlYWRlclwiOlwiTmFtZVwifSx7XCIkaWRcIjpcIjNcIixcIlNlbGVjdGVkTWFwcGluZ1wiOjMsXCJDb2x1bW5IZWFkZXJcIjpcIlN0YXJ0XCJ9LHtcIiRpZFwiOlwiNFwiLFwiU2VsZWN0ZWRNYXBwaW5nXCI6NCxcIkNvbHVtbkhlYWRlclwiOlwiRmluaXNoXCJ9LHtcIiRpZFwiOlwiNVwiLFwiU2VsZWN0ZWRNYXBwaW5nXCI6NSxcIkNvbHVtbkhlYWRlclwiOlwiUGVyY2VudENvbXBsZXRlXCJ9XSJ9LCJTZXR0aW5ncyI6eyIkaWQiOiI0NTYiLCJJbXBhT3B0aW9ucyI6bnVsbCwiVXNlQ29tcHJlc3Npb24iOmZhbHNlLCJDb21wcmVzaW9uUGVyY2VudGFnZSI6NTAuMCwiSW5hY3RpdmVJbnRlcnZhbFdpZHRoVGhyZXNob2xkIjozMC4wLCJJbmFjdGl2ZUludGVydmFsV2lkdGgiOjEuMCwiU3BsaXRUYXNrcyI6ZmFsc2UsIlVzZUNsdXN0ZXIiOmZhbHNlLCJFcHNpbG9uIjowLjAsIk1pblBvaW50c1RvRm9ybUFDbHVzdGVyIjoyLCJHZW5lcmF0ZUludmlzaWJsZVNoYXBlcyI6dHJ1ZSwiU21hcnRUaW1lbGluZVRhc2tQZXJjZW50YWdlRml0IjpmYWxzZX0sIklzTmV3IjpmYWxzZSwiSW1wb3J0VHlwZSI6MCwiRmlsZVBhdGgiOm51bGwsIlRpbWVDb25maWd1cmF0aW9uIjp7IiRpZCI6IjQ1NyIsIlVzZVRpbWUiOmZhbHNlLCJXb3JrRGF5U3RhcnQiOiIwMDowMDowMCIsIldvcmtEYXlFbmQiOiIyMzo1OTowMCJ9LCJMYXN0VXNlZFRlbXBsYXRlSWQiOiJjMTFmNmY0OS03ZGI4LTQ1ZmQtYmEzMi1iZmNhZWE0OTJmMzkiLCJGaXJzdFdlZWtPZlllYXIiOjB9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TIMEBANDCULTUREINFO" val="en-US"/>
  <p:tag name="OTLTIMEBANDSCALEFORMAT" val="MMM"/>
  <p:tag name="OTLTIMEBANDQUICKPOSITION" val="Custom"/>
  <p:tag name="OTLTIMEBANDSHAPETYPE" val="EllipseTimeband"/>
  <p:tag name="OTLTIMEBANDAUTODATERANGE" val="False"/>
  <p:tag name="OTLTIMEBANDWORKINGDAYS" val="Standard"/>
  <p:tag name="OTLTIMEBANDELAPSEDTIMEEXTENSION" val="False"/>
  <p:tag name="OTLTIMEBANDUSETIME" val="False"/>
  <p:tag name="OTLTIMEBANDTIMECONFIGWORKDAYSTART" val="00:00:00"/>
  <p:tag name="OTLTIMEBANDTIMECONFIGWORKDAYEND" val="23:59:00"/>
  <p:tag name="OTLTIMEBANDAPPENDYEARONYEARCHANGE" val="True"/>
  <p:tag name="OTLTIMEBANDSCALEMARKING" val="None"/>
  <p:tag name="OTLRIGHTENDCAPSMARGINRIGHT" val="20"/>
  <p:tag name="OTLLEFTENDCAPSMARGINLEFT" val="20"/>
  <p:tag name="OTLTIMEBANDSHAPEPADDINGTOP" val="3"/>
  <p:tag name="OTLTIMEBANDFYSTARTMONTH" val="January"/>
  <p:tag name="OTLTIMEBANDSHOWFYLABEL" val="True"/>
  <p:tag name="OTLTIMEBANDUSESTARTINGOFTHEYEARFORFYNUMBERING" val="True"/>
  <p:tag name="OTLTIMEBANDENDDATE" val="2021-11-30T23:59:00.0000000"/>
  <p:tag name="OTLTIMEBANDSTARTDATE" val="2021-01-01T00:00:00.0000000"/>
  <p:tag name="OTLTIMEBANDSCALETYPE" val="Months"/>
  <p:tag name="OTLTIMEBANDTHREEDEFFECTS" val="None"/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ELAPSEDSTYLE" val="Thick"/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TODAYPOSITION" val="Auto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/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1-01-15T00:00:00.0000000Z"/>
  <p:tag name="OTLENDDATE" val="2021-04-30T23:59:00.0000000Z"/>
  <p:tag name="OTLDURATIONFORMAT" val="day"/>
  <p:tag name="OTLSPACING" val="10"/>
  <p:tag name="OTLSHAPETHICKNESSTYPE" val="Regular"/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/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1-03-30T00:00:00.0000000Z"/>
  <p:tag name="OTLENDDATE" val="2021-04-30T23:59:00.0000000Z"/>
  <p:tag name="OTLDURATIONFORMAT" val="day"/>
  <p:tag name="OTLSPACING" val="10"/>
  <p:tag name="OTLSHAPETHICKNESSTYPE" val="Regular"/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/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1-04-15T00:00:00.0000000Z"/>
  <p:tag name="OTLENDDATE" val="2021-06-30T23:59:00.0000000Z"/>
  <p:tag name="OTLDURATIONFORMAT" val="day"/>
  <p:tag name="OTLSPACING" val="10"/>
  <p:tag name="OTLSHAPETHICKNESSTYPE" val="Regular"/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/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1-04-15T00:00:00.0000000Z"/>
  <p:tag name="OTLENDDATE" val="2021-06-30T23:59:00.0000000Z"/>
  <p:tag name="OTLDURATIONFORMAT" val="day"/>
  <p:tag name="OTLSPACING" val="10"/>
  <p:tag name="OTLSHAPETHICKNESSTYPE" val="Regular"/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/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1-06-29T00:00:00.0000000Z"/>
  <p:tag name="OTLENDDATE" val="2021-11-03T23:59:00.0000000Z"/>
  <p:tag name="OTLDURATIONFORMAT" val="day"/>
  <p:tag name="OTLSPACING" val="10"/>
  <p:tag name="OTLSHAPETHICKNESSTYPE" val="Regular"/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/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1-10-15T00:00:00.0000000Z"/>
  <p:tag name="OTLENDDATE" val="2021-11-30T23:59:00.0000000Z"/>
  <p:tag name="OTLDURATIONFORMAT" val="day"/>
  <p:tag name="OTLSPACING" val="10"/>
  <p:tag name="OTLSHAPETHICKNESSTYPE" val="Regular"/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EPARATOR" val=".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Validation Call 1"/>
  <p:tag name="OTLPOSITIONONTASK" val="None"/>
  <p:tag name="OTLRELATEDTASKID" val="00000000-0000-0000-0000-000000000000"/>
  <p:tag name="OTLWEEKNUMBERINGFORMAT" val="WNFormat1"/>
  <p:tag name="OTLWEEKNUMBERINGISVISIBLE" val="False"/>
  <p:tag name="OTLDATE" val="2021-06-30T23:59:00.0000000"/>
  <p:tag name="OTLDATEFORMATSTRING" val="MM.dd"/>
  <p:tag name="OTLMARKERSHAPE" val="OT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EPARATOR" val=".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Validation Call 2"/>
  <p:tag name="OTLPOSITIONONTASK" val="None"/>
  <p:tag name="OTLRELATEDTASKID" val="00000000-0000-0000-0000-000000000000"/>
  <p:tag name="OTLWEEKNUMBERINGFORMAT" val="WNFormat1"/>
  <p:tag name="OTLWEEKNUMBERINGISVISIBLE" val="False"/>
  <p:tag name="OTLDATE" val="2021-08-15T23:59:00.0000000"/>
  <p:tag name="OTLDATEFORMATSTRING" val="MM.dd"/>
  <p:tag name="OTLMARKERSHAPE" val="OT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EPARATOR" val=".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Validation Call 3"/>
  <p:tag name="OTLPOSITIONONTASK" val="None"/>
  <p:tag name="OTLRELATEDTASKID" val="00000000-0000-0000-0000-000000000000"/>
  <p:tag name="OTLWEEKNUMBERINGFORMAT" val="WNFormat1"/>
  <p:tag name="OTLWEEKNUMBERINGISVISIBLE" val="False"/>
  <p:tag name="OTLDATE" val="2021-10-11T23:59:00.0000000"/>
  <p:tag name="OTLDATEFORMATSTRING" val="MM.dd"/>
  <p:tag name="OTLMARKERSHAPE" val="OTL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.dd.yyyy"/>
  <p:tag name="OTLDATEFORMATSEPARATOR" val=".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Project Start"/>
  <p:tag name="OTLPOSITIONONTASK" val="None"/>
  <p:tag name="OTLRELATEDTASKID" val="00000000-0000-0000-0000-000000000000"/>
  <p:tag name="OTLWEEKNUMBERINGFORMAT" val="WNFormat1"/>
  <p:tag name="OTLWEEKNUMBERINGISVISIBLE" val="False"/>
  <p:tag name="OTLDATE" val="2021-01-15T23:59:00.0000000"/>
  <p:tag name="OTLMARKERSHAPE" val="OTL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.dd.yyyy"/>
  <p:tag name="OTLDATEFORMATSEPARATOR" val=".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Project End"/>
  <p:tag name="OTLPOSITIONONTASK" val="None"/>
  <p:tag name="OTLRELATEDTASKID" val="00000000-0000-0000-0000-000000000000"/>
  <p:tag name="OTLWEEKNUMBERINGFORMAT" val="WNFormat1"/>
  <p:tag name="OTLWEEKNUMBERINGISVISIBLE" val="False"/>
  <p:tag name="OTLDATE" val="2021-11-30T23:59:00.0000000"/>
  <p:tag name="OTLMARKERSHAPE" val="OT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0</TotalTime>
  <Words>70</Words>
  <Application>Microsoft Office PowerPoint</Application>
  <PresentationFormat>On-screen Show (4:3)</PresentationFormat>
  <Paragraphs>40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Corbel</vt:lpstr>
      <vt:lpstr>Lato</vt:lpstr>
      <vt:lpstr>Basis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2014-05-08T21:53:54Z</dcterms:created>
  <dcterms:modified xsi:type="dcterms:W3CDTF">2022-02-15T10:56:04Z</dcterms:modified>
</cp:coreProperties>
</file>