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08C9-C0E2-4D8F-A275-5CB10A42CCE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ED8F5-4526-4236-B274-04D765E6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2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24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08088-389E-41C6-A8C2-7EDEBDC78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4E7877-A07B-4873-BE08-14FCDD895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3A51D-4CD1-4956-90BB-7BBCDC892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5D0-6A93-4915-B2D7-2D4D50377F81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33CF4-CEE2-4A83-AC7B-C086F28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91D90-F03B-413C-8AF0-F1C50E18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869B-D847-4760-819B-34F936B87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8165A-DCB0-4545-8C69-6916E356C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EB65C-90A8-457A-9EBE-C630B94F9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8C298-02FA-42BD-9A1D-FA65206F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5D0-6A93-4915-B2D7-2D4D50377F81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E6BD7-EB79-4932-82C6-8D3AE7C0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91ED2-D8D4-4E39-9ED1-8878D701E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869B-D847-4760-819B-34F936B87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8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4B83B1-EA6B-47BF-808F-E62C2C1164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00B05B-795A-4442-AE6B-16151BD72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03480-3B04-4A03-93CC-5A4CDD3F2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5D0-6A93-4915-B2D7-2D4D50377F81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D2A7C-A516-4EB1-9E9B-F8F5D4596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9564B-3567-413B-9157-392E1254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869B-D847-4760-819B-34F936B87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66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847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8A7EE-310D-4286-8D5F-77766B1C5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5BAA6-D6FD-4F54-93F4-8E0B669B0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542A0-C626-4A02-919E-ECD8641D3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5D0-6A93-4915-B2D7-2D4D50377F81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6B79B-5D83-4978-BADF-2B9B44DB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FE016-0D44-4F67-9F7A-E6D0641A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869B-D847-4760-819B-34F936B87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3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356F0-BE41-4F41-87B0-A562D3CF9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E3D92-009F-47BC-B8AE-D2AE57758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157CF-B4FA-4615-8D80-E245EFC76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5D0-6A93-4915-B2D7-2D4D50377F81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13B6D-9C49-4AC1-A47F-DE1B46FBA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7EA52-40E5-4263-8B47-A4CE3A72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869B-D847-4760-819B-34F936B87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8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30C8C-9BAD-4BD4-B685-5BE0884C1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1F79D-21D7-40BC-BABD-3C34583AA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5BF91D-BA36-457A-9310-003498236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2BD96-BBA1-4347-84A9-3CAC8A1F3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5D0-6A93-4915-B2D7-2D4D50377F81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2FAB3-D557-41EC-BDD3-0C4AB90F4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6AACA-D251-458D-A06B-D1FD4A90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869B-D847-4760-819B-34F936B87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3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046F9-9B83-4717-8555-5854BAC6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B9C91-7A8E-4B20-8BA0-1EEFD2751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4753B-0250-4B52-BE02-FC023981A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7292C7-A9AA-4D4D-8C3C-08C4184DB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BF3D47-DEE8-46D2-87A2-4B8E00415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9F08DD-47DA-4EDE-A0AC-522E4E6B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5D0-6A93-4915-B2D7-2D4D50377F81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5B9E35-6082-4154-92C0-A1644010C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807862-8ADD-41EF-A94B-E9A70910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869B-D847-4760-819B-34F936B87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8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6F291-F564-4171-A218-F7095161D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71CB62-B4FA-4129-B600-12275B2B1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5D0-6A93-4915-B2D7-2D4D50377F81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9C74E-8359-4D02-A5CD-183FACF60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7EDB62-68EB-4CD2-8B58-3A272C0B7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869B-D847-4760-819B-34F936B87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9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321BBE-1B4D-4406-81E3-CC2F7DDB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5D0-6A93-4915-B2D7-2D4D50377F81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57D831-0826-416E-B554-AADDE8075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EA8C6-0AD8-435C-8D06-CDFD6A504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869B-D847-4760-819B-34F936B87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9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4916F-AB14-4E58-A825-0417BD8A8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12F29-D76C-409F-8167-B70E20180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72FFB-13A3-4371-ADC6-83A5D2C89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C54F7C-0C47-437E-8729-A9233101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5D0-6A93-4915-B2D7-2D4D50377F81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51865-678E-4B37-96CA-423630A6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5B14F-F210-4E15-B3BD-B86EBA991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869B-D847-4760-819B-34F936B87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4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270C9-B3D4-4360-9B1E-ACC05BAF4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6EE390-7708-4045-902D-1F73FA1B0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92B28-7FF5-44BC-B0D9-A6E1E58A2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A11C5-E3F6-44F3-A207-3828FFAB6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5D0-6A93-4915-B2D7-2D4D50377F81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52FD1-7B8F-4D94-875D-ECF264755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431CA-5111-4A05-8338-172530E7C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869B-D847-4760-819B-34F936B87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6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279343-2D88-45E8-A903-5E5AA12CD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AA512-DB38-492C-A0C9-61456A735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E3890-A60C-42C1-AE19-9188790D6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75D0-6A93-4915-B2D7-2D4D50377F81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619CA-013D-48D9-AD65-7435A7FED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8C800-CB70-47C7-A29D-1D76280C02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8869B-D847-4760-819B-34F936B87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3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Freeform 1">
            <a:extLst>
              <a:ext uri="{FF2B5EF4-FFF2-40B4-BE49-F238E27FC236}">
                <a16:creationId xmlns:a16="http://schemas.microsoft.com/office/drawing/2014/main" id="{228CB275-4B7F-9443-BB0A-9C58A65EF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263" y="2147654"/>
            <a:ext cx="547870" cy="3316295"/>
          </a:xfrm>
          <a:custGeom>
            <a:avLst/>
            <a:gdLst>
              <a:gd name="T0" fmla="*/ 0 w 1080"/>
              <a:gd name="T1" fmla="*/ 0 h 6541"/>
              <a:gd name="T2" fmla="*/ 1079 w 1080"/>
              <a:gd name="T3" fmla="*/ 0 h 6541"/>
              <a:gd name="T4" fmla="*/ 1079 w 1080"/>
              <a:gd name="T5" fmla="*/ 6540 h 6541"/>
              <a:gd name="T6" fmla="*/ 181 w 1080"/>
              <a:gd name="T7" fmla="*/ 6540 h 6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0" h="6541">
                <a:moveTo>
                  <a:pt x="0" y="0"/>
                </a:moveTo>
                <a:lnTo>
                  <a:pt x="1079" y="0"/>
                </a:lnTo>
                <a:lnTo>
                  <a:pt x="1079" y="6540"/>
                </a:lnTo>
                <a:lnTo>
                  <a:pt x="181" y="654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57" name="Freeform 2">
            <a:extLst>
              <a:ext uri="{FF2B5EF4-FFF2-40B4-BE49-F238E27FC236}">
                <a16:creationId xmlns:a16="http://schemas.microsoft.com/office/drawing/2014/main" id="{93BC192F-A495-A941-AF50-89EC80561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7142" y="1995592"/>
            <a:ext cx="552344" cy="3318530"/>
          </a:xfrm>
          <a:custGeom>
            <a:avLst/>
            <a:gdLst>
              <a:gd name="T0" fmla="*/ 1089 w 1090"/>
              <a:gd name="T1" fmla="*/ 6541 h 6542"/>
              <a:gd name="T2" fmla="*/ 0 w 1090"/>
              <a:gd name="T3" fmla="*/ 6541 h 6542"/>
              <a:gd name="T4" fmla="*/ 0 w 1090"/>
              <a:gd name="T5" fmla="*/ 0 h 6542"/>
              <a:gd name="T6" fmla="*/ 899 w 1090"/>
              <a:gd name="T7" fmla="*/ 0 h 6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0" h="6542">
                <a:moveTo>
                  <a:pt x="1089" y="6541"/>
                </a:moveTo>
                <a:lnTo>
                  <a:pt x="0" y="6541"/>
                </a:lnTo>
                <a:lnTo>
                  <a:pt x="0" y="0"/>
                </a:lnTo>
                <a:lnTo>
                  <a:pt x="899" y="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58" name="Line 3">
            <a:extLst>
              <a:ext uri="{FF2B5EF4-FFF2-40B4-BE49-F238E27FC236}">
                <a16:creationId xmlns:a16="http://schemas.microsoft.com/office/drawing/2014/main" id="{4FD35058-835D-F94B-B831-98F0A1949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722" y="3730888"/>
            <a:ext cx="3924541" cy="2237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59" name="Line 4">
            <a:extLst>
              <a:ext uri="{FF2B5EF4-FFF2-40B4-BE49-F238E27FC236}">
                <a16:creationId xmlns:a16="http://schemas.microsoft.com/office/drawing/2014/main" id="{5946649E-D074-8443-AC94-4113A1E6AB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37656" y="2147654"/>
            <a:ext cx="887775" cy="2237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60" name="Freeform 5">
            <a:extLst>
              <a:ext uri="{FF2B5EF4-FFF2-40B4-BE49-F238E27FC236}">
                <a16:creationId xmlns:a16="http://schemas.microsoft.com/office/drawing/2014/main" id="{3081FAAB-1EF7-D74D-A2D0-55DE6017C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3193" y="1765263"/>
            <a:ext cx="460659" cy="791617"/>
          </a:xfrm>
          <a:custGeom>
            <a:avLst/>
            <a:gdLst>
              <a:gd name="T0" fmla="*/ 907 w 908"/>
              <a:gd name="T1" fmla="*/ 0 h 1562"/>
              <a:gd name="T2" fmla="*/ 0 w 908"/>
              <a:gd name="T3" fmla="*/ 0 h 1562"/>
              <a:gd name="T4" fmla="*/ 0 w 908"/>
              <a:gd name="T5" fmla="*/ 1561 h 1562"/>
              <a:gd name="T6" fmla="*/ 907 w 908"/>
              <a:gd name="T7" fmla="*/ 1561 h 1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8" h="1562">
                <a:moveTo>
                  <a:pt x="907" y="0"/>
                </a:moveTo>
                <a:lnTo>
                  <a:pt x="0" y="0"/>
                </a:lnTo>
                <a:lnTo>
                  <a:pt x="0" y="1561"/>
                </a:lnTo>
                <a:lnTo>
                  <a:pt x="907" y="1561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61" name="Line 6">
            <a:extLst>
              <a:ext uri="{FF2B5EF4-FFF2-40B4-BE49-F238E27FC236}">
                <a16:creationId xmlns:a16="http://schemas.microsoft.com/office/drawing/2014/main" id="{353547BD-DA63-5F48-BF9C-DCD08BC80B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37656" y="3818100"/>
            <a:ext cx="887775" cy="2236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62" name="Freeform 7">
            <a:extLst>
              <a:ext uri="{FF2B5EF4-FFF2-40B4-BE49-F238E27FC236}">
                <a16:creationId xmlns:a16="http://schemas.microsoft.com/office/drawing/2014/main" id="{08597059-B56A-F94C-9FF0-83083A7E4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3193" y="3431236"/>
            <a:ext cx="460659" cy="791617"/>
          </a:xfrm>
          <a:custGeom>
            <a:avLst/>
            <a:gdLst>
              <a:gd name="T0" fmla="*/ 907 w 908"/>
              <a:gd name="T1" fmla="*/ 0 h 1561"/>
              <a:gd name="T2" fmla="*/ 0 w 908"/>
              <a:gd name="T3" fmla="*/ 0 h 1561"/>
              <a:gd name="T4" fmla="*/ 0 w 908"/>
              <a:gd name="T5" fmla="*/ 1560 h 1561"/>
              <a:gd name="T6" fmla="*/ 907 w 908"/>
              <a:gd name="T7" fmla="*/ 1560 h 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8" h="1561">
                <a:moveTo>
                  <a:pt x="907" y="0"/>
                </a:moveTo>
                <a:lnTo>
                  <a:pt x="0" y="0"/>
                </a:lnTo>
                <a:lnTo>
                  <a:pt x="0" y="1560"/>
                </a:lnTo>
                <a:lnTo>
                  <a:pt x="907" y="156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63" name="Line 8">
            <a:extLst>
              <a:ext uri="{FF2B5EF4-FFF2-40B4-BE49-F238E27FC236}">
                <a16:creationId xmlns:a16="http://schemas.microsoft.com/office/drawing/2014/main" id="{E5B69A41-8800-8B49-9CA2-4695274ED8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37656" y="5484073"/>
            <a:ext cx="887775" cy="2237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64" name="Freeform 9">
            <a:extLst>
              <a:ext uri="{FF2B5EF4-FFF2-40B4-BE49-F238E27FC236}">
                <a16:creationId xmlns:a16="http://schemas.microsoft.com/office/drawing/2014/main" id="{CA1D1DE7-6F85-654E-AEA2-2B19CACEA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3193" y="5101683"/>
            <a:ext cx="460659" cy="791617"/>
          </a:xfrm>
          <a:custGeom>
            <a:avLst/>
            <a:gdLst>
              <a:gd name="T0" fmla="*/ 907 w 908"/>
              <a:gd name="T1" fmla="*/ 0 h 1561"/>
              <a:gd name="T2" fmla="*/ 0 w 908"/>
              <a:gd name="T3" fmla="*/ 0 h 1561"/>
              <a:gd name="T4" fmla="*/ 0 w 908"/>
              <a:gd name="T5" fmla="*/ 1560 h 1561"/>
              <a:gd name="T6" fmla="*/ 907 w 908"/>
              <a:gd name="T7" fmla="*/ 1560 h 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8" h="1561">
                <a:moveTo>
                  <a:pt x="907" y="0"/>
                </a:moveTo>
                <a:lnTo>
                  <a:pt x="0" y="0"/>
                </a:lnTo>
                <a:lnTo>
                  <a:pt x="0" y="1560"/>
                </a:lnTo>
                <a:lnTo>
                  <a:pt x="907" y="156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65" name="Line 10">
            <a:extLst>
              <a:ext uri="{FF2B5EF4-FFF2-40B4-BE49-F238E27FC236}">
                <a16:creationId xmlns:a16="http://schemas.microsoft.com/office/drawing/2014/main" id="{7429BA71-D6FE-B345-BA29-069C59634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987" y="2147654"/>
            <a:ext cx="878829" cy="2237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66" name="Freeform 11">
            <a:extLst>
              <a:ext uri="{FF2B5EF4-FFF2-40B4-BE49-F238E27FC236}">
                <a16:creationId xmlns:a16="http://schemas.microsoft.com/office/drawing/2014/main" id="{EC239FB6-459C-9848-8F66-A051F53CA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9329" y="1765263"/>
            <a:ext cx="460659" cy="791617"/>
          </a:xfrm>
          <a:custGeom>
            <a:avLst/>
            <a:gdLst>
              <a:gd name="T0" fmla="*/ 0 w 909"/>
              <a:gd name="T1" fmla="*/ 0 h 1562"/>
              <a:gd name="T2" fmla="*/ 908 w 909"/>
              <a:gd name="T3" fmla="*/ 0 h 1562"/>
              <a:gd name="T4" fmla="*/ 908 w 909"/>
              <a:gd name="T5" fmla="*/ 1561 h 1562"/>
              <a:gd name="T6" fmla="*/ 0 w 909"/>
              <a:gd name="T7" fmla="*/ 1561 h 1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9" h="1562">
                <a:moveTo>
                  <a:pt x="0" y="0"/>
                </a:moveTo>
                <a:lnTo>
                  <a:pt x="908" y="0"/>
                </a:lnTo>
                <a:lnTo>
                  <a:pt x="908" y="1561"/>
                </a:lnTo>
                <a:lnTo>
                  <a:pt x="0" y="1561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67" name="Line 12">
            <a:extLst>
              <a:ext uri="{FF2B5EF4-FFF2-40B4-BE49-F238E27FC236}">
                <a16:creationId xmlns:a16="http://schemas.microsoft.com/office/drawing/2014/main" id="{DED26204-D842-A44E-AA8C-8ABF80F51C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987" y="3818100"/>
            <a:ext cx="878829" cy="2236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69" name="Freeform 13">
            <a:extLst>
              <a:ext uri="{FF2B5EF4-FFF2-40B4-BE49-F238E27FC236}">
                <a16:creationId xmlns:a16="http://schemas.microsoft.com/office/drawing/2014/main" id="{AF06C221-20FA-754A-98DA-2F37CA2B4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9329" y="3431236"/>
            <a:ext cx="460659" cy="791617"/>
          </a:xfrm>
          <a:custGeom>
            <a:avLst/>
            <a:gdLst>
              <a:gd name="T0" fmla="*/ 0 w 909"/>
              <a:gd name="T1" fmla="*/ 0 h 1561"/>
              <a:gd name="T2" fmla="*/ 908 w 909"/>
              <a:gd name="T3" fmla="*/ 0 h 1561"/>
              <a:gd name="T4" fmla="*/ 908 w 909"/>
              <a:gd name="T5" fmla="*/ 1560 h 1561"/>
              <a:gd name="T6" fmla="*/ 0 w 909"/>
              <a:gd name="T7" fmla="*/ 1560 h 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9" h="1561">
                <a:moveTo>
                  <a:pt x="0" y="0"/>
                </a:moveTo>
                <a:lnTo>
                  <a:pt x="908" y="0"/>
                </a:lnTo>
                <a:lnTo>
                  <a:pt x="908" y="1560"/>
                </a:lnTo>
                <a:lnTo>
                  <a:pt x="0" y="156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70" name="Line 14">
            <a:extLst>
              <a:ext uri="{FF2B5EF4-FFF2-40B4-BE49-F238E27FC236}">
                <a16:creationId xmlns:a16="http://schemas.microsoft.com/office/drawing/2014/main" id="{1854DEB8-8B6C-A841-8C18-A740B6B2C3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987" y="5484073"/>
            <a:ext cx="878829" cy="2237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71" name="Freeform 15">
            <a:extLst>
              <a:ext uri="{FF2B5EF4-FFF2-40B4-BE49-F238E27FC236}">
                <a16:creationId xmlns:a16="http://schemas.microsoft.com/office/drawing/2014/main" id="{E239005B-A5D3-454E-BE70-217E04BE3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9329" y="5101683"/>
            <a:ext cx="460659" cy="791617"/>
          </a:xfrm>
          <a:custGeom>
            <a:avLst/>
            <a:gdLst>
              <a:gd name="T0" fmla="*/ 0 w 909"/>
              <a:gd name="T1" fmla="*/ 0 h 1561"/>
              <a:gd name="T2" fmla="*/ 908 w 909"/>
              <a:gd name="T3" fmla="*/ 0 h 1561"/>
              <a:gd name="T4" fmla="*/ 908 w 909"/>
              <a:gd name="T5" fmla="*/ 1560 h 1561"/>
              <a:gd name="T6" fmla="*/ 0 w 909"/>
              <a:gd name="T7" fmla="*/ 1560 h 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9" h="1561">
                <a:moveTo>
                  <a:pt x="0" y="0"/>
                </a:moveTo>
                <a:lnTo>
                  <a:pt x="908" y="0"/>
                </a:lnTo>
                <a:lnTo>
                  <a:pt x="908" y="1560"/>
                </a:lnTo>
                <a:lnTo>
                  <a:pt x="0" y="156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88" name="Freeform 23">
            <a:extLst>
              <a:ext uri="{FF2B5EF4-FFF2-40B4-BE49-F238E27FC236}">
                <a16:creationId xmlns:a16="http://schemas.microsoft.com/office/drawing/2014/main" id="{551F519F-E5B8-2F43-B29E-8A5E8BAD2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5187" y="2843114"/>
            <a:ext cx="1744241" cy="1739769"/>
          </a:xfrm>
          <a:custGeom>
            <a:avLst/>
            <a:gdLst>
              <a:gd name="T0" fmla="*/ 3075 w 3439"/>
              <a:gd name="T1" fmla="*/ 3429 h 3430"/>
              <a:gd name="T2" fmla="*/ 3075 w 3439"/>
              <a:gd name="T3" fmla="*/ 3429 h 3430"/>
              <a:gd name="T4" fmla="*/ 363 w 3439"/>
              <a:gd name="T5" fmla="*/ 3429 h 3430"/>
              <a:gd name="T6" fmla="*/ 0 w 3439"/>
              <a:gd name="T7" fmla="*/ 3075 h 3430"/>
              <a:gd name="T8" fmla="*/ 0 w 3439"/>
              <a:gd name="T9" fmla="*/ 363 h 3430"/>
              <a:gd name="T10" fmla="*/ 363 w 3439"/>
              <a:gd name="T11" fmla="*/ 0 h 3430"/>
              <a:gd name="T12" fmla="*/ 3075 w 3439"/>
              <a:gd name="T13" fmla="*/ 0 h 3430"/>
              <a:gd name="T14" fmla="*/ 3438 w 3439"/>
              <a:gd name="T15" fmla="*/ 363 h 3430"/>
              <a:gd name="T16" fmla="*/ 3438 w 3439"/>
              <a:gd name="T17" fmla="*/ 3075 h 3430"/>
              <a:gd name="T18" fmla="*/ 3075 w 3439"/>
              <a:gd name="T19" fmla="*/ 3429 h 3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39" h="3430">
                <a:moveTo>
                  <a:pt x="3075" y="3429"/>
                </a:moveTo>
                <a:lnTo>
                  <a:pt x="3075" y="3429"/>
                </a:lnTo>
                <a:cubicBezTo>
                  <a:pt x="363" y="3429"/>
                  <a:pt x="363" y="3429"/>
                  <a:pt x="363" y="3429"/>
                </a:cubicBezTo>
                <a:cubicBezTo>
                  <a:pt x="163" y="3429"/>
                  <a:pt x="0" y="3275"/>
                  <a:pt x="0" y="3075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164"/>
                  <a:pt x="163" y="0"/>
                  <a:pt x="363" y="0"/>
                </a:cubicBezTo>
                <a:cubicBezTo>
                  <a:pt x="3075" y="0"/>
                  <a:pt x="3075" y="0"/>
                  <a:pt x="3075" y="0"/>
                </a:cubicBezTo>
                <a:cubicBezTo>
                  <a:pt x="3274" y="0"/>
                  <a:pt x="3438" y="164"/>
                  <a:pt x="3438" y="363"/>
                </a:cubicBezTo>
                <a:cubicBezTo>
                  <a:pt x="3438" y="3075"/>
                  <a:pt x="3438" y="3075"/>
                  <a:pt x="3438" y="3075"/>
                </a:cubicBezTo>
                <a:cubicBezTo>
                  <a:pt x="3438" y="3275"/>
                  <a:pt x="3274" y="3429"/>
                  <a:pt x="3075" y="342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33" name="Freeform 68">
            <a:extLst>
              <a:ext uri="{FF2B5EF4-FFF2-40B4-BE49-F238E27FC236}">
                <a16:creationId xmlns:a16="http://schemas.microsoft.com/office/drawing/2014/main" id="{9C40BE41-77BC-2B4D-B26B-1AD961835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859" y="1467847"/>
            <a:ext cx="1308180" cy="1308182"/>
          </a:xfrm>
          <a:custGeom>
            <a:avLst/>
            <a:gdLst>
              <a:gd name="T0" fmla="*/ 1289 w 2578"/>
              <a:gd name="T1" fmla="*/ 2577 h 2578"/>
              <a:gd name="T2" fmla="*/ 1289 w 2578"/>
              <a:gd name="T3" fmla="*/ 2577 h 2578"/>
              <a:gd name="T4" fmla="*/ 1289 w 2578"/>
              <a:gd name="T5" fmla="*/ 2577 h 2578"/>
              <a:gd name="T6" fmla="*/ 0 w 2578"/>
              <a:gd name="T7" fmla="*/ 1288 h 2578"/>
              <a:gd name="T8" fmla="*/ 0 w 2578"/>
              <a:gd name="T9" fmla="*/ 1288 h 2578"/>
              <a:gd name="T10" fmla="*/ 1289 w 2578"/>
              <a:gd name="T11" fmla="*/ 0 h 2578"/>
              <a:gd name="T12" fmla="*/ 1289 w 2578"/>
              <a:gd name="T13" fmla="*/ 0 h 2578"/>
              <a:gd name="T14" fmla="*/ 2577 w 2578"/>
              <a:gd name="T15" fmla="*/ 1288 h 2578"/>
              <a:gd name="T16" fmla="*/ 2577 w 2578"/>
              <a:gd name="T17" fmla="*/ 1288 h 2578"/>
              <a:gd name="T18" fmla="*/ 1289 w 2578"/>
              <a:gd name="T19" fmla="*/ 2577 h 2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78" h="2578">
                <a:moveTo>
                  <a:pt x="1289" y="2577"/>
                </a:moveTo>
                <a:lnTo>
                  <a:pt x="1289" y="2577"/>
                </a:lnTo>
                <a:lnTo>
                  <a:pt x="1289" y="2577"/>
                </a:lnTo>
                <a:cubicBezTo>
                  <a:pt x="581" y="2577"/>
                  <a:pt x="0" y="1996"/>
                  <a:pt x="0" y="1288"/>
                </a:cubicBezTo>
                <a:lnTo>
                  <a:pt x="0" y="1288"/>
                </a:lnTo>
                <a:cubicBezTo>
                  <a:pt x="0" y="580"/>
                  <a:pt x="581" y="0"/>
                  <a:pt x="1289" y="0"/>
                </a:cubicBezTo>
                <a:lnTo>
                  <a:pt x="1289" y="0"/>
                </a:lnTo>
                <a:cubicBezTo>
                  <a:pt x="2005" y="0"/>
                  <a:pt x="2577" y="580"/>
                  <a:pt x="2577" y="1288"/>
                </a:cubicBezTo>
                <a:lnTo>
                  <a:pt x="2577" y="1288"/>
                </a:lnTo>
                <a:cubicBezTo>
                  <a:pt x="2577" y="1996"/>
                  <a:pt x="2005" y="2577"/>
                  <a:pt x="1289" y="257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76" name="Freeform 111">
            <a:extLst>
              <a:ext uri="{FF2B5EF4-FFF2-40B4-BE49-F238E27FC236}">
                <a16:creationId xmlns:a16="http://schemas.microsoft.com/office/drawing/2014/main" id="{F6E72DBD-4D4F-5743-B635-35AD0B825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859" y="3077915"/>
            <a:ext cx="1308180" cy="1305945"/>
          </a:xfrm>
          <a:custGeom>
            <a:avLst/>
            <a:gdLst>
              <a:gd name="T0" fmla="*/ 1289 w 2578"/>
              <a:gd name="T1" fmla="*/ 2576 h 2577"/>
              <a:gd name="T2" fmla="*/ 1289 w 2578"/>
              <a:gd name="T3" fmla="*/ 2576 h 2577"/>
              <a:gd name="T4" fmla="*/ 1289 w 2578"/>
              <a:gd name="T5" fmla="*/ 2576 h 2577"/>
              <a:gd name="T6" fmla="*/ 0 w 2578"/>
              <a:gd name="T7" fmla="*/ 1288 h 2577"/>
              <a:gd name="T8" fmla="*/ 0 w 2578"/>
              <a:gd name="T9" fmla="*/ 1288 h 2577"/>
              <a:gd name="T10" fmla="*/ 1289 w 2578"/>
              <a:gd name="T11" fmla="*/ 0 h 2577"/>
              <a:gd name="T12" fmla="*/ 1289 w 2578"/>
              <a:gd name="T13" fmla="*/ 0 h 2577"/>
              <a:gd name="T14" fmla="*/ 2577 w 2578"/>
              <a:gd name="T15" fmla="*/ 1288 h 2577"/>
              <a:gd name="T16" fmla="*/ 2577 w 2578"/>
              <a:gd name="T17" fmla="*/ 1288 h 2577"/>
              <a:gd name="T18" fmla="*/ 1289 w 2578"/>
              <a:gd name="T19" fmla="*/ 2576 h 2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78" h="2577">
                <a:moveTo>
                  <a:pt x="1289" y="2576"/>
                </a:moveTo>
                <a:lnTo>
                  <a:pt x="1289" y="2576"/>
                </a:lnTo>
                <a:lnTo>
                  <a:pt x="1289" y="2576"/>
                </a:lnTo>
                <a:cubicBezTo>
                  <a:pt x="581" y="2576"/>
                  <a:pt x="0" y="2004"/>
                  <a:pt x="0" y="1288"/>
                </a:cubicBezTo>
                <a:lnTo>
                  <a:pt x="0" y="1288"/>
                </a:lnTo>
                <a:cubicBezTo>
                  <a:pt x="0" y="581"/>
                  <a:pt x="581" y="0"/>
                  <a:pt x="1289" y="0"/>
                </a:cubicBezTo>
                <a:lnTo>
                  <a:pt x="1289" y="0"/>
                </a:lnTo>
                <a:cubicBezTo>
                  <a:pt x="2005" y="0"/>
                  <a:pt x="2577" y="581"/>
                  <a:pt x="2577" y="1288"/>
                </a:cubicBezTo>
                <a:lnTo>
                  <a:pt x="2577" y="1288"/>
                </a:lnTo>
                <a:cubicBezTo>
                  <a:pt x="2577" y="2004"/>
                  <a:pt x="2005" y="2576"/>
                  <a:pt x="1289" y="257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21" name="Freeform 156">
            <a:extLst>
              <a:ext uri="{FF2B5EF4-FFF2-40B4-BE49-F238E27FC236}">
                <a16:creationId xmlns:a16="http://schemas.microsoft.com/office/drawing/2014/main" id="{214A9C01-599E-2E43-A18C-6166B84B9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859" y="4692456"/>
            <a:ext cx="1308180" cy="1303709"/>
          </a:xfrm>
          <a:custGeom>
            <a:avLst/>
            <a:gdLst>
              <a:gd name="T0" fmla="*/ 1289 w 2578"/>
              <a:gd name="T1" fmla="*/ 2568 h 2569"/>
              <a:gd name="T2" fmla="*/ 1289 w 2578"/>
              <a:gd name="T3" fmla="*/ 2568 h 2569"/>
              <a:gd name="T4" fmla="*/ 1289 w 2578"/>
              <a:gd name="T5" fmla="*/ 2568 h 2569"/>
              <a:gd name="T6" fmla="*/ 0 w 2578"/>
              <a:gd name="T7" fmla="*/ 1279 h 2569"/>
              <a:gd name="T8" fmla="*/ 0 w 2578"/>
              <a:gd name="T9" fmla="*/ 1279 h 2569"/>
              <a:gd name="T10" fmla="*/ 1289 w 2578"/>
              <a:gd name="T11" fmla="*/ 0 h 2569"/>
              <a:gd name="T12" fmla="*/ 1289 w 2578"/>
              <a:gd name="T13" fmla="*/ 0 h 2569"/>
              <a:gd name="T14" fmla="*/ 2577 w 2578"/>
              <a:gd name="T15" fmla="*/ 1279 h 2569"/>
              <a:gd name="T16" fmla="*/ 2577 w 2578"/>
              <a:gd name="T17" fmla="*/ 1279 h 2569"/>
              <a:gd name="T18" fmla="*/ 1289 w 2578"/>
              <a:gd name="T19" fmla="*/ 2568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78" h="2569">
                <a:moveTo>
                  <a:pt x="1289" y="2568"/>
                </a:moveTo>
                <a:lnTo>
                  <a:pt x="1289" y="2568"/>
                </a:lnTo>
                <a:lnTo>
                  <a:pt x="1289" y="2568"/>
                </a:lnTo>
                <a:cubicBezTo>
                  <a:pt x="581" y="2568"/>
                  <a:pt x="0" y="1996"/>
                  <a:pt x="0" y="1279"/>
                </a:cubicBezTo>
                <a:lnTo>
                  <a:pt x="0" y="1279"/>
                </a:lnTo>
                <a:cubicBezTo>
                  <a:pt x="0" y="572"/>
                  <a:pt x="581" y="0"/>
                  <a:pt x="1289" y="0"/>
                </a:cubicBezTo>
                <a:lnTo>
                  <a:pt x="1289" y="0"/>
                </a:lnTo>
                <a:cubicBezTo>
                  <a:pt x="2005" y="0"/>
                  <a:pt x="2577" y="572"/>
                  <a:pt x="2577" y="1279"/>
                </a:cubicBezTo>
                <a:lnTo>
                  <a:pt x="2577" y="1279"/>
                </a:lnTo>
                <a:cubicBezTo>
                  <a:pt x="2577" y="1996"/>
                  <a:pt x="2005" y="2568"/>
                  <a:pt x="1289" y="256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64" name="Freeform 199">
            <a:extLst>
              <a:ext uri="{FF2B5EF4-FFF2-40B4-BE49-F238E27FC236}">
                <a16:creationId xmlns:a16="http://schemas.microsoft.com/office/drawing/2014/main" id="{26FB540F-0EAB-2A40-BEE4-99A81BF39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12" y="1467847"/>
            <a:ext cx="1308182" cy="1308182"/>
          </a:xfrm>
          <a:custGeom>
            <a:avLst/>
            <a:gdLst>
              <a:gd name="T0" fmla="*/ 1289 w 2578"/>
              <a:gd name="T1" fmla="*/ 2577 h 2578"/>
              <a:gd name="T2" fmla="*/ 1289 w 2578"/>
              <a:gd name="T3" fmla="*/ 2577 h 2578"/>
              <a:gd name="T4" fmla="*/ 1289 w 2578"/>
              <a:gd name="T5" fmla="*/ 2577 h 2578"/>
              <a:gd name="T6" fmla="*/ 0 w 2578"/>
              <a:gd name="T7" fmla="*/ 1288 h 2578"/>
              <a:gd name="T8" fmla="*/ 0 w 2578"/>
              <a:gd name="T9" fmla="*/ 1288 h 2578"/>
              <a:gd name="T10" fmla="*/ 1289 w 2578"/>
              <a:gd name="T11" fmla="*/ 0 h 2578"/>
              <a:gd name="T12" fmla="*/ 1289 w 2578"/>
              <a:gd name="T13" fmla="*/ 0 h 2578"/>
              <a:gd name="T14" fmla="*/ 2577 w 2578"/>
              <a:gd name="T15" fmla="*/ 1288 h 2578"/>
              <a:gd name="T16" fmla="*/ 2577 w 2578"/>
              <a:gd name="T17" fmla="*/ 1288 h 2578"/>
              <a:gd name="T18" fmla="*/ 1289 w 2578"/>
              <a:gd name="T19" fmla="*/ 2577 h 2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78" h="2578">
                <a:moveTo>
                  <a:pt x="1289" y="2577"/>
                </a:moveTo>
                <a:lnTo>
                  <a:pt x="1289" y="2577"/>
                </a:lnTo>
                <a:lnTo>
                  <a:pt x="1289" y="2577"/>
                </a:lnTo>
                <a:cubicBezTo>
                  <a:pt x="581" y="2577"/>
                  <a:pt x="0" y="1996"/>
                  <a:pt x="0" y="1288"/>
                </a:cubicBezTo>
                <a:lnTo>
                  <a:pt x="0" y="1288"/>
                </a:lnTo>
                <a:cubicBezTo>
                  <a:pt x="0" y="580"/>
                  <a:pt x="581" y="0"/>
                  <a:pt x="1289" y="0"/>
                </a:cubicBezTo>
                <a:lnTo>
                  <a:pt x="1289" y="0"/>
                </a:lnTo>
                <a:cubicBezTo>
                  <a:pt x="2005" y="0"/>
                  <a:pt x="2577" y="580"/>
                  <a:pt x="2577" y="1288"/>
                </a:cubicBezTo>
                <a:lnTo>
                  <a:pt x="2577" y="1288"/>
                </a:lnTo>
                <a:cubicBezTo>
                  <a:pt x="2577" y="1996"/>
                  <a:pt x="2005" y="2577"/>
                  <a:pt x="1289" y="257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07" name="Freeform 242">
            <a:extLst>
              <a:ext uri="{FF2B5EF4-FFF2-40B4-BE49-F238E27FC236}">
                <a16:creationId xmlns:a16="http://schemas.microsoft.com/office/drawing/2014/main" id="{0354A1BB-9338-374A-A9B7-58122A56C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12" y="3077915"/>
            <a:ext cx="1308182" cy="1305945"/>
          </a:xfrm>
          <a:custGeom>
            <a:avLst/>
            <a:gdLst>
              <a:gd name="T0" fmla="*/ 1289 w 2578"/>
              <a:gd name="T1" fmla="*/ 2576 h 2577"/>
              <a:gd name="T2" fmla="*/ 1289 w 2578"/>
              <a:gd name="T3" fmla="*/ 2576 h 2577"/>
              <a:gd name="T4" fmla="*/ 1289 w 2578"/>
              <a:gd name="T5" fmla="*/ 2576 h 2577"/>
              <a:gd name="T6" fmla="*/ 0 w 2578"/>
              <a:gd name="T7" fmla="*/ 1288 h 2577"/>
              <a:gd name="T8" fmla="*/ 0 w 2578"/>
              <a:gd name="T9" fmla="*/ 1288 h 2577"/>
              <a:gd name="T10" fmla="*/ 1289 w 2578"/>
              <a:gd name="T11" fmla="*/ 0 h 2577"/>
              <a:gd name="T12" fmla="*/ 1289 w 2578"/>
              <a:gd name="T13" fmla="*/ 0 h 2577"/>
              <a:gd name="T14" fmla="*/ 2577 w 2578"/>
              <a:gd name="T15" fmla="*/ 1288 h 2577"/>
              <a:gd name="T16" fmla="*/ 2577 w 2578"/>
              <a:gd name="T17" fmla="*/ 1288 h 2577"/>
              <a:gd name="T18" fmla="*/ 1289 w 2578"/>
              <a:gd name="T19" fmla="*/ 2576 h 2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78" h="2577">
                <a:moveTo>
                  <a:pt x="1289" y="2576"/>
                </a:moveTo>
                <a:lnTo>
                  <a:pt x="1289" y="2576"/>
                </a:lnTo>
                <a:lnTo>
                  <a:pt x="1289" y="2576"/>
                </a:lnTo>
                <a:cubicBezTo>
                  <a:pt x="581" y="2576"/>
                  <a:pt x="0" y="2004"/>
                  <a:pt x="0" y="1288"/>
                </a:cubicBezTo>
                <a:lnTo>
                  <a:pt x="0" y="1288"/>
                </a:lnTo>
                <a:cubicBezTo>
                  <a:pt x="0" y="581"/>
                  <a:pt x="581" y="0"/>
                  <a:pt x="1289" y="0"/>
                </a:cubicBezTo>
                <a:lnTo>
                  <a:pt x="1289" y="0"/>
                </a:lnTo>
                <a:cubicBezTo>
                  <a:pt x="2005" y="0"/>
                  <a:pt x="2577" y="581"/>
                  <a:pt x="2577" y="1288"/>
                </a:cubicBezTo>
                <a:lnTo>
                  <a:pt x="2577" y="1288"/>
                </a:lnTo>
                <a:cubicBezTo>
                  <a:pt x="2577" y="2004"/>
                  <a:pt x="2005" y="2576"/>
                  <a:pt x="1289" y="257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50" name="Freeform 285">
            <a:extLst>
              <a:ext uri="{FF2B5EF4-FFF2-40B4-BE49-F238E27FC236}">
                <a16:creationId xmlns:a16="http://schemas.microsoft.com/office/drawing/2014/main" id="{6ED635C4-C9D4-F44D-BF80-5A81AFC2D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12" y="4692456"/>
            <a:ext cx="1308182" cy="1303709"/>
          </a:xfrm>
          <a:custGeom>
            <a:avLst/>
            <a:gdLst>
              <a:gd name="T0" fmla="*/ 1289 w 2578"/>
              <a:gd name="T1" fmla="*/ 2568 h 2569"/>
              <a:gd name="T2" fmla="*/ 1289 w 2578"/>
              <a:gd name="T3" fmla="*/ 2568 h 2569"/>
              <a:gd name="T4" fmla="*/ 1289 w 2578"/>
              <a:gd name="T5" fmla="*/ 2568 h 2569"/>
              <a:gd name="T6" fmla="*/ 0 w 2578"/>
              <a:gd name="T7" fmla="*/ 1279 h 2569"/>
              <a:gd name="T8" fmla="*/ 0 w 2578"/>
              <a:gd name="T9" fmla="*/ 1279 h 2569"/>
              <a:gd name="T10" fmla="*/ 1289 w 2578"/>
              <a:gd name="T11" fmla="*/ 0 h 2569"/>
              <a:gd name="T12" fmla="*/ 1289 w 2578"/>
              <a:gd name="T13" fmla="*/ 0 h 2569"/>
              <a:gd name="T14" fmla="*/ 2577 w 2578"/>
              <a:gd name="T15" fmla="*/ 1279 h 2569"/>
              <a:gd name="T16" fmla="*/ 2577 w 2578"/>
              <a:gd name="T17" fmla="*/ 1279 h 2569"/>
              <a:gd name="T18" fmla="*/ 1289 w 2578"/>
              <a:gd name="T19" fmla="*/ 2568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78" h="2569">
                <a:moveTo>
                  <a:pt x="1289" y="2568"/>
                </a:moveTo>
                <a:lnTo>
                  <a:pt x="1289" y="2568"/>
                </a:lnTo>
                <a:lnTo>
                  <a:pt x="1289" y="2568"/>
                </a:lnTo>
                <a:cubicBezTo>
                  <a:pt x="581" y="2568"/>
                  <a:pt x="0" y="1996"/>
                  <a:pt x="0" y="1279"/>
                </a:cubicBezTo>
                <a:lnTo>
                  <a:pt x="0" y="1279"/>
                </a:lnTo>
                <a:cubicBezTo>
                  <a:pt x="0" y="572"/>
                  <a:pt x="581" y="0"/>
                  <a:pt x="1289" y="0"/>
                </a:cubicBezTo>
                <a:lnTo>
                  <a:pt x="1289" y="0"/>
                </a:lnTo>
                <a:cubicBezTo>
                  <a:pt x="2005" y="0"/>
                  <a:pt x="2577" y="572"/>
                  <a:pt x="2577" y="1279"/>
                </a:cubicBezTo>
                <a:lnTo>
                  <a:pt x="2577" y="1279"/>
                </a:lnTo>
                <a:cubicBezTo>
                  <a:pt x="2577" y="1996"/>
                  <a:pt x="2005" y="2568"/>
                  <a:pt x="1289" y="256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9" name="Freeform 422">
            <a:extLst>
              <a:ext uri="{FF2B5EF4-FFF2-40B4-BE49-F238E27FC236}">
                <a16:creationId xmlns:a16="http://schemas.microsoft.com/office/drawing/2014/main" id="{D657C634-E90B-914A-8088-ECE56D69D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5256" y="1447722"/>
            <a:ext cx="690989" cy="630610"/>
          </a:xfrm>
          <a:custGeom>
            <a:avLst/>
            <a:gdLst>
              <a:gd name="T0" fmla="*/ 844 w 1363"/>
              <a:gd name="T1" fmla="*/ 0 h 1244"/>
              <a:gd name="T2" fmla="*/ 844 w 1363"/>
              <a:gd name="T3" fmla="*/ 0 h 1244"/>
              <a:gd name="T4" fmla="*/ 518 w 1363"/>
              <a:gd name="T5" fmla="*/ 0 h 1244"/>
              <a:gd name="T6" fmla="*/ 227 w 1363"/>
              <a:gd name="T7" fmla="*/ 164 h 1244"/>
              <a:gd name="T8" fmla="*/ 64 w 1363"/>
              <a:gd name="T9" fmla="*/ 445 h 1244"/>
              <a:gd name="T10" fmla="*/ 64 w 1363"/>
              <a:gd name="T11" fmla="*/ 790 h 1244"/>
              <a:gd name="T12" fmla="*/ 227 w 1363"/>
              <a:gd name="T13" fmla="*/ 1071 h 1244"/>
              <a:gd name="T14" fmla="*/ 518 w 1363"/>
              <a:gd name="T15" fmla="*/ 1243 h 1244"/>
              <a:gd name="T16" fmla="*/ 844 w 1363"/>
              <a:gd name="T17" fmla="*/ 1243 h 1244"/>
              <a:gd name="T18" fmla="*/ 1144 w 1363"/>
              <a:gd name="T19" fmla="*/ 1071 h 1244"/>
              <a:gd name="T20" fmla="*/ 1307 w 1363"/>
              <a:gd name="T21" fmla="*/ 790 h 1244"/>
              <a:gd name="T22" fmla="*/ 1307 w 1363"/>
              <a:gd name="T23" fmla="*/ 445 h 1244"/>
              <a:gd name="T24" fmla="*/ 1144 w 1363"/>
              <a:gd name="T25" fmla="*/ 164 h 1244"/>
              <a:gd name="T26" fmla="*/ 844 w 1363"/>
              <a:gd name="T27" fmla="*/ 0 h 1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3" h="1244">
                <a:moveTo>
                  <a:pt x="844" y="0"/>
                </a:moveTo>
                <a:lnTo>
                  <a:pt x="844" y="0"/>
                </a:lnTo>
                <a:cubicBezTo>
                  <a:pt x="518" y="0"/>
                  <a:pt x="518" y="0"/>
                  <a:pt x="518" y="0"/>
                </a:cubicBezTo>
                <a:cubicBezTo>
                  <a:pt x="400" y="0"/>
                  <a:pt x="291" y="64"/>
                  <a:pt x="227" y="164"/>
                </a:cubicBezTo>
                <a:cubicBezTo>
                  <a:pt x="64" y="445"/>
                  <a:pt x="64" y="445"/>
                  <a:pt x="64" y="445"/>
                </a:cubicBezTo>
                <a:cubicBezTo>
                  <a:pt x="0" y="554"/>
                  <a:pt x="0" y="681"/>
                  <a:pt x="64" y="790"/>
                </a:cubicBezTo>
                <a:cubicBezTo>
                  <a:pt x="227" y="1071"/>
                  <a:pt x="227" y="1071"/>
                  <a:pt x="227" y="1071"/>
                </a:cubicBezTo>
                <a:cubicBezTo>
                  <a:pt x="291" y="1180"/>
                  <a:pt x="400" y="1243"/>
                  <a:pt x="518" y="1243"/>
                </a:cubicBezTo>
                <a:cubicBezTo>
                  <a:pt x="844" y="1243"/>
                  <a:pt x="844" y="1243"/>
                  <a:pt x="844" y="1243"/>
                </a:cubicBezTo>
                <a:cubicBezTo>
                  <a:pt x="971" y="1243"/>
                  <a:pt x="1080" y="1180"/>
                  <a:pt x="1144" y="1071"/>
                </a:cubicBezTo>
                <a:cubicBezTo>
                  <a:pt x="1307" y="790"/>
                  <a:pt x="1307" y="790"/>
                  <a:pt x="1307" y="790"/>
                </a:cubicBezTo>
                <a:cubicBezTo>
                  <a:pt x="1362" y="681"/>
                  <a:pt x="1362" y="554"/>
                  <a:pt x="1307" y="445"/>
                </a:cubicBezTo>
                <a:cubicBezTo>
                  <a:pt x="1144" y="164"/>
                  <a:pt x="1144" y="164"/>
                  <a:pt x="1144" y="164"/>
                </a:cubicBezTo>
                <a:cubicBezTo>
                  <a:pt x="1080" y="64"/>
                  <a:pt x="971" y="0"/>
                  <a:pt x="844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90" name="Freeform 423">
            <a:extLst>
              <a:ext uri="{FF2B5EF4-FFF2-40B4-BE49-F238E27FC236}">
                <a16:creationId xmlns:a16="http://schemas.microsoft.com/office/drawing/2014/main" id="{4768E0ED-55AC-294E-9BFF-2D6BA2270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5256" y="2243811"/>
            <a:ext cx="690989" cy="630610"/>
          </a:xfrm>
          <a:custGeom>
            <a:avLst/>
            <a:gdLst>
              <a:gd name="T0" fmla="*/ 844 w 1363"/>
              <a:gd name="T1" fmla="*/ 0 h 1244"/>
              <a:gd name="T2" fmla="*/ 844 w 1363"/>
              <a:gd name="T3" fmla="*/ 0 h 1244"/>
              <a:gd name="T4" fmla="*/ 518 w 1363"/>
              <a:gd name="T5" fmla="*/ 0 h 1244"/>
              <a:gd name="T6" fmla="*/ 227 w 1363"/>
              <a:gd name="T7" fmla="*/ 172 h 1244"/>
              <a:gd name="T8" fmla="*/ 64 w 1363"/>
              <a:gd name="T9" fmla="*/ 454 h 1244"/>
              <a:gd name="T10" fmla="*/ 64 w 1363"/>
              <a:gd name="T11" fmla="*/ 790 h 1244"/>
              <a:gd name="T12" fmla="*/ 227 w 1363"/>
              <a:gd name="T13" fmla="*/ 1071 h 1244"/>
              <a:gd name="T14" fmla="*/ 518 w 1363"/>
              <a:gd name="T15" fmla="*/ 1243 h 1244"/>
              <a:gd name="T16" fmla="*/ 844 w 1363"/>
              <a:gd name="T17" fmla="*/ 1243 h 1244"/>
              <a:gd name="T18" fmla="*/ 1144 w 1363"/>
              <a:gd name="T19" fmla="*/ 1071 h 1244"/>
              <a:gd name="T20" fmla="*/ 1307 w 1363"/>
              <a:gd name="T21" fmla="*/ 790 h 1244"/>
              <a:gd name="T22" fmla="*/ 1307 w 1363"/>
              <a:gd name="T23" fmla="*/ 454 h 1244"/>
              <a:gd name="T24" fmla="*/ 1144 w 1363"/>
              <a:gd name="T25" fmla="*/ 172 h 1244"/>
              <a:gd name="T26" fmla="*/ 844 w 1363"/>
              <a:gd name="T27" fmla="*/ 0 h 1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3" h="1244">
                <a:moveTo>
                  <a:pt x="844" y="0"/>
                </a:moveTo>
                <a:lnTo>
                  <a:pt x="844" y="0"/>
                </a:lnTo>
                <a:cubicBezTo>
                  <a:pt x="518" y="0"/>
                  <a:pt x="518" y="0"/>
                  <a:pt x="518" y="0"/>
                </a:cubicBezTo>
                <a:cubicBezTo>
                  <a:pt x="400" y="0"/>
                  <a:pt x="291" y="64"/>
                  <a:pt x="227" y="172"/>
                </a:cubicBezTo>
                <a:cubicBezTo>
                  <a:pt x="64" y="454"/>
                  <a:pt x="64" y="454"/>
                  <a:pt x="64" y="454"/>
                </a:cubicBezTo>
                <a:cubicBezTo>
                  <a:pt x="0" y="553"/>
                  <a:pt x="0" y="681"/>
                  <a:pt x="64" y="790"/>
                </a:cubicBezTo>
                <a:cubicBezTo>
                  <a:pt x="227" y="1071"/>
                  <a:pt x="227" y="1071"/>
                  <a:pt x="227" y="1071"/>
                </a:cubicBezTo>
                <a:cubicBezTo>
                  <a:pt x="291" y="1179"/>
                  <a:pt x="400" y="1243"/>
                  <a:pt x="518" y="1243"/>
                </a:cubicBezTo>
                <a:cubicBezTo>
                  <a:pt x="844" y="1243"/>
                  <a:pt x="844" y="1243"/>
                  <a:pt x="844" y="1243"/>
                </a:cubicBezTo>
                <a:cubicBezTo>
                  <a:pt x="971" y="1243"/>
                  <a:pt x="1080" y="1179"/>
                  <a:pt x="1144" y="1071"/>
                </a:cubicBezTo>
                <a:cubicBezTo>
                  <a:pt x="1307" y="790"/>
                  <a:pt x="1307" y="790"/>
                  <a:pt x="1307" y="790"/>
                </a:cubicBezTo>
                <a:cubicBezTo>
                  <a:pt x="1362" y="681"/>
                  <a:pt x="1362" y="553"/>
                  <a:pt x="1307" y="454"/>
                </a:cubicBezTo>
                <a:cubicBezTo>
                  <a:pt x="1144" y="172"/>
                  <a:pt x="1144" y="172"/>
                  <a:pt x="1144" y="172"/>
                </a:cubicBezTo>
                <a:cubicBezTo>
                  <a:pt x="1080" y="64"/>
                  <a:pt x="971" y="0"/>
                  <a:pt x="844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3" name="Freeform 514">
            <a:extLst>
              <a:ext uri="{FF2B5EF4-FFF2-40B4-BE49-F238E27FC236}">
                <a16:creationId xmlns:a16="http://schemas.microsoft.com/office/drawing/2014/main" id="{8345804E-F2FE-1E45-8318-D98FCA943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5256" y="3118167"/>
            <a:ext cx="690989" cy="630610"/>
          </a:xfrm>
          <a:custGeom>
            <a:avLst/>
            <a:gdLst>
              <a:gd name="T0" fmla="*/ 844 w 1363"/>
              <a:gd name="T1" fmla="*/ 0 h 1243"/>
              <a:gd name="T2" fmla="*/ 844 w 1363"/>
              <a:gd name="T3" fmla="*/ 0 h 1243"/>
              <a:gd name="T4" fmla="*/ 518 w 1363"/>
              <a:gd name="T5" fmla="*/ 0 h 1243"/>
              <a:gd name="T6" fmla="*/ 227 w 1363"/>
              <a:gd name="T7" fmla="*/ 172 h 1243"/>
              <a:gd name="T8" fmla="*/ 64 w 1363"/>
              <a:gd name="T9" fmla="*/ 454 h 1243"/>
              <a:gd name="T10" fmla="*/ 64 w 1363"/>
              <a:gd name="T11" fmla="*/ 788 h 1243"/>
              <a:gd name="T12" fmla="*/ 227 w 1363"/>
              <a:gd name="T13" fmla="*/ 1070 h 1243"/>
              <a:gd name="T14" fmla="*/ 518 w 1363"/>
              <a:gd name="T15" fmla="*/ 1242 h 1243"/>
              <a:gd name="T16" fmla="*/ 844 w 1363"/>
              <a:gd name="T17" fmla="*/ 1242 h 1243"/>
              <a:gd name="T18" fmla="*/ 1144 w 1363"/>
              <a:gd name="T19" fmla="*/ 1070 h 1243"/>
              <a:gd name="T20" fmla="*/ 1307 w 1363"/>
              <a:gd name="T21" fmla="*/ 788 h 1243"/>
              <a:gd name="T22" fmla="*/ 1307 w 1363"/>
              <a:gd name="T23" fmla="*/ 454 h 1243"/>
              <a:gd name="T24" fmla="*/ 1144 w 1363"/>
              <a:gd name="T25" fmla="*/ 172 h 1243"/>
              <a:gd name="T26" fmla="*/ 844 w 1363"/>
              <a:gd name="T27" fmla="*/ 0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3" h="1243">
                <a:moveTo>
                  <a:pt x="844" y="0"/>
                </a:moveTo>
                <a:lnTo>
                  <a:pt x="844" y="0"/>
                </a:lnTo>
                <a:cubicBezTo>
                  <a:pt x="518" y="0"/>
                  <a:pt x="518" y="0"/>
                  <a:pt x="518" y="0"/>
                </a:cubicBezTo>
                <a:cubicBezTo>
                  <a:pt x="400" y="0"/>
                  <a:pt x="291" y="63"/>
                  <a:pt x="227" y="172"/>
                </a:cubicBezTo>
                <a:cubicBezTo>
                  <a:pt x="64" y="454"/>
                  <a:pt x="64" y="454"/>
                  <a:pt x="64" y="454"/>
                </a:cubicBezTo>
                <a:cubicBezTo>
                  <a:pt x="0" y="554"/>
                  <a:pt x="0" y="688"/>
                  <a:pt x="64" y="788"/>
                </a:cubicBezTo>
                <a:cubicBezTo>
                  <a:pt x="227" y="1070"/>
                  <a:pt x="227" y="1070"/>
                  <a:pt x="227" y="1070"/>
                </a:cubicBezTo>
                <a:cubicBezTo>
                  <a:pt x="291" y="1179"/>
                  <a:pt x="400" y="1242"/>
                  <a:pt x="518" y="1242"/>
                </a:cubicBezTo>
                <a:cubicBezTo>
                  <a:pt x="844" y="1242"/>
                  <a:pt x="844" y="1242"/>
                  <a:pt x="844" y="1242"/>
                </a:cubicBezTo>
                <a:cubicBezTo>
                  <a:pt x="971" y="1242"/>
                  <a:pt x="1080" y="1179"/>
                  <a:pt x="1144" y="1070"/>
                </a:cubicBezTo>
                <a:cubicBezTo>
                  <a:pt x="1307" y="788"/>
                  <a:pt x="1307" y="788"/>
                  <a:pt x="1307" y="788"/>
                </a:cubicBezTo>
                <a:cubicBezTo>
                  <a:pt x="1362" y="688"/>
                  <a:pt x="1362" y="554"/>
                  <a:pt x="1307" y="454"/>
                </a:cubicBezTo>
                <a:cubicBezTo>
                  <a:pt x="1144" y="172"/>
                  <a:pt x="1144" y="172"/>
                  <a:pt x="1144" y="172"/>
                </a:cubicBezTo>
                <a:cubicBezTo>
                  <a:pt x="1080" y="63"/>
                  <a:pt x="971" y="0"/>
                  <a:pt x="8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4" name="Freeform 515">
            <a:extLst>
              <a:ext uri="{FF2B5EF4-FFF2-40B4-BE49-F238E27FC236}">
                <a16:creationId xmlns:a16="http://schemas.microsoft.com/office/drawing/2014/main" id="{D5359F20-346B-2D45-9C13-D67892DBB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5256" y="3914257"/>
            <a:ext cx="690989" cy="630610"/>
          </a:xfrm>
          <a:custGeom>
            <a:avLst/>
            <a:gdLst>
              <a:gd name="T0" fmla="*/ 844 w 1363"/>
              <a:gd name="T1" fmla="*/ 0 h 1244"/>
              <a:gd name="T2" fmla="*/ 844 w 1363"/>
              <a:gd name="T3" fmla="*/ 0 h 1244"/>
              <a:gd name="T4" fmla="*/ 518 w 1363"/>
              <a:gd name="T5" fmla="*/ 0 h 1244"/>
              <a:gd name="T6" fmla="*/ 227 w 1363"/>
              <a:gd name="T7" fmla="*/ 172 h 1244"/>
              <a:gd name="T8" fmla="*/ 64 w 1363"/>
              <a:gd name="T9" fmla="*/ 453 h 1244"/>
              <a:gd name="T10" fmla="*/ 64 w 1363"/>
              <a:gd name="T11" fmla="*/ 789 h 1244"/>
              <a:gd name="T12" fmla="*/ 227 w 1363"/>
              <a:gd name="T13" fmla="*/ 1070 h 1244"/>
              <a:gd name="T14" fmla="*/ 518 w 1363"/>
              <a:gd name="T15" fmla="*/ 1243 h 1244"/>
              <a:gd name="T16" fmla="*/ 844 w 1363"/>
              <a:gd name="T17" fmla="*/ 1243 h 1244"/>
              <a:gd name="T18" fmla="*/ 1144 w 1363"/>
              <a:gd name="T19" fmla="*/ 1070 h 1244"/>
              <a:gd name="T20" fmla="*/ 1307 w 1363"/>
              <a:gd name="T21" fmla="*/ 789 h 1244"/>
              <a:gd name="T22" fmla="*/ 1307 w 1363"/>
              <a:gd name="T23" fmla="*/ 453 h 1244"/>
              <a:gd name="T24" fmla="*/ 1144 w 1363"/>
              <a:gd name="T25" fmla="*/ 172 h 1244"/>
              <a:gd name="T26" fmla="*/ 844 w 1363"/>
              <a:gd name="T27" fmla="*/ 0 h 1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3" h="1244">
                <a:moveTo>
                  <a:pt x="844" y="0"/>
                </a:moveTo>
                <a:lnTo>
                  <a:pt x="844" y="0"/>
                </a:lnTo>
                <a:cubicBezTo>
                  <a:pt x="518" y="0"/>
                  <a:pt x="518" y="0"/>
                  <a:pt x="518" y="0"/>
                </a:cubicBezTo>
                <a:cubicBezTo>
                  <a:pt x="400" y="0"/>
                  <a:pt x="291" y="63"/>
                  <a:pt x="227" y="172"/>
                </a:cubicBezTo>
                <a:cubicBezTo>
                  <a:pt x="64" y="453"/>
                  <a:pt x="64" y="453"/>
                  <a:pt x="64" y="453"/>
                </a:cubicBezTo>
                <a:cubicBezTo>
                  <a:pt x="0" y="553"/>
                  <a:pt x="0" y="689"/>
                  <a:pt x="64" y="789"/>
                </a:cubicBezTo>
                <a:cubicBezTo>
                  <a:pt x="227" y="1070"/>
                  <a:pt x="227" y="1070"/>
                  <a:pt x="227" y="1070"/>
                </a:cubicBezTo>
                <a:cubicBezTo>
                  <a:pt x="291" y="1179"/>
                  <a:pt x="400" y="1243"/>
                  <a:pt x="518" y="1243"/>
                </a:cubicBezTo>
                <a:cubicBezTo>
                  <a:pt x="844" y="1243"/>
                  <a:pt x="844" y="1243"/>
                  <a:pt x="844" y="1243"/>
                </a:cubicBezTo>
                <a:cubicBezTo>
                  <a:pt x="971" y="1243"/>
                  <a:pt x="1080" y="1179"/>
                  <a:pt x="1144" y="1070"/>
                </a:cubicBezTo>
                <a:cubicBezTo>
                  <a:pt x="1307" y="789"/>
                  <a:pt x="1307" y="789"/>
                  <a:pt x="1307" y="789"/>
                </a:cubicBezTo>
                <a:cubicBezTo>
                  <a:pt x="1362" y="689"/>
                  <a:pt x="1362" y="553"/>
                  <a:pt x="1307" y="453"/>
                </a:cubicBezTo>
                <a:cubicBezTo>
                  <a:pt x="1144" y="172"/>
                  <a:pt x="1144" y="172"/>
                  <a:pt x="1144" y="172"/>
                </a:cubicBezTo>
                <a:cubicBezTo>
                  <a:pt x="1080" y="63"/>
                  <a:pt x="971" y="0"/>
                  <a:pt x="8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1" name="Freeform 601">
            <a:extLst>
              <a:ext uri="{FF2B5EF4-FFF2-40B4-BE49-F238E27FC236}">
                <a16:creationId xmlns:a16="http://schemas.microsoft.com/office/drawing/2014/main" id="{4B41BB88-606F-4042-A1EC-A48AFFC99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5256" y="4788614"/>
            <a:ext cx="690989" cy="630610"/>
          </a:xfrm>
          <a:custGeom>
            <a:avLst/>
            <a:gdLst>
              <a:gd name="T0" fmla="*/ 844 w 1363"/>
              <a:gd name="T1" fmla="*/ 0 h 1244"/>
              <a:gd name="T2" fmla="*/ 844 w 1363"/>
              <a:gd name="T3" fmla="*/ 0 h 1244"/>
              <a:gd name="T4" fmla="*/ 518 w 1363"/>
              <a:gd name="T5" fmla="*/ 0 h 1244"/>
              <a:gd name="T6" fmla="*/ 227 w 1363"/>
              <a:gd name="T7" fmla="*/ 172 h 1244"/>
              <a:gd name="T8" fmla="*/ 64 w 1363"/>
              <a:gd name="T9" fmla="*/ 453 h 1244"/>
              <a:gd name="T10" fmla="*/ 64 w 1363"/>
              <a:gd name="T11" fmla="*/ 798 h 1244"/>
              <a:gd name="T12" fmla="*/ 227 w 1363"/>
              <a:gd name="T13" fmla="*/ 1079 h 1244"/>
              <a:gd name="T14" fmla="*/ 518 w 1363"/>
              <a:gd name="T15" fmla="*/ 1243 h 1244"/>
              <a:gd name="T16" fmla="*/ 844 w 1363"/>
              <a:gd name="T17" fmla="*/ 1243 h 1244"/>
              <a:gd name="T18" fmla="*/ 1144 w 1363"/>
              <a:gd name="T19" fmla="*/ 1079 h 1244"/>
              <a:gd name="T20" fmla="*/ 1307 w 1363"/>
              <a:gd name="T21" fmla="*/ 798 h 1244"/>
              <a:gd name="T22" fmla="*/ 1307 w 1363"/>
              <a:gd name="T23" fmla="*/ 453 h 1244"/>
              <a:gd name="T24" fmla="*/ 1144 w 1363"/>
              <a:gd name="T25" fmla="*/ 172 h 1244"/>
              <a:gd name="T26" fmla="*/ 844 w 1363"/>
              <a:gd name="T27" fmla="*/ 0 h 1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3" h="1244">
                <a:moveTo>
                  <a:pt x="844" y="0"/>
                </a:moveTo>
                <a:lnTo>
                  <a:pt x="844" y="0"/>
                </a:lnTo>
                <a:cubicBezTo>
                  <a:pt x="518" y="0"/>
                  <a:pt x="518" y="0"/>
                  <a:pt x="518" y="0"/>
                </a:cubicBezTo>
                <a:cubicBezTo>
                  <a:pt x="400" y="0"/>
                  <a:pt x="291" y="63"/>
                  <a:pt x="227" y="172"/>
                </a:cubicBezTo>
                <a:cubicBezTo>
                  <a:pt x="64" y="453"/>
                  <a:pt x="64" y="453"/>
                  <a:pt x="64" y="453"/>
                </a:cubicBezTo>
                <a:cubicBezTo>
                  <a:pt x="0" y="562"/>
                  <a:pt x="0" y="689"/>
                  <a:pt x="64" y="798"/>
                </a:cubicBezTo>
                <a:cubicBezTo>
                  <a:pt x="227" y="1079"/>
                  <a:pt x="227" y="1079"/>
                  <a:pt x="227" y="1079"/>
                </a:cubicBezTo>
                <a:cubicBezTo>
                  <a:pt x="291" y="1179"/>
                  <a:pt x="400" y="1243"/>
                  <a:pt x="518" y="1243"/>
                </a:cubicBezTo>
                <a:cubicBezTo>
                  <a:pt x="844" y="1243"/>
                  <a:pt x="844" y="1243"/>
                  <a:pt x="844" y="1243"/>
                </a:cubicBezTo>
                <a:cubicBezTo>
                  <a:pt x="971" y="1243"/>
                  <a:pt x="1080" y="1179"/>
                  <a:pt x="1144" y="1079"/>
                </a:cubicBezTo>
                <a:cubicBezTo>
                  <a:pt x="1307" y="798"/>
                  <a:pt x="1307" y="798"/>
                  <a:pt x="1307" y="798"/>
                </a:cubicBezTo>
                <a:cubicBezTo>
                  <a:pt x="1362" y="689"/>
                  <a:pt x="1362" y="562"/>
                  <a:pt x="1307" y="453"/>
                </a:cubicBezTo>
                <a:cubicBezTo>
                  <a:pt x="1144" y="172"/>
                  <a:pt x="1144" y="172"/>
                  <a:pt x="1144" y="172"/>
                </a:cubicBezTo>
                <a:cubicBezTo>
                  <a:pt x="1080" y="63"/>
                  <a:pt x="971" y="0"/>
                  <a:pt x="844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2" name="Freeform 602">
            <a:extLst>
              <a:ext uri="{FF2B5EF4-FFF2-40B4-BE49-F238E27FC236}">
                <a16:creationId xmlns:a16="http://schemas.microsoft.com/office/drawing/2014/main" id="{6CA426D4-AFAA-9548-8DFF-D271D4717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5256" y="5584703"/>
            <a:ext cx="690989" cy="635083"/>
          </a:xfrm>
          <a:custGeom>
            <a:avLst/>
            <a:gdLst>
              <a:gd name="T0" fmla="*/ 844 w 1363"/>
              <a:gd name="T1" fmla="*/ 0 h 1253"/>
              <a:gd name="T2" fmla="*/ 844 w 1363"/>
              <a:gd name="T3" fmla="*/ 0 h 1253"/>
              <a:gd name="T4" fmla="*/ 518 w 1363"/>
              <a:gd name="T5" fmla="*/ 0 h 1253"/>
              <a:gd name="T6" fmla="*/ 227 w 1363"/>
              <a:gd name="T7" fmla="*/ 173 h 1253"/>
              <a:gd name="T8" fmla="*/ 64 w 1363"/>
              <a:gd name="T9" fmla="*/ 454 h 1253"/>
              <a:gd name="T10" fmla="*/ 64 w 1363"/>
              <a:gd name="T11" fmla="*/ 799 h 1253"/>
              <a:gd name="T12" fmla="*/ 227 w 1363"/>
              <a:gd name="T13" fmla="*/ 1080 h 1253"/>
              <a:gd name="T14" fmla="*/ 518 w 1363"/>
              <a:gd name="T15" fmla="*/ 1252 h 1253"/>
              <a:gd name="T16" fmla="*/ 844 w 1363"/>
              <a:gd name="T17" fmla="*/ 1252 h 1253"/>
              <a:gd name="T18" fmla="*/ 1144 w 1363"/>
              <a:gd name="T19" fmla="*/ 1080 h 1253"/>
              <a:gd name="T20" fmla="*/ 1307 w 1363"/>
              <a:gd name="T21" fmla="*/ 799 h 1253"/>
              <a:gd name="T22" fmla="*/ 1307 w 1363"/>
              <a:gd name="T23" fmla="*/ 454 h 1253"/>
              <a:gd name="T24" fmla="*/ 1144 w 1363"/>
              <a:gd name="T25" fmla="*/ 173 h 1253"/>
              <a:gd name="T26" fmla="*/ 844 w 1363"/>
              <a:gd name="T27" fmla="*/ 0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3" h="1253">
                <a:moveTo>
                  <a:pt x="844" y="0"/>
                </a:moveTo>
                <a:lnTo>
                  <a:pt x="844" y="0"/>
                </a:lnTo>
                <a:cubicBezTo>
                  <a:pt x="518" y="0"/>
                  <a:pt x="518" y="0"/>
                  <a:pt x="518" y="0"/>
                </a:cubicBezTo>
                <a:cubicBezTo>
                  <a:pt x="400" y="0"/>
                  <a:pt x="291" y="73"/>
                  <a:pt x="227" y="173"/>
                </a:cubicBezTo>
                <a:cubicBezTo>
                  <a:pt x="64" y="454"/>
                  <a:pt x="64" y="454"/>
                  <a:pt x="64" y="454"/>
                </a:cubicBezTo>
                <a:cubicBezTo>
                  <a:pt x="0" y="563"/>
                  <a:pt x="0" y="690"/>
                  <a:pt x="64" y="799"/>
                </a:cubicBezTo>
                <a:cubicBezTo>
                  <a:pt x="227" y="1080"/>
                  <a:pt x="227" y="1080"/>
                  <a:pt x="227" y="1080"/>
                </a:cubicBezTo>
                <a:cubicBezTo>
                  <a:pt x="291" y="1180"/>
                  <a:pt x="400" y="1252"/>
                  <a:pt x="518" y="1252"/>
                </a:cubicBezTo>
                <a:cubicBezTo>
                  <a:pt x="844" y="1252"/>
                  <a:pt x="844" y="1252"/>
                  <a:pt x="844" y="1252"/>
                </a:cubicBezTo>
                <a:cubicBezTo>
                  <a:pt x="971" y="1252"/>
                  <a:pt x="1080" y="1180"/>
                  <a:pt x="1144" y="1080"/>
                </a:cubicBezTo>
                <a:cubicBezTo>
                  <a:pt x="1307" y="799"/>
                  <a:pt x="1307" y="799"/>
                  <a:pt x="1307" y="799"/>
                </a:cubicBezTo>
                <a:cubicBezTo>
                  <a:pt x="1362" y="690"/>
                  <a:pt x="1362" y="563"/>
                  <a:pt x="1307" y="454"/>
                </a:cubicBezTo>
                <a:cubicBezTo>
                  <a:pt x="1144" y="173"/>
                  <a:pt x="1144" y="173"/>
                  <a:pt x="1144" y="173"/>
                </a:cubicBezTo>
                <a:cubicBezTo>
                  <a:pt x="1080" y="73"/>
                  <a:pt x="971" y="0"/>
                  <a:pt x="844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8" name="Freeform 688">
            <a:extLst>
              <a:ext uri="{FF2B5EF4-FFF2-40B4-BE49-F238E27FC236}">
                <a16:creationId xmlns:a16="http://schemas.microsoft.com/office/drawing/2014/main" id="{B3EAC067-AE8B-BD45-ABE4-6BA99DC70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520" y="1447722"/>
            <a:ext cx="690989" cy="630610"/>
          </a:xfrm>
          <a:custGeom>
            <a:avLst/>
            <a:gdLst>
              <a:gd name="T0" fmla="*/ 844 w 1362"/>
              <a:gd name="T1" fmla="*/ 0 h 1244"/>
              <a:gd name="T2" fmla="*/ 844 w 1362"/>
              <a:gd name="T3" fmla="*/ 0 h 1244"/>
              <a:gd name="T4" fmla="*/ 517 w 1362"/>
              <a:gd name="T5" fmla="*/ 0 h 1244"/>
              <a:gd name="T6" fmla="*/ 227 w 1362"/>
              <a:gd name="T7" fmla="*/ 164 h 1244"/>
              <a:gd name="T8" fmla="*/ 64 w 1362"/>
              <a:gd name="T9" fmla="*/ 445 h 1244"/>
              <a:gd name="T10" fmla="*/ 64 w 1362"/>
              <a:gd name="T11" fmla="*/ 790 h 1244"/>
              <a:gd name="T12" fmla="*/ 227 w 1362"/>
              <a:gd name="T13" fmla="*/ 1071 h 1244"/>
              <a:gd name="T14" fmla="*/ 517 w 1362"/>
              <a:gd name="T15" fmla="*/ 1243 h 1244"/>
              <a:gd name="T16" fmla="*/ 844 w 1362"/>
              <a:gd name="T17" fmla="*/ 1243 h 1244"/>
              <a:gd name="T18" fmla="*/ 1143 w 1362"/>
              <a:gd name="T19" fmla="*/ 1071 h 1244"/>
              <a:gd name="T20" fmla="*/ 1307 w 1362"/>
              <a:gd name="T21" fmla="*/ 790 h 1244"/>
              <a:gd name="T22" fmla="*/ 1307 w 1362"/>
              <a:gd name="T23" fmla="*/ 445 h 1244"/>
              <a:gd name="T24" fmla="*/ 1143 w 1362"/>
              <a:gd name="T25" fmla="*/ 164 h 1244"/>
              <a:gd name="T26" fmla="*/ 844 w 1362"/>
              <a:gd name="T27" fmla="*/ 0 h 1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2" h="1244">
                <a:moveTo>
                  <a:pt x="844" y="0"/>
                </a:moveTo>
                <a:lnTo>
                  <a:pt x="844" y="0"/>
                </a:lnTo>
                <a:cubicBezTo>
                  <a:pt x="517" y="0"/>
                  <a:pt x="517" y="0"/>
                  <a:pt x="517" y="0"/>
                </a:cubicBezTo>
                <a:cubicBezTo>
                  <a:pt x="399" y="0"/>
                  <a:pt x="290" y="64"/>
                  <a:pt x="227" y="164"/>
                </a:cubicBezTo>
                <a:cubicBezTo>
                  <a:pt x="64" y="445"/>
                  <a:pt x="64" y="445"/>
                  <a:pt x="64" y="445"/>
                </a:cubicBezTo>
                <a:cubicBezTo>
                  <a:pt x="0" y="554"/>
                  <a:pt x="0" y="681"/>
                  <a:pt x="64" y="790"/>
                </a:cubicBezTo>
                <a:cubicBezTo>
                  <a:pt x="227" y="1071"/>
                  <a:pt x="227" y="1071"/>
                  <a:pt x="227" y="1071"/>
                </a:cubicBezTo>
                <a:cubicBezTo>
                  <a:pt x="290" y="1180"/>
                  <a:pt x="399" y="1243"/>
                  <a:pt x="517" y="1243"/>
                </a:cubicBezTo>
                <a:cubicBezTo>
                  <a:pt x="844" y="1243"/>
                  <a:pt x="844" y="1243"/>
                  <a:pt x="844" y="1243"/>
                </a:cubicBezTo>
                <a:cubicBezTo>
                  <a:pt x="971" y="1243"/>
                  <a:pt x="1080" y="1180"/>
                  <a:pt x="1143" y="1071"/>
                </a:cubicBezTo>
                <a:cubicBezTo>
                  <a:pt x="1307" y="790"/>
                  <a:pt x="1307" y="790"/>
                  <a:pt x="1307" y="790"/>
                </a:cubicBezTo>
                <a:cubicBezTo>
                  <a:pt x="1361" y="681"/>
                  <a:pt x="1361" y="554"/>
                  <a:pt x="1307" y="445"/>
                </a:cubicBezTo>
                <a:cubicBezTo>
                  <a:pt x="1143" y="164"/>
                  <a:pt x="1143" y="164"/>
                  <a:pt x="1143" y="164"/>
                </a:cubicBezTo>
                <a:cubicBezTo>
                  <a:pt x="1080" y="64"/>
                  <a:pt x="971" y="0"/>
                  <a:pt x="84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9" name="Freeform 689">
            <a:extLst>
              <a:ext uri="{FF2B5EF4-FFF2-40B4-BE49-F238E27FC236}">
                <a16:creationId xmlns:a16="http://schemas.microsoft.com/office/drawing/2014/main" id="{A6500018-0DC8-484A-874D-ECE974253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520" y="2243811"/>
            <a:ext cx="690989" cy="630610"/>
          </a:xfrm>
          <a:custGeom>
            <a:avLst/>
            <a:gdLst>
              <a:gd name="T0" fmla="*/ 844 w 1362"/>
              <a:gd name="T1" fmla="*/ 0 h 1244"/>
              <a:gd name="T2" fmla="*/ 844 w 1362"/>
              <a:gd name="T3" fmla="*/ 0 h 1244"/>
              <a:gd name="T4" fmla="*/ 517 w 1362"/>
              <a:gd name="T5" fmla="*/ 0 h 1244"/>
              <a:gd name="T6" fmla="*/ 227 w 1362"/>
              <a:gd name="T7" fmla="*/ 172 h 1244"/>
              <a:gd name="T8" fmla="*/ 64 w 1362"/>
              <a:gd name="T9" fmla="*/ 454 h 1244"/>
              <a:gd name="T10" fmla="*/ 64 w 1362"/>
              <a:gd name="T11" fmla="*/ 790 h 1244"/>
              <a:gd name="T12" fmla="*/ 227 w 1362"/>
              <a:gd name="T13" fmla="*/ 1071 h 1244"/>
              <a:gd name="T14" fmla="*/ 517 w 1362"/>
              <a:gd name="T15" fmla="*/ 1243 h 1244"/>
              <a:gd name="T16" fmla="*/ 844 w 1362"/>
              <a:gd name="T17" fmla="*/ 1243 h 1244"/>
              <a:gd name="T18" fmla="*/ 1143 w 1362"/>
              <a:gd name="T19" fmla="*/ 1071 h 1244"/>
              <a:gd name="T20" fmla="*/ 1307 w 1362"/>
              <a:gd name="T21" fmla="*/ 790 h 1244"/>
              <a:gd name="T22" fmla="*/ 1307 w 1362"/>
              <a:gd name="T23" fmla="*/ 454 h 1244"/>
              <a:gd name="T24" fmla="*/ 1143 w 1362"/>
              <a:gd name="T25" fmla="*/ 172 h 1244"/>
              <a:gd name="T26" fmla="*/ 844 w 1362"/>
              <a:gd name="T27" fmla="*/ 0 h 1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2" h="1244">
                <a:moveTo>
                  <a:pt x="844" y="0"/>
                </a:moveTo>
                <a:lnTo>
                  <a:pt x="844" y="0"/>
                </a:lnTo>
                <a:cubicBezTo>
                  <a:pt x="517" y="0"/>
                  <a:pt x="517" y="0"/>
                  <a:pt x="517" y="0"/>
                </a:cubicBezTo>
                <a:cubicBezTo>
                  <a:pt x="399" y="0"/>
                  <a:pt x="290" y="64"/>
                  <a:pt x="227" y="172"/>
                </a:cubicBezTo>
                <a:cubicBezTo>
                  <a:pt x="64" y="454"/>
                  <a:pt x="64" y="454"/>
                  <a:pt x="64" y="454"/>
                </a:cubicBezTo>
                <a:cubicBezTo>
                  <a:pt x="0" y="553"/>
                  <a:pt x="0" y="681"/>
                  <a:pt x="64" y="790"/>
                </a:cubicBezTo>
                <a:cubicBezTo>
                  <a:pt x="227" y="1071"/>
                  <a:pt x="227" y="1071"/>
                  <a:pt x="227" y="1071"/>
                </a:cubicBezTo>
                <a:cubicBezTo>
                  <a:pt x="290" y="1179"/>
                  <a:pt x="399" y="1243"/>
                  <a:pt x="517" y="1243"/>
                </a:cubicBezTo>
                <a:cubicBezTo>
                  <a:pt x="844" y="1243"/>
                  <a:pt x="844" y="1243"/>
                  <a:pt x="844" y="1243"/>
                </a:cubicBezTo>
                <a:cubicBezTo>
                  <a:pt x="971" y="1243"/>
                  <a:pt x="1080" y="1179"/>
                  <a:pt x="1143" y="1071"/>
                </a:cubicBezTo>
                <a:cubicBezTo>
                  <a:pt x="1307" y="790"/>
                  <a:pt x="1307" y="790"/>
                  <a:pt x="1307" y="790"/>
                </a:cubicBezTo>
                <a:cubicBezTo>
                  <a:pt x="1361" y="681"/>
                  <a:pt x="1361" y="553"/>
                  <a:pt x="1307" y="454"/>
                </a:cubicBezTo>
                <a:cubicBezTo>
                  <a:pt x="1143" y="172"/>
                  <a:pt x="1143" y="172"/>
                  <a:pt x="1143" y="172"/>
                </a:cubicBezTo>
                <a:cubicBezTo>
                  <a:pt x="1080" y="64"/>
                  <a:pt x="971" y="0"/>
                  <a:pt x="84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8" name="Freeform 779">
            <a:extLst>
              <a:ext uri="{FF2B5EF4-FFF2-40B4-BE49-F238E27FC236}">
                <a16:creationId xmlns:a16="http://schemas.microsoft.com/office/drawing/2014/main" id="{D69F4C85-6C25-9740-BB0A-E1C892600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520" y="3118167"/>
            <a:ext cx="690989" cy="630610"/>
          </a:xfrm>
          <a:custGeom>
            <a:avLst/>
            <a:gdLst>
              <a:gd name="T0" fmla="*/ 844 w 1362"/>
              <a:gd name="T1" fmla="*/ 0 h 1243"/>
              <a:gd name="T2" fmla="*/ 844 w 1362"/>
              <a:gd name="T3" fmla="*/ 0 h 1243"/>
              <a:gd name="T4" fmla="*/ 517 w 1362"/>
              <a:gd name="T5" fmla="*/ 0 h 1243"/>
              <a:gd name="T6" fmla="*/ 227 w 1362"/>
              <a:gd name="T7" fmla="*/ 172 h 1243"/>
              <a:gd name="T8" fmla="*/ 64 w 1362"/>
              <a:gd name="T9" fmla="*/ 454 h 1243"/>
              <a:gd name="T10" fmla="*/ 64 w 1362"/>
              <a:gd name="T11" fmla="*/ 788 h 1243"/>
              <a:gd name="T12" fmla="*/ 227 w 1362"/>
              <a:gd name="T13" fmla="*/ 1070 h 1243"/>
              <a:gd name="T14" fmla="*/ 517 w 1362"/>
              <a:gd name="T15" fmla="*/ 1242 h 1243"/>
              <a:gd name="T16" fmla="*/ 844 w 1362"/>
              <a:gd name="T17" fmla="*/ 1242 h 1243"/>
              <a:gd name="T18" fmla="*/ 1143 w 1362"/>
              <a:gd name="T19" fmla="*/ 1070 h 1243"/>
              <a:gd name="T20" fmla="*/ 1307 w 1362"/>
              <a:gd name="T21" fmla="*/ 788 h 1243"/>
              <a:gd name="T22" fmla="*/ 1307 w 1362"/>
              <a:gd name="T23" fmla="*/ 454 h 1243"/>
              <a:gd name="T24" fmla="*/ 1143 w 1362"/>
              <a:gd name="T25" fmla="*/ 172 h 1243"/>
              <a:gd name="T26" fmla="*/ 844 w 1362"/>
              <a:gd name="T27" fmla="*/ 0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2" h="1243">
                <a:moveTo>
                  <a:pt x="844" y="0"/>
                </a:moveTo>
                <a:lnTo>
                  <a:pt x="844" y="0"/>
                </a:lnTo>
                <a:cubicBezTo>
                  <a:pt x="517" y="0"/>
                  <a:pt x="517" y="0"/>
                  <a:pt x="517" y="0"/>
                </a:cubicBezTo>
                <a:cubicBezTo>
                  <a:pt x="399" y="0"/>
                  <a:pt x="290" y="63"/>
                  <a:pt x="227" y="172"/>
                </a:cubicBezTo>
                <a:cubicBezTo>
                  <a:pt x="64" y="454"/>
                  <a:pt x="64" y="454"/>
                  <a:pt x="64" y="454"/>
                </a:cubicBezTo>
                <a:cubicBezTo>
                  <a:pt x="0" y="554"/>
                  <a:pt x="0" y="688"/>
                  <a:pt x="64" y="788"/>
                </a:cubicBezTo>
                <a:cubicBezTo>
                  <a:pt x="227" y="1070"/>
                  <a:pt x="227" y="1070"/>
                  <a:pt x="227" y="1070"/>
                </a:cubicBezTo>
                <a:cubicBezTo>
                  <a:pt x="290" y="1179"/>
                  <a:pt x="399" y="1242"/>
                  <a:pt x="517" y="1242"/>
                </a:cubicBezTo>
                <a:cubicBezTo>
                  <a:pt x="844" y="1242"/>
                  <a:pt x="844" y="1242"/>
                  <a:pt x="844" y="1242"/>
                </a:cubicBezTo>
                <a:cubicBezTo>
                  <a:pt x="971" y="1242"/>
                  <a:pt x="1080" y="1179"/>
                  <a:pt x="1143" y="1070"/>
                </a:cubicBezTo>
                <a:cubicBezTo>
                  <a:pt x="1307" y="788"/>
                  <a:pt x="1307" y="788"/>
                  <a:pt x="1307" y="788"/>
                </a:cubicBezTo>
                <a:cubicBezTo>
                  <a:pt x="1361" y="688"/>
                  <a:pt x="1361" y="554"/>
                  <a:pt x="1307" y="454"/>
                </a:cubicBezTo>
                <a:cubicBezTo>
                  <a:pt x="1143" y="172"/>
                  <a:pt x="1143" y="172"/>
                  <a:pt x="1143" y="172"/>
                </a:cubicBezTo>
                <a:cubicBezTo>
                  <a:pt x="1080" y="63"/>
                  <a:pt x="971" y="0"/>
                  <a:pt x="844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9" name="Freeform 780">
            <a:extLst>
              <a:ext uri="{FF2B5EF4-FFF2-40B4-BE49-F238E27FC236}">
                <a16:creationId xmlns:a16="http://schemas.microsoft.com/office/drawing/2014/main" id="{3C330225-036B-B346-BB60-F53186B9E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520" y="3914257"/>
            <a:ext cx="690989" cy="630610"/>
          </a:xfrm>
          <a:custGeom>
            <a:avLst/>
            <a:gdLst>
              <a:gd name="T0" fmla="*/ 844 w 1362"/>
              <a:gd name="T1" fmla="*/ 0 h 1244"/>
              <a:gd name="T2" fmla="*/ 844 w 1362"/>
              <a:gd name="T3" fmla="*/ 0 h 1244"/>
              <a:gd name="T4" fmla="*/ 517 w 1362"/>
              <a:gd name="T5" fmla="*/ 0 h 1244"/>
              <a:gd name="T6" fmla="*/ 227 w 1362"/>
              <a:gd name="T7" fmla="*/ 172 h 1244"/>
              <a:gd name="T8" fmla="*/ 64 w 1362"/>
              <a:gd name="T9" fmla="*/ 453 h 1244"/>
              <a:gd name="T10" fmla="*/ 64 w 1362"/>
              <a:gd name="T11" fmla="*/ 789 h 1244"/>
              <a:gd name="T12" fmla="*/ 227 w 1362"/>
              <a:gd name="T13" fmla="*/ 1070 h 1244"/>
              <a:gd name="T14" fmla="*/ 517 w 1362"/>
              <a:gd name="T15" fmla="*/ 1243 h 1244"/>
              <a:gd name="T16" fmla="*/ 844 w 1362"/>
              <a:gd name="T17" fmla="*/ 1243 h 1244"/>
              <a:gd name="T18" fmla="*/ 1143 w 1362"/>
              <a:gd name="T19" fmla="*/ 1070 h 1244"/>
              <a:gd name="T20" fmla="*/ 1307 w 1362"/>
              <a:gd name="T21" fmla="*/ 789 h 1244"/>
              <a:gd name="T22" fmla="*/ 1307 w 1362"/>
              <a:gd name="T23" fmla="*/ 453 h 1244"/>
              <a:gd name="T24" fmla="*/ 1143 w 1362"/>
              <a:gd name="T25" fmla="*/ 172 h 1244"/>
              <a:gd name="T26" fmla="*/ 844 w 1362"/>
              <a:gd name="T27" fmla="*/ 0 h 1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2" h="1244">
                <a:moveTo>
                  <a:pt x="844" y="0"/>
                </a:moveTo>
                <a:lnTo>
                  <a:pt x="844" y="0"/>
                </a:lnTo>
                <a:cubicBezTo>
                  <a:pt x="517" y="0"/>
                  <a:pt x="517" y="0"/>
                  <a:pt x="517" y="0"/>
                </a:cubicBezTo>
                <a:cubicBezTo>
                  <a:pt x="399" y="0"/>
                  <a:pt x="290" y="63"/>
                  <a:pt x="227" y="172"/>
                </a:cubicBezTo>
                <a:cubicBezTo>
                  <a:pt x="64" y="453"/>
                  <a:pt x="64" y="453"/>
                  <a:pt x="64" y="453"/>
                </a:cubicBezTo>
                <a:cubicBezTo>
                  <a:pt x="0" y="553"/>
                  <a:pt x="0" y="689"/>
                  <a:pt x="64" y="789"/>
                </a:cubicBezTo>
                <a:cubicBezTo>
                  <a:pt x="227" y="1070"/>
                  <a:pt x="227" y="1070"/>
                  <a:pt x="227" y="1070"/>
                </a:cubicBezTo>
                <a:cubicBezTo>
                  <a:pt x="290" y="1179"/>
                  <a:pt x="399" y="1243"/>
                  <a:pt x="517" y="1243"/>
                </a:cubicBezTo>
                <a:cubicBezTo>
                  <a:pt x="844" y="1243"/>
                  <a:pt x="844" y="1243"/>
                  <a:pt x="844" y="1243"/>
                </a:cubicBezTo>
                <a:cubicBezTo>
                  <a:pt x="971" y="1243"/>
                  <a:pt x="1080" y="1179"/>
                  <a:pt x="1143" y="1070"/>
                </a:cubicBezTo>
                <a:cubicBezTo>
                  <a:pt x="1307" y="789"/>
                  <a:pt x="1307" y="789"/>
                  <a:pt x="1307" y="789"/>
                </a:cubicBezTo>
                <a:cubicBezTo>
                  <a:pt x="1361" y="689"/>
                  <a:pt x="1361" y="553"/>
                  <a:pt x="1307" y="453"/>
                </a:cubicBezTo>
                <a:cubicBezTo>
                  <a:pt x="1143" y="172"/>
                  <a:pt x="1143" y="172"/>
                  <a:pt x="1143" y="172"/>
                </a:cubicBezTo>
                <a:cubicBezTo>
                  <a:pt x="1080" y="63"/>
                  <a:pt x="971" y="0"/>
                  <a:pt x="844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50" name="Freeform 869">
            <a:extLst>
              <a:ext uri="{FF2B5EF4-FFF2-40B4-BE49-F238E27FC236}">
                <a16:creationId xmlns:a16="http://schemas.microsoft.com/office/drawing/2014/main" id="{BC127614-C0D4-3E47-8F62-EF87C7E53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520" y="4788614"/>
            <a:ext cx="690989" cy="630610"/>
          </a:xfrm>
          <a:custGeom>
            <a:avLst/>
            <a:gdLst>
              <a:gd name="T0" fmla="*/ 844 w 1362"/>
              <a:gd name="T1" fmla="*/ 0 h 1244"/>
              <a:gd name="T2" fmla="*/ 844 w 1362"/>
              <a:gd name="T3" fmla="*/ 0 h 1244"/>
              <a:gd name="T4" fmla="*/ 517 w 1362"/>
              <a:gd name="T5" fmla="*/ 0 h 1244"/>
              <a:gd name="T6" fmla="*/ 227 w 1362"/>
              <a:gd name="T7" fmla="*/ 172 h 1244"/>
              <a:gd name="T8" fmla="*/ 64 w 1362"/>
              <a:gd name="T9" fmla="*/ 453 h 1244"/>
              <a:gd name="T10" fmla="*/ 64 w 1362"/>
              <a:gd name="T11" fmla="*/ 798 h 1244"/>
              <a:gd name="T12" fmla="*/ 227 w 1362"/>
              <a:gd name="T13" fmla="*/ 1079 h 1244"/>
              <a:gd name="T14" fmla="*/ 517 w 1362"/>
              <a:gd name="T15" fmla="*/ 1243 h 1244"/>
              <a:gd name="T16" fmla="*/ 844 w 1362"/>
              <a:gd name="T17" fmla="*/ 1243 h 1244"/>
              <a:gd name="T18" fmla="*/ 1143 w 1362"/>
              <a:gd name="T19" fmla="*/ 1079 h 1244"/>
              <a:gd name="T20" fmla="*/ 1307 w 1362"/>
              <a:gd name="T21" fmla="*/ 798 h 1244"/>
              <a:gd name="T22" fmla="*/ 1307 w 1362"/>
              <a:gd name="T23" fmla="*/ 453 h 1244"/>
              <a:gd name="T24" fmla="*/ 1143 w 1362"/>
              <a:gd name="T25" fmla="*/ 172 h 1244"/>
              <a:gd name="T26" fmla="*/ 844 w 1362"/>
              <a:gd name="T27" fmla="*/ 0 h 1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2" h="1244">
                <a:moveTo>
                  <a:pt x="844" y="0"/>
                </a:moveTo>
                <a:lnTo>
                  <a:pt x="844" y="0"/>
                </a:lnTo>
                <a:cubicBezTo>
                  <a:pt x="517" y="0"/>
                  <a:pt x="517" y="0"/>
                  <a:pt x="517" y="0"/>
                </a:cubicBezTo>
                <a:cubicBezTo>
                  <a:pt x="399" y="0"/>
                  <a:pt x="290" y="63"/>
                  <a:pt x="227" y="172"/>
                </a:cubicBezTo>
                <a:cubicBezTo>
                  <a:pt x="64" y="453"/>
                  <a:pt x="64" y="453"/>
                  <a:pt x="64" y="453"/>
                </a:cubicBezTo>
                <a:cubicBezTo>
                  <a:pt x="0" y="562"/>
                  <a:pt x="0" y="689"/>
                  <a:pt x="64" y="798"/>
                </a:cubicBezTo>
                <a:cubicBezTo>
                  <a:pt x="227" y="1079"/>
                  <a:pt x="227" y="1079"/>
                  <a:pt x="227" y="1079"/>
                </a:cubicBezTo>
                <a:cubicBezTo>
                  <a:pt x="290" y="1179"/>
                  <a:pt x="399" y="1243"/>
                  <a:pt x="517" y="1243"/>
                </a:cubicBezTo>
                <a:cubicBezTo>
                  <a:pt x="844" y="1243"/>
                  <a:pt x="844" y="1243"/>
                  <a:pt x="844" y="1243"/>
                </a:cubicBezTo>
                <a:cubicBezTo>
                  <a:pt x="971" y="1243"/>
                  <a:pt x="1080" y="1179"/>
                  <a:pt x="1143" y="1079"/>
                </a:cubicBezTo>
                <a:cubicBezTo>
                  <a:pt x="1307" y="798"/>
                  <a:pt x="1307" y="798"/>
                  <a:pt x="1307" y="798"/>
                </a:cubicBezTo>
                <a:cubicBezTo>
                  <a:pt x="1361" y="689"/>
                  <a:pt x="1361" y="562"/>
                  <a:pt x="1307" y="453"/>
                </a:cubicBezTo>
                <a:cubicBezTo>
                  <a:pt x="1143" y="172"/>
                  <a:pt x="1143" y="172"/>
                  <a:pt x="1143" y="172"/>
                </a:cubicBezTo>
                <a:cubicBezTo>
                  <a:pt x="1080" y="63"/>
                  <a:pt x="971" y="0"/>
                  <a:pt x="84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51" name="Freeform 870">
            <a:extLst>
              <a:ext uri="{FF2B5EF4-FFF2-40B4-BE49-F238E27FC236}">
                <a16:creationId xmlns:a16="http://schemas.microsoft.com/office/drawing/2014/main" id="{9F71B01E-BE7F-5447-A1EA-5A4927F71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520" y="5584703"/>
            <a:ext cx="690989" cy="635083"/>
          </a:xfrm>
          <a:custGeom>
            <a:avLst/>
            <a:gdLst>
              <a:gd name="T0" fmla="*/ 844 w 1362"/>
              <a:gd name="T1" fmla="*/ 0 h 1253"/>
              <a:gd name="T2" fmla="*/ 844 w 1362"/>
              <a:gd name="T3" fmla="*/ 0 h 1253"/>
              <a:gd name="T4" fmla="*/ 517 w 1362"/>
              <a:gd name="T5" fmla="*/ 0 h 1253"/>
              <a:gd name="T6" fmla="*/ 227 w 1362"/>
              <a:gd name="T7" fmla="*/ 173 h 1253"/>
              <a:gd name="T8" fmla="*/ 64 w 1362"/>
              <a:gd name="T9" fmla="*/ 454 h 1253"/>
              <a:gd name="T10" fmla="*/ 64 w 1362"/>
              <a:gd name="T11" fmla="*/ 799 h 1253"/>
              <a:gd name="T12" fmla="*/ 227 w 1362"/>
              <a:gd name="T13" fmla="*/ 1080 h 1253"/>
              <a:gd name="T14" fmla="*/ 517 w 1362"/>
              <a:gd name="T15" fmla="*/ 1252 h 1253"/>
              <a:gd name="T16" fmla="*/ 844 w 1362"/>
              <a:gd name="T17" fmla="*/ 1252 h 1253"/>
              <a:gd name="T18" fmla="*/ 1143 w 1362"/>
              <a:gd name="T19" fmla="*/ 1080 h 1253"/>
              <a:gd name="T20" fmla="*/ 1307 w 1362"/>
              <a:gd name="T21" fmla="*/ 799 h 1253"/>
              <a:gd name="T22" fmla="*/ 1307 w 1362"/>
              <a:gd name="T23" fmla="*/ 454 h 1253"/>
              <a:gd name="T24" fmla="*/ 1143 w 1362"/>
              <a:gd name="T25" fmla="*/ 173 h 1253"/>
              <a:gd name="T26" fmla="*/ 844 w 1362"/>
              <a:gd name="T27" fmla="*/ 0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2" h="1253">
                <a:moveTo>
                  <a:pt x="844" y="0"/>
                </a:moveTo>
                <a:lnTo>
                  <a:pt x="844" y="0"/>
                </a:lnTo>
                <a:cubicBezTo>
                  <a:pt x="517" y="0"/>
                  <a:pt x="517" y="0"/>
                  <a:pt x="517" y="0"/>
                </a:cubicBezTo>
                <a:cubicBezTo>
                  <a:pt x="399" y="0"/>
                  <a:pt x="290" y="73"/>
                  <a:pt x="227" y="173"/>
                </a:cubicBezTo>
                <a:cubicBezTo>
                  <a:pt x="64" y="454"/>
                  <a:pt x="64" y="454"/>
                  <a:pt x="64" y="454"/>
                </a:cubicBezTo>
                <a:cubicBezTo>
                  <a:pt x="0" y="563"/>
                  <a:pt x="0" y="690"/>
                  <a:pt x="64" y="799"/>
                </a:cubicBezTo>
                <a:cubicBezTo>
                  <a:pt x="227" y="1080"/>
                  <a:pt x="227" y="1080"/>
                  <a:pt x="227" y="1080"/>
                </a:cubicBezTo>
                <a:cubicBezTo>
                  <a:pt x="290" y="1180"/>
                  <a:pt x="399" y="1252"/>
                  <a:pt x="517" y="1252"/>
                </a:cubicBezTo>
                <a:cubicBezTo>
                  <a:pt x="844" y="1252"/>
                  <a:pt x="844" y="1252"/>
                  <a:pt x="844" y="1252"/>
                </a:cubicBezTo>
                <a:cubicBezTo>
                  <a:pt x="971" y="1252"/>
                  <a:pt x="1080" y="1180"/>
                  <a:pt x="1143" y="1080"/>
                </a:cubicBezTo>
                <a:cubicBezTo>
                  <a:pt x="1307" y="799"/>
                  <a:pt x="1307" y="799"/>
                  <a:pt x="1307" y="799"/>
                </a:cubicBezTo>
                <a:cubicBezTo>
                  <a:pt x="1361" y="690"/>
                  <a:pt x="1361" y="563"/>
                  <a:pt x="1307" y="454"/>
                </a:cubicBezTo>
                <a:cubicBezTo>
                  <a:pt x="1143" y="173"/>
                  <a:pt x="1143" y="173"/>
                  <a:pt x="1143" y="173"/>
                </a:cubicBezTo>
                <a:cubicBezTo>
                  <a:pt x="1080" y="73"/>
                  <a:pt x="971" y="0"/>
                  <a:pt x="84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55" name="Freeform 873">
            <a:extLst>
              <a:ext uri="{FF2B5EF4-FFF2-40B4-BE49-F238E27FC236}">
                <a16:creationId xmlns:a16="http://schemas.microsoft.com/office/drawing/2014/main" id="{7FD447CD-33A5-614C-A181-2A3C95C87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752" y="3312718"/>
            <a:ext cx="221385" cy="391336"/>
          </a:xfrm>
          <a:custGeom>
            <a:avLst/>
            <a:gdLst>
              <a:gd name="T0" fmla="*/ 363 w 437"/>
              <a:gd name="T1" fmla="*/ 770 h 771"/>
              <a:gd name="T2" fmla="*/ 363 w 437"/>
              <a:gd name="T3" fmla="*/ 770 h 771"/>
              <a:gd name="T4" fmla="*/ 73 w 437"/>
              <a:gd name="T5" fmla="*/ 770 h 771"/>
              <a:gd name="T6" fmla="*/ 0 w 437"/>
              <a:gd name="T7" fmla="*/ 698 h 771"/>
              <a:gd name="T8" fmla="*/ 0 w 437"/>
              <a:gd name="T9" fmla="*/ 64 h 771"/>
              <a:gd name="T10" fmla="*/ 73 w 437"/>
              <a:gd name="T11" fmla="*/ 0 h 771"/>
              <a:gd name="T12" fmla="*/ 363 w 437"/>
              <a:gd name="T13" fmla="*/ 0 h 771"/>
              <a:gd name="T14" fmla="*/ 436 w 437"/>
              <a:gd name="T15" fmla="*/ 64 h 771"/>
              <a:gd name="T16" fmla="*/ 436 w 437"/>
              <a:gd name="T17" fmla="*/ 244 h 771"/>
              <a:gd name="T18" fmla="*/ 418 w 437"/>
              <a:gd name="T19" fmla="*/ 253 h 771"/>
              <a:gd name="T20" fmla="*/ 409 w 437"/>
              <a:gd name="T21" fmla="*/ 244 h 771"/>
              <a:gd name="T22" fmla="*/ 409 w 437"/>
              <a:gd name="T23" fmla="*/ 64 h 771"/>
              <a:gd name="T24" fmla="*/ 363 w 437"/>
              <a:gd name="T25" fmla="*/ 27 h 771"/>
              <a:gd name="T26" fmla="*/ 73 w 437"/>
              <a:gd name="T27" fmla="*/ 27 h 771"/>
              <a:gd name="T28" fmla="*/ 28 w 437"/>
              <a:gd name="T29" fmla="*/ 64 h 771"/>
              <a:gd name="T30" fmla="*/ 28 w 437"/>
              <a:gd name="T31" fmla="*/ 698 h 771"/>
              <a:gd name="T32" fmla="*/ 73 w 437"/>
              <a:gd name="T33" fmla="*/ 743 h 771"/>
              <a:gd name="T34" fmla="*/ 363 w 437"/>
              <a:gd name="T35" fmla="*/ 743 h 771"/>
              <a:gd name="T36" fmla="*/ 409 w 437"/>
              <a:gd name="T37" fmla="*/ 698 h 771"/>
              <a:gd name="T38" fmla="*/ 409 w 437"/>
              <a:gd name="T39" fmla="*/ 525 h 771"/>
              <a:gd name="T40" fmla="*/ 418 w 437"/>
              <a:gd name="T41" fmla="*/ 507 h 771"/>
              <a:gd name="T42" fmla="*/ 436 w 437"/>
              <a:gd name="T43" fmla="*/ 525 h 771"/>
              <a:gd name="T44" fmla="*/ 436 w 437"/>
              <a:gd name="T45" fmla="*/ 698 h 771"/>
              <a:gd name="T46" fmla="*/ 363 w 437"/>
              <a:gd name="T47" fmla="*/ 770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37" h="771">
                <a:moveTo>
                  <a:pt x="363" y="770"/>
                </a:moveTo>
                <a:lnTo>
                  <a:pt x="363" y="770"/>
                </a:lnTo>
                <a:cubicBezTo>
                  <a:pt x="73" y="770"/>
                  <a:pt x="73" y="770"/>
                  <a:pt x="73" y="770"/>
                </a:cubicBezTo>
                <a:cubicBezTo>
                  <a:pt x="37" y="770"/>
                  <a:pt x="0" y="734"/>
                  <a:pt x="0" y="698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27"/>
                  <a:pt x="37" y="0"/>
                  <a:pt x="73" y="0"/>
                </a:cubicBezTo>
                <a:cubicBezTo>
                  <a:pt x="363" y="0"/>
                  <a:pt x="363" y="0"/>
                  <a:pt x="363" y="0"/>
                </a:cubicBezTo>
                <a:cubicBezTo>
                  <a:pt x="400" y="0"/>
                  <a:pt x="436" y="27"/>
                  <a:pt x="436" y="64"/>
                </a:cubicBezTo>
                <a:cubicBezTo>
                  <a:pt x="436" y="244"/>
                  <a:pt x="436" y="244"/>
                  <a:pt x="436" y="244"/>
                </a:cubicBezTo>
                <a:cubicBezTo>
                  <a:pt x="436" y="253"/>
                  <a:pt x="427" y="253"/>
                  <a:pt x="418" y="253"/>
                </a:cubicBezTo>
                <a:cubicBezTo>
                  <a:pt x="409" y="253"/>
                  <a:pt x="409" y="253"/>
                  <a:pt x="409" y="244"/>
                </a:cubicBezTo>
                <a:cubicBezTo>
                  <a:pt x="409" y="64"/>
                  <a:pt x="409" y="64"/>
                  <a:pt x="409" y="64"/>
                </a:cubicBezTo>
                <a:cubicBezTo>
                  <a:pt x="409" y="45"/>
                  <a:pt x="391" y="27"/>
                  <a:pt x="363" y="27"/>
                </a:cubicBezTo>
                <a:cubicBezTo>
                  <a:pt x="73" y="27"/>
                  <a:pt x="73" y="27"/>
                  <a:pt x="73" y="27"/>
                </a:cubicBezTo>
                <a:cubicBezTo>
                  <a:pt x="46" y="27"/>
                  <a:pt x="28" y="45"/>
                  <a:pt x="28" y="64"/>
                </a:cubicBezTo>
                <a:cubicBezTo>
                  <a:pt x="28" y="698"/>
                  <a:pt x="28" y="698"/>
                  <a:pt x="28" y="698"/>
                </a:cubicBezTo>
                <a:cubicBezTo>
                  <a:pt x="28" y="725"/>
                  <a:pt x="46" y="743"/>
                  <a:pt x="73" y="743"/>
                </a:cubicBezTo>
                <a:cubicBezTo>
                  <a:pt x="363" y="743"/>
                  <a:pt x="363" y="743"/>
                  <a:pt x="363" y="743"/>
                </a:cubicBezTo>
                <a:cubicBezTo>
                  <a:pt x="391" y="743"/>
                  <a:pt x="409" y="725"/>
                  <a:pt x="409" y="698"/>
                </a:cubicBezTo>
                <a:cubicBezTo>
                  <a:pt x="409" y="525"/>
                  <a:pt x="409" y="525"/>
                  <a:pt x="409" y="525"/>
                </a:cubicBezTo>
                <a:cubicBezTo>
                  <a:pt x="409" y="516"/>
                  <a:pt x="409" y="507"/>
                  <a:pt x="418" y="507"/>
                </a:cubicBezTo>
                <a:cubicBezTo>
                  <a:pt x="427" y="507"/>
                  <a:pt x="436" y="516"/>
                  <a:pt x="436" y="525"/>
                </a:cubicBezTo>
                <a:cubicBezTo>
                  <a:pt x="436" y="698"/>
                  <a:pt x="436" y="698"/>
                  <a:pt x="436" y="698"/>
                </a:cubicBezTo>
                <a:cubicBezTo>
                  <a:pt x="436" y="734"/>
                  <a:pt x="400" y="770"/>
                  <a:pt x="363" y="77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56" name="Freeform 874">
            <a:extLst>
              <a:ext uri="{FF2B5EF4-FFF2-40B4-BE49-F238E27FC236}">
                <a16:creationId xmlns:a16="http://schemas.microsoft.com/office/drawing/2014/main" id="{519F8702-7DE4-EB40-8398-C6769F80F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9382" y="3628022"/>
            <a:ext cx="17890" cy="17890"/>
          </a:xfrm>
          <a:custGeom>
            <a:avLst/>
            <a:gdLst>
              <a:gd name="T0" fmla="*/ 18 w 37"/>
              <a:gd name="T1" fmla="*/ 36 h 37"/>
              <a:gd name="T2" fmla="*/ 18 w 37"/>
              <a:gd name="T3" fmla="*/ 36 h 37"/>
              <a:gd name="T4" fmla="*/ 0 w 37"/>
              <a:gd name="T5" fmla="*/ 18 h 37"/>
              <a:gd name="T6" fmla="*/ 18 w 37"/>
              <a:gd name="T7" fmla="*/ 0 h 37"/>
              <a:gd name="T8" fmla="*/ 36 w 37"/>
              <a:gd name="T9" fmla="*/ 18 h 37"/>
              <a:gd name="T10" fmla="*/ 18 w 37"/>
              <a:gd name="T11" fmla="*/ 36 h 37"/>
              <a:gd name="T12" fmla="*/ 18 w 37"/>
              <a:gd name="T13" fmla="*/ 9 h 37"/>
              <a:gd name="T14" fmla="*/ 18 w 37"/>
              <a:gd name="T15" fmla="*/ 9 h 37"/>
              <a:gd name="T16" fmla="*/ 9 w 37"/>
              <a:gd name="T17" fmla="*/ 18 h 37"/>
              <a:gd name="T18" fmla="*/ 18 w 37"/>
              <a:gd name="T19" fmla="*/ 27 h 37"/>
              <a:gd name="T20" fmla="*/ 27 w 37"/>
              <a:gd name="T21" fmla="*/ 18 h 37"/>
              <a:gd name="T22" fmla="*/ 18 w 37"/>
              <a:gd name="T23" fmla="*/ 9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" h="37">
                <a:moveTo>
                  <a:pt x="18" y="36"/>
                </a:moveTo>
                <a:lnTo>
                  <a:pt x="18" y="36"/>
                </a:lnTo>
                <a:cubicBezTo>
                  <a:pt x="9" y="36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36" y="9"/>
                  <a:pt x="36" y="18"/>
                </a:cubicBezTo>
                <a:cubicBezTo>
                  <a:pt x="36" y="27"/>
                  <a:pt x="27" y="36"/>
                  <a:pt x="18" y="36"/>
                </a:cubicBezTo>
                <a:close/>
                <a:moveTo>
                  <a:pt x="18" y="9"/>
                </a:moveTo>
                <a:lnTo>
                  <a:pt x="18" y="9"/>
                </a:lnTo>
                <a:lnTo>
                  <a:pt x="9" y="18"/>
                </a:lnTo>
                <a:cubicBezTo>
                  <a:pt x="9" y="27"/>
                  <a:pt x="18" y="27"/>
                  <a:pt x="18" y="27"/>
                </a:cubicBezTo>
                <a:cubicBezTo>
                  <a:pt x="27" y="27"/>
                  <a:pt x="27" y="27"/>
                  <a:pt x="27" y="18"/>
                </a:cubicBezTo>
                <a:cubicBezTo>
                  <a:pt x="27" y="18"/>
                  <a:pt x="27" y="9"/>
                  <a:pt x="18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57" name="Freeform 875">
            <a:extLst>
              <a:ext uri="{FF2B5EF4-FFF2-40B4-BE49-F238E27FC236}">
                <a16:creationId xmlns:a16="http://schemas.microsoft.com/office/drawing/2014/main" id="{C0B3D87D-0472-FE41-8B00-BBD21E70E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7020" y="3352969"/>
            <a:ext cx="64850" cy="13417"/>
          </a:xfrm>
          <a:custGeom>
            <a:avLst/>
            <a:gdLst>
              <a:gd name="T0" fmla="*/ 109 w 128"/>
              <a:gd name="T1" fmla="*/ 27 h 28"/>
              <a:gd name="T2" fmla="*/ 109 w 128"/>
              <a:gd name="T3" fmla="*/ 27 h 28"/>
              <a:gd name="T4" fmla="*/ 18 w 128"/>
              <a:gd name="T5" fmla="*/ 27 h 28"/>
              <a:gd name="T6" fmla="*/ 0 w 128"/>
              <a:gd name="T7" fmla="*/ 18 h 28"/>
              <a:gd name="T8" fmla="*/ 18 w 128"/>
              <a:gd name="T9" fmla="*/ 0 h 28"/>
              <a:gd name="T10" fmla="*/ 109 w 128"/>
              <a:gd name="T11" fmla="*/ 0 h 28"/>
              <a:gd name="T12" fmla="*/ 127 w 128"/>
              <a:gd name="T13" fmla="*/ 18 h 28"/>
              <a:gd name="T14" fmla="*/ 109 w 128"/>
              <a:gd name="T15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" h="28">
                <a:moveTo>
                  <a:pt x="109" y="27"/>
                </a:moveTo>
                <a:lnTo>
                  <a:pt x="109" y="27"/>
                </a:lnTo>
                <a:cubicBezTo>
                  <a:pt x="18" y="27"/>
                  <a:pt x="18" y="27"/>
                  <a:pt x="18" y="27"/>
                </a:cubicBezTo>
                <a:cubicBezTo>
                  <a:pt x="9" y="27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09" y="0"/>
                  <a:pt x="109" y="0"/>
                  <a:pt x="109" y="0"/>
                </a:cubicBezTo>
                <a:cubicBezTo>
                  <a:pt x="118" y="0"/>
                  <a:pt x="127" y="9"/>
                  <a:pt x="127" y="18"/>
                </a:cubicBezTo>
                <a:cubicBezTo>
                  <a:pt x="127" y="18"/>
                  <a:pt x="118" y="27"/>
                  <a:pt x="109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58" name="Freeform 876">
            <a:extLst>
              <a:ext uri="{FF2B5EF4-FFF2-40B4-BE49-F238E27FC236}">
                <a16:creationId xmlns:a16="http://schemas.microsoft.com/office/drawing/2014/main" id="{71C30301-502D-3A4A-AD60-FB172DA75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7020" y="3399929"/>
            <a:ext cx="42487" cy="212441"/>
          </a:xfrm>
          <a:custGeom>
            <a:avLst/>
            <a:gdLst>
              <a:gd name="T0" fmla="*/ 45 w 82"/>
              <a:gd name="T1" fmla="*/ 416 h 417"/>
              <a:gd name="T2" fmla="*/ 45 w 82"/>
              <a:gd name="T3" fmla="*/ 416 h 417"/>
              <a:gd name="T4" fmla="*/ 0 w 82"/>
              <a:gd name="T5" fmla="*/ 379 h 417"/>
              <a:gd name="T6" fmla="*/ 0 w 82"/>
              <a:gd name="T7" fmla="*/ 45 h 417"/>
              <a:gd name="T8" fmla="*/ 45 w 82"/>
              <a:gd name="T9" fmla="*/ 0 h 417"/>
              <a:gd name="T10" fmla="*/ 81 w 82"/>
              <a:gd name="T11" fmla="*/ 45 h 417"/>
              <a:gd name="T12" fmla="*/ 81 w 82"/>
              <a:gd name="T13" fmla="*/ 98 h 417"/>
              <a:gd name="T14" fmla="*/ 72 w 82"/>
              <a:gd name="T15" fmla="*/ 107 h 417"/>
              <a:gd name="T16" fmla="*/ 63 w 82"/>
              <a:gd name="T17" fmla="*/ 98 h 417"/>
              <a:gd name="T18" fmla="*/ 63 w 82"/>
              <a:gd name="T19" fmla="*/ 45 h 417"/>
              <a:gd name="T20" fmla="*/ 45 w 82"/>
              <a:gd name="T21" fmla="*/ 27 h 417"/>
              <a:gd name="T22" fmla="*/ 27 w 82"/>
              <a:gd name="T23" fmla="*/ 45 h 417"/>
              <a:gd name="T24" fmla="*/ 27 w 82"/>
              <a:gd name="T25" fmla="*/ 379 h 417"/>
              <a:gd name="T26" fmla="*/ 45 w 82"/>
              <a:gd name="T27" fmla="*/ 398 h 417"/>
              <a:gd name="T28" fmla="*/ 63 w 82"/>
              <a:gd name="T29" fmla="*/ 379 h 417"/>
              <a:gd name="T30" fmla="*/ 63 w 82"/>
              <a:gd name="T31" fmla="*/ 325 h 417"/>
              <a:gd name="T32" fmla="*/ 72 w 82"/>
              <a:gd name="T33" fmla="*/ 316 h 417"/>
              <a:gd name="T34" fmla="*/ 81 w 82"/>
              <a:gd name="T35" fmla="*/ 325 h 417"/>
              <a:gd name="T36" fmla="*/ 81 w 82"/>
              <a:gd name="T37" fmla="*/ 379 h 417"/>
              <a:gd name="T38" fmla="*/ 45 w 82"/>
              <a:gd name="T39" fmla="*/ 416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2" h="417">
                <a:moveTo>
                  <a:pt x="45" y="416"/>
                </a:moveTo>
                <a:lnTo>
                  <a:pt x="45" y="416"/>
                </a:lnTo>
                <a:cubicBezTo>
                  <a:pt x="18" y="416"/>
                  <a:pt x="0" y="398"/>
                  <a:pt x="0" y="379"/>
                </a:cubicBezTo>
                <a:cubicBezTo>
                  <a:pt x="0" y="44"/>
                  <a:pt x="0" y="45"/>
                  <a:pt x="0" y="45"/>
                </a:cubicBezTo>
                <a:cubicBezTo>
                  <a:pt x="0" y="18"/>
                  <a:pt x="18" y="0"/>
                  <a:pt x="45" y="0"/>
                </a:cubicBezTo>
                <a:cubicBezTo>
                  <a:pt x="63" y="0"/>
                  <a:pt x="81" y="18"/>
                  <a:pt x="81" y="45"/>
                </a:cubicBezTo>
                <a:cubicBezTo>
                  <a:pt x="81" y="98"/>
                  <a:pt x="81" y="98"/>
                  <a:pt x="81" y="98"/>
                </a:cubicBezTo>
                <a:lnTo>
                  <a:pt x="72" y="107"/>
                </a:lnTo>
                <a:cubicBezTo>
                  <a:pt x="63" y="107"/>
                  <a:pt x="63" y="98"/>
                  <a:pt x="63" y="98"/>
                </a:cubicBezTo>
                <a:cubicBezTo>
                  <a:pt x="63" y="45"/>
                  <a:pt x="63" y="45"/>
                  <a:pt x="63" y="45"/>
                </a:cubicBezTo>
                <a:cubicBezTo>
                  <a:pt x="63" y="36"/>
                  <a:pt x="54" y="27"/>
                  <a:pt x="45" y="27"/>
                </a:cubicBezTo>
                <a:cubicBezTo>
                  <a:pt x="36" y="27"/>
                  <a:pt x="27" y="36"/>
                  <a:pt x="27" y="45"/>
                </a:cubicBezTo>
                <a:cubicBezTo>
                  <a:pt x="27" y="379"/>
                  <a:pt x="27" y="379"/>
                  <a:pt x="27" y="379"/>
                </a:cubicBezTo>
                <a:cubicBezTo>
                  <a:pt x="27" y="388"/>
                  <a:pt x="36" y="398"/>
                  <a:pt x="45" y="398"/>
                </a:cubicBezTo>
                <a:cubicBezTo>
                  <a:pt x="54" y="398"/>
                  <a:pt x="63" y="388"/>
                  <a:pt x="63" y="379"/>
                </a:cubicBezTo>
                <a:cubicBezTo>
                  <a:pt x="63" y="325"/>
                  <a:pt x="63" y="325"/>
                  <a:pt x="63" y="325"/>
                </a:cubicBezTo>
                <a:cubicBezTo>
                  <a:pt x="63" y="316"/>
                  <a:pt x="63" y="316"/>
                  <a:pt x="72" y="316"/>
                </a:cubicBezTo>
                <a:cubicBezTo>
                  <a:pt x="72" y="316"/>
                  <a:pt x="81" y="316"/>
                  <a:pt x="81" y="325"/>
                </a:cubicBezTo>
                <a:cubicBezTo>
                  <a:pt x="81" y="379"/>
                  <a:pt x="81" y="379"/>
                  <a:pt x="81" y="379"/>
                </a:cubicBezTo>
                <a:cubicBezTo>
                  <a:pt x="81" y="398"/>
                  <a:pt x="63" y="416"/>
                  <a:pt x="45" y="41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59" name="Freeform 877">
            <a:extLst>
              <a:ext uri="{FF2B5EF4-FFF2-40B4-BE49-F238E27FC236}">
                <a16:creationId xmlns:a16="http://schemas.microsoft.com/office/drawing/2014/main" id="{67D56A06-FF3B-FA42-A87A-7D88FB84A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4909" y="3444653"/>
            <a:ext cx="143117" cy="125228"/>
          </a:xfrm>
          <a:custGeom>
            <a:avLst/>
            <a:gdLst>
              <a:gd name="T0" fmla="*/ 263 w 282"/>
              <a:gd name="T1" fmla="*/ 245 h 246"/>
              <a:gd name="T2" fmla="*/ 263 w 282"/>
              <a:gd name="T3" fmla="*/ 245 h 246"/>
              <a:gd name="T4" fmla="*/ 9 w 282"/>
              <a:gd name="T5" fmla="*/ 245 h 246"/>
              <a:gd name="T6" fmla="*/ 0 w 282"/>
              <a:gd name="T7" fmla="*/ 236 h 246"/>
              <a:gd name="T8" fmla="*/ 9 w 282"/>
              <a:gd name="T9" fmla="*/ 218 h 246"/>
              <a:gd name="T10" fmla="*/ 263 w 282"/>
              <a:gd name="T11" fmla="*/ 218 h 246"/>
              <a:gd name="T12" fmla="*/ 263 w 282"/>
              <a:gd name="T13" fmla="*/ 18 h 246"/>
              <a:gd name="T14" fmla="*/ 9 w 282"/>
              <a:gd name="T15" fmla="*/ 18 h 246"/>
              <a:gd name="T16" fmla="*/ 0 w 282"/>
              <a:gd name="T17" fmla="*/ 9 h 246"/>
              <a:gd name="T18" fmla="*/ 9 w 282"/>
              <a:gd name="T19" fmla="*/ 0 h 246"/>
              <a:gd name="T20" fmla="*/ 263 w 282"/>
              <a:gd name="T21" fmla="*/ 0 h 246"/>
              <a:gd name="T22" fmla="*/ 281 w 282"/>
              <a:gd name="T23" fmla="*/ 9 h 246"/>
              <a:gd name="T24" fmla="*/ 281 w 282"/>
              <a:gd name="T25" fmla="*/ 227 h 246"/>
              <a:gd name="T26" fmla="*/ 263 w 282"/>
              <a:gd name="T27" fmla="*/ 245 h 246"/>
              <a:gd name="T28" fmla="*/ 263 w 282"/>
              <a:gd name="T29" fmla="*/ 18 h 246"/>
              <a:gd name="T30" fmla="*/ 263 w 282"/>
              <a:gd name="T31" fmla="*/ 18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2" h="246">
                <a:moveTo>
                  <a:pt x="263" y="245"/>
                </a:moveTo>
                <a:lnTo>
                  <a:pt x="263" y="245"/>
                </a:lnTo>
                <a:cubicBezTo>
                  <a:pt x="9" y="245"/>
                  <a:pt x="9" y="245"/>
                  <a:pt x="9" y="245"/>
                </a:cubicBezTo>
                <a:lnTo>
                  <a:pt x="0" y="236"/>
                </a:lnTo>
                <a:cubicBezTo>
                  <a:pt x="0" y="227"/>
                  <a:pt x="9" y="218"/>
                  <a:pt x="9" y="218"/>
                </a:cubicBezTo>
                <a:cubicBezTo>
                  <a:pt x="263" y="218"/>
                  <a:pt x="263" y="218"/>
                  <a:pt x="263" y="218"/>
                </a:cubicBezTo>
                <a:cubicBezTo>
                  <a:pt x="263" y="18"/>
                  <a:pt x="263" y="18"/>
                  <a:pt x="263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0" y="18"/>
                  <a:pt x="0" y="9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263" y="0"/>
                  <a:pt x="263" y="0"/>
                  <a:pt x="263" y="0"/>
                </a:cubicBezTo>
                <a:cubicBezTo>
                  <a:pt x="281" y="0"/>
                  <a:pt x="281" y="0"/>
                  <a:pt x="281" y="9"/>
                </a:cubicBezTo>
                <a:cubicBezTo>
                  <a:pt x="281" y="227"/>
                  <a:pt x="281" y="227"/>
                  <a:pt x="281" y="227"/>
                </a:cubicBezTo>
                <a:cubicBezTo>
                  <a:pt x="281" y="236"/>
                  <a:pt x="281" y="245"/>
                  <a:pt x="263" y="245"/>
                </a:cubicBezTo>
                <a:close/>
                <a:moveTo>
                  <a:pt x="263" y="18"/>
                </a:moveTo>
                <a:lnTo>
                  <a:pt x="263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60" name="Freeform 878">
            <a:extLst>
              <a:ext uri="{FF2B5EF4-FFF2-40B4-BE49-F238E27FC236}">
                <a16:creationId xmlns:a16="http://schemas.microsoft.com/office/drawing/2014/main" id="{D744BB37-56C8-C24B-9E2D-ABB729C3B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4909" y="3482669"/>
            <a:ext cx="51432" cy="51432"/>
          </a:xfrm>
          <a:custGeom>
            <a:avLst/>
            <a:gdLst>
              <a:gd name="T0" fmla="*/ 45 w 101"/>
              <a:gd name="T1" fmla="*/ 18 h 101"/>
              <a:gd name="T2" fmla="*/ 45 w 101"/>
              <a:gd name="T3" fmla="*/ 18 h 101"/>
              <a:gd name="T4" fmla="*/ 73 w 101"/>
              <a:gd name="T5" fmla="*/ 45 h 101"/>
              <a:gd name="T6" fmla="*/ 45 w 101"/>
              <a:gd name="T7" fmla="*/ 72 h 101"/>
              <a:gd name="T8" fmla="*/ 18 w 101"/>
              <a:gd name="T9" fmla="*/ 45 h 101"/>
              <a:gd name="T10" fmla="*/ 45 w 101"/>
              <a:gd name="T11" fmla="*/ 18 h 101"/>
              <a:gd name="T12" fmla="*/ 45 w 101"/>
              <a:gd name="T13" fmla="*/ 0 h 101"/>
              <a:gd name="T14" fmla="*/ 45 w 101"/>
              <a:gd name="T15" fmla="*/ 0 h 101"/>
              <a:gd name="T16" fmla="*/ 0 w 101"/>
              <a:gd name="T17" fmla="*/ 45 h 101"/>
              <a:gd name="T18" fmla="*/ 45 w 101"/>
              <a:gd name="T19" fmla="*/ 100 h 101"/>
              <a:gd name="T20" fmla="*/ 100 w 101"/>
              <a:gd name="T21" fmla="*/ 45 h 101"/>
              <a:gd name="T22" fmla="*/ 45 w 101"/>
              <a:gd name="T23" fmla="*/ 0 h 101"/>
              <a:gd name="T24" fmla="*/ 45 w 101"/>
              <a:gd name="T25" fmla="*/ 1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101">
                <a:moveTo>
                  <a:pt x="45" y="18"/>
                </a:moveTo>
                <a:lnTo>
                  <a:pt x="45" y="18"/>
                </a:lnTo>
                <a:cubicBezTo>
                  <a:pt x="64" y="18"/>
                  <a:pt x="73" y="27"/>
                  <a:pt x="73" y="45"/>
                </a:cubicBezTo>
                <a:cubicBezTo>
                  <a:pt x="73" y="63"/>
                  <a:pt x="64" y="72"/>
                  <a:pt x="45" y="72"/>
                </a:cubicBezTo>
                <a:cubicBezTo>
                  <a:pt x="36" y="72"/>
                  <a:pt x="18" y="63"/>
                  <a:pt x="18" y="45"/>
                </a:cubicBezTo>
                <a:cubicBezTo>
                  <a:pt x="18" y="27"/>
                  <a:pt x="36" y="18"/>
                  <a:pt x="45" y="18"/>
                </a:cubicBezTo>
                <a:lnTo>
                  <a:pt x="45" y="0"/>
                </a:lnTo>
                <a:lnTo>
                  <a:pt x="45" y="0"/>
                </a:lnTo>
                <a:cubicBezTo>
                  <a:pt x="18" y="0"/>
                  <a:pt x="0" y="18"/>
                  <a:pt x="0" y="45"/>
                </a:cubicBezTo>
                <a:cubicBezTo>
                  <a:pt x="0" y="72"/>
                  <a:pt x="18" y="100"/>
                  <a:pt x="45" y="100"/>
                </a:cubicBezTo>
                <a:cubicBezTo>
                  <a:pt x="73" y="100"/>
                  <a:pt x="100" y="72"/>
                  <a:pt x="100" y="45"/>
                </a:cubicBezTo>
                <a:cubicBezTo>
                  <a:pt x="100" y="18"/>
                  <a:pt x="73" y="0"/>
                  <a:pt x="45" y="0"/>
                </a:cubicBezTo>
                <a:lnTo>
                  <a:pt x="45" y="1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61" name="Freeform 879">
            <a:extLst>
              <a:ext uri="{FF2B5EF4-FFF2-40B4-BE49-F238E27FC236}">
                <a16:creationId xmlns:a16="http://schemas.microsoft.com/office/drawing/2014/main" id="{0EA46328-43E3-9B44-9E9A-23A35F6E4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4909" y="3462543"/>
            <a:ext cx="120755" cy="82741"/>
          </a:xfrm>
          <a:custGeom>
            <a:avLst/>
            <a:gdLst>
              <a:gd name="T0" fmla="*/ 209 w 237"/>
              <a:gd name="T1" fmla="*/ 164 h 165"/>
              <a:gd name="T2" fmla="*/ 209 w 237"/>
              <a:gd name="T3" fmla="*/ 164 h 165"/>
              <a:gd name="T4" fmla="*/ 9 w 237"/>
              <a:gd name="T5" fmla="*/ 164 h 165"/>
              <a:gd name="T6" fmla="*/ 0 w 237"/>
              <a:gd name="T7" fmla="*/ 155 h 165"/>
              <a:gd name="T8" fmla="*/ 9 w 237"/>
              <a:gd name="T9" fmla="*/ 146 h 165"/>
              <a:gd name="T10" fmla="*/ 200 w 237"/>
              <a:gd name="T11" fmla="*/ 146 h 165"/>
              <a:gd name="T12" fmla="*/ 218 w 237"/>
              <a:gd name="T13" fmla="*/ 128 h 165"/>
              <a:gd name="T14" fmla="*/ 218 w 237"/>
              <a:gd name="T15" fmla="*/ 46 h 165"/>
              <a:gd name="T16" fmla="*/ 200 w 237"/>
              <a:gd name="T17" fmla="*/ 28 h 165"/>
              <a:gd name="T18" fmla="*/ 9 w 237"/>
              <a:gd name="T19" fmla="*/ 28 h 165"/>
              <a:gd name="T20" fmla="*/ 0 w 237"/>
              <a:gd name="T21" fmla="*/ 9 h 165"/>
              <a:gd name="T22" fmla="*/ 9 w 237"/>
              <a:gd name="T23" fmla="*/ 0 h 165"/>
              <a:gd name="T24" fmla="*/ 209 w 237"/>
              <a:gd name="T25" fmla="*/ 0 h 165"/>
              <a:gd name="T26" fmla="*/ 218 w 237"/>
              <a:gd name="T27" fmla="*/ 9 h 165"/>
              <a:gd name="T28" fmla="*/ 227 w 237"/>
              <a:gd name="T29" fmla="*/ 28 h 165"/>
              <a:gd name="T30" fmla="*/ 236 w 237"/>
              <a:gd name="T31" fmla="*/ 37 h 165"/>
              <a:gd name="T32" fmla="*/ 236 w 237"/>
              <a:gd name="T33" fmla="*/ 137 h 165"/>
              <a:gd name="T34" fmla="*/ 227 w 237"/>
              <a:gd name="T35" fmla="*/ 146 h 165"/>
              <a:gd name="T36" fmla="*/ 218 w 237"/>
              <a:gd name="T37" fmla="*/ 155 h 165"/>
              <a:gd name="T38" fmla="*/ 209 w 237"/>
              <a:gd name="T39" fmla="*/ 164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7" h="165">
                <a:moveTo>
                  <a:pt x="209" y="164"/>
                </a:moveTo>
                <a:lnTo>
                  <a:pt x="209" y="164"/>
                </a:lnTo>
                <a:cubicBezTo>
                  <a:pt x="9" y="164"/>
                  <a:pt x="9" y="164"/>
                  <a:pt x="9" y="164"/>
                </a:cubicBezTo>
                <a:cubicBezTo>
                  <a:pt x="0" y="164"/>
                  <a:pt x="0" y="164"/>
                  <a:pt x="0" y="155"/>
                </a:cubicBezTo>
                <a:cubicBezTo>
                  <a:pt x="0" y="146"/>
                  <a:pt x="0" y="146"/>
                  <a:pt x="9" y="146"/>
                </a:cubicBezTo>
                <a:cubicBezTo>
                  <a:pt x="200" y="146"/>
                  <a:pt x="200" y="146"/>
                  <a:pt x="200" y="146"/>
                </a:cubicBezTo>
                <a:cubicBezTo>
                  <a:pt x="200" y="137"/>
                  <a:pt x="209" y="128"/>
                  <a:pt x="218" y="128"/>
                </a:cubicBezTo>
                <a:cubicBezTo>
                  <a:pt x="218" y="46"/>
                  <a:pt x="218" y="46"/>
                  <a:pt x="218" y="46"/>
                </a:cubicBezTo>
                <a:cubicBezTo>
                  <a:pt x="209" y="37"/>
                  <a:pt x="200" y="37"/>
                  <a:pt x="200" y="28"/>
                </a:cubicBezTo>
                <a:cubicBezTo>
                  <a:pt x="9" y="28"/>
                  <a:pt x="9" y="28"/>
                  <a:pt x="9" y="28"/>
                </a:cubicBezTo>
                <a:cubicBezTo>
                  <a:pt x="0" y="28"/>
                  <a:pt x="0" y="19"/>
                  <a:pt x="0" y="9"/>
                </a:cubicBezTo>
                <a:cubicBezTo>
                  <a:pt x="0" y="9"/>
                  <a:pt x="0" y="0"/>
                  <a:pt x="9" y="0"/>
                </a:cubicBezTo>
                <a:cubicBezTo>
                  <a:pt x="209" y="0"/>
                  <a:pt x="209" y="0"/>
                  <a:pt x="209" y="0"/>
                </a:cubicBezTo>
                <a:cubicBezTo>
                  <a:pt x="218" y="0"/>
                  <a:pt x="218" y="9"/>
                  <a:pt x="218" y="9"/>
                </a:cubicBezTo>
                <a:cubicBezTo>
                  <a:pt x="218" y="19"/>
                  <a:pt x="227" y="28"/>
                  <a:pt x="227" y="28"/>
                </a:cubicBezTo>
                <a:cubicBezTo>
                  <a:pt x="236" y="28"/>
                  <a:pt x="236" y="28"/>
                  <a:pt x="236" y="37"/>
                </a:cubicBezTo>
                <a:cubicBezTo>
                  <a:pt x="236" y="137"/>
                  <a:pt x="236" y="137"/>
                  <a:pt x="236" y="137"/>
                </a:cubicBezTo>
                <a:cubicBezTo>
                  <a:pt x="236" y="137"/>
                  <a:pt x="236" y="146"/>
                  <a:pt x="227" y="146"/>
                </a:cubicBezTo>
                <a:cubicBezTo>
                  <a:pt x="227" y="146"/>
                  <a:pt x="218" y="146"/>
                  <a:pt x="218" y="155"/>
                </a:cubicBezTo>
                <a:cubicBezTo>
                  <a:pt x="218" y="164"/>
                  <a:pt x="218" y="164"/>
                  <a:pt x="209" y="16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62" name="Freeform 880">
            <a:extLst>
              <a:ext uri="{FF2B5EF4-FFF2-40B4-BE49-F238E27FC236}">
                <a16:creationId xmlns:a16="http://schemas.microsoft.com/office/drawing/2014/main" id="{C03ED195-6E95-3740-9BA0-68CEAC416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439" y="1711594"/>
            <a:ext cx="221384" cy="391336"/>
          </a:xfrm>
          <a:custGeom>
            <a:avLst/>
            <a:gdLst>
              <a:gd name="T0" fmla="*/ 363 w 436"/>
              <a:gd name="T1" fmla="*/ 771 h 772"/>
              <a:gd name="T2" fmla="*/ 363 w 436"/>
              <a:gd name="T3" fmla="*/ 771 h 772"/>
              <a:gd name="T4" fmla="*/ 72 w 436"/>
              <a:gd name="T5" fmla="*/ 771 h 772"/>
              <a:gd name="T6" fmla="*/ 0 w 436"/>
              <a:gd name="T7" fmla="*/ 698 h 772"/>
              <a:gd name="T8" fmla="*/ 0 w 436"/>
              <a:gd name="T9" fmla="*/ 63 h 772"/>
              <a:gd name="T10" fmla="*/ 72 w 436"/>
              <a:gd name="T11" fmla="*/ 0 h 772"/>
              <a:gd name="T12" fmla="*/ 363 w 436"/>
              <a:gd name="T13" fmla="*/ 0 h 772"/>
              <a:gd name="T14" fmla="*/ 435 w 436"/>
              <a:gd name="T15" fmla="*/ 63 h 772"/>
              <a:gd name="T16" fmla="*/ 435 w 436"/>
              <a:gd name="T17" fmla="*/ 698 h 772"/>
              <a:gd name="T18" fmla="*/ 363 w 436"/>
              <a:gd name="T19" fmla="*/ 771 h 772"/>
              <a:gd name="T20" fmla="*/ 72 w 436"/>
              <a:gd name="T21" fmla="*/ 27 h 772"/>
              <a:gd name="T22" fmla="*/ 72 w 436"/>
              <a:gd name="T23" fmla="*/ 27 h 772"/>
              <a:gd name="T24" fmla="*/ 27 w 436"/>
              <a:gd name="T25" fmla="*/ 63 h 772"/>
              <a:gd name="T26" fmla="*/ 27 w 436"/>
              <a:gd name="T27" fmla="*/ 698 h 772"/>
              <a:gd name="T28" fmla="*/ 72 w 436"/>
              <a:gd name="T29" fmla="*/ 743 h 772"/>
              <a:gd name="T30" fmla="*/ 363 w 436"/>
              <a:gd name="T31" fmla="*/ 743 h 772"/>
              <a:gd name="T32" fmla="*/ 408 w 436"/>
              <a:gd name="T33" fmla="*/ 698 h 772"/>
              <a:gd name="T34" fmla="*/ 408 w 436"/>
              <a:gd name="T35" fmla="*/ 63 h 772"/>
              <a:gd name="T36" fmla="*/ 363 w 436"/>
              <a:gd name="T37" fmla="*/ 27 h 772"/>
              <a:gd name="T38" fmla="*/ 72 w 436"/>
              <a:gd name="T39" fmla="*/ 27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36" h="772">
                <a:moveTo>
                  <a:pt x="363" y="771"/>
                </a:moveTo>
                <a:lnTo>
                  <a:pt x="363" y="771"/>
                </a:lnTo>
                <a:cubicBezTo>
                  <a:pt x="72" y="771"/>
                  <a:pt x="72" y="771"/>
                  <a:pt x="72" y="771"/>
                </a:cubicBezTo>
                <a:cubicBezTo>
                  <a:pt x="36" y="771"/>
                  <a:pt x="0" y="734"/>
                  <a:pt x="0" y="698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27"/>
                  <a:pt x="36" y="0"/>
                  <a:pt x="72" y="0"/>
                </a:cubicBezTo>
                <a:cubicBezTo>
                  <a:pt x="363" y="0"/>
                  <a:pt x="363" y="0"/>
                  <a:pt x="363" y="0"/>
                </a:cubicBezTo>
                <a:cubicBezTo>
                  <a:pt x="399" y="0"/>
                  <a:pt x="435" y="27"/>
                  <a:pt x="435" y="63"/>
                </a:cubicBezTo>
                <a:cubicBezTo>
                  <a:pt x="435" y="698"/>
                  <a:pt x="435" y="698"/>
                  <a:pt x="435" y="698"/>
                </a:cubicBezTo>
                <a:cubicBezTo>
                  <a:pt x="435" y="734"/>
                  <a:pt x="399" y="771"/>
                  <a:pt x="363" y="771"/>
                </a:cubicBezTo>
                <a:close/>
                <a:moveTo>
                  <a:pt x="72" y="27"/>
                </a:moveTo>
                <a:lnTo>
                  <a:pt x="72" y="27"/>
                </a:lnTo>
                <a:cubicBezTo>
                  <a:pt x="45" y="27"/>
                  <a:pt x="27" y="45"/>
                  <a:pt x="27" y="63"/>
                </a:cubicBezTo>
                <a:cubicBezTo>
                  <a:pt x="27" y="698"/>
                  <a:pt x="27" y="698"/>
                  <a:pt x="27" y="698"/>
                </a:cubicBezTo>
                <a:cubicBezTo>
                  <a:pt x="27" y="725"/>
                  <a:pt x="45" y="743"/>
                  <a:pt x="72" y="743"/>
                </a:cubicBezTo>
                <a:cubicBezTo>
                  <a:pt x="363" y="743"/>
                  <a:pt x="363" y="743"/>
                  <a:pt x="363" y="743"/>
                </a:cubicBezTo>
                <a:cubicBezTo>
                  <a:pt x="390" y="743"/>
                  <a:pt x="408" y="725"/>
                  <a:pt x="408" y="698"/>
                </a:cubicBezTo>
                <a:cubicBezTo>
                  <a:pt x="408" y="63"/>
                  <a:pt x="408" y="63"/>
                  <a:pt x="408" y="63"/>
                </a:cubicBezTo>
                <a:cubicBezTo>
                  <a:pt x="408" y="45"/>
                  <a:pt x="390" y="27"/>
                  <a:pt x="363" y="27"/>
                </a:cubicBezTo>
                <a:lnTo>
                  <a:pt x="72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63" name="Freeform 881">
            <a:extLst>
              <a:ext uri="{FF2B5EF4-FFF2-40B4-BE49-F238E27FC236}">
                <a16:creationId xmlns:a16="http://schemas.microsoft.com/office/drawing/2014/main" id="{2EC08FB5-05A2-2146-968B-00D2E94A0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9067" y="2029135"/>
            <a:ext cx="20127" cy="17890"/>
          </a:xfrm>
          <a:custGeom>
            <a:avLst/>
            <a:gdLst>
              <a:gd name="T0" fmla="*/ 19 w 38"/>
              <a:gd name="T1" fmla="*/ 36 h 37"/>
              <a:gd name="T2" fmla="*/ 19 w 38"/>
              <a:gd name="T3" fmla="*/ 36 h 37"/>
              <a:gd name="T4" fmla="*/ 0 w 38"/>
              <a:gd name="T5" fmla="*/ 18 h 37"/>
              <a:gd name="T6" fmla="*/ 19 w 38"/>
              <a:gd name="T7" fmla="*/ 0 h 37"/>
              <a:gd name="T8" fmla="*/ 37 w 38"/>
              <a:gd name="T9" fmla="*/ 18 h 37"/>
              <a:gd name="T10" fmla="*/ 19 w 38"/>
              <a:gd name="T11" fmla="*/ 36 h 37"/>
              <a:gd name="T12" fmla="*/ 19 w 38"/>
              <a:gd name="T13" fmla="*/ 9 h 37"/>
              <a:gd name="T14" fmla="*/ 19 w 38"/>
              <a:gd name="T15" fmla="*/ 9 h 37"/>
              <a:gd name="T16" fmla="*/ 10 w 38"/>
              <a:gd name="T17" fmla="*/ 18 h 37"/>
              <a:gd name="T18" fmla="*/ 19 w 38"/>
              <a:gd name="T19" fmla="*/ 36 h 37"/>
              <a:gd name="T20" fmla="*/ 28 w 38"/>
              <a:gd name="T21" fmla="*/ 18 h 37"/>
              <a:gd name="T22" fmla="*/ 19 w 38"/>
              <a:gd name="T23" fmla="*/ 9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" h="37">
                <a:moveTo>
                  <a:pt x="19" y="36"/>
                </a:moveTo>
                <a:lnTo>
                  <a:pt x="19" y="36"/>
                </a:lnTo>
                <a:cubicBezTo>
                  <a:pt x="10" y="36"/>
                  <a:pt x="0" y="36"/>
                  <a:pt x="0" y="18"/>
                </a:cubicBezTo>
                <a:cubicBezTo>
                  <a:pt x="0" y="9"/>
                  <a:pt x="10" y="0"/>
                  <a:pt x="19" y="0"/>
                </a:cubicBezTo>
                <a:cubicBezTo>
                  <a:pt x="28" y="0"/>
                  <a:pt x="37" y="9"/>
                  <a:pt x="37" y="18"/>
                </a:cubicBezTo>
                <a:cubicBezTo>
                  <a:pt x="37" y="36"/>
                  <a:pt x="28" y="36"/>
                  <a:pt x="19" y="36"/>
                </a:cubicBezTo>
                <a:close/>
                <a:moveTo>
                  <a:pt x="19" y="9"/>
                </a:moveTo>
                <a:lnTo>
                  <a:pt x="19" y="9"/>
                </a:lnTo>
                <a:cubicBezTo>
                  <a:pt x="10" y="9"/>
                  <a:pt x="10" y="18"/>
                  <a:pt x="10" y="18"/>
                </a:cubicBezTo>
                <a:cubicBezTo>
                  <a:pt x="10" y="27"/>
                  <a:pt x="10" y="36"/>
                  <a:pt x="19" y="36"/>
                </a:cubicBezTo>
                <a:cubicBezTo>
                  <a:pt x="28" y="36"/>
                  <a:pt x="28" y="27"/>
                  <a:pt x="28" y="18"/>
                </a:cubicBezTo>
                <a:cubicBezTo>
                  <a:pt x="28" y="18"/>
                  <a:pt x="28" y="9"/>
                  <a:pt x="19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64" name="Freeform 882">
            <a:extLst>
              <a:ext uri="{FF2B5EF4-FFF2-40B4-BE49-F238E27FC236}">
                <a16:creationId xmlns:a16="http://schemas.microsoft.com/office/drawing/2014/main" id="{A8612AFF-48D2-2546-9083-4EE4B7BEF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705" y="1751846"/>
            <a:ext cx="64851" cy="13417"/>
          </a:xfrm>
          <a:custGeom>
            <a:avLst/>
            <a:gdLst>
              <a:gd name="T0" fmla="*/ 109 w 128"/>
              <a:gd name="T1" fmla="*/ 27 h 28"/>
              <a:gd name="T2" fmla="*/ 109 w 128"/>
              <a:gd name="T3" fmla="*/ 27 h 28"/>
              <a:gd name="T4" fmla="*/ 18 w 128"/>
              <a:gd name="T5" fmla="*/ 27 h 28"/>
              <a:gd name="T6" fmla="*/ 0 w 128"/>
              <a:gd name="T7" fmla="*/ 18 h 28"/>
              <a:gd name="T8" fmla="*/ 18 w 128"/>
              <a:gd name="T9" fmla="*/ 0 h 28"/>
              <a:gd name="T10" fmla="*/ 109 w 128"/>
              <a:gd name="T11" fmla="*/ 0 h 28"/>
              <a:gd name="T12" fmla="*/ 127 w 128"/>
              <a:gd name="T13" fmla="*/ 18 h 28"/>
              <a:gd name="T14" fmla="*/ 109 w 128"/>
              <a:gd name="T15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" h="28">
                <a:moveTo>
                  <a:pt x="109" y="27"/>
                </a:moveTo>
                <a:lnTo>
                  <a:pt x="109" y="27"/>
                </a:lnTo>
                <a:cubicBezTo>
                  <a:pt x="18" y="27"/>
                  <a:pt x="18" y="27"/>
                  <a:pt x="18" y="27"/>
                </a:cubicBezTo>
                <a:cubicBezTo>
                  <a:pt x="9" y="27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09" y="0"/>
                  <a:pt x="109" y="0"/>
                  <a:pt x="109" y="0"/>
                </a:cubicBezTo>
                <a:cubicBezTo>
                  <a:pt x="118" y="0"/>
                  <a:pt x="127" y="9"/>
                  <a:pt x="127" y="18"/>
                </a:cubicBezTo>
                <a:cubicBezTo>
                  <a:pt x="127" y="27"/>
                  <a:pt x="118" y="27"/>
                  <a:pt x="109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65" name="Freeform 883">
            <a:extLst>
              <a:ext uri="{FF2B5EF4-FFF2-40B4-BE49-F238E27FC236}">
                <a16:creationId xmlns:a16="http://schemas.microsoft.com/office/drawing/2014/main" id="{22B95135-5828-E749-A1F4-A3A52C75D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5398" y="1830112"/>
            <a:ext cx="129700" cy="152062"/>
          </a:xfrm>
          <a:custGeom>
            <a:avLst/>
            <a:gdLst>
              <a:gd name="T0" fmla="*/ 128 w 255"/>
              <a:gd name="T1" fmla="*/ 300 h 301"/>
              <a:gd name="T2" fmla="*/ 128 w 255"/>
              <a:gd name="T3" fmla="*/ 300 h 301"/>
              <a:gd name="T4" fmla="*/ 119 w 255"/>
              <a:gd name="T5" fmla="*/ 291 h 301"/>
              <a:gd name="T6" fmla="*/ 46 w 255"/>
              <a:gd name="T7" fmla="*/ 236 h 301"/>
              <a:gd name="T8" fmla="*/ 0 w 255"/>
              <a:gd name="T9" fmla="*/ 64 h 301"/>
              <a:gd name="T10" fmla="*/ 0 w 255"/>
              <a:gd name="T11" fmla="*/ 46 h 301"/>
              <a:gd name="T12" fmla="*/ 19 w 255"/>
              <a:gd name="T13" fmla="*/ 37 h 301"/>
              <a:gd name="T14" fmla="*/ 109 w 255"/>
              <a:gd name="T15" fmla="*/ 10 h 301"/>
              <a:gd name="T16" fmla="*/ 146 w 255"/>
              <a:gd name="T17" fmla="*/ 10 h 301"/>
              <a:gd name="T18" fmla="*/ 227 w 255"/>
              <a:gd name="T19" fmla="*/ 37 h 301"/>
              <a:gd name="T20" fmla="*/ 245 w 255"/>
              <a:gd name="T21" fmla="*/ 46 h 301"/>
              <a:gd name="T22" fmla="*/ 254 w 255"/>
              <a:gd name="T23" fmla="*/ 64 h 301"/>
              <a:gd name="T24" fmla="*/ 200 w 255"/>
              <a:gd name="T25" fmla="*/ 236 h 301"/>
              <a:gd name="T26" fmla="*/ 128 w 255"/>
              <a:gd name="T27" fmla="*/ 291 h 301"/>
              <a:gd name="T28" fmla="*/ 128 w 255"/>
              <a:gd name="T29" fmla="*/ 300 h 301"/>
              <a:gd name="T30" fmla="*/ 119 w 255"/>
              <a:gd name="T31" fmla="*/ 273 h 301"/>
              <a:gd name="T32" fmla="*/ 119 w 255"/>
              <a:gd name="T33" fmla="*/ 273 h 301"/>
              <a:gd name="T34" fmla="*/ 128 w 255"/>
              <a:gd name="T35" fmla="*/ 28 h 301"/>
              <a:gd name="T36" fmla="*/ 128 w 255"/>
              <a:gd name="T37" fmla="*/ 28 h 301"/>
              <a:gd name="T38" fmla="*/ 128 w 255"/>
              <a:gd name="T39" fmla="*/ 28 h 301"/>
              <a:gd name="T40" fmla="*/ 28 w 255"/>
              <a:gd name="T41" fmla="*/ 64 h 301"/>
              <a:gd name="T42" fmla="*/ 19 w 255"/>
              <a:gd name="T43" fmla="*/ 64 h 301"/>
              <a:gd name="T44" fmla="*/ 19 w 255"/>
              <a:gd name="T45" fmla="*/ 64 h 301"/>
              <a:gd name="T46" fmla="*/ 73 w 255"/>
              <a:gd name="T47" fmla="*/ 227 h 301"/>
              <a:gd name="T48" fmla="*/ 128 w 255"/>
              <a:gd name="T49" fmla="*/ 273 h 301"/>
              <a:gd name="T50" fmla="*/ 182 w 255"/>
              <a:gd name="T51" fmla="*/ 227 h 301"/>
              <a:gd name="T52" fmla="*/ 227 w 255"/>
              <a:gd name="T53" fmla="*/ 64 h 301"/>
              <a:gd name="T54" fmla="*/ 227 w 255"/>
              <a:gd name="T55" fmla="*/ 64 h 301"/>
              <a:gd name="T56" fmla="*/ 227 w 255"/>
              <a:gd name="T57" fmla="*/ 64 h 301"/>
              <a:gd name="T58" fmla="*/ 128 w 255"/>
              <a:gd name="T59" fmla="*/ 28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55" h="301">
                <a:moveTo>
                  <a:pt x="128" y="300"/>
                </a:moveTo>
                <a:lnTo>
                  <a:pt x="128" y="300"/>
                </a:lnTo>
                <a:cubicBezTo>
                  <a:pt x="128" y="300"/>
                  <a:pt x="119" y="300"/>
                  <a:pt x="119" y="291"/>
                </a:cubicBezTo>
                <a:cubicBezTo>
                  <a:pt x="119" y="291"/>
                  <a:pt x="73" y="273"/>
                  <a:pt x="46" y="236"/>
                </a:cubicBezTo>
                <a:cubicBezTo>
                  <a:pt x="10" y="182"/>
                  <a:pt x="0" y="100"/>
                  <a:pt x="0" y="64"/>
                </a:cubicBezTo>
                <a:cubicBezTo>
                  <a:pt x="0" y="64"/>
                  <a:pt x="0" y="55"/>
                  <a:pt x="0" y="46"/>
                </a:cubicBezTo>
                <a:cubicBezTo>
                  <a:pt x="10" y="37"/>
                  <a:pt x="19" y="37"/>
                  <a:pt x="19" y="37"/>
                </a:cubicBezTo>
                <a:cubicBezTo>
                  <a:pt x="64" y="37"/>
                  <a:pt x="100" y="19"/>
                  <a:pt x="109" y="10"/>
                </a:cubicBezTo>
                <a:cubicBezTo>
                  <a:pt x="119" y="0"/>
                  <a:pt x="137" y="0"/>
                  <a:pt x="146" y="10"/>
                </a:cubicBezTo>
                <a:cubicBezTo>
                  <a:pt x="155" y="19"/>
                  <a:pt x="182" y="37"/>
                  <a:pt x="227" y="37"/>
                </a:cubicBezTo>
                <a:cubicBezTo>
                  <a:pt x="236" y="37"/>
                  <a:pt x="245" y="37"/>
                  <a:pt x="245" y="46"/>
                </a:cubicBezTo>
                <a:cubicBezTo>
                  <a:pt x="254" y="55"/>
                  <a:pt x="254" y="55"/>
                  <a:pt x="254" y="64"/>
                </a:cubicBezTo>
                <a:cubicBezTo>
                  <a:pt x="254" y="100"/>
                  <a:pt x="236" y="182"/>
                  <a:pt x="200" y="236"/>
                </a:cubicBezTo>
                <a:cubicBezTo>
                  <a:pt x="182" y="273"/>
                  <a:pt x="137" y="291"/>
                  <a:pt x="128" y="291"/>
                </a:cubicBezTo>
                <a:cubicBezTo>
                  <a:pt x="128" y="300"/>
                  <a:pt x="128" y="300"/>
                  <a:pt x="128" y="300"/>
                </a:cubicBezTo>
                <a:close/>
                <a:moveTo>
                  <a:pt x="119" y="273"/>
                </a:moveTo>
                <a:lnTo>
                  <a:pt x="119" y="273"/>
                </a:lnTo>
                <a:close/>
                <a:moveTo>
                  <a:pt x="128" y="28"/>
                </a:moveTo>
                <a:lnTo>
                  <a:pt x="128" y="28"/>
                </a:lnTo>
                <a:lnTo>
                  <a:pt x="128" y="28"/>
                </a:lnTo>
                <a:cubicBezTo>
                  <a:pt x="109" y="37"/>
                  <a:pt x="73" y="55"/>
                  <a:pt x="28" y="64"/>
                </a:cubicBezTo>
                <a:lnTo>
                  <a:pt x="19" y="64"/>
                </a:lnTo>
                <a:lnTo>
                  <a:pt x="19" y="64"/>
                </a:lnTo>
                <a:cubicBezTo>
                  <a:pt x="28" y="100"/>
                  <a:pt x="37" y="173"/>
                  <a:pt x="73" y="227"/>
                </a:cubicBezTo>
                <a:cubicBezTo>
                  <a:pt x="82" y="245"/>
                  <a:pt x="109" y="264"/>
                  <a:pt x="128" y="273"/>
                </a:cubicBezTo>
                <a:cubicBezTo>
                  <a:pt x="137" y="264"/>
                  <a:pt x="164" y="245"/>
                  <a:pt x="182" y="227"/>
                </a:cubicBezTo>
                <a:cubicBezTo>
                  <a:pt x="218" y="173"/>
                  <a:pt x="227" y="100"/>
                  <a:pt x="227" y="64"/>
                </a:cubicBezTo>
                <a:lnTo>
                  <a:pt x="227" y="64"/>
                </a:lnTo>
                <a:lnTo>
                  <a:pt x="227" y="64"/>
                </a:lnTo>
                <a:cubicBezTo>
                  <a:pt x="173" y="55"/>
                  <a:pt x="146" y="37"/>
                  <a:pt x="128" y="2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66" name="Freeform 884">
            <a:extLst>
              <a:ext uri="{FF2B5EF4-FFF2-40B4-BE49-F238E27FC236}">
                <a16:creationId xmlns:a16="http://schemas.microsoft.com/office/drawing/2014/main" id="{4623B49B-03AA-6940-B6F9-F8AE659D4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178" y="1899436"/>
            <a:ext cx="51434" cy="38015"/>
          </a:xfrm>
          <a:custGeom>
            <a:avLst/>
            <a:gdLst>
              <a:gd name="T0" fmla="*/ 82 w 101"/>
              <a:gd name="T1" fmla="*/ 72 h 73"/>
              <a:gd name="T2" fmla="*/ 82 w 101"/>
              <a:gd name="T3" fmla="*/ 72 h 73"/>
              <a:gd name="T4" fmla="*/ 27 w 101"/>
              <a:gd name="T5" fmla="*/ 72 h 73"/>
              <a:gd name="T6" fmla="*/ 0 w 101"/>
              <a:gd name="T7" fmla="*/ 54 h 73"/>
              <a:gd name="T8" fmla="*/ 0 w 101"/>
              <a:gd name="T9" fmla="*/ 27 h 73"/>
              <a:gd name="T10" fmla="*/ 27 w 101"/>
              <a:gd name="T11" fmla="*/ 0 h 73"/>
              <a:gd name="T12" fmla="*/ 82 w 101"/>
              <a:gd name="T13" fmla="*/ 0 h 73"/>
              <a:gd name="T14" fmla="*/ 100 w 101"/>
              <a:gd name="T15" fmla="*/ 27 h 73"/>
              <a:gd name="T16" fmla="*/ 100 w 101"/>
              <a:gd name="T17" fmla="*/ 54 h 73"/>
              <a:gd name="T18" fmla="*/ 82 w 101"/>
              <a:gd name="T19" fmla="*/ 72 h 73"/>
              <a:gd name="T20" fmla="*/ 27 w 101"/>
              <a:gd name="T21" fmla="*/ 54 h 73"/>
              <a:gd name="T22" fmla="*/ 27 w 101"/>
              <a:gd name="T23" fmla="*/ 54 h 73"/>
              <a:gd name="T24" fmla="*/ 82 w 101"/>
              <a:gd name="T25" fmla="*/ 54 h 73"/>
              <a:gd name="T26" fmla="*/ 82 w 101"/>
              <a:gd name="T27" fmla="*/ 27 h 73"/>
              <a:gd name="T28" fmla="*/ 27 w 101"/>
              <a:gd name="T29" fmla="*/ 27 h 73"/>
              <a:gd name="T30" fmla="*/ 27 w 101"/>
              <a:gd name="T31" fmla="*/ 5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1" h="73">
                <a:moveTo>
                  <a:pt x="82" y="72"/>
                </a:moveTo>
                <a:lnTo>
                  <a:pt x="82" y="72"/>
                </a:lnTo>
                <a:cubicBezTo>
                  <a:pt x="27" y="72"/>
                  <a:pt x="27" y="72"/>
                  <a:pt x="27" y="72"/>
                </a:cubicBezTo>
                <a:cubicBezTo>
                  <a:pt x="9" y="72"/>
                  <a:pt x="0" y="63"/>
                  <a:pt x="0" y="54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27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91" y="0"/>
                  <a:pt x="100" y="9"/>
                  <a:pt x="100" y="27"/>
                </a:cubicBezTo>
                <a:cubicBezTo>
                  <a:pt x="100" y="54"/>
                  <a:pt x="100" y="54"/>
                  <a:pt x="100" y="54"/>
                </a:cubicBezTo>
                <a:cubicBezTo>
                  <a:pt x="100" y="63"/>
                  <a:pt x="91" y="72"/>
                  <a:pt x="82" y="72"/>
                </a:cubicBezTo>
                <a:close/>
                <a:moveTo>
                  <a:pt x="27" y="54"/>
                </a:moveTo>
                <a:lnTo>
                  <a:pt x="27" y="54"/>
                </a:lnTo>
                <a:cubicBezTo>
                  <a:pt x="82" y="54"/>
                  <a:pt x="82" y="54"/>
                  <a:pt x="82" y="54"/>
                </a:cubicBezTo>
                <a:cubicBezTo>
                  <a:pt x="82" y="27"/>
                  <a:pt x="82" y="27"/>
                  <a:pt x="82" y="27"/>
                </a:cubicBezTo>
                <a:cubicBezTo>
                  <a:pt x="27" y="27"/>
                  <a:pt x="27" y="27"/>
                  <a:pt x="27" y="27"/>
                </a:cubicBezTo>
                <a:lnTo>
                  <a:pt x="27" y="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67" name="Freeform 885">
            <a:extLst>
              <a:ext uri="{FF2B5EF4-FFF2-40B4-BE49-F238E27FC236}">
                <a16:creationId xmlns:a16="http://schemas.microsoft.com/office/drawing/2014/main" id="{DB4F14CC-E7D1-0742-B06A-52C9AB7F5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5650" y="1872601"/>
            <a:ext cx="46961" cy="42487"/>
          </a:xfrm>
          <a:custGeom>
            <a:avLst/>
            <a:gdLst>
              <a:gd name="T0" fmla="*/ 73 w 92"/>
              <a:gd name="T1" fmla="*/ 82 h 83"/>
              <a:gd name="T2" fmla="*/ 73 w 92"/>
              <a:gd name="T3" fmla="*/ 82 h 83"/>
              <a:gd name="T4" fmla="*/ 64 w 92"/>
              <a:gd name="T5" fmla="*/ 64 h 83"/>
              <a:gd name="T6" fmla="*/ 64 w 92"/>
              <a:gd name="T7" fmla="*/ 46 h 83"/>
              <a:gd name="T8" fmla="*/ 46 w 92"/>
              <a:gd name="T9" fmla="*/ 27 h 83"/>
              <a:gd name="T10" fmla="*/ 27 w 92"/>
              <a:gd name="T11" fmla="*/ 46 h 83"/>
              <a:gd name="T12" fmla="*/ 27 w 92"/>
              <a:gd name="T13" fmla="*/ 64 h 83"/>
              <a:gd name="T14" fmla="*/ 9 w 92"/>
              <a:gd name="T15" fmla="*/ 82 h 83"/>
              <a:gd name="T16" fmla="*/ 9 w 92"/>
              <a:gd name="T17" fmla="*/ 82 h 83"/>
              <a:gd name="T18" fmla="*/ 0 w 92"/>
              <a:gd name="T19" fmla="*/ 64 h 83"/>
              <a:gd name="T20" fmla="*/ 0 w 92"/>
              <a:gd name="T21" fmla="*/ 46 h 83"/>
              <a:gd name="T22" fmla="*/ 46 w 92"/>
              <a:gd name="T23" fmla="*/ 0 h 83"/>
              <a:gd name="T24" fmla="*/ 91 w 92"/>
              <a:gd name="T25" fmla="*/ 46 h 83"/>
              <a:gd name="T26" fmla="*/ 91 w 92"/>
              <a:gd name="T27" fmla="*/ 64 h 83"/>
              <a:gd name="T28" fmla="*/ 73 w 92"/>
              <a:gd name="T29" fmla="*/ 82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2" h="83">
                <a:moveTo>
                  <a:pt x="73" y="82"/>
                </a:moveTo>
                <a:lnTo>
                  <a:pt x="73" y="82"/>
                </a:lnTo>
                <a:cubicBezTo>
                  <a:pt x="73" y="82"/>
                  <a:pt x="64" y="73"/>
                  <a:pt x="64" y="64"/>
                </a:cubicBezTo>
                <a:cubicBezTo>
                  <a:pt x="64" y="46"/>
                  <a:pt x="64" y="46"/>
                  <a:pt x="64" y="46"/>
                </a:cubicBezTo>
                <a:cubicBezTo>
                  <a:pt x="64" y="37"/>
                  <a:pt x="55" y="27"/>
                  <a:pt x="46" y="27"/>
                </a:cubicBezTo>
                <a:cubicBezTo>
                  <a:pt x="37" y="27"/>
                  <a:pt x="27" y="37"/>
                  <a:pt x="27" y="46"/>
                </a:cubicBezTo>
                <a:cubicBezTo>
                  <a:pt x="27" y="64"/>
                  <a:pt x="27" y="64"/>
                  <a:pt x="27" y="64"/>
                </a:cubicBezTo>
                <a:cubicBezTo>
                  <a:pt x="27" y="73"/>
                  <a:pt x="18" y="82"/>
                  <a:pt x="9" y="82"/>
                </a:cubicBezTo>
                <a:lnTo>
                  <a:pt x="9" y="82"/>
                </a:lnTo>
                <a:cubicBezTo>
                  <a:pt x="9" y="82"/>
                  <a:pt x="0" y="73"/>
                  <a:pt x="0" y="64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18"/>
                  <a:pt x="18" y="0"/>
                  <a:pt x="46" y="0"/>
                </a:cubicBezTo>
                <a:cubicBezTo>
                  <a:pt x="64" y="0"/>
                  <a:pt x="91" y="18"/>
                  <a:pt x="91" y="46"/>
                </a:cubicBezTo>
                <a:cubicBezTo>
                  <a:pt x="91" y="64"/>
                  <a:pt x="91" y="64"/>
                  <a:pt x="91" y="64"/>
                </a:cubicBezTo>
                <a:cubicBezTo>
                  <a:pt x="91" y="73"/>
                  <a:pt x="82" y="82"/>
                  <a:pt x="73" y="8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68" name="Freeform 886">
            <a:extLst>
              <a:ext uri="{FF2B5EF4-FFF2-40B4-BE49-F238E27FC236}">
                <a16:creationId xmlns:a16="http://schemas.microsoft.com/office/drawing/2014/main" id="{2B4B015A-7E7F-A548-8E14-5E93CDBBE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7879" y="4987635"/>
            <a:ext cx="377918" cy="252692"/>
          </a:xfrm>
          <a:custGeom>
            <a:avLst/>
            <a:gdLst>
              <a:gd name="T0" fmla="*/ 717 w 745"/>
              <a:gd name="T1" fmla="*/ 499 h 500"/>
              <a:gd name="T2" fmla="*/ 717 w 745"/>
              <a:gd name="T3" fmla="*/ 499 h 500"/>
              <a:gd name="T4" fmla="*/ 27 w 745"/>
              <a:gd name="T5" fmla="*/ 499 h 500"/>
              <a:gd name="T6" fmla="*/ 0 w 745"/>
              <a:gd name="T7" fmla="*/ 472 h 500"/>
              <a:gd name="T8" fmla="*/ 0 w 745"/>
              <a:gd name="T9" fmla="*/ 27 h 500"/>
              <a:gd name="T10" fmla="*/ 27 w 745"/>
              <a:gd name="T11" fmla="*/ 0 h 500"/>
              <a:gd name="T12" fmla="*/ 717 w 745"/>
              <a:gd name="T13" fmla="*/ 0 h 500"/>
              <a:gd name="T14" fmla="*/ 744 w 745"/>
              <a:gd name="T15" fmla="*/ 27 h 500"/>
              <a:gd name="T16" fmla="*/ 744 w 745"/>
              <a:gd name="T17" fmla="*/ 472 h 500"/>
              <a:gd name="T18" fmla="*/ 717 w 745"/>
              <a:gd name="T19" fmla="*/ 499 h 500"/>
              <a:gd name="T20" fmla="*/ 36 w 745"/>
              <a:gd name="T21" fmla="*/ 463 h 500"/>
              <a:gd name="T22" fmla="*/ 36 w 745"/>
              <a:gd name="T23" fmla="*/ 463 h 500"/>
              <a:gd name="T24" fmla="*/ 708 w 745"/>
              <a:gd name="T25" fmla="*/ 463 h 500"/>
              <a:gd name="T26" fmla="*/ 708 w 745"/>
              <a:gd name="T27" fmla="*/ 36 h 500"/>
              <a:gd name="T28" fmla="*/ 36 w 745"/>
              <a:gd name="T29" fmla="*/ 36 h 500"/>
              <a:gd name="T30" fmla="*/ 36 w 745"/>
              <a:gd name="T31" fmla="*/ 463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5" h="500">
                <a:moveTo>
                  <a:pt x="717" y="499"/>
                </a:moveTo>
                <a:lnTo>
                  <a:pt x="717" y="499"/>
                </a:lnTo>
                <a:cubicBezTo>
                  <a:pt x="27" y="499"/>
                  <a:pt x="27" y="499"/>
                  <a:pt x="27" y="499"/>
                </a:cubicBezTo>
                <a:cubicBezTo>
                  <a:pt x="9" y="499"/>
                  <a:pt x="0" y="490"/>
                  <a:pt x="0" y="472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27" y="0"/>
                </a:cubicBezTo>
                <a:cubicBezTo>
                  <a:pt x="717" y="0"/>
                  <a:pt x="717" y="0"/>
                  <a:pt x="717" y="0"/>
                </a:cubicBezTo>
                <a:cubicBezTo>
                  <a:pt x="726" y="0"/>
                  <a:pt x="744" y="9"/>
                  <a:pt x="744" y="27"/>
                </a:cubicBezTo>
                <a:cubicBezTo>
                  <a:pt x="744" y="472"/>
                  <a:pt x="744" y="472"/>
                  <a:pt x="744" y="472"/>
                </a:cubicBezTo>
                <a:cubicBezTo>
                  <a:pt x="744" y="490"/>
                  <a:pt x="726" y="499"/>
                  <a:pt x="717" y="499"/>
                </a:cubicBezTo>
                <a:close/>
                <a:moveTo>
                  <a:pt x="36" y="463"/>
                </a:moveTo>
                <a:lnTo>
                  <a:pt x="36" y="463"/>
                </a:lnTo>
                <a:cubicBezTo>
                  <a:pt x="708" y="463"/>
                  <a:pt x="708" y="463"/>
                  <a:pt x="708" y="463"/>
                </a:cubicBezTo>
                <a:cubicBezTo>
                  <a:pt x="708" y="36"/>
                  <a:pt x="708" y="36"/>
                  <a:pt x="708" y="36"/>
                </a:cubicBezTo>
                <a:cubicBezTo>
                  <a:pt x="36" y="36"/>
                  <a:pt x="36" y="36"/>
                  <a:pt x="36" y="36"/>
                </a:cubicBezTo>
                <a:lnTo>
                  <a:pt x="36" y="4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69" name="Freeform 887">
            <a:extLst>
              <a:ext uri="{FF2B5EF4-FFF2-40B4-BE49-F238E27FC236}">
                <a16:creationId xmlns:a16="http://schemas.microsoft.com/office/drawing/2014/main" id="{3A097D89-76DB-9B49-B085-9F46CC06F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7501" y="5262690"/>
            <a:ext cx="496438" cy="13417"/>
          </a:xfrm>
          <a:custGeom>
            <a:avLst/>
            <a:gdLst>
              <a:gd name="T0" fmla="*/ 971 w 981"/>
              <a:gd name="T1" fmla="*/ 27 h 28"/>
              <a:gd name="T2" fmla="*/ 971 w 981"/>
              <a:gd name="T3" fmla="*/ 27 h 28"/>
              <a:gd name="T4" fmla="*/ 18 w 981"/>
              <a:gd name="T5" fmla="*/ 27 h 28"/>
              <a:gd name="T6" fmla="*/ 0 w 981"/>
              <a:gd name="T7" fmla="*/ 18 h 28"/>
              <a:gd name="T8" fmla="*/ 18 w 981"/>
              <a:gd name="T9" fmla="*/ 0 h 28"/>
              <a:gd name="T10" fmla="*/ 971 w 981"/>
              <a:gd name="T11" fmla="*/ 0 h 28"/>
              <a:gd name="T12" fmla="*/ 980 w 981"/>
              <a:gd name="T13" fmla="*/ 18 h 28"/>
              <a:gd name="T14" fmla="*/ 971 w 981"/>
              <a:gd name="T15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81" h="28">
                <a:moveTo>
                  <a:pt x="971" y="27"/>
                </a:moveTo>
                <a:lnTo>
                  <a:pt x="971" y="27"/>
                </a:lnTo>
                <a:cubicBezTo>
                  <a:pt x="18" y="27"/>
                  <a:pt x="18" y="27"/>
                  <a:pt x="18" y="27"/>
                </a:cubicBezTo>
                <a:cubicBezTo>
                  <a:pt x="9" y="27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971" y="0"/>
                  <a:pt x="971" y="0"/>
                  <a:pt x="971" y="0"/>
                </a:cubicBezTo>
                <a:cubicBezTo>
                  <a:pt x="980" y="0"/>
                  <a:pt x="980" y="9"/>
                  <a:pt x="980" y="18"/>
                </a:cubicBezTo>
                <a:cubicBezTo>
                  <a:pt x="980" y="27"/>
                  <a:pt x="980" y="27"/>
                  <a:pt x="971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70" name="Freeform 888">
            <a:extLst>
              <a:ext uri="{FF2B5EF4-FFF2-40B4-BE49-F238E27FC236}">
                <a16:creationId xmlns:a16="http://schemas.microsoft.com/office/drawing/2014/main" id="{B34A2828-2A2A-FE4B-AA18-4B02B5534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0870" y="5027887"/>
            <a:ext cx="33544" cy="169952"/>
          </a:xfrm>
          <a:custGeom>
            <a:avLst/>
            <a:gdLst>
              <a:gd name="T0" fmla="*/ 27 w 64"/>
              <a:gd name="T1" fmla="*/ 336 h 337"/>
              <a:gd name="T2" fmla="*/ 27 w 64"/>
              <a:gd name="T3" fmla="*/ 336 h 337"/>
              <a:gd name="T4" fmla="*/ 0 w 64"/>
              <a:gd name="T5" fmla="*/ 309 h 337"/>
              <a:gd name="T6" fmla="*/ 0 w 64"/>
              <a:gd name="T7" fmla="*/ 28 h 337"/>
              <a:gd name="T8" fmla="*/ 27 w 64"/>
              <a:gd name="T9" fmla="*/ 0 h 337"/>
              <a:gd name="T10" fmla="*/ 63 w 64"/>
              <a:gd name="T11" fmla="*/ 28 h 337"/>
              <a:gd name="T12" fmla="*/ 63 w 64"/>
              <a:gd name="T13" fmla="*/ 73 h 337"/>
              <a:gd name="T14" fmla="*/ 54 w 64"/>
              <a:gd name="T15" fmla="*/ 82 h 337"/>
              <a:gd name="T16" fmla="*/ 45 w 64"/>
              <a:gd name="T17" fmla="*/ 73 h 337"/>
              <a:gd name="T18" fmla="*/ 45 w 64"/>
              <a:gd name="T19" fmla="*/ 28 h 337"/>
              <a:gd name="T20" fmla="*/ 27 w 64"/>
              <a:gd name="T21" fmla="*/ 19 h 337"/>
              <a:gd name="T22" fmla="*/ 18 w 64"/>
              <a:gd name="T23" fmla="*/ 28 h 337"/>
              <a:gd name="T24" fmla="*/ 18 w 64"/>
              <a:gd name="T25" fmla="*/ 309 h 337"/>
              <a:gd name="T26" fmla="*/ 27 w 64"/>
              <a:gd name="T27" fmla="*/ 318 h 337"/>
              <a:gd name="T28" fmla="*/ 45 w 64"/>
              <a:gd name="T29" fmla="*/ 309 h 337"/>
              <a:gd name="T30" fmla="*/ 45 w 64"/>
              <a:gd name="T31" fmla="*/ 263 h 337"/>
              <a:gd name="T32" fmla="*/ 54 w 64"/>
              <a:gd name="T33" fmla="*/ 254 h 337"/>
              <a:gd name="T34" fmla="*/ 63 w 64"/>
              <a:gd name="T35" fmla="*/ 263 h 337"/>
              <a:gd name="T36" fmla="*/ 63 w 64"/>
              <a:gd name="T37" fmla="*/ 309 h 337"/>
              <a:gd name="T38" fmla="*/ 27 w 64"/>
              <a:gd name="T39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4" h="337">
                <a:moveTo>
                  <a:pt x="27" y="336"/>
                </a:moveTo>
                <a:lnTo>
                  <a:pt x="27" y="336"/>
                </a:lnTo>
                <a:cubicBezTo>
                  <a:pt x="9" y="336"/>
                  <a:pt x="0" y="327"/>
                  <a:pt x="0" y="309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9"/>
                  <a:pt x="9" y="0"/>
                  <a:pt x="27" y="0"/>
                </a:cubicBezTo>
                <a:cubicBezTo>
                  <a:pt x="45" y="0"/>
                  <a:pt x="63" y="9"/>
                  <a:pt x="63" y="28"/>
                </a:cubicBezTo>
                <a:cubicBezTo>
                  <a:pt x="63" y="73"/>
                  <a:pt x="63" y="73"/>
                  <a:pt x="63" y="73"/>
                </a:cubicBezTo>
                <a:cubicBezTo>
                  <a:pt x="63" y="82"/>
                  <a:pt x="54" y="82"/>
                  <a:pt x="54" y="82"/>
                </a:cubicBezTo>
                <a:cubicBezTo>
                  <a:pt x="45" y="82"/>
                  <a:pt x="45" y="82"/>
                  <a:pt x="45" y="73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19"/>
                  <a:pt x="36" y="19"/>
                  <a:pt x="27" y="19"/>
                </a:cubicBezTo>
                <a:cubicBezTo>
                  <a:pt x="18" y="19"/>
                  <a:pt x="18" y="19"/>
                  <a:pt x="18" y="28"/>
                </a:cubicBezTo>
                <a:cubicBezTo>
                  <a:pt x="18" y="309"/>
                  <a:pt x="18" y="309"/>
                  <a:pt x="18" y="309"/>
                </a:cubicBezTo>
                <a:cubicBezTo>
                  <a:pt x="18" y="318"/>
                  <a:pt x="18" y="318"/>
                  <a:pt x="27" y="318"/>
                </a:cubicBezTo>
                <a:cubicBezTo>
                  <a:pt x="36" y="318"/>
                  <a:pt x="45" y="318"/>
                  <a:pt x="45" y="309"/>
                </a:cubicBezTo>
                <a:cubicBezTo>
                  <a:pt x="45" y="263"/>
                  <a:pt x="45" y="263"/>
                  <a:pt x="45" y="263"/>
                </a:cubicBezTo>
                <a:cubicBezTo>
                  <a:pt x="45" y="254"/>
                  <a:pt x="45" y="254"/>
                  <a:pt x="54" y="254"/>
                </a:cubicBezTo>
                <a:cubicBezTo>
                  <a:pt x="54" y="254"/>
                  <a:pt x="63" y="254"/>
                  <a:pt x="63" y="263"/>
                </a:cubicBezTo>
                <a:cubicBezTo>
                  <a:pt x="63" y="309"/>
                  <a:pt x="63" y="309"/>
                  <a:pt x="63" y="309"/>
                </a:cubicBezTo>
                <a:cubicBezTo>
                  <a:pt x="63" y="327"/>
                  <a:pt x="45" y="336"/>
                  <a:pt x="27" y="3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71" name="Freeform 889">
            <a:extLst>
              <a:ext uri="{FF2B5EF4-FFF2-40B4-BE49-F238E27FC236}">
                <a16:creationId xmlns:a16="http://schemas.microsoft.com/office/drawing/2014/main" id="{6D1A494A-5C9F-474D-ADF7-5042A301C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287" y="5059194"/>
            <a:ext cx="120755" cy="107338"/>
          </a:xfrm>
          <a:custGeom>
            <a:avLst/>
            <a:gdLst>
              <a:gd name="T0" fmla="*/ 218 w 237"/>
              <a:gd name="T1" fmla="*/ 209 h 210"/>
              <a:gd name="T2" fmla="*/ 218 w 237"/>
              <a:gd name="T3" fmla="*/ 209 h 210"/>
              <a:gd name="T4" fmla="*/ 9 w 237"/>
              <a:gd name="T5" fmla="*/ 209 h 210"/>
              <a:gd name="T6" fmla="*/ 0 w 237"/>
              <a:gd name="T7" fmla="*/ 199 h 210"/>
              <a:gd name="T8" fmla="*/ 9 w 237"/>
              <a:gd name="T9" fmla="*/ 190 h 210"/>
              <a:gd name="T10" fmla="*/ 218 w 237"/>
              <a:gd name="T11" fmla="*/ 190 h 210"/>
              <a:gd name="T12" fmla="*/ 218 w 237"/>
              <a:gd name="T13" fmla="*/ 18 h 210"/>
              <a:gd name="T14" fmla="*/ 9 w 237"/>
              <a:gd name="T15" fmla="*/ 18 h 210"/>
              <a:gd name="T16" fmla="*/ 0 w 237"/>
              <a:gd name="T17" fmla="*/ 9 h 210"/>
              <a:gd name="T18" fmla="*/ 9 w 237"/>
              <a:gd name="T19" fmla="*/ 0 h 210"/>
              <a:gd name="T20" fmla="*/ 218 w 237"/>
              <a:gd name="T21" fmla="*/ 0 h 210"/>
              <a:gd name="T22" fmla="*/ 236 w 237"/>
              <a:gd name="T23" fmla="*/ 18 h 210"/>
              <a:gd name="T24" fmla="*/ 236 w 237"/>
              <a:gd name="T25" fmla="*/ 190 h 210"/>
              <a:gd name="T26" fmla="*/ 218 w 237"/>
              <a:gd name="T27" fmla="*/ 209 h 210"/>
              <a:gd name="T28" fmla="*/ 218 w 237"/>
              <a:gd name="T29" fmla="*/ 18 h 210"/>
              <a:gd name="T30" fmla="*/ 218 w 237"/>
              <a:gd name="T31" fmla="*/ 18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" h="210">
                <a:moveTo>
                  <a:pt x="218" y="209"/>
                </a:moveTo>
                <a:lnTo>
                  <a:pt x="218" y="209"/>
                </a:lnTo>
                <a:cubicBezTo>
                  <a:pt x="9" y="209"/>
                  <a:pt x="9" y="209"/>
                  <a:pt x="9" y="209"/>
                </a:cubicBezTo>
                <a:cubicBezTo>
                  <a:pt x="0" y="209"/>
                  <a:pt x="0" y="199"/>
                  <a:pt x="0" y="199"/>
                </a:cubicBezTo>
                <a:cubicBezTo>
                  <a:pt x="0" y="190"/>
                  <a:pt x="0" y="190"/>
                  <a:pt x="9" y="190"/>
                </a:cubicBezTo>
                <a:cubicBezTo>
                  <a:pt x="218" y="190"/>
                  <a:pt x="218" y="190"/>
                  <a:pt x="218" y="190"/>
                </a:cubicBezTo>
                <a:cubicBezTo>
                  <a:pt x="218" y="18"/>
                  <a:pt x="218" y="18"/>
                  <a:pt x="218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0" y="18"/>
                  <a:pt x="0" y="18"/>
                  <a:pt x="0" y="9"/>
                </a:cubicBezTo>
                <a:cubicBezTo>
                  <a:pt x="0" y="9"/>
                  <a:pt x="0" y="0"/>
                  <a:pt x="9" y="0"/>
                </a:cubicBezTo>
                <a:cubicBezTo>
                  <a:pt x="218" y="0"/>
                  <a:pt x="218" y="0"/>
                  <a:pt x="218" y="0"/>
                </a:cubicBezTo>
                <a:cubicBezTo>
                  <a:pt x="227" y="0"/>
                  <a:pt x="236" y="9"/>
                  <a:pt x="236" y="18"/>
                </a:cubicBezTo>
                <a:cubicBezTo>
                  <a:pt x="236" y="190"/>
                  <a:pt x="236" y="190"/>
                  <a:pt x="236" y="190"/>
                </a:cubicBezTo>
                <a:cubicBezTo>
                  <a:pt x="236" y="199"/>
                  <a:pt x="227" y="209"/>
                  <a:pt x="218" y="209"/>
                </a:cubicBezTo>
                <a:close/>
                <a:moveTo>
                  <a:pt x="218" y="18"/>
                </a:moveTo>
                <a:lnTo>
                  <a:pt x="218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72" name="Freeform 890">
            <a:extLst>
              <a:ext uri="{FF2B5EF4-FFF2-40B4-BE49-F238E27FC236}">
                <a16:creationId xmlns:a16="http://schemas.microsoft.com/office/drawing/2014/main" id="{144A8605-6431-C246-9CA1-BC8D13440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287" y="5092738"/>
            <a:ext cx="42489" cy="42487"/>
          </a:xfrm>
          <a:custGeom>
            <a:avLst/>
            <a:gdLst>
              <a:gd name="T0" fmla="*/ 36 w 83"/>
              <a:gd name="T1" fmla="*/ 18 h 82"/>
              <a:gd name="T2" fmla="*/ 36 w 83"/>
              <a:gd name="T3" fmla="*/ 18 h 82"/>
              <a:gd name="T4" fmla="*/ 64 w 83"/>
              <a:gd name="T5" fmla="*/ 36 h 82"/>
              <a:gd name="T6" fmla="*/ 36 w 83"/>
              <a:gd name="T7" fmla="*/ 63 h 82"/>
              <a:gd name="T8" fmla="*/ 18 w 83"/>
              <a:gd name="T9" fmla="*/ 36 h 82"/>
              <a:gd name="T10" fmla="*/ 36 w 83"/>
              <a:gd name="T11" fmla="*/ 18 h 82"/>
              <a:gd name="T12" fmla="*/ 36 w 83"/>
              <a:gd name="T13" fmla="*/ 0 h 82"/>
              <a:gd name="T14" fmla="*/ 36 w 83"/>
              <a:gd name="T15" fmla="*/ 0 h 82"/>
              <a:gd name="T16" fmla="*/ 0 w 83"/>
              <a:gd name="T17" fmla="*/ 36 h 82"/>
              <a:gd name="T18" fmla="*/ 36 w 83"/>
              <a:gd name="T19" fmla="*/ 81 h 82"/>
              <a:gd name="T20" fmla="*/ 82 w 83"/>
              <a:gd name="T21" fmla="*/ 36 h 82"/>
              <a:gd name="T22" fmla="*/ 36 w 83"/>
              <a:gd name="T23" fmla="*/ 0 h 82"/>
              <a:gd name="T24" fmla="*/ 36 w 83"/>
              <a:gd name="T25" fmla="*/ 18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3" h="82">
                <a:moveTo>
                  <a:pt x="36" y="18"/>
                </a:moveTo>
                <a:lnTo>
                  <a:pt x="36" y="18"/>
                </a:lnTo>
                <a:cubicBezTo>
                  <a:pt x="54" y="18"/>
                  <a:pt x="64" y="27"/>
                  <a:pt x="64" y="36"/>
                </a:cubicBezTo>
                <a:cubicBezTo>
                  <a:pt x="64" y="54"/>
                  <a:pt x="54" y="63"/>
                  <a:pt x="36" y="63"/>
                </a:cubicBezTo>
                <a:cubicBezTo>
                  <a:pt x="27" y="63"/>
                  <a:pt x="18" y="54"/>
                  <a:pt x="18" y="36"/>
                </a:cubicBezTo>
                <a:cubicBezTo>
                  <a:pt x="18" y="27"/>
                  <a:pt x="27" y="18"/>
                  <a:pt x="36" y="18"/>
                </a:cubicBezTo>
                <a:lnTo>
                  <a:pt x="36" y="0"/>
                </a:lnTo>
                <a:lnTo>
                  <a:pt x="36" y="0"/>
                </a:lnTo>
                <a:cubicBezTo>
                  <a:pt x="18" y="0"/>
                  <a:pt x="0" y="18"/>
                  <a:pt x="0" y="36"/>
                </a:cubicBezTo>
                <a:cubicBezTo>
                  <a:pt x="0" y="63"/>
                  <a:pt x="18" y="81"/>
                  <a:pt x="36" y="81"/>
                </a:cubicBezTo>
                <a:cubicBezTo>
                  <a:pt x="64" y="81"/>
                  <a:pt x="82" y="63"/>
                  <a:pt x="82" y="36"/>
                </a:cubicBezTo>
                <a:cubicBezTo>
                  <a:pt x="82" y="18"/>
                  <a:pt x="64" y="0"/>
                  <a:pt x="36" y="0"/>
                </a:cubicBezTo>
                <a:lnTo>
                  <a:pt x="36" y="1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73" name="Freeform 891">
            <a:extLst>
              <a:ext uri="{FF2B5EF4-FFF2-40B4-BE49-F238E27FC236}">
                <a16:creationId xmlns:a16="http://schemas.microsoft.com/office/drawing/2014/main" id="{70A997A2-E1E9-B341-B8A1-D6E1D05E5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287" y="5079321"/>
            <a:ext cx="102866" cy="69322"/>
          </a:xfrm>
          <a:custGeom>
            <a:avLst/>
            <a:gdLst>
              <a:gd name="T0" fmla="*/ 173 w 201"/>
              <a:gd name="T1" fmla="*/ 136 h 137"/>
              <a:gd name="T2" fmla="*/ 173 w 201"/>
              <a:gd name="T3" fmla="*/ 136 h 137"/>
              <a:gd name="T4" fmla="*/ 9 w 201"/>
              <a:gd name="T5" fmla="*/ 136 h 137"/>
              <a:gd name="T6" fmla="*/ 0 w 201"/>
              <a:gd name="T7" fmla="*/ 127 h 137"/>
              <a:gd name="T8" fmla="*/ 9 w 201"/>
              <a:gd name="T9" fmla="*/ 118 h 137"/>
              <a:gd name="T10" fmla="*/ 163 w 201"/>
              <a:gd name="T11" fmla="*/ 118 h 137"/>
              <a:gd name="T12" fmla="*/ 182 w 201"/>
              <a:gd name="T13" fmla="*/ 100 h 137"/>
              <a:gd name="T14" fmla="*/ 182 w 201"/>
              <a:gd name="T15" fmla="*/ 37 h 137"/>
              <a:gd name="T16" fmla="*/ 163 w 201"/>
              <a:gd name="T17" fmla="*/ 18 h 137"/>
              <a:gd name="T18" fmla="*/ 9 w 201"/>
              <a:gd name="T19" fmla="*/ 18 h 137"/>
              <a:gd name="T20" fmla="*/ 0 w 201"/>
              <a:gd name="T21" fmla="*/ 9 h 137"/>
              <a:gd name="T22" fmla="*/ 9 w 201"/>
              <a:gd name="T23" fmla="*/ 0 h 137"/>
              <a:gd name="T24" fmla="*/ 173 w 201"/>
              <a:gd name="T25" fmla="*/ 0 h 137"/>
              <a:gd name="T26" fmla="*/ 182 w 201"/>
              <a:gd name="T27" fmla="*/ 9 h 137"/>
              <a:gd name="T28" fmla="*/ 191 w 201"/>
              <a:gd name="T29" fmla="*/ 18 h 137"/>
              <a:gd name="T30" fmla="*/ 200 w 201"/>
              <a:gd name="T31" fmla="*/ 28 h 137"/>
              <a:gd name="T32" fmla="*/ 200 w 201"/>
              <a:gd name="T33" fmla="*/ 109 h 137"/>
              <a:gd name="T34" fmla="*/ 191 w 201"/>
              <a:gd name="T35" fmla="*/ 118 h 137"/>
              <a:gd name="T36" fmla="*/ 182 w 201"/>
              <a:gd name="T37" fmla="*/ 127 h 137"/>
              <a:gd name="T38" fmla="*/ 173 w 201"/>
              <a:gd name="T39" fmla="*/ 136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1" h="137">
                <a:moveTo>
                  <a:pt x="173" y="136"/>
                </a:moveTo>
                <a:lnTo>
                  <a:pt x="173" y="136"/>
                </a:lnTo>
                <a:cubicBezTo>
                  <a:pt x="9" y="136"/>
                  <a:pt x="9" y="136"/>
                  <a:pt x="9" y="136"/>
                </a:cubicBezTo>
                <a:cubicBezTo>
                  <a:pt x="0" y="136"/>
                  <a:pt x="0" y="127"/>
                  <a:pt x="0" y="127"/>
                </a:cubicBezTo>
                <a:cubicBezTo>
                  <a:pt x="0" y="118"/>
                  <a:pt x="0" y="118"/>
                  <a:pt x="9" y="118"/>
                </a:cubicBezTo>
                <a:cubicBezTo>
                  <a:pt x="163" y="118"/>
                  <a:pt x="163" y="118"/>
                  <a:pt x="163" y="118"/>
                </a:cubicBezTo>
                <a:cubicBezTo>
                  <a:pt x="163" y="109"/>
                  <a:pt x="173" y="100"/>
                  <a:pt x="182" y="100"/>
                </a:cubicBezTo>
                <a:cubicBezTo>
                  <a:pt x="182" y="37"/>
                  <a:pt x="182" y="37"/>
                  <a:pt x="182" y="37"/>
                </a:cubicBezTo>
                <a:cubicBezTo>
                  <a:pt x="173" y="28"/>
                  <a:pt x="163" y="28"/>
                  <a:pt x="163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0" y="18"/>
                  <a:pt x="0" y="18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73" y="0"/>
                  <a:pt x="182" y="0"/>
                  <a:pt x="182" y="9"/>
                </a:cubicBezTo>
                <a:cubicBezTo>
                  <a:pt x="182" y="18"/>
                  <a:pt x="182" y="18"/>
                  <a:pt x="191" y="18"/>
                </a:cubicBezTo>
                <a:cubicBezTo>
                  <a:pt x="191" y="18"/>
                  <a:pt x="200" y="18"/>
                  <a:pt x="200" y="28"/>
                </a:cubicBezTo>
                <a:cubicBezTo>
                  <a:pt x="200" y="109"/>
                  <a:pt x="200" y="109"/>
                  <a:pt x="200" y="109"/>
                </a:cubicBezTo>
                <a:lnTo>
                  <a:pt x="191" y="118"/>
                </a:lnTo>
                <a:cubicBezTo>
                  <a:pt x="182" y="118"/>
                  <a:pt x="182" y="118"/>
                  <a:pt x="182" y="127"/>
                </a:cubicBezTo>
                <a:lnTo>
                  <a:pt x="173" y="136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74" name="Freeform 892">
            <a:extLst>
              <a:ext uri="{FF2B5EF4-FFF2-40B4-BE49-F238E27FC236}">
                <a16:creationId xmlns:a16="http://schemas.microsoft.com/office/drawing/2014/main" id="{572368FF-88DD-7246-8534-8E2CA6881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836" y="3109222"/>
            <a:ext cx="364503" cy="552344"/>
          </a:xfrm>
          <a:custGeom>
            <a:avLst/>
            <a:gdLst>
              <a:gd name="T0" fmla="*/ 616 w 717"/>
              <a:gd name="T1" fmla="*/ 1088 h 1089"/>
              <a:gd name="T2" fmla="*/ 616 w 717"/>
              <a:gd name="T3" fmla="*/ 1088 h 1089"/>
              <a:gd name="T4" fmla="*/ 100 w 717"/>
              <a:gd name="T5" fmla="*/ 1088 h 1089"/>
              <a:gd name="T6" fmla="*/ 0 w 717"/>
              <a:gd name="T7" fmla="*/ 988 h 1089"/>
              <a:gd name="T8" fmla="*/ 0 w 717"/>
              <a:gd name="T9" fmla="*/ 100 h 1089"/>
              <a:gd name="T10" fmla="*/ 100 w 717"/>
              <a:gd name="T11" fmla="*/ 0 h 1089"/>
              <a:gd name="T12" fmla="*/ 616 w 717"/>
              <a:gd name="T13" fmla="*/ 0 h 1089"/>
              <a:gd name="T14" fmla="*/ 716 w 717"/>
              <a:gd name="T15" fmla="*/ 100 h 1089"/>
              <a:gd name="T16" fmla="*/ 716 w 717"/>
              <a:gd name="T17" fmla="*/ 399 h 1089"/>
              <a:gd name="T18" fmla="*/ 689 w 717"/>
              <a:gd name="T19" fmla="*/ 426 h 1089"/>
              <a:gd name="T20" fmla="*/ 662 w 717"/>
              <a:gd name="T21" fmla="*/ 399 h 1089"/>
              <a:gd name="T22" fmla="*/ 662 w 717"/>
              <a:gd name="T23" fmla="*/ 100 h 1089"/>
              <a:gd name="T24" fmla="*/ 616 w 717"/>
              <a:gd name="T25" fmla="*/ 45 h 1089"/>
              <a:gd name="T26" fmla="*/ 100 w 717"/>
              <a:gd name="T27" fmla="*/ 45 h 1089"/>
              <a:gd name="T28" fmla="*/ 46 w 717"/>
              <a:gd name="T29" fmla="*/ 100 h 1089"/>
              <a:gd name="T30" fmla="*/ 46 w 717"/>
              <a:gd name="T31" fmla="*/ 988 h 1089"/>
              <a:gd name="T32" fmla="*/ 100 w 717"/>
              <a:gd name="T33" fmla="*/ 1042 h 1089"/>
              <a:gd name="T34" fmla="*/ 616 w 717"/>
              <a:gd name="T35" fmla="*/ 1042 h 1089"/>
              <a:gd name="T36" fmla="*/ 634 w 717"/>
              <a:gd name="T37" fmla="*/ 1033 h 1089"/>
              <a:gd name="T38" fmla="*/ 671 w 717"/>
              <a:gd name="T39" fmla="*/ 1042 h 1089"/>
              <a:gd name="T40" fmla="*/ 662 w 717"/>
              <a:gd name="T41" fmla="*/ 1079 h 1089"/>
              <a:gd name="T42" fmla="*/ 616 w 717"/>
              <a:gd name="T43" fmla="*/ 1088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17" h="1089">
                <a:moveTo>
                  <a:pt x="616" y="1088"/>
                </a:moveTo>
                <a:lnTo>
                  <a:pt x="616" y="1088"/>
                </a:lnTo>
                <a:cubicBezTo>
                  <a:pt x="100" y="1088"/>
                  <a:pt x="100" y="1088"/>
                  <a:pt x="100" y="1088"/>
                </a:cubicBezTo>
                <a:cubicBezTo>
                  <a:pt x="46" y="1088"/>
                  <a:pt x="0" y="1042"/>
                  <a:pt x="0" y="988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45"/>
                  <a:pt x="46" y="0"/>
                  <a:pt x="100" y="0"/>
                </a:cubicBezTo>
                <a:cubicBezTo>
                  <a:pt x="616" y="0"/>
                  <a:pt x="616" y="0"/>
                  <a:pt x="616" y="0"/>
                </a:cubicBezTo>
                <a:cubicBezTo>
                  <a:pt x="671" y="0"/>
                  <a:pt x="716" y="45"/>
                  <a:pt x="716" y="100"/>
                </a:cubicBezTo>
                <a:cubicBezTo>
                  <a:pt x="716" y="399"/>
                  <a:pt x="716" y="399"/>
                  <a:pt x="716" y="399"/>
                </a:cubicBezTo>
                <a:cubicBezTo>
                  <a:pt x="716" y="417"/>
                  <a:pt x="707" y="426"/>
                  <a:pt x="689" y="426"/>
                </a:cubicBezTo>
                <a:cubicBezTo>
                  <a:pt x="671" y="426"/>
                  <a:pt x="662" y="417"/>
                  <a:pt x="662" y="399"/>
                </a:cubicBezTo>
                <a:cubicBezTo>
                  <a:pt x="662" y="100"/>
                  <a:pt x="662" y="100"/>
                  <a:pt x="662" y="100"/>
                </a:cubicBezTo>
                <a:cubicBezTo>
                  <a:pt x="662" y="72"/>
                  <a:pt x="644" y="45"/>
                  <a:pt x="616" y="45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73" y="45"/>
                  <a:pt x="46" y="72"/>
                  <a:pt x="46" y="100"/>
                </a:cubicBezTo>
                <a:cubicBezTo>
                  <a:pt x="46" y="988"/>
                  <a:pt x="46" y="988"/>
                  <a:pt x="46" y="988"/>
                </a:cubicBezTo>
                <a:cubicBezTo>
                  <a:pt x="46" y="1015"/>
                  <a:pt x="73" y="1042"/>
                  <a:pt x="100" y="1042"/>
                </a:cubicBezTo>
                <a:cubicBezTo>
                  <a:pt x="616" y="1042"/>
                  <a:pt x="616" y="1042"/>
                  <a:pt x="616" y="1042"/>
                </a:cubicBezTo>
                <a:cubicBezTo>
                  <a:pt x="625" y="1042"/>
                  <a:pt x="625" y="1042"/>
                  <a:pt x="634" y="1033"/>
                </a:cubicBezTo>
                <a:cubicBezTo>
                  <a:pt x="653" y="1024"/>
                  <a:pt x="662" y="1033"/>
                  <a:pt x="671" y="1042"/>
                </a:cubicBezTo>
                <a:cubicBezTo>
                  <a:pt x="680" y="1060"/>
                  <a:pt x="671" y="1069"/>
                  <a:pt x="662" y="1079"/>
                </a:cubicBezTo>
                <a:cubicBezTo>
                  <a:pt x="644" y="1088"/>
                  <a:pt x="625" y="1088"/>
                  <a:pt x="616" y="108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75" name="Freeform 893">
            <a:extLst>
              <a:ext uri="{FF2B5EF4-FFF2-40B4-BE49-F238E27FC236}">
                <a16:creationId xmlns:a16="http://schemas.microsoft.com/office/drawing/2014/main" id="{8C0F92F8-A9F0-0141-A2F4-473C15BF9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2583" y="3565408"/>
            <a:ext cx="33543" cy="33544"/>
          </a:xfrm>
          <a:custGeom>
            <a:avLst/>
            <a:gdLst>
              <a:gd name="T0" fmla="*/ 27 w 64"/>
              <a:gd name="T1" fmla="*/ 63 h 64"/>
              <a:gd name="T2" fmla="*/ 27 w 64"/>
              <a:gd name="T3" fmla="*/ 63 h 64"/>
              <a:gd name="T4" fmla="*/ 0 w 64"/>
              <a:gd name="T5" fmla="*/ 36 h 64"/>
              <a:gd name="T6" fmla="*/ 27 w 64"/>
              <a:gd name="T7" fmla="*/ 0 h 64"/>
              <a:gd name="T8" fmla="*/ 63 w 64"/>
              <a:gd name="T9" fmla="*/ 36 h 64"/>
              <a:gd name="T10" fmla="*/ 27 w 64"/>
              <a:gd name="T11" fmla="*/ 63 h 64"/>
              <a:gd name="T12" fmla="*/ 27 w 64"/>
              <a:gd name="T13" fmla="*/ 18 h 64"/>
              <a:gd name="T14" fmla="*/ 27 w 64"/>
              <a:gd name="T15" fmla="*/ 18 h 64"/>
              <a:gd name="T16" fmla="*/ 9 w 64"/>
              <a:gd name="T17" fmla="*/ 36 h 64"/>
              <a:gd name="T18" fmla="*/ 27 w 64"/>
              <a:gd name="T19" fmla="*/ 54 h 64"/>
              <a:gd name="T20" fmla="*/ 44 w 64"/>
              <a:gd name="T21" fmla="*/ 36 h 64"/>
              <a:gd name="T22" fmla="*/ 27 w 64"/>
              <a:gd name="T23" fmla="*/ 18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" h="64">
                <a:moveTo>
                  <a:pt x="27" y="63"/>
                </a:moveTo>
                <a:lnTo>
                  <a:pt x="27" y="63"/>
                </a:lnTo>
                <a:cubicBezTo>
                  <a:pt x="9" y="63"/>
                  <a:pt x="0" y="54"/>
                  <a:pt x="0" y="36"/>
                </a:cubicBezTo>
                <a:cubicBezTo>
                  <a:pt x="0" y="18"/>
                  <a:pt x="9" y="0"/>
                  <a:pt x="27" y="0"/>
                </a:cubicBezTo>
                <a:cubicBezTo>
                  <a:pt x="44" y="0"/>
                  <a:pt x="63" y="18"/>
                  <a:pt x="63" y="36"/>
                </a:cubicBezTo>
                <a:cubicBezTo>
                  <a:pt x="63" y="54"/>
                  <a:pt x="44" y="63"/>
                  <a:pt x="27" y="63"/>
                </a:cubicBezTo>
                <a:close/>
                <a:moveTo>
                  <a:pt x="27" y="18"/>
                </a:moveTo>
                <a:lnTo>
                  <a:pt x="27" y="18"/>
                </a:lnTo>
                <a:cubicBezTo>
                  <a:pt x="18" y="18"/>
                  <a:pt x="9" y="27"/>
                  <a:pt x="9" y="36"/>
                </a:cubicBezTo>
                <a:cubicBezTo>
                  <a:pt x="9" y="45"/>
                  <a:pt x="18" y="54"/>
                  <a:pt x="27" y="54"/>
                </a:cubicBezTo>
                <a:cubicBezTo>
                  <a:pt x="36" y="54"/>
                  <a:pt x="44" y="45"/>
                  <a:pt x="44" y="36"/>
                </a:cubicBezTo>
                <a:cubicBezTo>
                  <a:pt x="44" y="27"/>
                  <a:pt x="36" y="18"/>
                  <a:pt x="27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76" name="Freeform 894">
            <a:extLst>
              <a:ext uri="{FF2B5EF4-FFF2-40B4-BE49-F238E27FC236}">
                <a16:creationId xmlns:a16="http://schemas.microsoft.com/office/drawing/2014/main" id="{41D13B7B-A30C-F540-BCE5-B0D8588B9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049" y="3569881"/>
            <a:ext cx="125228" cy="26835"/>
          </a:xfrm>
          <a:custGeom>
            <a:avLst/>
            <a:gdLst>
              <a:gd name="T0" fmla="*/ 217 w 245"/>
              <a:gd name="T1" fmla="*/ 54 h 55"/>
              <a:gd name="T2" fmla="*/ 217 w 245"/>
              <a:gd name="T3" fmla="*/ 54 h 55"/>
              <a:gd name="T4" fmla="*/ 18 w 245"/>
              <a:gd name="T5" fmla="*/ 54 h 55"/>
              <a:gd name="T6" fmla="*/ 0 w 245"/>
              <a:gd name="T7" fmla="*/ 27 h 55"/>
              <a:gd name="T8" fmla="*/ 18 w 245"/>
              <a:gd name="T9" fmla="*/ 0 h 55"/>
              <a:gd name="T10" fmla="*/ 217 w 245"/>
              <a:gd name="T11" fmla="*/ 0 h 55"/>
              <a:gd name="T12" fmla="*/ 244 w 245"/>
              <a:gd name="T13" fmla="*/ 27 h 55"/>
              <a:gd name="T14" fmla="*/ 217 w 245"/>
              <a:gd name="T15" fmla="*/ 5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5" h="55">
                <a:moveTo>
                  <a:pt x="217" y="54"/>
                </a:moveTo>
                <a:lnTo>
                  <a:pt x="217" y="54"/>
                </a:lnTo>
                <a:cubicBezTo>
                  <a:pt x="18" y="54"/>
                  <a:pt x="18" y="54"/>
                  <a:pt x="18" y="54"/>
                </a:cubicBezTo>
                <a:cubicBezTo>
                  <a:pt x="9" y="54"/>
                  <a:pt x="0" y="36"/>
                  <a:pt x="0" y="27"/>
                </a:cubicBezTo>
                <a:cubicBezTo>
                  <a:pt x="0" y="9"/>
                  <a:pt x="9" y="0"/>
                  <a:pt x="18" y="0"/>
                </a:cubicBezTo>
                <a:cubicBezTo>
                  <a:pt x="217" y="0"/>
                  <a:pt x="217" y="0"/>
                  <a:pt x="217" y="0"/>
                </a:cubicBezTo>
                <a:cubicBezTo>
                  <a:pt x="235" y="0"/>
                  <a:pt x="244" y="9"/>
                  <a:pt x="244" y="27"/>
                </a:cubicBezTo>
                <a:cubicBezTo>
                  <a:pt x="244" y="36"/>
                  <a:pt x="235" y="54"/>
                  <a:pt x="217" y="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77" name="Freeform 895">
            <a:extLst>
              <a:ext uri="{FF2B5EF4-FFF2-40B4-BE49-F238E27FC236}">
                <a16:creationId xmlns:a16="http://schemas.microsoft.com/office/drawing/2014/main" id="{27034543-D019-7341-A412-34CA3593A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324" y="3151711"/>
            <a:ext cx="275053" cy="147590"/>
          </a:xfrm>
          <a:custGeom>
            <a:avLst/>
            <a:gdLst>
              <a:gd name="T0" fmla="*/ 516 w 544"/>
              <a:gd name="T1" fmla="*/ 291 h 292"/>
              <a:gd name="T2" fmla="*/ 516 w 544"/>
              <a:gd name="T3" fmla="*/ 291 h 292"/>
              <a:gd name="T4" fmla="*/ 27 w 544"/>
              <a:gd name="T5" fmla="*/ 291 h 292"/>
              <a:gd name="T6" fmla="*/ 0 w 544"/>
              <a:gd name="T7" fmla="*/ 264 h 292"/>
              <a:gd name="T8" fmla="*/ 0 w 544"/>
              <a:gd name="T9" fmla="*/ 19 h 292"/>
              <a:gd name="T10" fmla="*/ 27 w 544"/>
              <a:gd name="T11" fmla="*/ 0 h 292"/>
              <a:gd name="T12" fmla="*/ 516 w 544"/>
              <a:gd name="T13" fmla="*/ 0 h 292"/>
              <a:gd name="T14" fmla="*/ 543 w 544"/>
              <a:gd name="T15" fmla="*/ 19 h 292"/>
              <a:gd name="T16" fmla="*/ 543 w 544"/>
              <a:gd name="T17" fmla="*/ 264 h 292"/>
              <a:gd name="T18" fmla="*/ 516 w 544"/>
              <a:gd name="T19" fmla="*/ 291 h 292"/>
              <a:gd name="T20" fmla="*/ 54 w 544"/>
              <a:gd name="T21" fmla="*/ 246 h 292"/>
              <a:gd name="T22" fmla="*/ 54 w 544"/>
              <a:gd name="T23" fmla="*/ 246 h 292"/>
              <a:gd name="T24" fmla="*/ 489 w 544"/>
              <a:gd name="T25" fmla="*/ 246 h 292"/>
              <a:gd name="T26" fmla="*/ 489 w 544"/>
              <a:gd name="T27" fmla="*/ 46 h 292"/>
              <a:gd name="T28" fmla="*/ 54 w 544"/>
              <a:gd name="T29" fmla="*/ 46 h 292"/>
              <a:gd name="T30" fmla="*/ 54 w 544"/>
              <a:gd name="T31" fmla="*/ 246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44" h="292">
                <a:moveTo>
                  <a:pt x="516" y="291"/>
                </a:moveTo>
                <a:lnTo>
                  <a:pt x="516" y="291"/>
                </a:lnTo>
                <a:cubicBezTo>
                  <a:pt x="27" y="291"/>
                  <a:pt x="27" y="291"/>
                  <a:pt x="27" y="291"/>
                </a:cubicBezTo>
                <a:cubicBezTo>
                  <a:pt x="9" y="291"/>
                  <a:pt x="0" y="282"/>
                  <a:pt x="0" y="264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9" y="0"/>
                  <a:pt x="27" y="0"/>
                </a:cubicBezTo>
                <a:cubicBezTo>
                  <a:pt x="516" y="0"/>
                  <a:pt x="516" y="0"/>
                  <a:pt x="516" y="0"/>
                </a:cubicBezTo>
                <a:cubicBezTo>
                  <a:pt x="534" y="0"/>
                  <a:pt x="543" y="9"/>
                  <a:pt x="543" y="19"/>
                </a:cubicBezTo>
                <a:cubicBezTo>
                  <a:pt x="543" y="264"/>
                  <a:pt x="543" y="264"/>
                  <a:pt x="543" y="264"/>
                </a:cubicBezTo>
                <a:cubicBezTo>
                  <a:pt x="543" y="282"/>
                  <a:pt x="534" y="291"/>
                  <a:pt x="516" y="291"/>
                </a:cubicBezTo>
                <a:close/>
                <a:moveTo>
                  <a:pt x="54" y="246"/>
                </a:moveTo>
                <a:lnTo>
                  <a:pt x="54" y="246"/>
                </a:lnTo>
                <a:cubicBezTo>
                  <a:pt x="489" y="246"/>
                  <a:pt x="489" y="246"/>
                  <a:pt x="489" y="246"/>
                </a:cubicBezTo>
                <a:cubicBezTo>
                  <a:pt x="489" y="46"/>
                  <a:pt x="489" y="46"/>
                  <a:pt x="489" y="46"/>
                </a:cubicBezTo>
                <a:cubicBezTo>
                  <a:pt x="54" y="46"/>
                  <a:pt x="54" y="46"/>
                  <a:pt x="54" y="46"/>
                </a:cubicBezTo>
                <a:lnTo>
                  <a:pt x="54" y="24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78" name="Freeform 896">
            <a:extLst>
              <a:ext uri="{FF2B5EF4-FFF2-40B4-BE49-F238E27FC236}">
                <a16:creationId xmlns:a16="http://schemas.microsoft.com/office/drawing/2014/main" id="{5EB14388-0A5A-A041-9426-BD2613BB6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2583" y="3467015"/>
            <a:ext cx="33543" cy="33544"/>
          </a:xfrm>
          <a:custGeom>
            <a:avLst/>
            <a:gdLst>
              <a:gd name="T0" fmla="*/ 27 w 64"/>
              <a:gd name="T1" fmla="*/ 64 h 65"/>
              <a:gd name="T2" fmla="*/ 27 w 64"/>
              <a:gd name="T3" fmla="*/ 64 h 65"/>
              <a:gd name="T4" fmla="*/ 0 w 64"/>
              <a:gd name="T5" fmla="*/ 37 h 65"/>
              <a:gd name="T6" fmla="*/ 27 w 64"/>
              <a:gd name="T7" fmla="*/ 0 h 65"/>
              <a:gd name="T8" fmla="*/ 63 w 64"/>
              <a:gd name="T9" fmla="*/ 37 h 65"/>
              <a:gd name="T10" fmla="*/ 27 w 64"/>
              <a:gd name="T11" fmla="*/ 64 h 65"/>
              <a:gd name="T12" fmla="*/ 27 w 64"/>
              <a:gd name="T13" fmla="*/ 10 h 65"/>
              <a:gd name="T14" fmla="*/ 27 w 64"/>
              <a:gd name="T15" fmla="*/ 10 h 65"/>
              <a:gd name="T16" fmla="*/ 9 w 64"/>
              <a:gd name="T17" fmla="*/ 37 h 65"/>
              <a:gd name="T18" fmla="*/ 27 w 64"/>
              <a:gd name="T19" fmla="*/ 55 h 65"/>
              <a:gd name="T20" fmla="*/ 44 w 64"/>
              <a:gd name="T21" fmla="*/ 37 h 65"/>
              <a:gd name="T22" fmla="*/ 27 w 64"/>
              <a:gd name="T23" fmla="*/ 1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" h="65">
                <a:moveTo>
                  <a:pt x="27" y="64"/>
                </a:moveTo>
                <a:lnTo>
                  <a:pt x="27" y="64"/>
                </a:lnTo>
                <a:cubicBezTo>
                  <a:pt x="9" y="64"/>
                  <a:pt x="0" y="46"/>
                  <a:pt x="0" y="37"/>
                </a:cubicBezTo>
                <a:cubicBezTo>
                  <a:pt x="0" y="19"/>
                  <a:pt x="9" y="0"/>
                  <a:pt x="27" y="0"/>
                </a:cubicBezTo>
                <a:cubicBezTo>
                  <a:pt x="44" y="0"/>
                  <a:pt x="63" y="19"/>
                  <a:pt x="63" y="37"/>
                </a:cubicBezTo>
                <a:cubicBezTo>
                  <a:pt x="63" y="46"/>
                  <a:pt x="44" y="64"/>
                  <a:pt x="27" y="64"/>
                </a:cubicBezTo>
                <a:close/>
                <a:moveTo>
                  <a:pt x="27" y="10"/>
                </a:moveTo>
                <a:lnTo>
                  <a:pt x="27" y="10"/>
                </a:lnTo>
                <a:cubicBezTo>
                  <a:pt x="18" y="10"/>
                  <a:pt x="9" y="19"/>
                  <a:pt x="9" y="37"/>
                </a:cubicBezTo>
                <a:cubicBezTo>
                  <a:pt x="9" y="46"/>
                  <a:pt x="18" y="55"/>
                  <a:pt x="27" y="55"/>
                </a:cubicBezTo>
                <a:cubicBezTo>
                  <a:pt x="36" y="55"/>
                  <a:pt x="44" y="46"/>
                  <a:pt x="44" y="37"/>
                </a:cubicBezTo>
                <a:cubicBezTo>
                  <a:pt x="44" y="19"/>
                  <a:pt x="36" y="10"/>
                  <a:pt x="27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79" name="Freeform 897">
            <a:extLst>
              <a:ext uri="{FF2B5EF4-FFF2-40B4-BE49-F238E27FC236}">
                <a16:creationId xmlns:a16="http://schemas.microsoft.com/office/drawing/2014/main" id="{8F23DC20-A5DF-2B46-85AA-E521F69B6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2583" y="3399929"/>
            <a:ext cx="33543" cy="31307"/>
          </a:xfrm>
          <a:custGeom>
            <a:avLst/>
            <a:gdLst>
              <a:gd name="T0" fmla="*/ 27 w 64"/>
              <a:gd name="T1" fmla="*/ 62 h 63"/>
              <a:gd name="T2" fmla="*/ 27 w 64"/>
              <a:gd name="T3" fmla="*/ 62 h 63"/>
              <a:gd name="T4" fmla="*/ 0 w 64"/>
              <a:gd name="T5" fmla="*/ 36 h 63"/>
              <a:gd name="T6" fmla="*/ 27 w 64"/>
              <a:gd name="T7" fmla="*/ 0 h 63"/>
              <a:gd name="T8" fmla="*/ 63 w 64"/>
              <a:gd name="T9" fmla="*/ 36 h 63"/>
              <a:gd name="T10" fmla="*/ 27 w 64"/>
              <a:gd name="T11" fmla="*/ 62 h 63"/>
              <a:gd name="T12" fmla="*/ 27 w 64"/>
              <a:gd name="T13" fmla="*/ 18 h 63"/>
              <a:gd name="T14" fmla="*/ 27 w 64"/>
              <a:gd name="T15" fmla="*/ 18 h 63"/>
              <a:gd name="T16" fmla="*/ 9 w 64"/>
              <a:gd name="T17" fmla="*/ 36 h 63"/>
              <a:gd name="T18" fmla="*/ 27 w 64"/>
              <a:gd name="T19" fmla="*/ 53 h 63"/>
              <a:gd name="T20" fmla="*/ 44 w 64"/>
              <a:gd name="T21" fmla="*/ 36 h 63"/>
              <a:gd name="T22" fmla="*/ 27 w 64"/>
              <a:gd name="T23" fmla="*/ 1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" h="63">
                <a:moveTo>
                  <a:pt x="27" y="62"/>
                </a:moveTo>
                <a:lnTo>
                  <a:pt x="27" y="62"/>
                </a:lnTo>
                <a:cubicBezTo>
                  <a:pt x="9" y="62"/>
                  <a:pt x="0" y="53"/>
                  <a:pt x="0" y="36"/>
                </a:cubicBezTo>
                <a:cubicBezTo>
                  <a:pt x="0" y="18"/>
                  <a:pt x="9" y="0"/>
                  <a:pt x="27" y="0"/>
                </a:cubicBezTo>
                <a:cubicBezTo>
                  <a:pt x="44" y="0"/>
                  <a:pt x="63" y="18"/>
                  <a:pt x="63" y="36"/>
                </a:cubicBezTo>
                <a:cubicBezTo>
                  <a:pt x="63" y="53"/>
                  <a:pt x="44" y="62"/>
                  <a:pt x="27" y="62"/>
                </a:cubicBezTo>
                <a:close/>
                <a:moveTo>
                  <a:pt x="27" y="18"/>
                </a:moveTo>
                <a:lnTo>
                  <a:pt x="27" y="18"/>
                </a:lnTo>
                <a:cubicBezTo>
                  <a:pt x="18" y="18"/>
                  <a:pt x="9" y="27"/>
                  <a:pt x="9" y="36"/>
                </a:cubicBezTo>
                <a:cubicBezTo>
                  <a:pt x="9" y="45"/>
                  <a:pt x="18" y="53"/>
                  <a:pt x="27" y="53"/>
                </a:cubicBezTo>
                <a:cubicBezTo>
                  <a:pt x="44" y="53"/>
                  <a:pt x="44" y="45"/>
                  <a:pt x="44" y="36"/>
                </a:cubicBezTo>
                <a:cubicBezTo>
                  <a:pt x="44" y="27"/>
                  <a:pt x="44" y="18"/>
                  <a:pt x="27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80" name="Freeform 898">
            <a:extLst>
              <a:ext uri="{FF2B5EF4-FFF2-40B4-BE49-F238E27FC236}">
                <a16:creationId xmlns:a16="http://schemas.microsoft.com/office/drawing/2014/main" id="{4F97D3BE-3468-2C4A-AA80-6A590E84C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4315" y="3399929"/>
            <a:ext cx="26835" cy="31307"/>
          </a:xfrm>
          <a:custGeom>
            <a:avLst/>
            <a:gdLst>
              <a:gd name="T0" fmla="*/ 27 w 55"/>
              <a:gd name="T1" fmla="*/ 62 h 63"/>
              <a:gd name="T2" fmla="*/ 27 w 55"/>
              <a:gd name="T3" fmla="*/ 62 h 63"/>
              <a:gd name="T4" fmla="*/ 0 w 55"/>
              <a:gd name="T5" fmla="*/ 36 h 63"/>
              <a:gd name="T6" fmla="*/ 27 w 55"/>
              <a:gd name="T7" fmla="*/ 0 h 63"/>
              <a:gd name="T8" fmla="*/ 54 w 55"/>
              <a:gd name="T9" fmla="*/ 36 h 63"/>
              <a:gd name="T10" fmla="*/ 27 w 55"/>
              <a:gd name="T11" fmla="*/ 62 h 63"/>
              <a:gd name="T12" fmla="*/ 27 w 55"/>
              <a:gd name="T13" fmla="*/ 18 h 63"/>
              <a:gd name="T14" fmla="*/ 27 w 55"/>
              <a:gd name="T15" fmla="*/ 18 h 63"/>
              <a:gd name="T16" fmla="*/ 9 w 55"/>
              <a:gd name="T17" fmla="*/ 36 h 63"/>
              <a:gd name="T18" fmla="*/ 27 w 55"/>
              <a:gd name="T19" fmla="*/ 53 h 63"/>
              <a:gd name="T20" fmla="*/ 45 w 55"/>
              <a:gd name="T21" fmla="*/ 36 h 63"/>
              <a:gd name="T22" fmla="*/ 27 w 55"/>
              <a:gd name="T23" fmla="*/ 1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" h="63">
                <a:moveTo>
                  <a:pt x="27" y="62"/>
                </a:moveTo>
                <a:lnTo>
                  <a:pt x="27" y="62"/>
                </a:lnTo>
                <a:cubicBezTo>
                  <a:pt x="9" y="62"/>
                  <a:pt x="0" y="53"/>
                  <a:pt x="0" y="36"/>
                </a:cubicBezTo>
                <a:cubicBezTo>
                  <a:pt x="0" y="18"/>
                  <a:pt x="9" y="0"/>
                  <a:pt x="27" y="0"/>
                </a:cubicBezTo>
                <a:cubicBezTo>
                  <a:pt x="45" y="0"/>
                  <a:pt x="54" y="18"/>
                  <a:pt x="54" y="36"/>
                </a:cubicBezTo>
                <a:cubicBezTo>
                  <a:pt x="54" y="53"/>
                  <a:pt x="45" y="62"/>
                  <a:pt x="27" y="62"/>
                </a:cubicBezTo>
                <a:close/>
                <a:moveTo>
                  <a:pt x="27" y="18"/>
                </a:moveTo>
                <a:lnTo>
                  <a:pt x="27" y="18"/>
                </a:lnTo>
                <a:cubicBezTo>
                  <a:pt x="18" y="18"/>
                  <a:pt x="9" y="27"/>
                  <a:pt x="9" y="36"/>
                </a:cubicBezTo>
                <a:cubicBezTo>
                  <a:pt x="9" y="45"/>
                  <a:pt x="18" y="53"/>
                  <a:pt x="27" y="53"/>
                </a:cubicBezTo>
                <a:cubicBezTo>
                  <a:pt x="36" y="53"/>
                  <a:pt x="45" y="45"/>
                  <a:pt x="45" y="36"/>
                </a:cubicBezTo>
                <a:cubicBezTo>
                  <a:pt x="45" y="27"/>
                  <a:pt x="36" y="18"/>
                  <a:pt x="27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81" name="Freeform 899">
            <a:extLst>
              <a:ext uri="{FF2B5EF4-FFF2-40B4-BE49-F238E27FC236}">
                <a16:creationId xmlns:a16="http://schemas.microsoft.com/office/drawing/2014/main" id="{FDE39F88-DA43-4743-8BDB-D347E2589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576" y="3399929"/>
            <a:ext cx="33543" cy="31307"/>
          </a:xfrm>
          <a:custGeom>
            <a:avLst/>
            <a:gdLst>
              <a:gd name="T0" fmla="*/ 28 w 65"/>
              <a:gd name="T1" fmla="*/ 62 h 63"/>
              <a:gd name="T2" fmla="*/ 28 w 65"/>
              <a:gd name="T3" fmla="*/ 62 h 63"/>
              <a:gd name="T4" fmla="*/ 0 w 65"/>
              <a:gd name="T5" fmla="*/ 36 h 63"/>
              <a:gd name="T6" fmla="*/ 28 w 65"/>
              <a:gd name="T7" fmla="*/ 0 h 63"/>
              <a:gd name="T8" fmla="*/ 64 w 65"/>
              <a:gd name="T9" fmla="*/ 36 h 63"/>
              <a:gd name="T10" fmla="*/ 28 w 65"/>
              <a:gd name="T11" fmla="*/ 62 h 63"/>
              <a:gd name="T12" fmla="*/ 28 w 65"/>
              <a:gd name="T13" fmla="*/ 18 h 63"/>
              <a:gd name="T14" fmla="*/ 28 w 65"/>
              <a:gd name="T15" fmla="*/ 18 h 63"/>
              <a:gd name="T16" fmla="*/ 10 w 65"/>
              <a:gd name="T17" fmla="*/ 36 h 63"/>
              <a:gd name="T18" fmla="*/ 28 w 65"/>
              <a:gd name="T19" fmla="*/ 53 h 63"/>
              <a:gd name="T20" fmla="*/ 55 w 65"/>
              <a:gd name="T21" fmla="*/ 36 h 63"/>
              <a:gd name="T22" fmla="*/ 28 w 65"/>
              <a:gd name="T23" fmla="*/ 1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5" h="63">
                <a:moveTo>
                  <a:pt x="28" y="62"/>
                </a:moveTo>
                <a:lnTo>
                  <a:pt x="28" y="62"/>
                </a:lnTo>
                <a:cubicBezTo>
                  <a:pt x="19" y="62"/>
                  <a:pt x="0" y="53"/>
                  <a:pt x="0" y="36"/>
                </a:cubicBezTo>
                <a:cubicBezTo>
                  <a:pt x="0" y="18"/>
                  <a:pt x="19" y="0"/>
                  <a:pt x="28" y="0"/>
                </a:cubicBezTo>
                <a:cubicBezTo>
                  <a:pt x="46" y="0"/>
                  <a:pt x="64" y="18"/>
                  <a:pt x="64" y="36"/>
                </a:cubicBezTo>
                <a:cubicBezTo>
                  <a:pt x="64" y="53"/>
                  <a:pt x="46" y="62"/>
                  <a:pt x="28" y="62"/>
                </a:cubicBezTo>
                <a:close/>
                <a:moveTo>
                  <a:pt x="28" y="18"/>
                </a:moveTo>
                <a:lnTo>
                  <a:pt x="28" y="18"/>
                </a:lnTo>
                <a:cubicBezTo>
                  <a:pt x="19" y="18"/>
                  <a:pt x="10" y="27"/>
                  <a:pt x="10" y="36"/>
                </a:cubicBezTo>
                <a:cubicBezTo>
                  <a:pt x="10" y="45"/>
                  <a:pt x="19" y="53"/>
                  <a:pt x="28" y="53"/>
                </a:cubicBezTo>
                <a:cubicBezTo>
                  <a:pt x="46" y="53"/>
                  <a:pt x="55" y="45"/>
                  <a:pt x="55" y="36"/>
                </a:cubicBezTo>
                <a:cubicBezTo>
                  <a:pt x="55" y="27"/>
                  <a:pt x="46" y="18"/>
                  <a:pt x="28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82" name="Freeform 900">
            <a:extLst>
              <a:ext uri="{FF2B5EF4-FFF2-40B4-BE49-F238E27FC236}">
                <a16:creationId xmlns:a16="http://schemas.microsoft.com/office/drawing/2014/main" id="{6C0E9E30-DC16-8B4A-B22B-653F3A89B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4315" y="3467015"/>
            <a:ext cx="26835" cy="33544"/>
          </a:xfrm>
          <a:custGeom>
            <a:avLst/>
            <a:gdLst>
              <a:gd name="T0" fmla="*/ 27 w 55"/>
              <a:gd name="T1" fmla="*/ 64 h 65"/>
              <a:gd name="T2" fmla="*/ 27 w 55"/>
              <a:gd name="T3" fmla="*/ 64 h 65"/>
              <a:gd name="T4" fmla="*/ 0 w 55"/>
              <a:gd name="T5" fmla="*/ 37 h 65"/>
              <a:gd name="T6" fmla="*/ 27 w 55"/>
              <a:gd name="T7" fmla="*/ 0 h 65"/>
              <a:gd name="T8" fmla="*/ 54 w 55"/>
              <a:gd name="T9" fmla="*/ 37 h 65"/>
              <a:gd name="T10" fmla="*/ 27 w 55"/>
              <a:gd name="T11" fmla="*/ 64 h 65"/>
              <a:gd name="T12" fmla="*/ 27 w 55"/>
              <a:gd name="T13" fmla="*/ 10 h 65"/>
              <a:gd name="T14" fmla="*/ 27 w 55"/>
              <a:gd name="T15" fmla="*/ 10 h 65"/>
              <a:gd name="T16" fmla="*/ 9 w 55"/>
              <a:gd name="T17" fmla="*/ 37 h 65"/>
              <a:gd name="T18" fmla="*/ 27 w 55"/>
              <a:gd name="T19" fmla="*/ 55 h 65"/>
              <a:gd name="T20" fmla="*/ 45 w 55"/>
              <a:gd name="T21" fmla="*/ 37 h 65"/>
              <a:gd name="T22" fmla="*/ 27 w 55"/>
              <a:gd name="T23" fmla="*/ 1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" h="65">
                <a:moveTo>
                  <a:pt x="27" y="64"/>
                </a:moveTo>
                <a:lnTo>
                  <a:pt x="27" y="64"/>
                </a:lnTo>
                <a:cubicBezTo>
                  <a:pt x="9" y="64"/>
                  <a:pt x="0" y="46"/>
                  <a:pt x="0" y="37"/>
                </a:cubicBezTo>
                <a:cubicBezTo>
                  <a:pt x="0" y="19"/>
                  <a:pt x="9" y="0"/>
                  <a:pt x="27" y="0"/>
                </a:cubicBezTo>
                <a:cubicBezTo>
                  <a:pt x="45" y="0"/>
                  <a:pt x="54" y="19"/>
                  <a:pt x="54" y="37"/>
                </a:cubicBezTo>
                <a:cubicBezTo>
                  <a:pt x="54" y="46"/>
                  <a:pt x="45" y="64"/>
                  <a:pt x="27" y="64"/>
                </a:cubicBezTo>
                <a:close/>
                <a:moveTo>
                  <a:pt x="27" y="10"/>
                </a:moveTo>
                <a:lnTo>
                  <a:pt x="27" y="10"/>
                </a:lnTo>
                <a:cubicBezTo>
                  <a:pt x="18" y="10"/>
                  <a:pt x="9" y="19"/>
                  <a:pt x="9" y="37"/>
                </a:cubicBezTo>
                <a:cubicBezTo>
                  <a:pt x="9" y="46"/>
                  <a:pt x="18" y="55"/>
                  <a:pt x="27" y="55"/>
                </a:cubicBezTo>
                <a:cubicBezTo>
                  <a:pt x="36" y="55"/>
                  <a:pt x="45" y="46"/>
                  <a:pt x="45" y="37"/>
                </a:cubicBezTo>
                <a:cubicBezTo>
                  <a:pt x="45" y="19"/>
                  <a:pt x="36" y="10"/>
                  <a:pt x="27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83" name="Freeform 901">
            <a:extLst>
              <a:ext uri="{FF2B5EF4-FFF2-40B4-BE49-F238E27FC236}">
                <a16:creationId xmlns:a16="http://schemas.microsoft.com/office/drawing/2014/main" id="{85FB6050-0CE7-0F42-AE9E-AF1651C5F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576" y="3467015"/>
            <a:ext cx="33543" cy="33544"/>
          </a:xfrm>
          <a:custGeom>
            <a:avLst/>
            <a:gdLst>
              <a:gd name="T0" fmla="*/ 28 w 65"/>
              <a:gd name="T1" fmla="*/ 64 h 65"/>
              <a:gd name="T2" fmla="*/ 28 w 65"/>
              <a:gd name="T3" fmla="*/ 64 h 65"/>
              <a:gd name="T4" fmla="*/ 0 w 65"/>
              <a:gd name="T5" fmla="*/ 37 h 65"/>
              <a:gd name="T6" fmla="*/ 28 w 65"/>
              <a:gd name="T7" fmla="*/ 0 h 65"/>
              <a:gd name="T8" fmla="*/ 64 w 65"/>
              <a:gd name="T9" fmla="*/ 37 h 65"/>
              <a:gd name="T10" fmla="*/ 28 w 65"/>
              <a:gd name="T11" fmla="*/ 64 h 65"/>
              <a:gd name="T12" fmla="*/ 28 w 65"/>
              <a:gd name="T13" fmla="*/ 10 h 65"/>
              <a:gd name="T14" fmla="*/ 28 w 65"/>
              <a:gd name="T15" fmla="*/ 10 h 65"/>
              <a:gd name="T16" fmla="*/ 10 w 65"/>
              <a:gd name="T17" fmla="*/ 37 h 65"/>
              <a:gd name="T18" fmla="*/ 28 w 65"/>
              <a:gd name="T19" fmla="*/ 55 h 65"/>
              <a:gd name="T20" fmla="*/ 55 w 65"/>
              <a:gd name="T21" fmla="*/ 37 h 65"/>
              <a:gd name="T22" fmla="*/ 28 w 65"/>
              <a:gd name="T23" fmla="*/ 1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5" h="65">
                <a:moveTo>
                  <a:pt x="28" y="64"/>
                </a:moveTo>
                <a:lnTo>
                  <a:pt x="28" y="64"/>
                </a:lnTo>
                <a:cubicBezTo>
                  <a:pt x="19" y="64"/>
                  <a:pt x="0" y="46"/>
                  <a:pt x="0" y="37"/>
                </a:cubicBezTo>
                <a:cubicBezTo>
                  <a:pt x="0" y="19"/>
                  <a:pt x="19" y="0"/>
                  <a:pt x="28" y="0"/>
                </a:cubicBezTo>
                <a:cubicBezTo>
                  <a:pt x="46" y="0"/>
                  <a:pt x="64" y="19"/>
                  <a:pt x="64" y="37"/>
                </a:cubicBezTo>
                <a:cubicBezTo>
                  <a:pt x="64" y="46"/>
                  <a:pt x="46" y="64"/>
                  <a:pt x="28" y="64"/>
                </a:cubicBezTo>
                <a:close/>
                <a:moveTo>
                  <a:pt x="28" y="10"/>
                </a:moveTo>
                <a:lnTo>
                  <a:pt x="28" y="10"/>
                </a:lnTo>
                <a:cubicBezTo>
                  <a:pt x="19" y="10"/>
                  <a:pt x="10" y="19"/>
                  <a:pt x="10" y="37"/>
                </a:cubicBezTo>
                <a:cubicBezTo>
                  <a:pt x="10" y="46"/>
                  <a:pt x="19" y="55"/>
                  <a:pt x="28" y="55"/>
                </a:cubicBezTo>
                <a:cubicBezTo>
                  <a:pt x="46" y="55"/>
                  <a:pt x="55" y="46"/>
                  <a:pt x="55" y="37"/>
                </a:cubicBezTo>
                <a:cubicBezTo>
                  <a:pt x="55" y="19"/>
                  <a:pt x="46" y="10"/>
                  <a:pt x="28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84" name="Freeform 902">
            <a:extLst>
              <a:ext uri="{FF2B5EF4-FFF2-40B4-BE49-F238E27FC236}">
                <a16:creationId xmlns:a16="http://schemas.microsoft.com/office/drawing/2014/main" id="{2939C1F8-4302-0841-8813-38508980E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2583" y="3335080"/>
            <a:ext cx="33543" cy="33543"/>
          </a:xfrm>
          <a:custGeom>
            <a:avLst/>
            <a:gdLst>
              <a:gd name="T0" fmla="*/ 27 w 64"/>
              <a:gd name="T1" fmla="*/ 64 h 65"/>
              <a:gd name="T2" fmla="*/ 27 w 64"/>
              <a:gd name="T3" fmla="*/ 64 h 65"/>
              <a:gd name="T4" fmla="*/ 0 w 64"/>
              <a:gd name="T5" fmla="*/ 37 h 65"/>
              <a:gd name="T6" fmla="*/ 27 w 64"/>
              <a:gd name="T7" fmla="*/ 0 h 65"/>
              <a:gd name="T8" fmla="*/ 63 w 64"/>
              <a:gd name="T9" fmla="*/ 37 h 65"/>
              <a:gd name="T10" fmla="*/ 27 w 64"/>
              <a:gd name="T11" fmla="*/ 64 h 65"/>
              <a:gd name="T12" fmla="*/ 27 w 64"/>
              <a:gd name="T13" fmla="*/ 9 h 65"/>
              <a:gd name="T14" fmla="*/ 27 w 64"/>
              <a:gd name="T15" fmla="*/ 9 h 65"/>
              <a:gd name="T16" fmla="*/ 9 w 64"/>
              <a:gd name="T17" fmla="*/ 37 h 65"/>
              <a:gd name="T18" fmla="*/ 27 w 64"/>
              <a:gd name="T19" fmla="*/ 55 h 65"/>
              <a:gd name="T20" fmla="*/ 44 w 64"/>
              <a:gd name="T21" fmla="*/ 37 h 65"/>
              <a:gd name="T22" fmla="*/ 27 w 64"/>
              <a:gd name="T23" fmla="*/ 9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" h="65">
                <a:moveTo>
                  <a:pt x="27" y="64"/>
                </a:moveTo>
                <a:lnTo>
                  <a:pt x="27" y="64"/>
                </a:lnTo>
                <a:cubicBezTo>
                  <a:pt x="9" y="64"/>
                  <a:pt x="0" y="55"/>
                  <a:pt x="0" y="37"/>
                </a:cubicBezTo>
                <a:cubicBezTo>
                  <a:pt x="0" y="19"/>
                  <a:pt x="9" y="0"/>
                  <a:pt x="27" y="0"/>
                </a:cubicBezTo>
                <a:cubicBezTo>
                  <a:pt x="44" y="0"/>
                  <a:pt x="63" y="19"/>
                  <a:pt x="63" y="37"/>
                </a:cubicBezTo>
                <a:cubicBezTo>
                  <a:pt x="63" y="55"/>
                  <a:pt x="44" y="64"/>
                  <a:pt x="27" y="64"/>
                </a:cubicBezTo>
                <a:close/>
                <a:moveTo>
                  <a:pt x="27" y="9"/>
                </a:moveTo>
                <a:lnTo>
                  <a:pt x="27" y="9"/>
                </a:lnTo>
                <a:cubicBezTo>
                  <a:pt x="18" y="9"/>
                  <a:pt x="9" y="19"/>
                  <a:pt x="9" y="37"/>
                </a:cubicBezTo>
                <a:cubicBezTo>
                  <a:pt x="9" y="46"/>
                  <a:pt x="18" y="55"/>
                  <a:pt x="27" y="55"/>
                </a:cubicBezTo>
                <a:cubicBezTo>
                  <a:pt x="44" y="55"/>
                  <a:pt x="44" y="46"/>
                  <a:pt x="44" y="37"/>
                </a:cubicBezTo>
                <a:cubicBezTo>
                  <a:pt x="44" y="19"/>
                  <a:pt x="44" y="9"/>
                  <a:pt x="27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85" name="Freeform 903">
            <a:extLst>
              <a:ext uri="{FF2B5EF4-FFF2-40B4-BE49-F238E27FC236}">
                <a16:creationId xmlns:a16="http://schemas.microsoft.com/office/drawing/2014/main" id="{22227A07-65A4-9846-9ED3-A192F2B5E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4315" y="3335080"/>
            <a:ext cx="26835" cy="33543"/>
          </a:xfrm>
          <a:custGeom>
            <a:avLst/>
            <a:gdLst>
              <a:gd name="T0" fmla="*/ 27 w 55"/>
              <a:gd name="T1" fmla="*/ 64 h 65"/>
              <a:gd name="T2" fmla="*/ 27 w 55"/>
              <a:gd name="T3" fmla="*/ 64 h 65"/>
              <a:gd name="T4" fmla="*/ 0 w 55"/>
              <a:gd name="T5" fmla="*/ 37 h 65"/>
              <a:gd name="T6" fmla="*/ 27 w 55"/>
              <a:gd name="T7" fmla="*/ 0 h 65"/>
              <a:gd name="T8" fmla="*/ 54 w 55"/>
              <a:gd name="T9" fmla="*/ 37 h 65"/>
              <a:gd name="T10" fmla="*/ 27 w 55"/>
              <a:gd name="T11" fmla="*/ 64 h 65"/>
              <a:gd name="T12" fmla="*/ 27 w 55"/>
              <a:gd name="T13" fmla="*/ 9 h 65"/>
              <a:gd name="T14" fmla="*/ 27 w 55"/>
              <a:gd name="T15" fmla="*/ 9 h 65"/>
              <a:gd name="T16" fmla="*/ 9 w 55"/>
              <a:gd name="T17" fmla="*/ 37 h 65"/>
              <a:gd name="T18" fmla="*/ 27 w 55"/>
              <a:gd name="T19" fmla="*/ 55 h 65"/>
              <a:gd name="T20" fmla="*/ 45 w 55"/>
              <a:gd name="T21" fmla="*/ 37 h 65"/>
              <a:gd name="T22" fmla="*/ 27 w 55"/>
              <a:gd name="T23" fmla="*/ 9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" h="65">
                <a:moveTo>
                  <a:pt x="27" y="64"/>
                </a:moveTo>
                <a:lnTo>
                  <a:pt x="27" y="64"/>
                </a:lnTo>
                <a:cubicBezTo>
                  <a:pt x="9" y="64"/>
                  <a:pt x="0" y="55"/>
                  <a:pt x="0" y="37"/>
                </a:cubicBezTo>
                <a:cubicBezTo>
                  <a:pt x="0" y="19"/>
                  <a:pt x="9" y="0"/>
                  <a:pt x="27" y="0"/>
                </a:cubicBezTo>
                <a:cubicBezTo>
                  <a:pt x="45" y="0"/>
                  <a:pt x="54" y="19"/>
                  <a:pt x="54" y="37"/>
                </a:cubicBezTo>
                <a:cubicBezTo>
                  <a:pt x="54" y="55"/>
                  <a:pt x="45" y="64"/>
                  <a:pt x="27" y="64"/>
                </a:cubicBezTo>
                <a:close/>
                <a:moveTo>
                  <a:pt x="27" y="9"/>
                </a:moveTo>
                <a:lnTo>
                  <a:pt x="27" y="9"/>
                </a:lnTo>
                <a:cubicBezTo>
                  <a:pt x="18" y="9"/>
                  <a:pt x="9" y="19"/>
                  <a:pt x="9" y="37"/>
                </a:cubicBezTo>
                <a:cubicBezTo>
                  <a:pt x="9" y="46"/>
                  <a:pt x="18" y="55"/>
                  <a:pt x="27" y="55"/>
                </a:cubicBezTo>
                <a:cubicBezTo>
                  <a:pt x="36" y="55"/>
                  <a:pt x="45" y="46"/>
                  <a:pt x="45" y="37"/>
                </a:cubicBezTo>
                <a:cubicBezTo>
                  <a:pt x="45" y="19"/>
                  <a:pt x="36" y="9"/>
                  <a:pt x="27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86" name="Freeform 904">
            <a:extLst>
              <a:ext uri="{FF2B5EF4-FFF2-40B4-BE49-F238E27FC236}">
                <a16:creationId xmlns:a16="http://schemas.microsoft.com/office/drawing/2014/main" id="{85777837-08F3-8B44-A15C-1BB9FF297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576" y="3335080"/>
            <a:ext cx="33543" cy="33543"/>
          </a:xfrm>
          <a:custGeom>
            <a:avLst/>
            <a:gdLst>
              <a:gd name="T0" fmla="*/ 28 w 65"/>
              <a:gd name="T1" fmla="*/ 64 h 65"/>
              <a:gd name="T2" fmla="*/ 28 w 65"/>
              <a:gd name="T3" fmla="*/ 64 h 65"/>
              <a:gd name="T4" fmla="*/ 0 w 65"/>
              <a:gd name="T5" fmla="*/ 37 h 65"/>
              <a:gd name="T6" fmla="*/ 28 w 65"/>
              <a:gd name="T7" fmla="*/ 0 h 65"/>
              <a:gd name="T8" fmla="*/ 64 w 65"/>
              <a:gd name="T9" fmla="*/ 37 h 65"/>
              <a:gd name="T10" fmla="*/ 28 w 65"/>
              <a:gd name="T11" fmla="*/ 64 h 65"/>
              <a:gd name="T12" fmla="*/ 28 w 65"/>
              <a:gd name="T13" fmla="*/ 9 h 65"/>
              <a:gd name="T14" fmla="*/ 28 w 65"/>
              <a:gd name="T15" fmla="*/ 9 h 65"/>
              <a:gd name="T16" fmla="*/ 10 w 65"/>
              <a:gd name="T17" fmla="*/ 37 h 65"/>
              <a:gd name="T18" fmla="*/ 28 w 65"/>
              <a:gd name="T19" fmla="*/ 55 h 65"/>
              <a:gd name="T20" fmla="*/ 55 w 65"/>
              <a:gd name="T21" fmla="*/ 37 h 65"/>
              <a:gd name="T22" fmla="*/ 28 w 65"/>
              <a:gd name="T23" fmla="*/ 9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5" h="65">
                <a:moveTo>
                  <a:pt x="28" y="64"/>
                </a:moveTo>
                <a:lnTo>
                  <a:pt x="28" y="64"/>
                </a:lnTo>
                <a:cubicBezTo>
                  <a:pt x="19" y="64"/>
                  <a:pt x="0" y="55"/>
                  <a:pt x="0" y="37"/>
                </a:cubicBezTo>
                <a:cubicBezTo>
                  <a:pt x="0" y="19"/>
                  <a:pt x="19" y="0"/>
                  <a:pt x="28" y="0"/>
                </a:cubicBezTo>
                <a:cubicBezTo>
                  <a:pt x="46" y="0"/>
                  <a:pt x="64" y="19"/>
                  <a:pt x="64" y="37"/>
                </a:cubicBezTo>
                <a:cubicBezTo>
                  <a:pt x="64" y="55"/>
                  <a:pt x="46" y="64"/>
                  <a:pt x="28" y="64"/>
                </a:cubicBezTo>
                <a:close/>
                <a:moveTo>
                  <a:pt x="28" y="9"/>
                </a:moveTo>
                <a:lnTo>
                  <a:pt x="28" y="9"/>
                </a:lnTo>
                <a:cubicBezTo>
                  <a:pt x="19" y="9"/>
                  <a:pt x="10" y="19"/>
                  <a:pt x="10" y="37"/>
                </a:cubicBezTo>
                <a:cubicBezTo>
                  <a:pt x="10" y="46"/>
                  <a:pt x="19" y="55"/>
                  <a:pt x="28" y="55"/>
                </a:cubicBezTo>
                <a:cubicBezTo>
                  <a:pt x="46" y="55"/>
                  <a:pt x="55" y="46"/>
                  <a:pt x="55" y="37"/>
                </a:cubicBezTo>
                <a:cubicBezTo>
                  <a:pt x="55" y="19"/>
                  <a:pt x="46" y="9"/>
                  <a:pt x="28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87" name="Freeform 905">
            <a:extLst>
              <a:ext uri="{FF2B5EF4-FFF2-40B4-BE49-F238E27FC236}">
                <a16:creationId xmlns:a16="http://schemas.microsoft.com/office/drawing/2014/main" id="{39A8F784-5B32-8546-980C-0F9565328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835" y="3435708"/>
            <a:ext cx="290707" cy="107338"/>
          </a:xfrm>
          <a:custGeom>
            <a:avLst/>
            <a:gdLst>
              <a:gd name="T0" fmla="*/ 290 w 572"/>
              <a:gd name="T1" fmla="*/ 209 h 210"/>
              <a:gd name="T2" fmla="*/ 290 w 572"/>
              <a:gd name="T3" fmla="*/ 209 h 210"/>
              <a:gd name="T4" fmla="*/ 100 w 572"/>
              <a:gd name="T5" fmla="*/ 200 h 210"/>
              <a:gd name="T6" fmla="*/ 36 w 572"/>
              <a:gd name="T7" fmla="*/ 182 h 210"/>
              <a:gd name="T8" fmla="*/ 0 w 572"/>
              <a:gd name="T9" fmla="*/ 136 h 210"/>
              <a:gd name="T10" fmla="*/ 0 w 572"/>
              <a:gd name="T11" fmla="*/ 27 h 210"/>
              <a:gd name="T12" fmla="*/ 27 w 572"/>
              <a:gd name="T13" fmla="*/ 0 h 210"/>
              <a:gd name="T14" fmla="*/ 27 w 572"/>
              <a:gd name="T15" fmla="*/ 0 h 210"/>
              <a:gd name="T16" fmla="*/ 54 w 572"/>
              <a:gd name="T17" fmla="*/ 18 h 210"/>
              <a:gd name="T18" fmla="*/ 118 w 572"/>
              <a:gd name="T19" fmla="*/ 45 h 210"/>
              <a:gd name="T20" fmla="*/ 272 w 572"/>
              <a:gd name="T21" fmla="*/ 54 h 210"/>
              <a:gd name="T22" fmla="*/ 308 w 572"/>
              <a:gd name="T23" fmla="*/ 54 h 210"/>
              <a:gd name="T24" fmla="*/ 453 w 572"/>
              <a:gd name="T25" fmla="*/ 45 h 210"/>
              <a:gd name="T26" fmla="*/ 526 w 572"/>
              <a:gd name="T27" fmla="*/ 18 h 210"/>
              <a:gd name="T28" fmla="*/ 544 w 572"/>
              <a:gd name="T29" fmla="*/ 0 h 210"/>
              <a:gd name="T30" fmla="*/ 544 w 572"/>
              <a:gd name="T31" fmla="*/ 0 h 210"/>
              <a:gd name="T32" fmla="*/ 571 w 572"/>
              <a:gd name="T33" fmla="*/ 27 h 210"/>
              <a:gd name="T34" fmla="*/ 571 w 572"/>
              <a:gd name="T35" fmla="*/ 27 h 210"/>
              <a:gd name="T36" fmla="*/ 571 w 572"/>
              <a:gd name="T37" fmla="*/ 27 h 210"/>
              <a:gd name="T38" fmla="*/ 571 w 572"/>
              <a:gd name="T39" fmla="*/ 27 h 210"/>
              <a:gd name="T40" fmla="*/ 571 w 572"/>
              <a:gd name="T41" fmla="*/ 136 h 210"/>
              <a:gd name="T42" fmla="*/ 481 w 572"/>
              <a:gd name="T43" fmla="*/ 200 h 210"/>
              <a:gd name="T44" fmla="*/ 290 w 572"/>
              <a:gd name="T45" fmla="*/ 209 h 210"/>
              <a:gd name="T46" fmla="*/ 54 w 572"/>
              <a:gd name="T47" fmla="*/ 127 h 210"/>
              <a:gd name="T48" fmla="*/ 54 w 572"/>
              <a:gd name="T49" fmla="*/ 127 h 210"/>
              <a:gd name="T50" fmla="*/ 127 w 572"/>
              <a:gd name="T51" fmla="*/ 154 h 210"/>
              <a:gd name="T52" fmla="*/ 290 w 572"/>
              <a:gd name="T53" fmla="*/ 163 h 210"/>
              <a:gd name="T54" fmla="*/ 453 w 572"/>
              <a:gd name="T55" fmla="*/ 154 h 210"/>
              <a:gd name="T56" fmla="*/ 526 w 572"/>
              <a:gd name="T57" fmla="*/ 127 h 210"/>
              <a:gd name="T58" fmla="*/ 526 w 572"/>
              <a:gd name="T59" fmla="*/ 82 h 210"/>
              <a:gd name="T60" fmla="*/ 481 w 572"/>
              <a:gd name="T61" fmla="*/ 91 h 210"/>
              <a:gd name="T62" fmla="*/ 308 w 572"/>
              <a:gd name="T63" fmla="*/ 109 h 210"/>
              <a:gd name="T64" fmla="*/ 272 w 572"/>
              <a:gd name="T65" fmla="*/ 109 h 210"/>
              <a:gd name="T66" fmla="*/ 91 w 572"/>
              <a:gd name="T67" fmla="*/ 91 h 210"/>
              <a:gd name="T68" fmla="*/ 54 w 572"/>
              <a:gd name="T69" fmla="*/ 82 h 210"/>
              <a:gd name="T70" fmla="*/ 54 w 572"/>
              <a:gd name="T71" fmla="*/ 127 h 210"/>
              <a:gd name="T72" fmla="*/ 526 w 572"/>
              <a:gd name="T73" fmla="*/ 136 h 210"/>
              <a:gd name="T74" fmla="*/ 526 w 572"/>
              <a:gd name="T75" fmla="*/ 136 h 210"/>
              <a:gd name="T76" fmla="*/ 54 w 572"/>
              <a:gd name="T77" fmla="*/ 27 h 210"/>
              <a:gd name="T78" fmla="*/ 54 w 572"/>
              <a:gd name="T79" fmla="*/ 2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72" h="210">
                <a:moveTo>
                  <a:pt x="290" y="209"/>
                </a:moveTo>
                <a:lnTo>
                  <a:pt x="290" y="209"/>
                </a:lnTo>
                <a:cubicBezTo>
                  <a:pt x="217" y="209"/>
                  <a:pt x="154" y="209"/>
                  <a:pt x="100" y="200"/>
                </a:cubicBezTo>
                <a:cubicBezTo>
                  <a:pt x="72" y="191"/>
                  <a:pt x="54" y="182"/>
                  <a:pt x="36" y="182"/>
                </a:cubicBezTo>
                <a:cubicBezTo>
                  <a:pt x="18" y="163"/>
                  <a:pt x="0" y="154"/>
                  <a:pt x="0" y="136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18" y="0"/>
                  <a:pt x="27" y="0"/>
                </a:cubicBezTo>
                <a:lnTo>
                  <a:pt x="27" y="0"/>
                </a:lnTo>
                <a:cubicBezTo>
                  <a:pt x="45" y="0"/>
                  <a:pt x="54" y="9"/>
                  <a:pt x="54" y="18"/>
                </a:cubicBezTo>
                <a:cubicBezTo>
                  <a:pt x="54" y="27"/>
                  <a:pt x="72" y="36"/>
                  <a:pt x="118" y="45"/>
                </a:cubicBezTo>
                <a:cubicBezTo>
                  <a:pt x="163" y="45"/>
                  <a:pt x="217" y="54"/>
                  <a:pt x="272" y="54"/>
                </a:cubicBezTo>
                <a:cubicBezTo>
                  <a:pt x="281" y="54"/>
                  <a:pt x="290" y="54"/>
                  <a:pt x="308" y="54"/>
                </a:cubicBezTo>
                <a:cubicBezTo>
                  <a:pt x="363" y="54"/>
                  <a:pt x="417" y="45"/>
                  <a:pt x="453" y="45"/>
                </a:cubicBezTo>
                <a:cubicBezTo>
                  <a:pt x="499" y="36"/>
                  <a:pt x="517" y="27"/>
                  <a:pt x="526" y="18"/>
                </a:cubicBezTo>
                <a:cubicBezTo>
                  <a:pt x="526" y="9"/>
                  <a:pt x="535" y="0"/>
                  <a:pt x="544" y="0"/>
                </a:cubicBezTo>
                <a:lnTo>
                  <a:pt x="544" y="0"/>
                </a:lnTo>
                <a:cubicBezTo>
                  <a:pt x="562" y="0"/>
                  <a:pt x="571" y="9"/>
                  <a:pt x="571" y="27"/>
                </a:cubicBezTo>
                <a:lnTo>
                  <a:pt x="571" y="27"/>
                </a:lnTo>
                <a:lnTo>
                  <a:pt x="571" y="27"/>
                </a:lnTo>
                <a:lnTo>
                  <a:pt x="571" y="27"/>
                </a:lnTo>
                <a:cubicBezTo>
                  <a:pt x="571" y="136"/>
                  <a:pt x="571" y="136"/>
                  <a:pt x="571" y="136"/>
                </a:cubicBezTo>
                <a:cubicBezTo>
                  <a:pt x="571" y="172"/>
                  <a:pt x="517" y="191"/>
                  <a:pt x="481" y="200"/>
                </a:cubicBezTo>
                <a:cubicBezTo>
                  <a:pt x="426" y="209"/>
                  <a:pt x="363" y="209"/>
                  <a:pt x="290" y="209"/>
                </a:cubicBezTo>
                <a:close/>
                <a:moveTo>
                  <a:pt x="54" y="127"/>
                </a:moveTo>
                <a:lnTo>
                  <a:pt x="54" y="127"/>
                </a:lnTo>
                <a:cubicBezTo>
                  <a:pt x="63" y="136"/>
                  <a:pt x="82" y="145"/>
                  <a:pt x="127" y="154"/>
                </a:cubicBezTo>
                <a:cubicBezTo>
                  <a:pt x="172" y="154"/>
                  <a:pt x="227" y="163"/>
                  <a:pt x="290" y="163"/>
                </a:cubicBezTo>
                <a:cubicBezTo>
                  <a:pt x="345" y="163"/>
                  <a:pt x="408" y="154"/>
                  <a:pt x="453" y="154"/>
                </a:cubicBezTo>
                <a:cubicBezTo>
                  <a:pt x="499" y="145"/>
                  <a:pt x="517" y="136"/>
                  <a:pt x="526" y="127"/>
                </a:cubicBezTo>
                <a:cubicBezTo>
                  <a:pt x="526" y="82"/>
                  <a:pt x="526" y="82"/>
                  <a:pt x="526" y="82"/>
                </a:cubicBezTo>
                <a:cubicBezTo>
                  <a:pt x="508" y="82"/>
                  <a:pt x="499" y="82"/>
                  <a:pt x="481" y="91"/>
                </a:cubicBezTo>
                <a:cubicBezTo>
                  <a:pt x="435" y="100"/>
                  <a:pt x="372" y="109"/>
                  <a:pt x="308" y="109"/>
                </a:cubicBezTo>
                <a:cubicBezTo>
                  <a:pt x="299" y="109"/>
                  <a:pt x="281" y="109"/>
                  <a:pt x="272" y="109"/>
                </a:cubicBezTo>
                <a:cubicBezTo>
                  <a:pt x="199" y="109"/>
                  <a:pt x="136" y="100"/>
                  <a:pt x="91" y="91"/>
                </a:cubicBezTo>
                <a:cubicBezTo>
                  <a:pt x="82" y="82"/>
                  <a:pt x="63" y="82"/>
                  <a:pt x="54" y="82"/>
                </a:cubicBezTo>
                <a:lnTo>
                  <a:pt x="54" y="127"/>
                </a:lnTo>
                <a:close/>
                <a:moveTo>
                  <a:pt x="526" y="136"/>
                </a:moveTo>
                <a:lnTo>
                  <a:pt x="526" y="136"/>
                </a:lnTo>
                <a:close/>
                <a:moveTo>
                  <a:pt x="54" y="27"/>
                </a:moveTo>
                <a:lnTo>
                  <a:pt x="54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88" name="Freeform 906">
            <a:extLst>
              <a:ext uri="{FF2B5EF4-FFF2-40B4-BE49-F238E27FC236}">
                <a16:creationId xmlns:a16="http://schemas.microsoft.com/office/drawing/2014/main" id="{E20F0641-0125-0647-87D3-90A79AF3C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835" y="3491614"/>
            <a:ext cx="290707" cy="105101"/>
          </a:xfrm>
          <a:custGeom>
            <a:avLst/>
            <a:gdLst>
              <a:gd name="T0" fmla="*/ 290 w 572"/>
              <a:gd name="T1" fmla="*/ 208 h 209"/>
              <a:gd name="T2" fmla="*/ 290 w 572"/>
              <a:gd name="T3" fmla="*/ 208 h 209"/>
              <a:gd name="T4" fmla="*/ 100 w 572"/>
              <a:gd name="T5" fmla="*/ 199 h 209"/>
              <a:gd name="T6" fmla="*/ 36 w 572"/>
              <a:gd name="T7" fmla="*/ 172 h 209"/>
              <a:gd name="T8" fmla="*/ 0 w 572"/>
              <a:gd name="T9" fmla="*/ 136 h 209"/>
              <a:gd name="T10" fmla="*/ 0 w 572"/>
              <a:gd name="T11" fmla="*/ 27 h 209"/>
              <a:gd name="T12" fmla="*/ 27 w 572"/>
              <a:gd name="T13" fmla="*/ 0 h 209"/>
              <a:gd name="T14" fmla="*/ 27 w 572"/>
              <a:gd name="T15" fmla="*/ 0 h 209"/>
              <a:gd name="T16" fmla="*/ 54 w 572"/>
              <a:gd name="T17" fmla="*/ 18 h 209"/>
              <a:gd name="T18" fmla="*/ 118 w 572"/>
              <a:gd name="T19" fmla="*/ 36 h 209"/>
              <a:gd name="T20" fmla="*/ 272 w 572"/>
              <a:gd name="T21" fmla="*/ 54 h 209"/>
              <a:gd name="T22" fmla="*/ 308 w 572"/>
              <a:gd name="T23" fmla="*/ 54 h 209"/>
              <a:gd name="T24" fmla="*/ 453 w 572"/>
              <a:gd name="T25" fmla="*/ 36 h 209"/>
              <a:gd name="T26" fmla="*/ 526 w 572"/>
              <a:gd name="T27" fmla="*/ 18 h 209"/>
              <a:gd name="T28" fmla="*/ 544 w 572"/>
              <a:gd name="T29" fmla="*/ 0 h 209"/>
              <a:gd name="T30" fmla="*/ 544 w 572"/>
              <a:gd name="T31" fmla="*/ 0 h 209"/>
              <a:gd name="T32" fmla="*/ 571 w 572"/>
              <a:gd name="T33" fmla="*/ 27 h 209"/>
              <a:gd name="T34" fmla="*/ 571 w 572"/>
              <a:gd name="T35" fmla="*/ 27 h 209"/>
              <a:gd name="T36" fmla="*/ 571 w 572"/>
              <a:gd name="T37" fmla="*/ 27 h 209"/>
              <a:gd name="T38" fmla="*/ 571 w 572"/>
              <a:gd name="T39" fmla="*/ 27 h 209"/>
              <a:gd name="T40" fmla="*/ 571 w 572"/>
              <a:gd name="T41" fmla="*/ 136 h 209"/>
              <a:gd name="T42" fmla="*/ 481 w 572"/>
              <a:gd name="T43" fmla="*/ 199 h 209"/>
              <a:gd name="T44" fmla="*/ 290 w 572"/>
              <a:gd name="T45" fmla="*/ 208 h 209"/>
              <a:gd name="T46" fmla="*/ 54 w 572"/>
              <a:gd name="T47" fmla="*/ 127 h 209"/>
              <a:gd name="T48" fmla="*/ 54 w 572"/>
              <a:gd name="T49" fmla="*/ 127 h 209"/>
              <a:gd name="T50" fmla="*/ 127 w 572"/>
              <a:gd name="T51" fmla="*/ 145 h 209"/>
              <a:gd name="T52" fmla="*/ 290 w 572"/>
              <a:gd name="T53" fmla="*/ 163 h 209"/>
              <a:gd name="T54" fmla="*/ 453 w 572"/>
              <a:gd name="T55" fmla="*/ 145 h 209"/>
              <a:gd name="T56" fmla="*/ 526 w 572"/>
              <a:gd name="T57" fmla="*/ 127 h 209"/>
              <a:gd name="T58" fmla="*/ 526 w 572"/>
              <a:gd name="T59" fmla="*/ 73 h 209"/>
              <a:gd name="T60" fmla="*/ 481 w 572"/>
              <a:gd name="T61" fmla="*/ 91 h 209"/>
              <a:gd name="T62" fmla="*/ 308 w 572"/>
              <a:gd name="T63" fmla="*/ 109 h 209"/>
              <a:gd name="T64" fmla="*/ 272 w 572"/>
              <a:gd name="T65" fmla="*/ 109 h 209"/>
              <a:gd name="T66" fmla="*/ 91 w 572"/>
              <a:gd name="T67" fmla="*/ 91 h 209"/>
              <a:gd name="T68" fmla="*/ 54 w 572"/>
              <a:gd name="T69" fmla="*/ 73 h 209"/>
              <a:gd name="T70" fmla="*/ 54 w 572"/>
              <a:gd name="T71" fmla="*/ 127 h 209"/>
              <a:gd name="T72" fmla="*/ 526 w 572"/>
              <a:gd name="T73" fmla="*/ 136 h 209"/>
              <a:gd name="T74" fmla="*/ 526 w 572"/>
              <a:gd name="T75" fmla="*/ 136 h 209"/>
              <a:gd name="T76" fmla="*/ 54 w 572"/>
              <a:gd name="T77" fmla="*/ 27 h 209"/>
              <a:gd name="T78" fmla="*/ 54 w 572"/>
              <a:gd name="T79" fmla="*/ 27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72" h="209">
                <a:moveTo>
                  <a:pt x="290" y="208"/>
                </a:moveTo>
                <a:lnTo>
                  <a:pt x="290" y="208"/>
                </a:lnTo>
                <a:cubicBezTo>
                  <a:pt x="217" y="208"/>
                  <a:pt x="154" y="208"/>
                  <a:pt x="100" y="199"/>
                </a:cubicBezTo>
                <a:cubicBezTo>
                  <a:pt x="72" y="190"/>
                  <a:pt x="54" y="181"/>
                  <a:pt x="36" y="172"/>
                </a:cubicBezTo>
                <a:cubicBezTo>
                  <a:pt x="18" y="163"/>
                  <a:pt x="0" y="154"/>
                  <a:pt x="0" y="136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18" y="0"/>
                  <a:pt x="27" y="0"/>
                </a:cubicBezTo>
                <a:lnTo>
                  <a:pt x="27" y="0"/>
                </a:lnTo>
                <a:cubicBezTo>
                  <a:pt x="45" y="0"/>
                  <a:pt x="54" y="9"/>
                  <a:pt x="54" y="18"/>
                </a:cubicBezTo>
                <a:cubicBezTo>
                  <a:pt x="54" y="27"/>
                  <a:pt x="72" y="36"/>
                  <a:pt x="118" y="36"/>
                </a:cubicBezTo>
                <a:cubicBezTo>
                  <a:pt x="163" y="45"/>
                  <a:pt x="217" y="54"/>
                  <a:pt x="272" y="54"/>
                </a:cubicBezTo>
                <a:cubicBezTo>
                  <a:pt x="281" y="54"/>
                  <a:pt x="290" y="54"/>
                  <a:pt x="308" y="54"/>
                </a:cubicBezTo>
                <a:cubicBezTo>
                  <a:pt x="363" y="54"/>
                  <a:pt x="417" y="45"/>
                  <a:pt x="453" y="36"/>
                </a:cubicBezTo>
                <a:cubicBezTo>
                  <a:pt x="499" y="36"/>
                  <a:pt x="517" y="27"/>
                  <a:pt x="526" y="18"/>
                </a:cubicBezTo>
                <a:cubicBezTo>
                  <a:pt x="526" y="9"/>
                  <a:pt x="535" y="0"/>
                  <a:pt x="544" y="0"/>
                </a:cubicBezTo>
                <a:lnTo>
                  <a:pt x="544" y="0"/>
                </a:lnTo>
                <a:cubicBezTo>
                  <a:pt x="562" y="0"/>
                  <a:pt x="571" y="9"/>
                  <a:pt x="571" y="27"/>
                </a:cubicBezTo>
                <a:lnTo>
                  <a:pt x="571" y="27"/>
                </a:lnTo>
                <a:lnTo>
                  <a:pt x="571" y="27"/>
                </a:lnTo>
                <a:lnTo>
                  <a:pt x="571" y="27"/>
                </a:lnTo>
                <a:cubicBezTo>
                  <a:pt x="571" y="136"/>
                  <a:pt x="571" y="136"/>
                  <a:pt x="571" y="136"/>
                </a:cubicBezTo>
                <a:cubicBezTo>
                  <a:pt x="571" y="172"/>
                  <a:pt x="517" y="190"/>
                  <a:pt x="481" y="199"/>
                </a:cubicBezTo>
                <a:cubicBezTo>
                  <a:pt x="426" y="208"/>
                  <a:pt x="363" y="208"/>
                  <a:pt x="290" y="208"/>
                </a:cubicBezTo>
                <a:close/>
                <a:moveTo>
                  <a:pt x="54" y="127"/>
                </a:moveTo>
                <a:lnTo>
                  <a:pt x="54" y="127"/>
                </a:lnTo>
                <a:cubicBezTo>
                  <a:pt x="63" y="127"/>
                  <a:pt x="82" y="136"/>
                  <a:pt x="127" y="145"/>
                </a:cubicBezTo>
                <a:cubicBezTo>
                  <a:pt x="172" y="154"/>
                  <a:pt x="227" y="163"/>
                  <a:pt x="290" y="163"/>
                </a:cubicBezTo>
                <a:cubicBezTo>
                  <a:pt x="345" y="163"/>
                  <a:pt x="408" y="154"/>
                  <a:pt x="453" y="145"/>
                </a:cubicBezTo>
                <a:cubicBezTo>
                  <a:pt x="499" y="136"/>
                  <a:pt x="517" y="127"/>
                  <a:pt x="526" y="127"/>
                </a:cubicBezTo>
                <a:cubicBezTo>
                  <a:pt x="526" y="73"/>
                  <a:pt x="526" y="73"/>
                  <a:pt x="526" y="73"/>
                </a:cubicBezTo>
                <a:cubicBezTo>
                  <a:pt x="508" y="82"/>
                  <a:pt x="499" y="82"/>
                  <a:pt x="481" y="91"/>
                </a:cubicBezTo>
                <a:cubicBezTo>
                  <a:pt x="435" y="100"/>
                  <a:pt x="372" y="100"/>
                  <a:pt x="308" y="109"/>
                </a:cubicBezTo>
                <a:cubicBezTo>
                  <a:pt x="299" y="109"/>
                  <a:pt x="281" y="109"/>
                  <a:pt x="272" y="109"/>
                </a:cubicBezTo>
                <a:cubicBezTo>
                  <a:pt x="199" y="100"/>
                  <a:pt x="136" y="100"/>
                  <a:pt x="91" y="91"/>
                </a:cubicBezTo>
                <a:cubicBezTo>
                  <a:pt x="82" y="82"/>
                  <a:pt x="63" y="82"/>
                  <a:pt x="54" y="73"/>
                </a:cubicBezTo>
                <a:lnTo>
                  <a:pt x="54" y="127"/>
                </a:lnTo>
                <a:close/>
                <a:moveTo>
                  <a:pt x="526" y="136"/>
                </a:moveTo>
                <a:lnTo>
                  <a:pt x="526" y="136"/>
                </a:lnTo>
                <a:close/>
                <a:moveTo>
                  <a:pt x="54" y="27"/>
                </a:moveTo>
                <a:lnTo>
                  <a:pt x="54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89" name="Freeform 907">
            <a:extLst>
              <a:ext uri="{FF2B5EF4-FFF2-40B4-BE49-F238E27FC236}">
                <a16:creationId xmlns:a16="http://schemas.microsoft.com/office/drawing/2014/main" id="{3590BDAC-7FB6-6B45-B5BF-9D674DE02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835" y="3547519"/>
            <a:ext cx="290707" cy="105103"/>
          </a:xfrm>
          <a:custGeom>
            <a:avLst/>
            <a:gdLst>
              <a:gd name="T0" fmla="*/ 290 w 572"/>
              <a:gd name="T1" fmla="*/ 208 h 209"/>
              <a:gd name="T2" fmla="*/ 290 w 572"/>
              <a:gd name="T3" fmla="*/ 208 h 209"/>
              <a:gd name="T4" fmla="*/ 100 w 572"/>
              <a:gd name="T5" fmla="*/ 190 h 209"/>
              <a:gd name="T6" fmla="*/ 36 w 572"/>
              <a:gd name="T7" fmla="*/ 172 h 209"/>
              <a:gd name="T8" fmla="*/ 0 w 572"/>
              <a:gd name="T9" fmla="*/ 127 h 209"/>
              <a:gd name="T10" fmla="*/ 0 w 572"/>
              <a:gd name="T11" fmla="*/ 27 h 209"/>
              <a:gd name="T12" fmla="*/ 27 w 572"/>
              <a:gd name="T13" fmla="*/ 0 h 209"/>
              <a:gd name="T14" fmla="*/ 27 w 572"/>
              <a:gd name="T15" fmla="*/ 0 h 209"/>
              <a:gd name="T16" fmla="*/ 54 w 572"/>
              <a:gd name="T17" fmla="*/ 18 h 209"/>
              <a:gd name="T18" fmla="*/ 118 w 572"/>
              <a:gd name="T19" fmla="*/ 36 h 209"/>
              <a:gd name="T20" fmla="*/ 272 w 572"/>
              <a:gd name="T21" fmla="*/ 54 h 209"/>
              <a:gd name="T22" fmla="*/ 308 w 572"/>
              <a:gd name="T23" fmla="*/ 54 h 209"/>
              <a:gd name="T24" fmla="*/ 453 w 572"/>
              <a:gd name="T25" fmla="*/ 36 h 209"/>
              <a:gd name="T26" fmla="*/ 526 w 572"/>
              <a:gd name="T27" fmla="*/ 18 h 209"/>
              <a:gd name="T28" fmla="*/ 544 w 572"/>
              <a:gd name="T29" fmla="*/ 0 h 209"/>
              <a:gd name="T30" fmla="*/ 544 w 572"/>
              <a:gd name="T31" fmla="*/ 0 h 209"/>
              <a:gd name="T32" fmla="*/ 571 w 572"/>
              <a:gd name="T33" fmla="*/ 27 h 209"/>
              <a:gd name="T34" fmla="*/ 571 w 572"/>
              <a:gd name="T35" fmla="*/ 27 h 209"/>
              <a:gd name="T36" fmla="*/ 571 w 572"/>
              <a:gd name="T37" fmla="*/ 27 h 209"/>
              <a:gd name="T38" fmla="*/ 571 w 572"/>
              <a:gd name="T39" fmla="*/ 27 h 209"/>
              <a:gd name="T40" fmla="*/ 571 w 572"/>
              <a:gd name="T41" fmla="*/ 127 h 209"/>
              <a:gd name="T42" fmla="*/ 481 w 572"/>
              <a:gd name="T43" fmla="*/ 190 h 209"/>
              <a:gd name="T44" fmla="*/ 290 w 572"/>
              <a:gd name="T45" fmla="*/ 208 h 209"/>
              <a:gd name="T46" fmla="*/ 54 w 572"/>
              <a:gd name="T47" fmla="*/ 127 h 209"/>
              <a:gd name="T48" fmla="*/ 54 w 572"/>
              <a:gd name="T49" fmla="*/ 127 h 209"/>
              <a:gd name="T50" fmla="*/ 127 w 572"/>
              <a:gd name="T51" fmla="*/ 145 h 209"/>
              <a:gd name="T52" fmla="*/ 290 w 572"/>
              <a:gd name="T53" fmla="*/ 163 h 209"/>
              <a:gd name="T54" fmla="*/ 453 w 572"/>
              <a:gd name="T55" fmla="*/ 145 h 209"/>
              <a:gd name="T56" fmla="*/ 526 w 572"/>
              <a:gd name="T57" fmla="*/ 127 h 209"/>
              <a:gd name="T58" fmla="*/ 526 w 572"/>
              <a:gd name="T59" fmla="*/ 72 h 209"/>
              <a:gd name="T60" fmla="*/ 481 w 572"/>
              <a:gd name="T61" fmla="*/ 81 h 209"/>
              <a:gd name="T62" fmla="*/ 308 w 572"/>
              <a:gd name="T63" fmla="*/ 99 h 209"/>
              <a:gd name="T64" fmla="*/ 272 w 572"/>
              <a:gd name="T65" fmla="*/ 99 h 209"/>
              <a:gd name="T66" fmla="*/ 91 w 572"/>
              <a:gd name="T67" fmla="*/ 81 h 209"/>
              <a:gd name="T68" fmla="*/ 54 w 572"/>
              <a:gd name="T69" fmla="*/ 72 h 209"/>
              <a:gd name="T70" fmla="*/ 54 w 572"/>
              <a:gd name="T71" fmla="*/ 127 h 209"/>
              <a:gd name="T72" fmla="*/ 526 w 572"/>
              <a:gd name="T73" fmla="*/ 127 h 209"/>
              <a:gd name="T74" fmla="*/ 526 w 572"/>
              <a:gd name="T75" fmla="*/ 127 h 209"/>
              <a:gd name="T76" fmla="*/ 54 w 572"/>
              <a:gd name="T77" fmla="*/ 27 h 209"/>
              <a:gd name="T78" fmla="*/ 54 w 572"/>
              <a:gd name="T79" fmla="*/ 27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72" h="209">
                <a:moveTo>
                  <a:pt x="290" y="208"/>
                </a:moveTo>
                <a:lnTo>
                  <a:pt x="290" y="208"/>
                </a:lnTo>
                <a:cubicBezTo>
                  <a:pt x="217" y="208"/>
                  <a:pt x="154" y="208"/>
                  <a:pt x="100" y="190"/>
                </a:cubicBezTo>
                <a:cubicBezTo>
                  <a:pt x="72" y="190"/>
                  <a:pt x="54" y="181"/>
                  <a:pt x="36" y="172"/>
                </a:cubicBezTo>
                <a:cubicBezTo>
                  <a:pt x="18" y="163"/>
                  <a:pt x="0" y="145"/>
                  <a:pt x="0" y="1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18" y="0"/>
                  <a:pt x="27" y="0"/>
                </a:cubicBezTo>
                <a:lnTo>
                  <a:pt x="27" y="0"/>
                </a:lnTo>
                <a:cubicBezTo>
                  <a:pt x="45" y="0"/>
                  <a:pt x="54" y="9"/>
                  <a:pt x="54" y="18"/>
                </a:cubicBezTo>
                <a:cubicBezTo>
                  <a:pt x="54" y="18"/>
                  <a:pt x="72" y="27"/>
                  <a:pt x="118" y="36"/>
                </a:cubicBezTo>
                <a:cubicBezTo>
                  <a:pt x="163" y="45"/>
                  <a:pt x="217" y="54"/>
                  <a:pt x="272" y="54"/>
                </a:cubicBezTo>
                <a:cubicBezTo>
                  <a:pt x="281" y="54"/>
                  <a:pt x="290" y="54"/>
                  <a:pt x="308" y="54"/>
                </a:cubicBezTo>
                <a:cubicBezTo>
                  <a:pt x="363" y="54"/>
                  <a:pt x="417" y="45"/>
                  <a:pt x="453" y="36"/>
                </a:cubicBezTo>
                <a:cubicBezTo>
                  <a:pt x="499" y="27"/>
                  <a:pt x="517" y="18"/>
                  <a:pt x="526" y="18"/>
                </a:cubicBezTo>
                <a:cubicBezTo>
                  <a:pt x="526" y="9"/>
                  <a:pt x="535" y="0"/>
                  <a:pt x="544" y="0"/>
                </a:cubicBezTo>
                <a:lnTo>
                  <a:pt x="544" y="0"/>
                </a:lnTo>
                <a:cubicBezTo>
                  <a:pt x="562" y="0"/>
                  <a:pt x="571" y="9"/>
                  <a:pt x="571" y="27"/>
                </a:cubicBezTo>
                <a:lnTo>
                  <a:pt x="571" y="27"/>
                </a:lnTo>
                <a:lnTo>
                  <a:pt x="571" y="27"/>
                </a:lnTo>
                <a:lnTo>
                  <a:pt x="571" y="27"/>
                </a:lnTo>
                <a:cubicBezTo>
                  <a:pt x="571" y="127"/>
                  <a:pt x="571" y="127"/>
                  <a:pt x="571" y="127"/>
                </a:cubicBezTo>
                <a:cubicBezTo>
                  <a:pt x="571" y="172"/>
                  <a:pt x="517" y="181"/>
                  <a:pt x="481" y="190"/>
                </a:cubicBezTo>
                <a:cubicBezTo>
                  <a:pt x="426" y="208"/>
                  <a:pt x="363" y="208"/>
                  <a:pt x="290" y="208"/>
                </a:cubicBezTo>
                <a:close/>
                <a:moveTo>
                  <a:pt x="54" y="127"/>
                </a:moveTo>
                <a:lnTo>
                  <a:pt x="54" y="127"/>
                </a:lnTo>
                <a:cubicBezTo>
                  <a:pt x="63" y="127"/>
                  <a:pt x="82" y="136"/>
                  <a:pt x="127" y="145"/>
                </a:cubicBezTo>
                <a:cubicBezTo>
                  <a:pt x="172" y="154"/>
                  <a:pt x="227" y="163"/>
                  <a:pt x="290" y="163"/>
                </a:cubicBezTo>
                <a:cubicBezTo>
                  <a:pt x="345" y="163"/>
                  <a:pt x="408" y="154"/>
                  <a:pt x="453" y="145"/>
                </a:cubicBezTo>
                <a:cubicBezTo>
                  <a:pt x="499" y="136"/>
                  <a:pt x="517" y="127"/>
                  <a:pt x="526" y="127"/>
                </a:cubicBezTo>
                <a:cubicBezTo>
                  <a:pt x="526" y="72"/>
                  <a:pt x="526" y="72"/>
                  <a:pt x="526" y="72"/>
                </a:cubicBezTo>
                <a:cubicBezTo>
                  <a:pt x="508" y="81"/>
                  <a:pt x="499" y="81"/>
                  <a:pt x="481" y="81"/>
                </a:cubicBezTo>
                <a:cubicBezTo>
                  <a:pt x="435" y="99"/>
                  <a:pt x="372" y="99"/>
                  <a:pt x="308" y="99"/>
                </a:cubicBezTo>
                <a:cubicBezTo>
                  <a:pt x="290" y="99"/>
                  <a:pt x="281" y="99"/>
                  <a:pt x="272" y="99"/>
                </a:cubicBezTo>
                <a:cubicBezTo>
                  <a:pt x="199" y="99"/>
                  <a:pt x="136" y="99"/>
                  <a:pt x="91" y="81"/>
                </a:cubicBezTo>
                <a:cubicBezTo>
                  <a:pt x="82" y="81"/>
                  <a:pt x="63" y="81"/>
                  <a:pt x="54" y="72"/>
                </a:cubicBezTo>
                <a:lnTo>
                  <a:pt x="54" y="127"/>
                </a:lnTo>
                <a:close/>
                <a:moveTo>
                  <a:pt x="526" y="127"/>
                </a:moveTo>
                <a:lnTo>
                  <a:pt x="526" y="127"/>
                </a:lnTo>
                <a:close/>
                <a:moveTo>
                  <a:pt x="54" y="27"/>
                </a:moveTo>
                <a:lnTo>
                  <a:pt x="54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90" name="Freeform 908">
            <a:extLst>
              <a:ext uri="{FF2B5EF4-FFF2-40B4-BE49-F238E27FC236}">
                <a16:creationId xmlns:a16="http://schemas.microsoft.com/office/drawing/2014/main" id="{B91D5BDD-1C96-1B45-B0F0-AEF744E2D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835" y="3382039"/>
            <a:ext cx="290707" cy="109575"/>
          </a:xfrm>
          <a:custGeom>
            <a:avLst/>
            <a:gdLst>
              <a:gd name="T0" fmla="*/ 290 w 572"/>
              <a:gd name="T1" fmla="*/ 217 h 218"/>
              <a:gd name="T2" fmla="*/ 290 w 572"/>
              <a:gd name="T3" fmla="*/ 217 h 218"/>
              <a:gd name="T4" fmla="*/ 100 w 572"/>
              <a:gd name="T5" fmla="*/ 199 h 218"/>
              <a:gd name="T6" fmla="*/ 36 w 572"/>
              <a:gd name="T7" fmla="*/ 181 h 218"/>
              <a:gd name="T8" fmla="*/ 0 w 572"/>
              <a:gd name="T9" fmla="*/ 135 h 218"/>
              <a:gd name="T10" fmla="*/ 0 w 572"/>
              <a:gd name="T11" fmla="*/ 27 h 218"/>
              <a:gd name="T12" fmla="*/ 27 w 572"/>
              <a:gd name="T13" fmla="*/ 0 h 218"/>
              <a:gd name="T14" fmla="*/ 27 w 572"/>
              <a:gd name="T15" fmla="*/ 0 h 218"/>
              <a:gd name="T16" fmla="*/ 54 w 572"/>
              <a:gd name="T17" fmla="*/ 18 h 218"/>
              <a:gd name="T18" fmla="*/ 118 w 572"/>
              <a:gd name="T19" fmla="*/ 46 h 218"/>
              <a:gd name="T20" fmla="*/ 272 w 572"/>
              <a:gd name="T21" fmla="*/ 55 h 218"/>
              <a:gd name="T22" fmla="*/ 308 w 572"/>
              <a:gd name="T23" fmla="*/ 55 h 218"/>
              <a:gd name="T24" fmla="*/ 453 w 572"/>
              <a:gd name="T25" fmla="*/ 46 h 218"/>
              <a:gd name="T26" fmla="*/ 526 w 572"/>
              <a:gd name="T27" fmla="*/ 18 h 218"/>
              <a:gd name="T28" fmla="*/ 544 w 572"/>
              <a:gd name="T29" fmla="*/ 0 h 218"/>
              <a:gd name="T30" fmla="*/ 544 w 572"/>
              <a:gd name="T31" fmla="*/ 0 h 218"/>
              <a:gd name="T32" fmla="*/ 571 w 572"/>
              <a:gd name="T33" fmla="*/ 27 h 218"/>
              <a:gd name="T34" fmla="*/ 571 w 572"/>
              <a:gd name="T35" fmla="*/ 27 h 218"/>
              <a:gd name="T36" fmla="*/ 571 w 572"/>
              <a:gd name="T37" fmla="*/ 27 h 218"/>
              <a:gd name="T38" fmla="*/ 571 w 572"/>
              <a:gd name="T39" fmla="*/ 27 h 218"/>
              <a:gd name="T40" fmla="*/ 571 w 572"/>
              <a:gd name="T41" fmla="*/ 135 h 218"/>
              <a:gd name="T42" fmla="*/ 481 w 572"/>
              <a:gd name="T43" fmla="*/ 199 h 218"/>
              <a:gd name="T44" fmla="*/ 290 w 572"/>
              <a:gd name="T45" fmla="*/ 217 h 218"/>
              <a:gd name="T46" fmla="*/ 54 w 572"/>
              <a:gd name="T47" fmla="*/ 126 h 218"/>
              <a:gd name="T48" fmla="*/ 54 w 572"/>
              <a:gd name="T49" fmla="*/ 126 h 218"/>
              <a:gd name="T50" fmla="*/ 127 w 572"/>
              <a:gd name="T51" fmla="*/ 153 h 218"/>
              <a:gd name="T52" fmla="*/ 290 w 572"/>
              <a:gd name="T53" fmla="*/ 162 h 218"/>
              <a:gd name="T54" fmla="*/ 453 w 572"/>
              <a:gd name="T55" fmla="*/ 153 h 218"/>
              <a:gd name="T56" fmla="*/ 526 w 572"/>
              <a:gd name="T57" fmla="*/ 126 h 218"/>
              <a:gd name="T58" fmla="*/ 526 w 572"/>
              <a:gd name="T59" fmla="*/ 82 h 218"/>
              <a:gd name="T60" fmla="*/ 481 w 572"/>
              <a:gd name="T61" fmla="*/ 90 h 218"/>
              <a:gd name="T62" fmla="*/ 308 w 572"/>
              <a:gd name="T63" fmla="*/ 108 h 218"/>
              <a:gd name="T64" fmla="*/ 272 w 572"/>
              <a:gd name="T65" fmla="*/ 108 h 218"/>
              <a:gd name="T66" fmla="*/ 91 w 572"/>
              <a:gd name="T67" fmla="*/ 90 h 218"/>
              <a:gd name="T68" fmla="*/ 54 w 572"/>
              <a:gd name="T69" fmla="*/ 82 h 218"/>
              <a:gd name="T70" fmla="*/ 54 w 572"/>
              <a:gd name="T71" fmla="*/ 126 h 218"/>
              <a:gd name="T72" fmla="*/ 526 w 572"/>
              <a:gd name="T73" fmla="*/ 135 h 218"/>
              <a:gd name="T74" fmla="*/ 526 w 572"/>
              <a:gd name="T75" fmla="*/ 135 h 218"/>
              <a:gd name="T76" fmla="*/ 54 w 572"/>
              <a:gd name="T77" fmla="*/ 27 h 218"/>
              <a:gd name="T78" fmla="*/ 54 w 572"/>
              <a:gd name="T79" fmla="*/ 27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72" h="218">
                <a:moveTo>
                  <a:pt x="290" y="217"/>
                </a:moveTo>
                <a:lnTo>
                  <a:pt x="290" y="217"/>
                </a:lnTo>
                <a:cubicBezTo>
                  <a:pt x="217" y="217"/>
                  <a:pt x="154" y="208"/>
                  <a:pt x="100" y="199"/>
                </a:cubicBezTo>
                <a:cubicBezTo>
                  <a:pt x="72" y="190"/>
                  <a:pt x="54" y="190"/>
                  <a:pt x="36" y="181"/>
                </a:cubicBezTo>
                <a:cubicBezTo>
                  <a:pt x="18" y="171"/>
                  <a:pt x="0" y="153"/>
                  <a:pt x="0" y="135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8"/>
                  <a:pt x="18" y="0"/>
                  <a:pt x="27" y="0"/>
                </a:cubicBezTo>
                <a:lnTo>
                  <a:pt x="27" y="0"/>
                </a:lnTo>
                <a:cubicBezTo>
                  <a:pt x="45" y="0"/>
                  <a:pt x="54" y="9"/>
                  <a:pt x="54" y="18"/>
                </a:cubicBezTo>
                <a:cubicBezTo>
                  <a:pt x="54" y="27"/>
                  <a:pt x="72" y="37"/>
                  <a:pt x="118" y="46"/>
                </a:cubicBezTo>
                <a:cubicBezTo>
                  <a:pt x="163" y="55"/>
                  <a:pt x="217" y="55"/>
                  <a:pt x="272" y="55"/>
                </a:cubicBezTo>
                <a:cubicBezTo>
                  <a:pt x="281" y="55"/>
                  <a:pt x="290" y="55"/>
                  <a:pt x="308" y="55"/>
                </a:cubicBezTo>
                <a:cubicBezTo>
                  <a:pt x="363" y="55"/>
                  <a:pt x="417" y="55"/>
                  <a:pt x="453" y="46"/>
                </a:cubicBezTo>
                <a:cubicBezTo>
                  <a:pt x="499" y="37"/>
                  <a:pt x="517" y="27"/>
                  <a:pt x="526" y="18"/>
                </a:cubicBezTo>
                <a:cubicBezTo>
                  <a:pt x="526" y="9"/>
                  <a:pt x="535" y="0"/>
                  <a:pt x="544" y="0"/>
                </a:cubicBezTo>
                <a:lnTo>
                  <a:pt x="544" y="0"/>
                </a:lnTo>
                <a:cubicBezTo>
                  <a:pt x="562" y="0"/>
                  <a:pt x="571" y="18"/>
                  <a:pt x="571" y="27"/>
                </a:cubicBezTo>
                <a:lnTo>
                  <a:pt x="571" y="27"/>
                </a:lnTo>
                <a:lnTo>
                  <a:pt x="571" y="27"/>
                </a:lnTo>
                <a:lnTo>
                  <a:pt x="571" y="27"/>
                </a:lnTo>
                <a:cubicBezTo>
                  <a:pt x="571" y="135"/>
                  <a:pt x="571" y="135"/>
                  <a:pt x="571" y="135"/>
                </a:cubicBezTo>
                <a:cubicBezTo>
                  <a:pt x="571" y="171"/>
                  <a:pt x="517" y="190"/>
                  <a:pt x="481" y="199"/>
                </a:cubicBezTo>
                <a:cubicBezTo>
                  <a:pt x="426" y="208"/>
                  <a:pt x="363" y="217"/>
                  <a:pt x="290" y="217"/>
                </a:cubicBezTo>
                <a:close/>
                <a:moveTo>
                  <a:pt x="54" y="126"/>
                </a:moveTo>
                <a:lnTo>
                  <a:pt x="54" y="126"/>
                </a:lnTo>
                <a:cubicBezTo>
                  <a:pt x="63" y="135"/>
                  <a:pt x="82" y="144"/>
                  <a:pt x="127" y="153"/>
                </a:cubicBezTo>
                <a:cubicBezTo>
                  <a:pt x="172" y="162"/>
                  <a:pt x="227" y="162"/>
                  <a:pt x="290" y="162"/>
                </a:cubicBezTo>
                <a:cubicBezTo>
                  <a:pt x="345" y="162"/>
                  <a:pt x="408" y="162"/>
                  <a:pt x="453" y="153"/>
                </a:cubicBezTo>
                <a:cubicBezTo>
                  <a:pt x="499" y="144"/>
                  <a:pt x="517" y="135"/>
                  <a:pt x="526" y="126"/>
                </a:cubicBezTo>
                <a:cubicBezTo>
                  <a:pt x="526" y="82"/>
                  <a:pt x="526" y="82"/>
                  <a:pt x="526" y="82"/>
                </a:cubicBezTo>
                <a:cubicBezTo>
                  <a:pt x="508" y="82"/>
                  <a:pt x="499" y="90"/>
                  <a:pt x="481" y="90"/>
                </a:cubicBezTo>
                <a:cubicBezTo>
                  <a:pt x="435" y="99"/>
                  <a:pt x="372" y="108"/>
                  <a:pt x="308" y="108"/>
                </a:cubicBezTo>
                <a:cubicBezTo>
                  <a:pt x="290" y="108"/>
                  <a:pt x="281" y="108"/>
                  <a:pt x="272" y="108"/>
                </a:cubicBezTo>
                <a:cubicBezTo>
                  <a:pt x="199" y="108"/>
                  <a:pt x="136" y="99"/>
                  <a:pt x="91" y="90"/>
                </a:cubicBezTo>
                <a:cubicBezTo>
                  <a:pt x="82" y="90"/>
                  <a:pt x="63" y="82"/>
                  <a:pt x="54" y="82"/>
                </a:cubicBezTo>
                <a:lnTo>
                  <a:pt x="54" y="126"/>
                </a:lnTo>
                <a:close/>
                <a:moveTo>
                  <a:pt x="526" y="135"/>
                </a:moveTo>
                <a:lnTo>
                  <a:pt x="526" y="135"/>
                </a:lnTo>
                <a:close/>
                <a:moveTo>
                  <a:pt x="54" y="27"/>
                </a:moveTo>
                <a:lnTo>
                  <a:pt x="54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91" name="Freeform 909">
            <a:extLst>
              <a:ext uri="{FF2B5EF4-FFF2-40B4-BE49-F238E27FC236}">
                <a16:creationId xmlns:a16="http://schemas.microsoft.com/office/drawing/2014/main" id="{6D11EAC1-ADB9-5847-8DB6-775CA3195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835" y="3303773"/>
            <a:ext cx="290707" cy="78267"/>
          </a:xfrm>
          <a:custGeom>
            <a:avLst/>
            <a:gdLst>
              <a:gd name="T0" fmla="*/ 290 w 572"/>
              <a:gd name="T1" fmla="*/ 154 h 155"/>
              <a:gd name="T2" fmla="*/ 290 w 572"/>
              <a:gd name="T3" fmla="*/ 154 h 155"/>
              <a:gd name="T4" fmla="*/ 272 w 572"/>
              <a:gd name="T5" fmla="*/ 154 h 155"/>
              <a:gd name="T6" fmla="*/ 91 w 572"/>
              <a:gd name="T7" fmla="*/ 136 h 155"/>
              <a:gd name="T8" fmla="*/ 0 w 572"/>
              <a:gd name="T9" fmla="*/ 72 h 155"/>
              <a:gd name="T10" fmla="*/ 100 w 572"/>
              <a:gd name="T11" fmla="*/ 9 h 155"/>
              <a:gd name="T12" fmla="*/ 290 w 572"/>
              <a:gd name="T13" fmla="*/ 0 h 155"/>
              <a:gd name="T14" fmla="*/ 481 w 572"/>
              <a:gd name="T15" fmla="*/ 9 h 155"/>
              <a:gd name="T16" fmla="*/ 535 w 572"/>
              <a:gd name="T17" fmla="*/ 36 h 155"/>
              <a:gd name="T18" fmla="*/ 571 w 572"/>
              <a:gd name="T19" fmla="*/ 72 h 155"/>
              <a:gd name="T20" fmla="*/ 481 w 572"/>
              <a:gd name="T21" fmla="*/ 136 h 155"/>
              <a:gd name="T22" fmla="*/ 308 w 572"/>
              <a:gd name="T23" fmla="*/ 154 h 155"/>
              <a:gd name="T24" fmla="*/ 290 w 572"/>
              <a:gd name="T25" fmla="*/ 154 h 155"/>
              <a:gd name="T26" fmla="*/ 63 w 572"/>
              <a:gd name="T27" fmla="*/ 72 h 155"/>
              <a:gd name="T28" fmla="*/ 63 w 572"/>
              <a:gd name="T29" fmla="*/ 72 h 155"/>
              <a:gd name="T30" fmla="*/ 118 w 572"/>
              <a:gd name="T31" fmla="*/ 91 h 155"/>
              <a:gd name="T32" fmla="*/ 272 w 572"/>
              <a:gd name="T33" fmla="*/ 100 h 155"/>
              <a:gd name="T34" fmla="*/ 308 w 572"/>
              <a:gd name="T35" fmla="*/ 100 h 155"/>
              <a:gd name="T36" fmla="*/ 453 w 572"/>
              <a:gd name="T37" fmla="*/ 91 h 155"/>
              <a:gd name="T38" fmla="*/ 508 w 572"/>
              <a:gd name="T39" fmla="*/ 72 h 155"/>
              <a:gd name="T40" fmla="*/ 453 w 572"/>
              <a:gd name="T41" fmla="*/ 63 h 155"/>
              <a:gd name="T42" fmla="*/ 290 w 572"/>
              <a:gd name="T43" fmla="*/ 45 h 155"/>
              <a:gd name="T44" fmla="*/ 127 w 572"/>
              <a:gd name="T45" fmla="*/ 63 h 155"/>
              <a:gd name="T46" fmla="*/ 63 w 572"/>
              <a:gd name="T47" fmla="*/ 72 h 155"/>
              <a:gd name="T48" fmla="*/ 526 w 572"/>
              <a:gd name="T49" fmla="*/ 82 h 155"/>
              <a:gd name="T50" fmla="*/ 526 w 572"/>
              <a:gd name="T51" fmla="*/ 82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2" h="155">
                <a:moveTo>
                  <a:pt x="290" y="154"/>
                </a:moveTo>
                <a:lnTo>
                  <a:pt x="290" y="154"/>
                </a:lnTo>
                <a:cubicBezTo>
                  <a:pt x="281" y="154"/>
                  <a:pt x="272" y="154"/>
                  <a:pt x="272" y="154"/>
                </a:cubicBezTo>
                <a:cubicBezTo>
                  <a:pt x="199" y="154"/>
                  <a:pt x="136" y="145"/>
                  <a:pt x="91" y="136"/>
                </a:cubicBezTo>
                <a:cubicBezTo>
                  <a:pt x="54" y="127"/>
                  <a:pt x="0" y="109"/>
                  <a:pt x="0" y="72"/>
                </a:cubicBezTo>
                <a:cubicBezTo>
                  <a:pt x="0" y="36"/>
                  <a:pt x="54" y="18"/>
                  <a:pt x="100" y="9"/>
                </a:cubicBezTo>
                <a:cubicBezTo>
                  <a:pt x="154" y="0"/>
                  <a:pt x="217" y="0"/>
                  <a:pt x="290" y="0"/>
                </a:cubicBezTo>
                <a:cubicBezTo>
                  <a:pt x="363" y="0"/>
                  <a:pt x="426" y="0"/>
                  <a:pt x="481" y="9"/>
                </a:cubicBezTo>
                <a:cubicBezTo>
                  <a:pt x="499" y="18"/>
                  <a:pt x="526" y="27"/>
                  <a:pt x="535" y="36"/>
                </a:cubicBezTo>
                <a:cubicBezTo>
                  <a:pt x="562" y="45"/>
                  <a:pt x="571" y="54"/>
                  <a:pt x="571" y="72"/>
                </a:cubicBezTo>
                <a:cubicBezTo>
                  <a:pt x="571" y="109"/>
                  <a:pt x="526" y="127"/>
                  <a:pt x="481" y="136"/>
                </a:cubicBezTo>
                <a:cubicBezTo>
                  <a:pt x="435" y="145"/>
                  <a:pt x="372" y="154"/>
                  <a:pt x="308" y="154"/>
                </a:cubicBezTo>
                <a:cubicBezTo>
                  <a:pt x="299" y="154"/>
                  <a:pt x="299" y="154"/>
                  <a:pt x="290" y="154"/>
                </a:cubicBezTo>
                <a:close/>
                <a:moveTo>
                  <a:pt x="63" y="72"/>
                </a:moveTo>
                <a:lnTo>
                  <a:pt x="63" y="72"/>
                </a:lnTo>
                <a:cubicBezTo>
                  <a:pt x="72" y="82"/>
                  <a:pt x="91" y="82"/>
                  <a:pt x="118" y="91"/>
                </a:cubicBezTo>
                <a:cubicBezTo>
                  <a:pt x="163" y="100"/>
                  <a:pt x="217" y="100"/>
                  <a:pt x="272" y="100"/>
                </a:cubicBezTo>
                <a:cubicBezTo>
                  <a:pt x="281" y="100"/>
                  <a:pt x="290" y="100"/>
                  <a:pt x="308" y="100"/>
                </a:cubicBezTo>
                <a:cubicBezTo>
                  <a:pt x="363" y="100"/>
                  <a:pt x="417" y="100"/>
                  <a:pt x="453" y="91"/>
                </a:cubicBezTo>
                <a:cubicBezTo>
                  <a:pt x="490" y="82"/>
                  <a:pt x="499" y="82"/>
                  <a:pt x="508" y="72"/>
                </a:cubicBezTo>
                <a:cubicBezTo>
                  <a:pt x="499" y="72"/>
                  <a:pt x="481" y="63"/>
                  <a:pt x="453" y="63"/>
                </a:cubicBezTo>
                <a:cubicBezTo>
                  <a:pt x="408" y="54"/>
                  <a:pt x="345" y="45"/>
                  <a:pt x="290" y="45"/>
                </a:cubicBezTo>
                <a:cubicBezTo>
                  <a:pt x="227" y="45"/>
                  <a:pt x="172" y="54"/>
                  <a:pt x="127" y="63"/>
                </a:cubicBezTo>
                <a:cubicBezTo>
                  <a:pt x="91" y="63"/>
                  <a:pt x="72" y="72"/>
                  <a:pt x="63" y="72"/>
                </a:cubicBezTo>
                <a:close/>
                <a:moveTo>
                  <a:pt x="526" y="82"/>
                </a:moveTo>
                <a:lnTo>
                  <a:pt x="526" y="8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92" name="Freeform 910">
            <a:extLst>
              <a:ext uri="{FF2B5EF4-FFF2-40B4-BE49-F238E27FC236}">
                <a16:creationId xmlns:a16="http://schemas.microsoft.com/office/drawing/2014/main" id="{93BD7E5D-5604-E441-B1EA-A724CA98D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835" y="3330607"/>
            <a:ext cx="290707" cy="105101"/>
          </a:xfrm>
          <a:custGeom>
            <a:avLst/>
            <a:gdLst>
              <a:gd name="T0" fmla="*/ 290 w 572"/>
              <a:gd name="T1" fmla="*/ 208 h 209"/>
              <a:gd name="T2" fmla="*/ 290 w 572"/>
              <a:gd name="T3" fmla="*/ 208 h 209"/>
              <a:gd name="T4" fmla="*/ 100 w 572"/>
              <a:gd name="T5" fmla="*/ 190 h 209"/>
              <a:gd name="T6" fmla="*/ 36 w 572"/>
              <a:gd name="T7" fmla="*/ 173 h 209"/>
              <a:gd name="T8" fmla="*/ 0 w 572"/>
              <a:gd name="T9" fmla="*/ 127 h 209"/>
              <a:gd name="T10" fmla="*/ 0 w 572"/>
              <a:gd name="T11" fmla="*/ 18 h 209"/>
              <a:gd name="T12" fmla="*/ 27 w 572"/>
              <a:gd name="T13" fmla="*/ 0 h 209"/>
              <a:gd name="T14" fmla="*/ 27 w 572"/>
              <a:gd name="T15" fmla="*/ 0 h 209"/>
              <a:gd name="T16" fmla="*/ 54 w 572"/>
              <a:gd name="T17" fmla="*/ 18 h 209"/>
              <a:gd name="T18" fmla="*/ 118 w 572"/>
              <a:gd name="T19" fmla="*/ 37 h 209"/>
              <a:gd name="T20" fmla="*/ 272 w 572"/>
              <a:gd name="T21" fmla="*/ 46 h 209"/>
              <a:gd name="T22" fmla="*/ 308 w 572"/>
              <a:gd name="T23" fmla="*/ 46 h 209"/>
              <a:gd name="T24" fmla="*/ 453 w 572"/>
              <a:gd name="T25" fmla="*/ 37 h 209"/>
              <a:gd name="T26" fmla="*/ 526 w 572"/>
              <a:gd name="T27" fmla="*/ 18 h 209"/>
              <a:gd name="T28" fmla="*/ 544 w 572"/>
              <a:gd name="T29" fmla="*/ 0 h 209"/>
              <a:gd name="T30" fmla="*/ 544 w 572"/>
              <a:gd name="T31" fmla="*/ 0 h 209"/>
              <a:gd name="T32" fmla="*/ 571 w 572"/>
              <a:gd name="T33" fmla="*/ 18 h 209"/>
              <a:gd name="T34" fmla="*/ 571 w 572"/>
              <a:gd name="T35" fmla="*/ 18 h 209"/>
              <a:gd name="T36" fmla="*/ 571 w 572"/>
              <a:gd name="T37" fmla="*/ 18 h 209"/>
              <a:gd name="T38" fmla="*/ 571 w 572"/>
              <a:gd name="T39" fmla="*/ 18 h 209"/>
              <a:gd name="T40" fmla="*/ 571 w 572"/>
              <a:gd name="T41" fmla="*/ 127 h 209"/>
              <a:gd name="T42" fmla="*/ 481 w 572"/>
              <a:gd name="T43" fmla="*/ 190 h 209"/>
              <a:gd name="T44" fmla="*/ 290 w 572"/>
              <a:gd name="T45" fmla="*/ 208 h 209"/>
              <a:gd name="T46" fmla="*/ 54 w 572"/>
              <a:gd name="T47" fmla="*/ 127 h 209"/>
              <a:gd name="T48" fmla="*/ 54 w 572"/>
              <a:gd name="T49" fmla="*/ 127 h 209"/>
              <a:gd name="T50" fmla="*/ 127 w 572"/>
              <a:gd name="T51" fmla="*/ 146 h 209"/>
              <a:gd name="T52" fmla="*/ 290 w 572"/>
              <a:gd name="T53" fmla="*/ 155 h 209"/>
              <a:gd name="T54" fmla="*/ 453 w 572"/>
              <a:gd name="T55" fmla="*/ 146 h 209"/>
              <a:gd name="T56" fmla="*/ 526 w 572"/>
              <a:gd name="T57" fmla="*/ 127 h 209"/>
              <a:gd name="T58" fmla="*/ 526 w 572"/>
              <a:gd name="T59" fmla="*/ 73 h 209"/>
              <a:gd name="T60" fmla="*/ 481 w 572"/>
              <a:gd name="T61" fmla="*/ 82 h 209"/>
              <a:gd name="T62" fmla="*/ 308 w 572"/>
              <a:gd name="T63" fmla="*/ 100 h 209"/>
              <a:gd name="T64" fmla="*/ 272 w 572"/>
              <a:gd name="T65" fmla="*/ 100 h 209"/>
              <a:gd name="T66" fmla="*/ 91 w 572"/>
              <a:gd name="T67" fmla="*/ 82 h 209"/>
              <a:gd name="T68" fmla="*/ 54 w 572"/>
              <a:gd name="T69" fmla="*/ 73 h 209"/>
              <a:gd name="T70" fmla="*/ 54 w 572"/>
              <a:gd name="T71" fmla="*/ 127 h 209"/>
              <a:gd name="T72" fmla="*/ 526 w 572"/>
              <a:gd name="T73" fmla="*/ 127 h 209"/>
              <a:gd name="T74" fmla="*/ 526 w 572"/>
              <a:gd name="T75" fmla="*/ 127 h 209"/>
              <a:gd name="T76" fmla="*/ 54 w 572"/>
              <a:gd name="T77" fmla="*/ 18 h 209"/>
              <a:gd name="T78" fmla="*/ 54 w 572"/>
              <a:gd name="T79" fmla="*/ 18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72" h="209">
                <a:moveTo>
                  <a:pt x="290" y="208"/>
                </a:moveTo>
                <a:lnTo>
                  <a:pt x="290" y="208"/>
                </a:lnTo>
                <a:cubicBezTo>
                  <a:pt x="217" y="208"/>
                  <a:pt x="154" y="199"/>
                  <a:pt x="100" y="190"/>
                </a:cubicBezTo>
                <a:cubicBezTo>
                  <a:pt x="72" y="182"/>
                  <a:pt x="54" y="182"/>
                  <a:pt x="36" y="173"/>
                </a:cubicBezTo>
                <a:cubicBezTo>
                  <a:pt x="18" y="164"/>
                  <a:pt x="0" y="146"/>
                  <a:pt x="0" y="12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18" y="0"/>
                  <a:pt x="27" y="0"/>
                </a:cubicBezTo>
                <a:lnTo>
                  <a:pt x="27" y="0"/>
                </a:lnTo>
                <a:cubicBezTo>
                  <a:pt x="45" y="0"/>
                  <a:pt x="54" y="0"/>
                  <a:pt x="54" y="18"/>
                </a:cubicBezTo>
                <a:cubicBezTo>
                  <a:pt x="54" y="18"/>
                  <a:pt x="72" y="28"/>
                  <a:pt x="118" y="37"/>
                </a:cubicBezTo>
                <a:cubicBezTo>
                  <a:pt x="163" y="46"/>
                  <a:pt x="217" y="46"/>
                  <a:pt x="272" y="46"/>
                </a:cubicBezTo>
                <a:cubicBezTo>
                  <a:pt x="281" y="46"/>
                  <a:pt x="290" y="46"/>
                  <a:pt x="308" y="46"/>
                </a:cubicBezTo>
                <a:cubicBezTo>
                  <a:pt x="363" y="46"/>
                  <a:pt x="417" y="46"/>
                  <a:pt x="453" y="37"/>
                </a:cubicBezTo>
                <a:cubicBezTo>
                  <a:pt x="499" y="28"/>
                  <a:pt x="517" y="18"/>
                  <a:pt x="526" y="18"/>
                </a:cubicBezTo>
                <a:cubicBezTo>
                  <a:pt x="526" y="0"/>
                  <a:pt x="535" y="0"/>
                  <a:pt x="544" y="0"/>
                </a:cubicBezTo>
                <a:lnTo>
                  <a:pt x="544" y="0"/>
                </a:lnTo>
                <a:cubicBezTo>
                  <a:pt x="562" y="0"/>
                  <a:pt x="571" y="9"/>
                  <a:pt x="571" y="18"/>
                </a:cubicBezTo>
                <a:lnTo>
                  <a:pt x="571" y="18"/>
                </a:lnTo>
                <a:lnTo>
                  <a:pt x="571" y="18"/>
                </a:lnTo>
                <a:lnTo>
                  <a:pt x="571" y="18"/>
                </a:lnTo>
                <a:cubicBezTo>
                  <a:pt x="571" y="127"/>
                  <a:pt x="571" y="127"/>
                  <a:pt x="571" y="127"/>
                </a:cubicBezTo>
                <a:cubicBezTo>
                  <a:pt x="571" y="164"/>
                  <a:pt x="517" y="182"/>
                  <a:pt x="481" y="190"/>
                </a:cubicBezTo>
                <a:cubicBezTo>
                  <a:pt x="426" y="199"/>
                  <a:pt x="363" y="208"/>
                  <a:pt x="290" y="208"/>
                </a:cubicBezTo>
                <a:close/>
                <a:moveTo>
                  <a:pt x="54" y="127"/>
                </a:moveTo>
                <a:lnTo>
                  <a:pt x="54" y="127"/>
                </a:lnTo>
                <a:cubicBezTo>
                  <a:pt x="63" y="127"/>
                  <a:pt x="82" y="137"/>
                  <a:pt x="127" y="146"/>
                </a:cubicBezTo>
                <a:cubicBezTo>
                  <a:pt x="172" y="155"/>
                  <a:pt x="227" y="155"/>
                  <a:pt x="290" y="155"/>
                </a:cubicBezTo>
                <a:cubicBezTo>
                  <a:pt x="345" y="155"/>
                  <a:pt x="408" y="155"/>
                  <a:pt x="453" y="146"/>
                </a:cubicBezTo>
                <a:cubicBezTo>
                  <a:pt x="499" y="137"/>
                  <a:pt x="517" y="127"/>
                  <a:pt x="526" y="127"/>
                </a:cubicBezTo>
                <a:cubicBezTo>
                  <a:pt x="526" y="73"/>
                  <a:pt x="526" y="73"/>
                  <a:pt x="526" y="73"/>
                </a:cubicBezTo>
                <a:cubicBezTo>
                  <a:pt x="508" y="73"/>
                  <a:pt x="499" y="82"/>
                  <a:pt x="481" y="82"/>
                </a:cubicBezTo>
                <a:cubicBezTo>
                  <a:pt x="435" y="91"/>
                  <a:pt x="372" y="100"/>
                  <a:pt x="308" y="100"/>
                </a:cubicBezTo>
                <a:cubicBezTo>
                  <a:pt x="299" y="100"/>
                  <a:pt x="281" y="100"/>
                  <a:pt x="272" y="100"/>
                </a:cubicBezTo>
                <a:cubicBezTo>
                  <a:pt x="199" y="100"/>
                  <a:pt x="136" y="91"/>
                  <a:pt x="91" y="82"/>
                </a:cubicBezTo>
                <a:cubicBezTo>
                  <a:pt x="82" y="82"/>
                  <a:pt x="63" y="73"/>
                  <a:pt x="54" y="73"/>
                </a:cubicBezTo>
                <a:lnTo>
                  <a:pt x="54" y="127"/>
                </a:lnTo>
                <a:close/>
                <a:moveTo>
                  <a:pt x="526" y="127"/>
                </a:moveTo>
                <a:lnTo>
                  <a:pt x="526" y="127"/>
                </a:lnTo>
                <a:close/>
                <a:moveTo>
                  <a:pt x="54" y="18"/>
                </a:moveTo>
                <a:lnTo>
                  <a:pt x="54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93" name="Freeform 911">
            <a:extLst>
              <a:ext uri="{FF2B5EF4-FFF2-40B4-BE49-F238E27FC236}">
                <a16:creationId xmlns:a16="http://schemas.microsoft.com/office/drawing/2014/main" id="{95FB649F-D842-1E4E-AA04-4DD07B927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8808" y="1669106"/>
            <a:ext cx="268345" cy="404754"/>
          </a:xfrm>
          <a:custGeom>
            <a:avLst/>
            <a:gdLst>
              <a:gd name="T0" fmla="*/ 454 w 528"/>
              <a:gd name="T1" fmla="*/ 798 h 799"/>
              <a:gd name="T2" fmla="*/ 454 w 528"/>
              <a:gd name="T3" fmla="*/ 798 h 799"/>
              <a:gd name="T4" fmla="*/ 73 w 528"/>
              <a:gd name="T5" fmla="*/ 798 h 799"/>
              <a:gd name="T6" fmla="*/ 0 w 528"/>
              <a:gd name="T7" fmla="*/ 726 h 799"/>
              <a:gd name="T8" fmla="*/ 0 w 528"/>
              <a:gd name="T9" fmla="*/ 73 h 799"/>
              <a:gd name="T10" fmla="*/ 73 w 528"/>
              <a:gd name="T11" fmla="*/ 0 h 799"/>
              <a:gd name="T12" fmla="*/ 454 w 528"/>
              <a:gd name="T13" fmla="*/ 0 h 799"/>
              <a:gd name="T14" fmla="*/ 527 w 528"/>
              <a:gd name="T15" fmla="*/ 73 h 799"/>
              <a:gd name="T16" fmla="*/ 527 w 528"/>
              <a:gd name="T17" fmla="*/ 290 h 799"/>
              <a:gd name="T18" fmla="*/ 509 w 528"/>
              <a:gd name="T19" fmla="*/ 308 h 799"/>
              <a:gd name="T20" fmla="*/ 490 w 528"/>
              <a:gd name="T21" fmla="*/ 290 h 799"/>
              <a:gd name="T22" fmla="*/ 490 w 528"/>
              <a:gd name="T23" fmla="*/ 73 h 799"/>
              <a:gd name="T24" fmla="*/ 454 w 528"/>
              <a:gd name="T25" fmla="*/ 36 h 799"/>
              <a:gd name="T26" fmla="*/ 73 w 528"/>
              <a:gd name="T27" fmla="*/ 36 h 799"/>
              <a:gd name="T28" fmla="*/ 37 w 528"/>
              <a:gd name="T29" fmla="*/ 73 h 799"/>
              <a:gd name="T30" fmla="*/ 37 w 528"/>
              <a:gd name="T31" fmla="*/ 726 h 799"/>
              <a:gd name="T32" fmla="*/ 73 w 528"/>
              <a:gd name="T33" fmla="*/ 762 h 799"/>
              <a:gd name="T34" fmla="*/ 454 w 528"/>
              <a:gd name="T35" fmla="*/ 762 h 799"/>
              <a:gd name="T36" fmla="*/ 472 w 528"/>
              <a:gd name="T37" fmla="*/ 753 h 799"/>
              <a:gd name="T38" fmla="*/ 490 w 528"/>
              <a:gd name="T39" fmla="*/ 762 h 799"/>
              <a:gd name="T40" fmla="*/ 481 w 528"/>
              <a:gd name="T41" fmla="*/ 789 h 799"/>
              <a:gd name="T42" fmla="*/ 454 w 528"/>
              <a:gd name="T43" fmla="*/ 798 h 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28" h="799">
                <a:moveTo>
                  <a:pt x="454" y="798"/>
                </a:moveTo>
                <a:lnTo>
                  <a:pt x="454" y="798"/>
                </a:lnTo>
                <a:cubicBezTo>
                  <a:pt x="73" y="798"/>
                  <a:pt x="73" y="798"/>
                  <a:pt x="73" y="798"/>
                </a:cubicBezTo>
                <a:cubicBezTo>
                  <a:pt x="37" y="798"/>
                  <a:pt x="0" y="762"/>
                  <a:pt x="0" y="726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27"/>
                  <a:pt x="37" y="0"/>
                  <a:pt x="73" y="0"/>
                </a:cubicBezTo>
                <a:cubicBezTo>
                  <a:pt x="454" y="0"/>
                  <a:pt x="454" y="0"/>
                  <a:pt x="454" y="0"/>
                </a:cubicBezTo>
                <a:cubicBezTo>
                  <a:pt x="490" y="0"/>
                  <a:pt x="527" y="27"/>
                  <a:pt x="527" y="73"/>
                </a:cubicBezTo>
                <a:cubicBezTo>
                  <a:pt x="527" y="290"/>
                  <a:pt x="527" y="290"/>
                  <a:pt x="527" y="290"/>
                </a:cubicBezTo>
                <a:cubicBezTo>
                  <a:pt x="527" y="299"/>
                  <a:pt x="518" y="308"/>
                  <a:pt x="509" y="308"/>
                </a:cubicBezTo>
                <a:cubicBezTo>
                  <a:pt x="500" y="308"/>
                  <a:pt x="490" y="299"/>
                  <a:pt x="490" y="290"/>
                </a:cubicBezTo>
                <a:cubicBezTo>
                  <a:pt x="490" y="73"/>
                  <a:pt x="490" y="73"/>
                  <a:pt x="490" y="73"/>
                </a:cubicBezTo>
                <a:cubicBezTo>
                  <a:pt x="490" y="54"/>
                  <a:pt x="472" y="36"/>
                  <a:pt x="454" y="36"/>
                </a:cubicBezTo>
                <a:cubicBezTo>
                  <a:pt x="73" y="36"/>
                  <a:pt x="73" y="36"/>
                  <a:pt x="73" y="36"/>
                </a:cubicBezTo>
                <a:cubicBezTo>
                  <a:pt x="55" y="36"/>
                  <a:pt x="37" y="54"/>
                  <a:pt x="37" y="73"/>
                </a:cubicBezTo>
                <a:cubicBezTo>
                  <a:pt x="37" y="726"/>
                  <a:pt x="37" y="726"/>
                  <a:pt x="37" y="726"/>
                </a:cubicBezTo>
                <a:cubicBezTo>
                  <a:pt x="37" y="744"/>
                  <a:pt x="55" y="762"/>
                  <a:pt x="73" y="762"/>
                </a:cubicBezTo>
                <a:cubicBezTo>
                  <a:pt x="454" y="762"/>
                  <a:pt x="454" y="762"/>
                  <a:pt x="454" y="762"/>
                </a:cubicBezTo>
                <a:cubicBezTo>
                  <a:pt x="454" y="762"/>
                  <a:pt x="463" y="762"/>
                  <a:pt x="472" y="753"/>
                </a:cubicBezTo>
                <a:cubicBezTo>
                  <a:pt x="481" y="753"/>
                  <a:pt x="490" y="753"/>
                  <a:pt x="490" y="762"/>
                </a:cubicBezTo>
                <a:cubicBezTo>
                  <a:pt x="500" y="771"/>
                  <a:pt x="490" y="789"/>
                  <a:pt x="481" y="789"/>
                </a:cubicBezTo>
                <a:cubicBezTo>
                  <a:pt x="472" y="798"/>
                  <a:pt x="463" y="798"/>
                  <a:pt x="454" y="79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94" name="Freeform 912">
            <a:extLst>
              <a:ext uri="{FF2B5EF4-FFF2-40B4-BE49-F238E27FC236}">
                <a16:creationId xmlns:a16="http://schemas.microsoft.com/office/drawing/2014/main" id="{4409A2D3-04E3-E847-9F0D-7ABA15D5B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704" y="2004536"/>
            <a:ext cx="24599" cy="24599"/>
          </a:xfrm>
          <a:custGeom>
            <a:avLst/>
            <a:gdLst>
              <a:gd name="T0" fmla="*/ 18 w 47"/>
              <a:gd name="T1" fmla="*/ 46 h 47"/>
              <a:gd name="T2" fmla="*/ 18 w 47"/>
              <a:gd name="T3" fmla="*/ 46 h 47"/>
              <a:gd name="T4" fmla="*/ 0 w 47"/>
              <a:gd name="T5" fmla="*/ 18 h 47"/>
              <a:gd name="T6" fmla="*/ 18 w 47"/>
              <a:gd name="T7" fmla="*/ 0 h 47"/>
              <a:gd name="T8" fmla="*/ 46 w 47"/>
              <a:gd name="T9" fmla="*/ 18 h 47"/>
              <a:gd name="T10" fmla="*/ 18 w 47"/>
              <a:gd name="T11" fmla="*/ 46 h 47"/>
              <a:gd name="T12" fmla="*/ 18 w 47"/>
              <a:gd name="T13" fmla="*/ 9 h 47"/>
              <a:gd name="T14" fmla="*/ 18 w 47"/>
              <a:gd name="T15" fmla="*/ 9 h 47"/>
              <a:gd name="T16" fmla="*/ 9 w 47"/>
              <a:gd name="T17" fmla="*/ 18 h 47"/>
              <a:gd name="T18" fmla="*/ 18 w 47"/>
              <a:gd name="T19" fmla="*/ 37 h 47"/>
              <a:gd name="T20" fmla="*/ 37 w 47"/>
              <a:gd name="T21" fmla="*/ 18 h 47"/>
              <a:gd name="T22" fmla="*/ 18 w 47"/>
              <a:gd name="T23" fmla="*/ 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" h="47">
                <a:moveTo>
                  <a:pt x="18" y="46"/>
                </a:moveTo>
                <a:lnTo>
                  <a:pt x="18" y="46"/>
                </a:lnTo>
                <a:cubicBezTo>
                  <a:pt x="9" y="46"/>
                  <a:pt x="0" y="3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37" y="0"/>
                  <a:pt x="46" y="9"/>
                  <a:pt x="46" y="18"/>
                </a:cubicBezTo>
                <a:cubicBezTo>
                  <a:pt x="46" y="37"/>
                  <a:pt x="37" y="46"/>
                  <a:pt x="18" y="46"/>
                </a:cubicBezTo>
                <a:close/>
                <a:moveTo>
                  <a:pt x="18" y="9"/>
                </a:moveTo>
                <a:lnTo>
                  <a:pt x="18" y="9"/>
                </a:lnTo>
                <a:cubicBezTo>
                  <a:pt x="9" y="9"/>
                  <a:pt x="9" y="9"/>
                  <a:pt x="9" y="18"/>
                </a:cubicBezTo>
                <a:cubicBezTo>
                  <a:pt x="9" y="28"/>
                  <a:pt x="9" y="37"/>
                  <a:pt x="18" y="37"/>
                </a:cubicBezTo>
                <a:cubicBezTo>
                  <a:pt x="27" y="37"/>
                  <a:pt x="37" y="28"/>
                  <a:pt x="37" y="18"/>
                </a:cubicBezTo>
                <a:cubicBezTo>
                  <a:pt x="37" y="9"/>
                  <a:pt x="27" y="9"/>
                  <a:pt x="18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95" name="Freeform 913">
            <a:extLst>
              <a:ext uri="{FF2B5EF4-FFF2-40B4-BE49-F238E27FC236}">
                <a16:creationId xmlns:a16="http://schemas.microsoft.com/office/drawing/2014/main" id="{444141DA-B690-2647-AC03-17AD8EAA3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3658" y="2004536"/>
            <a:ext cx="91684" cy="20127"/>
          </a:xfrm>
          <a:custGeom>
            <a:avLst/>
            <a:gdLst>
              <a:gd name="T0" fmla="*/ 164 w 183"/>
              <a:gd name="T1" fmla="*/ 37 h 38"/>
              <a:gd name="T2" fmla="*/ 164 w 183"/>
              <a:gd name="T3" fmla="*/ 37 h 38"/>
              <a:gd name="T4" fmla="*/ 19 w 183"/>
              <a:gd name="T5" fmla="*/ 37 h 38"/>
              <a:gd name="T6" fmla="*/ 0 w 183"/>
              <a:gd name="T7" fmla="*/ 18 h 38"/>
              <a:gd name="T8" fmla="*/ 19 w 183"/>
              <a:gd name="T9" fmla="*/ 0 h 38"/>
              <a:gd name="T10" fmla="*/ 164 w 183"/>
              <a:gd name="T11" fmla="*/ 0 h 38"/>
              <a:gd name="T12" fmla="*/ 182 w 183"/>
              <a:gd name="T13" fmla="*/ 18 h 38"/>
              <a:gd name="T14" fmla="*/ 164 w 183"/>
              <a:gd name="T15" fmla="*/ 3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3" h="38">
                <a:moveTo>
                  <a:pt x="164" y="37"/>
                </a:moveTo>
                <a:lnTo>
                  <a:pt x="164" y="37"/>
                </a:lnTo>
                <a:cubicBezTo>
                  <a:pt x="19" y="37"/>
                  <a:pt x="19" y="37"/>
                  <a:pt x="19" y="37"/>
                </a:cubicBezTo>
                <a:cubicBezTo>
                  <a:pt x="10" y="37"/>
                  <a:pt x="0" y="28"/>
                  <a:pt x="0" y="18"/>
                </a:cubicBezTo>
                <a:cubicBezTo>
                  <a:pt x="0" y="9"/>
                  <a:pt x="10" y="0"/>
                  <a:pt x="19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73" y="0"/>
                  <a:pt x="182" y="9"/>
                  <a:pt x="182" y="18"/>
                </a:cubicBezTo>
                <a:cubicBezTo>
                  <a:pt x="182" y="28"/>
                  <a:pt x="173" y="37"/>
                  <a:pt x="164" y="3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96" name="Freeform 914">
            <a:extLst>
              <a:ext uri="{FF2B5EF4-FFF2-40B4-BE49-F238E27FC236}">
                <a16:creationId xmlns:a16="http://schemas.microsoft.com/office/drawing/2014/main" id="{56AF7FD2-2152-9349-91B5-300BF1F6B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2351" y="1695940"/>
            <a:ext cx="203494" cy="111811"/>
          </a:xfrm>
          <a:custGeom>
            <a:avLst/>
            <a:gdLst>
              <a:gd name="T0" fmla="*/ 381 w 400"/>
              <a:gd name="T1" fmla="*/ 218 h 219"/>
              <a:gd name="T2" fmla="*/ 381 w 400"/>
              <a:gd name="T3" fmla="*/ 218 h 219"/>
              <a:gd name="T4" fmla="*/ 18 w 400"/>
              <a:gd name="T5" fmla="*/ 218 h 219"/>
              <a:gd name="T6" fmla="*/ 0 w 400"/>
              <a:gd name="T7" fmla="*/ 200 h 219"/>
              <a:gd name="T8" fmla="*/ 0 w 400"/>
              <a:gd name="T9" fmla="*/ 19 h 219"/>
              <a:gd name="T10" fmla="*/ 18 w 400"/>
              <a:gd name="T11" fmla="*/ 0 h 219"/>
              <a:gd name="T12" fmla="*/ 381 w 400"/>
              <a:gd name="T13" fmla="*/ 0 h 219"/>
              <a:gd name="T14" fmla="*/ 399 w 400"/>
              <a:gd name="T15" fmla="*/ 19 h 219"/>
              <a:gd name="T16" fmla="*/ 399 w 400"/>
              <a:gd name="T17" fmla="*/ 200 h 219"/>
              <a:gd name="T18" fmla="*/ 381 w 400"/>
              <a:gd name="T19" fmla="*/ 218 h 219"/>
              <a:gd name="T20" fmla="*/ 36 w 400"/>
              <a:gd name="T21" fmla="*/ 182 h 219"/>
              <a:gd name="T22" fmla="*/ 36 w 400"/>
              <a:gd name="T23" fmla="*/ 182 h 219"/>
              <a:gd name="T24" fmla="*/ 363 w 400"/>
              <a:gd name="T25" fmla="*/ 182 h 219"/>
              <a:gd name="T26" fmla="*/ 363 w 400"/>
              <a:gd name="T27" fmla="*/ 37 h 219"/>
              <a:gd name="T28" fmla="*/ 36 w 400"/>
              <a:gd name="T29" fmla="*/ 37 h 219"/>
              <a:gd name="T30" fmla="*/ 36 w 400"/>
              <a:gd name="T31" fmla="*/ 182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0" h="219">
                <a:moveTo>
                  <a:pt x="381" y="218"/>
                </a:moveTo>
                <a:lnTo>
                  <a:pt x="381" y="218"/>
                </a:lnTo>
                <a:cubicBezTo>
                  <a:pt x="18" y="218"/>
                  <a:pt x="18" y="218"/>
                  <a:pt x="18" y="218"/>
                </a:cubicBezTo>
                <a:cubicBezTo>
                  <a:pt x="9" y="218"/>
                  <a:pt x="0" y="209"/>
                  <a:pt x="0" y="200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9" y="0"/>
                  <a:pt x="18" y="0"/>
                </a:cubicBezTo>
                <a:cubicBezTo>
                  <a:pt x="381" y="0"/>
                  <a:pt x="381" y="0"/>
                  <a:pt x="381" y="0"/>
                </a:cubicBezTo>
                <a:cubicBezTo>
                  <a:pt x="390" y="0"/>
                  <a:pt x="399" y="9"/>
                  <a:pt x="399" y="19"/>
                </a:cubicBezTo>
                <a:cubicBezTo>
                  <a:pt x="399" y="200"/>
                  <a:pt x="399" y="200"/>
                  <a:pt x="399" y="200"/>
                </a:cubicBezTo>
                <a:cubicBezTo>
                  <a:pt x="399" y="209"/>
                  <a:pt x="390" y="218"/>
                  <a:pt x="381" y="218"/>
                </a:cubicBezTo>
                <a:close/>
                <a:moveTo>
                  <a:pt x="36" y="182"/>
                </a:moveTo>
                <a:lnTo>
                  <a:pt x="36" y="182"/>
                </a:lnTo>
                <a:cubicBezTo>
                  <a:pt x="363" y="182"/>
                  <a:pt x="363" y="182"/>
                  <a:pt x="363" y="182"/>
                </a:cubicBezTo>
                <a:cubicBezTo>
                  <a:pt x="363" y="37"/>
                  <a:pt x="363" y="37"/>
                  <a:pt x="363" y="37"/>
                </a:cubicBezTo>
                <a:cubicBezTo>
                  <a:pt x="36" y="37"/>
                  <a:pt x="36" y="37"/>
                  <a:pt x="36" y="37"/>
                </a:cubicBezTo>
                <a:lnTo>
                  <a:pt x="36" y="18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97" name="Freeform 915">
            <a:extLst>
              <a:ext uri="{FF2B5EF4-FFF2-40B4-BE49-F238E27FC236}">
                <a16:creationId xmlns:a16="http://schemas.microsoft.com/office/drawing/2014/main" id="{2FC540A5-0022-5644-81A2-984A9812A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704" y="1930742"/>
            <a:ext cx="24599" cy="22362"/>
          </a:xfrm>
          <a:custGeom>
            <a:avLst/>
            <a:gdLst>
              <a:gd name="T0" fmla="*/ 18 w 47"/>
              <a:gd name="T1" fmla="*/ 45 h 46"/>
              <a:gd name="T2" fmla="*/ 18 w 47"/>
              <a:gd name="T3" fmla="*/ 45 h 46"/>
              <a:gd name="T4" fmla="*/ 0 w 47"/>
              <a:gd name="T5" fmla="*/ 27 h 46"/>
              <a:gd name="T6" fmla="*/ 18 w 47"/>
              <a:gd name="T7" fmla="*/ 0 h 46"/>
              <a:gd name="T8" fmla="*/ 46 w 47"/>
              <a:gd name="T9" fmla="*/ 27 h 46"/>
              <a:gd name="T10" fmla="*/ 18 w 47"/>
              <a:gd name="T11" fmla="*/ 45 h 46"/>
              <a:gd name="T12" fmla="*/ 18 w 47"/>
              <a:gd name="T13" fmla="*/ 9 h 46"/>
              <a:gd name="T14" fmla="*/ 18 w 47"/>
              <a:gd name="T15" fmla="*/ 9 h 46"/>
              <a:gd name="T16" fmla="*/ 9 w 47"/>
              <a:gd name="T17" fmla="*/ 27 h 46"/>
              <a:gd name="T18" fmla="*/ 18 w 47"/>
              <a:gd name="T19" fmla="*/ 36 h 46"/>
              <a:gd name="T20" fmla="*/ 37 w 47"/>
              <a:gd name="T21" fmla="*/ 27 h 46"/>
              <a:gd name="T22" fmla="*/ 18 w 47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" h="46">
                <a:moveTo>
                  <a:pt x="18" y="45"/>
                </a:moveTo>
                <a:lnTo>
                  <a:pt x="18" y="45"/>
                </a:lnTo>
                <a:cubicBezTo>
                  <a:pt x="9" y="45"/>
                  <a:pt x="0" y="36"/>
                  <a:pt x="0" y="27"/>
                </a:cubicBezTo>
                <a:cubicBezTo>
                  <a:pt x="0" y="9"/>
                  <a:pt x="9" y="0"/>
                  <a:pt x="18" y="0"/>
                </a:cubicBezTo>
                <a:cubicBezTo>
                  <a:pt x="37" y="0"/>
                  <a:pt x="46" y="9"/>
                  <a:pt x="46" y="27"/>
                </a:cubicBezTo>
                <a:cubicBezTo>
                  <a:pt x="46" y="36"/>
                  <a:pt x="37" y="45"/>
                  <a:pt x="18" y="45"/>
                </a:cubicBezTo>
                <a:close/>
                <a:moveTo>
                  <a:pt x="18" y="9"/>
                </a:moveTo>
                <a:lnTo>
                  <a:pt x="18" y="9"/>
                </a:lnTo>
                <a:cubicBezTo>
                  <a:pt x="9" y="9"/>
                  <a:pt x="9" y="18"/>
                  <a:pt x="9" y="27"/>
                </a:cubicBezTo>
                <a:cubicBezTo>
                  <a:pt x="9" y="27"/>
                  <a:pt x="9" y="36"/>
                  <a:pt x="18" y="36"/>
                </a:cubicBezTo>
                <a:cubicBezTo>
                  <a:pt x="27" y="36"/>
                  <a:pt x="37" y="27"/>
                  <a:pt x="37" y="27"/>
                </a:cubicBezTo>
                <a:cubicBezTo>
                  <a:pt x="37" y="18"/>
                  <a:pt x="27" y="9"/>
                  <a:pt x="18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98" name="Freeform 916">
            <a:extLst>
              <a:ext uri="{FF2B5EF4-FFF2-40B4-BE49-F238E27FC236}">
                <a16:creationId xmlns:a16="http://schemas.microsoft.com/office/drawing/2014/main" id="{584DF7A7-6502-434E-B013-554C474EE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704" y="1881546"/>
            <a:ext cx="24599" cy="24598"/>
          </a:xfrm>
          <a:custGeom>
            <a:avLst/>
            <a:gdLst>
              <a:gd name="T0" fmla="*/ 18 w 47"/>
              <a:gd name="T1" fmla="*/ 46 h 47"/>
              <a:gd name="T2" fmla="*/ 18 w 47"/>
              <a:gd name="T3" fmla="*/ 46 h 47"/>
              <a:gd name="T4" fmla="*/ 0 w 47"/>
              <a:gd name="T5" fmla="*/ 28 h 47"/>
              <a:gd name="T6" fmla="*/ 18 w 47"/>
              <a:gd name="T7" fmla="*/ 0 h 47"/>
              <a:gd name="T8" fmla="*/ 46 w 47"/>
              <a:gd name="T9" fmla="*/ 28 h 47"/>
              <a:gd name="T10" fmla="*/ 18 w 47"/>
              <a:gd name="T11" fmla="*/ 46 h 47"/>
              <a:gd name="T12" fmla="*/ 18 w 47"/>
              <a:gd name="T13" fmla="*/ 9 h 47"/>
              <a:gd name="T14" fmla="*/ 18 w 47"/>
              <a:gd name="T15" fmla="*/ 9 h 47"/>
              <a:gd name="T16" fmla="*/ 9 w 47"/>
              <a:gd name="T17" fmla="*/ 28 h 47"/>
              <a:gd name="T18" fmla="*/ 18 w 47"/>
              <a:gd name="T19" fmla="*/ 37 h 47"/>
              <a:gd name="T20" fmla="*/ 37 w 47"/>
              <a:gd name="T21" fmla="*/ 28 h 47"/>
              <a:gd name="T22" fmla="*/ 18 w 47"/>
              <a:gd name="T23" fmla="*/ 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" h="47">
                <a:moveTo>
                  <a:pt x="18" y="46"/>
                </a:moveTo>
                <a:lnTo>
                  <a:pt x="18" y="46"/>
                </a:lnTo>
                <a:cubicBezTo>
                  <a:pt x="9" y="46"/>
                  <a:pt x="0" y="37"/>
                  <a:pt x="0" y="28"/>
                </a:cubicBezTo>
                <a:cubicBezTo>
                  <a:pt x="0" y="19"/>
                  <a:pt x="9" y="0"/>
                  <a:pt x="18" y="0"/>
                </a:cubicBezTo>
                <a:cubicBezTo>
                  <a:pt x="37" y="0"/>
                  <a:pt x="46" y="19"/>
                  <a:pt x="46" y="28"/>
                </a:cubicBezTo>
                <a:cubicBezTo>
                  <a:pt x="46" y="37"/>
                  <a:pt x="37" y="46"/>
                  <a:pt x="18" y="46"/>
                </a:cubicBezTo>
                <a:close/>
                <a:moveTo>
                  <a:pt x="18" y="9"/>
                </a:moveTo>
                <a:lnTo>
                  <a:pt x="18" y="9"/>
                </a:lnTo>
                <a:cubicBezTo>
                  <a:pt x="18" y="9"/>
                  <a:pt x="9" y="19"/>
                  <a:pt x="9" y="28"/>
                </a:cubicBezTo>
                <a:cubicBezTo>
                  <a:pt x="9" y="37"/>
                  <a:pt x="18" y="37"/>
                  <a:pt x="18" y="37"/>
                </a:cubicBezTo>
                <a:cubicBezTo>
                  <a:pt x="27" y="37"/>
                  <a:pt x="37" y="37"/>
                  <a:pt x="37" y="28"/>
                </a:cubicBezTo>
                <a:cubicBezTo>
                  <a:pt x="37" y="19"/>
                  <a:pt x="27" y="9"/>
                  <a:pt x="18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99" name="Freeform 917">
            <a:extLst>
              <a:ext uri="{FF2B5EF4-FFF2-40B4-BE49-F238E27FC236}">
                <a16:creationId xmlns:a16="http://schemas.microsoft.com/office/drawing/2014/main" id="{0A6D5B97-9087-4244-B580-C4645D16F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63" y="1881546"/>
            <a:ext cx="24599" cy="24598"/>
          </a:xfrm>
          <a:custGeom>
            <a:avLst/>
            <a:gdLst>
              <a:gd name="T0" fmla="*/ 27 w 47"/>
              <a:gd name="T1" fmla="*/ 46 h 47"/>
              <a:gd name="T2" fmla="*/ 27 w 47"/>
              <a:gd name="T3" fmla="*/ 46 h 47"/>
              <a:gd name="T4" fmla="*/ 0 w 47"/>
              <a:gd name="T5" fmla="*/ 28 h 47"/>
              <a:gd name="T6" fmla="*/ 27 w 47"/>
              <a:gd name="T7" fmla="*/ 0 h 47"/>
              <a:gd name="T8" fmla="*/ 46 w 47"/>
              <a:gd name="T9" fmla="*/ 28 h 47"/>
              <a:gd name="T10" fmla="*/ 27 w 47"/>
              <a:gd name="T11" fmla="*/ 46 h 47"/>
              <a:gd name="T12" fmla="*/ 27 w 47"/>
              <a:gd name="T13" fmla="*/ 9 h 47"/>
              <a:gd name="T14" fmla="*/ 27 w 47"/>
              <a:gd name="T15" fmla="*/ 9 h 47"/>
              <a:gd name="T16" fmla="*/ 9 w 47"/>
              <a:gd name="T17" fmla="*/ 28 h 47"/>
              <a:gd name="T18" fmla="*/ 27 w 47"/>
              <a:gd name="T19" fmla="*/ 37 h 47"/>
              <a:gd name="T20" fmla="*/ 36 w 47"/>
              <a:gd name="T21" fmla="*/ 28 h 47"/>
              <a:gd name="T22" fmla="*/ 27 w 47"/>
              <a:gd name="T23" fmla="*/ 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" h="47">
                <a:moveTo>
                  <a:pt x="27" y="46"/>
                </a:moveTo>
                <a:lnTo>
                  <a:pt x="27" y="46"/>
                </a:lnTo>
                <a:cubicBezTo>
                  <a:pt x="9" y="46"/>
                  <a:pt x="0" y="37"/>
                  <a:pt x="0" y="28"/>
                </a:cubicBezTo>
                <a:cubicBezTo>
                  <a:pt x="0" y="19"/>
                  <a:pt x="9" y="0"/>
                  <a:pt x="27" y="0"/>
                </a:cubicBezTo>
                <a:cubicBezTo>
                  <a:pt x="36" y="0"/>
                  <a:pt x="46" y="19"/>
                  <a:pt x="46" y="28"/>
                </a:cubicBezTo>
                <a:cubicBezTo>
                  <a:pt x="46" y="37"/>
                  <a:pt x="36" y="46"/>
                  <a:pt x="27" y="46"/>
                </a:cubicBezTo>
                <a:close/>
                <a:moveTo>
                  <a:pt x="27" y="9"/>
                </a:moveTo>
                <a:lnTo>
                  <a:pt x="27" y="9"/>
                </a:lnTo>
                <a:cubicBezTo>
                  <a:pt x="18" y="9"/>
                  <a:pt x="9" y="19"/>
                  <a:pt x="9" y="28"/>
                </a:cubicBezTo>
                <a:cubicBezTo>
                  <a:pt x="9" y="37"/>
                  <a:pt x="18" y="37"/>
                  <a:pt x="27" y="37"/>
                </a:cubicBezTo>
                <a:cubicBezTo>
                  <a:pt x="36" y="37"/>
                  <a:pt x="36" y="37"/>
                  <a:pt x="36" y="28"/>
                </a:cubicBezTo>
                <a:cubicBezTo>
                  <a:pt x="36" y="19"/>
                  <a:pt x="36" y="9"/>
                  <a:pt x="27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68" name="Freeform 918">
            <a:extLst>
              <a:ext uri="{FF2B5EF4-FFF2-40B4-BE49-F238E27FC236}">
                <a16:creationId xmlns:a16="http://schemas.microsoft.com/office/drawing/2014/main" id="{F5A99037-9B08-324D-95E5-75E436399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3658" y="1881546"/>
            <a:ext cx="24598" cy="24598"/>
          </a:xfrm>
          <a:custGeom>
            <a:avLst/>
            <a:gdLst>
              <a:gd name="T0" fmla="*/ 19 w 47"/>
              <a:gd name="T1" fmla="*/ 46 h 47"/>
              <a:gd name="T2" fmla="*/ 19 w 47"/>
              <a:gd name="T3" fmla="*/ 46 h 47"/>
              <a:gd name="T4" fmla="*/ 0 w 47"/>
              <a:gd name="T5" fmla="*/ 28 h 47"/>
              <a:gd name="T6" fmla="*/ 19 w 47"/>
              <a:gd name="T7" fmla="*/ 0 h 47"/>
              <a:gd name="T8" fmla="*/ 46 w 47"/>
              <a:gd name="T9" fmla="*/ 28 h 47"/>
              <a:gd name="T10" fmla="*/ 19 w 47"/>
              <a:gd name="T11" fmla="*/ 46 h 47"/>
              <a:gd name="T12" fmla="*/ 19 w 47"/>
              <a:gd name="T13" fmla="*/ 9 h 47"/>
              <a:gd name="T14" fmla="*/ 19 w 47"/>
              <a:gd name="T15" fmla="*/ 9 h 47"/>
              <a:gd name="T16" fmla="*/ 0 w 47"/>
              <a:gd name="T17" fmla="*/ 28 h 47"/>
              <a:gd name="T18" fmla="*/ 19 w 47"/>
              <a:gd name="T19" fmla="*/ 37 h 47"/>
              <a:gd name="T20" fmla="*/ 37 w 47"/>
              <a:gd name="T21" fmla="*/ 28 h 47"/>
              <a:gd name="T22" fmla="*/ 19 w 47"/>
              <a:gd name="T23" fmla="*/ 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" h="47">
                <a:moveTo>
                  <a:pt x="19" y="46"/>
                </a:moveTo>
                <a:lnTo>
                  <a:pt x="19" y="46"/>
                </a:lnTo>
                <a:cubicBezTo>
                  <a:pt x="10" y="46"/>
                  <a:pt x="0" y="37"/>
                  <a:pt x="0" y="28"/>
                </a:cubicBezTo>
                <a:cubicBezTo>
                  <a:pt x="0" y="19"/>
                  <a:pt x="10" y="0"/>
                  <a:pt x="19" y="0"/>
                </a:cubicBezTo>
                <a:cubicBezTo>
                  <a:pt x="28" y="0"/>
                  <a:pt x="46" y="19"/>
                  <a:pt x="46" y="28"/>
                </a:cubicBezTo>
                <a:cubicBezTo>
                  <a:pt x="46" y="37"/>
                  <a:pt x="28" y="46"/>
                  <a:pt x="19" y="46"/>
                </a:cubicBezTo>
                <a:close/>
                <a:moveTo>
                  <a:pt x="19" y="9"/>
                </a:moveTo>
                <a:lnTo>
                  <a:pt x="19" y="9"/>
                </a:lnTo>
                <a:cubicBezTo>
                  <a:pt x="10" y="9"/>
                  <a:pt x="0" y="19"/>
                  <a:pt x="0" y="28"/>
                </a:cubicBezTo>
                <a:cubicBezTo>
                  <a:pt x="0" y="37"/>
                  <a:pt x="10" y="37"/>
                  <a:pt x="19" y="37"/>
                </a:cubicBezTo>
                <a:cubicBezTo>
                  <a:pt x="28" y="37"/>
                  <a:pt x="37" y="37"/>
                  <a:pt x="37" y="28"/>
                </a:cubicBezTo>
                <a:cubicBezTo>
                  <a:pt x="37" y="19"/>
                  <a:pt x="28" y="9"/>
                  <a:pt x="19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69" name="Freeform 919">
            <a:extLst>
              <a:ext uri="{FF2B5EF4-FFF2-40B4-BE49-F238E27FC236}">
                <a16:creationId xmlns:a16="http://schemas.microsoft.com/office/drawing/2014/main" id="{024FD6E7-1DBC-9F41-A4DA-89DE4DABF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63" y="1930742"/>
            <a:ext cx="24599" cy="22362"/>
          </a:xfrm>
          <a:custGeom>
            <a:avLst/>
            <a:gdLst>
              <a:gd name="T0" fmla="*/ 27 w 47"/>
              <a:gd name="T1" fmla="*/ 45 h 46"/>
              <a:gd name="T2" fmla="*/ 27 w 47"/>
              <a:gd name="T3" fmla="*/ 45 h 46"/>
              <a:gd name="T4" fmla="*/ 0 w 47"/>
              <a:gd name="T5" fmla="*/ 27 h 46"/>
              <a:gd name="T6" fmla="*/ 27 w 47"/>
              <a:gd name="T7" fmla="*/ 0 h 46"/>
              <a:gd name="T8" fmla="*/ 46 w 47"/>
              <a:gd name="T9" fmla="*/ 27 h 46"/>
              <a:gd name="T10" fmla="*/ 27 w 47"/>
              <a:gd name="T11" fmla="*/ 45 h 46"/>
              <a:gd name="T12" fmla="*/ 27 w 47"/>
              <a:gd name="T13" fmla="*/ 9 h 46"/>
              <a:gd name="T14" fmla="*/ 27 w 47"/>
              <a:gd name="T15" fmla="*/ 9 h 46"/>
              <a:gd name="T16" fmla="*/ 9 w 47"/>
              <a:gd name="T17" fmla="*/ 27 h 46"/>
              <a:gd name="T18" fmla="*/ 27 w 47"/>
              <a:gd name="T19" fmla="*/ 36 h 46"/>
              <a:gd name="T20" fmla="*/ 36 w 47"/>
              <a:gd name="T21" fmla="*/ 27 h 46"/>
              <a:gd name="T22" fmla="*/ 27 w 47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" h="46">
                <a:moveTo>
                  <a:pt x="27" y="45"/>
                </a:moveTo>
                <a:lnTo>
                  <a:pt x="27" y="45"/>
                </a:lnTo>
                <a:cubicBezTo>
                  <a:pt x="9" y="45"/>
                  <a:pt x="0" y="36"/>
                  <a:pt x="0" y="27"/>
                </a:cubicBezTo>
                <a:cubicBezTo>
                  <a:pt x="0" y="9"/>
                  <a:pt x="9" y="0"/>
                  <a:pt x="27" y="0"/>
                </a:cubicBezTo>
                <a:cubicBezTo>
                  <a:pt x="36" y="0"/>
                  <a:pt x="46" y="9"/>
                  <a:pt x="46" y="27"/>
                </a:cubicBezTo>
                <a:cubicBezTo>
                  <a:pt x="46" y="36"/>
                  <a:pt x="36" y="45"/>
                  <a:pt x="27" y="45"/>
                </a:cubicBezTo>
                <a:close/>
                <a:moveTo>
                  <a:pt x="27" y="9"/>
                </a:moveTo>
                <a:lnTo>
                  <a:pt x="27" y="9"/>
                </a:lnTo>
                <a:cubicBezTo>
                  <a:pt x="18" y="9"/>
                  <a:pt x="9" y="18"/>
                  <a:pt x="9" y="27"/>
                </a:cubicBezTo>
                <a:cubicBezTo>
                  <a:pt x="9" y="27"/>
                  <a:pt x="18" y="36"/>
                  <a:pt x="27" y="36"/>
                </a:cubicBezTo>
                <a:cubicBezTo>
                  <a:pt x="36" y="36"/>
                  <a:pt x="36" y="27"/>
                  <a:pt x="36" y="27"/>
                </a:cubicBezTo>
                <a:cubicBezTo>
                  <a:pt x="36" y="18"/>
                  <a:pt x="36" y="9"/>
                  <a:pt x="27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70" name="Freeform 920">
            <a:extLst>
              <a:ext uri="{FF2B5EF4-FFF2-40B4-BE49-F238E27FC236}">
                <a16:creationId xmlns:a16="http://schemas.microsoft.com/office/drawing/2014/main" id="{F6A0C7F6-3F63-4D44-ADB7-9E0FE86BC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3658" y="1930742"/>
            <a:ext cx="24598" cy="22362"/>
          </a:xfrm>
          <a:custGeom>
            <a:avLst/>
            <a:gdLst>
              <a:gd name="T0" fmla="*/ 19 w 47"/>
              <a:gd name="T1" fmla="*/ 45 h 46"/>
              <a:gd name="T2" fmla="*/ 19 w 47"/>
              <a:gd name="T3" fmla="*/ 45 h 46"/>
              <a:gd name="T4" fmla="*/ 0 w 47"/>
              <a:gd name="T5" fmla="*/ 27 h 46"/>
              <a:gd name="T6" fmla="*/ 19 w 47"/>
              <a:gd name="T7" fmla="*/ 0 h 46"/>
              <a:gd name="T8" fmla="*/ 46 w 47"/>
              <a:gd name="T9" fmla="*/ 27 h 46"/>
              <a:gd name="T10" fmla="*/ 19 w 47"/>
              <a:gd name="T11" fmla="*/ 45 h 46"/>
              <a:gd name="T12" fmla="*/ 19 w 47"/>
              <a:gd name="T13" fmla="*/ 9 h 46"/>
              <a:gd name="T14" fmla="*/ 19 w 47"/>
              <a:gd name="T15" fmla="*/ 9 h 46"/>
              <a:gd name="T16" fmla="*/ 0 w 47"/>
              <a:gd name="T17" fmla="*/ 27 h 46"/>
              <a:gd name="T18" fmla="*/ 19 w 47"/>
              <a:gd name="T19" fmla="*/ 36 h 46"/>
              <a:gd name="T20" fmla="*/ 37 w 47"/>
              <a:gd name="T21" fmla="*/ 27 h 46"/>
              <a:gd name="T22" fmla="*/ 19 w 47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" h="46">
                <a:moveTo>
                  <a:pt x="19" y="45"/>
                </a:moveTo>
                <a:lnTo>
                  <a:pt x="19" y="45"/>
                </a:lnTo>
                <a:cubicBezTo>
                  <a:pt x="10" y="45"/>
                  <a:pt x="0" y="36"/>
                  <a:pt x="0" y="27"/>
                </a:cubicBezTo>
                <a:cubicBezTo>
                  <a:pt x="0" y="9"/>
                  <a:pt x="10" y="0"/>
                  <a:pt x="19" y="0"/>
                </a:cubicBezTo>
                <a:cubicBezTo>
                  <a:pt x="28" y="0"/>
                  <a:pt x="46" y="9"/>
                  <a:pt x="46" y="27"/>
                </a:cubicBezTo>
                <a:cubicBezTo>
                  <a:pt x="46" y="36"/>
                  <a:pt x="28" y="45"/>
                  <a:pt x="19" y="45"/>
                </a:cubicBezTo>
                <a:close/>
                <a:moveTo>
                  <a:pt x="19" y="9"/>
                </a:moveTo>
                <a:lnTo>
                  <a:pt x="19" y="9"/>
                </a:lnTo>
                <a:cubicBezTo>
                  <a:pt x="10" y="9"/>
                  <a:pt x="0" y="18"/>
                  <a:pt x="0" y="27"/>
                </a:cubicBezTo>
                <a:cubicBezTo>
                  <a:pt x="0" y="27"/>
                  <a:pt x="10" y="36"/>
                  <a:pt x="19" y="36"/>
                </a:cubicBezTo>
                <a:cubicBezTo>
                  <a:pt x="28" y="36"/>
                  <a:pt x="37" y="27"/>
                  <a:pt x="37" y="27"/>
                </a:cubicBezTo>
                <a:cubicBezTo>
                  <a:pt x="37" y="18"/>
                  <a:pt x="28" y="9"/>
                  <a:pt x="19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71" name="Freeform 921">
            <a:extLst>
              <a:ext uri="{FF2B5EF4-FFF2-40B4-BE49-F238E27FC236}">
                <a16:creationId xmlns:a16="http://schemas.microsoft.com/office/drawing/2014/main" id="{E56BB179-0422-DC47-963A-BF3284C9A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704" y="1834585"/>
            <a:ext cx="24599" cy="22362"/>
          </a:xfrm>
          <a:custGeom>
            <a:avLst/>
            <a:gdLst>
              <a:gd name="T0" fmla="*/ 18 w 47"/>
              <a:gd name="T1" fmla="*/ 45 h 46"/>
              <a:gd name="T2" fmla="*/ 18 w 47"/>
              <a:gd name="T3" fmla="*/ 45 h 46"/>
              <a:gd name="T4" fmla="*/ 0 w 47"/>
              <a:gd name="T5" fmla="*/ 18 h 46"/>
              <a:gd name="T6" fmla="*/ 18 w 47"/>
              <a:gd name="T7" fmla="*/ 0 h 46"/>
              <a:gd name="T8" fmla="*/ 46 w 47"/>
              <a:gd name="T9" fmla="*/ 18 h 46"/>
              <a:gd name="T10" fmla="*/ 18 w 47"/>
              <a:gd name="T11" fmla="*/ 45 h 46"/>
              <a:gd name="T12" fmla="*/ 18 w 47"/>
              <a:gd name="T13" fmla="*/ 9 h 46"/>
              <a:gd name="T14" fmla="*/ 18 w 47"/>
              <a:gd name="T15" fmla="*/ 9 h 46"/>
              <a:gd name="T16" fmla="*/ 9 w 47"/>
              <a:gd name="T17" fmla="*/ 18 h 46"/>
              <a:gd name="T18" fmla="*/ 18 w 47"/>
              <a:gd name="T19" fmla="*/ 36 h 46"/>
              <a:gd name="T20" fmla="*/ 37 w 47"/>
              <a:gd name="T21" fmla="*/ 18 h 46"/>
              <a:gd name="T22" fmla="*/ 18 w 47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" h="46">
                <a:moveTo>
                  <a:pt x="18" y="45"/>
                </a:moveTo>
                <a:lnTo>
                  <a:pt x="18" y="45"/>
                </a:lnTo>
                <a:cubicBezTo>
                  <a:pt x="9" y="45"/>
                  <a:pt x="0" y="36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37" y="0"/>
                  <a:pt x="46" y="9"/>
                  <a:pt x="46" y="18"/>
                </a:cubicBezTo>
                <a:cubicBezTo>
                  <a:pt x="46" y="36"/>
                  <a:pt x="37" y="45"/>
                  <a:pt x="18" y="45"/>
                </a:cubicBezTo>
                <a:close/>
                <a:moveTo>
                  <a:pt x="18" y="9"/>
                </a:moveTo>
                <a:lnTo>
                  <a:pt x="18" y="9"/>
                </a:lnTo>
                <a:lnTo>
                  <a:pt x="9" y="18"/>
                </a:lnTo>
                <a:cubicBezTo>
                  <a:pt x="9" y="27"/>
                  <a:pt x="18" y="36"/>
                  <a:pt x="18" y="36"/>
                </a:cubicBezTo>
                <a:cubicBezTo>
                  <a:pt x="27" y="36"/>
                  <a:pt x="37" y="27"/>
                  <a:pt x="37" y="18"/>
                </a:cubicBezTo>
                <a:cubicBezTo>
                  <a:pt x="37" y="18"/>
                  <a:pt x="27" y="9"/>
                  <a:pt x="18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72" name="Freeform 922">
            <a:extLst>
              <a:ext uri="{FF2B5EF4-FFF2-40B4-BE49-F238E27FC236}">
                <a16:creationId xmlns:a16="http://schemas.microsoft.com/office/drawing/2014/main" id="{38565F52-9585-634A-A061-FED36BF9D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63" y="1834585"/>
            <a:ext cx="24599" cy="22362"/>
          </a:xfrm>
          <a:custGeom>
            <a:avLst/>
            <a:gdLst>
              <a:gd name="T0" fmla="*/ 27 w 47"/>
              <a:gd name="T1" fmla="*/ 45 h 46"/>
              <a:gd name="T2" fmla="*/ 27 w 47"/>
              <a:gd name="T3" fmla="*/ 45 h 46"/>
              <a:gd name="T4" fmla="*/ 0 w 47"/>
              <a:gd name="T5" fmla="*/ 18 h 46"/>
              <a:gd name="T6" fmla="*/ 27 w 47"/>
              <a:gd name="T7" fmla="*/ 0 h 46"/>
              <a:gd name="T8" fmla="*/ 46 w 47"/>
              <a:gd name="T9" fmla="*/ 18 h 46"/>
              <a:gd name="T10" fmla="*/ 27 w 47"/>
              <a:gd name="T11" fmla="*/ 45 h 46"/>
              <a:gd name="T12" fmla="*/ 27 w 47"/>
              <a:gd name="T13" fmla="*/ 9 h 46"/>
              <a:gd name="T14" fmla="*/ 27 w 47"/>
              <a:gd name="T15" fmla="*/ 9 h 46"/>
              <a:gd name="T16" fmla="*/ 9 w 47"/>
              <a:gd name="T17" fmla="*/ 18 h 46"/>
              <a:gd name="T18" fmla="*/ 27 w 47"/>
              <a:gd name="T19" fmla="*/ 36 h 46"/>
              <a:gd name="T20" fmla="*/ 36 w 47"/>
              <a:gd name="T21" fmla="*/ 18 h 46"/>
              <a:gd name="T22" fmla="*/ 27 w 47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" h="46">
                <a:moveTo>
                  <a:pt x="27" y="45"/>
                </a:moveTo>
                <a:lnTo>
                  <a:pt x="27" y="45"/>
                </a:lnTo>
                <a:cubicBezTo>
                  <a:pt x="9" y="45"/>
                  <a:pt x="0" y="36"/>
                  <a:pt x="0" y="18"/>
                </a:cubicBezTo>
                <a:cubicBezTo>
                  <a:pt x="0" y="9"/>
                  <a:pt x="9" y="0"/>
                  <a:pt x="27" y="0"/>
                </a:cubicBezTo>
                <a:cubicBezTo>
                  <a:pt x="36" y="0"/>
                  <a:pt x="46" y="9"/>
                  <a:pt x="46" y="18"/>
                </a:cubicBezTo>
                <a:cubicBezTo>
                  <a:pt x="46" y="36"/>
                  <a:pt x="36" y="45"/>
                  <a:pt x="27" y="45"/>
                </a:cubicBezTo>
                <a:close/>
                <a:moveTo>
                  <a:pt x="27" y="9"/>
                </a:moveTo>
                <a:lnTo>
                  <a:pt x="27" y="9"/>
                </a:lnTo>
                <a:cubicBezTo>
                  <a:pt x="18" y="9"/>
                  <a:pt x="9" y="18"/>
                  <a:pt x="9" y="18"/>
                </a:cubicBezTo>
                <a:cubicBezTo>
                  <a:pt x="9" y="27"/>
                  <a:pt x="18" y="36"/>
                  <a:pt x="27" y="36"/>
                </a:cubicBezTo>
                <a:cubicBezTo>
                  <a:pt x="36" y="36"/>
                  <a:pt x="36" y="27"/>
                  <a:pt x="36" y="18"/>
                </a:cubicBezTo>
                <a:cubicBezTo>
                  <a:pt x="36" y="18"/>
                  <a:pt x="36" y="9"/>
                  <a:pt x="27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73" name="Freeform 923">
            <a:extLst>
              <a:ext uri="{FF2B5EF4-FFF2-40B4-BE49-F238E27FC236}">
                <a16:creationId xmlns:a16="http://schemas.microsoft.com/office/drawing/2014/main" id="{5D365647-5D56-9A45-B603-9C88BE8E6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3658" y="1834585"/>
            <a:ext cx="24598" cy="22362"/>
          </a:xfrm>
          <a:custGeom>
            <a:avLst/>
            <a:gdLst>
              <a:gd name="T0" fmla="*/ 19 w 47"/>
              <a:gd name="T1" fmla="*/ 45 h 46"/>
              <a:gd name="T2" fmla="*/ 19 w 47"/>
              <a:gd name="T3" fmla="*/ 45 h 46"/>
              <a:gd name="T4" fmla="*/ 0 w 47"/>
              <a:gd name="T5" fmla="*/ 18 h 46"/>
              <a:gd name="T6" fmla="*/ 19 w 47"/>
              <a:gd name="T7" fmla="*/ 0 h 46"/>
              <a:gd name="T8" fmla="*/ 46 w 47"/>
              <a:gd name="T9" fmla="*/ 18 h 46"/>
              <a:gd name="T10" fmla="*/ 19 w 47"/>
              <a:gd name="T11" fmla="*/ 45 h 46"/>
              <a:gd name="T12" fmla="*/ 19 w 47"/>
              <a:gd name="T13" fmla="*/ 9 h 46"/>
              <a:gd name="T14" fmla="*/ 19 w 47"/>
              <a:gd name="T15" fmla="*/ 9 h 46"/>
              <a:gd name="T16" fmla="*/ 0 w 47"/>
              <a:gd name="T17" fmla="*/ 18 h 46"/>
              <a:gd name="T18" fmla="*/ 19 w 47"/>
              <a:gd name="T19" fmla="*/ 36 h 46"/>
              <a:gd name="T20" fmla="*/ 37 w 47"/>
              <a:gd name="T21" fmla="*/ 18 h 46"/>
              <a:gd name="T22" fmla="*/ 19 w 47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" h="46">
                <a:moveTo>
                  <a:pt x="19" y="45"/>
                </a:moveTo>
                <a:lnTo>
                  <a:pt x="19" y="45"/>
                </a:lnTo>
                <a:cubicBezTo>
                  <a:pt x="10" y="45"/>
                  <a:pt x="0" y="36"/>
                  <a:pt x="0" y="18"/>
                </a:cubicBezTo>
                <a:cubicBezTo>
                  <a:pt x="0" y="9"/>
                  <a:pt x="10" y="0"/>
                  <a:pt x="19" y="0"/>
                </a:cubicBezTo>
                <a:cubicBezTo>
                  <a:pt x="28" y="0"/>
                  <a:pt x="46" y="9"/>
                  <a:pt x="46" y="18"/>
                </a:cubicBezTo>
                <a:cubicBezTo>
                  <a:pt x="46" y="36"/>
                  <a:pt x="28" y="45"/>
                  <a:pt x="19" y="45"/>
                </a:cubicBezTo>
                <a:close/>
                <a:moveTo>
                  <a:pt x="19" y="9"/>
                </a:moveTo>
                <a:lnTo>
                  <a:pt x="19" y="9"/>
                </a:lnTo>
                <a:cubicBezTo>
                  <a:pt x="10" y="9"/>
                  <a:pt x="0" y="18"/>
                  <a:pt x="0" y="18"/>
                </a:cubicBezTo>
                <a:cubicBezTo>
                  <a:pt x="0" y="27"/>
                  <a:pt x="10" y="36"/>
                  <a:pt x="19" y="36"/>
                </a:cubicBezTo>
                <a:cubicBezTo>
                  <a:pt x="28" y="36"/>
                  <a:pt x="37" y="27"/>
                  <a:pt x="37" y="18"/>
                </a:cubicBezTo>
                <a:cubicBezTo>
                  <a:pt x="37" y="18"/>
                  <a:pt x="28" y="9"/>
                  <a:pt x="19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74" name="Freeform 924">
            <a:extLst>
              <a:ext uri="{FF2B5EF4-FFF2-40B4-BE49-F238E27FC236}">
                <a16:creationId xmlns:a16="http://schemas.microsoft.com/office/drawing/2014/main" id="{FDB68B16-B86E-3643-A272-2C1D8FC82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4413" y="1807750"/>
            <a:ext cx="272817" cy="272817"/>
          </a:xfrm>
          <a:custGeom>
            <a:avLst/>
            <a:gdLst>
              <a:gd name="T0" fmla="*/ 272 w 537"/>
              <a:gd name="T1" fmla="*/ 535 h 536"/>
              <a:gd name="T2" fmla="*/ 272 w 537"/>
              <a:gd name="T3" fmla="*/ 535 h 536"/>
              <a:gd name="T4" fmla="*/ 82 w 537"/>
              <a:gd name="T5" fmla="*/ 454 h 536"/>
              <a:gd name="T6" fmla="*/ 0 w 537"/>
              <a:gd name="T7" fmla="*/ 263 h 536"/>
              <a:gd name="T8" fmla="*/ 82 w 537"/>
              <a:gd name="T9" fmla="*/ 73 h 536"/>
              <a:gd name="T10" fmla="*/ 272 w 537"/>
              <a:gd name="T11" fmla="*/ 0 h 536"/>
              <a:gd name="T12" fmla="*/ 463 w 537"/>
              <a:gd name="T13" fmla="*/ 73 h 536"/>
              <a:gd name="T14" fmla="*/ 536 w 537"/>
              <a:gd name="T15" fmla="*/ 263 h 536"/>
              <a:gd name="T16" fmla="*/ 463 w 537"/>
              <a:gd name="T17" fmla="*/ 454 h 536"/>
              <a:gd name="T18" fmla="*/ 272 w 537"/>
              <a:gd name="T19" fmla="*/ 535 h 536"/>
              <a:gd name="T20" fmla="*/ 272 w 537"/>
              <a:gd name="T21" fmla="*/ 27 h 536"/>
              <a:gd name="T22" fmla="*/ 272 w 537"/>
              <a:gd name="T23" fmla="*/ 27 h 536"/>
              <a:gd name="T24" fmla="*/ 37 w 537"/>
              <a:gd name="T25" fmla="*/ 263 h 536"/>
              <a:gd name="T26" fmla="*/ 272 w 537"/>
              <a:gd name="T27" fmla="*/ 499 h 536"/>
              <a:gd name="T28" fmla="*/ 508 w 537"/>
              <a:gd name="T29" fmla="*/ 263 h 536"/>
              <a:gd name="T30" fmla="*/ 272 w 537"/>
              <a:gd name="T31" fmla="*/ 27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37" h="536">
                <a:moveTo>
                  <a:pt x="272" y="535"/>
                </a:moveTo>
                <a:lnTo>
                  <a:pt x="272" y="535"/>
                </a:lnTo>
                <a:cubicBezTo>
                  <a:pt x="200" y="535"/>
                  <a:pt x="127" y="508"/>
                  <a:pt x="82" y="454"/>
                </a:cubicBezTo>
                <a:cubicBezTo>
                  <a:pt x="28" y="399"/>
                  <a:pt x="0" y="336"/>
                  <a:pt x="0" y="263"/>
                </a:cubicBezTo>
                <a:cubicBezTo>
                  <a:pt x="0" y="191"/>
                  <a:pt x="28" y="127"/>
                  <a:pt x="82" y="73"/>
                </a:cubicBezTo>
                <a:cubicBezTo>
                  <a:pt x="127" y="27"/>
                  <a:pt x="200" y="0"/>
                  <a:pt x="272" y="0"/>
                </a:cubicBezTo>
                <a:cubicBezTo>
                  <a:pt x="345" y="0"/>
                  <a:pt x="409" y="27"/>
                  <a:pt x="463" y="73"/>
                </a:cubicBezTo>
                <a:cubicBezTo>
                  <a:pt x="508" y="127"/>
                  <a:pt x="536" y="191"/>
                  <a:pt x="536" y="263"/>
                </a:cubicBezTo>
                <a:cubicBezTo>
                  <a:pt x="536" y="336"/>
                  <a:pt x="508" y="399"/>
                  <a:pt x="463" y="454"/>
                </a:cubicBezTo>
                <a:cubicBezTo>
                  <a:pt x="409" y="508"/>
                  <a:pt x="345" y="535"/>
                  <a:pt x="272" y="535"/>
                </a:cubicBezTo>
                <a:close/>
                <a:moveTo>
                  <a:pt x="272" y="27"/>
                </a:moveTo>
                <a:lnTo>
                  <a:pt x="272" y="27"/>
                </a:lnTo>
                <a:cubicBezTo>
                  <a:pt x="137" y="27"/>
                  <a:pt x="37" y="136"/>
                  <a:pt x="37" y="263"/>
                </a:cubicBezTo>
                <a:cubicBezTo>
                  <a:pt x="37" y="390"/>
                  <a:pt x="137" y="499"/>
                  <a:pt x="272" y="499"/>
                </a:cubicBezTo>
                <a:cubicBezTo>
                  <a:pt x="400" y="499"/>
                  <a:pt x="508" y="390"/>
                  <a:pt x="508" y="263"/>
                </a:cubicBezTo>
                <a:cubicBezTo>
                  <a:pt x="508" y="136"/>
                  <a:pt x="400" y="27"/>
                  <a:pt x="272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75" name="Freeform 925">
            <a:extLst>
              <a:ext uri="{FF2B5EF4-FFF2-40B4-BE49-F238E27FC236}">
                <a16:creationId xmlns:a16="http://schemas.microsoft.com/office/drawing/2014/main" id="{F067C3CA-23C7-5547-B71E-36D8CE25B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5720" y="1839057"/>
            <a:ext cx="207967" cy="207968"/>
          </a:xfrm>
          <a:custGeom>
            <a:avLst/>
            <a:gdLst>
              <a:gd name="T0" fmla="*/ 208 w 409"/>
              <a:gd name="T1" fmla="*/ 408 h 409"/>
              <a:gd name="T2" fmla="*/ 208 w 409"/>
              <a:gd name="T3" fmla="*/ 408 h 409"/>
              <a:gd name="T4" fmla="*/ 0 w 409"/>
              <a:gd name="T5" fmla="*/ 199 h 409"/>
              <a:gd name="T6" fmla="*/ 208 w 409"/>
              <a:gd name="T7" fmla="*/ 0 h 409"/>
              <a:gd name="T8" fmla="*/ 408 w 409"/>
              <a:gd name="T9" fmla="*/ 199 h 409"/>
              <a:gd name="T10" fmla="*/ 208 w 409"/>
              <a:gd name="T11" fmla="*/ 408 h 409"/>
              <a:gd name="T12" fmla="*/ 208 w 409"/>
              <a:gd name="T13" fmla="*/ 27 h 409"/>
              <a:gd name="T14" fmla="*/ 208 w 409"/>
              <a:gd name="T15" fmla="*/ 27 h 409"/>
              <a:gd name="T16" fmla="*/ 36 w 409"/>
              <a:gd name="T17" fmla="*/ 199 h 409"/>
              <a:gd name="T18" fmla="*/ 208 w 409"/>
              <a:gd name="T19" fmla="*/ 372 h 409"/>
              <a:gd name="T20" fmla="*/ 381 w 409"/>
              <a:gd name="T21" fmla="*/ 199 h 409"/>
              <a:gd name="T22" fmla="*/ 208 w 409"/>
              <a:gd name="T23" fmla="*/ 2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09" h="409">
                <a:moveTo>
                  <a:pt x="208" y="408"/>
                </a:moveTo>
                <a:lnTo>
                  <a:pt x="208" y="408"/>
                </a:lnTo>
                <a:cubicBezTo>
                  <a:pt x="91" y="408"/>
                  <a:pt x="0" y="317"/>
                  <a:pt x="0" y="199"/>
                </a:cubicBezTo>
                <a:cubicBezTo>
                  <a:pt x="0" y="90"/>
                  <a:pt x="91" y="0"/>
                  <a:pt x="208" y="0"/>
                </a:cubicBezTo>
                <a:cubicBezTo>
                  <a:pt x="317" y="0"/>
                  <a:pt x="408" y="90"/>
                  <a:pt x="408" y="199"/>
                </a:cubicBezTo>
                <a:cubicBezTo>
                  <a:pt x="408" y="317"/>
                  <a:pt x="317" y="408"/>
                  <a:pt x="208" y="408"/>
                </a:cubicBezTo>
                <a:close/>
                <a:moveTo>
                  <a:pt x="208" y="27"/>
                </a:moveTo>
                <a:lnTo>
                  <a:pt x="208" y="27"/>
                </a:lnTo>
                <a:cubicBezTo>
                  <a:pt x="109" y="27"/>
                  <a:pt x="36" y="109"/>
                  <a:pt x="36" y="199"/>
                </a:cubicBezTo>
                <a:cubicBezTo>
                  <a:pt x="36" y="299"/>
                  <a:pt x="109" y="372"/>
                  <a:pt x="208" y="372"/>
                </a:cubicBezTo>
                <a:cubicBezTo>
                  <a:pt x="299" y="372"/>
                  <a:pt x="381" y="299"/>
                  <a:pt x="381" y="199"/>
                </a:cubicBezTo>
                <a:cubicBezTo>
                  <a:pt x="381" y="109"/>
                  <a:pt x="299" y="27"/>
                  <a:pt x="208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14" name="Freeform 926">
            <a:extLst>
              <a:ext uri="{FF2B5EF4-FFF2-40B4-BE49-F238E27FC236}">
                <a16:creationId xmlns:a16="http://schemas.microsoft.com/office/drawing/2014/main" id="{33A5FD8A-26AD-7247-A900-049D995D6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9514" y="1890491"/>
            <a:ext cx="64851" cy="100629"/>
          </a:xfrm>
          <a:custGeom>
            <a:avLst/>
            <a:gdLst>
              <a:gd name="T0" fmla="*/ 54 w 128"/>
              <a:gd name="T1" fmla="*/ 199 h 200"/>
              <a:gd name="T2" fmla="*/ 54 w 128"/>
              <a:gd name="T3" fmla="*/ 199 h 200"/>
              <a:gd name="T4" fmla="*/ 9 w 128"/>
              <a:gd name="T5" fmla="*/ 190 h 200"/>
              <a:gd name="T6" fmla="*/ 0 w 128"/>
              <a:gd name="T7" fmla="*/ 172 h 200"/>
              <a:gd name="T8" fmla="*/ 18 w 128"/>
              <a:gd name="T9" fmla="*/ 163 h 200"/>
              <a:gd name="T10" fmla="*/ 82 w 128"/>
              <a:gd name="T11" fmla="*/ 163 h 200"/>
              <a:gd name="T12" fmla="*/ 100 w 128"/>
              <a:gd name="T13" fmla="*/ 145 h 200"/>
              <a:gd name="T14" fmla="*/ 54 w 128"/>
              <a:gd name="T15" fmla="*/ 108 h 200"/>
              <a:gd name="T16" fmla="*/ 18 w 128"/>
              <a:gd name="T17" fmla="*/ 90 h 200"/>
              <a:gd name="T18" fmla="*/ 0 w 128"/>
              <a:gd name="T19" fmla="*/ 54 h 200"/>
              <a:gd name="T20" fmla="*/ 27 w 128"/>
              <a:gd name="T21" fmla="*/ 9 h 200"/>
              <a:gd name="T22" fmla="*/ 118 w 128"/>
              <a:gd name="T23" fmla="*/ 9 h 200"/>
              <a:gd name="T24" fmla="*/ 118 w 128"/>
              <a:gd name="T25" fmla="*/ 27 h 200"/>
              <a:gd name="T26" fmla="*/ 100 w 128"/>
              <a:gd name="T27" fmla="*/ 36 h 200"/>
              <a:gd name="T28" fmla="*/ 36 w 128"/>
              <a:gd name="T29" fmla="*/ 36 h 200"/>
              <a:gd name="T30" fmla="*/ 27 w 128"/>
              <a:gd name="T31" fmla="*/ 54 h 200"/>
              <a:gd name="T32" fmla="*/ 63 w 128"/>
              <a:gd name="T33" fmla="*/ 90 h 200"/>
              <a:gd name="T34" fmla="*/ 100 w 128"/>
              <a:gd name="T35" fmla="*/ 108 h 200"/>
              <a:gd name="T36" fmla="*/ 118 w 128"/>
              <a:gd name="T37" fmla="*/ 145 h 200"/>
              <a:gd name="T38" fmla="*/ 100 w 128"/>
              <a:gd name="T39" fmla="*/ 190 h 200"/>
              <a:gd name="T40" fmla="*/ 54 w 128"/>
              <a:gd name="T41" fmla="*/ 199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8" h="200">
                <a:moveTo>
                  <a:pt x="54" y="199"/>
                </a:moveTo>
                <a:lnTo>
                  <a:pt x="54" y="199"/>
                </a:lnTo>
                <a:cubicBezTo>
                  <a:pt x="45" y="199"/>
                  <a:pt x="27" y="199"/>
                  <a:pt x="9" y="190"/>
                </a:cubicBezTo>
                <a:cubicBezTo>
                  <a:pt x="0" y="181"/>
                  <a:pt x="0" y="181"/>
                  <a:pt x="0" y="172"/>
                </a:cubicBezTo>
                <a:cubicBezTo>
                  <a:pt x="9" y="163"/>
                  <a:pt x="9" y="163"/>
                  <a:pt x="18" y="163"/>
                </a:cubicBezTo>
                <a:cubicBezTo>
                  <a:pt x="45" y="172"/>
                  <a:pt x="73" y="172"/>
                  <a:pt x="82" y="163"/>
                </a:cubicBezTo>
                <a:cubicBezTo>
                  <a:pt x="91" y="163"/>
                  <a:pt x="100" y="154"/>
                  <a:pt x="100" y="145"/>
                </a:cubicBezTo>
                <a:cubicBezTo>
                  <a:pt x="100" y="135"/>
                  <a:pt x="73" y="117"/>
                  <a:pt x="54" y="108"/>
                </a:cubicBezTo>
                <a:cubicBezTo>
                  <a:pt x="45" y="108"/>
                  <a:pt x="27" y="99"/>
                  <a:pt x="18" y="90"/>
                </a:cubicBezTo>
                <a:cubicBezTo>
                  <a:pt x="9" y="81"/>
                  <a:pt x="0" y="72"/>
                  <a:pt x="0" y="54"/>
                </a:cubicBezTo>
                <a:cubicBezTo>
                  <a:pt x="0" y="36"/>
                  <a:pt x="9" y="27"/>
                  <a:pt x="27" y="9"/>
                </a:cubicBezTo>
                <a:cubicBezTo>
                  <a:pt x="45" y="0"/>
                  <a:pt x="82" y="0"/>
                  <a:pt x="118" y="9"/>
                </a:cubicBezTo>
                <a:cubicBezTo>
                  <a:pt x="118" y="18"/>
                  <a:pt x="127" y="18"/>
                  <a:pt x="118" y="27"/>
                </a:cubicBezTo>
                <a:cubicBezTo>
                  <a:pt x="118" y="36"/>
                  <a:pt x="109" y="36"/>
                  <a:pt x="100" y="36"/>
                </a:cubicBezTo>
                <a:cubicBezTo>
                  <a:pt x="82" y="27"/>
                  <a:pt x="54" y="27"/>
                  <a:pt x="36" y="36"/>
                </a:cubicBezTo>
                <a:cubicBezTo>
                  <a:pt x="27" y="36"/>
                  <a:pt x="27" y="45"/>
                  <a:pt x="27" y="54"/>
                </a:cubicBezTo>
                <a:cubicBezTo>
                  <a:pt x="27" y="72"/>
                  <a:pt x="45" y="81"/>
                  <a:pt x="63" y="90"/>
                </a:cubicBezTo>
                <a:cubicBezTo>
                  <a:pt x="82" y="90"/>
                  <a:pt x="91" y="99"/>
                  <a:pt x="100" y="108"/>
                </a:cubicBezTo>
                <a:cubicBezTo>
                  <a:pt x="118" y="117"/>
                  <a:pt x="118" y="126"/>
                  <a:pt x="118" y="145"/>
                </a:cubicBezTo>
                <a:cubicBezTo>
                  <a:pt x="118" y="163"/>
                  <a:pt x="118" y="181"/>
                  <a:pt x="100" y="190"/>
                </a:cubicBezTo>
                <a:cubicBezTo>
                  <a:pt x="91" y="190"/>
                  <a:pt x="73" y="199"/>
                  <a:pt x="54" y="19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15" name="Freeform 927">
            <a:extLst>
              <a:ext uri="{FF2B5EF4-FFF2-40B4-BE49-F238E27FC236}">
                <a16:creationId xmlns:a16="http://schemas.microsoft.com/office/drawing/2014/main" id="{BB2D77C6-0F39-1B4A-B3C4-B10321E0D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877" y="1868129"/>
            <a:ext cx="15654" cy="24598"/>
          </a:xfrm>
          <a:custGeom>
            <a:avLst/>
            <a:gdLst>
              <a:gd name="T0" fmla="*/ 18 w 29"/>
              <a:gd name="T1" fmla="*/ 46 h 47"/>
              <a:gd name="T2" fmla="*/ 18 w 29"/>
              <a:gd name="T3" fmla="*/ 46 h 47"/>
              <a:gd name="T4" fmla="*/ 0 w 29"/>
              <a:gd name="T5" fmla="*/ 27 h 47"/>
              <a:gd name="T6" fmla="*/ 0 w 29"/>
              <a:gd name="T7" fmla="*/ 9 h 47"/>
              <a:gd name="T8" fmla="*/ 18 w 29"/>
              <a:gd name="T9" fmla="*/ 0 h 47"/>
              <a:gd name="T10" fmla="*/ 28 w 29"/>
              <a:gd name="T11" fmla="*/ 9 h 47"/>
              <a:gd name="T12" fmla="*/ 28 w 29"/>
              <a:gd name="T13" fmla="*/ 27 h 47"/>
              <a:gd name="T14" fmla="*/ 18 w 29"/>
              <a:gd name="T15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" h="47">
                <a:moveTo>
                  <a:pt x="18" y="46"/>
                </a:moveTo>
                <a:lnTo>
                  <a:pt x="18" y="46"/>
                </a:lnTo>
                <a:cubicBezTo>
                  <a:pt x="9" y="46"/>
                  <a:pt x="0" y="36"/>
                  <a:pt x="0" y="27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9" y="0"/>
                  <a:pt x="18" y="0"/>
                </a:cubicBezTo>
                <a:cubicBezTo>
                  <a:pt x="28" y="0"/>
                  <a:pt x="28" y="0"/>
                  <a:pt x="28" y="9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36"/>
                  <a:pt x="28" y="46"/>
                  <a:pt x="18" y="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16" name="Freeform 928">
            <a:extLst>
              <a:ext uri="{FF2B5EF4-FFF2-40B4-BE49-F238E27FC236}">
                <a16:creationId xmlns:a16="http://schemas.microsoft.com/office/drawing/2014/main" id="{DEDCDAE2-B175-C04E-AE0D-A1EBE4CBE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877" y="1991119"/>
            <a:ext cx="15654" cy="22362"/>
          </a:xfrm>
          <a:custGeom>
            <a:avLst/>
            <a:gdLst>
              <a:gd name="T0" fmla="*/ 18 w 29"/>
              <a:gd name="T1" fmla="*/ 45 h 46"/>
              <a:gd name="T2" fmla="*/ 18 w 29"/>
              <a:gd name="T3" fmla="*/ 45 h 46"/>
              <a:gd name="T4" fmla="*/ 0 w 29"/>
              <a:gd name="T5" fmla="*/ 36 h 46"/>
              <a:gd name="T6" fmla="*/ 0 w 29"/>
              <a:gd name="T7" fmla="*/ 18 h 46"/>
              <a:gd name="T8" fmla="*/ 18 w 29"/>
              <a:gd name="T9" fmla="*/ 0 h 46"/>
              <a:gd name="T10" fmla="*/ 28 w 29"/>
              <a:gd name="T11" fmla="*/ 18 h 46"/>
              <a:gd name="T12" fmla="*/ 28 w 29"/>
              <a:gd name="T13" fmla="*/ 36 h 46"/>
              <a:gd name="T14" fmla="*/ 18 w 29"/>
              <a:gd name="T15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" h="46">
                <a:moveTo>
                  <a:pt x="18" y="45"/>
                </a:moveTo>
                <a:lnTo>
                  <a:pt x="18" y="45"/>
                </a:lnTo>
                <a:cubicBezTo>
                  <a:pt x="9" y="45"/>
                  <a:pt x="0" y="45"/>
                  <a:pt x="0" y="36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8" y="0"/>
                  <a:pt x="28" y="9"/>
                  <a:pt x="28" y="18"/>
                </a:cubicBezTo>
                <a:cubicBezTo>
                  <a:pt x="28" y="36"/>
                  <a:pt x="28" y="36"/>
                  <a:pt x="28" y="36"/>
                </a:cubicBezTo>
                <a:cubicBezTo>
                  <a:pt x="28" y="45"/>
                  <a:pt x="28" y="45"/>
                  <a:pt x="18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38" name="Freeform 929">
            <a:extLst>
              <a:ext uri="{FF2B5EF4-FFF2-40B4-BE49-F238E27FC236}">
                <a16:creationId xmlns:a16="http://schemas.microsoft.com/office/drawing/2014/main" id="{3C2EDCFB-44ED-3046-BC69-E5A0420FD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0501" y="5179949"/>
            <a:ext cx="161007" cy="156535"/>
          </a:xfrm>
          <a:custGeom>
            <a:avLst/>
            <a:gdLst>
              <a:gd name="T0" fmla="*/ 227 w 319"/>
              <a:gd name="T1" fmla="*/ 308 h 309"/>
              <a:gd name="T2" fmla="*/ 227 w 319"/>
              <a:gd name="T3" fmla="*/ 308 h 309"/>
              <a:gd name="T4" fmla="*/ 218 w 319"/>
              <a:gd name="T5" fmla="*/ 299 h 309"/>
              <a:gd name="T6" fmla="*/ 27 w 319"/>
              <a:gd name="T7" fmla="*/ 109 h 309"/>
              <a:gd name="T8" fmla="*/ 27 w 319"/>
              <a:gd name="T9" fmla="*/ 18 h 309"/>
              <a:gd name="T10" fmla="*/ 73 w 319"/>
              <a:gd name="T11" fmla="*/ 0 h 309"/>
              <a:gd name="T12" fmla="*/ 73 w 319"/>
              <a:gd name="T13" fmla="*/ 0 h 309"/>
              <a:gd name="T14" fmla="*/ 118 w 319"/>
              <a:gd name="T15" fmla="*/ 18 h 309"/>
              <a:gd name="T16" fmla="*/ 318 w 319"/>
              <a:gd name="T17" fmla="*/ 208 h 309"/>
              <a:gd name="T18" fmla="*/ 318 w 319"/>
              <a:gd name="T19" fmla="*/ 217 h 309"/>
              <a:gd name="T20" fmla="*/ 318 w 319"/>
              <a:gd name="T21" fmla="*/ 227 h 309"/>
              <a:gd name="T22" fmla="*/ 236 w 319"/>
              <a:gd name="T23" fmla="*/ 299 h 309"/>
              <a:gd name="T24" fmla="*/ 227 w 319"/>
              <a:gd name="T25" fmla="*/ 308 h 309"/>
              <a:gd name="T26" fmla="*/ 73 w 319"/>
              <a:gd name="T27" fmla="*/ 27 h 309"/>
              <a:gd name="T28" fmla="*/ 73 w 319"/>
              <a:gd name="T29" fmla="*/ 27 h 309"/>
              <a:gd name="T30" fmla="*/ 73 w 319"/>
              <a:gd name="T31" fmla="*/ 27 h 309"/>
              <a:gd name="T32" fmla="*/ 45 w 319"/>
              <a:gd name="T33" fmla="*/ 36 h 309"/>
              <a:gd name="T34" fmla="*/ 45 w 319"/>
              <a:gd name="T35" fmla="*/ 91 h 309"/>
              <a:gd name="T36" fmla="*/ 227 w 319"/>
              <a:gd name="T37" fmla="*/ 272 h 309"/>
              <a:gd name="T38" fmla="*/ 282 w 319"/>
              <a:gd name="T39" fmla="*/ 217 h 309"/>
              <a:gd name="T40" fmla="*/ 100 w 319"/>
              <a:gd name="T41" fmla="*/ 36 h 309"/>
              <a:gd name="T42" fmla="*/ 73 w 319"/>
              <a:gd name="T43" fmla="*/ 27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19" h="309">
                <a:moveTo>
                  <a:pt x="227" y="308"/>
                </a:moveTo>
                <a:lnTo>
                  <a:pt x="227" y="308"/>
                </a:lnTo>
                <a:cubicBezTo>
                  <a:pt x="227" y="308"/>
                  <a:pt x="218" y="308"/>
                  <a:pt x="218" y="299"/>
                </a:cubicBezTo>
                <a:cubicBezTo>
                  <a:pt x="27" y="109"/>
                  <a:pt x="27" y="109"/>
                  <a:pt x="27" y="109"/>
                </a:cubicBezTo>
                <a:cubicBezTo>
                  <a:pt x="0" y="91"/>
                  <a:pt x="0" y="45"/>
                  <a:pt x="27" y="18"/>
                </a:cubicBezTo>
                <a:cubicBezTo>
                  <a:pt x="36" y="0"/>
                  <a:pt x="55" y="0"/>
                  <a:pt x="73" y="0"/>
                </a:cubicBezTo>
                <a:lnTo>
                  <a:pt x="73" y="0"/>
                </a:lnTo>
                <a:cubicBezTo>
                  <a:pt x="91" y="0"/>
                  <a:pt x="109" y="0"/>
                  <a:pt x="118" y="18"/>
                </a:cubicBezTo>
                <a:cubicBezTo>
                  <a:pt x="318" y="208"/>
                  <a:pt x="318" y="208"/>
                  <a:pt x="318" y="208"/>
                </a:cubicBezTo>
                <a:lnTo>
                  <a:pt x="318" y="217"/>
                </a:lnTo>
                <a:cubicBezTo>
                  <a:pt x="318" y="227"/>
                  <a:pt x="318" y="227"/>
                  <a:pt x="318" y="227"/>
                </a:cubicBezTo>
                <a:cubicBezTo>
                  <a:pt x="236" y="299"/>
                  <a:pt x="236" y="299"/>
                  <a:pt x="236" y="299"/>
                </a:cubicBezTo>
                <a:cubicBezTo>
                  <a:pt x="236" y="308"/>
                  <a:pt x="227" y="308"/>
                  <a:pt x="227" y="308"/>
                </a:cubicBezTo>
                <a:close/>
                <a:moveTo>
                  <a:pt x="73" y="27"/>
                </a:moveTo>
                <a:lnTo>
                  <a:pt x="73" y="27"/>
                </a:lnTo>
                <a:lnTo>
                  <a:pt x="73" y="27"/>
                </a:lnTo>
                <a:cubicBezTo>
                  <a:pt x="64" y="27"/>
                  <a:pt x="55" y="27"/>
                  <a:pt x="45" y="36"/>
                </a:cubicBezTo>
                <a:cubicBezTo>
                  <a:pt x="27" y="54"/>
                  <a:pt x="27" y="82"/>
                  <a:pt x="45" y="91"/>
                </a:cubicBezTo>
                <a:cubicBezTo>
                  <a:pt x="227" y="272"/>
                  <a:pt x="227" y="272"/>
                  <a:pt x="227" y="272"/>
                </a:cubicBezTo>
                <a:cubicBezTo>
                  <a:pt x="282" y="217"/>
                  <a:pt x="282" y="217"/>
                  <a:pt x="282" y="217"/>
                </a:cubicBezTo>
                <a:cubicBezTo>
                  <a:pt x="100" y="36"/>
                  <a:pt x="100" y="36"/>
                  <a:pt x="100" y="36"/>
                </a:cubicBezTo>
                <a:cubicBezTo>
                  <a:pt x="91" y="27"/>
                  <a:pt x="82" y="27"/>
                  <a:pt x="73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39" name="Freeform 930">
            <a:extLst>
              <a:ext uri="{FF2B5EF4-FFF2-40B4-BE49-F238E27FC236}">
                <a16:creationId xmlns:a16="http://schemas.microsoft.com/office/drawing/2014/main" id="{2BB364AC-74DE-5041-99CE-19881FDBB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9116" y="4958565"/>
            <a:ext cx="252692" cy="248218"/>
          </a:xfrm>
          <a:custGeom>
            <a:avLst/>
            <a:gdLst>
              <a:gd name="T0" fmla="*/ 254 w 500"/>
              <a:gd name="T1" fmla="*/ 490 h 491"/>
              <a:gd name="T2" fmla="*/ 254 w 500"/>
              <a:gd name="T3" fmla="*/ 490 h 491"/>
              <a:gd name="T4" fmla="*/ 0 w 500"/>
              <a:gd name="T5" fmla="*/ 245 h 491"/>
              <a:gd name="T6" fmla="*/ 254 w 500"/>
              <a:gd name="T7" fmla="*/ 0 h 491"/>
              <a:gd name="T8" fmla="*/ 499 w 500"/>
              <a:gd name="T9" fmla="*/ 245 h 491"/>
              <a:gd name="T10" fmla="*/ 254 w 500"/>
              <a:gd name="T11" fmla="*/ 490 h 491"/>
              <a:gd name="T12" fmla="*/ 254 w 500"/>
              <a:gd name="T13" fmla="*/ 27 h 491"/>
              <a:gd name="T14" fmla="*/ 254 w 500"/>
              <a:gd name="T15" fmla="*/ 27 h 491"/>
              <a:gd name="T16" fmla="*/ 36 w 500"/>
              <a:gd name="T17" fmla="*/ 245 h 491"/>
              <a:gd name="T18" fmla="*/ 254 w 500"/>
              <a:gd name="T19" fmla="*/ 463 h 491"/>
              <a:gd name="T20" fmla="*/ 471 w 500"/>
              <a:gd name="T21" fmla="*/ 245 h 491"/>
              <a:gd name="T22" fmla="*/ 254 w 500"/>
              <a:gd name="T23" fmla="*/ 27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0" h="491">
                <a:moveTo>
                  <a:pt x="254" y="490"/>
                </a:moveTo>
                <a:lnTo>
                  <a:pt x="254" y="490"/>
                </a:lnTo>
                <a:cubicBezTo>
                  <a:pt x="118" y="490"/>
                  <a:pt x="0" y="381"/>
                  <a:pt x="0" y="245"/>
                </a:cubicBezTo>
                <a:cubicBezTo>
                  <a:pt x="0" y="109"/>
                  <a:pt x="118" y="0"/>
                  <a:pt x="254" y="0"/>
                </a:cubicBezTo>
                <a:cubicBezTo>
                  <a:pt x="390" y="0"/>
                  <a:pt x="499" y="109"/>
                  <a:pt x="499" y="245"/>
                </a:cubicBezTo>
                <a:cubicBezTo>
                  <a:pt x="499" y="381"/>
                  <a:pt x="390" y="490"/>
                  <a:pt x="254" y="490"/>
                </a:cubicBezTo>
                <a:close/>
                <a:moveTo>
                  <a:pt x="254" y="27"/>
                </a:moveTo>
                <a:lnTo>
                  <a:pt x="254" y="27"/>
                </a:lnTo>
                <a:cubicBezTo>
                  <a:pt x="127" y="27"/>
                  <a:pt x="36" y="127"/>
                  <a:pt x="36" y="245"/>
                </a:cubicBezTo>
                <a:cubicBezTo>
                  <a:pt x="36" y="363"/>
                  <a:pt x="127" y="463"/>
                  <a:pt x="254" y="463"/>
                </a:cubicBezTo>
                <a:cubicBezTo>
                  <a:pt x="372" y="463"/>
                  <a:pt x="471" y="363"/>
                  <a:pt x="471" y="245"/>
                </a:cubicBezTo>
                <a:cubicBezTo>
                  <a:pt x="471" y="127"/>
                  <a:pt x="372" y="27"/>
                  <a:pt x="254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40" name="Freeform 931">
            <a:extLst>
              <a:ext uri="{FF2B5EF4-FFF2-40B4-BE49-F238E27FC236}">
                <a16:creationId xmlns:a16="http://schemas.microsoft.com/office/drawing/2014/main" id="{046A53DA-5108-8D40-9AC3-9876424B2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6077" y="5001053"/>
            <a:ext cx="161007" cy="161007"/>
          </a:xfrm>
          <a:custGeom>
            <a:avLst/>
            <a:gdLst>
              <a:gd name="T0" fmla="*/ 163 w 318"/>
              <a:gd name="T1" fmla="*/ 317 h 318"/>
              <a:gd name="T2" fmla="*/ 163 w 318"/>
              <a:gd name="T3" fmla="*/ 317 h 318"/>
              <a:gd name="T4" fmla="*/ 45 w 318"/>
              <a:gd name="T5" fmla="*/ 272 h 318"/>
              <a:gd name="T6" fmla="*/ 0 w 318"/>
              <a:gd name="T7" fmla="*/ 163 h 318"/>
              <a:gd name="T8" fmla="*/ 45 w 318"/>
              <a:gd name="T9" fmla="*/ 45 h 318"/>
              <a:gd name="T10" fmla="*/ 163 w 318"/>
              <a:gd name="T11" fmla="*/ 0 h 318"/>
              <a:gd name="T12" fmla="*/ 272 w 318"/>
              <a:gd name="T13" fmla="*/ 45 h 318"/>
              <a:gd name="T14" fmla="*/ 317 w 318"/>
              <a:gd name="T15" fmla="*/ 163 h 318"/>
              <a:gd name="T16" fmla="*/ 272 w 318"/>
              <a:gd name="T17" fmla="*/ 272 h 318"/>
              <a:gd name="T18" fmla="*/ 163 w 318"/>
              <a:gd name="T19" fmla="*/ 317 h 318"/>
              <a:gd name="T20" fmla="*/ 163 w 318"/>
              <a:gd name="T21" fmla="*/ 18 h 318"/>
              <a:gd name="T22" fmla="*/ 163 w 318"/>
              <a:gd name="T23" fmla="*/ 18 h 318"/>
              <a:gd name="T24" fmla="*/ 18 w 318"/>
              <a:gd name="T25" fmla="*/ 163 h 318"/>
              <a:gd name="T26" fmla="*/ 163 w 318"/>
              <a:gd name="T27" fmla="*/ 299 h 318"/>
              <a:gd name="T28" fmla="*/ 299 w 318"/>
              <a:gd name="T29" fmla="*/ 163 h 318"/>
              <a:gd name="T30" fmla="*/ 163 w 318"/>
              <a:gd name="T31" fmla="*/ 1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8" h="318">
                <a:moveTo>
                  <a:pt x="163" y="317"/>
                </a:moveTo>
                <a:lnTo>
                  <a:pt x="163" y="317"/>
                </a:lnTo>
                <a:cubicBezTo>
                  <a:pt x="117" y="317"/>
                  <a:pt x="81" y="308"/>
                  <a:pt x="45" y="272"/>
                </a:cubicBezTo>
                <a:cubicBezTo>
                  <a:pt x="18" y="245"/>
                  <a:pt x="0" y="200"/>
                  <a:pt x="0" y="163"/>
                </a:cubicBezTo>
                <a:cubicBezTo>
                  <a:pt x="0" y="118"/>
                  <a:pt x="18" y="82"/>
                  <a:pt x="45" y="45"/>
                </a:cubicBezTo>
                <a:cubicBezTo>
                  <a:pt x="81" y="18"/>
                  <a:pt x="117" y="0"/>
                  <a:pt x="163" y="0"/>
                </a:cubicBezTo>
                <a:cubicBezTo>
                  <a:pt x="199" y="0"/>
                  <a:pt x="244" y="18"/>
                  <a:pt x="272" y="45"/>
                </a:cubicBezTo>
                <a:cubicBezTo>
                  <a:pt x="308" y="82"/>
                  <a:pt x="317" y="118"/>
                  <a:pt x="317" y="163"/>
                </a:cubicBezTo>
                <a:cubicBezTo>
                  <a:pt x="317" y="200"/>
                  <a:pt x="308" y="245"/>
                  <a:pt x="272" y="272"/>
                </a:cubicBezTo>
                <a:cubicBezTo>
                  <a:pt x="244" y="308"/>
                  <a:pt x="199" y="317"/>
                  <a:pt x="163" y="317"/>
                </a:cubicBezTo>
                <a:close/>
                <a:moveTo>
                  <a:pt x="163" y="18"/>
                </a:moveTo>
                <a:lnTo>
                  <a:pt x="163" y="18"/>
                </a:lnTo>
                <a:cubicBezTo>
                  <a:pt x="81" y="18"/>
                  <a:pt x="18" y="82"/>
                  <a:pt x="18" y="163"/>
                </a:cubicBezTo>
                <a:cubicBezTo>
                  <a:pt x="18" y="236"/>
                  <a:pt x="81" y="299"/>
                  <a:pt x="163" y="299"/>
                </a:cubicBezTo>
                <a:cubicBezTo>
                  <a:pt x="235" y="299"/>
                  <a:pt x="299" y="236"/>
                  <a:pt x="299" y="163"/>
                </a:cubicBezTo>
                <a:cubicBezTo>
                  <a:pt x="299" y="82"/>
                  <a:pt x="235" y="18"/>
                  <a:pt x="163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41" name="Freeform 932">
            <a:extLst>
              <a:ext uri="{FF2B5EF4-FFF2-40B4-BE49-F238E27FC236}">
                <a16:creationId xmlns:a16="http://schemas.microsoft.com/office/drawing/2014/main" id="{7E5B8CA9-7435-7243-B75F-C8BD91E9D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3966" y="5018942"/>
            <a:ext cx="125228" cy="125228"/>
          </a:xfrm>
          <a:custGeom>
            <a:avLst/>
            <a:gdLst>
              <a:gd name="T0" fmla="*/ 127 w 246"/>
              <a:gd name="T1" fmla="*/ 245 h 246"/>
              <a:gd name="T2" fmla="*/ 127 w 246"/>
              <a:gd name="T3" fmla="*/ 245 h 246"/>
              <a:gd name="T4" fmla="*/ 0 w 246"/>
              <a:gd name="T5" fmla="*/ 127 h 246"/>
              <a:gd name="T6" fmla="*/ 127 w 246"/>
              <a:gd name="T7" fmla="*/ 0 h 246"/>
              <a:gd name="T8" fmla="*/ 245 w 246"/>
              <a:gd name="T9" fmla="*/ 127 h 246"/>
              <a:gd name="T10" fmla="*/ 127 w 246"/>
              <a:gd name="T11" fmla="*/ 245 h 246"/>
              <a:gd name="T12" fmla="*/ 127 w 246"/>
              <a:gd name="T13" fmla="*/ 18 h 246"/>
              <a:gd name="T14" fmla="*/ 127 w 246"/>
              <a:gd name="T15" fmla="*/ 18 h 246"/>
              <a:gd name="T16" fmla="*/ 18 w 246"/>
              <a:gd name="T17" fmla="*/ 127 h 246"/>
              <a:gd name="T18" fmla="*/ 127 w 246"/>
              <a:gd name="T19" fmla="*/ 227 h 246"/>
              <a:gd name="T20" fmla="*/ 227 w 246"/>
              <a:gd name="T21" fmla="*/ 127 h 246"/>
              <a:gd name="T22" fmla="*/ 127 w 246"/>
              <a:gd name="T23" fmla="*/ 18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6" h="246">
                <a:moveTo>
                  <a:pt x="127" y="245"/>
                </a:moveTo>
                <a:lnTo>
                  <a:pt x="127" y="245"/>
                </a:lnTo>
                <a:cubicBezTo>
                  <a:pt x="54" y="245"/>
                  <a:pt x="0" y="191"/>
                  <a:pt x="0" y="127"/>
                </a:cubicBezTo>
                <a:cubicBezTo>
                  <a:pt x="0" y="55"/>
                  <a:pt x="54" y="0"/>
                  <a:pt x="127" y="0"/>
                </a:cubicBezTo>
                <a:cubicBezTo>
                  <a:pt x="190" y="0"/>
                  <a:pt x="245" y="55"/>
                  <a:pt x="245" y="127"/>
                </a:cubicBezTo>
                <a:cubicBezTo>
                  <a:pt x="245" y="191"/>
                  <a:pt x="190" y="245"/>
                  <a:pt x="127" y="245"/>
                </a:cubicBezTo>
                <a:close/>
                <a:moveTo>
                  <a:pt x="127" y="18"/>
                </a:moveTo>
                <a:lnTo>
                  <a:pt x="127" y="18"/>
                </a:lnTo>
                <a:cubicBezTo>
                  <a:pt x="63" y="18"/>
                  <a:pt x="18" y="73"/>
                  <a:pt x="18" y="127"/>
                </a:cubicBezTo>
                <a:cubicBezTo>
                  <a:pt x="18" y="182"/>
                  <a:pt x="63" y="227"/>
                  <a:pt x="127" y="227"/>
                </a:cubicBezTo>
                <a:cubicBezTo>
                  <a:pt x="181" y="227"/>
                  <a:pt x="227" y="182"/>
                  <a:pt x="227" y="127"/>
                </a:cubicBezTo>
                <a:cubicBezTo>
                  <a:pt x="227" y="73"/>
                  <a:pt x="181" y="18"/>
                  <a:pt x="127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42" name="Freeform 933">
            <a:extLst>
              <a:ext uri="{FF2B5EF4-FFF2-40B4-BE49-F238E27FC236}">
                <a16:creationId xmlns:a16="http://schemas.microsoft.com/office/drawing/2014/main" id="{116921D0-01B3-CB47-B90E-4CEA04D22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91" y="5050249"/>
            <a:ext cx="38015" cy="60379"/>
          </a:xfrm>
          <a:custGeom>
            <a:avLst/>
            <a:gdLst>
              <a:gd name="T0" fmla="*/ 28 w 74"/>
              <a:gd name="T1" fmla="*/ 118 h 119"/>
              <a:gd name="T2" fmla="*/ 28 w 74"/>
              <a:gd name="T3" fmla="*/ 118 h 119"/>
              <a:gd name="T4" fmla="*/ 0 w 74"/>
              <a:gd name="T5" fmla="*/ 109 h 119"/>
              <a:gd name="T6" fmla="*/ 0 w 74"/>
              <a:gd name="T7" fmla="*/ 100 h 119"/>
              <a:gd name="T8" fmla="*/ 9 w 74"/>
              <a:gd name="T9" fmla="*/ 100 h 119"/>
              <a:gd name="T10" fmla="*/ 46 w 74"/>
              <a:gd name="T11" fmla="*/ 100 h 119"/>
              <a:gd name="T12" fmla="*/ 55 w 74"/>
              <a:gd name="T13" fmla="*/ 91 h 119"/>
              <a:gd name="T14" fmla="*/ 28 w 74"/>
              <a:gd name="T15" fmla="*/ 63 h 119"/>
              <a:gd name="T16" fmla="*/ 9 w 74"/>
              <a:gd name="T17" fmla="*/ 54 h 119"/>
              <a:gd name="T18" fmla="*/ 0 w 74"/>
              <a:gd name="T19" fmla="*/ 36 h 119"/>
              <a:gd name="T20" fmla="*/ 9 w 74"/>
              <a:gd name="T21" fmla="*/ 9 h 119"/>
              <a:gd name="T22" fmla="*/ 64 w 74"/>
              <a:gd name="T23" fmla="*/ 9 h 119"/>
              <a:gd name="T24" fmla="*/ 73 w 74"/>
              <a:gd name="T25" fmla="*/ 18 h 119"/>
              <a:gd name="T26" fmla="*/ 64 w 74"/>
              <a:gd name="T27" fmla="*/ 18 h 119"/>
              <a:gd name="T28" fmla="*/ 19 w 74"/>
              <a:gd name="T29" fmla="*/ 18 h 119"/>
              <a:gd name="T30" fmla="*/ 9 w 74"/>
              <a:gd name="T31" fmla="*/ 36 h 119"/>
              <a:gd name="T32" fmla="*/ 37 w 74"/>
              <a:gd name="T33" fmla="*/ 54 h 119"/>
              <a:gd name="T34" fmla="*/ 55 w 74"/>
              <a:gd name="T35" fmla="*/ 63 h 119"/>
              <a:gd name="T36" fmla="*/ 73 w 74"/>
              <a:gd name="T37" fmla="*/ 91 h 119"/>
              <a:gd name="T38" fmla="*/ 55 w 74"/>
              <a:gd name="T39" fmla="*/ 109 h 119"/>
              <a:gd name="T40" fmla="*/ 28 w 74"/>
              <a:gd name="T41" fmla="*/ 118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4" h="119">
                <a:moveTo>
                  <a:pt x="28" y="118"/>
                </a:moveTo>
                <a:lnTo>
                  <a:pt x="28" y="118"/>
                </a:lnTo>
                <a:cubicBezTo>
                  <a:pt x="19" y="118"/>
                  <a:pt x="9" y="118"/>
                  <a:pt x="0" y="109"/>
                </a:cubicBezTo>
                <a:cubicBezTo>
                  <a:pt x="0" y="109"/>
                  <a:pt x="0" y="109"/>
                  <a:pt x="0" y="100"/>
                </a:cubicBezTo>
                <a:lnTo>
                  <a:pt x="9" y="100"/>
                </a:lnTo>
                <a:cubicBezTo>
                  <a:pt x="28" y="109"/>
                  <a:pt x="37" y="109"/>
                  <a:pt x="46" y="100"/>
                </a:cubicBezTo>
                <a:cubicBezTo>
                  <a:pt x="55" y="100"/>
                  <a:pt x="55" y="91"/>
                  <a:pt x="55" y="91"/>
                </a:cubicBezTo>
                <a:cubicBezTo>
                  <a:pt x="55" y="82"/>
                  <a:pt x="46" y="72"/>
                  <a:pt x="28" y="63"/>
                </a:cubicBezTo>
                <a:cubicBezTo>
                  <a:pt x="28" y="63"/>
                  <a:pt x="19" y="63"/>
                  <a:pt x="9" y="54"/>
                </a:cubicBezTo>
                <a:cubicBezTo>
                  <a:pt x="0" y="45"/>
                  <a:pt x="0" y="45"/>
                  <a:pt x="0" y="36"/>
                </a:cubicBezTo>
                <a:cubicBezTo>
                  <a:pt x="0" y="27"/>
                  <a:pt x="0" y="18"/>
                  <a:pt x="9" y="9"/>
                </a:cubicBezTo>
                <a:cubicBezTo>
                  <a:pt x="28" y="0"/>
                  <a:pt x="46" y="0"/>
                  <a:pt x="64" y="9"/>
                </a:cubicBezTo>
                <a:cubicBezTo>
                  <a:pt x="73" y="9"/>
                  <a:pt x="73" y="9"/>
                  <a:pt x="73" y="18"/>
                </a:cubicBezTo>
                <a:cubicBezTo>
                  <a:pt x="64" y="18"/>
                  <a:pt x="64" y="18"/>
                  <a:pt x="64" y="18"/>
                </a:cubicBezTo>
                <a:cubicBezTo>
                  <a:pt x="46" y="18"/>
                  <a:pt x="28" y="18"/>
                  <a:pt x="19" y="18"/>
                </a:cubicBezTo>
                <a:cubicBezTo>
                  <a:pt x="19" y="27"/>
                  <a:pt x="9" y="27"/>
                  <a:pt x="9" y="36"/>
                </a:cubicBezTo>
                <a:cubicBezTo>
                  <a:pt x="9" y="45"/>
                  <a:pt x="28" y="45"/>
                  <a:pt x="37" y="54"/>
                </a:cubicBezTo>
                <a:cubicBezTo>
                  <a:pt x="46" y="54"/>
                  <a:pt x="55" y="63"/>
                  <a:pt x="55" y="63"/>
                </a:cubicBezTo>
                <a:cubicBezTo>
                  <a:pt x="64" y="72"/>
                  <a:pt x="73" y="82"/>
                  <a:pt x="73" y="91"/>
                </a:cubicBezTo>
                <a:cubicBezTo>
                  <a:pt x="73" y="100"/>
                  <a:pt x="64" y="109"/>
                  <a:pt x="55" y="109"/>
                </a:cubicBezTo>
                <a:cubicBezTo>
                  <a:pt x="46" y="118"/>
                  <a:pt x="37" y="118"/>
                  <a:pt x="28" y="11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43" name="Freeform 934">
            <a:extLst>
              <a:ext uri="{FF2B5EF4-FFF2-40B4-BE49-F238E27FC236}">
                <a16:creationId xmlns:a16="http://schemas.microsoft.com/office/drawing/2014/main" id="{80DAC309-BAD5-D747-8F15-A922354BF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4343" y="5036832"/>
            <a:ext cx="8945" cy="13417"/>
          </a:xfrm>
          <a:custGeom>
            <a:avLst/>
            <a:gdLst>
              <a:gd name="T0" fmla="*/ 9 w 19"/>
              <a:gd name="T1" fmla="*/ 27 h 28"/>
              <a:gd name="T2" fmla="*/ 9 w 19"/>
              <a:gd name="T3" fmla="*/ 27 h 28"/>
              <a:gd name="T4" fmla="*/ 0 w 19"/>
              <a:gd name="T5" fmla="*/ 18 h 28"/>
              <a:gd name="T6" fmla="*/ 0 w 19"/>
              <a:gd name="T7" fmla="*/ 9 h 28"/>
              <a:gd name="T8" fmla="*/ 9 w 19"/>
              <a:gd name="T9" fmla="*/ 0 h 28"/>
              <a:gd name="T10" fmla="*/ 18 w 19"/>
              <a:gd name="T11" fmla="*/ 9 h 28"/>
              <a:gd name="T12" fmla="*/ 18 w 19"/>
              <a:gd name="T13" fmla="*/ 18 h 28"/>
              <a:gd name="T14" fmla="*/ 9 w 19"/>
              <a:gd name="T15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28">
                <a:moveTo>
                  <a:pt x="9" y="27"/>
                </a:moveTo>
                <a:lnTo>
                  <a:pt x="9" y="27"/>
                </a:lnTo>
                <a:cubicBezTo>
                  <a:pt x="0" y="27"/>
                  <a:pt x="0" y="18"/>
                  <a:pt x="0" y="18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9" y="0"/>
                  <a:pt x="18" y="0"/>
                  <a:pt x="18" y="9"/>
                </a:cubicBezTo>
                <a:cubicBezTo>
                  <a:pt x="18" y="18"/>
                  <a:pt x="18" y="18"/>
                  <a:pt x="18" y="18"/>
                </a:cubicBezTo>
                <a:lnTo>
                  <a:pt x="9" y="2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44" name="Freeform 935">
            <a:extLst>
              <a:ext uri="{FF2B5EF4-FFF2-40B4-BE49-F238E27FC236}">
                <a16:creationId xmlns:a16="http://schemas.microsoft.com/office/drawing/2014/main" id="{B45F4E89-FBCF-E547-9B91-5EF4D471B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4343" y="5110628"/>
            <a:ext cx="8945" cy="13417"/>
          </a:xfrm>
          <a:custGeom>
            <a:avLst/>
            <a:gdLst>
              <a:gd name="T0" fmla="*/ 9 w 19"/>
              <a:gd name="T1" fmla="*/ 27 h 28"/>
              <a:gd name="T2" fmla="*/ 9 w 19"/>
              <a:gd name="T3" fmla="*/ 27 h 28"/>
              <a:gd name="T4" fmla="*/ 0 w 19"/>
              <a:gd name="T5" fmla="*/ 27 h 28"/>
              <a:gd name="T6" fmla="*/ 0 w 19"/>
              <a:gd name="T7" fmla="*/ 9 h 28"/>
              <a:gd name="T8" fmla="*/ 9 w 19"/>
              <a:gd name="T9" fmla="*/ 0 h 28"/>
              <a:gd name="T10" fmla="*/ 18 w 19"/>
              <a:gd name="T11" fmla="*/ 9 h 28"/>
              <a:gd name="T12" fmla="*/ 18 w 19"/>
              <a:gd name="T13" fmla="*/ 27 h 28"/>
              <a:gd name="T14" fmla="*/ 9 w 19"/>
              <a:gd name="T15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28">
                <a:moveTo>
                  <a:pt x="9" y="27"/>
                </a:moveTo>
                <a:lnTo>
                  <a:pt x="9" y="27"/>
                </a:ln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0"/>
                  <a:pt x="9" y="0"/>
                </a:cubicBezTo>
                <a:lnTo>
                  <a:pt x="18" y="9"/>
                </a:lnTo>
                <a:cubicBezTo>
                  <a:pt x="18" y="27"/>
                  <a:pt x="18" y="27"/>
                  <a:pt x="18" y="27"/>
                </a:cubicBezTo>
                <a:lnTo>
                  <a:pt x="9" y="2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45" name="Freeform 936">
            <a:extLst>
              <a:ext uri="{FF2B5EF4-FFF2-40B4-BE49-F238E27FC236}">
                <a16:creationId xmlns:a16="http://schemas.microsoft.com/office/drawing/2014/main" id="{BD9FA977-AD78-9749-96FF-BC103ED2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2533" y="3330607"/>
            <a:ext cx="339904" cy="395808"/>
          </a:xfrm>
          <a:custGeom>
            <a:avLst/>
            <a:gdLst>
              <a:gd name="T0" fmla="*/ 336 w 672"/>
              <a:gd name="T1" fmla="*/ 780 h 781"/>
              <a:gd name="T2" fmla="*/ 336 w 672"/>
              <a:gd name="T3" fmla="*/ 780 h 781"/>
              <a:gd name="T4" fmla="*/ 336 w 672"/>
              <a:gd name="T5" fmla="*/ 780 h 781"/>
              <a:gd name="T6" fmla="*/ 145 w 672"/>
              <a:gd name="T7" fmla="*/ 634 h 781"/>
              <a:gd name="T8" fmla="*/ 36 w 672"/>
              <a:gd name="T9" fmla="*/ 380 h 781"/>
              <a:gd name="T10" fmla="*/ 0 w 672"/>
              <a:gd name="T11" fmla="*/ 164 h 781"/>
              <a:gd name="T12" fmla="*/ 18 w 672"/>
              <a:gd name="T13" fmla="*/ 127 h 781"/>
              <a:gd name="T14" fmla="*/ 54 w 672"/>
              <a:gd name="T15" fmla="*/ 100 h 781"/>
              <a:gd name="T16" fmla="*/ 308 w 672"/>
              <a:gd name="T17" fmla="*/ 18 h 781"/>
              <a:gd name="T18" fmla="*/ 372 w 672"/>
              <a:gd name="T19" fmla="*/ 18 h 781"/>
              <a:gd name="T20" fmla="*/ 626 w 672"/>
              <a:gd name="T21" fmla="*/ 100 h 781"/>
              <a:gd name="T22" fmla="*/ 662 w 672"/>
              <a:gd name="T23" fmla="*/ 118 h 781"/>
              <a:gd name="T24" fmla="*/ 671 w 672"/>
              <a:gd name="T25" fmla="*/ 164 h 781"/>
              <a:gd name="T26" fmla="*/ 635 w 672"/>
              <a:gd name="T27" fmla="*/ 380 h 781"/>
              <a:gd name="T28" fmla="*/ 535 w 672"/>
              <a:gd name="T29" fmla="*/ 634 h 781"/>
              <a:gd name="T30" fmla="*/ 345 w 672"/>
              <a:gd name="T31" fmla="*/ 780 h 781"/>
              <a:gd name="T32" fmla="*/ 336 w 672"/>
              <a:gd name="T33" fmla="*/ 780 h 781"/>
              <a:gd name="T34" fmla="*/ 336 w 672"/>
              <a:gd name="T35" fmla="*/ 37 h 781"/>
              <a:gd name="T36" fmla="*/ 336 w 672"/>
              <a:gd name="T37" fmla="*/ 37 h 781"/>
              <a:gd name="T38" fmla="*/ 327 w 672"/>
              <a:gd name="T39" fmla="*/ 37 h 781"/>
              <a:gd name="T40" fmla="*/ 54 w 672"/>
              <a:gd name="T41" fmla="*/ 127 h 781"/>
              <a:gd name="T42" fmla="*/ 36 w 672"/>
              <a:gd name="T43" fmla="*/ 146 h 781"/>
              <a:gd name="T44" fmla="*/ 27 w 672"/>
              <a:gd name="T45" fmla="*/ 164 h 781"/>
              <a:gd name="T46" fmla="*/ 163 w 672"/>
              <a:gd name="T47" fmla="*/ 616 h 781"/>
              <a:gd name="T48" fmla="*/ 336 w 672"/>
              <a:gd name="T49" fmla="*/ 753 h 781"/>
              <a:gd name="T50" fmla="*/ 508 w 672"/>
              <a:gd name="T51" fmla="*/ 616 h 781"/>
              <a:gd name="T52" fmla="*/ 644 w 672"/>
              <a:gd name="T53" fmla="*/ 164 h 781"/>
              <a:gd name="T54" fmla="*/ 644 w 672"/>
              <a:gd name="T55" fmla="*/ 137 h 781"/>
              <a:gd name="T56" fmla="*/ 617 w 672"/>
              <a:gd name="T57" fmla="*/ 127 h 781"/>
              <a:gd name="T58" fmla="*/ 354 w 672"/>
              <a:gd name="T59" fmla="*/ 37 h 781"/>
              <a:gd name="T60" fmla="*/ 336 w 672"/>
              <a:gd name="T61" fmla="*/ 37 h 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72" h="781">
                <a:moveTo>
                  <a:pt x="336" y="780"/>
                </a:moveTo>
                <a:lnTo>
                  <a:pt x="336" y="780"/>
                </a:lnTo>
                <a:lnTo>
                  <a:pt x="336" y="780"/>
                </a:lnTo>
                <a:cubicBezTo>
                  <a:pt x="327" y="780"/>
                  <a:pt x="199" y="716"/>
                  <a:pt x="145" y="634"/>
                </a:cubicBezTo>
                <a:cubicBezTo>
                  <a:pt x="100" y="571"/>
                  <a:pt x="64" y="489"/>
                  <a:pt x="36" y="380"/>
                </a:cubicBezTo>
                <a:cubicBezTo>
                  <a:pt x="18" y="299"/>
                  <a:pt x="9" y="217"/>
                  <a:pt x="0" y="164"/>
                </a:cubicBezTo>
                <a:cubicBezTo>
                  <a:pt x="0" y="155"/>
                  <a:pt x="9" y="137"/>
                  <a:pt x="18" y="127"/>
                </a:cubicBezTo>
                <a:cubicBezTo>
                  <a:pt x="27" y="109"/>
                  <a:pt x="36" y="109"/>
                  <a:pt x="54" y="100"/>
                </a:cubicBezTo>
                <a:cubicBezTo>
                  <a:pt x="181" y="91"/>
                  <a:pt x="272" y="46"/>
                  <a:pt x="308" y="18"/>
                </a:cubicBezTo>
                <a:cubicBezTo>
                  <a:pt x="327" y="0"/>
                  <a:pt x="354" y="0"/>
                  <a:pt x="372" y="18"/>
                </a:cubicBezTo>
                <a:cubicBezTo>
                  <a:pt x="408" y="46"/>
                  <a:pt x="490" y="91"/>
                  <a:pt x="626" y="100"/>
                </a:cubicBezTo>
                <a:cubicBezTo>
                  <a:pt x="635" y="100"/>
                  <a:pt x="653" y="109"/>
                  <a:pt x="662" y="118"/>
                </a:cubicBezTo>
                <a:cubicBezTo>
                  <a:pt x="671" y="137"/>
                  <a:pt x="671" y="146"/>
                  <a:pt x="671" y="164"/>
                </a:cubicBezTo>
                <a:cubicBezTo>
                  <a:pt x="671" y="217"/>
                  <a:pt x="662" y="299"/>
                  <a:pt x="635" y="380"/>
                </a:cubicBezTo>
                <a:cubicBezTo>
                  <a:pt x="608" y="489"/>
                  <a:pt x="581" y="571"/>
                  <a:pt x="535" y="634"/>
                </a:cubicBezTo>
                <a:cubicBezTo>
                  <a:pt x="472" y="716"/>
                  <a:pt x="354" y="780"/>
                  <a:pt x="345" y="780"/>
                </a:cubicBezTo>
                <a:cubicBezTo>
                  <a:pt x="345" y="780"/>
                  <a:pt x="345" y="780"/>
                  <a:pt x="336" y="780"/>
                </a:cubicBezTo>
                <a:close/>
                <a:moveTo>
                  <a:pt x="336" y="37"/>
                </a:moveTo>
                <a:lnTo>
                  <a:pt x="336" y="37"/>
                </a:lnTo>
                <a:lnTo>
                  <a:pt x="327" y="37"/>
                </a:lnTo>
                <a:cubicBezTo>
                  <a:pt x="281" y="73"/>
                  <a:pt x="190" y="118"/>
                  <a:pt x="54" y="127"/>
                </a:cubicBezTo>
                <a:cubicBezTo>
                  <a:pt x="45" y="137"/>
                  <a:pt x="45" y="137"/>
                  <a:pt x="36" y="146"/>
                </a:cubicBezTo>
                <a:cubicBezTo>
                  <a:pt x="36" y="146"/>
                  <a:pt x="27" y="155"/>
                  <a:pt x="27" y="164"/>
                </a:cubicBezTo>
                <a:cubicBezTo>
                  <a:pt x="54" y="435"/>
                  <a:pt x="136" y="571"/>
                  <a:pt x="163" y="616"/>
                </a:cubicBezTo>
                <a:cubicBezTo>
                  <a:pt x="218" y="689"/>
                  <a:pt x="318" y="734"/>
                  <a:pt x="336" y="753"/>
                </a:cubicBezTo>
                <a:cubicBezTo>
                  <a:pt x="363" y="734"/>
                  <a:pt x="463" y="689"/>
                  <a:pt x="508" y="616"/>
                </a:cubicBezTo>
                <a:cubicBezTo>
                  <a:pt x="544" y="571"/>
                  <a:pt x="617" y="435"/>
                  <a:pt x="644" y="164"/>
                </a:cubicBezTo>
                <a:cubicBezTo>
                  <a:pt x="644" y="155"/>
                  <a:pt x="644" y="146"/>
                  <a:pt x="644" y="137"/>
                </a:cubicBezTo>
                <a:cubicBezTo>
                  <a:pt x="635" y="137"/>
                  <a:pt x="626" y="127"/>
                  <a:pt x="617" y="127"/>
                </a:cubicBezTo>
                <a:cubicBezTo>
                  <a:pt x="481" y="118"/>
                  <a:pt x="399" y="73"/>
                  <a:pt x="354" y="37"/>
                </a:cubicBezTo>
                <a:cubicBezTo>
                  <a:pt x="354" y="37"/>
                  <a:pt x="345" y="37"/>
                  <a:pt x="336" y="3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46" name="Freeform 937">
            <a:extLst>
              <a:ext uri="{FF2B5EF4-FFF2-40B4-BE49-F238E27FC236}">
                <a16:creationId xmlns:a16="http://schemas.microsoft.com/office/drawing/2014/main" id="{85EC2F13-0BE7-A14B-9481-DE499C5D8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3288" y="3565408"/>
            <a:ext cx="51434" cy="51434"/>
          </a:xfrm>
          <a:custGeom>
            <a:avLst/>
            <a:gdLst>
              <a:gd name="T0" fmla="*/ 45 w 101"/>
              <a:gd name="T1" fmla="*/ 100 h 101"/>
              <a:gd name="T2" fmla="*/ 45 w 101"/>
              <a:gd name="T3" fmla="*/ 100 h 101"/>
              <a:gd name="T4" fmla="*/ 0 w 101"/>
              <a:gd name="T5" fmla="*/ 45 h 101"/>
              <a:gd name="T6" fmla="*/ 45 w 101"/>
              <a:gd name="T7" fmla="*/ 0 h 101"/>
              <a:gd name="T8" fmla="*/ 100 w 101"/>
              <a:gd name="T9" fmla="*/ 45 h 101"/>
              <a:gd name="T10" fmla="*/ 45 w 101"/>
              <a:gd name="T11" fmla="*/ 100 h 101"/>
              <a:gd name="T12" fmla="*/ 45 w 101"/>
              <a:gd name="T13" fmla="*/ 27 h 101"/>
              <a:gd name="T14" fmla="*/ 45 w 101"/>
              <a:gd name="T15" fmla="*/ 27 h 101"/>
              <a:gd name="T16" fmla="*/ 27 w 101"/>
              <a:gd name="T17" fmla="*/ 45 h 101"/>
              <a:gd name="T18" fmla="*/ 45 w 101"/>
              <a:gd name="T19" fmla="*/ 73 h 101"/>
              <a:gd name="T20" fmla="*/ 72 w 101"/>
              <a:gd name="T21" fmla="*/ 45 h 101"/>
              <a:gd name="T22" fmla="*/ 45 w 101"/>
              <a:gd name="T23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" h="101">
                <a:moveTo>
                  <a:pt x="45" y="100"/>
                </a:moveTo>
                <a:lnTo>
                  <a:pt x="45" y="100"/>
                </a:lnTo>
                <a:cubicBezTo>
                  <a:pt x="18" y="100"/>
                  <a:pt x="0" y="73"/>
                  <a:pt x="0" y="45"/>
                </a:cubicBezTo>
                <a:cubicBezTo>
                  <a:pt x="0" y="18"/>
                  <a:pt x="18" y="0"/>
                  <a:pt x="45" y="0"/>
                </a:cubicBezTo>
                <a:cubicBezTo>
                  <a:pt x="72" y="0"/>
                  <a:pt x="100" y="18"/>
                  <a:pt x="100" y="45"/>
                </a:cubicBezTo>
                <a:cubicBezTo>
                  <a:pt x="100" y="73"/>
                  <a:pt x="72" y="100"/>
                  <a:pt x="45" y="100"/>
                </a:cubicBezTo>
                <a:close/>
                <a:moveTo>
                  <a:pt x="45" y="27"/>
                </a:moveTo>
                <a:lnTo>
                  <a:pt x="45" y="27"/>
                </a:lnTo>
                <a:cubicBezTo>
                  <a:pt x="36" y="27"/>
                  <a:pt x="27" y="36"/>
                  <a:pt x="27" y="45"/>
                </a:cubicBezTo>
                <a:cubicBezTo>
                  <a:pt x="27" y="63"/>
                  <a:pt x="36" y="73"/>
                  <a:pt x="45" y="73"/>
                </a:cubicBezTo>
                <a:cubicBezTo>
                  <a:pt x="63" y="73"/>
                  <a:pt x="72" y="63"/>
                  <a:pt x="72" y="45"/>
                </a:cubicBezTo>
                <a:cubicBezTo>
                  <a:pt x="72" y="36"/>
                  <a:pt x="63" y="27"/>
                  <a:pt x="45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47" name="Freeform 938">
            <a:extLst>
              <a:ext uri="{FF2B5EF4-FFF2-40B4-BE49-F238E27FC236}">
                <a16:creationId xmlns:a16="http://schemas.microsoft.com/office/drawing/2014/main" id="{C181E03C-F89F-9046-82E4-214DE5C24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139" y="3565408"/>
            <a:ext cx="51432" cy="51434"/>
          </a:xfrm>
          <a:custGeom>
            <a:avLst/>
            <a:gdLst>
              <a:gd name="T0" fmla="*/ 54 w 101"/>
              <a:gd name="T1" fmla="*/ 100 h 101"/>
              <a:gd name="T2" fmla="*/ 54 w 101"/>
              <a:gd name="T3" fmla="*/ 100 h 101"/>
              <a:gd name="T4" fmla="*/ 0 w 101"/>
              <a:gd name="T5" fmla="*/ 45 h 101"/>
              <a:gd name="T6" fmla="*/ 54 w 101"/>
              <a:gd name="T7" fmla="*/ 0 h 101"/>
              <a:gd name="T8" fmla="*/ 100 w 101"/>
              <a:gd name="T9" fmla="*/ 45 h 101"/>
              <a:gd name="T10" fmla="*/ 54 w 101"/>
              <a:gd name="T11" fmla="*/ 100 h 101"/>
              <a:gd name="T12" fmla="*/ 54 w 101"/>
              <a:gd name="T13" fmla="*/ 27 h 101"/>
              <a:gd name="T14" fmla="*/ 54 w 101"/>
              <a:gd name="T15" fmla="*/ 27 h 101"/>
              <a:gd name="T16" fmla="*/ 27 w 101"/>
              <a:gd name="T17" fmla="*/ 45 h 101"/>
              <a:gd name="T18" fmla="*/ 54 w 101"/>
              <a:gd name="T19" fmla="*/ 73 h 101"/>
              <a:gd name="T20" fmla="*/ 72 w 101"/>
              <a:gd name="T21" fmla="*/ 45 h 101"/>
              <a:gd name="T22" fmla="*/ 54 w 101"/>
              <a:gd name="T23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" h="101">
                <a:moveTo>
                  <a:pt x="54" y="100"/>
                </a:moveTo>
                <a:lnTo>
                  <a:pt x="54" y="100"/>
                </a:lnTo>
                <a:cubicBezTo>
                  <a:pt x="27" y="100"/>
                  <a:pt x="0" y="73"/>
                  <a:pt x="0" y="45"/>
                </a:cubicBezTo>
                <a:cubicBezTo>
                  <a:pt x="0" y="18"/>
                  <a:pt x="27" y="0"/>
                  <a:pt x="54" y="0"/>
                </a:cubicBezTo>
                <a:cubicBezTo>
                  <a:pt x="81" y="0"/>
                  <a:pt x="100" y="18"/>
                  <a:pt x="100" y="45"/>
                </a:cubicBezTo>
                <a:cubicBezTo>
                  <a:pt x="100" y="73"/>
                  <a:pt x="81" y="100"/>
                  <a:pt x="54" y="100"/>
                </a:cubicBezTo>
                <a:close/>
                <a:moveTo>
                  <a:pt x="54" y="27"/>
                </a:moveTo>
                <a:lnTo>
                  <a:pt x="54" y="27"/>
                </a:lnTo>
                <a:cubicBezTo>
                  <a:pt x="36" y="27"/>
                  <a:pt x="27" y="36"/>
                  <a:pt x="27" y="45"/>
                </a:cubicBezTo>
                <a:cubicBezTo>
                  <a:pt x="27" y="63"/>
                  <a:pt x="36" y="73"/>
                  <a:pt x="54" y="73"/>
                </a:cubicBezTo>
                <a:cubicBezTo>
                  <a:pt x="63" y="73"/>
                  <a:pt x="72" y="63"/>
                  <a:pt x="72" y="45"/>
                </a:cubicBezTo>
                <a:cubicBezTo>
                  <a:pt x="72" y="36"/>
                  <a:pt x="63" y="27"/>
                  <a:pt x="54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48" name="Freeform 939">
            <a:extLst>
              <a:ext uri="{FF2B5EF4-FFF2-40B4-BE49-F238E27FC236}">
                <a16:creationId xmlns:a16="http://schemas.microsoft.com/office/drawing/2014/main" id="{6894D28D-E3D7-BC4D-9191-499B3B256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871" y="3565408"/>
            <a:ext cx="120755" cy="13417"/>
          </a:xfrm>
          <a:custGeom>
            <a:avLst/>
            <a:gdLst>
              <a:gd name="T0" fmla="*/ 226 w 236"/>
              <a:gd name="T1" fmla="*/ 27 h 28"/>
              <a:gd name="T2" fmla="*/ 226 w 236"/>
              <a:gd name="T3" fmla="*/ 27 h 28"/>
              <a:gd name="T4" fmla="*/ 9 w 236"/>
              <a:gd name="T5" fmla="*/ 27 h 28"/>
              <a:gd name="T6" fmla="*/ 0 w 236"/>
              <a:gd name="T7" fmla="*/ 9 h 28"/>
              <a:gd name="T8" fmla="*/ 9 w 236"/>
              <a:gd name="T9" fmla="*/ 0 h 28"/>
              <a:gd name="T10" fmla="*/ 226 w 236"/>
              <a:gd name="T11" fmla="*/ 0 h 28"/>
              <a:gd name="T12" fmla="*/ 235 w 236"/>
              <a:gd name="T13" fmla="*/ 9 h 28"/>
              <a:gd name="T14" fmla="*/ 226 w 236"/>
              <a:gd name="T15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6" h="28">
                <a:moveTo>
                  <a:pt x="226" y="27"/>
                </a:moveTo>
                <a:lnTo>
                  <a:pt x="226" y="27"/>
                </a:ln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18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226" y="0"/>
                  <a:pt x="226" y="0"/>
                  <a:pt x="226" y="0"/>
                </a:cubicBezTo>
                <a:cubicBezTo>
                  <a:pt x="235" y="0"/>
                  <a:pt x="235" y="0"/>
                  <a:pt x="235" y="9"/>
                </a:cubicBezTo>
                <a:cubicBezTo>
                  <a:pt x="235" y="18"/>
                  <a:pt x="235" y="27"/>
                  <a:pt x="226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49" name="Freeform 940">
            <a:extLst>
              <a:ext uri="{FF2B5EF4-FFF2-40B4-BE49-F238E27FC236}">
                <a16:creationId xmlns:a16="http://schemas.microsoft.com/office/drawing/2014/main" id="{4B2080BD-B899-CF42-83E1-5563C35A9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273" y="3435708"/>
            <a:ext cx="33543" cy="13417"/>
          </a:xfrm>
          <a:custGeom>
            <a:avLst/>
            <a:gdLst>
              <a:gd name="T0" fmla="*/ 46 w 65"/>
              <a:gd name="T1" fmla="*/ 27 h 28"/>
              <a:gd name="T2" fmla="*/ 46 w 65"/>
              <a:gd name="T3" fmla="*/ 27 h 28"/>
              <a:gd name="T4" fmla="*/ 9 w 65"/>
              <a:gd name="T5" fmla="*/ 27 h 28"/>
              <a:gd name="T6" fmla="*/ 0 w 65"/>
              <a:gd name="T7" fmla="*/ 9 h 28"/>
              <a:gd name="T8" fmla="*/ 9 w 65"/>
              <a:gd name="T9" fmla="*/ 0 h 28"/>
              <a:gd name="T10" fmla="*/ 46 w 65"/>
              <a:gd name="T11" fmla="*/ 0 h 28"/>
              <a:gd name="T12" fmla="*/ 64 w 65"/>
              <a:gd name="T13" fmla="*/ 9 h 28"/>
              <a:gd name="T14" fmla="*/ 46 w 65"/>
              <a:gd name="T15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" h="28">
                <a:moveTo>
                  <a:pt x="46" y="27"/>
                </a:moveTo>
                <a:lnTo>
                  <a:pt x="46" y="27"/>
                </a:ln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18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55" y="0"/>
                  <a:pt x="64" y="0"/>
                  <a:pt x="64" y="9"/>
                </a:cubicBezTo>
                <a:cubicBezTo>
                  <a:pt x="64" y="18"/>
                  <a:pt x="55" y="27"/>
                  <a:pt x="46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50" name="Freeform 941">
            <a:extLst>
              <a:ext uri="{FF2B5EF4-FFF2-40B4-BE49-F238E27FC236}">
                <a16:creationId xmlns:a16="http://schemas.microsoft.com/office/drawing/2014/main" id="{30D77ECB-BB99-CD46-ACCC-9EB530234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871" y="3536338"/>
            <a:ext cx="26835" cy="42487"/>
          </a:xfrm>
          <a:custGeom>
            <a:avLst/>
            <a:gdLst>
              <a:gd name="T0" fmla="*/ 9 w 55"/>
              <a:gd name="T1" fmla="*/ 81 h 82"/>
              <a:gd name="T2" fmla="*/ 9 w 55"/>
              <a:gd name="T3" fmla="*/ 81 h 82"/>
              <a:gd name="T4" fmla="*/ 9 w 55"/>
              <a:gd name="T5" fmla="*/ 81 h 82"/>
              <a:gd name="T6" fmla="*/ 0 w 55"/>
              <a:gd name="T7" fmla="*/ 63 h 82"/>
              <a:gd name="T8" fmla="*/ 27 w 55"/>
              <a:gd name="T9" fmla="*/ 9 h 82"/>
              <a:gd name="T10" fmla="*/ 45 w 55"/>
              <a:gd name="T11" fmla="*/ 9 h 82"/>
              <a:gd name="T12" fmla="*/ 54 w 55"/>
              <a:gd name="T13" fmla="*/ 27 h 82"/>
              <a:gd name="T14" fmla="*/ 27 w 55"/>
              <a:gd name="T15" fmla="*/ 72 h 82"/>
              <a:gd name="T16" fmla="*/ 9 w 55"/>
              <a:gd name="T17" fmla="*/ 8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" h="82">
                <a:moveTo>
                  <a:pt x="9" y="81"/>
                </a:moveTo>
                <a:lnTo>
                  <a:pt x="9" y="81"/>
                </a:lnTo>
                <a:lnTo>
                  <a:pt x="9" y="81"/>
                </a:lnTo>
                <a:cubicBezTo>
                  <a:pt x="0" y="72"/>
                  <a:pt x="0" y="63"/>
                  <a:pt x="0" y="63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0"/>
                  <a:pt x="36" y="0"/>
                  <a:pt x="45" y="9"/>
                </a:cubicBezTo>
                <a:cubicBezTo>
                  <a:pt x="54" y="9"/>
                  <a:pt x="54" y="18"/>
                  <a:pt x="54" y="27"/>
                </a:cubicBezTo>
                <a:cubicBezTo>
                  <a:pt x="27" y="72"/>
                  <a:pt x="27" y="72"/>
                  <a:pt x="27" y="72"/>
                </a:cubicBezTo>
                <a:cubicBezTo>
                  <a:pt x="18" y="81"/>
                  <a:pt x="18" y="81"/>
                  <a:pt x="9" y="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51" name="Freeform 942">
            <a:extLst>
              <a:ext uri="{FF2B5EF4-FFF2-40B4-BE49-F238E27FC236}">
                <a16:creationId xmlns:a16="http://schemas.microsoft.com/office/drawing/2014/main" id="{DB5BBB92-AD0A-964F-AFDD-AD1BFEA53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3288" y="3536338"/>
            <a:ext cx="105103" cy="13417"/>
          </a:xfrm>
          <a:custGeom>
            <a:avLst/>
            <a:gdLst>
              <a:gd name="T0" fmla="*/ 199 w 209"/>
              <a:gd name="T1" fmla="*/ 27 h 28"/>
              <a:gd name="T2" fmla="*/ 199 w 209"/>
              <a:gd name="T3" fmla="*/ 27 h 28"/>
              <a:gd name="T4" fmla="*/ 9 w 209"/>
              <a:gd name="T5" fmla="*/ 27 h 28"/>
              <a:gd name="T6" fmla="*/ 0 w 209"/>
              <a:gd name="T7" fmla="*/ 18 h 28"/>
              <a:gd name="T8" fmla="*/ 9 w 209"/>
              <a:gd name="T9" fmla="*/ 0 h 28"/>
              <a:gd name="T10" fmla="*/ 199 w 209"/>
              <a:gd name="T11" fmla="*/ 0 h 28"/>
              <a:gd name="T12" fmla="*/ 208 w 209"/>
              <a:gd name="T13" fmla="*/ 18 h 28"/>
              <a:gd name="T14" fmla="*/ 199 w 209"/>
              <a:gd name="T15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9" h="28">
                <a:moveTo>
                  <a:pt x="199" y="27"/>
                </a:moveTo>
                <a:lnTo>
                  <a:pt x="199" y="27"/>
                </a:lnTo>
                <a:cubicBezTo>
                  <a:pt x="9" y="27"/>
                  <a:pt x="9" y="27"/>
                  <a:pt x="9" y="27"/>
                </a:cubicBezTo>
                <a:cubicBezTo>
                  <a:pt x="9" y="27"/>
                  <a:pt x="0" y="27"/>
                  <a:pt x="0" y="18"/>
                </a:cubicBezTo>
                <a:cubicBezTo>
                  <a:pt x="0" y="9"/>
                  <a:pt x="9" y="0"/>
                  <a:pt x="9" y="0"/>
                </a:cubicBezTo>
                <a:cubicBezTo>
                  <a:pt x="199" y="0"/>
                  <a:pt x="199" y="0"/>
                  <a:pt x="199" y="0"/>
                </a:cubicBezTo>
                <a:cubicBezTo>
                  <a:pt x="208" y="0"/>
                  <a:pt x="208" y="9"/>
                  <a:pt x="208" y="18"/>
                </a:cubicBezTo>
                <a:cubicBezTo>
                  <a:pt x="208" y="27"/>
                  <a:pt x="208" y="27"/>
                  <a:pt x="199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52" name="Freeform 943">
            <a:extLst>
              <a:ext uri="{FF2B5EF4-FFF2-40B4-BE49-F238E27FC236}">
                <a16:creationId xmlns:a16="http://schemas.microsoft.com/office/drawing/2014/main" id="{3335FE1F-6238-2E40-87C6-8D72E7180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973" y="3458070"/>
            <a:ext cx="33543" cy="91685"/>
          </a:xfrm>
          <a:custGeom>
            <a:avLst/>
            <a:gdLst>
              <a:gd name="T0" fmla="*/ 18 w 65"/>
              <a:gd name="T1" fmla="*/ 182 h 183"/>
              <a:gd name="T2" fmla="*/ 18 w 65"/>
              <a:gd name="T3" fmla="*/ 182 h 183"/>
              <a:gd name="T4" fmla="*/ 9 w 65"/>
              <a:gd name="T5" fmla="*/ 182 h 183"/>
              <a:gd name="T6" fmla="*/ 0 w 65"/>
              <a:gd name="T7" fmla="*/ 173 h 183"/>
              <a:gd name="T8" fmla="*/ 36 w 65"/>
              <a:gd name="T9" fmla="*/ 9 h 183"/>
              <a:gd name="T10" fmla="*/ 55 w 65"/>
              <a:gd name="T11" fmla="*/ 0 h 183"/>
              <a:gd name="T12" fmla="*/ 64 w 65"/>
              <a:gd name="T13" fmla="*/ 18 h 183"/>
              <a:gd name="T14" fmla="*/ 27 w 65"/>
              <a:gd name="T15" fmla="*/ 173 h 183"/>
              <a:gd name="T16" fmla="*/ 18 w 65"/>
              <a:gd name="T17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" h="183">
                <a:moveTo>
                  <a:pt x="18" y="182"/>
                </a:moveTo>
                <a:lnTo>
                  <a:pt x="18" y="182"/>
                </a:lnTo>
                <a:cubicBezTo>
                  <a:pt x="18" y="182"/>
                  <a:pt x="18" y="182"/>
                  <a:pt x="9" y="182"/>
                </a:cubicBezTo>
                <a:lnTo>
                  <a:pt x="0" y="173"/>
                </a:ln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46" y="0"/>
                  <a:pt x="55" y="0"/>
                </a:cubicBezTo>
                <a:cubicBezTo>
                  <a:pt x="64" y="0"/>
                  <a:pt x="64" y="9"/>
                  <a:pt x="64" y="18"/>
                </a:cubicBezTo>
                <a:cubicBezTo>
                  <a:pt x="27" y="173"/>
                  <a:pt x="27" y="173"/>
                  <a:pt x="27" y="173"/>
                </a:cubicBezTo>
                <a:cubicBezTo>
                  <a:pt x="27" y="182"/>
                  <a:pt x="18" y="182"/>
                  <a:pt x="18" y="18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53" name="Freeform 944">
            <a:extLst>
              <a:ext uri="{FF2B5EF4-FFF2-40B4-BE49-F238E27FC236}">
                <a16:creationId xmlns:a16="http://schemas.microsoft.com/office/drawing/2014/main" id="{4E99F7F9-5AFD-B245-8BF7-62C1A3DED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3288" y="3458070"/>
            <a:ext cx="125228" cy="15654"/>
          </a:xfrm>
          <a:custGeom>
            <a:avLst/>
            <a:gdLst>
              <a:gd name="T0" fmla="*/ 236 w 246"/>
              <a:gd name="T1" fmla="*/ 28 h 29"/>
              <a:gd name="T2" fmla="*/ 236 w 246"/>
              <a:gd name="T3" fmla="*/ 28 h 29"/>
              <a:gd name="T4" fmla="*/ 9 w 246"/>
              <a:gd name="T5" fmla="*/ 28 h 29"/>
              <a:gd name="T6" fmla="*/ 0 w 246"/>
              <a:gd name="T7" fmla="*/ 9 h 29"/>
              <a:gd name="T8" fmla="*/ 9 w 246"/>
              <a:gd name="T9" fmla="*/ 0 h 29"/>
              <a:gd name="T10" fmla="*/ 236 w 246"/>
              <a:gd name="T11" fmla="*/ 0 h 29"/>
              <a:gd name="T12" fmla="*/ 245 w 246"/>
              <a:gd name="T13" fmla="*/ 9 h 29"/>
              <a:gd name="T14" fmla="*/ 236 w 246"/>
              <a:gd name="T15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29">
                <a:moveTo>
                  <a:pt x="236" y="28"/>
                </a:moveTo>
                <a:lnTo>
                  <a:pt x="236" y="28"/>
                </a:lnTo>
                <a:cubicBezTo>
                  <a:pt x="9" y="28"/>
                  <a:pt x="9" y="28"/>
                  <a:pt x="9" y="28"/>
                </a:cubicBezTo>
                <a:cubicBezTo>
                  <a:pt x="9" y="28"/>
                  <a:pt x="0" y="18"/>
                  <a:pt x="0" y="9"/>
                </a:cubicBezTo>
                <a:cubicBezTo>
                  <a:pt x="0" y="0"/>
                  <a:pt x="9" y="0"/>
                  <a:pt x="9" y="0"/>
                </a:cubicBezTo>
                <a:cubicBezTo>
                  <a:pt x="236" y="0"/>
                  <a:pt x="236" y="0"/>
                  <a:pt x="236" y="0"/>
                </a:cubicBezTo>
                <a:cubicBezTo>
                  <a:pt x="245" y="0"/>
                  <a:pt x="245" y="0"/>
                  <a:pt x="245" y="9"/>
                </a:cubicBezTo>
                <a:cubicBezTo>
                  <a:pt x="245" y="18"/>
                  <a:pt x="245" y="28"/>
                  <a:pt x="236" y="2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54" name="Freeform 945">
            <a:extLst>
              <a:ext uri="{FF2B5EF4-FFF2-40B4-BE49-F238E27FC236}">
                <a16:creationId xmlns:a16="http://schemas.microsoft.com/office/drawing/2014/main" id="{C1E9F283-F6DC-FD43-A8AD-50040DE98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91" y="3435708"/>
            <a:ext cx="38015" cy="116283"/>
          </a:xfrm>
          <a:custGeom>
            <a:avLst/>
            <a:gdLst>
              <a:gd name="T0" fmla="*/ 55 w 74"/>
              <a:gd name="T1" fmla="*/ 227 h 228"/>
              <a:gd name="T2" fmla="*/ 55 w 74"/>
              <a:gd name="T3" fmla="*/ 227 h 228"/>
              <a:gd name="T4" fmla="*/ 55 w 74"/>
              <a:gd name="T5" fmla="*/ 227 h 228"/>
              <a:gd name="T6" fmla="*/ 46 w 74"/>
              <a:gd name="T7" fmla="*/ 209 h 228"/>
              <a:gd name="T8" fmla="*/ 28 w 74"/>
              <a:gd name="T9" fmla="*/ 118 h 228"/>
              <a:gd name="T10" fmla="*/ 9 w 74"/>
              <a:gd name="T11" fmla="*/ 18 h 228"/>
              <a:gd name="T12" fmla="*/ 9 w 74"/>
              <a:gd name="T13" fmla="*/ 0 h 228"/>
              <a:gd name="T14" fmla="*/ 28 w 74"/>
              <a:gd name="T15" fmla="*/ 0 h 228"/>
              <a:gd name="T16" fmla="*/ 46 w 74"/>
              <a:gd name="T17" fmla="*/ 45 h 228"/>
              <a:gd name="T18" fmla="*/ 55 w 74"/>
              <a:gd name="T19" fmla="*/ 109 h 228"/>
              <a:gd name="T20" fmla="*/ 73 w 74"/>
              <a:gd name="T21" fmla="*/ 182 h 228"/>
              <a:gd name="T22" fmla="*/ 73 w 74"/>
              <a:gd name="T23" fmla="*/ 227 h 228"/>
              <a:gd name="T24" fmla="*/ 55 w 74"/>
              <a:gd name="T25" fmla="*/ 227 h 228"/>
              <a:gd name="T26" fmla="*/ 46 w 74"/>
              <a:gd name="T27" fmla="*/ 209 h 228"/>
              <a:gd name="T28" fmla="*/ 46 w 74"/>
              <a:gd name="T29" fmla="*/ 209 h 228"/>
              <a:gd name="T30" fmla="*/ 46 w 74"/>
              <a:gd name="T31" fmla="*/ 209 h 228"/>
              <a:gd name="T32" fmla="*/ 46 w 74"/>
              <a:gd name="T33" fmla="*/ 209 h 228"/>
              <a:gd name="T34" fmla="*/ 9 w 74"/>
              <a:gd name="T35" fmla="*/ 18 h 228"/>
              <a:gd name="T36" fmla="*/ 9 w 74"/>
              <a:gd name="T37" fmla="*/ 18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4" h="228">
                <a:moveTo>
                  <a:pt x="55" y="227"/>
                </a:moveTo>
                <a:lnTo>
                  <a:pt x="55" y="227"/>
                </a:lnTo>
                <a:lnTo>
                  <a:pt x="55" y="227"/>
                </a:lnTo>
                <a:cubicBezTo>
                  <a:pt x="46" y="227"/>
                  <a:pt x="46" y="218"/>
                  <a:pt x="46" y="209"/>
                </a:cubicBezTo>
                <a:cubicBezTo>
                  <a:pt x="46" y="209"/>
                  <a:pt x="46" y="172"/>
                  <a:pt x="28" y="118"/>
                </a:cubicBezTo>
                <a:cubicBezTo>
                  <a:pt x="19" y="63"/>
                  <a:pt x="9" y="27"/>
                  <a:pt x="9" y="18"/>
                </a:cubicBezTo>
                <a:cubicBezTo>
                  <a:pt x="0" y="18"/>
                  <a:pt x="0" y="9"/>
                  <a:pt x="9" y="0"/>
                </a:cubicBezTo>
                <a:cubicBezTo>
                  <a:pt x="19" y="0"/>
                  <a:pt x="28" y="0"/>
                  <a:pt x="28" y="0"/>
                </a:cubicBezTo>
                <a:cubicBezTo>
                  <a:pt x="37" y="9"/>
                  <a:pt x="37" y="9"/>
                  <a:pt x="46" y="45"/>
                </a:cubicBezTo>
                <a:cubicBezTo>
                  <a:pt x="46" y="63"/>
                  <a:pt x="55" y="82"/>
                  <a:pt x="55" y="109"/>
                </a:cubicBezTo>
                <a:cubicBezTo>
                  <a:pt x="64" y="136"/>
                  <a:pt x="64" y="163"/>
                  <a:pt x="73" y="182"/>
                </a:cubicBezTo>
                <a:cubicBezTo>
                  <a:pt x="73" y="209"/>
                  <a:pt x="73" y="218"/>
                  <a:pt x="73" y="227"/>
                </a:cubicBezTo>
                <a:cubicBezTo>
                  <a:pt x="73" y="227"/>
                  <a:pt x="64" y="227"/>
                  <a:pt x="55" y="227"/>
                </a:cubicBezTo>
                <a:close/>
                <a:moveTo>
                  <a:pt x="46" y="209"/>
                </a:moveTo>
                <a:lnTo>
                  <a:pt x="46" y="209"/>
                </a:lnTo>
                <a:close/>
                <a:moveTo>
                  <a:pt x="46" y="209"/>
                </a:moveTo>
                <a:lnTo>
                  <a:pt x="46" y="209"/>
                </a:lnTo>
                <a:close/>
                <a:moveTo>
                  <a:pt x="9" y="18"/>
                </a:moveTo>
                <a:lnTo>
                  <a:pt x="9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55" name="CuadroTexto 1254">
            <a:extLst>
              <a:ext uri="{FF2B5EF4-FFF2-40B4-BE49-F238E27FC236}">
                <a16:creationId xmlns:a16="http://schemas.microsoft.com/office/drawing/2014/main" id="{1FD45520-63EF-DF48-AE0D-DD142AB3FF63}"/>
              </a:ext>
            </a:extLst>
          </p:cNvPr>
          <p:cNvSpPr txBox="1"/>
          <p:nvPr/>
        </p:nvSpPr>
        <p:spPr>
          <a:xfrm>
            <a:off x="4758936" y="614974"/>
            <a:ext cx="2674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</a:t>
            </a:r>
          </a:p>
        </p:txBody>
      </p:sp>
      <p:sp>
        <p:nvSpPr>
          <p:cNvPr id="1256" name="CuadroTexto 1255">
            <a:extLst>
              <a:ext uri="{FF2B5EF4-FFF2-40B4-BE49-F238E27FC236}">
                <a16:creationId xmlns:a16="http://schemas.microsoft.com/office/drawing/2014/main" id="{9732CBA3-89AA-BB46-9544-E307D22C4E59}"/>
              </a:ext>
            </a:extLst>
          </p:cNvPr>
          <p:cNvSpPr txBox="1"/>
          <p:nvPr/>
        </p:nvSpPr>
        <p:spPr>
          <a:xfrm>
            <a:off x="2462635" y="1478325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</a:p>
        </p:txBody>
      </p:sp>
      <p:sp>
        <p:nvSpPr>
          <p:cNvPr id="1257" name="CuadroTexto 1256">
            <a:extLst>
              <a:ext uri="{FF2B5EF4-FFF2-40B4-BE49-F238E27FC236}">
                <a16:creationId xmlns:a16="http://schemas.microsoft.com/office/drawing/2014/main" id="{353A2BA8-65CE-2C4F-ABF3-B4CC1B5FC163}"/>
              </a:ext>
            </a:extLst>
          </p:cNvPr>
          <p:cNvSpPr txBox="1"/>
          <p:nvPr/>
        </p:nvSpPr>
        <p:spPr>
          <a:xfrm>
            <a:off x="2467187" y="2267087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</a:p>
        </p:txBody>
      </p:sp>
      <p:sp>
        <p:nvSpPr>
          <p:cNvPr id="1258" name="CuadroTexto 1257">
            <a:extLst>
              <a:ext uri="{FF2B5EF4-FFF2-40B4-BE49-F238E27FC236}">
                <a16:creationId xmlns:a16="http://schemas.microsoft.com/office/drawing/2014/main" id="{267714A0-E80B-D744-B767-93791FF9B756}"/>
              </a:ext>
            </a:extLst>
          </p:cNvPr>
          <p:cNvSpPr txBox="1"/>
          <p:nvPr/>
        </p:nvSpPr>
        <p:spPr>
          <a:xfrm>
            <a:off x="2459323" y="3134359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</a:p>
        </p:txBody>
      </p:sp>
      <p:sp>
        <p:nvSpPr>
          <p:cNvPr id="1259" name="CuadroTexto 1258">
            <a:extLst>
              <a:ext uri="{FF2B5EF4-FFF2-40B4-BE49-F238E27FC236}">
                <a16:creationId xmlns:a16="http://schemas.microsoft.com/office/drawing/2014/main" id="{67178146-E34D-2840-9C70-2CA97192D8BA}"/>
              </a:ext>
            </a:extLst>
          </p:cNvPr>
          <p:cNvSpPr txBox="1"/>
          <p:nvPr/>
        </p:nvSpPr>
        <p:spPr>
          <a:xfrm>
            <a:off x="2463875" y="3923121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</a:p>
        </p:txBody>
      </p:sp>
      <p:sp>
        <p:nvSpPr>
          <p:cNvPr id="1260" name="CuadroTexto 1259">
            <a:extLst>
              <a:ext uri="{FF2B5EF4-FFF2-40B4-BE49-F238E27FC236}">
                <a16:creationId xmlns:a16="http://schemas.microsoft.com/office/drawing/2014/main" id="{0617DA3C-67DF-1244-BFA3-8E3724FDBAFE}"/>
              </a:ext>
            </a:extLst>
          </p:cNvPr>
          <p:cNvSpPr txBox="1"/>
          <p:nvPr/>
        </p:nvSpPr>
        <p:spPr>
          <a:xfrm>
            <a:off x="2454891" y="4820210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</a:p>
        </p:txBody>
      </p:sp>
      <p:sp>
        <p:nvSpPr>
          <p:cNvPr id="1261" name="CuadroTexto 1260">
            <a:extLst>
              <a:ext uri="{FF2B5EF4-FFF2-40B4-BE49-F238E27FC236}">
                <a16:creationId xmlns:a16="http://schemas.microsoft.com/office/drawing/2014/main" id="{23569B66-C8FE-E440-8C45-AD256CE67661}"/>
              </a:ext>
            </a:extLst>
          </p:cNvPr>
          <p:cNvSpPr txBox="1"/>
          <p:nvPr/>
        </p:nvSpPr>
        <p:spPr>
          <a:xfrm>
            <a:off x="2459443" y="5608972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</a:p>
        </p:txBody>
      </p:sp>
      <p:sp>
        <p:nvSpPr>
          <p:cNvPr id="1262" name="CuadroTexto 1261">
            <a:extLst>
              <a:ext uri="{FF2B5EF4-FFF2-40B4-BE49-F238E27FC236}">
                <a16:creationId xmlns:a16="http://schemas.microsoft.com/office/drawing/2014/main" id="{6EE45C2E-A0CC-FC47-ADEA-EBFAA323F6F5}"/>
              </a:ext>
            </a:extLst>
          </p:cNvPr>
          <p:cNvSpPr txBox="1"/>
          <p:nvPr/>
        </p:nvSpPr>
        <p:spPr>
          <a:xfrm>
            <a:off x="9316484" y="1468386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</a:p>
        </p:txBody>
      </p:sp>
      <p:sp>
        <p:nvSpPr>
          <p:cNvPr id="1263" name="CuadroTexto 1262">
            <a:extLst>
              <a:ext uri="{FF2B5EF4-FFF2-40B4-BE49-F238E27FC236}">
                <a16:creationId xmlns:a16="http://schemas.microsoft.com/office/drawing/2014/main" id="{0AA3BC4C-FFD3-6240-ACA8-196A96C56B6C}"/>
              </a:ext>
            </a:extLst>
          </p:cNvPr>
          <p:cNvSpPr txBox="1"/>
          <p:nvPr/>
        </p:nvSpPr>
        <p:spPr>
          <a:xfrm>
            <a:off x="9321036" y="2257148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</a:p>
        </p:txBody>
      </p:sp>
      <p:sp>
        <p:nvSpPr>
          <p:cNvPr id="1264" name="CuadroTexto 1263">
            <a:extLst>
              <a:ext uri="{FF2B5EF4-FFF2-40B4-BE49-F238E27FC236}">
                <a16:creationId xmlns:a16="http://schemas.microsoft.com/office/drawing/2014/main" id="{4EBA207C-D0E4-D04C-BA8B-113617260A06}"/>
              </a:ext>
            </a:extLst>
          </p:cNvPr>
          <p:cNvSpPr txBox="1"/>
          <p:nvPr/>
        </p:nvSpPr>
        <p:spPr>
          <a:xfrm>
            <a:off x="9313172" y="3124420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</a:p>
        </p:txBody>
      </p:sp>
      <p:sp>
        <p:nvSpPr>
          <p:cNvPr id="1265" name="CuadroTexto 1264">
            <a:extLst>
              <a:ext uri="{FF2B5EF4-FFF2-40B4-BE49-F238E27FC236}">
                <a16:creationId xmlns:a16="http://schemas.microsoft.com/office/drawing/2014/main" id="{923F1119-DC33-974D-9CE5-DEC5C3D6641D}"/>
              </a:ext>
            </a:extLst>
          </p:cNvPr>
          <p:cNvSpPr txBox="1"/>
          <p:nvPr/>
        </p:nvSpPr>
        <p:spPr>
          <a:xfrm>
            <a:off x="9317724" y="3913182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</a:p>
        </p:txBody>
      </p:sp>
      <p:sp>
        <p:nvSpPr>
          <p:cNvPr id="1266" name="CuadroTexto 1265">
            <a:extLst>
              <a:ext uri="{FF2B5EF4-FFF2-40B4-BE49-F238E27FC236}">
                <a16:creationId xmlns:a16="http://schemas.microsoft.com/office/drawing/2014/main" id="{3F124E99-80D7-4646-8D1D-5AC616A17C0C}"/>
              </a:ext>
            </a:extLst>
          </p:cNvPr>
          <p:cNvSpPr txBox="1"/>
          <p:nvPr/>
        </p:nvSpPr>
        <p:spPr>
          <a:xfrm>
            <a:off x="9308740" y="4810271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</a:p>
        </p:txBody>
      </p:sp>
      <p:sp>
        <p:nvSpPr>
          <p:cNvPr id="1267" name="CuadroTexto 1266">
            <a:extLst>
              <a:ext uri="{FF2B5EF4-FFF2-40B4-BE49-F238E27FC236}">
                <a16:creationId xmlns:a16="http://schemas.microsoft.com/office/drawing/2014/main" id="{2370D8B7-6D14-1F45-A1B1-D6DB9207BA29}"/>
              </a:ext>
            </a:extLst>
          </p:cNvPr>
          <p:cNvSpPr txBox="1"/>
          <p:nvPr/>
        </p:nvSpPr>
        <p:spPr>
          <a:xfrm>
            <a:off x="9313292" y="5599033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</a:p>
        </p:txBody>
      </p:sp>
      <p:grpSp>
        <p:nvGrpSpPr>
          <p:cNvPr id="1268" name="Group 38">
            <a:extLst>
              <a:ext uri="{FF2B5EF4-FFF2-40B4-BE49-F238E27FC236}">
                <a16:creationId xmlns:a16="http://schemas.microsoft.com/office/drawing/2014/main" id="{E0D86323-9B83-5A49-BB77-EBBD139A0CC7}"/>
              </a:ext>
            </a:extLst>
          </p:cNvPr>
          <p:cNvGrpSpPr/>
          <p:nvPr/>
        </p:nvGrpSpPr>
        <p:grpSpPr>
          <a:xfrm>
            <a:off x="780701" y="1485997"/>
            <a:ext cx="1470019" cy="758587"/>
            <a:chOff x="6713403" y="11244651"/>
            <a:chExt cx="2940037" cy="1517172"/>
          </a:xfrm>
        </p:grpSpPr>
        <p:sp>
          <p:nvSpPr>
            <p:cNvPr id="1269" name="CuadroTexto 395">
              <a:extLst>
                <a:ext uri="{FF2B5EF4-FFF2-40B4-BE49-F238E27FC236}">
                  <a16:creationId xmlns:a16="http://schemas.microsoft.com/office/drawing/2014/main" id="{097188E0-8881-5E42-AA87-221BA912A88B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270" name="Rectangle 40">
              <a:extLst>
                <a:ext uri="{FF2B5EF4-FFF2-40B4-BE49-F238E27FC236}">
                  <a16:creationId xmlns:a16="http://schemas.microsoft.com/office/drawing/2014/main" id="{621C4FBA-FBEE-3340-8D50-F15F663B9A06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71" name="Group 38">
            <a:extLst>
              <a:ext uri="{FF2B5EF4-FFF2-40B4-BE49-F238E27FC236}">
                <a16:creationId xmlns:a16="http://schemas.microsoft.com/office/drawing/2014/main" id="{8BE26163-7623-A344-93FE-CA3A45846099}"/>
              </a:ext>
            </a:extLst>
          </p:cNvPr>
          <p:cNvGrpSpPr/>
          <p:nvPr/>
        </p:nvGrpSpPr>
        <p:grpSpPr>
          <a:xfrm>
            <a:off x="775235" y="2277614"/>
            <a:ext cx="1470019" cy="758587"/>
            <a:chOff x="6713403" y="11244651"/>
            <a:chExt cx="2940037" cy="1517172"/>
          </a:xfrm>
        </p:grpSpPr>
        <p:sp>
          <p:nvSpPr>
            <p:cNvPr id="1272" name="CuadroTexto 395">
              <a:extLst>
                <a:ext uri="{FF2B5EF4-FFF2-40B4-BE49-F238E27FC236}">
                  <a16:creationId xmlns:a16="http://schemas.microsoft.com/office/drawing/2014/main" id="{2D27C66A-19E3-564B-AE83-422D7FBE1328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273" name="Rectangle 40">
              <a:extLst>
                <a:ext uri="{FF2B5EF4-FFF2-40B4-BE49-F238E27FC236}">
                  <a16:creationId xmlns:a16="http://schemas.microsoft.com/office/drawing/2014/main" id="{35B1C892-2FF0-4543-A551-3121C972EE31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74" name="Group 38">
            <a:extLst>
              <a:ext uri="{FF2B5EF4-FFF2-40B4-BE49-F238E27FC236}">
                <a16:creationId xmlns:a16="http://schemas.microsoft.com/office/drawing/2014/main" id="{C3FFF98A-2361-C44D-A1AD-E8894437AD5C}"/>
              </a:ext>
            </a:extLst>
          </p:cNvPr>
          <p:cNvGrpSpPr/>
          <p:nvPr/>
        </p:nvGrpSpPr>
        <p:grpSpPr>
          <a:xfrm>
            <a:off x="770762" y="3141312"/>
            <a:ext cx="1470019" cy="758587"/>
            <a:chOff x="6713403" y="11244651"/>
            <a:chExt cx="2940037" cy="1517172"/>
          </a:xfrm>
        </p:grpSpPr>
        <p:sp>
          <p:nvSpPr>
            <p:cNvPr id="1275" name="CuadroTexto 395">
              <a:extLst>
                <a:ext uri="{FF2B5EF4-FFF2-40B4-BE49-F238E27FC236}">
                  <a16:creationId xmlns:a16="http://schemas.microsoft.com/office/drawing/2014/main" id="{67706823-2597-0B4B-BCEA-908556441D17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276" name="Rectangle 40">
              <a:extLst>
                <a:ext uri="{FF2B5EF4-FFF2-40B4-BE49-F238E27FC236}">
                  <a16:creationId xmlns:a16="http://schemas.microsoft.com/office/drawing/2014/main" id="{8C2E3E2B-0B10-9841-AEDA-997EBEB41831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77" name="Group 38">
            <a:extLst>
              <a:ext uri="{FF2B5EF4-FFF2-40B4-BE49-F238E27FC236}">
                <a16:creationId xmlns:a16="http://schemas.microsoft.com/office/drawing/2014/main" id="{B520E709-A457-8243-8134-C9B289E950C9}"/>
              </a:ext>
            </a:extLst>
          </p:cNvPr>
          <p:cNvGrpSpPr/>
          <p:nvPr/>
        </p:nvGrpSpPr>
        <p:grpSpPr>
          <a:xfrm>
            <a:off x="777225" y="3951414"/>
            <a:ext cx="1470019" cy="758587"/>
            <a:chOff x="6713403" y="11244651"/>
            <a:chExt cx="2940037" cy="1517172"/>
          </a:xfrm>
        </p:grpSpPr>
        <p:sp>
          <p:nvSpPr>
            <p:cNvPr id="1278" name="CuadroTexto 395">
              <a:extLst>
                <a:ext uri="{FF2B5EF4-FFF2-40B4-BE49-F238E27FC236}">
                  <a16:creationId xmlns:a16="http://schemas.microsoft.com/office/drawing/2014/main" id="{26A4B0C9-18AE-C54E-9809-A36DB8783ABB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279" name="Rectangle 40">
              <a:extLst>
                <a:ext uri="{FF2B5EF4-FFF2-40B4-BE49-F238E27FC236}">
                  <a16:creationId xmlns:a16="http://schemas.microsoft.com/office/drawing/2014/main" id="{43807BD2-B73D-9E46-8588-771582085DEB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80" name="Group 38">
            <a:extLst>
              <a:ext uri="{FF2B5EF4-FFF2-40B4-BE49-F238E27FC236}">
                <a16:creationId xmlns:a16="http://schemas.microsoft.com/office/drawing/2014/main" id="{44993AD3-C97E-9644-A747-FB64FD0A2C27}"/>
              </a:ext>
            </a:extLst>
          </p:cNvPr>
          <p:cNvGrpSpPr/>
          <p:nvPr/>
        </p:nvGrpSpPr>
        <p:grpSpPr>
          <a:xfrm>
            <a:off x="770762" y="4822417"/>
            <a:ext cx="1470019" cy="758587"/>
            <a:chOff x="6713403" y="11244651"/>
            <a:chExt cx="2940037" cy="1517172"/>
          </a:xfrm>
        </p:grpSpPr>
        <p:sp>
          <p:nvSpPr>
            <p:cNvPr id="1281" name="CuadroTexto 395">
              <a:extLst>
                <a:ext uri="{FF2B5EF4-FFF2-40B4-BE49-F238E27FC236}">
                  <a16:creationId xmlns:a16="http://schemas.microsoft.com/office/drawing/2014/main" id="{D298D5E8-C554-DF4C-8DB2-72AD418760FA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282" name="Rectangle 40">
              <a:extLst>
                <a:ext uri="{FF2B5EF4-FFF2-40B4-BE49-F238E27FC236}">
                  <a16:creationId xmlns:a16="http://schemas.microsoft.com/office/drawing/2014/main" id="{F8BBACE9-9136-1E4B-A2E7-AC476F3A2D64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83" name="Group 38">
            <a:extLst>
              <a:ext uri="{FF2B5EF4-FFF2-40B4-BE49-F238E27FC236}">
                <a16:creationId xmlns:a16="http://schemas.microsoft.com/office/drawing/2014/main" id="{7001D7FD-D6C0-3842-9657-5F2A0F3CB666}"/>
              </a:ext>
            </a:extLst>
          </p:cNvPr>
          <p:cNvGrpSpPr/>
          <p:nvPr/>
        </p:nvGrpSpPr>
        <p:grpSpPr>
          <a:xfrm>
            <a:off x="776724" y="5614034"/>
            <a:ext cx="1470019" cy="758587"/>
            <a:chOff x="6713403" y="11244651"/>
            <a:chExt cx="2940037" cy="1517172"/>
          </a:xfrm>
        </p:grpSpPr>
        <p:sp>
          <p:nvSpPr>
            <p:cNvPr id="1284" name="CuadroTexto 395">
              <a:extLst>
                <a:ext uri="{FF2B5EF4-FFF2-40B4-BE49-F238E27FC236}">
                  <a16:creationId xmlns:a16="http://schemas.microsoft.com/office/drawing/2014/main" id="{739C17DF-C9E6-C443-B7F0-7DBD32EE4735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285" name="Rectangle 40">
              <a:extLst>
                <a:ext uri="{FF2B5EF4-FFF2-40B4-BE49-F238E27FC236}">
                  <a16:creationId xmlns:a16="http://schemas.microsoft.com/office/drawing/2014/main" id="{799BB568-4D32-904A-AEF1-22F37517B177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86" name="Group 38">
            <a:extLst>
              <a:ext uri="{FF2B5EF4-FFF2-40B4-BE49-F238E27FC236}">
                <a16:creationId xmlns:a16="http://schemas.microsoft.com/office/drawing/2014/main" id="{80DD9BC3-1F93-8C43-9C79-CC70CE22DB51}"/>
              </a:ext>
            </a:extLst>
          </p:cNvPr>
          <p:cNvGrpSpPr/>
          <p:nvPr/>
        </p:nvGrpSpPr>
        <p:grpSpPr>
          <a:xfrm>
            <a:off x="9952349" y="1467847"/>
            <a:ext cx="1469733" cy="758587"/>
            <a:chOff x="6713403" y="11244651"/>
            <a:chExt cx="2939466" cy="1517172"/>
          </a:xfrm>
        </p:grpSpPr>
        <p:sp>
          <p:nvSpPr>
            <p:cNvPr id="1287" name="CuadroTexto 395">
              <a:extLst>
                <a:ext uri="{FF2B5EF4-FFF2-40B4-BE49-F238E27FC236}">
                  <a16:creationId xmlns:a16="http://schemas.microsoft.com/office/drawing/2014/main" id="{76E3A672-0943-FC4F-8D20-5D70A25245BD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288" name="Rectangle 40">
              <a:extLst>
                <a:ext uri="{FF2B5EF4-FFF2-40B4-BE49-F238E27FC236}">
                  <a16:creationId xmlns:a16="http://schemas.microsoft.com/office/drawing/2014/main" id="{92D3D56D-4847-A04C-946E-DCAF6C7DA46E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89" name="Group 38">
            <a:extLst>
              <a:ext uri="{FF2B5EF4-FFF2-40B4-BE49-F238E27FC236}">
                <a16:creationId xmlns:a16="http://schemas.microsoft.com/office/drawing/2014/main" id="{8FA26163-DB74-6848-8900-E6078884D754}"/>
              </a:ext>
            </a:extLst>
          </p:cNvPr>
          <p:cNvGrpSpPr/>
          <p:nvPr/>
        </p:nvGrpSpPr>
        <p:grpSpPr>
          <a:xfrm>
            <a:off x="9952349" y="2243811"/>
            <a:ext cx="1469733" cy="758587"/>
            <a:chOff x="6713403" y="11244651"/>
            <a:chExt cx="2939466" cy="1517172"/>
          </a:xfrm>
        </p:grpSpPr>
        <p:sp>
          <p:nvSpPr>
            <p:cNvPr id="1290" name="CuadroTexto 395">
              <a:extLst>
                <a:ext uri="{FF2B5EF4-FFF2-40B4-BE49-F238E27FC236}">
                  <a16:creationId xmlns:a16="http://schemas.microsoft.com/office/drawing/2014/main" id="{A373C24D-F0B7-F84C-8A85-348AFC96B838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291" name="Rectangle 40">
              <a:extLst>
                <a:ext uri="{FF2B5EF4-FFF2-40B4-BE49-F238E27FC236}">
                  <a16:creationId xmlns:a16="http://schemas.microsoft.com/office/drawing/2014/main" id="{40FB2D93-711F-634B-90F0-F88C2D83E183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92" name="Group 38">
            <a:extLst>
              <a:ext uri="{FF2B5EF4-FFF2-40B4-BE49-F238E27FC236}">
                <a16:creationId xmlns:a16="http://schemas.microsoft.com/office/drawing/2014/main" id="{D4FC04E5-C937-2D41-857B-DEECBBD6B533}"/>
              </a:ext>
            </a:extLst>
          </p:cNvPr>
          <p:cNvGrpSpPr/>
          <p:nvPr/>
        </p:nvGrpSpPr>
        <p:grpSpPr>
          <a:xfrm>
            <a:off x="9952349" y="3111167"/>
            <a:ext cx="1469733" cy="758587"/>
            <a:chOff x="6713403" y="11244651"/>
            <a:chExt cx="2939466" cy="1517172"/>
          </a:xfrm>
        </p:grpSpPr>
        <p:sp>
          <p:nvSpPr>
            <p:cNvPr id="1293" name="CuadroTexto 395">
              <a:extLst>
                <a:ext uri="{FF2B5EF4-FFF2-40B4-BE49-F238E27FC236}">
                  <a16:creationId xmlns:a16="http://schemas.microsoft.com/office/drawing/2014/main" id="{183CE969-37E9-2B49-A6DC-5D95E2E5D4DE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294" name="Rectangle 40">
              <a:extLst>
                <a:ext uri="{FF2B5EF4-FFF2-40B4-BE49-F238E27FC236}">
                  <a16:creationId xmlns:a16="http://schemas.microsoft.com/office/drawing/2014/main" id="{A4DA2E73-6208-4348-91C9-9724B7F221DD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95" name="Group 38">
            <a:extLst>
              <a:ext uri="{FF2B5EF4-FFF2-40B4-BE49-F238E27FC236}">
                <a16:creationId xmlns:a16="http://schemas.microsoft.com/office/drawing/2014/main" id="{12553F39-DA31-0949-BBE7-366290B8043B}"/>
              </a:ext>
            </a:extLst>
          </p:cNvPr>
          <p:cNvGrpSpPr/>
          <p:nvPr/>
        </p:nvGrpSpPr>
        <p:grpSpPr>
          <a:xfrm>
            <a:off x="9948983" y="3900839"/>
            <a:ext cx="1469733" cy="758587"/>
            <a:chOff x="6713403" y="11244651"/>
            <a:chExt cx="2939466" cy="1517172"/>
          </a:xfrm>
        </p:grpSpPr>
        <p:sp>
          <p:nvSpPr>
            <p:cNvPr id="1296" name="CuadroTexto 395">
              <a:extLst>
                <a:ext uri="{FF2B5EF4-FFF2-40B4-BE49-F238E27FC236}">
                  <a16:creationId xmlns:a16="http://schemas.microsoft.com/office/drawing/2014/main" id="{4D2A1F46-1742-D349-885A-4E04F3B50373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297" name="Rectangle 40">
              <a:extLst>
                <a:ext uri="{FF2B5EF4-FFF2-40B4-BE49-F238E27FC236}">
                  <a16:creationId xmlns:a16="http://schemas.microsoft.com/office/drawing/2014/main" id="{288FC24A-87A3-3C47-A7BA-36AB7D4F2E44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98" name="Group 38">
            <a:extLst>
              <a:ext uri="{FF2B5EF4-FFF2-40B4-BE49-F238E27FC236}">
                <a16:creationId xmlns:a16="http://schemas.microsoft.com/office/drawing/2014/main" id="{7A202E8A-1639-8346-9B45-3970F721E950}"/>
              </a:ext>
            </a:extLst>
          </p:cNvPr>
          <p:cNvGrpSpPr/>
          <p:nvPr/>
        </p:nvGrpSpPr>
        <p:grpSpPr>
          <a:xfrm>
            <a:off x="9944510" y="4765529"/>
            <a:ext cx="1469733" cy="758587"/>
            <a:chOff x="6713403" y="11244651"/>
            <a:chExt cx="2939466" cy="1517172"/>
          </a:xfrm>
        </p:grpSpPr>
        <p:sp>
          <p:nvSpPr>
            <p:cNvPr id="1299" name="CuadroTexto 395">
              <a:extLst>
                <a:ext uri="{FF2B5EF4-FFF2-40B4-BE49-F238E27FC236}">
                  <a16:creationId xmlns:a16="http://schemas.microsoft.com/office/drawing/2014/main" id="{13B911FD-283B-FC4D-9C58-E209E361CC1C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300" name="Rectangle 40">
              <a:extLst>
                <a:ext uri="{FF2B5EF4-FFF2-40B4-BE49-F238E27FC236}">
                  <a16:creationId xmlns:a16="http://schemas.microsoft.com/office/drawing/2014/main" id="{5CA221BB-56EE-9540-ABDB-0C463722BC03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301" name="Group 38">
            <a:extLst>
              <a:ext uri="{FF2B5EF4-FFF2-40B4-BE49-F238E27FC236}">
                <a16:creationId xmlns:a16="http://schemas.microsoft.com/office/drawing/2014/main" id="{6A652CF3-5FA6-3B46-9FCE-9D31BD27A590}"/>
              </a:ext>
            </a:extLst>
          </p:cNvPr>
          <p:cNvGrpSpPr/>
          <p:nvPr/>
        </p:nvGrpSpPr>
        <p:grpSpPr>
          <a:xfrm>
            <a:off x="9951136" y="5584217"/>
            <a:ext cx="1469733" cy="758587"/>
            <a:chOff x="6713403" y="11244651"/>
            <a:chExt cx="2939466" cy="1517172"/>
          </a:xfrm>
        </p:grpSpPr>
        <p:sp>
          <p:nvSpPr>
            <p:cNvPr id="1302" name="CuadroTexto 395">
              <a:extLst>
                <a:ext uri="{FF2B5EF4-FFF2-40B4-BE49-F238E27FC236}">
                  <a16:creationId xmlns:a16="http://schemas.microsoft.com/office/drawing/2014/main" id="{17E959AA-8C3B-7644-9ED6-CF1EFC35B43A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303" name="Rectangle 40">
              <a:extLst>
                <a:ext uri="{FF2B5EF4-FFF2-40B4-BE49-F238E27FC236}">
                  <a16:creationId xmlns:a16="http://schemas.microsoft.com/office/drawing/2014/main" id="{F58BDBBB-B515-1E4A-A91A-8C39014383DC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304" name="Group 38">
            <a:extLst>
              <a:ext uri="{FF2B5EF4-FFF2-40B4-BE49-F238E27FC236}">
                <a16:creationId xmlns:a16="http://schemas.microsoft.com/office/drawing/2014/main" id="{3C4ABA1A-0F9B-7845-B64B-D4EBDB258CA0}"/>
              </a:ext>
            </a:extLst>
          </p:cNvPr>
          <p:cNvGrpSpPr/>
          <p:nvPr/>
        </p:nvGrpSpPr>
        <p:grpSpPr>
          <a:xfrm>
            <a:off x="3514860" y="5390830"/>
            <a:ext cx="1191338" cy="429441"/>
            <a:chOff x="6164441" y="11104223"/>
            <a:chExt cx="2382675" cy="858882"/>
          </a:xfrm>
        </p:grpSpPr>
        <p:sp>
          <p:nvSpPr>
            <p:cNvPr id="1305" name="CuadroTexto 395">
              <a:extLst>
                <a:ext uri="{FF2B5EF4-FFF2-40B4-BE49-F238E27FC236}">
                  <a16:creationId xmlns:a16="http://schemas.microsoft.com/office/drawing/2014/main" id="{A1560158-75A7-704F-AFAC-1BF07339BA86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306" name="Rectangle 40">
              <a:extLst>
                <a:ext uri="{FF2B5EF4-FFF2-40B4-BE49-F238E27FC236}">
                  <a16:creationId xmlns:a16="http://schemas.microsoft.com/office/drawing/2014/main" id="{49BDCF4D-A25E-264F-AEA9-A40404D633AE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307" name="Group 38">
            <a:extLst>
              <a:ext uri="{FF2B5EF4-FFF2-40B4-BE49-F238E27FC236}">
                <a16:creationId xmlns:a16="http://schemas.microsoft.com/office/drawing/2014/main" id="{BDB316ED-A26A-074D-8D76-C3A81080F007}"/>
              </a:ext>
            </a:extLst>
          </p:cNvPr>
          <p:cNvGrpSpPr/>
          <p:nvPr/>
        </p:nvGrpSpPr>
        <p:grpSpPr>
          <a:xfrm>
            <a:off x="3511137" y="3777623"/>
            <a:ext cx="1191338" cy="429441"/>
            <a:chOff x="6164441" y="11104223"/>
            <a:chExt cx="2382675" cy="858882"/>
          </a:xfrm>
        </p:grpSpPr>
        <p:sp>
          <p:nvSpPr>
            <p:cNvPr id="1308" name="CuadroTexto 395">
              <a:extLst>
                <a:ext uri="{FF2B5EF4-FFF2-40B4-BE49-F238E27FC236}">
                  <a16:creationId xmlns:a16="http://schemas.microsoft.com/office/drawing/2014/main" id="{9F39FFCD-AC82-B848-A1BE-1AE71FC641D0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309" name="Rectangle 40">
              <a:extLst>
                <a:ext uri="{FF2B5EF4-FFF2-40B4-BE49-F238E27FC236}">
                  <a16:creationId xmlns:a16="http://schemas.microsoft.com/office/drawing/2014/main" id="{C3F390AA-097A-E649-BEE4-A4CC810EC8EC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310" name="Group 38">
            <a:extLst>
              <a:ext uri="{FF2B5EF4-FFF2-40B4-BE49-F238E27FC236}">
                <a16:creationId xmlns:a16="http://schemas.microsoft.com/office/drawing/2014/main" id="{AD7B324B-655F-3140-8E66-7FFBC6E62C6E}"/>
              </a:ext>
            </a:extLst>
          </p:cNvPr>
          <p:cNvGrpSpPr/>
          <p:nvPr/>
        </p:nvGrpSpPr>
        <p:grpSpPr>
          <a:xfrm>
            <a:off x="3502192" y="2140504"/>
            <a:ext cx="1191338" cy="429441"/>
            <a:chOff x="6164441" y="11104223"/>
            <a:chExt cx="2382675" cy="858882"/>
          </a:xfrm>
        </p:grpSpPr>
        <p:sp>
          <p:nvSpPr>
            <p:cNvPr id="1311" name="CuadroTexto 395">
              <a:extLst>
                <a:ext uri="{FF2B5EF4-FFF2-40B4-BE49-F238E27FC236}">
                  <a16:creationId xmlns:a16="http://schemas.microsoft.com/office/drawing/2014/main" id="{C8EEA303-0E4C-6B4D-8CAA-E307954B0929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312" name="Rectangle 40">
              <a:extLst>
                <a:ext uri="{FF2B5EF4-FFF2-40B4-BE49-F238E27FC236}">
                  <a16:creationId xmlns:a16="http://schemas.microsoft.com/office/drawing/2014/main" id="{31E7B563-5A3F-F649-975B-9DF2ED747DE8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313" name="Group 38">
            <a:extLst>
              <a:ext uri="{FF2B5EF4-FFF2-40B4-BE49-F238E27FC236}">
                <a16:creationId xmlns:a16="http://schemas.microsoft.com/office/drawing/2014/main" id="{50DE407F-2808-654E-9FB9-149B7408CED2}"/>
              </a:ext>
            </a:extLst>
          </p:cNvPr>
          <p:cNvGrpSpPr/>
          <p:nvPr/>
        </p:nvGrpSpPr>
        <p:grpSpPr>
          <a:xfrm>
            <a:off x="7396634" y="2136473"/>
            <a:ext cx="1191338" cy="429441"/>
            <a:chOff x="6164441" y="11104223"/>
            <a:chExt cx="2382675" cy="858882"/>
          </a:xfrm>
        </p:grpSpPr>
        <p:sp>
          <p:nvSpPr>
            <p:cNvPr id="1314" name="CuadroTexto 395">
              <a:extLst>
                <a:ext uri="{FF2B5EF4-FFF2-40B4-BE49-F238E27FC236}">
                  <a16:creationId xmlns:a16="http://schemas.microsoft.com/office/drawing/2014/main" id="{A5E976B4-5872-2F4C-BA9E-695C66A3BF8C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315" name="Rectangle 40">
              <a:extLst>
                <a:ext uri="{FF2B5EF4-FFF2-40B4-BE49-F238E27FC236}">
                  <a16:creationId xmlns:a16="http://schemas.microsoft.com/office/drawing/2014/main" id="{799033AD-0639-A44D-A2D3-01EB59FD37F7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316" name="Group 38">
            <a:extLst>
              <a:ext uri="{FF2B5EF4-FFF2-40B4-BE49-F238E27FC236}">
                <a16:creationId xmlns:a16="http://schemas.microsoft.com/office/drawing/2014/main" id="{4FB9643F-D81E-9D45-BF91-CEF1F2998028}"/>
              </a:ext>
            </a:extLst>
          </p:cNvPr>
          <p:cNvGrpSpPr/>
          <p:nvPr/>
        </p:nvGrpSpPr>
        <p:grpSpPr>
          <a:xfrm>
            <a:off x="7404180" y="3753250"/>
            <a:ext cx="1191338" cy="429441"/>
            <a:chOff x="6164441" y="11104223"/>
            <a:chExt cx="2382675" cy="858882"/>
          </a:xfrm>
        </p:grpSpPr>
        <p:sp>
          <p:nvSpPr>
            <p:cNvPr id="1317" name="CuadroTexto 395">
              <a:extLst>
                <a:ext uri="{FF2B5EF4-FFF2-40B4-BE49-F238E27FC236}">
                  <a16:creationId xmlns:a16="http://schemas.microsoft.com/office/drawing/2014/main" id="{F2FA0524-FA6D-9644-944C-4896A3B1CBF5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318" name="Rectangle 40">
              <a:extLst>
                <a:ext uri="{FF2B5EF4-FFF2-40B4-BE49-F238E27FC236}">
                  <a16:creationId xmlns:a16="http://schemas.microsoft.com/office/drawing/2014/main" id="{55D69C05-0C22-8D4C-A7CA-9C7539CF2919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319" name="Group 38">
            <a:extLst>
              <a:ext uri="{FF2B5EF4-FFF2-40B4-BE49-F238E27FC236}">
                <a16:creationId xmlns:a16="http://schemas.microsoft.com/office/drawing/2014/main" id="{53214296-F8C8-754F-8178-051036BD7952}"/>
              </a:ext>
            </a:extLst>
          </p:cNvPr>
          <p:cNvGrpSpPr/>
          <p:nvPr/>
        </p:nvGrpSpPr>
        <p:grpSpPr>
          <a:xfrm>
            <a:off x="7390205" y="5352632"/>
            <a:ext cx="1191338" cy="429441"/>
            <a:chOff x="6164441" y="11104223"/>
            <a:chExt cx="2382675" cy="858882"/>
          </a:xfrm>
        </p:grpSpPr>
        <p:sp>
          <p:nvSpPr>
            <p:cNvPr id="1320" name="CuadroTexto 395">
              <a:extLst>
                <a:ext uri="{FF2B5EF4-FFF2-40B4-BE49-F238E27FC236}">
                  <a16:creationId xmlns:a16="http://schemas.microsoft.com/office/drawing/2014/main" id="{2A14B5BD-775D-DC4C-96B9-B0C1625520DD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321" name="Rectangle 40">
              <a:extLst>
                <a:ext uri="{FF2B5EF4-FFF2-40B4-BE49-F238E27FC236}">
                  <a16:creationId xmlns:a16="http://schemas.microsoft.com/office/drawing/2014/main" id="{4AF019F7-2497-6548-B7BE-FA55F2AABBB7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322" name="Group 38">
            <a:extLst>
              <a:ext uri="{FF2B5EF4-FFF2-40B4-BE49-F238E27FC236}">
                <a16:creationId xmlns:a16="http://schemas.microsoft.com/office/drawing/2014/main" id="{2B01D9FB-EAB4-324D-9F60-646594F8A751}"/>
              </a:ext>
            </a:extLst>
          </p:cNvPr>
          <p:cNvGrpSpPr/>
          <p:nvPr/>
        </p:nvGrpSpPr>
        <p:grpSpPr>
          <a:xfrm>
            <a:off x="5434265" y="3810708"/>
            <a:ext cx="1386085" cy="736141"/>
            <a:chOff x="5969694" y="11104223"/>
            <a:chExt cx="2772169" cy="1472280"/>
          </a:xfrm>
        </p:grpSpPr>
        <p:sp>
          <p:nvSpPr>
            <p:cNvPr id="1323" name="CuadroTexto 395">
              <a:extLst>
                <a:ext uri="{FF2B5EF4-FFF2-40B4-BE49-F238E27FC236}">
                  <a16:creationId xmlns:a16="http://schemas.microsoft.com/office/drawing/2014/main" id="{26D1262A-B340-9C42-9AD1-9A5785669CB6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324" name="Rectangle 40">
              <a:extLst>
                <a:ext uri="{FF2B5EF4-FFF2-40B4-BE49-F238E27FC236}">
                  <a16:creationId xmlns:a16="http://schemas.microsoft.com/office/drawing/2014/main" id="{53C6694A-BECE-094B-BF08-B700EB9C9800}"/>
                </a:ext>
              </a:extLst>
            </p:cNvPr>
            <p:cNvSpPr/>
            <p:nvPr/>
          </p:nvSpPr>
          <p:spPr>
            <a:xfrm>
              <a:off x="5969694" y="11560842"/>
              <a:ext cx="2772169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pic>
        <p:nvPicPr>
          <p:cNvPr id="179" name="Picture 178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197" y="6553052"/>
            <a:ext cx="2430303" cy="20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43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Widescreen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Heavy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2022-04-07T06:42:06Z</dcterms:created>
  <dcterms:modified xsi:type="dcterms:W3CDTF">2022-04-07T10:34:10Z</dcterms:modified>
</cp:coreProperties>
</file>