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905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0F13"/>
    <a:srgbClr val="B4B4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88" autoAdjust="0"/>
    <p:restoredTop sz="94660"/>
  </p:normalViewPr>
  <p:slideViewPr>
    <p:cSldViewPr snapToGrid="0">
      <p:cViewPr varScale="1">
        <p:scale>
          <a:sx n="72" d="100"/>
          <a:sy n="72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13560-268F-4DC3-BC02-136C7636CC4E}" type="datetimeFigureOut">
              <a:rPr lang="en-US" smtClean="0"/>
              <a:t>6/17/2022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E7DA0-4C9E-4908-A5EC-AF7E25410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266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21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6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435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907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206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771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144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672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285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6529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585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4158-0CE9-4349-B3F5-2F2E57F0D0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6/17/2022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59CC6-7B72-4137-928D-D85C24DCBB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809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slideLayout" Target="../slideLayouts/slideLayout6.xml"/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0" Type="http://schemas.openxmlformats.org/officeDocument/2006/relationships/tags" Target="../tags/tag20.xml"/><Relationship Id="rId41" Type="http://schemas.openxmlformats.org/officeDocument/2006/relationships/tags" Target="../tags/tag4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0" name="OTLSHAPE_TB_00000000000000000000000000000000_LeftEndCaps" hidden="1"/>
          <p:cNvSpPr txBox="1"/>
          <p:nvPr>
            <p:custDataLst>
              <p:tags r:id="rId2"/>
            </p:custDataLst>
          </p:nvPr>
        </p:nvSpPr>
        <p:spPr>
          <a:xfrm>
            <a:off x="254000" y="3098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 dirty="0">
                <a:solidFill>
                  <a:srgbClr val="8784C7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9081" name="OTLSHAPE_TB_00000000000000000000000000000000_RightEndCaps" hidden="1"/>
          <p:cNvSpPr txBox="1"/>
          <p:nvPr>
            <p:custDataLst>
              <p:tags r:id="rId3"/>
            </p:custDataLst>
          </p:nvPr>
        </p:nvSpPr>
        <p:spPr>
          <a:xfrm>
            <a:off x="11474534" y="3098969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44">
                <a:solidFill>
                  <a:srgbClr val="8784C7"/>
                </a:solidFill>
                <a:latin typeface="Calibri" panose="020F0502020204030204" pitchFamily="34" charset="0"/>
              </a:rPr>
              <a:t>2022</a:t>
            </a:r>
          </a:p>
        </p:txBody>
      </p:sp>
      <p:sp>
        <p:nvSpPr>
          <p:cNvPr id="2" name="OTLSHAPE_TB_00000000000000000000000000000000_ScaleContainer">
            <a:extLst>
              <a:ext uri="{FF2B5EF4-FFF2-40B4-BE49-F238E27FC236}">
                <a16:creationId xmlns:a16="http://schemas.microsoft.com/office/drawing/2014/main" id="{540F37F1-5045-48F9-A9BF-E45D9B72945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869865" y="3048000"/>
            <a:ext cx="10464800" cy="381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OTLSHAPE_TB_00000000000000000000000000000000_ElapsedTime" hidden="1">
            <a:extLst>
              <a:ext uri="{FF2B5EF4-FFF2-40B4-BE49-F238E27FC236}">
                <a16:creationId xmlns:a16="http://schemas.microsoft.com/office/drawing/2014/main" id="{A715058A-3A97-4C1E-A1CE-DC0303C8E3C0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869865" y="3048000"/>
            <a:ext cx="0" cy="0"/>
          </a:xfrm>
          <a:prstGeom prst="rect">
            <a:avLst/>
          </a:prstGeom>
          <a:solidFill>
            <a:schemeClr val="dk1">
              <a:alpha val="74902"/>
            </a:schemeClr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w="12700" h="139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84" name="OTLSHAPE_TB_00000000000000000000000000000000_TodayMarkerShape" hidden="1"/>
          <p:cNvSpPr/>
          <p:nvPr>
            <p:custDataLst>
              <p:tags r:id="rId6"/>
            </p:custDataLst>
          </p:nvPr>
        </p:nvSpPr>
        <p:spPr>
          <a:xfrm>
            <a:off x="815437" y="34290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85" name="OTLSHAPE_TB_00000000000000000000000000000000_TodayMarkerText" hidden="1"/>
          <p:cNvSpPr txBox="1"/>
          <p:nvPr>
            <p:custDataLst>
              <p:tags r:id="rId7"/>
            </p:custDataLst>
          </p:nvPr>
        </p:nvSpPr>
        <p:spPr>
          <a:xfrm>
            <a:off x="1009565" y="3594100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9086" name="OTLSHAPE_TB_00000000000000000000000000000000_TimescaleInterval1"/>
          <p:cNvSpPr txBox="1"/>
          <p:nvPr>
            <p:custDataLst>
              <p:tags r:id="rId8"/>
            </p:custDataLst>
          </p:nvPr>
        </p:nvSpPr>
        <p:spPr>
          <a:xfrm>
            <a:off x="933365" y="3145473"/>
            <a:ext cx="4699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4">
                <a:solidFill>
                  <a:schemeClr val="lt1"/>
                </a:solidFill>
                <a:latin typeface="Calibri" panose="020F0502020204030204" pitchFamily="34" charset="0"/>
              </a:rPr>
              <a:t>Week 1</a:t>
            </a:r>
          </a:p>
        </p:txBody>
      </p:sp>
      <p:sp>
        <p:nvSpPr>
          <p:cNvPr id="9088" name="OTLSHAPE_TB_00000000000000000000000000000000_TimescaleInterval2"/>
          <p:cNvSpPr txBox="1"/>
          <p:nvPr>
            <p:custDataLst>
              <p:tags r:id="rId9"/>
            </p:custDataLst>
          </p:nvPr>
        </p:nvSpPr>
        <p:spPr>
          <a:xfrm>
            <a:off x="2094729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3</a:t>
            </a:r>
          </a:p>
        </p:txBody>
      </p:sp>
      <p:sp>
        <p:nvSpPr>
          <p:cNvPr id="9090" name="OTLSHAPE_TB_00000000000000000000000000000000_TimescaleInterval3"/>
          <p:cNvSpPr txBox="1"/>
          <p:nvPr>
            <p:custDataLst>
              <p:tags r:id="rId10"/>
            </p:custDataLst>
          </p:nvPr>
        </p:nvSpPr>
        <p:spPr>
          <a:xfrm>
            <a:off x="3256092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5</a:t>
            </a:r>
          </a:p>
        </p:txBody>
      </p:sp>
      <p:sp>
        <p:nvSpPr>
          <p:cNvPr id="9092" name="OTLSHAPE_TB_00000000000000000000000000000000_TimescaleInterval4"/>
          <p:cNvSpPr txBox="1"/>
          <p:nvPr>
            <p:custDataLst>
              <p:tags r:id="rId11"/>
            </p:custDataLst>
          </p:nvPr>
        </p:nvSpPr>
        <p:spPr>
          <a:xfrm>
            <a:off x="4417456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9094" name="OTLSHAPE_TB_00000000000000000000000000000000_TimescaleInterval5"/>
          <p:cNvSpPr txBox="1"/>
          <p:nvPr>
            <p:custDataLst>
              <p:tags r:id="rId12"/>
            </p:custDataLst>
          </p:nvPr>
        </p:nvSpPr>
        <p:spPr>
          <a:xfrm>
            <a:off x="5578819" y="3145473"/>
            <a:ext cx="7547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40">
                <a:solidFill>
                  <a:schemeClr val="lt1"/>
                </a:solidFill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9096" name="OTLSHAPE_TB_00000000000000000000000000000000_TimescaleInterval6"/>
          <p:cNvSpPr txBox="1"/>
          <p:nvPr>
            <p:custDataLst>
              <p:tags r:id="rId13"/>
            </p:custDataLst>
          </p:nvPr>
        </p:nvSpPr>
        <p:spPr>
          <a:xfrm>
            <a:off x="6740182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11</a:t>
            </a:r>
          </a:p>
        </p:txBody>
      </p:sp>
      <p:sp>
        <p:nvSpPr>
          <p:cNvPr id="9098" name="OTLSHAPE_TB_00000000000000000000000000000000_TimescaleInterval7"/>
          <p:cNvSpPr txBox="1"/>
          <p:nvPr>
            <p:custDataLst>
              <p:tags r:id="rId14"/>
            </p:custDataLst>
          </p:nvPr>
        </p:nvSpPr>
        <p:spPr>
          <a:xfrm>
            <a:off x="7901546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9100" name="OTLSHAPE_TB_00000000000000000000000000000000_TimescaleInterval8"/>
          <p:cNvSpPr txBox="1"/>
          <p:nvPr>
            <p:custDataLst>
              <p:tags r:id="rId15"/>
            </p:custDataLst>
          </p:nvPr>
        </p:nvSpPr>
        <p:spPr>
          <a:xfrm>
            <a:off x="9062909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15</a:t>
            </a:r>
          </a:p>
        </p:txBody>
      </p:sp>
      <p:sp>
        <p:nvSpPr>
          <p:cNvPr id="9102" name="OTLSHAPE_TB_00000000000000000000000000000000_TimescaleInterval9"/>
          <p:cNvSpPr txBox="1"/>
          <p:nvPr>
            <p:custDataLst>
              <p:tags r:id="rId16"/>
            </p:custDataLst>
          </p:nvPr>
        </p:nvSpPr>
        <p:spPr>
          <a:xfrm>
            <a:off x="10224272" y="3145473"/>
            <a:ext cx="150939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8">
                <a:solidFill>
                  <a:schemeClr val="lt1"/>
                </a:solidFill>
                <a:latin typeface="Calibri" panose="020F0502020204030204" pitchFamily="34" charset="0"/>
              </a:rPr>
              <a:t>17</a:t>
            </a:r>
          </a:p>
        </p:txBody>
      </p:sp>
      <p:cxnSp>
        <p:nvCxnSpPr>
          <p:cNvPr id="9087" name="OTLSHAPE_TB_00000000000000000000000000000000_Separator1"/>
          <p:cNvCxnSpPr/>
          <p:nvPr>
            <p:custDataLst>
              <p:tags r:id="rId17"/>
            </p:custDataLst>
          </p:nvPr>
        </p:nvCxnSpPr>
        <p:spPr>
          <a:xfrm>
            <a:off x="2031228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89" name="OTLSHAPE_TB_00000000000000000000000000000000_Separator2"/>
          <p:cNvCxnSpPr/>
          <p:nvPr>
            <p:custDataLst>
              <p:tags r:id="rId18"/>
            </p:custDataLst>
          </p:nvPr>
        </p:nvCxnSpPr>
        <p:spPr>
          <a:xfrm>
            <a:off x="3192591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1" name="OTLSHAPE_TB_00000000000000000000000000000000_Separator3"/>
          <p:cNvCxnSpPr/>
          <p:nvPr>
            <p:custDataLst>
              <p:tags r:id="rId19"/>
            </p:custDataLst>
          </p:nvPr>
        </p:nvCxnSpPr>
        <p:spPr>
          <a:xfrm>
            <a:off x="4353954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3" name="OTLSHAPE_TB_00000000000000000000000000000000_Separator4"/>
          <p:cNvCxnSpPr/>
          <p:nvPr>
            <p:custDataLst>
              <p:tags r:id="rId20"/>
            </p:custDataLst>
          </p:nvPr>
        </p:nvCxnSpPr>
        <p:spPr>
          <a:xfrm>
            <a:off x="5515318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5" name="OTLSHAPE_TB_00000000000000000000000000000000_Separator5"/>
          <p:cNvCxnSpPr/>
          <p:nvPr>
            <p:custDataLst>
              <p:tags r:id="rId21"/>
            </p:custDataLst>
          </p:nvPr>
        </p:nvCxnSpPr>
        <p:spPr>
          <a:xfrm>
            <a:off x="6676681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7" name="OTLSHAPE_TB_00000000000000000000000000000000_Separator6"/>
          <p:cNvCxnSpPr/>
          <p:nvPr>
            <p:custDataLst>
              <p:tags r:id="rId22"/>
            </p:custDataLst>
          </p:nvPr>
        </p:nvCxnSpPr>
        <p:spPr>
          <a:xfrm>
            <a:off x="7838045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99" name="OTLSHAPE_TB_00000000000000000000000000000000_Separator7"/>
          <p:cNvCxnSpPr/>
          <p:nvPr>
            <p:custDataLst>
              <p:tags r:id="rId23"/>
            </p:custDataLst>
          </p:nvPr>
        </p:nvCxnSpPr>
        <p:spPr>
          <a:xfrm>
            <a:off x="8999408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01" name="OTLSHAPE_TB_00000000000000000000000000000000_Separator8"/>
          <p:cNvCxnSpPr/>
          <p:nvPr>
            <p:custDataLst>
              <p:tags r:id="rId24"/>
            </p:custDataLst>
          </p:nvPr>
        </p:nvCxnSpPr>
        <p:spPr>
          <a:xfrm>
            <a:off x="10160771" y="3136900"/>
            <a:ext cx="0" cy="203200"/>
          </a:xfrm>
          <a:prstGeom prst="line">
            <a:avLst/>
          </a:prstGeom>
          <a:ln w="6350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M_9dd8ed9b66fc40c7b9eaa6cd4eb05791_Shape">
            <a:extLst>
              <a:ext uri="{FF2B5EF4-FFF2-40B4-BE49-F238E27FC236}">
                <a16:creationId xmlns:a16="http://schemas.microsoft.com/office/drawing/2014/main" id="{F6BC050E-55E0-46B1-81D4-4A63002CC039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 flipV="1">
            <a:off x="1087326" y="2857500"/>
            <a:ext cx="228600" cy="254000"/>
          </a:xfrm>
          <a:prstGeom prst="triangl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5" name="OTLSHAPE_M_1d7b7de7569441ed84fdf40a3d51215e_Shape">
            <a:extLst>
              <a:ext uri="{FF2B5EF4-FFF2-40B4-BE49-F238E27FC236}">
                <a16:creationId xmlns:a16="http://schemas.microsoft.com/office/drawing/2014/main" id="{9BDBA651-8A4D-4647-A711-BF194334958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 flipV="1">
            <a:off x="2922514" y="2896912"/>
            <a:ext cx="228600" cy="254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20" name="OTLSHAPE_M_683ca16ec00d46a181a7b06be6420d7d_Shape"/>
          <p:cNvSpPr/>
          <p:nvPr>
            <p:custDataLst>
              <p:tags r:id="rId27"/>
            </p:custDataLst>
          </p:nvPr>
        </p:nvSpPr>
        <p:spPr>
          <a:xfrm flipV="1">
            <a:off x="4654371" y="28575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M_e005b9fa49cb4e2b8b1afbd20c37a22b_Shape">
            <a:extLst>
              <a:ext uri="{FF2B5EF4-FFF2-40B4-BE49-F238E27FC236}">
                <a16:creationId xmlns:a16="http://schemas.microsoft.com/office/drawing/2014/main" id="{DA54C0C1-33AA-497B-90A0-4F2651DCD6CA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 flipV="1">
            <a:off x="7060052" y="28575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TLSHAPE_M_33db4c9f2b2f49c0a48d6254859800a3_Shape">
            <a:extLst>
              <a:ext uri="{FF2B5EF4-FFF2-40B4-BE49-F238E27FC236}">
                <a16:creationId xmlns:a16="http://schemas.microsoft.com/office/drawing/2014/main" id="{C8CBB73B-4433-4697-9D6E-5F6E6E1AED7F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 flipV="1">
            <a:off x="8802097" y="2857500"/>
            <a:ext cx="228600" cy="254000"/>
          </a:xfrm>
          <a:prstGeom prst="triangle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TLSHAPE_M_0018691af88d4838b3ec2d1256b9eee5_Shape">
            <a:extLst>
              <a:ext uri="{FF2B5EF4-FFF2-40B4-BE49-F238E27FC236}">
                <a16:creationId xmlns:a16="http://schemas.microsoft.com/office/drawing/2014/main" id="{B8DD1289-47A1-4293-B750-167988E32E98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 flipV="1">
            <a:off x="10224272" y="2925137"/>
            <a:ext cx="228600" cy="254000"/>
          </a:xfrm>
          <a:prstGeom prst="triangle">
            <a:avLst/>
          </a:prstGeom>
          <a:solidFill>
            <a:srgbClr val="1AAA42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TLSHAPE_M_253040c35f8c4fc98c7ea5b40964b442_Shape">
            <a:extLst>
              <a:ext uri="{FF2B5EF4-FFF2-40B4-BE49-F238E27FC236}">
                <a16:creationId xmlns:a16="http://schemas.microsoft.com/office/drawing/2014/main" id="{23EB3F2C-CA88-41F2-AC27-88207EDD58EE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2414598" y="33655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TLSHAPE_M_594ec6d080e74e7983f725f633ba7fc7_Shape">
            <a:extLst>
              <a:ext uri="{FF2B5EF4-FFF2-40B4-BE49-F238E27FC236}">
                <a16:creationId xmlns:a16="http://schemas.microsoft.com/office/drawing/2014/main" id="{4B5E043A-F2D5-4896-A150-4641446B4FF1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898688" y="33655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38" name="OTLSHAPE_M_250ea2be05854b80bcdbec07faaa2d69_Shape"/>
          <p:cNvSpPr/>
          <p:nvPr>
            <p:custDataLst>
              <p:tags r:id="rId33"/>
            </p:custDataLst>
          </p:nvPr>
        </p:nvSpPr>
        <p:spPr>
          <a:xfrm>
            <a:off x="9714596" y="3365500"/>
            <a:ext cx="228600" cy="254000"/>
          </a:xfrm>
          <a:prstGeom prst="triangle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12" name="OTLSHAPE_M_9dd8ed9b66fc40c7b9eaa6cd4eb05791_Title"/>
          <p:cNvSpPr txBox="1"/>
          <p:nvPr>
            <p:custDataLst>
              <p:tags r:id="rId34"/>
            </p:custDataLst>
          </p:nvPr>
        </p:nvSpPr>
        <p:spPr>
          <a:xfrm>
            <a:off x="70194" y="2494478"/>
            <a:ext cx="194969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rgbClr val="624332"/>
                </a:solidFill>
                <a:latin typeface="Century Gothic" panose="020B0502020202020204" pitchFamily="34" charset="0"/>
              </a:rPr>
              <a:t>Project approval and kickoff</a:t>
            </a:r>
          </a:p>
        </p:txBody>
      </p:sp>
      <p:sp>
        <p:nvSpPr>
          <p:cNvPr id="9113" name="OTLSHAPE_M_9dd8ed9b66fc40c7b9eaa6cd4eb05791_Date"/>
          <p:cNvSpPr txBox="1"/>
          <p:nvPr>
            <p:custDataLst>
              <p:tags r:id="rId35"/>
            </p:custDataLst>
          </p:nvPr>
        </p:nvSpPr>
        <p:spPr>
          <a:xfrm>
            <a:off x="1022895" y="2600699"/>
            <a:ext cx="3683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Aug 11</a:t>
            </a:r>
          </a:p>
        </p:txBody>
      </p:sp>
      <p:sp>
        <p:nvSpPr>
          <p:cNvPr id="9115" name="OTLSHAPE_M_1d7b7de7569441ed84fdf40a3d51215e_Title"/>
          <p:cNvSpPr txBox="1"/>
          <p:nvPr>
            <p:custDataLst>
              <p:tags r:id="rId36"/>
            </p:custDataLst>
          </p:nvPr>
        </p:nvSpPr>
        <p:spPr>
          <a:xfrm>
            <a:off x="2429453" y="2636647"/>
            <a:ext cx="1559223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dirty="0">
                <a:solidFill>
                  <a:srgbClr val="624332"/>
                </a:solidFill>
                <a:latin typeface="Century Gothic" panose="020B0502020202020204" pitchFamily="34" charset="0"/>
              </a:rPr>
              <a:t>Production cost study</a:t>
            </a:r>
          </a:p>
        </p:txBody>
      </p:sp>
      <p:sp>
        <p:nvSpPr>
          <p:cNvPr id="9118" name="OTLSHAPE_M_683ca16ec00d46a181a7b06be6420d7d_Title"/>
          <p:cNvSpPr txBox="1"/>
          <p:nvPr>
            <p:custDataLst>
              <p:tags r:id="rId37"/>
            </p:custDataLst>
          </p:nvPr>
        </p:nvSpPr>
        <p:spPr>
          <a:xfrm>
            <a:off x="4095067" y="2324580"/>
            <a:ext cx="1559222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rgbClr val="624332"/>
                </a:solidFill>
                <a:latin typeface="Century Gothic" panose="020B0502020202020204" pitchFamily="34" charset="0"/>
              </a:rPr>
              <a:t>Milestone and resource planning</a:t>
            </a:r>
          </a:p>
        </p:txBody>
      </p:sp>
      <p:sp>
        <p:nvSpPr>
          <p:cNvPr id="9121" name="OTLSHAPE_M_e005b9fa49cb4e2b8b1afbd20c37a22b_Title"/>
          <p:cNvSpPr txBox="1"/>
          <p:nvPr>
            <p:custDataLst>
              <p:tags r:id="rId38"/>
            </p:custDataLst>
          </p:nvPr>
        </p:nvSpPr>
        <p:spPr>
          <a:xfrm>
            <a:off x="5985386" y="2323338"/>
            <a:ext cx="2387600" cy="34103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dirty="0">
                <a:solidFill>
                  <a:srgbClr val="624332"/>
                </a:solidFill>
                <a:latin typeface="Century Gothic" panose="020B0502020202020204" pitchFamily="34" charset="0"/>
              </a:rPr>
              <a:t>Beta test 1.2 rollout, documentation and usability feedback</a:t>
            </a:r>
          </a:p>
        </p:txBody>
      </p:sp>
      <p:sp>
        <p:nvSpPr>
          <p:cNvPr id="9124" name="OTLSHAPE_M_33db4c9f2b2f49c0a48d6254859800a3_Title"/>
          <p:cNvSpPr txBox="1"/>
          <p:nvPr>
            <p:custDataLst>
              <p:tags r:id="rId39"/>
            </p:custDataLst>
          </p:nvPr>
        </p:nvSpPr>
        <p:spPr>
          <a:xfrm>
            <a:off x="8548477" y="2494478"/>
            <a:ext cx="736600" cy="1692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4" dirty="0">
                <a:solidFill>
                  <a:srgbClr val="624332"/>
                </a:solidFill>
                <a:latin typeface="Century Gothic" panose="020B0502020202020204" pitchFamily="34" charset="0"/>
              </a:rPr>
              <a:t>Beta Test</a:t>
            </a:r>
          </a:p>
        </p:txBody>
      </p:sp>
      <p:sp>
        <p:nvSpPr>
          <p:cNvPr id="9127" name="OTLSHAPE_M_0018691af88d4838b3ec2d1256b9eee5_Title"/>
          <p:cNvSpPr txBox="1"/>
          <p:nvPr>
            <p:custDataLst>
              <p:tags r:id="rId40"/>
            </p:custDataLst>
          </p:nvPr>
        </p:nvSpPr>
        <p:spPr>
          <a:xfrm>
            <a:off x="9720791" y="2324579"/>
            <a:ext cx="1949692" cy="33855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rgbClr val="624332"/>
                </a:solidFill>
                <a:latin typeface="Century Gothic" panose="020B0502020202020204" pitchFamily="34" charset="0"/>
              </a:rPr>
              <a:t>Final project checkpoint and close</a:t>
            </a:r>
          </a:p>
        </p:txBody>
      </p:sp>
      <p:sp>
        <p:nvSpPr>
          <p:cNvPr id="9128" name="OTLSHAPE_M_0018691af88d4838b3ec2d1256b9eee5_Date"/>
          <p:cNvSpPr txBox="1"/>
          <p:nvPr>
            <p:custDataLst>
              <p:tags r:id="rId41"/>
            </p:custDataLst>
          </p:nvPr>
        </p:nvSpPr>
        <p:spPr>
          <a:xfrm>
            <a:off x="10144992" y="2600699"/>
            <a:ext cx="355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14" dirty="0">
                <a:solidFill>
                  <a:srgbClr val="737373"/>
                </a:solidFill>
                <a:latin typeface="Century Gothic" panose="020B0502020202020204" pitchFamily="34" charset="0"/>
              </a:rPr>
              <a:t>Nov 29</a:t>
            </a:r>
          </a:p>
        </p:txBody>
      </p:sp>
      <p:sp>
        <p:nvSpPr>
          <p:cNvPr id="9130" name="OTLSHAPE_M_253040c35f8c4fc98c7ea5b40964b442_Title"/>
          <p:cNvSpPr txBox="1"/>
          <p:nvPr>
            <p:custDataLst>
              <p:tags r:id="rId42"/>
            </p:custDataLst>
          </p:nvPr>
        </p:nvSpPr>
        <p:spPr>
          <a:xfrm>
            <a:off x="1642819" y="3475313"/>
            <a:ext cx="1778000" cy="101566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 b="1" spc="-2" dirty="0">
              <a:solidFill>
                <a:srgbClr val="624332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2" dirty="0">
              <a:solidFill>
                <a:srgbClr val="624332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spc="-2" dirty="0">
              <a:solidFill>
                <a:srgbClr val="62433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spc="-2" dirty="0">
                <a:solidFill>
                  <a:srgbClr val="624332"/>
                </a:solidFill>
                <a:latin typeface="Century Gothic" panose="020B0502020202020204" pitchFamily="34" charset="0"/>
              </a:rPr>
              <a:t>SEO research, marketing analysis and business planning</a:t>
            </a:r>
          </a:p>
        </p:txBody>
      </p:sp>
      <p:sp>
        <p:nvSpPr>
          <p:cNvPr id="9131" name="OTLSHAPE_M_253040c35f8c4fc98c7ea5b40964b442_Date"/>
          <p:cNvSpPr txBox="1"/>
          <p:nvPr>
            <p:custDataLst>
              <p:tags r:id="rId43"/>
            </p:custDataLst>
          </p:nvPr>
        </p:nvSpPr>
        <p:spPr>
          <a:xfrm>
            <a:off x="2374493" y="3638141"/>
            <a:ext cx="3556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Aug 27</a:t>
            </a:r>
          </a:p>
        </p:txBody>
      </p:sp>
      <p:sp>
        <p:nvSpPr>
          <p:cNvPr id="9133" name="OTLSHAPE_M_594ec6d080e74e7983f725f633ba7fc7_Title"/>
          <p:cNvSpPr txBox="1"/>
          <p:nvPr>
            <p:custDataLst>
              <p:tags r:id="rId44"/>
            </p:custDataLst>
          </p:nvPr>
        </p:nvSpPr>
        <p:spPr>
          <a:xfrm>
            <a:off x="5300899" y="3559951"/>
            <a:ext cx="1435100" cy="8463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 b="1" dirty="0">
              <a:solidFill>
                <a:srgbClr val="624332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solidFill>
                <a:srgbClr val="62433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dirty="0">
                <a:solidFill>
                  <a:srgbClr val="624332"/>
                </a:solidFill>
                <a:latin typeface="Century Gothic" panose="020B0502020202020204" pitchFamily="34" charset="0"/>
              </a:rPr>
              <a:t>Develop stage 1 funding plan and approval</a:t>
            </a:r>
          </a:p>
        </p:txBody>
      </p:sp>
      <p:sp>
        <p:nvSpPr>
          <p:cNvPr id="9134" name="OTLSHAPE_M_594ec6d080e74e7983f725f633ba7fc7_Date"/>
          <p:cNvSpPr txBox="1"/>
          <p:nvPr>
            <p:custDataLst>
              <p:tags r:id="rId45"/>
            </p:custDataLst>
          </p:nvPr>
        </p:nvSpPr>
        <p:spPr>
          <a:xfrm>
            <a:off x="5895189" y="3638139"/>
            <a:ext cx="2794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Oct 8</a:t>
            </a:r>
          </a:p>
        </p:txBody>
      </p:sp>
      <p:sp>
        <p:nvSpPr>
          <p:cNvPr id="9136" name="OTLSHAPE_M_250ea2be05854b80bcdbec07faaa2d69_Title"/>
          <p:cNvSpPr txBox="1"/>
          <p:nvPr>
            <p:custDataLst>
              <p:tags r:id="rId46"/>
            </p:custDataLst>
          </p:nvPr>
        </p:nvSpPr>
        <p:spPr>
          <a:xfrm>
            <a:off x="9092381" y="3559951"/>
            <a:ext cx="1473200" cy="846386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endParaRPr lang="en-US" sz="1100" b="1" dirty="0">
              <a:solidFill>
                <a:srgbClr val="624332"/>
              </a:solidFill>
              <a:latin typeface="Century Gothic" panose="020B0502020202020204" pitchFamily="34" charset="0"/>
            </a:endParaRPr>
          </a:p>
          <a:p>
            <a:pPr algn="ctr"/>
            <a:endParaRPr lang="en-US" sz="1100" b="1" dirty="0">
              <a:solidFill>
                <a:srgbClr val="62433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sz="1100" b="1" dirty="0">
                <a:solidFill>
                  <a:srgbClr val="624332"/>
                </a:solidFill>
                <a:latin typeface="Century Gothic" panose="020B0502020202020204" pitchFamily="34" charset="0"/>
              </a:rPr>
              <a:t>Develop stage 2 program and certification process</a:t>
            </a:r>
          </a:p>
        </p:txBody>
      </p:sp>
      <p:sp>
        <p:nvSpPr>
          <p:cNvPr id="9137" name="OTLSHAPE_M_250ea2be05854b80bcdbec07faaa2d69_Date"/>
          <p:cNvSpPr txBox="1"/>
          <p:nvPr>
            <p:custDataLst>
              <p:tags r:id="rId47"/>
            </p:custDataLst>
          </p:nvPr>
        </p:nvSpPr>
        <p:spPr>
          <a:xfrm>
            <a:off x="9672707" y="3638140"/>
            <a:ext cx="368300" cy="30777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dirty="0">
                <a:solidFill>
                  <a:srgbClr val="737373"/>
                </a:solidFill>
                <a:latin typeface="Century Gothic" panose="020B0502020202020204" pitchFamily="34" charset="0"/>
              </a:rPr>
              <a:t>Nov 23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23BBD3-F5E6-FA87-3DC4-F0F4432E7339}"/>
              </a:ext>
            </a:extLst>
          </p:cNvPr>
          <p:cNvSpPr txBox="1"/>
          <p:nvPr/>
        </p:nvSpPr>
        <p:spPr>
          <a:xfrm>
            <a:off x="0" y="636104"/>
            <a:ext cx="1219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PROJECT TIMELINE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489253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iJNb2Rlcm4iLCJWZXJzaW9uIjp7IiRpZCI6IjIiLCJWZXJzaW9uIjoiMy42LjEiLCJPcmlnaW5hbEFzc2VtYmx5VmVyc2lvbiI6IjMuMDEuMDYuMDAiLCJFZGl0aW9uIjoiUHJvIiwiTGFzdFNhdmVkRWRpdGlvbiI6MywiSXNQbHVzRWRpdGlvbiI6dHJ1ZSwiSXNQcm9FZGl0aW9uIjp0cnVlfSwiRWZmZWN0IjoxLCJTdHlsZSI6eyIkaWQiOiIzIiwiVGltZWJhbmRTdHlsZSI6eyIkaWQiOiI0IiwiU2NhbGVNYXJraW5nIjowLCJTaGFwZSI6NiwiU2hhcGVTdHlsZSI6eyIkaWQiOiI1IiwiTWFyZ2luIjp7IiRpZCI6IjYiLCJUb3AiOjAuMCwiTGVmdCI6MTIuMCwiUmlnaHQiOjEyLjAsIkJvdHRvbSI6MC4wfSwiUGFkZGluZyI6eyIkaWQiOiI3IiwiVG9wIjo3LjAsIkxlZnQiOjAuMCwiUmlnaHQiOjAuMCwiQm90dG9tIjo3LjB9LCJCYWNrZ3JvdW5kIjp7IiRpZCI6IjgiLCJDb2xvciI6eyIkaWQiOiI5IiwiQSI6MjU1LCJSIjoxNzgsIkciOjc5LCJCIjo0MX19LCJJc1Zpc2libGUiOnRydWUsIldpZHRoIjo4NTguMCwiSGVpZ2h0Ijoz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NaWRkbGVUaWVyU2hhcGVTdHlsZSI6eyIkaWQiOiIxMyIsIk1hcmdpbiI6eyIkaWQiOiIxNCIsIlRvcCI6MC4wLCJMZWZ0IjoxMi4wLCJSaWdodCI6MTIuMCwiQm90dG9tIjowLjB9LCJQYWRkaW5nIjp7IiRpZCI6IjE1IiwiVG9wIjo3LjAsIkxlZnQiOjAuMCwiUmlnaHQiOjAuMCwiQm90dG9tIjo3LjB9LCJCYWNrZ3JvdW5kIjp7IiRyZWYiOiI4In0sIklzVmlzaWJsZSI6dHJ1ZSwiV2lkdGgiOjg1OC4wLCJIZWlnaHQiOjMwLjAsIkJvcmRlclN0eWxlIjpudWxsLCJQYXJlbnRTdHlsZSI6bnVsbH0sIkJvdHRvbVRpZXJTaGFwZVN0eWxlIjp7IiRpZCI6IjE2IiwiTWFyZ2luIjp7IiRpZCI6IjE3IiwiVG9wIjowLjAsIkxlZnQiOjEyLjAsIlJpZ2h0IjoxMi4wLCJCb3R0b20iOjAuMH0sIlBhZGRpbmciOnsiJGlkIjoiMTgiLCJUb3AiOjcuMCwiTGVmdCI6MC4wLCJSaWdodCI6MC4wLCJCb3R0b20iOjcuMH0sIkJhY2tncm91bmQiOnsiJHJlZiI6IjgifSwiSXNWaXNpYmxlIjp0cnVlLCJXaWR0aCI6ODU4LjAsIkhlaWdodCI6MzAuMCwiQm9yZGVyU3R5bGUiOm51bGwsIlBhcmVudFN0eWxlIjpudWxsfSwiUmlnaHRFbmRDYXBzU3R5bGUiOnsiJGlkIjoiMTkiLCJGb250U2V0dGluZ3MiOnsiJGlkIjoiMjAiLCJGb250U2l6ZSI6MTgsIkZvbnROYW1lIjoiQ2FsaWJyaSIsIklzQm9sZCI6dHJ1ZSwiSXNJdGFsaWMiOmZhbHNlLCJJc1VuZGVybGluZWQiOmZhbHNlLCJQYXJlbnRTdHlsZSI6bnVsbH0sIkF1dG9TaXplIjowLCJGb3JlZ3JvdW5kIjp7IiRpZCI6IjIxIiwiQ29sb3IiOnsiJGlkIjoiMjIiLCJBIjoyNTUsIlIiOjEzNSwiRyI6MTMyLCJCIjoxOTl9fSwiTWF4V2lkdGgiOiJJbmZpbml0eSIsIk1heEhlaWdodCI6IkluZmluaXR5IiwiU21hcnRGb3JlZ3JvdW5kSXNBY3RpdmUiOmZhbHNlLCJIb3Jpem9udGFsQWxpZ25tZW50IjowLCJWZXJ0aWNhbEFsaWdubWVudCI6MCwiU21hcnRGb3JlZ3JvdW5kIjpudWxsLCJCYWNrZ3JvdW5kRmlsbFR5cGUiOjAsIk1hcmdpbiI6eyIkaWQiOiIyMyIsIlRvcCI6MC4wLCJMZWZ0IjowLjAsIlJpZ2h0IjoyMC4wLCJCb3R0b20iOjAuMH0sIlBhZGRpbmciOnsiJGlkIjoiMjQiLCJUb3AiOjAuMCwiTGVmdCI6MC4wLCJSaWdodCI6MC4wLCJCb3R0b20iOjAuMH0sIkJhY2tncm91bmQiOnsiJGlkIjoiMjUiLCJDb2xvciI6eyIkaWQiOiIyNiIsIkEiOjg5LCJSIjowLCJHIjowLCJCIjowfX0sIklzVmlzaWJsZSI6ZmFsc2UsIldpZHRoIjowLjAsIkhlaWdodCI6MC4wLCJCb3JkZXJTdHlsZSI6bnVsbCwiUGFyZW50U3R5bGUiOm51bGx9LCJMZWZ0RW5kQ2Fwc1N0eWxlIjp7IiRpZCI6IjI3IiwiRm9udFNldHRpbmdzIjp7IiRpZCI6IjI4IiwiRm9udFNpemUiOjE4LCJGb250TmFtZSI6IkNhbGlicmkiLCJJc0JvbGQiOnRydWUsIklzSXRhbGljIjpmYWxzZSwiSXNVbmRlcmxpbmVkIjpmYWxzZSwiUGFyZW50U3R5bGUiOm51bGx9LCJBdXRvU2l6ZSI6MCwiRm9yZWdyb3VuZCI6eyIkaWQiOiIyOSIsIkNvbG9yIjp7IiRpZCI6IjMwIiwiQSI6MjU1LCJSIjoxMzUsIkciOjEzMiwiQiI6MTk5fX0sIk1heFdpZHRoIjoiSW5maW5pdHkiLCJNYXhIZWlnaHQiOiJJbmZpbml0eSIsIlNtYXJ0Rm9yZWdyb3VuZElzQWN0aXZlIjpmYWxzZSwiSG9yaXpvbnRhbEFsaWdubWVudCI6MCwiVmVydGljYWxBbGlnbm1lbnQiOjAsIlNtYXJ0Rm9yZWdyb3VuZCI6bnVsbCwiQmFja2dyb3VuZEZpbGxUeXBlIjowLCJNYXJnaW4iOnsiJGlkIjoiMzEiLCJUb3AiOjAuMCwiTGVmdCI6MjAuMCwiUmlnaHQiOjAuMCwiQm90dG9tIjowLjB9LCJQYWRkaW5nIjp7IiRpZCI6IjMyIiwiVG9wIjowLjAsIkxlZnQiOjAuMCwiUmlnaHQiOjAuMCwiQm90dG9tIjowLjB9LCJCYWNrZ3JvdW5kIjp7IiRpZCI6IjMzIiwiQ29sb3IiOnsiJHJlZiI6IjI2In19LCJJc1Zpc2libGUiOmZhbHNlLCJXaWR0aCI6MC4wLCJIZWlnaHQiOjAuMCwiQm9yZGVyU3R5bGUiOm51bGwsIlBhcmVudFN0eWxlIjpudWxsfSwiVG9kYXlUZXh0U3R5bGUiOnsiJGlkIjoiMzQiLCJGb250U2V0dGluZ3MiOnsiJGlkIjoiMzUiLCJGb250U2l6ZSI6MTIsIkZvbnROYW1lIjoiQ2FsaWJyaSIsIklzQm9sZCI6ZmFsc2UsIklzSXRhbGljIjpmYWxzZSwiSXNVbmRlcmxpbmVkIjpmYWxzZSwiUGFyZW50U3R5bGUiOm51bGx9LCJBdXRvU2l6ZSI6MCwiRm9yZWdyb3VuZCI6eyIkaWQiOiIzNiIsIkNvbG9yIjp7IiRpZCI6IjM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M4IiwiVG9wIjowLjAsIkxlZnQiOjAuMCwiUmlnaHQiOjAuMCwiQm90dG9tIjowLjB9LCJQYWRkaW5nIjp7IiRpZCI6IjM5IiwiVG9wIjowLjAsIkxlZnQiOjAuMCwiUmlnaHQiOjAuMCwiQm90dG9tIjowLjB9LCJCYWNrZ3JvdW5kIjp7IiRpZCI6IjQwIiwiQ29sb3IiOnsiJHJlZiI6IjI2In19LCJJc1Zpc2libGUiOnRydWUsIldpZHRoIjowLjAsIkhlaWdodCI6MC4wLCJCb3JkZXJTdHlsZSI6bnVsbCwiUGFyZW50U3R5bGUiOm51bGx9LCJUb2RheU1hcmtlclN0eWxlIjp7IiRpZCI6IjQxIiwiTWFyZ2luIjp7IiRpZCI6IjQyIiwiVG9wIjowLjAsIkxlZnQiOjAuMCwiUmlnaHQiOjAuMCwiQm90dG9tIjowLjB9LCJQYWRkaW5nIjp7IiRpZCI6IjQzIiwiVG9wIjowLjAsIkxlZnQiOjAuMCwiUmlnaHQiOjAuMCwiQm90dG9tIjowLjB9LCJCYWNrZ3JvdW5kIjp7IiRpZCI6IjQ0IiwiQ29sb3IiOnsiJGlkIjoiNDUiLCJBIjoyNTUsIlIiOjI1NSwiRyI6MCwiQiI6MH19LCJJc1Zpc2libGUiOnRydWUsIldpZHRoIjowLjAsIkhlaWdodCI6MC4wLCJCb3JkZXJTdHlsZSI6bnVsbCwiUGFyZW50U3R5bGUiOm51bGx9LCJTY2FsZVN0eWxlIjp7IiRpZCI6IjQ2IiwiU2hhcGUiOjAsIlNob3dTZWdtZW50U2VwYXJhdG9ycyI6dHJ1ZSwiU2VnbWVudFNlcGFyYXRvck9wYWNpdHkiOjMwLCJIYXNCZWVuVmlzaWJsZUJlZm9yZSI6dHJ1ZSwiRm9udFNldHRpbmdzIjp7IiRpZCI6IjQ3IiwiRm9udFNpemUiOjEyLCJGb250TmFtZSI6IkNhbGlicmkiLCJJc0JvbGQiOmZhbHNlLCJJc0l0YWxpYyI6ZmFsc2UsIklzVW5kZXJsaW5lZCI6ZmFsc2UsIlBhcmVudFN0eWxlIjpudWxsfSwiQXV0b1NpemUiOjAsIkZvcmVncm91bmQiOnsiJGlkIjoiNDgiLCJDb2xvciI6eyIkaWQiOiI0O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1MCIsIlRvcCI6MC4wLCJMZWZ0Ijo1LjAsIlJpZ2h0IjowLjAsIkJvdHRvbSI6MC4wfSwiUGFkZGluZyI6eyIkaWQiOiI1MSIsIlRvcCI6MC4wLCJMZWZ0IjowLjAsIlJpZ2h0IjowLjAsIkJvdHRvbSI6MC4wfSwiQmFja2dyb3VuZCI6eyIkaWQiOiI1MiIsIkNvbG9yIjp7IiRyZWYiOiIyNiJ9fSwiSXNWaXNpYmxlIjp0cnVlLCJXaWR0aCI6MC4wLCJIZWlnaHQiOjAuMCwiQm9yZGVyU3R5bGUiOm51bGwsIlBhcmVudFN0eWxlIjpudWxsfSwiU2luZ2xlU2NhbGVTaGFwZVN0eWxlIjp7IiRpZCI6IjUzIiwiU2hhcGUiOjAsIkhlaWdodCI6MC4wfSwiTWlkZGxlVGllclNjYWxlU3R5bGUiOnsiJGlkIjoiNTQiLCJTaGFwZSI6MCwiU2hvd1NlZ21lbnRTZXBhcmF0b3JzIjp0cnVlLCJTZWdtZW50U2VwYXJhdG9yT3BhY2l0eSI6MzAsIkhhc0JlZW5WaXNpYmxlQmVmb3JlIjpmYWxzZSwiRm9udFNldHRpbmdzIjp7IiRpZCI6IjU1IiwiRm9udFNpemUiOjEyLCJGb250TmFtZSI6IkNhbGlicmkiLCJJc0JvbGQiOmZhbHNlLCJJc0l0YWxpYyI6ZmFsc2UsIklzVW5kZXJsaW5lZCI6ZmFsc2UsIlBhcmVudFN0eWxlIjpudWxsfSwiQXV0b1NpemUiOjAsIkZvcmVncm91bmQiOnsiJHJlZiI6IjQ4In0sIk1heFdpZHRoIjoyMDAuMCwiTWF4SGVpZ2h0IjoiSW5maW5pdHkiLCJTbWFydEZvcmVncm91bmRJc0FjdGl2ZSI6ZmFsc2UsIkhvcml6b250YWxBbGlnbm1lbnQiOjAsIlZlcnRpY2FsQWxpZ25tZW50IjoxLCJTbWFydEZvcmVncm91bmQiOm51bGwsIkJhY2tncm91bmRGaWxsVHlwZSI6MCwiTWFyZ2luIjp7IiRpZCI6IjU2IiwiVG9wIjowLjAsIkxlZnQiOjUuMCwiUmlnaHQiOjAuMCwiQm90dG9tIjowLjB9LCJQYWRkaW5nIjp7IiRpZCI6IjU3IiwiVG9wIjowLjAsIkxlZnQiOjAuMCwiUmlnaHQiOjAuMCwiQm90dG9tIjowLjB9LCJCYWNrZ3JvdW5kIjp7IiRyZWYiOiI1MiJ9LCJJc1Zpc2libGUiOmZhbHNlLCJXaWR0aCI6MC4wLCJIZWlnaHQiOjAuMCwiQm9yZGVyU3R5bGUiOm51bGwsIlBhcmVudFN0eWxlIjpudWxsfSwiQm90dG9tVGllclNjYWxlU3R5bGUiOnsiJGlkIjoiNTgiLCJTaGFwZSI6MCwiU2hvd1NlZ21lbnRTZXBhcmF0b3JzIjp0cnVlLCJTZWdtZW50U2VwYXJhdG9yT3BhY2l0eSI6MzAsIkhhc0JlZW5WaXNpYmxlQmVmb3JlIjpmYWxzZSwiRm9udFNldHRpbmdzIjp7IiRpZCI6IjU5IiwiRm9udFNpemUiOjEyLCJGb250TmFtZSI6IkNhbGlicmkiLCJJc0JvbGQiOmZhbHNlLCJJc0l0YWxpYyI6ZmFsc2UsIklzVW5kZXJsaW5lZCI6ZmFsc2UsIlBhcmVudFN0eWxlIjpudWxsfSwiQXV0b1NpemUiOjAsIkZvcmVncm91bmQiOnsiJHJlZiI6IjQ4In0sIk1heFdpZHRoIjoyMDAuMCwiTWF4SGVpZ2h0IjoiSW5maW5pdHkiLCJTbWFydEZvcmVncm91bmRJc0FjdGl2ZSI6ZmFsc2UsIkhvcml6b250YWxBbGlnbm1lbnQiOjAsIlZlcnRpY2FsQWxpZ25tZW50IjoxLCJTbWFydEZvcmVncm91bmQiOm51bGwsIkJhY2tncm91bmRGaWxsVHlwZSI6MCwiTWFyZ2luIjp7IiRpZCI6IjYwIiwiVG9wIjowLjAsIkxlZnQiOjUuMCwiUmlnaHQiOjAuMCwiQm90dG9tIjowLjB9LCJQYWRkaW5nIjp7IiRpZCI6IjYxIiwiVG9wIjowLjAsIkxlZnQiOjAuMCwiUmlnaHQiOjAuMCwiQm90dG9tIjowLjB9LCJCYWNrZ3JvdW5kIjp7IiRyZWYiOiI1MiJ9LCJJc1Zpc2libGUiOmZhbHNlLCJXaWR0aCI6MC4wLCJIZWlnaHQiOjAuMCwiQm9yZGVyU3R5bGUiOm51bGwsIlBhcmVudFN0eWxlIjpudWxsfSwiRWxhcHNlZFRpbWVCYWNrZ3JvdW5kIjp7IiRpZCI6IjYyIiwiQ29sb3IiOnsiJGlkIjoiNjMiLCJBIjoxOTEsIlIiOjAsIkciOjAsIkIiOjB9fSwiQXBwZW5kWWVhck9uWWVhckNoYW5nZSI6dHJ1ZSwiRWxhcHNlZFRpbWVGb3JtYXQiOjIsIlRvZGF5TWFya2VyUG9zaXRpb24iOjMsIlF1aWNrUG9zaXRpb24iOjMsIkFic29sdXRlUG9zaXRpb24iOjI0MC4wLCJNYXJnaW4iOnsiJGlkIjoiNjQiLCJUb3AiOjAuMCwiTGVmdCI6MTAuMCwiUmlnaHQiOjEwLjAsIkJvdHRvbSI6MC4wfSwiUGFkZGluZyI6eyIkaWQiOiI2NSIsIlRvcCI6MC4wLCJMZWZ0IjowLjAsIlJpZ2h0IjowLjAsIkJvdHRvbSI6MC4wfSwiQmFja2dyb3VuZCI6eyIkaWQiOiI2NiIsIkNvbG9yIjp7IiRpZCI6IjY3IiwiQSI6MjU1LCJSIjoxMTUsIkciOjExNSwiQiI6MTE1fX0sIklzVmlzaWJsZSI6dHJ1ZSwiV2lkdGgiOjAuMCwiSGVpZ2h0IjowLjAsIkJvcmRlclN0eWxlIjpudWxsLCJQYXJlbnRTdHlsZSI6bnVsbH0sIkRlZmF1bHRNaWxlc3RvbmVTdHlsZSI6eyIkaWQiOiI2OCIsIlNoYXBlIjowLCJDb25uZWN0b3JNYXJnaW4iOnsiJGlkIjoiNjkiLCJUb3AiOjAuMCwiTGVmdCI6Mi4wLCJSaWdodCI6Mi4wLCJCb3R0b20iOjAuMH0sIkNvbm5lY3RvclN0eWxlIjp7IiRpZCI6IjcwIiwiTGluZUNvbG9yIjp7IiRpZCI6IjcxIiwiJHR5cGUiOiJOTFJFLkNvbW1vbi5Eb20uU29saWRDb2xvckJydXNoLCBOTFJFLkNvbW1vbiIsIkNvbG9yIjp7IiRpZCI6IjcyIiwiQSI6MjU1LCJSIjozMSwiRyI6NzMsIkIiOjEyNn19LCJMaW5lV2VpZ2h0IjoxLjAsIkxpbmVUeXBlIjowLCJQYXJlbnRTdHlsZSI6bnVsbH0sIklzQmVsb3dUaW1lYmFuZCI6ZmFsc2UsIlBvc2l0aW9uT25UYXNrIjowLCJIaWRlRGF0ZSI6ZmFsc2UsIlNoYXBlU2l6ZSI6MSwiU3BhY2luZyI6MS4wLCJQYWRkaW5nIjp7IiRpZCI6IjczIiwiVG9wIjo3LjAsIkxlZnQiOjMuMCwiUmlnaHQiOjAuMCwiQm90dG9tIjoyLjB9LCJTaGFwZVN0eWxlIjp7IiRpZCI6Ijc0IiwiTWFyZ2luIjp7IiRpZCI6Ijc1IiwiVG9wIjowLjAsIkxlZnQiOjAuMCwiUmlnaHQiOjAuMCwiQm90dG9tIjowLjB9LCJQYWRkaW5nIjp7IiRpZCI6Ijc2IiwiVG9wIjowLjAsIkxlZnQiOjAuMCwiUmlnaHQiOjAuMCwiQm90dG9tIjowLjB9LCJCYWNrZ3JvdW5kIjp7IiRpZCI6Ijc3IiwiQ29sb3IiOnsiJGlkIjoiNzgiLCJBIjoyNTUsIlIiOjAsIkciOjExNCwiQiI6MTg4fX0sIklzVmlzaWJsZSI6dHJ1ZSwiV2lkdGgiOjE4LjAsIkhlaWdodCI6MjAuMCwiQm9yZGVyU3R5bGUiOnsiJGlkIjoiNzkiLCJMaW5lQ29sb3IiOnsiJGlkIjoiODAiLCIkdHlwZSI6Ik5MUkUuQ29tbW9uLkRvbS5Tb2xpZENvbG9yQnJ1c2gsIE5MUkUuQ29tbW9uIiwiQ29sb3IiOnsiJGlkIjoiODEiLCJBIjoyNTUsIlIiOjI1NSwiRyI6MCwiQiI6MH19LCJMaW5lV2VpZ2h0IjowLjAsIkxpbmVUeXBlIjowLCJQYXJlbnRTdHlsZSI6bnVsbH0sIlBhcmVudFN0eWxlIjpudWxsfSwiVGl0bGVTdHlsZSI6eyIkaWQiOiI4MiIsIkZvbnRTZXR0aW5ncyI6eyIkaWQiOiI4MyIsIkZvbnRTaXplIjoxMSwiRm9udE5hbWUiOiJDYWxpYnJpIiwiSXNCb2xkIjpmYWxzZSwiSXNJdGFsaWMiOmZhbHNlLCJJc1VuZGVybGluZWQiOmZhbHNlLCJQYXJlbnRTdHlsZSI6bnVsbH0sIkF1dG9TaXplIjowLCJGb3JlZ3JvdW5kIjp7IiRpZCI6Ijg0IiwiQ29sb3IiOnsiJGlkIjoiODUiLCJBIjoyNTUsIlIiOjk4LCJHIjo2NywiQiI6NTB9fSwiTWF4V2lkdGgiOjIwMC4wLCJNYXhIZWlnaHQiOiJJbmZpbml0eSIsIlNtYXJ0Rm9yZWdyb3VuZElzQWN0aXZlIjpmYWxzZSwiSG9yaXpvbnRhbEFsaWdubWVudCI6MSwiVmVydGljYWxBbGlnbm1lbnQiOjAsIlNtYXJ0Rm9yZWdyb3VuZCI6bnVsbCwiQmFja2dyb3VuZEZpbGxUeXBlIjowLCJNYXJnaW4iOnsiJGlkIjoiODYiLCJUb3AiOjAuMCwiTGVmdCI6MC4wLCJSaWdodCI6MC4wLCJCb3R0b20iOjAuMH0sIlBhZGRpbmciOnsiJGlkIjoiODciLCJUb3AiOjAuMCwiTGVmdCI6MC4wLCJSaWdodCI6MC4wLCJCb3R0b20iOjAuMH0sIkJhY2tncm91bmQiOnsiJGlkIjoiODgiLCJDb2xvciI6eyIkcmVmIjoiMjYifX0sIklzVmlzaWJsZSI6dHJ1ZSwiV2lkdGgiOjAuMCwiSGVpZ2h0IjowLjAsIkJvcmRlclN0eWxlIjpudWxsLCJQYXJlbnRTdHlsZSI6bnVsbH0sIkRhdGVTdHlsZSI6eyIkaWQiOiI4OSIsIkZvbnRTZXR0aW5ncyI6eyIkaWQiOiI5MCIsIkZvbnRTaXplIjoxMCwiRm9udE5hbWUiOiJDYWxpYnJpIiwiSXNCb2xkIjpmYWxzZSwiSXNJdGFsaWMiOmZhbHNlLCJJc1VuZGVybGluZWQiOmZhbHNlLCJQYXJlbnRTdHlsZSI6bnVsbH0sIkF1dG9TaXplIjowLCJGb3JlZ3JvdW5kIjp7IiRpZCI6IjkxIiwiQ29sb3IiOnsiJGlkIjoiOTIiLCJBIjoyNTUsIlIiOjExNSwiRyI6MTE1LCJCIjoxMTV9fSwiTWF4V2lkdGgiOjIwMC4wLCJNYXhIZWlnaHQiOiJJbmZpbml0eSIsIlNtYXJ0Rm9yZWdyb3VuZElzQWN0aXZlIjpmYWxzZSwiSG9yaXpvbnRhbEFsaWdubWVudCI6MCwiVmVydGljYWxBbGlnbm1lbnQiOjAsIlNtYXJ0Rm9yZWdyb3VuZCI6bnVsbCwiQmFja2dyb3VuZEZpbGxUeXBlIjowLCJNYXJnaW4iOnsiJGlkIjoiOTMiLCJUb3AiOjAuMCwiTGVmdCI6MC4wLCJSaWdodCI6MC4wLCJCb3R0b20iOjAuMH0sIlBhZGRpbmciOnsiJGlkIjoiOTQiLCJUb3AiOjAuMCwiTGVmdCI6MC4wLCJSaWdodCI6MC4wLCJCb3R0b20iOjAuMH0sIkJhY2tncm91bmQiOnsiJGlkIjoiOTUiLCJDb2xvciI6eyIkcmVmIjoiMjYifX0sIklzVmlzaWJsZSI6dHJ1ZSwiV2lkdGgiOjAuMCwiSGVpZ2h0IjowLjAsIkJvcmRlclN0eWxlIjpudWxsLCJQYXJlbnRTdHlsZSI6bnVsbH0sIkRhdGVGb3JtYXQiOnsiJGlkIjoiO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5NyIsIkRhdGVQYXJ0SXNWaXNpYmxlIjpmYWxzZSwiVGltZVBhcnRJc1Zpc2libGUiOmZhbHNlfX0sIldlZWtOdW1iZXJpbmciOnsiJGlkIjoiOTgiLCJGb3JtYXQiOjAsIklzVmlzaWJsZSI6ZmFsc2UsIkxhc3RLbm93blZpc2liaWxpdHlTdGF0ZSI6ZmFsc2V9LCJJc1Zpc2libGUiOnRydWUsIlBhcmVudFN0eWxlIjpudWxsfSwiRGVmYXVsdFRhc2tTdHlsZSI6eyIkaWQiOiI5OSIsIlNoYXBlIjowLCJTaGFwZVRoaWNrbmVzcyI6MSwiRHVyYXRpb25Gb3JtYXQiOjAsIkluY2x1ZGVOb25Xb3JraW5nRGF5c0luRHVyYXRpb24iOnRydWUsIlBlcmNlbnRhZ2VDb21wbGV0ZVN0eWxlIjp7IiRpZCI6IjEwMCIsIkZvbnRTZXR0aW5ncyI6eyIkaWQiOiIxMDEiLCJGb250U2l6ZSI6MTAsIkZvbnROYW1lIjoiQ2FsaWJyaSIsIklzQm9sZCI6ZmFsc2UsIklzSXRhbGljIjpmYWxzZSwiSXNVbmRlcmxpbmVkIjpmYWxzZSwiUGFyZW50U3R5bGUiOm51bGx9LCJBdXRvU2l6ZSI6MCwiRm9yZWdyb3VuZCI6eyIkaWQiOiIxMDIiLCJDb2xvciI6eyIkaWQiOiIxMDMiLCJBIjoyNTUsIlIiOjIzOCwiRyI6MjM2LCJCIjoyMjV9fSwiTWF4V2lkdGgiOjIwMC4wLCJNYXhIZWlnaHQiOiJJbmZpbml0eSIsIlNtYXJ0Rm9yZWdyb3VuZElzQWN0aXZlIjpmYWxzZSwiSG9yaXpvbnRhbEFsaWdubWVudCI6MS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MjYifX0sIklzVmlzaWJsZSI6dHJ1ZSwiV2lkdGgiOjAuMCwiSGVpZ2h0IjowLjAsIkJvcmRlclN0eWxlIjpudWxsLCJQYXJlbnRTdHlsZSI6bnVsbH0sIkR1cmF0aW9uU3R5bGUiOnsiJGlkIjoiMTA3IiwiRm9udFNldHRpbmdzIjp7IiRpZCI6IjEwOCIsIkZvbnRTaXplIjoxMCwiRm9udE5hbWUiOiJDYWxpYnJpIiwiSXNCb2xkIjpmYWxzZSwiSXNJdGFsaWMiOmZhbHNlLCJJc1VuZGVybGluZWQiOmZhbHNlLCJQYXJlbnRTdHlsZSI6bnVsbH0sIkF1dG9TaXplIjowLCJGb3JlZ3JvdW5kIjp7IiRpZCI6IjEwOSIsIkNvbG9yIjp7IiRpZCI6IjExMCIsIkEiOjI1NSwiUiI6MTM1LCJHIjoxMzIsIkIiOjE5OX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yZWYiOiIyNiJ9fSwiSXNWaXNpYmxlIjp0cnVlLCJXaWR0aCI6MC4wLCJIZWlnaHQiOjAuMCwiQm9yZGVyU3R5bGUiOm51bGwsIlBhcmVudFN0eWxlIjpudWxsfSwiSG9yaXpvbnRhbENvbm5lY3RvclN0eWxlIjp7IiRpZCI6IjExNCIsIkxpbmVDb2xvciI6eyIkaWQiOiIxMTUiLCIkdHlwZSI6Ik5MUkUuQ29tbW9uLkRvbS5Tb2xpZENvbG9yQnJ1c2gsIE5MUkUuQ29tbW9uIiwiQ29sb3IiOnsiJGlkIjoiMTE2IiwiQSI6MjU1LCJSIjoyMDQsIkciOjIwNCwiQiI6MjA0fX0sIkxpbmVXZWlnaHQiOjEuMCwiTGluZVR5cGUiOjAsIlBhcmVudFN0eWxlIjpudWxsfSwiVmVydGljYWxDb25uZWN0b3JTdHlsZSI6eyIkaWQiOiIxMTciLCJMaW5lQ29sb3IiOnsiJGlkIjoiMTE4IiwiJHR5cGUiOiJOTFJFLkNvbW1vbi5Eb20uU29saWRDb2xvckJydXNoLCBOTFJFLkNvbW1vbiIsIkNvbG9yIjp7IiRpZCI6IjExOSIsIkEiOjI1NSwiUiI6MjIwLCJHIjoyMTYsIkIiOjIyMH19LCJMaW5lV2VpZ2h0IjowLjAsIkxpbmVUeXBlIjowLCJQYXJlbnRTdHlsZSI6bnVsbH0sIk1hcmdpbiI6bnVsbCwiU3RhcnREYXRlUG9zaXRpb24iOjQsIkVuZERhdGVQb3NpdGlvbiI6NCwiRGF0ZUlzVmlzaWJsZSI6dHJ1ZSwiVGl0bGVQb3NpdGlvbiI6NSwiRHVyYXRpb25Qb3NpdGlvbiI6NiwiUGVyY2VudGFnZUNvbXBsZXRlZFBvc2l0aW9uIjoyLCJTcGFjaW5nIjo1LCJJc0JlbG93VGltZWJhbmQiOnRydWUsIlBlcmNlbnRhZ2VDb21wbGV0ZVNoYXBlT3BhY2l0eSI6MzUsIlNoYXBlU3R5bGUiOnsiJGlkIjoiMTIwIiwiTWFyZ2luIjp7IiRpZCI6IjEyMSIsIlRvcCI6MC4wLCJMZWZ0Ijo0LjAsIlJpZ2h0Ijo0LjAsIkJvdHRvbSI6MC4wfSwiUGFkZGluZyI6eyIkaWQiOiIxMjIiLCJUb3AiOjAuMCwiTGVmdCI6MC4wLCJSaWdodCI6MC4wLCJCb3R0b20iOjAuMH0sIkJhY2tncm91bmQiOnsiJGlkIjoiMTIzIiwiQ29sb3IiOnsiJGlkIjoiMTI0IiwiQSI6MjU1LCJSIjowLCJHIjoxMTQsIkIiOjE4OH19LCJJc1Zpc2libGUiOnRydWUsIldpZHRoIjowLjAsIkhlaWdodCI6MTYuMCwiQm9yZGVyU3R5bGUiOnsiJGlkIjoiMTI1IiwiTGluZUNvbG9yIjp7IiRpZCI6IjEyNiIsIiR0eXBlIjoiTkxSRS5Db21tb24uRG9tLlNvbGlkQ29sb3JCcnVzaCwgTkxSRS5Db21tb24iLCJDb2xvciI6eyIkaWQiOiIxMjciLCJBIjoyNTUsIlIiOjI1NSwiRyI6MCwiQiI6MH19LCJMaW5lV2VpZ2h0IjowLjAsIkxpbmVUeXBlIjowLCJQYXJlbnRTdHlsZSI6bnVsbH0sIlBhcmVudFN0eWxlIjpudWxsfSwiVGl0bGVTdHlsZSI6eyIkaWQiOiIxMjgiLCJGb250U2V0dGluZ3MiOnsiJGlkIjoiMTI5IiwiRm9udFNpemUiOjExLCJGb250TmFtZSI6IkNhbGlicmkiLCJJc0JvbGQiOnRydWUsIklzSXRhbGljIjpmYWxzZSwiSXNVbmRlcmxpbmVkIjpmYWxzZSwiUGFyZW50U3R5bGUiOm51bGx9LCJBdXRvU2l6ZSI6MCwiRm9yZWdyb3VuZCI6eyIkaWQiOiIxMzAiLCJDb2xvciI6eyIkaWQiOiIxMzEiLCJBIjoyNTUsIlIiOjk2LCJHIjo0MiwiQiI6MjR9fSwiTWF4V2lkdGgiOjk2MC4wLCJNYXhIZWlnaHQiOiJJbmZpbml0eSIsIlNtYXJ0Rm9yZWdyb3VuZElzQWN0aXZlIjpmYWxzZSwiSG9yaXpvbnRhbEFsaWdubWVudCI6MCwiVmVydGljYWxBbGlnbm1lbnQiOjAsIlNtYXJ0Rm9yZWdyb3VuZCI6bnVsbCwiQmFja2dyb3VuZEZpbGxUeXBlIjowLCJNYXJnaW4iOnsiJGlkIjoiMTMyIiwiVG9wIjowLjAsIkxlZnQiOjAuMCwiUmlnaHQiOjAuMCwiQm90dG9tIjowLjB9LCJQYWRkaW5nIjp7IiRpZCI6IjEzMyIsIlRvcCI6MC4wLCJMZWZ0IjowLjAsIlJpZ2h0IjowLjAsIkJvdHRvbSI6MC4wfSwiQmFja2dyb3VuZCI6eyIkaWQiOiIxMzQiLCJDb2xvciI6eyIkcmVmIjoiMjYifX0sIklzVmlzaWJsZSI6dHJ1ZSwiV2lkdGgiOjAuMCwiSGVpZ2h0IjowLjAsIkJvcmRlclN0eWxlIjpudWxsLCJQYXJlbnRTdHlsZSI6bnVsbH0sIkRhdGVTdHlsZSI6eyIkaWQiOiIxMzUiLCJGb250U2V0dGluZ3MiOnsiJGlkIjoiMTM2IiwiRm9udFNpemUiOjEwLCJGb250TmFtZSI6IkNhbGlicmkiLCJJc0JvbGQiOmZhbHNlLCJJc0l0YWxpYyI6ZmFsc2UsIklzVW5kZXJsaW5lZCI6ZmFsc2UsIlBhcmVudFN0eWxlIjpudWxsfSwiQXV0b1NpemUiOjAsIkZvcmVncm91bmQiOnsiJGlkIjoiMTM3IiwiQ29sb3IiOnsiJGlkIjoiMTM4IiwiQSI6MjU1LCJSIjoxMTUsIkciOjExNSwiQiI6MTE1fX0sIk1heFdpZHRoIjoyMDAuMCwiTWF4SGVpZ2h0IjoiSW5maW5pdHkiLCJTbWFydEZvcmVncm91bmRJc0FjdGl2ZSI6ZmFsc2UsIkhvcml6b250YWxBbGlnbm1lbnQiOjAsIlZlcnRpY2FsQWxpZ25tZW50IjowLCJTbWFydEZvcmVncm91bmQiOm51bGwsIkJhY2tncm91bmRGaWxsVHlwZSI6MCwiTWFyZ2luIjp7IiRpZCI6IjEzOSIsIlRvcCI6MC4wLCJMZWZ0IjowLjAsIlJpZ2h0IjowLjAsIkJvdHRvbSI6MC4wfSwiUGFkZGluZyI6eyIkaWQiOiIxNDAiLCJUb3AiOjAuMCwiTGVmdCI6MC4wLCJSaWdodCI6MC4wLCJCb3R0b20iOjAuMH0sIkJhY2tncm91bmQiOnsiJGlkIjoiMTQxIiwiQ29sb3IiOnsiJHJlZiI6IjI2In19LCJJc1Zpc2libGUiOnRydWUsIldpZHRoIjowLjAsIkhlaWdodCI6MC4wLCJCb3JkZXJTdHlsZSI6bnVsbCwiUGFyZW50U3R5bGUiOm51bGx9LCJEYXRlRm9ybWF0Ijp7IiRpZCI6IjE0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0MyIsIkRhdGVQYXJ0SXNWaXNpYmxlIjpmYWxzZSwiVGltZVBhcnRJc1Zpc2libGUiOmZhbHNlfX0sIldlZWtOdW1iZXJpbmciOnsiJGlkIjoiMTQ0IiwiRm9ybWF0IjowLCJJc1Zpc2libGUiOmZhbHNlLCJMYXN0S25vd25WaXNpYmlsaXR5U3RhdGUiOmZhbHNlfSwiSXNWaXNpYmxlIjp0cnVlLCJQYXJlbnRTdHlsZSI6bnVsbCwiX2V4cGxpY2l0bHlTZXQiOnsiJGlkIjoiMTQ1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NDYiLCJHcmlkbGluZVN0eWxlIjp7IiRpZCI6IjE0NyIsIkxpbmVDb2xvciI6eyIkaWQiOiIxNDgiLCIkdHlwZSI6Ik5MUkUuQ29tbW9uLkRvbS5Tb2xpZENvbG9yQnJ1c2gsIE5MUkUuQ29tbW9uIiwiQ29sb3IiOnsiJGlkIjoiMTQ5IiwiQSI6MzgsIlIiOjkxLCJHIjoxNTUsIkIiOjIxM319LCJMaW5lV2VpZ2h0IjoxLjAsIkxpbmVUeXBlIjowLCJQYXJlbnRTdHlsZSI6bnVsbH0sIk1hcmdpbiI6eyIkaWQiOiIxNTAiLCJUb3AiOjAuMCwiTGVmdCI6MC4wLCJSaWdodCI6MC4wLCJCb3R0b20iOjAuMH0sIlBhZGRpbmciOnsiJGlkIjoiMTUxIiwiVG9wIjowLjAsIkxlZnQiOjAuMCwiUmlnaHQiOjAuMCwiQm90dG9tIjowLjB9LCJCYWNrZ3JvdW5kIjpudWxsLCJJc1Zpc2libGUiOnRydWUsIldpZHRoIjowLjAsIkhlaWdodCI6MC4wLCJCb3JkZXJTdHlsZSI6bnVsbCwiUGFyZW50U3R5bGUiOm51bGx9LCJBY3Rpdml0eUxpbmVQYW5lbFN0eWxlIjp7IiRpZCI6IjE1MiIsIkFjdGl2aXR5TGluZVN0eWxlIjp7IiRpZCI6IjE1MyIsIkxpbmVDb2xvciI6eyIkaWQiOiIxNTQiLCIkdHlwZSI6Ik5MUkUuQ29tbW9uLkRvbS5Tb2xpZENvbG9yQnJ1c2gsIE5MUkUuQ29tbW9uIiwiQ29sb3IiOnsiJGlkIjoiMTU1IiwiQSI6MzgsIlIiOjE3MywiRyI6MTMyLCJCIjoxOTh9fSwiTGluZVdlaWdodCI6MS4wLCJMaW5lVHlwZSI6MCwiUGFyZW50U3R5bGUiOm51bGx9LCJNYXJnaW4iOnsiJGlkIjoiMTU2IiwiVG9wIjowLjAsIkxlZnQiOjAuMCwiUmlnaHQiOjAuMCwiQm90dG9tIjowLjB9LCJQYWRkaW5nIjp7IiRpZCI6IjE1NyIsIlRvcCI6MC4wLCJMZWZ0IjowLjAsIlJpZ2h0IjowLjAsIkJvdHRvbSI6MC4wfSwiQmFja2dyb3VuZCI6bnVsbCwiSXNWaXNpYmxlIjp0cnVlLCJXaWR0aCI6MC4wLCJIZWlnaHQiOjAuMCwiQm9yZGVyU3R5bGUiOm51bGwsIlBhcmVudFN0eWxlIjpudWxsfSwiU2hvd0VsYXBzZWRUaW1lR3JhZGllbnRTdHlsZSI6ZmFsc2UsIlRpbWViYW5kUmVzZXJ2ZWRMZWZ0QXJlYVN0eWxlIjp7IiRpZCI6IjE1OCIsIkFjdGl2aXR5SGVhZGVyV2lkdGgiOjAuMCwiSXNTZXQiOmZhbHNlfSwiRGVmYXVsdFN3aW1sYW5lU3R5bGUiOnsiJGlkIjoiMTU5IiwiSGVhZGVyU3R5bGUiOnsiJGlkIjoiMTYwIiwiVGV4dFN0eWxlIjp7IiRpZCI6IjE2MSIsIkZvbnRTZXR0aW5ncyI6eyIkaWQiOiIxNjIiLCJGb250U2l6ZSI6MTIsIkZvbnROYW1lIjoiQ2FsaWJyaSIsIklzQm9sZCI6ZmFsc2UsIklzSXRhbGljIjpmYWxzZSwiSXNVbmRlcmxpbmVkIjpmYWxzZSwiUGFyZW50U3R5bGUiOm51bGx9LCJBdXRvU2l6ZSI6MCwiRm9yZWdyb3VuZCI6eyIkaWQiOiIxNjMiLCJDb2xvciI6eyIkaWQiOiIxNjQiLCJBIjoyNTUsIlIiOjMyLCJHIjo1NiwiQiI6MTAwfX0sIk1heFdpZHRoIjoiSW5maW5pdHkiLCJNYXhIZWlnaHQiOiJJbmZpbml0eSIsIlNtYXJ0Rm9yZWdyb3VuZElzQWN0aXZlIjpmYWxzZSwiSG9yaXpvbnRhbEFsaWdubWVudCI6MCwiVmVydGljYWxBbGlnbm1lbnQiOjAsIlNtYXJ0Rm9yZWdyb3VuZCI6bnVsbCwiQmFja2dyb3VuZEZpbGxUeXBlIjowLCJNYXJnaW4iOnsiJGlkIjoiMTY1IiwiVG9wIjowLjAsIkxlZnQiOjAuMCwiUmlnaHQiOjAuMCwiQm90dG9tIjowLjB9LCJQYWRkaW5nIjp7IiRpZCI6IjE2NiIsIlRvcCI6MC4wLCJMZWZ0IjowLjAsIlJpZ2h0IjowLjAsIkJvdHRvbSI6MC4wfSwiQmFja2dyb3VuZCI6bnVsbCwiSXNWaXNpYmxlIjp0cnVlLCJXaWR0aCI6MC4wLCJIZWlnaHQiOjAuMCwiQm9yZGVyU3R5bGUiOm51bGwsIlBhcmVudFN0eWxlIjpudWxsfSwiUmVjdGFuZ2xlU3R5bGUiOnsiJGlkIjoiMTY3IiwiTWFyZ2luIjp7IiRpZCI6IjE2OCIsIlRvcCI6MC4wLCJMZWZ0IjowLjAsIlJpZ2h0IjowLjAsIkJvdHRvbSI6MC4wfSwiUGFkZGluZyI6eyIkaWQiOiIxNjkiLCJUb3AiOjAuMCwiTGVmdCI6MC4wLCJSaWdodCI6MC4wLCJCb3R0b20iOjAuMH0sIkJhY2tncm91bmQiOnsiJGlkIjoiMTcwIiwiQ29sb3IiOnsiJGlkIjoiMTcxIiwiQSI6MTI3LCJSIjo5MSwiRyI6MTU1LCJCIjoyMTN9fSwiSXNWaXNpYmxlIjp0cnVlLCJXaWR0aCI6MC4wLCJIZWlnaHQiOjAuMCwiQm9yZGVyU3R5bGUiOnsiJGlkIjoiMTcyIiwiTGluZUNvbG9yIjp7IiRpZCI6IjE3MyIsIiR0eXBlIjoiTkxSRS5Db21tb24uRG9tLlNvbGlkQ29sb3JCcnVzaCwgTkxSRS5Db21tb24iLCJDb2xvciI6eyIkaWQiOiIxNzQiLCJBIjoyNTUsIlIiOjI1NSwiRyI6MCwiQiI6MH19LCJMaW5lV2VpZ2h0IjowLjAsIkxpbmVUeXBlIjowLCJQYXJlbnRTdHlsZSI6bnVsbH0sIlBhcmVudFN0eWxlIjpudWxsfSwiTWFyZ2luIjp7IiRpZCI6IjE3NSIsIlRvcCI6MC4wLCJMZWZ0IjowLjAsIlJpZ2h0IjowLjAsIkJvdHRvbSI6MC4wfSwiUGFkZGluZyI6eyIkaWQiOiIxNzYiLCJUb3AiOjAuMCwiTGVmdCI6MC4wLCJSaWdodCI6MC4wLCJCb3R0b20iOjAuMH0sIkJhY2tncm91bmQiOm51bGwsIklzVmlzaWJsZSI6dHJ1ZSwiV2lkdGgiOjAuMCwiSGVpZ2h0IjowLjAsIkJvcmRlclN0eWxlIjpudWxsLCJQYXJlbnRTdHlsZSI6bnVsbH0sIkJhY2tncm91bmRTdHlsZSI6eyIkaWQiOiIxNzciLCJNYXJnaW4iOnsiJGlkIjoiMTc4IiwiVG9wIjowLjAsIkxlZnQiOjAuMCwiUmlnaHQiOjAuMCwiQm90dG9tIjowLjB9LCJQYWRkaW5nIjp7IiRpZCI6IjE3OSIsIlRvcCI6MC4wLCJMZWZ0IjowLjAsIlJpZ2h0IjowLjAsIkJvdHRvbSI6MC4wfSwiQmFja2dyb3VuZCI6eyIkaWQiOiIxODAiLCJDb2xvciI6eyIkaWQiOiIxODEiLCJBIjozOCwiUiI6OTEsIkciOjE1NSwiQiI6MjEzfX0sIklzVmlzaWJsZSI6dHJ1ZSwiV2lkdGgiOjAuMCwiSGVpZ2h0IjowLjAsIkJvcmRlclN0eWxlIjp7IiRpZCI6IjE4MiIsIkxpbmVDb2xvciI6eyIkaWQiOiIxODMiLCIkdHlwZSI6Ik5MUkUuQ29tbW9uLkRvbS5Tb2xpZENvbG9yQnJ1c2gsIE5MUkUuQ29tbW9uIiwiQ29sb3IiOnsiJGlkIjoiMTg0IiwiQSI6MjU1LCJSIjoyNTUsIkciOjAsIkIiOjB9fSwiTGluZVdlaWdodCI6MC4wLCJMaW5lVHlwZSI6MCwiUGFyZW50U3R5bGUiOm51bGx9LCJQYXJlbnRTdHlsZSI6bnVsbH0sIklzQWJvdmVUaW1lYmFuZCI6ZmFsc2UsIk1hcmdpbiI6eyIkaWQiOiIxODUiLCJUb3AiOjAuMCwiTGVmdCI6MC4wLCJSaWdodCI6MC4wLCJCb3R0b20iOjAuMH0sIlBhZGRpbmciOnsiJGlkIjoiMTg2IiwiVG9wIjowLjAsIkxlZnQiOjAuMCwiUmlnaHQiOjAuMCwiQm90dG9tIjowLjB9LCJJc1Zpc2libGUiOnRydWUsIldpZHRoIjowLjAsIkhlaWdodCI6MC4wLCJCb3JkZXJTdHlsZSI6bnVsbCwiUGFyZW50U3R5bGUiOm51bGx9fSwiU2NhbGUiOnsiJGlkIjoiMTg3IiwiU3RhcnREYXRlIjoiMjAxNy0wOC0wMlQyMzo1OTo1OS45OTlaIiwiRW5kRGF0ZSI6IjIwMjEtMTItMTVUMjM6NTk6MDAiLCJGb3JtYXQiOiJ3IiwiVHlwZSI6MSwiQXV0b0RhdGVSYW5nZSI6dHJ1ZSwiV29ya2luZ0RheXMiOjEyNywiRmlzY2FsWWVhciI6eyIkaWQiOiIxODgiLCJTdGFydE1vbnRoIjoxLCJVc2VTdGFydGluZ1llYXJGb3JOdW1iZXJpbmciOnRydWUsIlNob3dGaXNjYWxZZWFyTGFiZWwiOnRydWV9LCJUb2RheU1hcmtlclRleHQiOiJUb2RheSIsIkF1dG9TY2FsZVR5cGUiOmZhbHNlfSwiU2NhbGVWMiI6eyIkaWQiOiIxODkiLCJTdGFydERhdGUiOiIyMDE3LTA4LTAyVDIzOjU5OjU5Ljk5OVoiLCJFbmREYXRlIjoiMjAyMi0xMi0xNVQyMzo1OTowMCIsIkF1dG9EYXRlUmFuZ2UiOnRydWUsIldvcmtpbmdEYXlzIjoxMjcsIkZpc2NhbFllYXIiOnsiJHJlZiI6IjE4OCJ9LCJUb2RheU1hcmtlclRleHQiOiJUb2RheSIsIkF1dG9TY2FsZVR5cGUiOmZhbHNlLCJUaW1lYmFuZFNjYWxlcyI6eyIkaWQiOiIxOTAiLCJUb3BTY2FsZUxheWVyIjp7IiRpZCI6IjE5MSIsIkZvcm1hdCI6InciLCJUeXBlIjoxfSwiTWlkZGxlU2NhbGVMYXllciI6eyIkaWQiOiIxOTIiLCJGb3JtYXQiOm51bGwsIlR5cGUiOjB9LCJCb3R0b21TY2FsZUxheWVyIjp7IiRpZCI6IjE5MyIsIkZvcm1hdCI6bnVsbCwiVHlwZSI6MH19fSwiTWlsZXN0b25lcyI6W3siJGlkIjoiMTk0IiwiRGF0ZSI6IjIwMjItMDgtMTFUMjM6NTk6MDAiLCJTdHlsZSI6eyIkaWQiOiIxOTUiLCJTaGFwZSI6MCwiQ29ubmVjdG9yTWFyZ2luIjp7IiRyZWYiOiI2OSJ9LCJDb25uZWN0b3JTdHlsZSI6eyIkaWQiOiIxOTYiLCJMaW5lQ29sb3IiOnsiJGlkIjoiMTk3IiwiJHR5cGUiOiJOTFJFLkNvbW1vbi5Eb20uU29saWRDb2xvckJydXNoLCBOTFJFLkNvbW1vbiIsIkNvbG9yIjp7IiRpZCI6IjE5OCIsIkEiOjI1NSwiUiI6MTIxLCJHIjoxNzgsIkIiOjQ2fX0sIkxpbmVXZWlnaHQiOjEuMCwiTGluZVR5cGUiOjAsIlBhcmVudFN0eWxlIjp7IiRyZWYiOiI3MCJ9fSwiSXNCZWxvd1RpbWViYW5kIjpmYWxzZSwiUG9zaXRpb25PblRhc2siOjAsIkhpZGVEYXRlIjpmYWxzZSwiU2hhcGVTaXplIjoxLCJTcGFjaW5nIjoxLjAsIlBhZGRpbmciOnsiJHJlZiI6IjczIn0sIlNoYXBlU3R5bGUiOnsiJGlkIjoiMTk5IiwiTWFyZ2luIjp7IiRyZWYiOiI3NSJ9LCJQYWRkaW5nIjp7IiRyZWYiOiI3NiJ9LCJCYWNrZ3JvdW5kIjp7IiRpZCI6IjIwMCIsIkNvbG9yIjp7IiRpZCI6IjIwMSIsIkEiOjI1NSwiUiI6MjYsIkciOjE3MCwiQiI6NjZ9fSwiSXNWaXNpYmxlIjp0cnVlLCJXaWR0aCI6MTguMCwiSGVpZ2h0IjoyMC4wLCJCb3JkZXJTdHlsZSI6eyIkaWQiOiIyMDIiLCJMaW5lQ29sb3IiOnsiJHJlZiI6IjgwIn0sIkxpbmVXZWlnaHQiOjAuMCwiTGluZVR5cGUiOjAsIlBhcmVudFN0eWxlIjp7IiRyZWYiOiI3OSJ9fSwiUGFyZW50U3R5bGUiOnsiJHJlZiI6Ijc0In19LCJUaXRsZVN0eWxlIjp7IiRpZCI6IjIwMyIsIkZvbnRTZXR0aW5ncyI6eyIkaWQiOiIyMDQiLCJGb250U2l6ZSI6MTEsIkZvbnROYW1lIjoiQ2FsaWJyaSIsIklzQm9sZCI6dHJ1ZSwiSXNJdGFsaWMiOmZhbHNlLCJJc1VuZGVybGluZWQiOmZhbHNlLCJQYXJlbnRTdHlsZSI6eyIkcmVmIjoiODMifX0sIkF1dG9TaXplIjowLCJGb3JlZ3JvdW5kIjp7IiRyZWYiOiI4NCJ9LCJNYXhXaWR0aCI6MTUyLjM1NzA4NjE4MTY0MDYzLCJNYXhIZWlnaHQiOiJJbmZpbml0eSIsIlNtYXJ0Rm9yZWdyb3VuZElzQWN0aXZlIjpmYWxzZSwiSG9yaXpvbnRhbEFsaWdubWVudCI6MSwiVmVydGljYWxBbGlnbm1lbnQiOjAsIlNtYXJ0Rm9yZWdyb3VuZCI6bnVsbCwiQmFja2dyb3VuZEZpbGxUeXBlIjowLCJNYXJnaW4iOnsiJHJlZiI6Ijg2In0sIlBhZGRpbmciOnsiJHJlZiI6Ijg3In0sIkJhY2tncm91bmQiOnsiJGlkIjoiMjA1IiwiQ29sb3IiOnsiJGlkIjoiMjA2IiwiQSI6MCwiUiI6MjU1LCJHIjoyNTUsIkIiOjI1NX19LCJJc1Zpc2libGUiOnRydWUsIldpZHRoIjowLjAsIkhlaWdodCI6MC4wLCJCb3JkZXJTdHlsZSI6eyIkaWQiOiIyMDciLCJMaW5lQ29sb3IiOm51bGwsIkxpbmVXZWlnaHQiOjAuMCwiTGluZVR5cGUiOjAsIlBhcmVudFN0eWxlIjpudWxsfSwiUGFyZW50U3R5bGUiOnsiJHJlZiI6IjgyIn19LCJEYXRlU3R5bGUiOnsiJGlkIjoiMjA4IiwiRm9udFNldHRpbmdzIjp7IiRpZCI6IjIwOSIsIkZvbnRTaXplIjoxMCwiRm9udE5hbWUiOiJDYWxpYnJpIiwiSXNCb2xkIjpmYWxzZSwiSXNJdGFsaWMiOmZhbHNlLCJJc1VuZGVybGluZWQiOmZhbHNlLCJQYXJlbnRTdHlsZSI6eyIkcmVmIjoiOTAifX0sIkF1dG9TaXplIjowLCJGb3JlZ3JvdW5kIjp7IiRyZWYiOiI5MSJ9LCJNYXhXaWR0aCI6MjAwLjAsIk1heEhlaWdodCI6IkluZmluaXR5IiwiU21hcnRGb3JlZ3JvdW5kSXNBY3RpdmUiOmZhbHNlLCJIb3Jpem9udGFsQWxpZ25tZW50IjoxLCJWZXJ0aWNhbEFsaWdubWVudCI6MCwiU21hcnRGb3JlZ3JvdW5kIjpudWxsLCJCYWNrZ3JvdW5kRmlsbFR5cGUiOjAsIk1hcmdpbiI6eyIkcmVmIjoiOTMifSwiUGFkZGluZyI6eyIkcmVmIjoiOTQifSwiQmFja2dyb3VuZCI6eyIkaWQiOiIyMTAiLCJDb2xvciI6eyIkaWQiOiIyMTEiLCJBIjowLCJSIjoyNTUsIkciOjI1NSwiQiI6MjU1fX0sIklzVmlzaWJsZSI6dHJ1ZSwiV2lkdGgiOjAuMCwiSGVpZ2h0IjowLjAsIkJvcmRlclN0eWxlIjp7IiRpZCI6IjIxMiIsIkxpbmVDb2xvciI6bnVsbCwiTGluZVdlaWdodCI6MC4wLCJMaW5lVHlwZSI6MCwiUGFyZW50U3R5bGUiOm51bGx9LCJQYXJlbnRTdHlsZSI6eyIkcmVmIjoiODkifX0sIkRhdGVGb3JtYXQiOnsiJHJlZiI6Ijk2In0sIldlZWtOdW1iZXJpbmciOnsiJGlkIjoiMjEzIiwiRm9ybWF0IjowLCJJc1Zpc2libGUiOmZhbHNlLCJMYXN0S25vd25WaXNpYmlsaXR5U3RhdGUiOmZhbHNlfSwiSXNWaXNpYmxlIjp0cnVlLCJQYXJlbnRTdHlsZSI6eyIkcmVmIjoiNjgifX0sIkluZGV4IjowLCJQZXJjZW50YWdlQ29tcGxldGUiOm51bGwsIlBvc2l0aW9uIjp7IlJhdGlvIjowLjE4NTEyMzgxMDk0NDczMzc5LCJJc0N1c3RvbSI6ZmFsc2V9LCJEYXRlRm9ybWF0Ijp7IiRyZWYiOiI5NiJ9LCJXZWVrTnVtYmVyaW5nIjp7IiRpZCI6IjIxNCIsIkZvcm1hdCI6MCwiSXNWaXNpYmxlIjpmYWxzZSwiTGFzdEtub3duVmlzaWJpbGl0eVN0YXRlIjpmYWxzZX0sIlJlbGF0ZWRUYXNrSWQiOiIwMDAwMDAwMC0wMDAwLTAwMDAtMDAwMC0wMDAwMDAwMDAwMDAiLCJJZCI6IjlkZDhlZDliLTY2ZmMtNDBjNy1iOWVhLWE2Y2Q0ZWIwNTc5MSIsIkltcG9ydElkIjpudWxsLCJUaXRsZSI6IlByb2plY3QgYXBwcm92YWwgYW5kIGtpY2tvZmYiLCJOb3RlIjpudWxsLCJIeXBlcmxpbmsiOnsiJGlkIjoiMjE1IiwiQWRkcmVzcyI6bnVsbCwiU3ViQWRkcmVzcyI6bnVsbH0sIklzQ2hhbmdlZCI6ZmFsc2UsIklzTmV3IjpmYWxzZX0seyIkaWQiOiIyMTYiLCJEYXRlIjoiMjAyMi0wOS0wMlQyMzo1OTowMCIsIlN0eWxlIjp7IiRpZCI6IjIxNyIsIlNoYXBlIjowLCJDb25uZWN0b3JNYXJnaW4iOnsiJHJlZiI6IjY5In0sIkNvbm5lY3RvclN0eWxlIjp7IiRpZCI6IjIxOCIsIkxpbmVDb2xvciI6eyIkaWQiOiIyMTkiLCIkdHlwZSI6Ik5MUkUuQ29tbW9uLkRvbS5Tb2xpZENvbG9yQnJ1c2gsIE5MUkUuQ29tbW9uIiwiQ29sb3IiOnsiJGlkIjoiMjIwIiwiQSI6MTI3LCJSIjoyLCJHIjoxNzgsIkIiOjIzOH19LCJMaW5lV2VpZ2h0IjoxLjAsIkxpbmVUeXBlIjowLCJQYXJlbnRTdHlsZSI6eyIkcmVmIjoiNzAifX0sIklzQmVsb3dUaW1lYmFuZCI6ZmFsc2UsIlBvc2l0aW9uT25UYXNrIjowLCJIaWRlRGF0ZSI6ZmFsc2UsIlNoYXBlU2l6ZSI6MSwiU3BhY2luZyI6MS4wLCJQYWRkaW5nIjp7IiRyZWYiOiI3MyJ9LCJTaGFwZVN0eWxlIjp7IiRpZCI6IjIyMSIsIk1hcmdpbiI6eyIkcmVmIjoiNzUifSwiUGFkZGluZyI6eyIkcmVmIjoiNzYifSwiQmFja2dyb3VuZCI6eyIkaWQiOiIyMjIiLCJDb2xvciI6eyIkaWQiOiIyMjMiLCJBIjoyNTUsIlIiOjE3OCwiRyI6MTQsIkIiOjE4fX0sIklzVmlzaWJsZSI6dHJ1ZSwiV2lkdGgiOjE4LjAsIkhlaWdodCI6MjAuMCwiQm9yZGVyU3R5bGUiOnsiJGlkIjoiMjI0IiwiTGluZUNvbG9yIjp7IiRyZWYiOiI4MCJ9LCJMaW5lV2VpZ2h0IjowLjAsIkxpbmVUeXBlIjowLCJQYXJlbnRTdHlsZSI6eyIkcmVmIjoiNzkifX0sIlBhcmVudFN0eWxlIjp7IiRyZWYiOiI3NCJ9fSwiVGl0bGVTdHlsZSI6eyIkaWQiOiIyMjUiLCJGb250U2V0dGluZ3MiOnsiJGlkIjoiMjI2IiwiRm9udFNpemUiOjExLCJGb250TmFtZSI6IkNhbGlicmkiLCJJc0JvbGQiOnRydWUsIklzSXRhbGljIjpmYWxzZSwiSXNVbmRlcmxpbmVkIjpmYWxzZSwiUGFyZW50U3R5bGUiOnsiJHJlZiI6IjgzIn19LCJBdXRvU2l6ZSI6MCwiRm9yZWdyb3VuZCI6eyIkcmVmIjoiODQifSwiTWF4V2lkdGgiOjEwNi4wODk2ODM1MzI3MTQ4NCwiTWF4SGVpZ2h0IjoiSW5maW5pdHkiLCJTbWFydEZvcmVncm91bmRJc0FjdGl2ZSI6ZmFsc2UsIkhvcml6b250YWxBbGlnbm1lbnQiOjEsIlZlcnRpY2FsQWxpZ25tZW50IjowLCJTbWFydEZvcmVncm91bmQiOm51bGwsIkJhY2tncm91bmRGaWxsVHlwZSI6MCwiTWFyZ2luIjp7IiRyZWYiOiI4NiJ9LCJQYWRkaW5nIjp7IiRyZWYiOiI4NyJ9LCJCYWNrZ3JvdW5kIjp7IiRpZCI6IjIyNyIsIkNvbG9yIjp7IiRpZCI6IjIyOCIsIkEiOjAsIlIiOjI1NSwiRyI6MjU1LCJCIjoyNTV9fSwiSXNWaXNpYmxlIjp0cnVlLCJXaWR0aCI6MC4wLCJIZWlnaHQiOjAuMCwiQm9yZGVyU3R5bGUiOnsiJGlkIjoiMjI5IiwiTGluZUNvbG9yIjpudWxsLCJMaW5lV2VpZ2h0IjowLjAsIkxpbmVUeXBlIjowLCJQYXJlbnRTdHlsZSI6bnVsbH0sIlBhcmVudFN0eWxlIjp7IiRyZWYiOiI4MiJ9fSwiRGF0ZVN0eWxlIjp7IiRpZCI6IjIzMCIsIkZvbnRTZXR0aW5ncyI6eyIkaWQiOiIyMzEiLCJGb250U2l6ZSI6MTAsIkZvbnROYW1lIjoiQ2FsaWJyaSIsIklzQm9sZCI6ZmFsc2UsIklzSXRhbGljIjpmYWxzZSwiSXNVbmRlcmxpbmVkIjpmYWxzZSwiUGFyZW50U3R5bGUiOnsiJHJlZiI6IjkwIn19LCJBdXRvU2l6ZSI6MCwiRm9yZWdyb3VuZCI6eyIkcmVmIjoiOTEifSwiTWF4V2lkdGgiOjIwMC4wLCJNYXhIZWlnaHQiOiJJbmZpbml0eSIsIlNtYXJ0Rm9yZWdyb3VuZElzQWN0aXZlIjpmYWxzZSwiSG9yaXpvbnRhbEFsaWdubWVudCI6MSwiVmVydGljYWxBbGlnbm1lbnQiOjAsIlNtYXJ0Rm9yZWdyb3VuZCI6bnVsbCwiQmFja2dyb3VuZEZpbGxUeXBlIjowLCJNYXJnaW4iOnsiJHJlZiI6IjkzIn0sIlBhZGRpbmciOnsiJHJlZiI6Ijk0In0sIkJhY2tncm91bmQiOnsiJGlkIjoiMjMyIiwiQ29sb3IiOnsiJGlkIjoiMjMzIiwiQSI6MCwiUiI6MjU1LCJHIjoyNTUsIkIiOjI1NX19LCJJc1Zpc2libGUiOnRydWUsIldpZHRoIjowLjAsIkhlaWdodCI6MC4wLCJCb3JkZXJTdHlsZSI6eyIkaWQiOiIyMzQiLCJMaW5lQ29sb3IiOm51bGwsIkxpbmVXZWlnaHQiOjAuMCwiTGluZVR5cGUiOjAsIlBhcmVudFN0eWxlIjpudWxsfSwiUGFyZW50U3R5bGUiOnsiJHJlZiI6Ijg5In19LCJEYXRlRm9ybWF0Ijp7IiRyZWYiOiI5NiJ9LCJXZWVrTnVtYmVyaW5nIjp7IiRpZCI6IjIzNSIsIkZvcm1hdCI6MCwiSXNWaXNpYmxlIjpmYWxzZSwiTGFzdEtub3duVmlzaWJpbGl0eVN0YXRlIjpmYWxzZX0sIklzVmlzaWJsZSI6dHJ1ZSwiUGFyZW50U3R5bGUiOnsiJHJlZiI6IjY4In19LCJJbmRleCI6MSwiUGVyY2VudGFnZUNvbXBsZXRlIjpudWxsLCJQb3NpdGlvbiI6eyJSYXRpbyI6MC4wOTY5MzgzMjM5NzQ2MDkzNzIsIklzQ3VzdG9tIjpmYWxzZX0sIkRhdGVGb3JtYXQiOnsiJHJlZiI6Ijk2In0sIldlZWtOdW1iZXJpbmciOnsiJGlkIjoiMjM2IiwiRm9ybWF0IjowLCJJc1Zpc2libGUiOmZhbHNlLCJMYXN0S25vd25WaXNpYmlsaXR5U3RhdGUiOmZhbHNlfSwiUmVsYXRlZFRhc2tJZCI6IjAwMDAwMDAwLTAwMDAtMDAwMC0wMDAwLTAwMDAwMDAwMDAwMCIsIklkIjoiMWQ3YjdkZTctNTY5NC00MWVkLTg0ZmQtZjQwYTNkNTEyMTVlIiwiSW1wb3J0SWQiOm51bGwsIlRpdGxlIjoiUHJvZHVjdGlvbiBjb3N0IHN0dWR5IiwiTm90ZSI6bnVsbCwiSHlwZXJsaW5rIjp7IiRpZCI6IjIzNyIsIkFkZHJlc3MiOm51bGwsIlN1YkFkZHJlc3MiOm51bGx9LCJJc0NoYW5nZWQiOmZhbHNlLCJJc05ldyI6ZmFsc2V9LHsiJGlkIjoiMjM4IiwiRGF0ZSI6IjIwMjItMDgtMjdUMjM6NTk6MDAiLCJTdHlsZSI6eyIkaWQiOiIyMzkiLCJTaGFwZSI6MCwiQ29ubmVjdG9yTWFyZ2luIjp7IiRyZWYiOiI2OSJ9LCJDb25uZWN0b3JTdHlsZSI6eyIkaWQiOiIyNDAiLCJMaW5lQ29sb3IiOnsiJGlkIjoiMjQxIiwiJHR5cGUiOiJOTFJFLkNvbW1vbi5Eb20uU29saWRDb2xvckJydXNoLCBOTFJFLkNvbW1vbiIsIkNvbG9yIjp7IiRpZCI6IjI0MiIsIkEiOjI1NSwiUiI6MTc3LCJHIjo4NCwiQiI6NDR9fSwiTGluZVdlaWdodCI6MS4wLCJMaW5lVHlwZSI6MCwiUGFyZW50U3R5bGUiOnsiJHJlZiI6IjcwIn19LCJJc0JlbG93VGltZWJhbmQiOnRydWUsIlBvc2l0aW9uT25UYXNrIjowLCJIaWRlRGF0ZSI6ZmFsc2UsIlNoYXBlU2l6ZSI6MSwiU3BhY2luZyI6MS4wLCJQYWRkaW5nIjp7IiRyZWYiOiI3MyJ9LCJTaGFwZVN0eWxlIjp7IiRpZCI6IjI0MyIsIk1hcmdpbiI6eyIkcmVmIjoiNzUifSwiUGFkZGluZyI6eyIkcmVmIjoiNzYifSwiQmFja2dyb3VuZCI6eyIkaWQiOiIyNDQiLCJDb2xvciI6eyIkaWQiOiIyNDUiLCJBIjoyNTUsIlIiOjExNSwiRyI6MTE1LCJCIjoxMTV9fSwiSXNWaXNpYmxlIjp0cnVlLCJXaWR0aCI6MTguMCwiSGVpZ2h0IjoyMC4wLCJCb3JkZXJTdHlsZSI6eyIkaWQiOiIyNDYiLCJMaW5lQ29sb3IiOnsiJHJlZiI6IjgwIn0sIkxpbmVXZWlnaHQiOjAuMCwiTGluZVR5cGUiOjAsIlBhcmVudFN0eWxlIjp7IiRyZWYiOiI3OSJ9fSwiUGFyZW50U3R5bGUiOnsiJHJlZiI6Ijc0In19LCJUaXRsZVN0eWxlIjp7IiRpZCI6IjI0NyIsIkZvbnRTZXR0aW5ncyI6eyIkaWQiOiIyNDgiLCJGb250U2l6ZSI6MTEsIkZvbnROYW1lIjoiQ2FsaWJyaSIsIklzQm9sZCI6dHJ1ZSwiSXNJdGFsaWMiOmZhbHNlLCJJc1VuZGVybGluZWQiOmZhbHNlLCJQYXJlbnRTdHlsZSI6eyIkcmVmIjoiODMifX0sIkF1dG9TaXplIjowLCJGb3JlZ3JvdW5kIjp7IiRyZWYiOiI4NCJ9LCJNYXhXaWR0aCI6MTQ2LjE5OTUyMzkyNTc4MTI1LCJNYXhIZWlnaHQiOiJJbmZpbml0eSIsIlNtYXJ0Rm9yZWdyb3VuZElzQWN0aXZlIjpmYWxzZSwiSG9yaXpvbnRhbEFsaWdubWVudCI6MSwiVmVydGljYWxBbGlnbm1lbnQiOjAsIlNtYXJ0Rm9yZWdyb3VuZCI6bnVsbCwiQmFja2dyb3VuZEZpbGxUeXBlIjowLCJNYXJnaW4iOnsiJHJlZiI6Ijg2In0sIlBhZGRpbmciOnsiJHJlZiI6Ijg3In0sIkJhY2tncm91bmQiOnsiJGlkIjoiMjQ5IiwiQ29sb3IiOnsiJGlkIjoiMjUwIiwiQSI6MCwiUiI6MjU1LCJHIjoyNTUsIkIiOjI1NX19LCJJc1Zpc2libGUiOnRydWUsIldpZHRoIjowLjAsIkhlaWdodCI6MC4wLCJCb3JkZXJTdHlsZSI6eyIkaWQiOiIyNTEiLCJMaW5lQ29sb3IiOm51bGwsIkxpbmVXZWlnaHQiOjAuMCwiTGluZVR5cGUiOjAsIlBhcmVudFN0eWxlIjpudWxsfSwiUGFyZW50U3R5bGUiOnsiJHJlZiI6IjgyIn19LCJEYXRlU3R5bGUiOnsiJGlkIjoiMjUyIiwiRm9udFNldHRpbmdzIjp7IiRpZCI6IjI1MyIsIkZvbnRTaXplIjoxMCwiRm9udE5hbWUiOiJDYWxpYnJpIiwiSXNCb2xkIjpmYWxzZSwiSXNJdGFsaWMiOmZhbHNlLCJJc1VuZGVybGluZWQiOmZhbHNlLCJQYXJlbnRTdHlsZSI6eyIkcmVmIjoiOTAifX0sIkF1dG9TaXplIjowLCJGb3JlZ3JvdW5kIjp7IiRyZWYiOiI5MSJ9LCJNYXhXaWR0aCI6MjAwLjAsIk1heEhlaWdodCI6IkluZmluaXR5IiwiU21hcnRGb3JlZ3JvdW5kSXNBY3RpdmUiOmZhbHNlLCJIb3Jpem9udGFsQWxpZ25tZW50IjoxLCJWZXJ0aWNhbEFsaWdubWVudCI6MCwiU21hcnRGb3JlZ3JvdW5kIjpudWxsLCJCYWNrZ3JvdW5kRmlsbFR5cGUiOjAsIk1hcmdpbiI6eyIkcmVmIjoiOTMifSwiUGFkZGluZyI6eyIkcmVmIjoiOTQifSwiQmFja2dyb3VuZCI6eyIkaWQiOiIyNTQiLCJDb2xvciI6eyIkaWQiOiIyNTUiLCJBIjowLCJSIjoyNTUsIkciOjI1NSwiQiI6MjU1fX0sIklzVmlzaWJsZSI6dHJ1ZSwiV2lkdGgiOjAuMCwiSGVpZ2h0IjowLjAsIkJvcmRlclN0eWxlIjp7IiRpZCI6IjI1NiIsIkxpbmVDb2xvciI6bnVsbCwiTGluZVdlaWdodCI6MC4wLCJMaW5lVHlwZSI6MCwiUGFyZW50U3R5bGUiOm51bGx9LCJQYXJlbnRTdHlsZSI6eyIkcmVmIjoiODkifX0sIkRhdGVGb3JtYXQiOnsiJHJlZiI6Ijk2In0sIldlZWtOdW1iZXJpbmciOnsiJGlkIjoiMjU3IiwiRm9ybWF0IjowLCJJc1Zpc2libGUiOmZhbHNlLCJMYXN0S25vd25WaXNpYmlsaXR5U3RhdGUiOmZhbHNlfSwiSXNWaXNpYmxlIjp0cnVlLCJQYXJlbnRTdHlsZSI6eyIkcmVmIjoiNjgifX0sIkluZGV4IjoyLCJQZXJjZW50YWdlQ29tcGxldGUiOm51bGwsIlBvc2l0aW9uIjp7IlJhdGlvIjowLjExNDkyNTkyNTkyNTkyNTkzLCJJc0N1c3RvbSI6dHJ1ZX0sIkRhdGVGb3JtYXQiOnsiJHJlZiI6Ijk2In0sIldlZWtOdW1iZXJpbmciOnsiJGlkIjoiMjU4IiwiRm9ybWF0IjowLCJJc1Zpc2libGUiOmZhbHNlLCJMYXN0S25vd25WaXNpYmlsaXR5U3RhdGUiOmZhbHNlfSwiUmVsYXRlZFRhc2tJZCI6IjAwMDAwMDAwLTAwMDAtMDAwMC0wMDAwLTAwMDAwMDAwMDAwMCIsIklkIjoiMjUzMDQwYzMtNWY4Yy00ZmM5LThjN2UtYTViNDA5NjRiNDQyIiwiSW1wb3J0SWQiOm51bGwsIlRpdGxlIjoiU0VPIHJlc2VhcmNoLCBtYXJrZXRpbmcgYW5hbHlzaXMgYW5kIGJ1c2luZXNzIHBsYW5uaW5nIiwiTm90ZSI6bnVsbCwiSHlwZXJsaW5rIjp7IiRpZCI6IjI1OSIsIkFkZHJlc3MiOm51bGwsIlN1YkFkZHJlc3MiOm51bGx9LCJJc0NoYW5nZWQiOmZhbHNlLCJJc05ldyI6ZmFsc2V9LHsiJGlkIjoiMjYwIiwiRGF0ZSI6IjIwMjItMDktMjNUMjM6NTk6MDAiLCJTdHlsZSI6eyIkaWQiOiIyNjEiLCJTaGFwZSI6MCwiQ29ubmVjdG9yTWFyZ2luIjp7IiRyZWYiOiI2OSJ9LCJDb25uZWN0b3JTdHlsZSI6eyIkaWQiOiIyNjIiLCJMaW5lQ29sb3IiOnsiJGlkIjoiMjYzIiwiJHR5cGUiOiJOTFJFLkNvbW1vbi5Eb20uU29saWRDb2xvckJydXNoLCBOTFJFLkNvbW1vbiIsIkNvbG9yIjp7IiRpZCI6IjI2NCIsIkEiOjEyNywiUiI6MTE1LCJHIjoxMTUsIkIiOjExNX19LCJMaW5lV2VpZ2h0IjoxLjAsIkxpbmVUeXBlIjowLCJQYXJlbnRTdHlsZSI6eyIkcmVmIjoiNzAifX0sIklzQmVsb3dUaW1lYmFuZCI6ZmFsc2UsIlBvc2l0aW9uT25UYXNrIjowLCJIaWRlRGF0ZSI6ZmFsc2UsIlNoYXBlU2l6ZSI6MSwiU3BhY2luZyI6MS4wLCJQYWRkaW5nIjp7IiRyZWYiOiI3MyJ9LCJTaGFwZVN0eWxlIjp7IiRpZCI6IjI2NSIsIk1hcmdpbiI6eyIkcmVmIjoiNzUifSwiUGFkZGluZyI6eyIkcmVmIjoiNzYifSwiQmFja2dyb3VuZCI6eyIkaWQiOiIyNjYiLCJDb2xvciI6eyIkaWQiOiIyNjciLCJBIjoyNTUsIlIiOjExNSwiRyI6MTE1LCJCIjoxMTV9fSwiSXNWaXNpYmxlIjp0cnVlLCJXaWR0aCI6MTguMCwiSGVpZ2h0IjoyMC4wLCJCb3JkZXJTdHlsZSI6eyIkaWQiOiIyNjgiLCJMaW5lQ29sb3IiOnsiJHJlZiI6IjgwIn0sIkxpbmVXZWlnaHQiOjAuMCwiTGluZVR5cGUiOjAsIlBhcmVudFN0eWxlIjp7IiRyZWYiOiI3OSJ9fSwiUGFyZW50U3R5bGUiOnsiJHJlZiI6Ijc0In19LCJUaXRsZVN0eWxlIjp7IiRpZCI6IjI2OSIsIkZvbnRTZXR0aW5ncyI6eyIkaWQiOiIyNzAiLCJGb250U2l6ZSI6MTEsIkZvbnROYW1lIjoiQ2FsaWJyaSIsIklzQm9sZCI6dHJ1ZSwiSXNJdGFsaWMiOmZhbHNlLCJJc1VuZGVybGluZWQiOmZhbHNlLCJQYXJlbnRTdHlsZSI6eyIkcmVmIjoiODMifX0sIkF1dG9TaXplIjowLCJGb3JlZ3JvdW5kIjp7IiRyZWYiOiI4NCJ9LCJNYXhXaWR0aCI6ODUuODc4NTg1ODE1NDI5Njg4LCJNYXhIZWlnaHQiOiJJbmZpbml0eSIsIlNtYXJ0Rm9yZWdyb3VuZElzQWN0aXZlIjpmYWxzZSwiSG9yaXpvbnRhbEFsaWdubWVudCI6MSwiVmVydGljYWxBbGlnbm1lbnQiOjAsIlNtYXJ0Rm9yZWdyb3VuZCI6bnVsbCwiQmFja2dyb3VuZEZpbGxUeXBlIjowLCJNYXJnaW4iOnsiJHJlZiI6Ijg2In0sIlBhZGRpbmciOnsiJHJlZiI6Ijg3In0sIkJhY2tncm91bmQiOnsiJGlkIjoiMjcxIiwiQ29sb3IiOnsiJGlkIjoiMjcyIiwiQSI6MCwiUiI6MjU1LCJHIjoyNTUsIkIiOjI1NX19LCJJc1Zpc2libGUiOnRydWUsIldpZHRoIjowLjAsIkhlaWdodCI6MC4wLCJCb3JkZXJTdHlsZSI6eyIkaWQiOiIyNzMiLCJMaW5lQ29sb3IiOm51bGwsIkxpbmVXZWlnaHQiOjAuMCwiTGluZVR5cGUiOjAsIlBhcmVudFN0eWxlIjpudWxsfSwiUGFyZW50U3R5bGUiOnsiJHJlZiI6IjgyIn19LCJEYXRlU3R5bGUiOnsiJGlkIjoiMjc0IiwiRm9udFNldHRpbmdzIjp7IiRpZCI6IjI3NSIsIkZvbnRTaXplIjoxMCwiRm9udE5hbWUiOiJDYWxpYnJpIiwiSXNCb2xkIjpmYWxzZSwiSXNJdGFsaWMiOmZhbHNlLCJJc1VuZGVybGluZWQiOmZhbHNlLCJQYXJlbnRTdHlsZSI6eyIkcmVmIjoiOTAifX0sIkF1dG9TaXplIjowLCJGb3JlZ3JvdW5kIjp7IiRyZWYiOiI5MSJ9LCJNYXhXaWR0aCI6MjAwLjAsIk1heEhlaWdodCI6IkluZmluaXR5IiwiU21hcnRGb3JlZ3JvdW5kSXNBY3RpdmUiOmZhbHNlLCJIb3Jpem9udGFsQWxpZ25tZW50IjoxLCJWZXJ0aWNhbEFsaWdubWVudCI6MCwiU21hcnRGb3JlZ3JvdW5kIjpudWxsLCJCYWNrZ3JvdW5kRmlsbFR5cGUiOjAsIk1hcmdpbiI6eyIkcmVmIjoiOTMifSwiUGFkZGluZyI6eyIkcmVmIjoiOTQifSwiQmFja2dyb3VuZCI6eyIkaWQiOiIyNzYiLCJDb2xvciI6eyIkaWQiOiIyNzciLCJBIjowLCJSIjoyNTUsIkciOjI1NSwiQiI6MjU1fX0sIklzVmlzaWJsZSI6dHJ1ZSwiV2lkdGgiOjAuMCwiSGVpZ2h0IjowLjAsIkJvcmRlclN0eWxlIjp7IiRpZCI6IjI3OCIsIkxpbmVDb2xvciI6bnVsbCwiTGluZVdlaWdodCI6MC4wLCJMaW5lVHlwZSI6MCwiUGFyZW50U3R5bGUiOm51bGx9LCJQYXJlbnRTdHlsZSI6eyIkcmVmIjoiODkifX0sIkRhdGVGb3JtYXQiOnsiJHJlZiI6Ijk2In0sIldlZWtOdW1iZXJpbmciOnsiJGlkIjoiMjc5IiwiRm9ybWF0IjowLCJJc1Zpc2libGUiOmZhbHNlLCJMYXN0S25vd25WaXNpYmlsaXR5U3RhdGUiOmZhbHNlfSwiSXNWaXNpYmxlIjp0cnVlLCJQYXJlbnRTdHlsZSI6eyIkcmVmIjoiNjgifX0sIkluZGV4IjozLCJQZXJjZW50YWdlQ29tcGxldGUiOm51bGwsIlBvc2l0aW9uIjp7IlJhdGlvIjowLjEyNjEzNjMyNzY3Mjg4Nzc0LCJJc0N1c3RvbSI6ZmFsc2V9LCJEYXRlRm9ybWF0Ijp7IiRyZWYiOiI5NiJ9LCJXZWVrTnVtYmVyaW5nIjp7IiRpZCI6IjI4MCIsIkZvcm1hdCI6MCwiSXNWaXNpYmxlIjpmYWxzZSwiTGFzdEtub3duVmlzaWJpbGl0eVN0YXRlIjpmYWxzZX0sIlJlbGF0ZWRUYXNrSWQiOiIwMDAwMDAwMC0wMDAwLTAwMDAtMDAwMC0wMDAwMDAwMDAwMDAiLCJJZCI6IjY4M2NhMTZlLWMwMGQtNDZhMS04MWE3LWIwNmJlNjQyMGQ3ZCIsIkltcG9ydElkIjpudWxsLCJUaXRsZSI6Ik1pbGVzdG9uZSBhbmQgcmVzb3VyY2UgcGxhbm5pbmciLCJOb3RlIjpudWxsLCJIeXBlcmxpbmsiOnsiJGlkIjoiMjgxIiwiQWRkcmVzcyI6bnVsbCwiU3ViQWRkcmVzcyI6bnVsbH0sIklzQ2hhbmdlZCI6ZmFsc2UsIklzTmV3IjpmYWxzZX0seyIkaWQiOiIyODIiLCJEYXRlIjoiMjAyMi0xMC0wOFQyMzo1OTowMCIsIlN0eWxlIjp7IiRpZCI6IjI4MyIsIlNoYXBlIjowLCJDb25uZWN0b3JNYXJnaW4iOnsiJHJlZiI6IjY5In0sIkNvbm5lY3RvclN0eWxlIjp7IiRpZCI6IjI4NCIsIkxpbmVDb2xvciI6eyIkaWQiOiIyODUiLCIkdHlwZSI6Ik5MUkUuQ29tbW9uLkRvbS5Tb2xpZENvbG9yQnJ1c2gsIE5MUkUuQ29tbW9uIiwiQ29sb3IiOnsiJGlkIjoiMjg2IiwiQSI6MTI3LCJSIjoxMTUsIkciOjExNSwiQiI6MTE1fX0sIkxpbmVXZWlnaHQiOjEuMCwiTGluZVR5cGUiOjAsIlBhcmVudFN0eWxlIjp7IiRyZWYiOiI3MCJ9fSwiSXNCZWxvd1RpbWViYW5kIjp0cnVlLCJQb3NpdGlvbk9uVGFzayI6MCwiSGlkZURhdGUiOmZhbHNlLCJTaGFwZVNpemUiOjEsIlNwYWNpbmciOjEuMCwiUGFkZGluZyI6eyIkcmVmIjoiNzMifSwiU2hhcGVTdHlsZSI6eyIkaWQiOiIyODciLCJNYXJnaW4iOnsiJHJlZiI6Ijc1In0sIlBhZGRpbmciOnsiJHJlZiI6Ijc2In0sIkJhY2tncm91bmQiOnsiJGlkIjoiMjg4IiwiQ29sb3IiOnsiJGlkIjoiMjg5IiwiQSI6MjU1LCJSIjoxMTUsIkciOjExNSwiQiI6MTE1fX0sIklzVmlzaWJsZSI6dHJ1ZSwiV2lkdGgiOjE4LjAsIkhlaWdodCI6MjAuMCwiQm9yZGVyU3R5bGUiOnsiJGlkIjoiMjkwIiwiTGluZUNvbG9yIjp7IiRyZWYiOiI4MCJ9LCJMaW5lV2VpZ2h0IjowLjAsIkxpbmVUeXBlIjowLCJQYXJlbnRTdHlsZSI6eyIkcmVmIjoiNzkifX0sIlBhcmVudFN0eWxlIjp7IiRyZWYiOiI3NCJ9fSwiVGl0bGVTdHlsZSI6eyIkaWQiOiIyOTEiLCJGb250U2V0dGluZ3MiOnsiJGlkIjoiMjkyIiwiRm9udFNpemUiOjExLCJGb250TmFtZSI6IkNhbGlicmkiLCJJc0JvbGQiOnRydWUsIklzSXRhbGljIjpmYWxzZSwiSXNVbmRlcmxpbmVkIjpmYWxzZSwiUGFyZW50U3R5bGUiOnsiJHJlZiI6IjgzIn19LCJBdXRvU2l6ZSI6MCwiRm9yZWdyb3VuZCI6eyIkcmVmIjoiODQifSwiTWF4V2lkdGgiOjExNC4wLCJNYXhIZWlnaHQiOiJJbmZpbml0eSIsIlNtYXJ0Rm9yZWdyb3VuZElzQWN0aXZlIjpmYWxzZSwiSG9yaXpvbnRhbEFsaWdubWVudCI6MSwiVmVydGljYWxBbGlnbm1lbnQiOjAsIlNtYXJ0Rm9yZWdyb3VuZCI6bnVsbCwiQmFja2dyb3VuZEZpbGxUeXBlIjowLCJNYXJnaW4iOnsiJHJlZiI6Ijg2In0sIlBhZGRpbmciOnsiJHJlZiI6Ijg3In0sIkJhY2tncm91bmQiOnsiJGlkIjoiMjkzIiwiQ29sb3IiOnsiJGlkIjoiMjk0IiwiQSI6MCwiUiI6MjU1LCJHIjoyNTUsIkIiOjI1NX19LCJJc1Zpc2libGUiOnRydWUsIldpZHRoIjowLjAsIkhlaWdodCI6MC4wLCJCb3JkZXJTdHlsZSI6eyIkaWQiOiIyOTUiLCJMaW5lQ29sb3IiOm51bGwsIkxpbmVXZWlnaHQiOjAuMCwiTGluZVR5cGUiOjAsIlBhcmVudFN0eWxlIjpudWxsfSwiUGFyZW50U3R5bGUiOnsiJHJlZiI6IjgyIn19LCJEYXRlU3R5bGUiOnsiJGlkIjoiMjk2IiwiRm9udFNldHRpbmdzIjp7IiRpZCI6IjI5NyIsIkZvbnRTaXplIjoxMCwiRm9udE5hbWUiOiJDYWxpYnJpIiwiSXNCb2xkIjpmYWxzZSwiSXNJdGFsaWMiOmZhbHNlLCJJc1VuZGVybGluZWQiOmZhbHNlLCJQYXJlbnRTdHlsZSI6eyIkcmVmIjoiOTAifX0sIkF1dG9TaXplIjowLCJGb3JlZ3JvdW5kIjp7IiRyZWYiOiI5MSJ9LCJNYXhXaWR0aCI6MjAwLjAsIk1heEhlaWdodCI6IkluZmluaXR5IiwiU21hcnRGb3JlZ3JvdW5kSXNBY3RpdmUiOmZhbHNlLCJIb3Jpem9udGFsQWxpZ25tZW50IjoxLCJWZXJ0aWNhbEFsaWdubWVudCI6MCwiU21hcnRGb3JlZ3JvdW5kIjpudWxsLCJCYWNrZ3JvdW5kRmlsbFR5cGUiOjAsIk1hcmdpbiI6eyIkcmVmIjoiOTMifSwiUGFkZGluZyI6eyIkcmVmIjoiOTQifSwiQmFja2dyb3VuZCI6eyIkaWQiOiIyOTgiLCJDb2xvciI6eyIkaWQiOiIyOTkiLCJBIjowLCJSIjoyNTUsIkciOjI1NSwiQiI6MjU1fX0sIklzVmlzaWJsZSI6dHJ1ZSwiV2lkdGgiOjAuMCwiSGVpZ2h0IjowLjAsIkJvcmRlclN0eWxlIjp7IiRpZCI6IjMwMCIsIkxpbmVDb2xvciI6bnVsbCwiTGluZVdlaWdodCI6MC4wLCJMaW5lVHlwZSI6MCwiUGFyZW50U3R5bGUiOm51bGx9LCJQYXJlbnRTdHlsZSI6eyIkcmVmIjoiODkifX0sIkRhdGVGb3JtYXQiOnsiJHJlZiI6Ijk2In0sIldlZWtOdW1iZXJpbmciOnsiJGlkIjoiMzAxIiwiRm9ybWF0IjowLCJJc1Zpc2libGUiOmZhbHNlLCJMYXN0S25vd25WaXNpYmlsaXR5U3RhdGUiOmZhbHNlfSwiSXNWaXNpYmxlIjp0cnVlLCJQYXJlbnRTdHlsZSI6eyIkcmVmIjoiNjgifX0sIkluZGV4Ijo0LCJQZXJjZW50YWdlQ29tcGxldGUiOm51bGwsIlBvc2l0aW9uIjp7IlJhdGlvIjowLjI2Mjc5MjkyMjgzMjM0NzczLCJJc0N1c3RvbSI6ZmFsc2V9LCJEYXRlRm9ybWF0Ijp7IiRyZWYiOiI5NiJ9LCJXZWVrTnVtYmVyaW5nIjp7IiRpZCI6IjMwMiIsIkZvcm1hdCI6MCwiSXNWaXNpYmxlIjpmYWxzZSwiTGFzdEtub3duVmlzaWJpbGl0eVN0YXRlIjpmYWxzZX0sIlJlbGF0ZWRUYXNrSWQiOiIwMDAwMDAwMC0wMDAwLTAwMDAtMDAwMC0wMDAwMDAwMDAwMDAiLCJJZCI6IjU5NGVjNmQwLTgwZTctNGU3OS04M2Y3LTI1ZjYzM2JhN2ZjNyIsIkltcG9ydElkIjpudWxsLCJUaXRsZSI6IkRldmVsb3Agc3RhZ2UgMSBmdW5kaW5nIHBsYW4gYW5kIGFwcHJvdmFsIiwiTm90ZSI6bnVsbCwiSHlwZXJsaW5rIjp7IiRpZCI6IjMwMyIsIkFkZHJlc3MiOm51bGwsIlN1YkFkZHJlc3MiOm51bGx9LCJJc0NoYW5nZWQiOmZhbHNlLCJJc05ldyI6ZmFsc2V9LHsiJGlkIjoiMzA0IiwiRGF0ZSI6IjIwMjItMTAtMjJUMjM6NTk6MDAiLCJTdHlsZSI6eyIkaWQiOiIzMDUiLCJTaGFwZSI6MCwiQ29ubmVjdG9yTWFyZ2luIjp7IiRyZWYiOiI2OSJ9LCJDb25uZWN0b3JTdHlsZSI6eyIkaWQiOiIzMDYiLCJMaW5lQ29sb3IiOnsiJGlkIjoiMzA3IiwiJHR5cGUiOiJOTFJFLkNvbW1vbi5Eb20uU29saWRDb2xvckJydXNoLCBOTFJFLkNvbW1vbiIsIkNvbG9yIjp7IiRpZCI6IjMwOCIsIkEiOjEyNywiUiI6MTE1LCJHIjoxMTUsIkIiOjExNX19LCJMaW5lV2VpZ2h0IjoxLjAsIkxpbmVUeXBlIjowLCJQYXJlbnRTdHlsZSI6eyIkcmVmIjoiNzAifX0sIklzQmVsb3dUaW1lYmFuZCI6ZmFsc2UsIlBvc2l0aW9uT25UYXNrIjowLCJIaWRlRGF0ZSI6ZmFsc2UsIlNoYXBlU2l6ZSI6MSwiU3BhY2luZyI6MS4wLCJQYWRkaW5nIjp7IiRyZWYiOiI3MyJ9LCJTaGFwZVN0eWxlIjp7IiRpZCI6IjMwOSIsIk1hcmdpbiI6eyIkcmVmIjoiNzUifSwiUGFkZGluZyI6eyIkcmVmIjoiNzYifSwiQmFja2dyb3VuZCI6eyIkaWQiOiIzMTAiLCJDb2xvciI6eyIkaWQiOiIzMTEiLCJBIjoyNTUsIlIiOjExNSwiRyI6MTE1LCJCIjoxMTV9fSwiSXNWaXNpYmxlIjp0cnVlLCJXaWR0aCI6MTguMCwiSGVpZ2h0IjoyMC4wLCJCb3JkZXJTdHlsZSI6eyIkaWQiOiIzMTIiLCJMaW5lQ29sb3IiOnsiJHJlZiI6IjgwIn0sIkxpbmVXZWlnaHQiOjAuMCwiTGluZVR5cGUiOjAsIlBhcmVudFN0eWxlIjp7IiRyZWYiOiI3OSJ9fSwiUGFyZW50U3R5bGUiOnsiJHJlZiI6Ijc0In19LCJUaXRsZVN0eWxlIjp7IiRpZCI6IjMxMyIsIkZvbnRTZXR0aW5ncyI6eyIkaWQiOiIzMTQiLCJGb250U2l6ZSI6MTEsIkZvbnROYW1lIjoiQ2FsaWJyaSIsIklzQm9sZCI6dHJ1ZSwiSXNJdGFsaWMiOmZhbHNlLCJJc1VuZGVybGluZWQiOmZhbHNlLCJQYXJlbnRTdHlsZSI6eyIkcmVmIjoiODMifX0sIkF1dG9TaXplIjoyLCJGb3JlZ3JvdW5kIjp7IiRyZWYiOiI4NCJ9LCJNYXhXaWR0aCI6MTg3LjIzODcyMjU5NTI4NjY1LCJNYXhIZWlnaHQiOiJJbmZpbml0eSIsIlNtYXJ0Rm9yZWdyb3VuZElzQWN0aXZlIjpmYWxzZSwiSG9yaXpvbnRhbEFsaWdubWVudCI6MSwiVmVydGljYWxBbGlnbm1lbnQiOjAsIlNtYXJ0Rm9yZWdyb3VuZCI6bnVsbCwiQmFja2dyb3VuZEZpbGxUeXBlIjowLCJNYXJnaW4iOnsiJHJlZiI6Ijg2In0sIlBhZGRpbmciOnsiJHJlZiI6Ijg3In0sIkJhY2tncm91bmQiOnsiJGlkIjoiMzE1IiwiQ29sb3IiOnsiJGlkIjoiMzE2IiwiQSI6MCwiUiI6MjU1LCJHIjoyNTUsIkIiOjI1NX19LCJJc1Zpc2libGUiOnRydWUsIldpZHRoIjowLjAsIkhlaWdodCI6MC4wLCJCb3JkZXJTdHlsZSI6eyIkaWQiOiIzMTciLCJMaW5lQ29sb3IiOm51bGwsIkxpbmVXZWlnaHQiOjAuMCwiTGluZVR5cGUiOjAsIlBhcmVudFN0eWxlIjpudWxsfSwiUGFyZW50U3R5bGUiOnsiJHJlZiI6IjgyIn19LCJEYXRlU3R5bGUiOnsiJGlkIjoiMzE4IiwiRm9udFNldHRpbmdzIjp7IiRpZCI6IjMxOSIsIkZvbnRTaXplIjoxMCwiRm9udE5hbWUiOiJDYWxpYnJpIiwiSXNCb2xkIjpmYWxzZSwiSXNJdGFsaWMiOmZhbHNlLCJJc1VuZGVybGluZWQiOmZhbHNlLCJQYXJlbnRTdHlsZSI6eyIkcmVmIjoiOTAifX0sIkF1dG9TaXplIjowLCJGb3JlZ3JvdW5kIjp7IiRyZWYiOiI5MSJ9LCJNYXhXaWR0aCI6MjAwLjAsIk1heEhlaWdodCI6IkluZmluaXR5IiwiU21hcnRGb3JlZ3JvdW5kSXNBY3RpdmUiOmZhbHNlLCJIb3Jpem9udGFsQWxpZ25tZW50IjoxLCJWZXJ0aWNhbEFsaWdubWVudCI6MCwiU21hcnRGb3JlZ3JvdW5kIjpudWxsLCJCYWNrZ3JvdW5kRmlsbFR5cGUiOjAsIk1hcmdpbiI6eyIkcmVmIjoiOTMifSwiUGFkZGluZyI6eyIkcmVmIjoiOTQifSwiQmFja2dyb3VuZCI6eyIkaWQiOiIzMjAiLCJDb2xvciI6eyIkaWQiOiIzMjEiLCJBIjowLCJSIjoyNTUsIkciOjI1NSwiQiI6MjU1fX0sIklzVmlzaWJsZSI6dHJ1ZSwiV2lkdGgiOjAuMCwiSGVpZ2h0IjowLjAsIkJvcmRlclN0eWxlIjp7IiRpZCI6IjMyMiIsIkxpbmVDb2xvciI6bnVsbCwiTGluZVdlaWdodCI6MC4wLCJMaW5lVHlwZSI6MCwiUGFyZW50U3R5bGUiOm51bGx9LCJQYXJlbnRTdHlsZSI6eyIkcmVmIjoiODkifX0sIkRhdGVGb3JtYXQiOnsiJHJlZiI6Ijk2In0sIldlZWtOdW1iZXJpbmciOnsiJGlkIjoiMzIzIiwiRm9ybWF0IjowLCJJc1Zpc2libGUiOmZhbHNlLCJMYXN0S25vd25WaXNpYmlsaXR5U3RhdGUiOmZhbHNlfSwiSXNWaXNpYmxlIjp0cnVlLCJQYXJlbnRTdHlsZSI6eyIkcmVmIjoiNjgifX0sIkluZGV4Ijo1LCJQZXJjZW50YWdlQ29tcGxldGUiOm51bGwsIlBvc2l0aW9uIjp7IlJhdGlvIjowLjIwMTU0MzQ1NDc3MDY4ODY2LCJJc0N1c3RvbSI6ZmFsc2V9LCJEYXRlRm9ybWF0Ijp7IiRyZWYiOiI5NiJ9LCJXZWVrTnVtYmVyaW5nIjp7IiRpZCI6IjMyNCIsIkZvcm1hdCI6MCwiSXNWaXNpYmxlIjpmYWxzZSwiTGFzdEtub3duVmlzaWJpbGl0eVN0YXRlIjpmYWxzZX0sIlJlbGF0ZWRUYXNrSWQiOiIwMDAwMDAwMC0wMDAwLTAwMDAtMDAwMC0wMDAwMDAwMDAwMDAiLCJJZCI6ImUwMDViOWZhLTQ5Y2ItNGUyYi04YjFhLWZiZDIwYzM3YTIyYiIsIkltcG9ydElkIjpudWxsLCJUaXRsZSI6IkJldGEgdGVzdCAxLjIgcm9sbG91dCwgZG9jdW1lbnRhdGlvbiBhbmQgdXNhYmlsaXR5IGZlZWRiYWNrIiwiTm90ZSI6bnVsbCwiSHlwZXJsaW5rIjp7IiRpZCI6IjMyNSIsIkFkZHJlc3MiOm51bGwsIlN1YkFkZHJlc3MiOm51bGx9LCJJc0NoYW5nZWQiOmZhbHNlLCJJc05ldyI6ZmFsc2V9LHsiJGlkIjoiMzI2IiwiRGF0ZSI6IjIwMjItMTEtMjNUMjM6NTk6MDAiLCJTdHlsZSI6eyIkaWQiOiIzMjciLCJTaGFwZSI6MCwiQ29ubmVjdG9yTWFyZ2luIjp7IiRyZWYiOiI2OSJ9LCJDb25uZWN0b3JTdHlsZSI6eyIkaWQiOiIzMjgiLCJMaW5lQ29sb3IiOnsiJGlkIjoiMzI5IiwiJHR5cGUiOiJOTFJFLkNvbW1vbi5Eb20uU29saWRDb2xvckJydXNoLCBOTFJFLkNvbW1vbiIsIkNvbG9yIjp7IiRpZCI6IjMzMCIsIkEiOjEyNywiUiI6MTE1LCJHIjoxMTUsIkIiOjExNX19LCJMaW5lV2VpZ2h0IjoxLjAsIkxpbmVUeXBlIjowLCJQYXJlbnRTdHlsZSI6eyIkcmVmIjoiNzAifX0sIklzQmVsb3dUaW1lYmFuZCI6dHJ1ZSwiUG9zaXRpb25PblRhc2siOjAsIkhpZGVEYXRlIjpmYWxzZSwiU2hhcGVTaXplIjoxLCJTcGFjaW5nIjoxLjAsIlBhZGRpbmciOnsiJHJlZiI6IjczIn0sIlNoYXBlU3R5bGUiOnsiJGlkIjoiMzMxIiwiTWFyZ2luIjp7IiRyZWYiOiI3NSJ9LCJQYWRkaW5nIjp7IiRyZWYiOiI3NiJ9LCJCYWNrZ3JvdW5kIjp7IiRpZCI6IjMzMiIsIkNvbG9yIjp7IiRpZCI6IjMzMyIsIkEiOjI1NSwiUiI6MTE1LCJHIjoxMTUsIkIiOjExNX19LCJJc1Zpc2libGUiOnRydWUsIldpZHRoIjoxOC4wLCJIZWlnaHQiOjIwLjAsIkJvcmRlclN0eWxlIjp7IiRpZCI6IjMzNCIsIkxpbmVDb2xvciI6eyIkcmVmIjoiODAifSwiTGluZVdlaWdodCI6MC4wLCJMaW5lVHlwZSI6MCwiUGFyZW50U3R5bGUiOnsiJHJlZiI6Ijc5In19LCJQYXJlbnRTdHlsZSI6eyIkcmVmIjoiNzQifX0sIlRpdGxlU3R5bGUiOnsiJGlkIjoiMzM1IiwiRm9udFNldHRpbmdzIjp7IiRpZCI6IjMzNiIsIkZvbnRTaXplIjoxMSwiRm9udE5hbWUiOiJDYWxpYnJpIiwiSXNCb2xkIjp0cnVlLCJJc0l0YWxpYyI6ZmFsc2UsIklzVW5kZXJsaW5lZCI6ZmFsc2UsIlBhcmVudFN0eWxlIjp7IiRyZWYiOiI4MyJ9fSwiQXV0b1NpemUiOjAsIkZvcmVncm91bmQiOnsiJHJlZiI6Ijg0In0sIk1heFdpZHRoIjoxMjIuMTkxNDk3ODAyNzM0MzgsIk1heEhlaWdodCI6IkluZmluaXR5IiwiU21hcnRGb3JlZ3JvdW5kSXNBY3RpdmUiOmZhbHNlLCJIb3Jpem9udGFsQWxpZ25tZW50IjoxLCJWZXJ0aWNhbEFsaWdubWVudCI6MCwiU21hcnRGb3JlZ3JvdW5kIjpudWxsLCJCYWNrZ3JvdW5kRmlsbFR5cGUiOjAsIk1hcmdpbiI6eyIkcmVmIjoiODYifSwiUGFkZGluZyI6eyIkcmVmIjoiODcifSwiQmFja2dyb3VuZCI6eyIkaWQiOiIzMzciLCJDb2xvciI6eyIkaWQiOiIzMzgiLCJBIjowLCJSIjoyNTUsIkciOjI1NSwiQiI6MjU1fX0sIklzVmlzaWJsZSI6dHJ1ZSwiV2lkdGgiOjAuMCwiSGVpZ2h0IjowLjAsIkJvcmRlclN0eWxlIjp7IiRpZCI6IjMzOSIsIkxpbmVDb2xvciI6bnVsbCwiTGluZVdlaWdodCI6MC4wLCJMaW5lVHlwZSI6MCwiUGFyZW50U3R5bGUiOm51bGx9LCJQYXJlbnRTdHlsZSI6eyIkcmVmIjoiODIifX0sIkRhdGVTdHlsZSI6eyIkaWQiOiIzNDAiLCJGb250U2V0dGluZ3MiOnsiJGlkIjoiMzQxIiwiRm9udFNpemUiOjEwLCJGb250TmFtZSI6IkNhbGlicmkiLCJJc0JvbGQiOmZhbHNlLCJJc0l0YWxpYyI6ZmFsc2UsIklzVW5kZXJsaW5lZCI6ZmFsc2UsIlBhcmVudFN0eWxlIjp7IiRyZWYiOiI5MCJ9fSwiQXV0b1NpemUiOjAsIkZvcmVncm91bmQiOnsiJHJlZiI6IjkxIn0sIk1heFdpZHRoIjoyMDAuMCwiTWF4SGVpZ2h0IjoiSW5maW5pdHkiLCJTbWFydEZvcmVncm91bmRJc0FjdGl2ZSI6ZmFsc2UsIkhvcml6b250YWxBbGlnbm1lbnQiOjEsIlZlcnRpY2FsQWxpZ25tZW50IjowLCJTbWFydEZvcmVncm91bmQiOm51bGwsIkJhY2tncm91bmRGaWxsVHlwZSI6MCwiTWFyZ2luIjp7IiRyZWYiOiI5MyJ9LCJQYWRkaW5nIjp7IiRyZWYiOiI5NCJ9LCJCYWNrZ3JvdW5kIjp7IiRpZCI6IjM0MiIsIkNvbG9yIjp7IiRpZCI6IjM0MyIsIkEiOjAsIlIiOjI1NSwiRyI6MjU1LCJCIjoyNTV9fSwiSXNWaXNpYmxlIjp0cnVlLCJXaWR0aCI6MC4wLCJIZWlnaHQiOjAuMCwiQm9yZGVyU3R5bGUiOnsiJGlkIjoiMzQ0IiwiTGluZUNvbG9yIjpudWxsLCJMaW5lV2VpZ2h0IjowLjAsIkxpbmVUeXBlIjowLCJQYXJlbnRTdHlsZSI6bnVsbH0sIlBhcmVudFN0eWxlIjp7IiRyZWYiOiI4OSJ9fSwiRGF0ZUZvcm1hdCI6eyIkcmVmIjoiOTYifSwiV2Vla051bWJlcmluZyI6eyIkaWQiOiIzNDUiLCJGb3JtYXQiOjAsIklzVmlzaWJsZSI6ZmFsc2UsIkxhc3RLbm93blZpc2liaWxpdHlTdGF0ZSI6ZmFsc2V9LCJJc1Zpc2libGUiOnRydWUsIlBhcmVudFN0eWxlIjp7IiRyZWYiOiI2OCJ9fSwiSW5kZXgiOjYsIlBlcmNlbnRhZ2VDb21wbGV0ZSI6bnVsbCwiUG9zaXRpb24iOnsiUmF0aW8iOjAuMTY1NjI3NTcxMzg4NTI3MjEsIklzQ3VzdG9tIjpmYWxzZX0sIkRhdGVGb3JtYXQiOnsiJHJlZiI6Ijk2In0sIldlZWtOdW1iZXJpbmciOnsiJGlkIjoiMzQ2IiwiRm9ybWF0IjowLCJJc1Zpc2libGUiOmZhbHNlLCJMYXN0S25vd25WaXNpYmlsaXR5U3RhdGUiOmZhbHNlfSwiUmVsYXRlZFRhc2tJZCI6IjAwMDAwMDAwLTAwMDAtMDAwMC0wMDAwLTAwMDAwMDAwMDAwMCIsIklkIjoiMjUwZWEyYmUtMDU4NS00YjgwLWJjZGItZWMwN2ZhYWEyZDY5IiwiSW1wb3J0SWQiOm51bGwsIlRpdGxlIjoiRGV2ZWxvcCBzdGFnZSAyIHByb2dyYW0gYW5kIGNlcnRpZmljYXRpb24gcHJvY2VzcyIsIk5vdGUiOm51bGwsIkh5cGVybGluayI6eyIkaWQiOiIzNDciLCJBZGRyZXNzIjpudWxsLCJTdWJBZGRyZXNzIjpudWxsfSwiSXNDaGFuZ2VkIjpmYWxzZSwiSXNOZXciOmZhbHNlfSx7IiRpZCI6IjM0OCIsIkRhdGUiOiIyMDIyLTExLTEyVDIzOjU5OjAwIiwiU3R5bGUiOnsiJGlkIjoiMzQ5IiwiU2hhcGUiOjAsIkNvbm5lY3Rvck1hcmdpbiI6eyIkcmVmIjoiNjkifSwiQ29ubmVjdG9yU3R5bGUiOnsiJGlkIjoiMzUwIiwiTGluZUNvbG9yIjp7IiRpZCI6IjM1MSIsIiR0eXBlIjoiTkxSRS5Db21tb24uRG9tLlNvbGlkQ29sb3JCcnVzaCwgTkxSRS5Db21tb24iLCJDb2xvciI6eyIkaWQiOiIzNTIiLCJBIjoxMjcsIlIiOjE3OCwiRyI6MTQsIkIiOjE4fX0sIkxpbmVXZWlnaHQiOjEuMCwiTGluZVR5cGUiOjAsIlBhcmVudFN0eWxlIjp7IiRyZWYiOiI3MCJ9fSwiSXNCZWxvd1RpbWViYW5kIjpmYWxzZSwiUG9zaXRpb25PblRhc2siOjAsIkhpZGVEYXRlIjpmYWxzZSwiU2hhcGVTaXplIjoxLCJTcGFjaW5nIjoxLjAsIlBhZGRpbmciOnsiJHJlZiI6IjczIn0sIlNoYXBlU3R5bGUiOnsiJGlkIjoiMzUzIiwiTWFyZ2luIjp7IiRyZWYiOiI3NSJ9LCJQYWRkaW5nIjp7IiRyZWYiOiI3NiJ9LCJCYWNrZ3JvdW5kIjp7IiRpZCI6IjM1NCIsIkNvbG9yIjp7IiRpZCI6IjM1NSIsIkEiOjI1NSwiUiI6MTc4LCJHIjoxNCwiQiI6MTh9fSwiSXNWaXNpYmxlIjp0cnVlLCJXaWR0aCI6MTguMCwiSGVpZ2h0IjoyMC4wLCJCb3JkZXJTdHlsZSI6eyIkaWQiOiIzNTYiLCJMaW5lQ29sb3IiOnsiJHJlZiI6IjgwIn0sIkxpbmVXZWlnaHQiOjAuMCwiTGluZVR5cGUiOjAsIlBhcmVudFN0eWxlIjp7IiRyZWYiOiI3OSJ9fSwiUGFyZW50U3R5bGUiOnsiJHJlZiI6Ijc0In19LCJUaXRsZVN0eWxlIjp7IiRpZCI6IjM1NyIsIkZvbnRTZXR0aW5ncyI6eyIkaWQiOiIzNTgiLCJGb250U2l6ZSI6MTEsIkZvbnROYW1lIjoiQ2FsaWJyaSIsIklzQm9sZCI6dHJ1ZSwiSXNJdGFsaWMiOmZhbHNlLCJJc1VuZGVybGluZWQiOmZhbHNlLCJQYXJlbnRTdHlsZSI6eyIkcmVmIjoiODMifX0sIkF1dG9TaXplIjowLCJGb3JlZ3JvdW5kIjp7IiRyZWYiOiI4NCJ9LCJNYXhXaWR0aCI6NjkuNzc2NzcxNTQ1NDEwMTU2LCJNYXhIZWlnaHQiOiJJbmZpbml0eSIsIlNtYXJ0Rm9yZWdyb3VuZElzQWN0aXZlIjpmYWxzZSwiSG9yaXpvbnRhbEFsaWdubWVudCI6MSwiVmVydGljYWxBbGlnbm1lbnQiOjAsIlNtYXJ0Rm9yZWdyb3VuZCI6bnVsbCwiQmFja2dyb3VuZEZpbGxUeXBlIjowLCJNYXJnaW4iOnsiJHJlZiI6Ijg2In0sIlBhZGRpbmciOnsiJHJlZiI6Ijg3In0sIkJhY2tncm91bmQiOnsiJGlkIjoiMzU5IiwiQ29sb3IiOnsiJGlkIjoiMzYwIiwiQSI6MCwiUiI6MjU1LCJHIjoyNTUsIkIiOjI1NX19LCJJc1Zpc2libGUiOnRydWUsIldpZHRoIjowLjAsIkhlaWdodCI6MC4wLCJCb3JkZXJTdHlsZSI6eyIkaWQiOiIzNjEiLCJMaW5lQ29sb3IiOm51bGwsIkxpbmVXZWlnaHQiOjAuMCwiTGluZVR5cGUiOjAsIlBhcmVudFN0eWxlIjpudWxsfSwiUGFyZW50U3R5bGUiOnsiJHJlZiI6IjgyIn19LCJEYXRlU3R5bGUiOnsiJGlkIjoiMzYyIiwiRm9udFNldHRpbmdzIjp7IiRpZCI6IjM2MyIsIkZvbnRTaXplIjoxMCwiRm9udE5hbWUiOiJDYWxpYnJpIiwiSXNCb2xkIjpmYWxzZSwiSXNJdGFsaWMiOmZhbHNlLCJJc1VuZGVybGluZWQiOmZhbHNlLCJQYXJlbnRTdHlsZSI6eyIkcmVmIjoiOTAifX0sIkF1dG9TaXplIjowLCJGb3JlZ3JvdW5kIjp7IiRyZWYiOiI5MSJ9LCJNYXhXaWR0aCI6MjAwLjAsIk1heEhlaWdodCI6IkluZmluaXR5IiwiU21hcnRGb3JlZ3JvdW5kSXNBY3RpdmUiOmZhbHNlLCJIb3Jpem9udGFsQWxpZ25tZW50IjoxLCJWZXJ0aWNhbEFsaWdubWVudCI6MCwiU21hcnRGb3JlZ3JvdW5kIjpudWxsLCJCYWNrZ3JvdW5kRmlsbFR5cGUiOjAsIk1hcmdpbiI6eyIkcmVmIjoiOTMifSwiUGFkZGluZyI6eyIkcmVmIjoiOTQifSwiQmFja2dyb3VuZCI6eyIkaWQiOiIzNjQiLCJDb2xvciI6eyIkaWQiOiIzNjUiLCJBIjowLCJSIjoyNTUsIkciOjI1NSwiQiI6MjU1fX0sIklzVmlzaWJsZSI6dHJ1ZSwiV2lkdGgiOjAuMCwiSGVpZ2h0IjowLjAsIkJvcmRlclN0eWxlIjp7IiRpZCI6IjM2NiIsIkxpbmVDb2xvciI6bnVsbCwiTGluZVdlaWdodCI6MC4wLCJMaW5lVHlwZSI6MCwiUGFyZW50U3R5bGUiOm51bGx9LCJQYXJlbnRTdHlsZSI6eyIkcmVmIjoiODkifX0sIkRhdGVGb3JtYXQiOnsiJHJlZiI6Ijk2In0sIldlZWtOdW1iZXJpbmciOnsiJGlkIjoiMzY3IiwiRm9ybWF0IjowLCJJc1Zpc2libGUiOmZhbHNlLCJMYXN0S25vd25WaXNpYmlsaXR5U3RhdGUiOmZhbHNlfSwiSXNWaXNpYmxlIjp0cnVlLCJQYXJlbnRTdHlsZSI6eyIkcmVmIjoiNjgifX0sIkluZGV4Ijo3LCJQZXJjZW50YWdlQ29tcGxldGUiOm51bGwsIlBvc2l0aW9uIjp7IlJhdGlvIjowLjA5NDgyNzIxMzk5Mzc3ODk0MiwiSXNDdXN0b20iOmZhbHNlfSwiRGF0ZUZvcm1hdCI6eyIkcmVmIjoiOTYifSwiV2Vla051bWJlcmluZyI6eyIkaWQiOiIzNjgiLCJGb3JtYXQiOjAsIklzVmlzaWJsZSI6ZmFsc2UsIkxhc3RLbm93blZpc2liaWxpdHlTdGF0ZSI6ZmFsc2V9LCJSZWxhdGVkVGFza0lkIjoiMDAwMDAwMDAtMDAwMC0wMDAwLTAwMDAtMDAwMDAwMDAwMDAwIiwiSWQiOiIzM2RiNGM5Zi0yYjJmLTQ5YzAtYTQ4ZC02MjU0ODU5ODAwYTMiLCJJbXBvcnRJZCI6bnVsbCwiVGl0bGUiOiJCZXRhIFRlc3QgMi4yIiwiTm90ZSI6bnVsbCwiSHlwZXJsaW5rIjp7IiRpZCI6IjM2OSIsIkFkZHJlc3MiOm51bGwsIlN1YkFkZHJlc3MiOm51bGx9LCJJc0NoYW5nZWQiOmZhbHNlLCJJc05ldyI6ZmFsc2V9LHsiJGlkIjoiMzcwIiwiRGF0ZSI6IjIwMjItMTEtMjlUMjM6NTk6MDAiLCJTdHlsZSI6eyIkaWQiOiIzNzEiLCJTaGFwZSI6MCwiQ29ubmVjdG9yTWFyZ2luIjp7IiRyZWYiOiI2OSJ9LCJDb25uZWN0b3JTdHlsZSI6eyIkaWQiOiIzNzIiLCJMaW5lQ29sb3IiOnsiJGlkIjoiMzczIiwiJHR5cGUiOiJOTFJFLkNvbW1vbi5Eb20uU29saWRDb2xvckJydXNoLCBOTFJFLkNvbW1vbiIsIkNvbG9yIjp7IiRpZCI6IjM3NCIsIkEiOjI1NSwiUiI6MTI5LCJHIjoxODcsIkIiOjUyfX0sIkxpbmVXZWlnaHQiOjEuMCwiTGluZVR5cGUiOjAsIlBhcmVudFN0eWxlIjp7IiRyZWYiOiI3MCJ9fSwiSXNCZWxvd1RpbWViYW5kIjpmYWxzZSwiUG9zaXRpb25PblRhc2siOjAsIkhpZGVEYXRlIjpmYWxzZSwiU2hhcGVTaXplIjoxLCJTcGFjaW5nIjoxLjAsIlBhZGRpbmciOnsiJHJlZiI6IjczIn0sIlNoYXBlU3R5bGUiOnsiJGlkIjoiMzc1IiwiTWFyZ2luIjp7IiRyZWYiOiI3NSJ9LCJQYWRkaW5nIjp7IiRyZWYiOiI3NiJ9LCJCYWNrZ3JvdW5kIjp7IiRpZCI6IjM3NiIsIkNvbG9yIjp7IiRpZCI6IjM3NyIsIkEiOjI1NSwiUiI6MjYsIkciOjE3MCwiQiI6NjZ9fSwiSXNWaXNpYmxlIjp0cnVlLCJXaWR0aCI6MTguMCwiSGVpZ2h0IjoyMC4wLCJCb3JkZXJTdHlsZSI6eyIkaWQiOiIzNzgiLCJMaW5lQ29sb3IiOnsiJHJlZiI6IjgwIn0sIkxpbmVXZWlnaHQiOjAuMCwiTGluZVR5cGUiOjAsIlBhcmVudFN0eWxlIjp7IiRyZWYiOiI3OSJ9fSwiUGFyZW50U3R5bGUiOnsiJHJlZiI6Ijc0In19LCJUaXRsZVN0eWxlIjp7IiRpZCI6IjM3OSIsIkZvbnRTZXR0aW5ncyI6eyIkaWQiOiIzODAiLCJGb250U2l6ZSI6MTEsIkZvbnROYW1lIjoiQ2FsaWJyaSIsIklzQm9sZCI6dHJ1ZSwiSXNJdGFsaWMiOmZhbHNlLCJJc1VuZGVybGluZWQiOmZhbHNlLCJQYXJlbnRTdHlsZSI6eyIkcmVmIjoiODMifX0sIkF1dG9TaXplIjowLCJGb3JlZ3JvdW5kIjp7IiRyZWYiOiI4NCJ9LCJNYXhXaWR0aCI6MTAxLjg2NzI0MDkwNTc2MTcyLCJNYXhIZWlnaHQiOiJJbmZpbml0eSIsIlNtYXJ0Rm9yZWdyb3VuZElzQWN0aXZlIjpmYWxzZSwiSG9yaXpvbnRhbEFsaWdubWVudCI6MSwiVmVydGljYWxBbGlnbm1lbnQiOjAsIlNtYXJ0Rm9yZWdyb3VuZCI6bnVsbCwiQmFja2dyb3VuZEZpbGxUeXBlIjowLCJNYXJnaW4iOnsiJHJlZiI6Ijg2In0sIlBhZGRpbmciOnsiJHJlZiI6Ijg3In0sIkJhY2tncm91bmQiOnsiJGlkIjoiMzgxIiwiQ29sb3IiOnsiJGlkIjoiMzgyIiwiQSI6MCwiUiI6MjU1LCJHIjoyNTUsIkIiOjI1NX19LCJJc1Zpc2libGUiOnRydWUsIldpZHRoIjowLjAsIkhlaWdodCI6MC4wLCJCb3JkZXJTdHlsZSI6eyIkaWQiOiIzODMiLCJMaW5lQ29sb3IiOm51bGwsIkxpbmVXZWlnaHQiOjAuMCwiTGluZVR5cGUiOjAsIlBhcmVudFN0eWxlIjpudWxsfSwiUGFyZW50U3R5bGUiOnsiJHJlZiI6IjgyIn19LCJEYXRlU3R5bGUiOnsiJGlkIjoiMzg0IiwiRm9udFNldHRpbmdzIjp7IiRpZCI6IjM4NSIsIkZvbnRTaXplIjoxMCwiRm9udE5hbWUiOiJDYWxpYnJpIiwiSXNCb2xkIjpmYWxzZSwiSXNJdGFsaWMiOmZhbHNlLCJJc1VuZGVybGluZWQiOmZhbHNlLCJQYXJlbnRTdHlsZSI6eyIkcmVmIjoiOTAifX0sIkF1dG9TaXplIjowLCJGb3JlZ3JvdW5kIjp7IiRyZWYiOiI5MSJ9LCJNYXhXaWR0aCI6MjAwLjAsIk1heEhlaWdodCI6IkluZmluaXR5IiwiU21hcnRGb3JlZ3JvdW5kSXNBY3RpdmUiOmZhbHNlLCJIb3Jpem9udGFsQWxpZ25tZW50IjoxLCJWZXJ0aWNhbEFsaWdubWVudCI6MCwiU21hcnRGb3JlZ3JvdW5kIjpudWxsLCJCYWNrZ3JvdW5kRmlsbFR5cGUiOjAsIk1hcmdpbiI6eyIkcmVmIjoiOTMifSwiUGFkZGluZyI6eyIkcmVmIjoiOTQifSwiQmFja2dyb3VuZCI6eyIkaWQiOiIzODYiLCJDb2xvciI6eyIkaWQiOiIzODciLCJBIjowLCJSIjoyNTUsIkciOjI1NSwiQiI6MjU1fX0sIklzVmlzaWJsZSI6dHJ1ZSwiV2lkdGgiOjAuMCwiSGVpZ2h0IjowLjAsIkJvcmRlclN0eWxlIjp7IiRpZCI6IjM4OCIsIkxpbmVDb2xvciI6bnVsbCwiTGluZVdlaWdodCI6MC4wLCJMaW5lVHlwZSI6MCwiUGFyZW50U3R5bGUiOm51bGx9LCJQYXJlbnRTdHlsZSI6eyIkcmVmIjoiODkifX0sIkRhdGVGb3JtYXQiOnsiJHJlZiI6Ijk2In0sIldlZWtOdW1iZXJpbmciOnsiJGlkIjoiMzg5IiwiRm9ybWF0IjowLCJJc1Zpc2libGUiOmZhbHNlLCJMYXN0S25vd25WaXNpYmlsaXR5U3RhdGUiOmZhbHNlfSwiSXNWaXNpYmxlIjp0cnVlLCJQYXJlbnRTdHlsZSI6eyIkcmVmIjoiNjgifX0sIkluZGV4Ijo4LCJQZXJjZW50YWdlQ29tcGxldGUiOm51bGwsIlBvc2l0aW9uIjp7IlJhdGlvIjowLjE5MjUzMDkwNzUyNDk1NjYxLCJJc0N1c3RvbSI6ZmFsc2V9LCJEYXRlRm9ybWF0Ijp7IiRyZWYiOiI5NiJ9LCJXZWVrTnVtYmVyaW5nIjp7IiRpZCI6IjM5MCIsIkZvcm1hdCI6MCwiSXNWaXNpYmxlIjpmYWxzZSwiTGFzdEtub3duVmlzaWJpbGl0eVN0YXRlIjpmYWxzZX0sIlJlbGF0ZWRUYXNrSWQiOiIwMDAwMDAwMC0wMDAwLTAwMDAtMDAwMC0wMDAwMDAwMDAwMDAiLCJJZCI6IjAwMTg2OTFhLWY4OGQtNDgzOC1iM2VjLTJkMTI1NmI5ZWVlNSIsIkltcG9ydElkIjpudWxsLCJUaXRsZSI6IkZpbmFsIHByb2plY3QgY2hlY2twb2ludCBhbmQgY2xvc2UiLCJOb3RlIjpudWxsLCJIeXBlcmxpbmsiOnsiJGlkIjoiMzkxIiwiQWRkcmVzcyI6bnVsbCwiU3ViQWRkcmVzcyI6bnVsbH0sIklzQ2hhbmdlZCI6ZmFsc2UsIklzTmV3IjpmYWxzZX1dLCJUYXNrcyI6W3siJGlkIjoiMzkyIiwiR3JvdXBOYW1lIjpudWxsLCJTdGFydERhdGUiOiIyMDIyLTA4LTEzVDAwOjAwOjAwWiIsIkVuZERhdGUiOiIyMDIyLTA5LTAxVDIzOjU5OjAwWiIsIlBlcmNlbnRhZ2VDb21wbGV0ZSI6NTAuMCwiU3R5bGUiOnsiJGlkIjoiMzkzIiwiU2hhcGUiOjAsIlNoYXBlVGhpY2tuZXNzIjoxLCJEdXJhdGlvbkZvcm1hdCI6MCwiSW5jbHVkZU5vbldvcmtpbmdEYXlzSW5EdXJhdGlvbiI6dHJ1ZSwiUGVyY2VudGFnZUNvbXBsZXRlU3R5bGUiOnsiJGlkIjoiMzk0IiwiRm9udFNldHRpbmdzIjp7IiRpZCI6IjM5NSIsIkZvbnRTaXplIjoxMCwiRm9udE5hbWUiOiJDYWxpYnJpIiwiSXNCb2xkIjpmYWxzZSwiSXNJdGFsaWMiOmZhbHNlLCJJc1VuZGVybGluZWQiOmZhbHNlLCJQYXJlbnRTdHlsZSI6eyIkcmVmIjoiMTAxIn19LCJBdXRvU2l6ZSI6MCwiRm9yZWdyb3VuZCI6eyIkcmVmIjoiMTAyIn0sIk1heFdpZHRoIjoyMDAuMCwiTWF4SGVpZ2h0IjoiSW5maW5pdHkiLCJTbWFydEZvcmVncm91bmRJc0FjdGl2ZSI6ZmFsc2UsIkhvcml6b250YWxBbGlnbm1lbnQiOjEsIlZlcnRpY2FsQWxpZ25tZW50IjowLCJTbWFydEZvcmVncm91bmQiOm51bGwsIkJhY2tncm91bmRGaWxsVHlwZSI6MCwiTWFyZ2luIjp7IiRyZWYiOiIxMDQifSwiUGFkZGluZyI6eyIkcmVmIjoiMTA1In0sIkJhY2tncm91bmQiOnsiJHJlZiI6IjEwNiJ9LCJJc1Zpc2libGUiOnRydWUsIldpZHRoIjowLjAsIkhlaWdodCI6MC4wLCJCb3JkZXJTdHlsZSI6eyIkaWQiOiIzOTYiLCJMaW5lQ29sb3IiOm51bGwsIkxpbmVXZWlnaHQiOjAuMCwiTGluZVR5cGUiOjAsIlBhcmVudFN0eWxlIjpudWxsfSwiUGFyZW50U3R5bGUiOnsiJHJlZiI6IjEwMCJ9fSwiRHVyYXRpb25TdHlsZSI6eyIkaWQiOiIzOTciLCJGb250U2V0dGluZ3MiOnsiJGlkIjoiMzk4IiwiRm9udFNpemUiOjEwLCJGb250TmFtZSI6IkNhbGlicmkiLCJJc0JvbGQiOmZhbHNlLCJJc0l0YWxpYyI6ZmFsc2UsIklzVW5kZXJsaW5lZCI6ZmFsc2UsIlBhcmVudFN0eWxlIjp7IiRyZWYiOiIxMDgifX0sIkF1dG9TaXplIjowLCJGb3JlZ3JvdW5kIjp7IiRyZWYiOiIxMDki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cmVmIjoiMTEzIn0sIklzVmlzaWJsZSI6dHJ1ZSwiV2lkdGgiOjAuMCwiSGVpZ2h0IjowLjAsIkJvcmRlclN0eWxlIjp7IiRpZCI6IjM5OSIsIkxpbmVDb2xvciI6bnVsbCwiTGluZVdlaWdodCI6MC4wLCJMaW5lVHlwZSI6MCwiUGFyZW50U3R5bGUiOm51bGx9LCJQYXJlbnRTdHlsZSI6eyIkcmVmIjoiMTA3In19LCJIb3Jpem9udGFsQ29ubmVjdG9yU3R5bGUiOnsiJGlkIjoiNDAwIiwiTGluZUNvbG9yIjp7IiRyZWYiOiIxMTUifSwiTGluZVdlaWdodCI6MS4wLCJMaW5lVHlwZSI6MCwiUGFyZW50U3R5bGUiOnsiJHJlZiI6IjExNCJ9fSwiVmVydGljYWxDb25uZWN0b3JTdHlsZSI6eyIkaWQiOiI0MDEiLCJMaW5lQ29sb3IiOnsiJHJlZiI6IjExOCJ9LCJMaW5lV2VpZ2h0IjowLjAsIkxpbmVUeXBlIjowLCJQYXJlbnRTdHlsZSI6eyIkcmVmIjoiMTE3In1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QwMiIsIk1hcmdpbiI6eyIkcmVmIjoiMTIxIn0sIlBhZGRpbmciOnsiJHJlZiI6IjEyMiJ9LCJCYWNrZ3JvdW5kIjp7IiRpZCI6IjQwMyIsIkNvbG9yIjp7IiRpZCI6IjQwNCIsIkEiOjI1NSwiUiI6MTY0LCJHIjo3MCwiQiI6MjN9fSwiSXNWaXNpYmxlIjp0cnVlLCJXaWR0aCI6MC4wLCJIZWlnaHQiOjE2LjAsIkJvcmRlclN0eWxlIjp7IiRpZCI6IjQwNSIsIkxpbmVDb2xvciI6eyIkcmVmIjoiMTI2In0sIkxpbmVXZWlnaHQiOjAuMCwiTGluZVR5cGUiOjAsIlBhcmVudFN0eWxlIjp7IiRyZWYiOiIxMjUifX0sIlBhcmVudFN0eWxlIjp7IiRyZWYiOiIxMjAifX0sIlRpdGxlU3R5bGUiOnsiJGlkIjoiNDA2IiwiRm9udFNldHRpbmdzIjp7IiRpZCI6IjQwNyIsIkZvbnRTaXplIjoxMSwiRm9udE5hbWUiOiJDYWxpYnJpIiwiSXNCb2xkIjpmYWxzZSwiSXNJdGFsaWMiOmZhbHNlLCJJc1VuZGVybGluZWQiOmZhbHNlLCJQYXJlbnRTdHlsZSI6eyIkcmVmIjoiMTI5In19LCJBdXRvU2l6ZSI6MCwiRm9yZWdyb3VuZCI6eyIkcmVmIjoiMTMwIn0sIk1heFdpZHRoIjo5NjAuMCwiTWF4SGVpZ2h0IjoiSW5maW5pdHkiLCJTbWFydEZvcmVncm91bmRJc0FjdGl2ZSI6ZmFsc2UsIkhvcml6b250YWxBbGlnbm1lbnQiOjAsIlZlcnRpY2FsQWxpZ25tZW50IjowLCJTbWFydEZvcmVncm91bmQiOm51bGwsIkJhY2tncm91bmRGaWxsVHlwZSI6MCwiTWFyZ2luIjp7IiRyZWYiOiIxMzIifSwiUGFkZGluZyI6eyIkcmVmIjoiMTMzIn0sIkJhY2tncm91bmQiOnsiJHJlZiI6IjEzNCJ9LCJJc1Zpc2libGUiOnRydWUsIldpZHRoIjowLjAsIkhlaWdodCI6MC4wLCJCb3JkZXJTdHlsZSI6eyIkaWQiOiI0MDgiLCJMaW5lQ29sb3IiOm51bGwsIkxpbmVXZWlnaHQiOjAuMCwiTGluZVR5cGUiOjAsIlBhcmVudFN0eWxlIjpudWxsfSwiUGFyZW50U3R5bGUiOnsiJHJlZiI6IjEyOCJ9fSwiRGF0ZVN0eWxlIjp7IiRpZCI6IjQwOSIsIkZvbnRTZXR0aW5ncyI6eyIkaWQiOiI0MTAiLCJGb250U2l6ZSI6MTAsIkZvbnROYW1lIjoiQ2FsaWJyaSIsIklzQm9sZCI6ZmFsc2UsIklzSXRhbGljIjpmYWxzZSwiSXNVbmRlcmxpbmVkIjpmYWxzZSwiUGFyZW50U3R5bGUiOnsiJHJlZiI6IjEzNiJ9fSwiQXV0b1NpemUiOjAsIkZvcmVncm91bmQiOnsiJHJlZiI6IjEzNyJ9LCJNYXhXaWR0aCI6MjAwLjAsIk1heEhlaWdodCI6IkluZmluaXR5IiwiU21hcnRGb3JlZ3JvdW5kSXNBY3RpdmUiOmZhbHNlLCJIb3Jpem9udGFsQWxpZ25tZW50IjowLCJWZXJ0aWNhbEFsaWdubWVudCI6MCwiU21hcnRGb3JlZ3JvdW5kIjpudWxsLCJCYWNrZ3JvdW5kRmlsbFR5cGUiOjAsIk1hcmdpbiI6eyIkcmVmIjoiMTM5In0sIlBhZGRpbmciOnsiJHJlZiI6IjE0MCJ9LCJCYWNrZ3JvdW5kIjp7IiRyZWYiOiIxNDEifSwiSXNWaXNpYmxlIjp0cnVlLCJXaWR0aCI6MC4wLCJIZWlnaHQiOjAuMCwiQm9yZGVyU3R5bGUiOnsiJGlkIjoiNDExIiwiTGluZUNvbG9yIjpudWxsLCJMaW5lV2VpZ2h0IjowLjAsIkxpbmVUeXBlIjowLCJQYXJlbnRTdHlsZSI6bnVsbH0sIlBhcmVudFN0eWxlIjp7IiRyZWYiOiIxMzUifX0sIkRhdGVGb3JtYXQiOnsiJHJlZiI6IjE0MiJ9LCJXZWVrTnVtYmVyaW5nIjp7IiRpZCI6IjQxMiIsIkZvcm1hdCI6MCwiSXNWaXNpYmxlIjpmYWxzZSwiTGFzdEtub3duVmlzaWJpbGl0eVN0YXRlIjpmYWxzZX0sIklzVmlzaWJsZSI6ZmFsc2UsIlBhcmVudFN0eWxlIjp7IiRyZWYiOiI5OSJ9fSwiSW5kZXgiOjksIlNtYXJ0RHVyYXRpb25BY3RpdmF0ZWQiOmZhbHNlLCJEYXRlRm9ybWF0Ijp7IiRyZWYiOiIxNDIifSwiV2Vla051bWJlcmluZyI6eyIkaWQiOiI0MTMiLCJGb3JtYXQiOjAsIklzVmlzaWJsZSI6ZmFsc2UsIkxhc3RLbm93blZpc2liaWxpdHlTdGF0ZSI6ZmFsc2V9LCJJZCI6IjQxNWU1MDg0LTEzNTYtNGYzOS04MDc1LTMzMDI5NTY4MTk4MCIsIkltcG9ydElkIjpudWxsLCJUaXRsZSI6IlRhc2sgMSIsIk5vdGUiOm51bGwsIkh5cGVybGluayI6eyIkaWQiOiI0MTQiLCJBZGRyZXNzIjpudWxsLCJTdWJBZGRyZXNzIjpudWxsfSwiSXNDaGFuZ2VkIjpmYWxzZSwiSXNOZXciOmZhbHNlfSx7IiRpZCI6IjQxNSIsIkdyb3VwTmFtZSI6bnVsbCwiU3RhcnREYXRlIjoiMjAyMi0wOS0xNlQwMDowMDowMFoiLCJFbmREYXRlIjoiMjAyMi0xMC0xNVQyMzo1OTowMFoiLCJQZXJjZW50YWdlQ29tcGxldGUiOjcwLjAsIlN0eWxlIjp7IiRpZCI6IjQxNiIsIlNoYXBlIjowLCJTaGFwZVRoaWNrbmVzcyI6MSwiRHVyYXRpb25Gb3JtYXQiOjAsIkluY2x1ZGVOb25Xb3JraW5nRGF5c0luRHVyYXRpb24iOnRydWUsIlBlcmNlbnRhZ2VDb21wbGV0ZVN0eWxlIjp7IiRpZCI6IjQxNyIsIkZvbnRTZXR0aW5ncyI6eyIkaWQiOiI0MTgiLCJGb250U2l6ZSI6MTAsIkZvbnROYW1lIjoiQ2FsaWJyaSIsIklzQm9sZCI6ZmFsc2UsIklzSXRhbGljIjpmYWxzZSwiSXNVbmRlcmxpbmVkIjpmYWxzZSwiUGFyZW50U3R5bGUiOnsiJHJlZiI6IjEwMSJ9fSwiQXV0b1NpemUiOjAsIkZvcmVncm91bmQiOnsiJHJlZiI6IjEwMiJ9LCJNYXhXaWR0aCI6MjAwLjAsIk1heEhlaWdodCI6IkluZmluaXR5IiwiU21hcnRGb3JlZ3JvdW5kSXNBY3RpdmUiOmZhbHNlLCJIb3Jpem9udGFsQWxpZ25tZW50IjoxLCJWZXJ0aWNhbEFsaWdubWVudCI6MCwiU21hcnRGb3JlZ3JvdW5kIjpudWxsLCJCYWNrZ3JvdW5kRmlsbFR5cGUiOjAsIk1hcmdpbiI6eyIkcmVmIjoiMTA0In0sIlBhZGRpbmciOnsiJHJlZiI6IjEwNSJ9LCJCYWNrZ3JvdW5kIjp7IiRyZWYiOiIxMDYifSwiSXNWaXNpYmxlIjp0cnVlLCJXaWR0aCI6MC4wLCJIZWlnaHQiOjAuMCwiQm9yZGVyU3R5bGUiOnsiJGlkIjoiNDE5IiwiTGluZUNvbG9yIjpudWxsLCJMaW5lV2VpZ2h0IjowLjAsIkxpbmVUeXBlIjowLCJQYXJlbnRTdHlsZSI6bnVsbH0sIlBhcmVudFN0eWxlIjp7IiRyZWYiOiIxMDAifX0sIkR1cmF0aW9uU3R5bGUiOnsiJGlkIjoiNDIwIiwiRm9udFNldHRpbmdzIjp7IiRpZCI6IjQyMSIsIkZvbnRTaXplIjoxMCwiRm9udE5hbWUiOiJDYWxpYnJpIiwiSXNCb2xkIjpmYWxzZSwiSXNJdGFsaWMiOmZhbHNlLCJJc1VuZGVybGluZWQiOmZhbHNlLCJQYXJlbnRTdHlsZSI6eyIkcmVmIjoiMTA4In19LCJBdXRvU2l6ZSI6MCwiRm9yZWdyb3VuZCI6eyIkcmVmIjoiMTA5In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HJlZiI6IjExMyJ9LCJJc1Zpc2libGUiOnRydWUsIldpZHRoIjowLjAsIkhlaWdodCI6MC4wLCJCb3JkZXJTdHlsZSI6eyIkaWQiOiI0MjIiLCJMaW5lQ29sb3IiOm51bGwsIkxpbmVXZWlnaHQiOjAuMCwiTGluZVR5cGUiOjAsIlBhcmVudFN0eWxlIjpudWxsfSwiUGFyZW50U3R5bGUiOnsiJHJlZiI6IjEwNyJ9fSwiSG9yaXpvbnRhbENvbm5lY3RvclN0eWxlIjp7IiRpZCI6IjQyMyIsIkxpbmVDb2xvciI6eyIkcmVmIjoiMTE1In0sIkxpbmVXZWlnaHQiOjEuMCwiTGluZVR5cGUiOjAsIlBhcmVudFN0eWxlIjp7IiRyZWYiOiIxMTQifX0sIlZlcnRpY2FsQ29ubmVjdG9yU3R5bGUiOnsiJGlkIjoiNDI0IiwiTGluZUNvbG9yIjp7IiRyZWYiOiIxMTgifSwiTGluZVdlaWdodCI6MC4wLCJMaW5lVHlwZSI6MCwiUGFyZW50U3R5bGUiOnsiJHJlZiI6IjExNyJ9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0MjUiLCJNYXJnaW4iOnsiJHJlZiI6IjEyMSJ9LCJQYWRkaW5nIjp7IiRyZWYiOiIxMjIifSwiQmFja2dyb3VuZCI6eyIkaWQiOiI0MjYiLCJDb2xvciI6eyIkaWQiOiI0MjciLCJBIjoyNTUsIlIiOjIwNCwiRyI6ODYsIkIiOjQ1fX0sIklzVmlzaWJsZSI6dHJ1ZSwiV2lkdGgiOjAuMCwiSGVpZ2h0IjoxNi4wLCJCb3JkZXJTdHlsZSI6eyIkaWQiOiI0MjgiLCJMaW5lQ29sb3IiOnsiJHJlZiI6IjEyNiJ9LCJMaW5lV2VpZ2h0IjowLjAsIkxpbmVUeXBlIjowLCJQYXJlbnRTdHlsZSI6eyIkcmVmIjoiMTI1In19LCJQYXJlbnRTdHlsZSI6eyIkcmVmIjoiMTIwIn19LCJUaXRsZVN0eWxlIjp7IiRpZCI6IjQyOSIsIkZvbnRTZXR0aW5ncyI6eyIkaWQiOiI0MzAiLCJGb250U2l6ZSI6MTEsIkZvbnROYW1lIjoiQ2FsaWJyaSIsIklzQm9sZCI6ZmFsc2UsIklzSXRhbGljIjpmYWxzZSwiSXNVbmRlcmxpbmVkIjpmYWxzZSwiUGFyZW50U3R5bGUiOnsiJHJlZiI6IjEyOSJ9fSwiQXV0b1NpemUiOjAsIkZvcmVncm91bmQiOnsiJHJlZiI6IjEzMCJ9LCJNYXhXaWR0aCI6OTYwLjAsIk1heEhlaWdodCI6IkluZmluaXR5IiwiU21hcnRGb3JlZ3JvdW5kSXNBY3RpdmUiOmZhbHNlLCJIb3Jpem9udGFsQWxpZ25tZW50IjowLCJWZXJ0aWNhbEFsaWdubWVudCI6MCwiU21hcnRGb3JlZ3JvdW5kIjpudWxsLCJCYWNrZ3JvdW5kRmlsbFR5cGUiOjAsIk1hcmdpbiI6eyIkcmVmIjoiMTMyIn0sIlBhZGRpbmciOnsiJHJlZiI6IjEzMyJ9LCJCYWNrZ3JvdW5kIjp7IiRyZWYiOiIxMzQifSwiSXNWaXNpYmxlIjp0cnVlLCJXaWR0aCI6MC4wLCJIZWlnaHQiOjAuMCwiQm9yZGVyU3R5bGUiOnsiJGlkIjoiNDMxIiwiTGluZUNvbG9yIjpudWxsLCJMaW5lV2VpZ2h0IjowLjAsIkxpbmVUeXBlIjowLCJQYXJlbnRTdHlsZSI6bnVsbH0sIlBhcmVudFN0eWxlIjp7IiRyZWYiOiIxMjgifX0sIkRhdGVTdHlsZSI6eyIkaWQiOiI0MzIiLCJGb250U2V0dGluZ3MiOnsiJGlkIjoiNDMzIiwiRm9udFNpemUiOjEwLCJGb250TmFtZSI6IkNhbGlicmkiLCJJc0JvbGQiOmZhbHNlLCJJc0l0YWxpYyI6ZmFsc2UsIklzVW5kZXJsaW5lZCI6ZmFsc2UsIlBhcmVudFN0eWxlIjp7IiRyZWYiOiIxMzYifX0sIkF1dG9TaXplIjowLCJGb3JlZ3JvdW5kIjp7IiRyZWYiOiIxMzcifSwiTWF4V2lkdGgiOjIwMC4wLCJNYXhIZWlnaHQiOiJJbmZpbml0eSIsIlNtYXJ0Rm9yZWdyb3VuZElzQWN0aXZlIjpmYWxzZSwiSG9yaXpvbnRhbEFsaWdubWVudCI6MCwiVmVydGljYWxBbGlnbm1lbnQiOjAsIlNtYXJ0Rm9yZWdyb3VuZCI6bnVsbCwiQmFja2dyb3VuZEZpbGxUeXBlIjowLCJNYXJnaW4iOnsiJHJlZiI6IjEzOSJ9LCJQYWRkaW5nIjp7IiRyZWYiOiIxNDAifSwiQmFja2dyb3VuZCI6eyIkcmVmIjoiMTQxIn0sIklzVmlzaWJsZSI6dHJ1ZSwiV2lkdGgiOjAuMCwiSGVpZ2h0IjowLjAsIkJvcmRlclN0eWxlIjp7IiRpZCI6IjQzNCIsIkxpbmVDb2xvciI6bnVsbCwiTGluZVdlaWdodCI6MC4wLCJMaW5lVHlwZSI6MCwiUGFyZW50U3R5bGUiOm51bGx9LCJQYXJlbnRTdHlsZSI6eyIkcmVmIjoiMTM1In19LCJEYXRlRm9ybWF0Ijp7IiRyZWYiOiIxNDIifSwiV2Vla051bWJlcmluZyI6eyIkaWQiOiI0MzUiLCJGb3JtYXQiOjAsIklzVmlzaWJsZSI6ZmFsc2UsIkxhc3RLbm93blZpc2liaWxpdHlTdGF0ZSI6ZmFsc2V9LCJJc1Zpc2libGUiOmZhbHNlLCJQYXJlbnRTdHlsZSI6eyIkcmVmIjoiOTkifX0sIkluZGV4IjoxMCwiU21hcnREdXJhdGlvbkFjdGl2YXRlZCI6ZmFsc2UsIkRhdGVGb3JtYXQiOnsiJHJlZiI6IjE0MiJ9LCJXZWVrTnVtYmVyaW5nIjp7IiRpZCI6IjQzNiIsIkZvcm1hdCI6MCwiSXNWaXNpYmxlIjpmYWxzZSwiTGFzdEtub3duVmlzaWJpbGl0eVN0YXRlIjpmYWxzZX0sIklkIjoiNjNjMWI0YTgtNWVjYS00ZDk0LWIyZmMtMDAyYjBmNzJhNjM2IiwiSW1wb3J0SWQiOm51bGwsIlRpdGxlIjoiVGFzayAyIiwiTm90ZSI6bnVsbCwiSHlwZXJsaW5rIjp7IiRpZCI6IjQzNyIsIkFkZHJlc3MiOm51bGwsIlN1YkFkZHJlc3MiOm51bGx9LCJJc0NoYW5nZWQiOmZhbHNlLCJJc05ldyI6ZmFsc2V9LHsiJGlkIjoiNDM4IiwiR3JvdXBOYW1lIjpudWxsLCJTdGFydERhdGUiOiIyMDIyLTEwLTI2VDAwOjAwOjAwWiIsIkVuZERhdGUiOiIyMDIyLTEyLTA0VDIzOjU5OjAwWiIsIlBlcmNlbnRhZ2VDb21wbGV0ZSI6NDAuMCwiU3R5bGUiOnsiJGlkIjoiNDM5IiwiU2hhcGUiOjAsIlNoYXBlVGhpY2tuZXNzIjoxLCJEdXJhdGlvbkZvcm1hdCI6MCwiSW5jbHVkZU5vbldvcmtpbmdEYXlzSW5EdXJhdGlvbiI6dHJ1ZSwiUGVyY2VudGFnZUNvbXBsZXRlU3R5bGUiOnsiJGlkIjoiNDQwIiwiRm9udFNldHRpbmdzIjp7IiRpZCI6IjQ0MSIsIkZvbnRTaXplIjoxMCwiRm9udE5hbWUiOiJDYWxpYnJpIiwiSXNCb2xkIjpmYWxzZSwiSXNJdGFsaWMiOmZhbHNlLCJJc1VuZGVybGluZWQiOmZhbHNlLCJQYXJlbnRTdHlsZSI6eyIkcmVmIjoiMTAxIn19LCJBdXRvU2l6ZSI6MCwiRm9yZWdyb3VuZCI6eyIkcmVmIjoiMTAyIn0sIk1heFdpZHRoIjoyMDAuMCwiTWF4SGVpZ2h0IjoiSW5maW5pdHkiLCJTbWFydEZvcmVncm91bmRJc0FjdGl2ZSI6ZmFsc2UsIkhvcml6b250YWxBbGlnbm1lbnQiOjEsIlZlcnRpY2FsQWxpZ25tZW50IjowLCJTbWFydEZvcmVncm91bmQiOm51bGwsIkJhY2tncm91bmRGaWxsVHlwZSI6MCwiTWFyZ2luIjp7IiRyZWYiOiIxMDQifSwiUGFkZGluZyI6eyIkcmVmIjoiMTA1In0sIkJhY2tncm91bmQiOnsiJHJlZiI6IjEwNiJ9LCJJc1Zpc2libGUiOnRydWUsIldpZHRoIjowLjAsIkhlaWdodCI6MC4wLCJCb3JkZXJTdHlsZSI6eyIkaWQiOiI0NDIiLCJMaW5lQ29sb3IiOm51bGwsIkxpbmVXZWlnaHQiOjAuMCwiTGluZVR5cGUiOjAsIlBhcmVudFN0eWxlIjpudWxsfSwiUGFyZW50U3R5bGUiOnsiJHJlZiI6IjEwMCJ9fSwiRHVyYXRpb25TdHlsZSI6eyIkaWQiOiI0NDMiLCJGb250U2V0dGluZ3MiOnsiJGlkIjoiNDQ0IiwiRm9udFNpemUiOjEwLCJGb250TmFtZSI6IkNhbGlicmkiLCJJc0JvbGQiOmZhbHNlLCJJc0l0YWxpYyI6ZmFsc2UsIklzVW5kZXJsaW5lZCI6ZmFsc2UsIlBhcmVudFN0eWxlIjp7IiRyZWYiOiIxMDgifX0sIkF1dG9TaXplIjowLCJGb3JlZ3JvdW5kIjp7IiRyZWYiOiIxMDkifSwiTWF4V2lkdGgiOjIwMC4wLCJNYXhIZWlnaHQiOiJJbmZpbml0eSIsIlNtYXJ0Rm9yZWdyb3VuZElzQWN0aXZlIjpmYWxzZSwiSG9yaXpvbnRhbEFsaWdubWVudCI6MCwiVmVydGljYWxBbGlnbm1lbnQiOjAsIlNtYXJ0Rm9yZWdyb3VuZCI6bnVsbCwiQmFja2dyb3VuZEZpbGxUeXBlIjowLCJNYXJnaW4iOnsiJHJlZiI6IjExMSJ9LCJQYWRkaW5nIjp7IiRyZWYiOiIxMTIifSwiQmFja2dyb3VuZCI6eyIkcmVmIjoiMTEzIn0sIklzVmlzaWJsZSI6dHJ1ZSwiV2lkdGgiOjAuMCwiSGVpZ2h0IjowLjAsIkJvcmRlclN0eWxlIjp7IiRpZCI6IjQ0NSIsIkxpbmVDb2xvciI6bnVsbCwiTGluZVdlaWdodCI6MC4wLCJMaW5lVHlwZSI6MCwiUGFyZW50U3R5bGUiOm51bGx9LCJQYXJlbnRTdHlsZSI6eyIkcmVmIjoiMTA3In19LCJIb3Jpem9udGFsQ29ubmVjdG9yU3R5bGUiOnsiJGlkIjoiNDQ2IiwiTGluZUNvbG9yIjp7IiRyZWYiOiIxMTUifSwiTGluZVdlaWdodCI6MS4wLCJMaW5lVHlwZSI6MCwiUGFyZW50U3R5bGUiOnsiJHJlZiI6IjExNCJ9fSwiVmVydGljYWxDb25uZWN0b3JTdHlsZSI6eyIkaWQiOiI0NDciLCJMaW5lQ29sb3IiOnsiJHJlZiI6IjExOCJ9LCJMaW5lV2VpZ2h0IjowLjAsIkxpbmVUeXBlIjowLCJQYXJlbnRTdHlsZSI6eyIkcmVmIjoiMTE3In19LCJNYXJnaW4iOm51bGwsIlN0YXJ0RGF0ZVBvc2l0aW9uIjo0LCJFbmREYXRlUG9zaXRpb24iOjQsIkRhdGVJc1Zpc2libGUiOnRydWUsIlRpdGxlUG9zaXRpb24iOjUsIkR1cmF0aW9uUG9zaXRpb24iOjYsIlBlcmNlbnRhZ2VDb21wbGV0ZWRQb3NpdGlvbiI6MiwiU3BhY2luZyI6NSwiSXNCZWxvd1RpbWViYW5kIjp0cnVlLCJQZXJjZW50YWdlQ29tcGxldGVTaGFwZU9wYWNpdHkiOjM1LCJTaGFwZVN0eWxlIjp7IiRpZCI6IjQ0OCIsIk1hcmdpbiI6eyIkcmVmIjoiMTIxIn0sIlBhZGRpbmciOnsiJHJlZiI6IjEyMiJ9LCJCYWNrZ3JvdW5kIjp7IiRpZCI6IjQ0OSIsIkNvbG9yIjp7IiRpZCI6IjQ1MCIsIkEiOjI1NSwiUiI6MTgxLCJHIjo4MywiQiI6MjZ9fSwiSXNWaXNpYmxlIjp0cnVlLCJXaWR0aCI6MC4wLCJIZWlnaHQiOjE2LjAsIkJvcmRlclN0eWxlIjp7IiRpZCI6IjQ1MSIsIkxpbmVDb2xvciI6eyIkcmVmIjoiMTI2In0sIkxpbmVXZWlnaHQiOjAuMCwiTGluZVR5cGUiOjAsIlBhcmVudFN0eWxlIjp7IiRyZWYiOiIxMjUifX0sIlBhcmVudFN0eWxlIjp7IiRyZWYiOiIxMjAifX0sIlRpdGxlU3R5bGUiOnsiJGlkIjoiNDUyIiwiRm9udFNldHRpbmdzIjp7IiRpZCI6IjQ1MyIsIkZvbnRTaXplIjoxMSwiRm9udE5hbWUiOiJDYWxpYnJpIiwiSXNCb2xkIjpmYWxzZSwiSXNJdGFsaWMiOmZhbHNlLCJJc1VuZGVybGluZWQiOmZhbHNlLCJQYXJlbnRTdHlsZSI6eyIkcmVmIjoiMTI5In19LCJBdXRvU2l6ZSI6MCwiRm9yZWdyb3VuZCI6eyIkcmVmIjoiMTMwIn0sIk1heFdpZHRoIjo5NjAuMCwiTWF4SGVpZ2h0IjoiSW5maW5pdHkiLCJTbWFydEZvcmVncm91bmRJc0FjdGl2ZSI6ZmFsc2UsIkhvcml6b250YWxBbGlnbm1lbnQiOjAsIlZlcnRpY2FsQWxpZ25tZW50IjowLCJTbWFydEZvcmVncm91bmQiOm51bGwsIkJhY2tncm91bmRGaWxsVHlwZSI6MCwiTWFyZ2luIjp7IiRyZWYiOiIxMzIifSwiUGFkZGluZyI6eyIkcmVmIjoiMTMzIn0sIkJhY2tncm91bmQiOnsiJHJlZiI6IjEzNCJ9LCJJc1Zpc2libGUiOnRydWUsIldpZHRoIjowLjAsIkhlaWdodCI6MC4wLCJCb3JkZXJTdHlsZSI6eyIkaWQiOiI0NTQiLCJMaW5lQ29sb3IiOm51bGwsIkxpbmVXZWlnaHQiOjAuMCwiTGluZVR5cGUiOjAsIlBhcmVudFN0eWxlIjpudWxsfSwiUGFyZW50U3R5bGUiOnsiJHJlZiI6IjEyOCJ9fSwiRGF0ZVN0eWxlIjp7IiRpZCI6IjQ1NSIsIkZvbnRTZXR0aW5ncyI6eyIkaWQiOiI0NTYiLCJGb250U2l6ZSI6MTAsIkZvbnROYW1lIjoiQ2FsaWJyaSIsIklzQm9sZCI6ZmFsc2UsIklzSXRhbGljIjpmYWxzZSwiSXNVbmRlcmxpbmVkIjpmYWxzZSwiUGFyZW50U3R5bGUiOnsiJHJlZiI6IjEzNiJ9fSwiQXV0b1NpemUiOjAsIkZvcmVncm91bmQiOnsiJHJlZiI6IjEzNyJ9LCJNYXhXaWR0aCI6MjAwLjAsIk1heEhlaWdodCI6IkluZmluaXR5IiwiU21hcnRGb3JlZ3JvdW5kSXNBY3RpdmUiOmZhbHNlLCJIb3Jpem9udGFsQWxpZ25tZW50IjowLCJWZXJ0aWNhbEFsaWdubWVudCI6MCwiU21hcnRGb3JlZ3JvdW5kIjpudWxsLCJCYWNrZ3JvdW5kRmlsbFR5cGUiOjAsIk1hcmdpbiI6eyIkcmVmIjoiMTM5In0sIlBhZGRpbmciOnsiJHJlZiI6IjE0MCJ9LCJCYWNrZ3JvdW5kIjp7IiRyZWYiOiIxNDEifSwiSXNWaXNpYmxlIjp0cnVlLCJXaWR0aCI6MC4wLCJIZWlnaHQiOjAuMCwiQm9yZGVyU3R5bGUiOnsiJGlkIjoiNDU3IiwiTGluZUNvbG9yIjpudWxsLCJMaW5lV2VpZ2h0IjowLjAsIkxpbmVUeXBlIjowLCJQYXJlbnRTdHlsZSI6bnVsbH0sIlBhcmVudFN0eWxlIjp7IiRyZWYiOiIxMzUifX0sIkRhdGVGb3JtYXQiOnsiJHJlZiI6IjE0MiJ9LCJXZWVrTnVtYmVyaW5nIjp7IiRpZCI6IjQ1OCIsIkZvcm1hdCI6MCwiSXNWaXNpYmxlIjpmYWxzZSwiTGFzdEtub3duVmlzaWJpbGl0eVN0YXRlIjpmYWxzZX0sIklzVmlzaWJsZSI6ZmFsc2UsIlBhcmVudFN0eWxlIjp7IiRyZWYiOiI5OSJ9fSwiSW5kZXgiOjExLCJTbWFydER1cmF0aW9uQWN0aXZhdGVkIjpmYWxzZSwiRGF0ZUZvcm1hdCI6eyIkcmVmIjoiMTQyIn0sIldlZWtOdW1iZXJpbmciOnsiJGlkIjoiNDU5IiwiRm9ybWF0IjowLCJJc1Zpc2libGUiOmZhbHNlLCJMYXN0S25vd25WaXNpYmlsaXR5U3RhdGUiOmZhbHNlfSwiSWQiOiJiZmQ1Njg1Zi04ODZiLTQyYzMtYjFiNy04YWVlOGMxOGNjMTEiLCJJbXBvcnRJZCI6bnVsbCwiVGl0bGUiOiJUYXNrIDMiLCJOb3RlIjpudWxsLCJIeXBlcmxpbmsiOnsiJGlkIjoiNDYwIiwiQWRkcmVzcyI6bnVsbCwiU3ViQWRkcmVzcyI6bnVsbH0sIklzQ2hhbmdlZCI6ZmFsc2UsIklzTmV3IjpmYWxzZX1dLCJTd2ltbGFuZXMiOltdLCJNc1Byb2plY3RJdGVtc1RyZWUiOm51bGwsIk1ldGFkYXRhIjp7IiRpZCI6IjQ2MSIsIlJlY2VudENvbG9yc0NvbGxlY3Rpb24iOiJbXSIsIk1zcExhdGVzdEltcG9ydEl0ZW1zIjoie1wiJGlkXCI6XCIxXCIsXCJSb290XCI6e1wiSW1wb3J0SWRcIjpudWxsLFwiSXNJbXBvcnRlZFwiOmZhbHNlLFwiQ2hpbGRyZW5cIjpbXX19IiwiTXNwU3luY0J5VWlkIjoiRmFsc2UiLCJNc3BDb2x1bW5zTWFwcGluZyI6Ilt7XCIkaWRcIjpcIjFcIixcIlNlbGVjdGVkTWFwcGluZ1wiOjEsXCJDb2x1bW5IZWFkZXJcIjpcIlN3aW1sYW5lXCJ9LHtcIiRpZFwiOlwiMlwiLFwiU2VsZWN0ZWRNYXBwaW5nXCI6MixcIkNvbHVtbkhlYWRlclwiOlwiTmFtZVwifSx7XCIkaWRcIjpcIjNcIixcIlNlbGVjdGVkTWFwcGluZ1wiOjMsXCJDb2x1bW5IZWFkZXJcIjpcIlN0YXJ0XCJ9LHtcIiRpZFwiOlwiNFwiLFwiU2VsZWN0ZWRNYXBwaW5nXCI6NCxcIkNvbHVtbkhlYWRlclwiOlwiRmluaXNoXCJ9LHtcIiRpZFwiOlwiNVwiLFwiU2VsZWN0ZWRNYXBwaW5nXCI6NSxcIkNvbHVtbkhlYWRlclwiOlwiUGVyY2VudENvbXBsZXRlXCJ9XSJ9LCJTZXR0aW5ncyI6eyIkaWQiOiI0NjIiLCJJbXBhT3B0aW9ucyI6eyIkaWQiOiI0NjMiLCJMZWZ0VG9SaWdodCI6ZmFsc2UsIlBheWxvYWRPcHRpb25zIjoyfSwiVXNlQ29tcHJlc3Npb24iOmZhbHNlLCJDb21wcmVzaW9uUGVyY2VudGFnZSI6MC4wLCJJbmFjdGl2ZUludGVydmFsV2lkdGhUaHJlc2hvbGQiOjAuMCwiSW5hY3RpdmVJbnRlcnZhbFdpZHRoIjowLjAsIlNwbGl0VGFza3MiOmZhbHNlLCJVc2VDbHVzdGVyIjpmYWxzZSwiRXBzaWxvbiI6MC4wLCJNaW5Qb2ludHNUb0Zvcm1BQ2x1c3RlciI6MCwiR2VuZXJhdGVJbnZpc2libGVTaGFwZXMiOmZhbHNlLCJTbWFydFRpbWVsaW5lVGFza1BlcmNlbnRhZ2VGaXQiOmZhbHNlfSwiSXNOZXciOmZhbHNlLCJJbXBvcnRUeXBlIjowLCJGaWxlUGF0aCI6bnVsbCwiVGltZUNvbmZpZ3VyYXRpb24iOnsiJGlkIjoiNDY0IiwiVXNlVGltZSI6ZmFsc2UsIldvcmtEYXlTdGFydCI6IjAwOjAwOjAwIiwiV29ya0RheUVuZCI6IjIzOjU5OjAwIn0sIkxhc3RVc2VkVGVtcGxhdGVJZCI6IjRiNjlmYjNlLWZhMTktNDBlNi1iYzhjLTI1YTBmOTFhMzI5MiIsIkZpcnN0V2Vla09mWWVhciI6MCwiUGxhY2VNaWxlc3RvbmVBdFRoZUJlZ2lubmluZ09mVGhlRGF5IjpmYWxzZX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ject approval and kickoff"/>
  <p:tag name="OTLPOSITIONONTASK" val="None"/>
  <p:tag name="OTLRELATEDTASKID" val="00000000-0000-0000-0000-000000000000"/>
  <p:tag name="OTLDATE" val="2022-08-11T23:59:00.0000000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roduction cost study"/>
  <p:tag name="OTLPOSITIONONTASK" val="None"/>
  <p:tag name="OTLRELATEDTASKID" val="00000000-0000-0000-0000-000000000000"/>
  <p:tag name="OTLMARKERSHAPE" val="OTL"/>
  <p:tag name="OTLDATE" val="2022-09-02T23:59:00.000000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Milestone and resource planning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22-09-23T23:59:00.000000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ta test 1.2 rollout, documentation and usability feedback"/>
  <p:tag name="OTLDATE" val="2022-10-22T23:59:00.0000000"/>
  <p:tag name="OTLPOSITIONONTASK" val="None"/>
  <p:tag name="OTLRELATEDTASKID" val="00000000-0000-0000-0000-000000000000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Beta Test 2.2"/>
  <p:tag name="OTLPOSITIONONTASK" val="None"/>
  <p:tag name="OTLRELATEDTASKID" val="00000000-0000-0000-0000-000000000000"/>
  <p:tag name="OTLMARKERSHAPE" val="OTL"/>
  <p:tag name="OTLDATE" val="2022-11-12T23:59:00.00000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nal project checkpoint and close"/>
  <p:tag name="OTLPOSITIONONTASK" val="None"/>
  <p:tag name="OTLRELATEDTASKID" val="00000000-0000-0000-0000-000000000000"/>
  <p:tag name="OTLDATE" val="2022-11-29T23:59:00.0000000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EO research, marketing analysis and business planning"/>
  <p:tag name="OTLPOSITIONONTASK" val="None"/>
  <p:tag name="OTLRELATEDTASKID" val="00000000-0000-0000-0000-000000000000"/>
  <p:tag name="OTLMARKERSHAPE" val="OTL"/>
  <p:tag name="OTLDATE" val="2022-08-27T23:59:00.0000000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Develop stage 1 funding plan and approval"/>
  <p:tag name="OTLPOSITIONONTASK" val="None"/>
  <p:tag name="OTLRELATEDTASKID" val="00000000-0000-0000-0000-000000000000"/>
  <p:tag name="OTLMARKERSHAPE" val="OTL"/>
  <p:tag name="OTLDATE" val="2022-10-08T23:59:00.000000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evelop stage 2 program and certification process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  <p:tag name="OTLDATE" val="2022-11-23T23:59:00.0000000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Weeks"/>
  <p:tag name="OTLTIMEBANDSCALEFORMAT" val="w"/>
  <p:tag name="OTLTIMEBANDSHAPETYPE" val="RectangleTimeband"/>
  <p:tag name="OTLTIMEBANDSHAPEHEIGHT" val="30"/>
  <p:tag name="OTLTIMEBANDSHAPEPADDINGLEFT" val="0"/>
  <p:tag name="OTLTIMEBANDCULTUREINFO" val="en-US"/>
  <p:tag name="OTLTIMEBANDTHREEDEFFECTS" val="Gel"/>
  <p:tag name="OTLTIMEBANDAUTODATERANGE" val="True"/>
  <p:tag name="OTLTIMEBANDSTARTDATE" val="2017-08-02T23:59:59.9990000Z"/>
  <p:tag name="OTLTIMEBANDENDDATE" val="2022-12-15T23:59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0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QUICKPOSITION" val="Custom"/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Auto"/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74</Words>
  <Application>Microsoft Office PowerPoint</Application>
  <PresentationFormat>Widescreen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5_Office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2014-09-17T19:02:55Z</dcterms:created>
  <dcterms:modified xsi:type="dcterms:W3CDTF">2022-06-17T05:59:15Z</dcterms:modified>
</cp:coreProperties>
</file>