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AF4F4"/>
    <a:srgbClr val="A4C3B2"/>
    <a:srgbClr val="6B9080"/>
    <a:srgbClr val="FF9900"/>
    <a:srgbClr val="FFFFFF"/>
    <a:srgbClr val="FDE441"/>
    <a:srgbClr val="FF865F"/>
    <a:srgbClr val="A2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843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3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F5598E5-4D5F-A442-BE14-FA1C52872D60}"/>
              </a:ext>
            </a:extLst>
          </p:cNvPr>
          <p:cNvCxnSpPr>
            <a:cxnSpLocks/>
          </p:cNvCxnSpPr>
          <p:nvPr/>
        </p:nvCxnSpPr>
        <p:spPr>
          <a:xfrm>
            <a:off x="7021224" y="3907899"/>
            <a:ext cx="1475778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E4807FB-C487-6049-A612-BF9107F82E8D}"/>
              </a:ext>
            </a:extLst>
          </p:cNvPr>
          <p:cNvGrpSpPr/>
          <p:nvPr/>
        </p:nvGrpSpPr>
        <p:grpSpPr>
          <a:xfrm>
            <a:off x="8701234" y="3449712"/>
            <a:ext cx="2844639" cy="943029"/>
            <a:chOff x="16453270" y="4115581"/>
            <a:chExt cx="5689278" cy="1886058"/>
          </a:xfrm>
          <a:solidFill>
            <a:srgbClr val="6B9080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E1D0215-FAF3-B444-900E-57BB19326C33}"/>
                </a:ext>
              </a:extLst>
            </p:cNvPr>
            <p:cNvSpPr/>
            <p:nvPr/>
          </p:nvSpPr>
          <p:spPr>
            <a:xfrm>
              <a:off x="16453270" y="4115581"/>
              <a:ext cx="56892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7B681CC-6146-E14E-AFE9-421F707ECC4C}"/>
                </a:ext>
              </a:extLst>
            </p:cNvPr>
            <p:cNvSpPr txBox="1"/>
            <p:nvPr/>
          </p:nvSpPr>
          <p:spPr>
            <a:xfrm flipH="1">
              <a:off x="17025726" y="4532481"/>
              <a:ext cx="4559740" cy="10464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1400" dirty="0">
                  <a:solidFill>
                    <a:srgbClr val="000000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C8FC81E-3206-A34A-8C94-AA4553BF9BA4}"/>
              </a:ext>
            </a:extLst>
          </p:cNvPr>
          <p:cNvCxnSpPr>
            <a:cxnSpLocks/>
          </p:cNvCxnSpPr>
          <p:nvPr/>
        </p:nvCxnSpPr>
        <p:spPr>
          <a:xfrm>
            <a:off x="6090543" y="4451506"/>
            <a:ext cx="0" cy="381245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182232D-96D2-3545-B827-20ECF11B0166}"/>
              </a:ext>
            </a:extLst>
          </p:cNvPr>
          <p:cNvGrpSpPr/>
          <p:nvPr/>
        </p:nvGrpSpPr>
        <p:grpSpPr>
          <a:xfrm>
            <a:off x="5138879" y="3388038"/>
            <a:ext cx="1914242" cy="1063468"/>
            <a:chOff x="7574847" y="6346457"/>
            <a:chExt cx="3828484" cy="2126935"/>
          </a:xfrm>
          <a:solidFill>
            <a:srgbClr val="A4C3B2"/>
          </a:solidFill>
        </p:grpSpPr>
        <p:sp>
          <p:nvSpPr>
            <p:cNvPr id="38" name="Diamond 37">
              <a:extLst>
                <a:ext uri="{FF2B5EF4-FFF2-40B4-BE49-F238E27FC236}">
                  <a16:creationId xmlns:a16="http://schemas.microsoft.com/office/drawing/2014/main" id="{2D502A61-557E-B949-B6A6-1A6EE3E3EC55}"/>
                </a:ext>
              </a:extLst>
            </p:cNvPr>
            <p:cNvSpPr/>
            <p:nvPr/>
          </p:nvSpPr>
          <p:spPr>
            <a:xfrm>
              <a:off x="7574847" y="6346457"/>
              <a:ext cx="3828484" cy="212693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4678171-F456-5743-8F5F-BA1004538DBA}"/>
                </a:ext>
              </a:extLst>
            </p:cNvPr>
            <p:cNvSpPr/>
            <p:nvPr/>
          </p:nvSpPr>
          <p:spPr>
            <a:xfrm flipH="1">
              <a:off x="7891489" y="7016847"/>
              <a:ext cx="3105188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rgbClr val="000000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rgbClr val="000000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1C3F3B-72EF-394B-A5AB-FA774277B53F}"/>
              </a:ext>
            </a:extLst>
          </p:cNvPr>
          <p:cNvGrpSpPr/>
          <p:nvPr/>
        </p:nvGrpSpPr>
        <p:grpSpPr>
          <a:xfrm>
            <a:off x="5138879" y="4992402"/>
            <a:ext cx="1914242" cy="1063468"/>
            <a:chOff x="7574847" y="6346457"/>
            <a:chExt cx="3828484" cy="2126935"/>
          </a:xfrm>
          <a:solidFill>
            <a:srgbClr val="A4C3B2"/>
          </a:solidFill>
        </p:grpSpPr>
        <p:sp>
          <p:nvSpPr>
            <p:cNvPr id="44" name="Diamond 43">
              <a:extLst>
                <a:ext uri="{FF2B5EF4-FFF2-40B4-BE49-F238E27FC236}">
                  <a16:creationId xmlns:a16="http://schemas.microsoft.com/office/drawing/2014/main" id="{407E9C4E-0255-9648-BF12-B0646B7AA9A9}"/>
                </a:ext>
              </a:extLst>
            </p:cNvPr>
            <p:cNvSpPr/>
            <p:nvPr/>
          </p:nvSpPr>
          <p:spPr>
            <a:xfrm>
              <a:off x="7574847" y="6346457"/>
              <a:ext cx="3828484" cy="212693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25405EF-ED7B-B240-8F77-9FC0683A92AB}"/>
                </a:ext>
              </a:extLst>
            </p:cNvPr>
            <p:cNvSpPr/>
            <p:nvPr/>
          </p:nvSpPr>
          <p:spPr>
            <a:xfrm flipH="1">
              <a:off x="7925581" y="7040417"/>
              <a:ext cx="3105188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rgbClr val="000000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lang="en-US" sz="2700" dirty="0">
                <a:solidFill>
                  <a:srgbClr val="000000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B505AE2-EA58-CD4C-A27F-8E579236CADE}"/>
              </a:ext>
            </a:extLst>
          </p:cNvPr>
          <p:cNvGrpSpPr/>
          <p:nvPr/>
        </p:nvGrpSpPr>
        <p:grpSpPr>
          <a:xfrm>
            <a:off x="4466998" y="1939486"/>
            <a:ext cx="3258004" cy="943029"/>
            <a:chOff x="831615" y="9714448"/>
            <a:chExt cx="6516008" cy="1886058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47F3D43-D07B-9C4C-B217-1D6D16A6CBC9}"/>
                </a:ext>
              </a:extLst>
            </p:cNvPr>
            <p:cNvSpPr/>
            <p:nvPr/>
          </p:nvSpPr>
          <p:spPr>
            <a:xfrm>
              <a:off x="831615" y="9714448"/>
              <a:ext cx="6516008" cy="1886058"/>
            </a:xfrm>
            <a:prstGeom prst="rect">
              <a:avLst/>
            </a:prstGeom>
            <a:solidFill>
              <a:srgbClr val="EAF4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189BA84-7B24-FD4B-8177-510E4FCAF7B0}"/>
                </a:ext>
              </a:extLst>
            </p:cNvPr>
            <p:cNvSpPr txBox="1"/>
            <p:nvPr/>
          </p:nvSpPr>
          <p:spPr>
            <a:xfrm flipH="1">
              <a:off x="1838507" y="9925410"/>
              <a:ext cx="450222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rgbClr val="000000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11994E1-D6C3-5641-94EC-346C4565516D}"/>
              </a:ext>
            </a:extLst>
          </p:cNvPr>
          <p:cNvCxnSpPr>
            <a:cxnSpLocks/>
          </p:cNvCxnSpPr>
          <p:nvPr/>
        </p:nvCxnSpPr>
        <p:spPr>
          <a:xfrm>
            <a:off x="6090543" y="2847142"/>
            <a:ext cx="0" cy="381245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4E58669-19BC-474F-86B7-2C8A3AAB28B9}"/>
              </a:ext>
            </a:extLst>
          </p:cNvPr>
          <p:cNvGrpSpPr/>
          <p:nvPr/>
        </p:nvGrpSpPr>
        <p:grpSpPr>
          <a:xfrm>
            <a:off x="8701234" y="5052621"/>
            <a:ext cx="2844639" cy="943029"/>
            <a:chOff x="16453270" y="4115581"/>
            <a:chExt cx="5689278" cy="1886058"/>
          </a:xfrm>
          <a:solidFill>
            <a:srgbClr val="6B9080"/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97CAB21-D3ED-C149-AACB-B379F9D389FE}"/>
                </a:ext>
              </a:extLst>
            </p:cNvPr>
            <p:cNvSpPr/>
            <p:nvPr/>
          </p:nvSpPr>
          <p:spPr>
            <a:xfrm>
              <a:off x="16453270" y="4115581"/>
              <a:ext cx="56892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948B4EB-486C-914D-B954-7C735AAEA939}"/>
                </a:ext>
              </a:extLst>
            </p:cNvPr>
            <p:cNvSpPr txBox="1"/>
            <p:nvPr/>
          </p:nvSpPr>
          <p:spPr>
            <a:xfrm flipH="1">
              <a:off x="17061162" y="4535215"/>
              <a:ext cx="4559740" cy="10464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1400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408CE8-EA3A-944D-A96B-70B468344940}"/>
              </a:ext>
            </a:extLst>
          </p:cNvPr>
          <p:cNvCxnSpPr>
            <a:cxnSpLocks/>
          </p:cNvCxnSpPr>
          <p:nvPr/>
        </p:nvCxnSpPr>
        <p:spPr>
          <a:xfrm>
            <a:off x="7021224" y="5524048"/>
            <a:ext cx="1475778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74649412-E699-4A40-B706-7C95F34D7629}"/>
              </a:ext>
            </a:extLst>
          </p:cNvPr>
          <p:cNvSpPr txBox="1"/>
          <p:nvPr/>
        </p:nvSpPr>
        <p:spPr>
          <a:xfrm flipH="1">
            <a:off x="7519472" y="5052621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Yes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A18919-4D2B-694B-8E7B-11139264307B}"/>
              </a:ext>
            </a:extLst>
          </p:cNvPr>
          <p:cNvSpPr txBox="1"/>
          <p:nvPr/>
        </p:nvSpPr>
        <p:spPr>
          <a:xfrm flipH="1">
            <a:off x="7519472" y="3511271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No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6E59F6EB-6753-2649-A638-5386617D4F0D}"/>
              </a:ext>
            </a:extLst>
          </p:cNvPr>
          <p:cNvSpPr/>
          <p:nvPr/>
        </p:nvSpPr>
        <p:spPr>
          <a:xfrm>
            <a:off x="646127" y="4451506"/>
            <a:ext cx="3820871" cy="1518328"/>
          </a:xfrm>
          <a:prstGeom prst="roundRect">
            <a:avLst>
              <a:gd name="adj" fmla="val 50000"/>
            </a:avLst>
          </a:prstGeom>
          <a:solidFill>
            <a:srgbClr val="6B9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0000BB5-562E-E040-AAA7-8295783EC9A5}"/>
              </a:ext>
            </a:extLst>
          </p:cNvPr>
          <p:cNvSpPr txBox="1"/>
          <p:nvPr/>
        </p:nvSpPr>
        <p:spPr>
          <a:xfrm flipH="1">
            <a:off x="1449991" y="4759966"/>
            <a:ext cx="2199054" cy="908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150"/>
              </a:lnSpc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solidFill>
                <a:srgbClr val="000000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0AAAC3E-9C35-C64D-BCCD-A13125CDE31B}"/>
              </a:ext>
            </a:extLst>
          </p:cNvPr>
          <p:cNvCxnSpPr>
            <a:cxnSpLocks/>
            <a:stCxn id="51" idx="1"/>
          </p:cNvCxnSpPr>
          <p:nvPr/>
        </p:nvCxnSpPr>
        <p:spPr>
          <a:xfrm flipH="1">
            <a:off x="2549518" y="2411000"/>
            <a:ext cx="1917480" cy="0"/>
          </a:xfrm>
          <a:prstGeom prst="line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4263351-65E7-E544-89D3-C9D72AD53CFA}"/>
              </a:ext>
            </a:extLst>
          </p:cNvPr>
          <p:cNvCxnSpPr>
            <a:cxnSpLocks/>
          </p:cNvCxnSpPr>
          <p:nvPr/>
        </p:nvCxnSpPr>
        <p:spPr>
          <a:xfrm>
            <a:off x="2549518" y="2405182"/>
            <a:ext cx="0" cy="1781771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o 349">
            <a:extLst>
              <a:ext uri="{FF2B5EF4-FFF2-40B4-BE49-F238E27FC236}">
                <a16:creationId xmlns:a16="http://schemas.microsoft.com/office/drawing/2014/main" id="{C0FA2EFA-3CDE-B248-A699-EC988D9EFEFF}"/>
              </a:ext>
            </a:extLst>
          </p:cNvPr>
          <p:cNvGrpSpPr/>
          <p:nvPr/>
        </p:nvGrpSpPr>
        <p:grpSpPr>
          <a:xfrm>
            <a:off x="1335742" y="511095"/>
            <a:ext cx="9520518" cy="1326892"/>
            <a:chOff x="2668308" y="861425"/>
            <a:chExt cx="19041035" cy="2653782"/>
          </a:xfrm>
        </p:grpSpPr>
        <p:sp>
          <p:nvSpPr>
            <p:cNvPr id="31" name="CuadroTexto 350">
              <a:extLst>
                <a:ext uri="{FF2B5EF4-FFF2-40B4-BE49-F238E27FC236}">
                  <a16:creationId xmlns:a16="http://schemas.microsoft.com/office/drawing/2014/main" id="{1E13E7E7-337C-964D-8E0F-B7963875EC08}"/>
                </a:ext>
              </a:extLst>
            </p:cNvPr>
            <p:cNvSpPr txBox="1"/>
            <p:nvPr/>
          </p:nvSpPr>
          <p:spPr>
            <a:xfrm>
              <a:off x="4681692" y="861425"/>
              <a:ext cx="15014367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sz="4000" b="1" u="sng" dirty="0">
                  <a:solidFill>
                    <a:srgbClr val="000000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FLOW CHARTS INFOGRAPHICS</a:t>
              </a:r>
            </a:p>
          </p:txBody>
        </p:sp>
        <p:sp>
          <p:nvSpPr>
            <p:cNvPr id="40" name="CuadroTexto 351">
              <a:extLst>
                <a:ext uri="{FF2B5EF4-FFF2-40B4-BE49-F238E27FC236}">
                  <a16:creationId xmlns:a16="http://schemas.microsoft.com/office/drawing/2014/main" id="{7DC097E6-043E-7C41-A676-449C330F8A49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dirty="0">
                  <a:solidFill>
                    <a:srgbClr val="000000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99080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56">
      <a:dk1>
        <a:srgbClr val="999999"/>
      </a:dk1>
      <a:lt1>
        <a:srgbClr val="FFFFFF"/>
      </a:lt1>
      <a:dk2>
        <a:srgbClr val="363E48"/>
      </a:dk2>
      <a:lt2>
        <a:srgbClr val="FEFFFF"/>
      </a:lt2>
      <a:accent1>
        <a:srgbClr val="4F8BAC"/>
      </a:accent1>
      <a:accent2>
        <a:srgbClr val="8FDFB0"/>
      </a:accent2>
      <a:accent3>
        <a:srgbClr val="FE5E5F"/>
      </a:accent3>
      <a:accent4>
        <a:srgbClr val="4751E1"/>
      </a:accent4>
      <a:accent5>
        <a:srgbClr val="E3A736"/>
      </a:accent5>
      <a:accent6>
        <a:srgbClr val="606060"/>
      </a:accent6>
      <a:hlink>
        <a:srgbClr val="919191"/>
      </a:hlink>
      <a:folHlink>
        <a:srgbClr val="5E5E5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7</cp:revision>
  <dcterms:created xsi:type="dcterms:W3CDTF">2022-08-16T18:39:47Z</dcterms:created>
  <dcterms:modified xsi:type="dcterms:W3CDTF">2022-10-13T06:23:28Z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2022-10-11T21:50:34Z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3068ef9a-29f9-4074-96c6-4be6334e0a6a</vt:lpwstr>
  </property>
  <property fmtid="{D5CDD505-2E9C-101B-9397-08002B2CF9AE}" pid="8" name="MSIP_Label_defa4170-0d19-0005-0004-bc88714345d2_ContentBits">
    <vt:lpwstr>0</vt:lpwstr>
  </property>
</Properties>
</file>