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95" r:id="rId2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3E-C64F-82D4-52DE3B287F67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3E-C64F-82D4-52DE3B287F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3E-C64F-82D4-52DE3B287F67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2.1</c:v>
                </c:pt>
                <c:pt idx="1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3E-C64F-82D4-52DE3B287F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8AE-434E-A0A6-CB4B3AA1DE93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8AE-434E-A0A6-CB4B3AA1DE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8AE-434E-A0A6-CB4B3AA1DE93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2.1</c:v>
                </c:pt>
                <c:pt idx="1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AE-434E-A0A6-CB4B3AA1DE9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E2F3-23CA-418B-8CB4-0F15BF2CC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87193-24F7-4E13-B5B1-08F3932FC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2C65E-C955-4127-8A87-2047BE45F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5B21E-5370-4417-BB1A-6AC231EDE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2DAD7-16D5-4D15-810A-9FEC3E137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0711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E5FEB-46E7-4B4B-B1B4-23EA23664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C4632-5C04-494E-B7D3-9A2DF6A2A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7CEBF-64FF-4C92-A7DF-99C5ADD3A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2BB9-2FB3-4389-9222-1F314575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16809-5731-48E7-BB0F-84C372149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3323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149D9-4A77-4ADF-B24E-F1CE4D9D2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983739-A2B6-4164-831C-D8F6B75AE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A4373-6B92-4FFE-8779-D0C392E8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04ECA-BFC3-467F-8273-244B1D303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E635-AD72-4EFC-AD0A-D720DACD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8116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4A82-4FC0-4F5B-89F0-C89DB5A51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A4172-8F14-49EF-A4F3-45D176712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F0A1-6466-4EE8-8203-CD8B4C3F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3AC72-1D7B-4F78-88F0-517C2F397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717EA-3B35-423D-8DF3-2D065621B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9172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9025-7303-43ED-BA80-264D594F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184AA-BE1F-47AE-8F6D-7DA8F91B9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31AF6-E4E5-4EA8-81F2-3BE6623B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018AD-F380-4FC4-B18F-64B9954A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5D4AE-4DEF-400F-A0E7-B11675DD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8824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B53C9-86E3-46E3-8216-E8C8609BD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8D1CC-3AEE-4ABC-B9EE-CCF87CA16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359AD-8BB0-48AE-AA37-742E52BC5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96EEA-F508-4334-9F0A-9AC6A723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4EB45-B6DB-44BE-92F8-6820FB846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5B26D-D944-47D5-8B91-82304423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02268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718F-8E21-4401-92D1-9C40F5019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26756-2469-4641-8505-48126E711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FB635-9F67-46D1-A348-48C9F31CD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ADC2F0-DD75-4CA8-AC65-ECB059566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5E62DE-FDBD-45EF-A573-F921B1A16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D98C8-5FCA-40DE-AD50-AEC31E2F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C7A2A-7CFF-4A40-AFC6-408C34C0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EB9C26-233A-418C-9802-4A1E8893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2684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11ECC-6C6A-459D-A6AA-CAF512E8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C2CB4E-F201-4426-927E-1DC549278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BDC66-1870-41C6-AFA4-243C33E9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0A162-4695-4EA5-839A-6187BB84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4924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AA1E41-F7E6-4C3B-A975-FCEAD2C52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C8CABA-8EFD-4BC1-BA22-55F4E0000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025F3-EA79-4669-ABDC-191A4AA86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6554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ADEF-A8AB-472D-A607-61B235833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0026-5233-403C-BF7B-781CBD66E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B3C89-D096-4FD3-B957-89D71DEF7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B0FD4-03C3-4C87-BD3A-B88C46D0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07BCC-8F5F-48E0-98B7-0A2D2D17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280BC-F671-44A3-826C-76C01E69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6348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F76E-8B63-4D81-A90C-E3B4D734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EA174-7075-4237-BFA5-D7E566393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813E3-F1A1-4C90-ADE5-DB1049B4E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324D6-EF4E-4A49-AA2C-DBEEC3A1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DE821-1C4E-423F-8315-01FEFD53A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4A454-1D27-468C-852A-47689BE2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6906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FDECF-453E-42FC-958F-4AA196973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BA352-62AB-4A65-9BD6-512E27BAF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17AB2-657F-4FE9-876E-E4AEB010B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F252A-B47D-48FD-8FF3-1453EF917322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469CB-ABD9-43F9-9D93-886F40970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E9F7E-CFC8-4446-BC34-D97D31D65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5826B-DBB7-4945-848E-E191B597B8A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3102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829143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289D431-F872-F548-9DAA-D96C4DED1AA3}"/>
              </a:ext>
            </a:extLst>
          </p:cNvPr>
          <p:cNvGrpSpPr/>
          <p:nvPr/>
        </p:nvGrpSpPr>
        <p:grpSpPr>
          <a:xfrm>
            <a:off x="860003" y="2769677"/>
            <a:ext cx="6530562" cy="3417745"/>
            <a:chOff x="1716830" y="4951678"/>
            <a:chExt cx="13061123" cy="6835489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E2A4900-A5A6-5E4F-8B83-92378B0BD063}"/>
                </a:ext>
              </a:extLst>
            </p:cNvPr>
            <p:cNvGrpSpPr/>
            <p:nvPr/>
          </p:nvGrpSpPr>
          <p:grpSpPr>
            <a:xfrm>
              <a:off x="1716830" y="4951678"/>
              <a:ext cx="13061123" cy="6835489"/>
              <a:chOff x="3843495" y="3719582"/>
              <a:chExt cx="16665602" cy="8244191"/>
            </a:xfrm>
            <a:solidFill>
              <a:srgbClr val="F0F3F1"/>
            </a:solidFill>
          </p:grpSpPr>
          <p:sp>
            <p:nvSpPr>
              <p:cNvPr id="24" name="Freeform 781">
                <a:extLst>
                  <a:ext uri="{FF2B5EF4-FFF2-40B4-BE49-F238E27FC236}">
                    <a16:creationId xmlns:a16="http://schemas.microsoft.com/office/drawing/2014/main" id="{5603D9FE-67BA-E04A-8A4C-E65B1F00A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18017" y="3757809"/>
                <a:ext cx="85988" cy="38227"/>
              </a:xfrm>
              <a:custGeom>
                <a:avLst/>
                <a:gdLst>
                  <a:gd name="T0" fmla="*/ 4 w 9"/>
                  <a:gd name="T1" fmla="*/ 3 h 4"/>
                  <a:gd name="T2" fmla="*/ 1 w 9"/>
                  <a:gd name="T3" fmla="*/ 2 h 4"/>
                  <a:gd name="T4" fmla="*/ 5 w 9"/>
                  <a:gd name="T5" fmla="*/ 2 h 4"/>
                  <a:gd name="T6" fmla="*/ 0 w 9"/>
                  <a:gd name="T7" fmla="*/ 0 h 4"/>
                  <a:gd name="T8" fmla="*/ 9 w 9"/>
                  <a:gd name="T9" fmla="*/ 2 h 4"/>
                  <a:gd name="T10" fmla="*/ 5 w 9"/>
                  <a:gd name="T11" fmla="*/ 2 h 4"/>
                  <a:gd name="T12" fmla="*/ 4 w 9"/>
                  <a:gd name="T13" fmla="*/ 3 h 4"/>
                  <a:gd name="T14" fmla="*/ 4 w 9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">
                    <a:moveTo>
                      <a:pt x="4" y="3"/>
                    </a:moveTo>
                    <a:cubicBezTo>
                      <a:pt x="4" y="3"/>
                      <a:pt x="1" y="2"/>
                      <a:pt x="1" y="2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3" y="1"/>
                      <a:pt x="1" y="2"/>
                      <a:pt x="0" y="0"/>
                    </a:cubicBezTo>
                    <a:cubicBezTo>
                      <a:pt x="1" y="1"/>
                      <a:pt x="8" y="0"/>
                      <a:pt x="9" y="2"/>
                    </a:cubicBezTo>
                    <a:cubicBezTo>
                      <a:pt x="9" y="2"/>
                      <a:pt x="6" y="2"/>
                      <a:pt x="5" y="2"/>
                    </a:cubicBezTo>
                    <a:cubicBezTo>
                      <a:pt x="5" y="2"/>
                      <a:pt x="7" y="4"/>
                      <a:pt x="4" y="3"/>
                    </a:cubicBezTo>
                    <a:cubicBezTo>
                      <a:pt x="3" y="3"/>
                      <a:pt x="6" y="4"/>
                      <a:pt x="4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" name="Freeform 403">
                <a:extLst>
                  <a:ext uri="{FF2B5EF4-FFF2-40B4-BE49-F238E27FC236}">
                    <a16:creationId xmlns:a16="http://schemas.microsoft.com/office/drawing/2014/main" id="{D9A3A547-BA95-A04C-A9C2-A37110C1AE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59418" y="9558687"/>
                <a:ext cx="1904458" cy="1423937"/>
              </a:xfrm>
              <a:custGeom>
                <a:avLst/>
                <a:gdLst>
                  <a:gd name="T0" fmla="*/ 96 w 204"/>
                  <a:gd name="T1" fmla="*/ 3 h 152"/>
                  <a:gd name="T2" fmla="*/ 97 w 204"/>
                  <a:gd name="T3" fmla="*/ 7 h 152"/>
                  <a:gd name="T4" fmla="*/ 86 w 204"/>
                  <a:gd name="T5" fmla="*/ 13 h 152"/>
                  <a:gd name="T6" fmla="*/ 76 w 204"/>
                  <a:gd name="T7" fmla="*/ 24 h 152"/>
                  <a:gd name="T8" fmla="*/ 71 w 204"/>
                  <a:gd name="T9" fmla="*/ 15 h 152"/>
                  <a:gd name="T10" fmla="*/ 65 w 204"/>
                  <a:gd name="T11" fmla="*/ 19 h 152"/>
                  <a:gd name="T12" fmla="*/ 62 w 204"/>
                  <a:gd name="T13" fmla="*/ 22 h 152"/>
                  <a:gd name="T14" fmla="*/ 59 w 204"/>
                  <a:gd name="T15" fmla="*/ 26 h 152"/>
                  <a:gd name="T16" fmla="*/ 55 w 204"/>
                  <a:gd name="T17" fmla="*/ 33 h 152"/>
                  <a:gd name="T18" fmla="*/ 51 w 204"/>
                  <a:gd name="T19" fmla="*/ 30 h 152"/>
                  <a:gd name="T20" fmla="*/ 47 w 204"/>
                  <a:gd name="T21" fmla="*/ 38 h 152"/>
                  <a:gd name="T22" fmla="*/ 24 w 204"/>
                  <a:gd name="T23" fmla="*/ 50 h 152"/>
                  <a:gd name="T24" fmla="*/ 7 w 204"/>
                  <a:gd name="T25" fmla="*/ 60 h 152"/>
                  <a:gd name="T26" fmla="*/ 3 w 204"/>
                  <a:gd name="T27" fmla="*/ 68 h 152"/>
                  <a:gd name="T28" fmla="*/ 4 w 204"/>
                  <a:gd name="T29" fmla="*/ 82 h 152"/>
                  <a:gd name="T30" fmla="*/ 7 w 204"/>
                  <a:gd name="T31" fmla="*/ 91 h 152"/>
                  <a:gd name="T32" fmla="*/ 13 w 204"/>
                  <a:gd name="T33" fmla="*/ 106 h 152"/>
                  <a:gd name="T34" fmla="*/ 11 w 204"/>
                  <a:gd name="T35" fmla="*/ 121 h 152"/>
                  <a:gd name="T36" fmla="*/ 30 w 204"/>
                  <a:gd name="T37" fmla="*/ 125 h 152"/>
                  <a:gd name="T38" fmla="*/ 54 w 204"/>
                  <a:gd name="T39" fmla="*/ 121 h 152"/>
                  <a:gd name="T40" fmla="*/ 73 w 204"/>
                  <a:gd name="T41" fmla="*/ 112 h 152"/>
                  <a:gd name="T42" fmla="*/ 96 w 204"/>
                  <a:gd name="T43" fmla="*/ 111 h 152"/>
                  <a:gd name="T44" fmla="*/ 111 w 204"/>
                  <a:gd name="T45" fmla="*/ 121 h 152"/>
                  <a:gd name="T46" fmla="*/ 116 w 204"/>
                  <a:gd name="T47" fmla="*/ 125 h 152"/>
                  <a:gd name="T48" fmla="*/ 125 w 204"/>
                  <a:gd name="T49" fmla="*/ 120 h 152"/>
                  <a:gd name="T50" fmla="*/ 122 w 204"/>
                  <a:gd name="T51" fmla="*/ 129 h 152"/>
                  <a:gd name="T52" fmla="*/ 131 w 204"/>
                  <a:gd name="T53" fmla="*/ 132 h 152"/>
                  <a:gd name="T54" fmla="*/ 145 w 204"/>
                  <a:gd name="T55" fmla="*/ 147 h 152"/>
                  <a:gd name="T56" fmla="*/ 161 w 204"/>
                  <a:gd name="T57" fmla="*/ 145 h 152"/>
                  <a:gd name="T58" fmla="*/ 165 w 204"/>
                  <a:gd name="T59" fmla="*/ 149 h 152"/>
                  <a:gd name="T60" fmla="*/ 174 w 204"/>
                  <a:gd name="T61" fmla="*/ 145 h 152"/>
                  <a:gd name="T62" fmla="*/ 194 w 204"/>
                  <a:gd name="T63" fmla="*/ 118 h 152"/>
                  <a:gd name="T64" fmla="*/ 200 w 204"/>
                  <a:gd name="T65" fmla="*/ 108 h 152"/>
                  <a:gd name="T66" fmla="*/ 202 w 204"/>
                  <a:gd name="T67" fmla="*/ 96 h 152"/>
                  <a:gd name="T68" fmla="*/ 201 w 204"/>
                  <a:gd name="T69" fmla="*/ 83 h 152"/>
                  <a:gd name="T70" fmla="*/ 196 w 204"/>
                  <a:gd name="T71" fmla="*/ 70 h 152"/>
                  <a:gd name="T72" fmla="*/ 184 w 204"/>
                  <a:gd name="T73" fmla="*/ 59 h 152"/>
                  <a:gd name="T74" fmla="*/ 180 w 204"/>
                  <a:gd name="T75" fmla="*/ 50 h 152"/>
                  <a:gd name="T76" fmla="*/ 166 w 204"/>
                  <a:gd name="T77" fmla="*/ 36 h 152"/>
                  <a:gd name="T78" fmla="*/ 161 w 204"/>
                  <a:gd name="T79" fmla="*/ 20 h 152"/>
                  <a:gd name="T80" fmla="*/ 152 w 204"/>
                  <a:gd name="T81" fmla="*/ 8 h 152"/>
                  <a:gd name="T82" fmla="*/ 145 w 204"/>
                  <a:gd name="T83" fmla="*/ 6 h 152"/>
                  <a:gd name="T84" fmla="*/ 143 w 204"/>
                  <a:gd name="T85" fmla="*/ 16 h 152"/>
                  <a:gd name="T86" fmla="*/ 130 w 204"/>
                  <a:gd name="T87" fmla="*/ 31 h 152"/>
                  <a:gd name="T88" fmla="*/ 115 w 204"/>
                  <a:gd name="T89" fmla="*/ 17 h 152"/>
                  <a:gd name="T90" fmla="*/ 118 w 204"/>
                  <a:gd name="T91" fmla="*/ 11 h 152"/>
                  <a:gd name="T92" fmla="*/ 117 w 204"/>
                  <a:gd name="T93" fmla="*/ 8 h 152"/>
                  <a:gd name="T94" fmla="*/ 109 w 204"/>
                  <a:gd name="T95" fmla="*/ 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4" h="152">
                    <a:moveTo>
                      <a:pt x="101" y="4"/>
                    </a:moveTo>
                    <a:cubicBezTo>
                      <a:pt x="99" y="4"/>
                      <a:pt x="98" y="2"/>
                      <a:pt x="96" y="2"/>
                    </a:cubicBezTo>
                    <a:cubicBezTo>
                      <a:pt x="95" y="1"/>
                      <a:pt x="95" y="2"/>
                      <a:pt x="96" y="3"/>
                    </a:cubicBezTo>
                    <a:cubicBezTo>
                      <a:pt x="96" y="4"/>
                      <a:pt x="98" y="3"/>
                      <a:pt x="98" y="3"/>
                    </a:cubicBezTo>
                    <a:cubicBezTo>
                      <a:pt x="99" y="4"/>
                      <a:pt x="98" y="6"/>
                      <a:pt x="99" y="6"/>
                    </a:cubicBezTo>
                    <a:cubicBezTo>
                      <a:pt x="99" y="7"/>
                      <a:pt x="98" y="7"/>
                      <a:pt x="97" y="7"/>
                    </a:cubicBezTo>
                    <a:cubicBezTo>
                      <a:pt x="96" y="8"/>
                      <a:pt x="95" y="8"/>
                      <a:pt x="94" y="8"/>
                    </a:cubicBezTo>
                    <a:cubicBezTo>
                      <a:pt x="92" y="7"/>
                      <a:pt x="92" y="8"/>
                      <a:pt x="90" y="8"/>
                    </a:cubicBezTo>
                    <a:cubicBezTo>
                      <a:pt x="87" y="9"/>
                      <a:pt x="88" y="12"/>
                      <a:pt x="86" y="13"/>
                    </a:cubicBezTo>
                    <a:cubicBezTo>
                      <a:pt x="84" y="15"/>
                      <a:pt x="83" y="18"/>
                      <a:pt x="84" y="20"/>
                    </a:cubicBezTo>
                    <a:cubicBezTo>
                      <a:pt x="86" y="23"/>
                      <a:pt x="81" y="21"/>
                      <a:pt x="80" y="21"/>
                    </a:cubicBezTo>
                    <a:cubicBezTo>
                      <a:pt x="79" y="21"/>
                      <a:pt x="76" y="24"/>
                      <a:pt x="76" y="24"/>
                    </a:cubicBezTo>
                    <a:cubicBezTo>
                      <a:pt x="76" y="24"/>
                      <a:pt x="75" y="19"/>
                      <a:pt x="74" y="18"/>
                    </a:cubicBezTo>
                    <a:cubicBezTo>
                      <a:pt x="74" y="17"/>
                      <a:pt x="73" y="17"/>
                      <a:pt x="72" y="17"/>
                    </a:cubicBezTo>
                    <a:cubicBezTo>
                      <a:pt x="71" y="16"/>
                      <a:pt x="71" y="16"/>
                      <a:pt x="71" y="15"/>
                    </a:cubicBezTo>
                    <a:cubicBezTo>
                      <a:pt x="70" y="14"/>
                      <a:pt x="70" y="16"/>
                      <a:pt x="70" y="17"/>
                    </a:cubicBezTo>
                    <a:cubicBezTo>
                      <a:pt x="69" y="17"/>
                      <a:pt x="68" y="17"/>
                      <a:pt x="68" y="16"/>
                    </a:cubicBezTo>
                    <a:cubicBezTo>
                      <a:pt x="66" y="16"/>
                      <a:pt x="67" y="20"/>
                      <a:pt x="65" y="19"/>
                    </a:cubicBezTo>
                    <a:cubicBezTo>
                      <a:pt x="65" y="19"/>
                      <a:pt x="64" y="18"/>
                      <a:pt x="64" y="18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0" y="18"/>
                      <a:pt x="62" y="22"/>
                      <a:pt x="62" y="22"/>
                    </a:cubicBezTo>
                    <a:cubicBezTo>
                      <a:pt x="62" y="22"/>
                      <a:pt x="60" y="22"/>
                      <a:pt x="60" y="22"/>
                    </a:cubicBezTo>
                    <a:cubicBezTo>
                      <a:pt x="60" y="23"/>
                      <a:pt x="61" y="23"/>
                      <a:pt x="61" y="23"/>
                    </a:cubicBezTo>
                    <a:cubicBezTo>
                      <a:pt x="60" y="25"/>
                      <a:pt x="59" y="23"/>
                      <a:pt x="59" y="26"/>
                    </a:cubicBezTo>
                    <a:cubicBezTo>
                      <a:pt x="59" y="27"/>
                      <a:pt x="60" y="27"/>
                      <a:pt x="60" y="28"/>
                    </a:cubicBezTo>
                    <a:cubicBezTo>
                      <a:pt x="60" y="30"/>
                      <a:pt x="53" y="26"/>
                      <a:pt x="53" y="29"/>
                    </a:cubicBezTo>
                    <a:cubicBezTo>
                      <a:pt x="53" y="30"/>
                      <a:pt x="57" y="32"/>
                      <a:pt x="55" y="33"/>
                    </a:cubicBezTo>
                    <a:cubicBezTo>
                      <a:pt x="54" y="33"/>
                      <a:pt x="54" y="32"/>
                      <a:pt x="54" y="33"/>
                    </a:cubicBezTo>
                    <a:cubicBezTo>
                      <a:pt x="53" y="34"/>
                      <a:pt x="53" y="34"/>
                      <a:pt x="52" y="33"/>
                    </a:cubicBezTo>
                    <a:cubicBezTo>
                      <a:pt x="51" y="33"/>
                      <a:pt x="52" y="31"/>
                      <a:pt x="51" y="30"/>
                    </a:cubicBezTo>
                    <a:cubicBezTo>
                      <a:pt x="50" y="28"/>
                      <a:pt x="48" y="32"/>
                      <a:pt x="47" y="33"/>
                    </a:cubicBezTo>
                    <a:cubicBezTo>
                      <a:pt x="47" y="34"/>
                      <a:pt x="46" y="35"/>
                      <a:pt x="46" y="36"/>
                    </a:cubicBezTo>
                    <a:cubicBezTo>
                      <a:pt x="46" y="36"/>
                      <a:pt x="47" y="37"/>
                      <a:pt x="47" y="38"/>
                    </a:cubicBezTo>
                    <a:cubicBezTo>
                      <a:pt x="47" y="38"/>
                      <a:pt x="45" y="40"/>
                      <a:pt x="44" y="41"/>
                    </a:cubicBezTo>
                    <a:cubicBezTo>
                      <a:pt x="41" y="44"/>
                      <a:pt x="38" y="46"/>
                      <a:pt x="34" y="47"/>
                    </a:cubicBezTo>
                    <a:cubicBezTo>
                      <a:pt x="31" y="47"/>
                      <a:pt x="28" y="49"/>
                      <a:pt x="24" y="50"/>
                    </a:cubicBezTo>
                    <a:cubicBezTo>
                      <a:pt x="21" y="51"/>
                      <a:pt x="18" y="51"/>
                      <a:pt x="15" y="53"/>
                    </a:cubicBezTo>
                    <a:cubicBezTo>
                      <a:pt x="13" y="55"/>
                      <a:pt x="12" y="55"/>
                      <a:pt x="10" y="56"/>
                    </a:cubicBezTo>
                    <a:cubicBezTo>
                      <a:pt x="9" y="57"/>
                      <a:pt x="7" y="60"/>
                      <a:pt x="7" y="60"/>
                    </a:cubicBezTo>
                    <a:cubicBezTo>
                      <a:pt x="6" y="60"/>
                      <a:pt x="7" y="57"/>
                      <a:pt x="7" y="56"/>
                    </a:cubicBezTo>
                    <a:cubicBezTo>
                      <a:pt x="5" y="56"/>
                      <a:pt x="4" y="61"/>
                      <a:pt x="4" y="61"/>
                    </a:cubicBezTo>
                    <a:cubicBezTo>
                      <a:pt x="5" y="64"/>
                      <a:pt x="3" y="65"/>
                      <a:pt x="3" y="68"/>
                    </a:cubicBezTo>
                    <a:cubicBezTo>
                      <a:pt x="3" y="69"/>
                      <a:pt x="8" y="80"/>
                      <a:pt x="6" y="81"/>
                    </a:cubicBezTo>
                    <a:cubicBezTo>
                      <a:pt x="6" y="81"/>
                      <a:pt x="3" y="77"/>
                      <a:pt x="3" y="77"/>
                    </a:cubicBezTo>
                    <a:cubicBezTo>
                      <a:pt x="3" y="78"/>
                      <a:pt x="6" y="81"/>
                      <a:pt x="4" y="82"/>
                    </a:cubicBezTo>
                    <a:cubicBezTo>
                      <a:pt x="2" y="82"/>
                      <a:pt x="2" y="77"/>
                      <a:pt x="0" y="77"/>
                    </a:cubicBezTo>
                    <a:cubicBezTo>
                      <a:pt x="0" y="77"/>
                      <a:pt x="6" y="85"/>
                      <a:pt x="6" y="86"/>
                    </a:cubicBezTo>
                    <a:cubicBezTo>
                      <a:pt x="7" y="87"/>
                      <a:pt x="6" y="89"/>
                      <a:pt x="7" y="91"/>
                    </a:cubicBezTo>
                    <a:cubicBezTo>
                      <a:pt x="8" y="93"/>
                      <a:pt x="9" y="94"/>
                      <a:pt x="10" y="96"/>
                    </a:cubicBezTo>
                    <a:cubicBezTo>
                      <a:pt x="11" y="97"/>
                      <a:pt x="11" y="100"/>
                      <a:pt x="11" y="101"/>
                    </a:cubicBezTo>
                    <a:cubicBezTo>
                      <a:pt x="11" y="103"/>
                      <a:pt x="12" y="105"/>
                      <a:pt x="13" y="106"/>
                    </a:cubicBezTo>
                    <a:cubicBezTo>
                      <a:pt x="14" y="109"/>
                      <a:pt x="14" y="110"/>
                      <a:pt x="14" y="113"/>
                    </a:cubicBezTo>
                    <a:cubicBezTo>
                      <a:pt x="14" y="114"/>
                      <a:pt x="14" y="119"/>
                      <a:pt x="14" y="119"/>
                    </a:cubicBezTo>
                    <a:cubicBezTo>
                      <a:pt x="13" y="120"/>
                      <a:pt x="12" y="120"/>
                      <a:pt x="11" y="121"/>
                    </a:cubicBezTo>
                    <a:cubicBezTo>
                      <a:pt x="10" y="124"/>
                      <a:pt x="12" y="124"/>
                      <a:pt x="13" y="125"/>
                    </a:cubicBezTo>
                    <a:cubicBezTo>
                      <a:pt x="17" y="127"/>
                      <a:pt x="20" y="129"/>
                      <a:pt x="25" y="128"/>
                    </a:cubicBezTo>
                    <a:cubicBezTo>
                      <a:pt x="27" y="127"/>
                      <a:pt x="29" y="126"/>
                      <a:pt x="30" y="125"/>
                    </a:cubicBezTo>
                    <a:cubicBezTo>
                      <a:pt x="33" y="124"/>
                      <a:pt x="32" y="125"/>
                      <a:pt x="33" y="123"/>
                    </a:cubicBezTo>
                    <a:cubicBezTo>
                      <a:pt x="35" y="121"/>
                      <a:pt x="42" y="121"/>
                      <a:pt x="44" y="122"/>
                    </a:cubicBezTo>
                    <a:cubicBezTo>
                      <a:pt x="47" y="122"/>
                      <a:pt x="52" y="124"/>
                      <a:pt x="54" y="121"/>
                    </a:cubicBezTo>
                    <a:cubicBezTo>
                      <a:pt x="55" y="120"/>
                      <a:pt x="55" y="118"/>
                      <a:pt x="57" y="117"/>
                    </a:cubicBezTo>
                    <a:cubicBezTo>
                      <a:pt x="59" y="116"/>
                      <a:pt x="61" y="115"/>
                      <a:pt x="63" y="114"/>
                    </a:cubicBezTo>
                    <a:cubicBezTo>
                      <a:pt x="66" y="112"/>
                      <a:pt x="70" y="114"/>
                      <a:pt x="73" y="112"/>
                    </a:cubicBezTo>
                    <a:cubicBezTo>
                      <a:pt x="78" y="110"/>
                      <a:pt x="82" y="110"/>
                      <a:pt x="88" y="109"/>
                    </a:cubicBezTo>
                    <a:cubicBezTo>
                      <a:pt x="89" y="109"/>
                      <a:pt x="90" y="108"/>
                      <a:pt x="92" y="108"/>
                    </a:cubicBezTo>
                    <a:cubicBezTo>
                      <a:pt x="93" y="109"/>
                      <a:pt x="95" y="110"/>
                      <a:pt x="96" y="111"/>
                    </a:cubicBezTo>
                    <a:cubicBezTo>
                      <a:pt x="97" y="111"/>
                      <a:pt x="107" y="113"/>
                      <a:pt x="107" y="114"/>
                    </a:cubicBezTo>
                    <a:cubicBezTo>
                      <a:pt x="106" y="115"/>
                      <a:pt x="105" y="118"/>
                      <a:pt x="107" y="117"/>
                    </a:cubicBezTo>
                    <a:cubicBezTo>
                      <a:pt x="108" y="117"/>
                      <a:pt x="110" y="120"/>
                      <a:pt x="111" y="121"/>
                    </a:cubicBezTo>
                    <a:cubicBezTo>
                      <a:pt x="112" y="122"/>
                      <a:pt x="112" y="123"/>
                      <a:pt x="112" y="125"/>
                    </a:cubicBezTo>
                    <a:cubicBezTo>
                      <a:pt x="113" y="126"/>
                      <a:pt x="115" y="128"/>
                      <a:pt x="115" y="128"/>
                    </a:cubicBezTo>
                    <a:cubicBezTo>
                      <a:pt x="115" y="127"/>
                      <a:pt x="114" y="126"/>
                      <a:pt x="116" y="125"/>
                    </a:cubicBezTo>
                    <a:cubicBezTo>
                      <a:pt x="117" y="124"/>
                      <a:pt x="118" y="123"/>
                      <a:pt x="120" y="122"/>
                    </a:cubicBezTo>
                    <a:cubicBezTo>
                      <a:pt x="121" y="121"/>
                      <a:pt x="126" y="116"/>
                      <a:pt x="125" y="115"/>
                    </a:cubicBezTo>
                    <a:cubicBezTo>
                      <a:pt x="126" y="117"/>
                      <a:pt x="125" y="118"/>
                      <a:pt x="125" y="120"/>
                    </a:cubicBezTo>
                    <a:cubicBezTo>
                      <a:pt x="126" y="121"/>
                      <a:pt x="124" y="122"/>
                      <a:pt x="124" y="122"/>
                    </a:cubicBezTo>
                    <a:cubicBezTo>
                      <a:pt x="123" y="124"/>
                      <a:pt x="123" y="125"/>
                      <a:pt x="123" y="126"/>
                    </a:cubicBezTo>
                    <a:cubicBezTo>
                      <a:pt x="123" y="128"/>
                      <a:pt x="119" y="129"/>
                      <a:pt x="122" y="129"/>
                    </a:cubicBezTo>
                    <a:cubicBezTo>
                      <a:pt x="126" y="129"/>
                      <a:pt x="124" y="125"/>
                      <a:pt x="125" y="123"/>
                    </a:cubicBezTo>
                    <a:cubicBezTo>
                      <a:pt x="125" y="123"/>
                      <a:pt x="129" y="127"/>
                      <a:pt x="128" y="129"/>
                    </a:cubicBezTo>
                    <a:cubicBezTo>
                      <a:pt x="125" y="133"/>
                      <a:pt x="129" y="130"/>
                      <a:pt x="131" y="132"/>
                    </a:cubicBezTo>
                    <a:cubicBezTo>
                      <a:pt x="134" y="135"/>
                      <a:pt x="134" y="136"/>
                      <a:pt x="134" y="139"/>
                    </a:cubicBezTo>
                    <a:cubicBezTo>
                      <a:pt x="133" y="142"/>
                      <a:pt x="137" y="145"/>
                      <a:pt x="139" y="145"/>
                    </a:cubicBezTo>
                    <a:cubicBezTo>
                      <a:pt x="141" y="146"/>
                      <a:pt x="143" y="147"/>
                      <a:pt x="145" y="147"/>
                    </a:cubicBezTo>
                    <a:cubicBezTo>
                      <a:pt x="147" y="147"/>
                      <a:pt x="151" y="152"/>
                      <a:pt x="153" y="151"/>
                    </a:cubicBezTo>
                    <a:cubicBezTo>
                      <a:pt x="155" y="150"/>
                      <a:pt x="157" y="149"/>
                      <a:pt x="158" y="147"/>
                    </a:cubicBezTo>
                    <a:cubicBezTo>
                      <a:pt x="158" y="147"/>
                      <a:pt x="160" y="144"/>
                      <a:pt x="161" y="145"/>
                    </a:cubicBezTo>
                    <a:cubicBezTo>
                      <a:pt x="161" y="146"/>
                      <a:pt x="159" y="147"/>
                      <a:pt x="160" y="148"/>
                    </a:cubicBezTo>
                    <a:cubicBezTo>
                      <a:pt x="161" y="149"/>
                      <a:pt x="161" y="146"/>
                      <a:pt x="162" y="146"/>
                    </a:cubicBezTo>
                    <a:cubicBezTo>
                      <a:pt x="162" y="146"/>
                      <a:pt x="164" y="149"/>
                      <a:pt x="165" y="149"/>
                    </a:cubicBezTo>
                    <a:cubicBezTo>
                      <a:pt x="165" y="150"/>
                      <a:pt x="167" y="152"/>
                      <a:pt x="168" y="152"/>
                    </a:cubicBezTo>
                    <a:cubicBezTo>
                      <a:pt x="167" y="152"/>
                      <a:pt x="170" y="149"/>
                      <a:pt x="170" y="149"/>
                    </a:cubicBezTo>
                    <a:cubicBezTo>
                      <a:pt x="172" y="148"/>
                      <a:pt x="173" y="146"/>
                      <a:pt x="174" y="145"/>
                    </a:cubicBezTo>
                    <a:cubicBezTo>
                      <a:pt x="177" y="144"/>
                      <a:pt x="185" y="146"/>
                      <a:pt x="185" y="142"/>
                    </a:cubicBezTo>
                    <a:cubicBezTo>
                      <a:pt x="186" y="137"/>
                      <a:pt x="187" y="134"/>
                      <a:pt x="188" y="130"/>
                    </a:cubicBezTo>
                    <a:cubicBezTo>
                      <a:pt x="190" y="126"/>
                      <a:pt x="191" y="122"/>
                      <a:pt x="194" y="118"/>
                    </a:cubicBezTo>
                    <a:cubicBezTo>
                      <a:pt x="195" y="117"/>
                      <a:pt x="197" y="116"/>
                      <a:pt x="198" y="114"/>
                    </a:cubicBezTo>
                    <a:cubicBezTo>
                      <a:pt x="198" y="113"/>
                      <a:pt x="198" y="113"/>
                      <a:pt x="198" y="112"/>
                    </a:cubicBezTo>
                    <a:cubicBezTo>
                      <a:pt x="199" y="111"/>
                      <a:pt x="200" y="110"/>
                      <a:pt x="200" y="108"/>
                    </a:cubicBezTo>
                    <a:cubicBezTo>
                      <a:pt x="201" y="106"/>
                      <a:pt x="200" y="104"/>
                      <a:pt x="201" y="102"/>
                    </a:cubicBezTo>
                    <a:cubicBezTo>
                      <a:pt x="201" y="101"/>
                      <a:pt x="202" y="100"/>
                      <a:pt x="202" y="99"/>
                    </a:cubicBezTo>
                    <a:cubicBezTo>
                      <a:pt x="203" y="98"/>
                      <a:pt x="201" y="97"/>
                      <a:pt x="202" y="96"/>
                    </a:cubicBezTo>
                    <a:cubicBezTo>
                      <a:pt x="203" y="95"/>
                      <a:pt x="204" y="92"/>
                      <a:pt x="203" y="91"/>
                    </a:cubicBezTo>
                    <a:cubicBezTo>
                      <a:pt x="203" y="89"/>
                      <a:pt x="202" y="88"/>
                      <a:pt x="202" y="87"/>
                    </a:cubicBezTo>
                    <a:cubicBezTo>
                      <a:pt x="201" y="86"/>
                      <a:pt x="201" y="84"/>
                      <a:pt x="201" y="83"/>
                    </a:cubicBezTo>
                    <a:cubicBezTo>
                      <a:pt x="200" y="79"/>
                      <a:pt x="203" y="77"/>
                      <a:pt x="202" y="73"/>
                    </a:cubicBezTo>
                    <a:cubicBezTo>
                      <a:pt x="202" y="74"/>
                      <a:pt x="201" y="76"/>
                      <a:pt x="200" y="76"/>
                    </a:cubicBezTo>
                    <a:cubicBezTo>
                      <a:pt x="198" y="76"/>
                      <a:pt x="197" y="72"/>
                      <a:pt x="196" y="70"/>
                    </a:cubicBezTo>
                    <a:cubicBezTo>
                      <a:pt x="194" y="67"/>
                      <a:pt x="190" y="67"/>
                      <a:pt x="190" y="62"/>
                    </a:cubicBezTo>
                    <a:cubicBezTo>
                      <a:pt x="189" y="60"/>
                      <a:pt x="188" y="60"/>
                      <a:pt x="187" y="59"/>
                    </a:cubicBezTo>
                    <a:cubicBezTo>
                      <a:pt x="185" y="58"/>
                      <a:pt x="185" y="61"/>
                      <a:pt x="184" y="59"/>
                    </a:cubicBezTo>
                    <a:cubicBezTo>
                      <a:pt x="184" y="56"/>
                      <a:pt x="183" y="55"/>
                      <a:pt x="181" y="53"/>
                    </a:cubicBezTo>
                    <a:cubicBezTo>
                      <a:pt x="181" y="53"/>
                      <a:pt x="180" y="52"/>
                      <a:pt x="180" y="51"/>
                    </a:cubicBezTo>
                    <a:cubicBezTo>
                      <a:pt x="179" y="51"/>
                      <a:pt x="180" y="49"/>
                      <a:pt x="180" y="50"/>
                    </a:cubicBezTo>
                    <a:cubicBezTo>
                      <a:pt x="178" y="48"/>
                      <a:pt x="176" y="47"/>
                      <a:pt x="174" y="46"/>
                    </a:cubicBezTo>
                    <a:cubicBezTo>
                      <a:pt x="172" y="44"/>
                      <a:pt x="169" y="45"/>
                      <a:pt x="168" y="43"/>
                    </a:cubicBezTo>
                    <a:cubicBezTo>
                      <a:pt x="166" y="41"/>
                      <a:pt x="167" y="37"/>
                      <a:pt x="166" y="36"/>
                    </a:cubicBezTo>
                    <a:cubicBezTo>
                      <a:pt x="166" y="34"/>
                      <a:pt x="166" y="32"/>
                      <a:pt x="165" y="31"/>
                    </a:cubicBezTo>
                    <a:cubicBezTo>
                      <a:pt x="164" y="30"/>
                      <a:pt x="163" y="30"/>
                      <a:pt x="163" y="28"/>
                    </a:cubicBezTo>
                    <a:cubicBezTo>
                      <a:pt x="163" y="26"/>
                      <a:pt x="163" y="23"/>
                      <a:pt x="161" y="20"/>
                    </a:cubicBezTo>
                    <a:cubicBezTo>
                      <a:pt x="160" y="20"/>
                      <a:pt x="158" y="17"/>
                      <a:pt x="158" y="18"/>
                    </a:cubicBezTo>
                    <a:cubicBezTo>
                      <a:pt x="156" y="18"/>
                      <a:pt x="156" y="19"/>
                      <a:pt x="155" y="17"/>
                    </a:cubicBezTo>
                    <a:cubicBezTo>
                      <a:pt x="153" y="15"/>
                      <a:pt x="154" y="11"/>
                      <a:pt x="152" y="8"/>
                    </a:cubicBezTo>
                    <a:cubicBezTo>
                      <a:pt x="152" y="7"/>
                      <a:pt x="148" y="0"/>
                      <a:pt x="148" y="0"/>
                    </a:cubicBezTo>
                    <a:cubicBezTo>
                      <a:pt x="147" y="0"/>
                      <a:pt x="147" y="2"/>
                      <a:pt x="147" y="3"/>
                    </a:cubicBezTo>
                    <a:cubicBezTo>
                      <a:pt x="147" y="4"/>
                      <a:pt x="146" y="5"/>
                      <a:pt x="145" y="6"/>
                    </a:cubicBezTo>
                    <a:cubicBezTo>
                      <a:pt x="145" y="6"/>
                      <a:pt x="143" y="8"/>
                      <a:pt x="144" y="9"/>
                    </a:cubicBezTo>
                    <a:cubicBezTo>
                      <a:pt x="144" y="9"/>
                      <a:pt x="146" y="9"/>
                      <a:pt x="145" y="10"/>
                    </a:cubicBezTo>
                    <a:cubicBezTo>
                      <a:pt x="144" y="10"/>
                      <a:pt x="143" y="15"/>
                      <a:pt x="143" y="16"/>
                    </a:cubicBezTo>
                    <a:cubicBezTo>
                      <a:pt x="144" y="18"/>
                      <a:pt x="144" y="20"/>
                      <a:pt x="144" y="22"/>
                    </a:cubicBezTo>
                    <a:cubicBezTo>
                      <a:pt x="143" y="26"/>
                      <a:pt x="143" y="36"/>
                      <a:pt x="137" y="36"/>
                    </a:cubicBezTo>
                    <a:cubicBezTo>
                      <a:pt x="133" y="36"/>
                      <a:pt x="133" y="32"/>
                      <a:pt x="130" y="31"/>
                    </a:cubicBezTo>
                    <a:cubicBezTo>
                      <a:pt x="128" y="30"/>
                      <a:pt x="126" y="30"/>
                      <a:pt x="124" y="28"/>
                    </a:cubicBezTo>
                    <a:cubicBezTo>
                      <a:pt x="123" y="27"/>
                      <a:pt x="112" y="21"/>
                      <a:pt x="113" y="20"/>
                    </a:cubicBezTo>
                    <a:cubicBezTo>
                      <a:pt x="113" y="19"/>
                      <a:pt x="114" y="18"/>
                      <a:pt x="115" y="17"/>
                    </a:cubicBezTo>
                    <a:cubicBezTo>
                      <a:pt x="115" y="16"/>
                      <a:pt x="117" y="16"/>
                      <a:pt x="117" y="15"/>
                    </a:cubicBezTo>
                    <a:cubicBezTo>
                      <a:pt x="117" y="15"/>
                      <a:pt x="116" y="14"/>
                      <a:pt x="116" y="13"/>
                    </a:cubicBezTo>
                    <a:cubicBezTo>
                      <a:pt x="117" y="12"/>
                      <a:pt x="117" y="12"/>
                      <a:pt x="118" y="11"/>
                    </a:cubicBezTo>
                    <a:cubicBezTo>
                      <a:pt x="118" y="10"/>
                      <a:pt x="120" y="9"/>
                      <a:pt x="121" y="8"/>
                    </a:cubicBezTo>
                    <a:cubicBezTo>
                      <a:pt x="121" y="7"/>
                      <a:pt x="119" y="5"/>
                      <a:pt x="118" y="6"/>
                    </a:cubicBezTo>
                    <a:cubicBezTo>
                      <a:pt x="118" y="6"/>
                      <a:pt x="117" y="8"/>
                      <a:pt x="117" y="8"/>
                    </a:cubicBezTo>
                    <a:cubicBezTo>
                      <a:pt x="116" y="7"/>
                      <a:pt x="116" y="7"/>
                      <a:pt x="115" y="6"/>
                    </a:cubicBezTo>
                    <a:cubicBezTo>
                      <a:pt x="115" y="5"/>
                      <a:pt x="113" y="7"/>
                      <a:pt x="112" y="7"/>
                    </a:cubicBezTo>
                    <a:cubicBezTo>
                      <a:pt x="111" y="8"/>
                      <a:pt x="110" y="7"/>
                      <a:pt x="109" y="7"/>
                    </a:cubicBezTo>
                    <a:cubicBezTo>
                      <a:pt x="107" y="6"/>
                      <a:pt x="104" y="5"/>
                      <a:pt x="101" y="4"/>
                    </a:cubicBezTo>
                    <a:cubicBezTo>
                      <a:pt x="99" y="4"/>
                      <a:pt x="103" y="5"/>
                      <a:pt x="101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" name="Freeform 404">
                <a:extLst>
                  <a:ext uri="{FF2B5EF4-FFF2-40B4-BE49-F238E27FC236}">
                    <a16:creationId xmlns:a16="http://schemas.microsoft.com/office/drawing/2014/main" id="{E9BE9A31-D157-EC43-A86B-1347FA037F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6743" y="5927165"/>
                <a:ext cx="372609" cy="563840"/>
              </a:xfrm>
              <a:custGeom>
                <a:avLst/>
                <a:gdLst>
                  <a:gd name="T0" fmla="*/ 7 w 40"/>
                  <a:gd name="T1" fmla="*/ 0 h 60"/>
                  <a:gd name="T2" fmla="*/ 4 w 40"/>
                  <a:gd name="T3" fmla="*/ 3 h 60"/>
                  <a:gd name="T4" fmla="*/ 2 w 40"/>
                  <a:gd name="T5" fmla="*/ 8 h 60"/>
                  <a:gd name="T6" fmla="*/ 5 w 40"/>
                  <a:gd name="T7" fmla="*/ 14 h 60"/>
                  <a:gd name="T8" fmla="*/ 3 w 40"/>
                  <a:gd name="T9" fmla="*/ 18 h 60"/>
                  <a:gd name="T10" fmla="*/ 3 w 40"/>
                  <a:gd name="T11" fmla="*/ 19 h 60"/>
                  <a:gd name="T12" fmla="*/ 2 w 40"/>
                  <a:gd name="T13" fmla="*/ 23 h 60"/>
                  <a:gd name="T14" fmla="*/ 5 w 40"/>
                  <a:gd name="T15" fmla="*/ 23 h 60"/>
                  <a:gd name="T16" fmla="*/ 7 w 40"/>
                  <a:gd name="T17" fmla="*/ 19 h 60"/>
                  <a:gd name="T18" fmla="*/ 7 w 40"/>
                  <a:gd name="T19" fmla="*/ 23 h 60"/>
                  <a:gd name="T20" fmla="*/ 11 w 40"/>
                  <a:gd name="T21" fmla="*/ 27 h 60"/>
                  <a:gd name="T22" fmla="*/ 14 w 40"/>
                  <a:gd name="T23" fmla="*/ 30 h 60"/>
                  <a:gd name="T24" fmla="*/ 16 w 40"/>
                  <a:gd name="T25" fmla="*/ 36 h 60"/>
                  <a:gd name="T26" fmla="*/ 8 w 40"/>
                  <a:gd name="T27" fmla="*/ 39 h 60"/>
                  <a:gd name="T28" fmla="*/ 9 w 40"/>
                  <a:gd name="T29" fmla="*/ 42 h 60"/>
                  <a:gd name="T30" fmla="*/ 5 w 40"/>
                  <a:gd name="T31" fmla="*/ 47 h 60"/>
                  <a:gd name="T32" fmla="*/ 9 w 40"/>
                  <a:gd name="T33" fmla="*/ 48 h 60"/>
                  <a:gd name="T34" fmla="*/ 18 w 40"/>
                  <a:gd name="T35" fmla="*/ 48 h 60"/>
                  <a:gd name="T36" fmla="*/ 10 w 40"/>
                  <a:gd name="T37" fmla="*/ 52 h 60"/>
                  <a:gd name="T38" fmla="*/ 7 w 40"/>
                  <a:gd name="T39" fmla="*/ 55 h 60"/>
                  <a:gd name="T40" fmla="*/ 3 w 40"/>
                  <a:gd name="T41" fmla="*/ 59 h 60"/>
                  <a:gd name="T42" fmla="*/ 5 w 40"/>
                  <a:gd name="T43" fmla="*/ 60 h 60"/>
                  <a:gd name="T44" fmla="*/ 12 w 40"/>
                  <a:gd name="T45" fmla="*/ 57 h 60"/>
                  <a:gd name="T46" fmla="*/ 19 w 40"/>
                  <a:gd name="T47" fmla="*/ 55 h 60"/>
                  <a:gd name="T48" fmla="*/ 27 w 40"/>
                  <a:gd name="T49" fmla="*/ 54 h 60"/>
                  <a:gd name="T50" fmla="*/ 38 w 40"/>
                  <a:gd name="T51" fmla="*/ 51 h 60"/>
                  <a:gd name="T52" fmla="*/ 38 w 40"/>
                  <a:gd name="T53" fmla="*/ 46 h 60"/>
                  <a:gd name="T54" fmla="*/ 32 w 40"/>
                  <a:gd name="T55" fmla="*/ 41 h 60"/>
                  <a:gd name="T56" fmla="*/ 31 w 40"/>
                  <a:gd name="T57" fmla="*/ 36 h 60"/>
                  <a:gd name="T58" fmla="*/ 30 w 40"/>
                  <a:gd name="T59" fmla="*/ 34 h 60"/>
                  <a:gd name="T60" fmla="*/ 23 w 40"/>
                  <a:gd name="T61" fmla="*/ 25 h 60"/>
                  <a:gd name="T62" fmla="*/ 12 w 40"/>
                  <a:gd name="T63" fmla="*/ 18 h 60"/>
                  <a:gd name="T64" fmla="*/ 14 w 40"/>
                  <a:gd name="T65" fmla="*/ 16 h 60"/>
                  <a:gd name="T66" fmla="*/ 21 w 40"/>
                  <a:gd name="T67" fmla="*/ 8 h 60"/>
                  <a:gd name="T68" fmla="*/ 9 w 40"/>
                  <a:gd name="T69" fmla="*/ 7 h 60"/>
                  <a:gd name="T70" fmla="*/ 9 w 40"/>
                  <a:gd name="T71" fmla="*/ 6 h 60"/>
                  <a:gd name="T72" fmla="*/ 15 w 40"/>
                  <a:gd name="T73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0" h="60">
                    <a:moveTo>
                      <a:pt x="15" y="0"/>
                    </a:moveTo>
                    <a:cubicBezTo>
                      <a:pt x="12" y="0"/>
                      <a:pt x="10" y="1"/>
                      <a:pt x="7" y="0"/>
                    </a:cubicBezTo>
                    <a:cubicBezTo>
                      <a:pt x="6" y="0"/>
                      <a:pt x="5" y="0"/>
                      <a:pt x="5" y="1"/>
                    </a:cubicBezTo>
                    <a:cubicBezTo>
                      <a:pt x="6" y="3"/>
                      <a:pt x="5" y="2"/>
                      <a:pt x="4" y="3"/>
                    </a:cubicBezTo>
                    <a:cubicBezTo>
                      <a:pt x="5" y="2"/>
                      <a:pt x="5" y="4"/>
                      <a:pt x="5" y="4"/>
                    </a:cubicBezTo>
                    <a:cubicBezTo>
                      <a:pt x="4" y="6"/>
                      <a:pt x="1" y="5"/>
                      <a:pt x="2" y="8"/>
                    </a:cubicBezTo>
                    <a:cubicBezTo>
                      <a:pt x="4" y="10"/>
                      <a:pt x="3" y="11"/>
                      <a:pt x="2" y="13"/>
                    </a:cubicBezTo>
                    <a:cubicBezTo>
                      <a:pt x="2" y="15"/>
                      <a:pt x="4" y="15"/>
                      <a:pt x="5" y="14"/>
                    </a:cubicBezTo>
                    <a:cubicBezTo>
                      <a:pt x="4" y="15"/>
                      <a:pt x="5" y="15"/>
                      <a:pt x="5" y="16"/>
                    </a:cubicBezTo>
                    <a:cubicBezTo>
                      <a:pt x="5" y="15"/>
                      <a:pt x="3" y="18"/>
                      <a:pt x="3" y="18"/>
                    </a:cubicBezTo>
                    <a:cubicBezTo>
                      <a:pt x="2" y="18"/>
                      <a:pt x="0" y="18"/>
                      <a:pt x="0" y="20"/>
                    </a:cubicBezTo>
                    <a:cubicBezTo>
                      <a:pt x="1" y="20"/>
                      <a:pt x="2" y="18"/>
                      <a:pt x="3" y="19"/>
                    </a:cubicBezTo>
                    <a:cubicBezTo>
                      <a:pt x="3" y="20"/>
                      <a:pt x="3" y="21"/>
                      <a:pt x="3" y="21"/>
                    </a:cubicBezTo>
                    <a:cubicBezTo>
                      <a:pt x="2" y="22"/>
                      <a:pt x="2" y="23"/>
                      <a:pt x="2" y="23"/>
                    </a:cubicBezTo>
                    <a:cubicBezTo>
                      <a:pt x="2" y="24"/>
                      <a:pt x="3" y="22"/>
                      <a:pt x="4" y="22"/>
                    </a:cubicBezTo>
                    <a:cubicBezTo>
                      <a:pt x="4" y="21"/>
                      <a:pt x="5" y="23"/>
                      <a:pt x="5" y="23"/>
                    </a:cubicBezTo>
                    <a:cubicBezTo>
                      <a:pt x="6" y="23"/>
                      <a:pt x="5" y="19"/>
                      <a:pt x="4" y="19"/>
                    </a:cubicBezTo>
                    <a:cubicBezTo>
                      <a:pt x="5" y="19"/>
                      <a:pt x="7" y="20"/>
                      <a:pt x="7" y="19"/>
                    </a:cubicBezTo>
                    <a:cubicBezTo>
                      <a:pt x="7" y="19"/>
                      <a:pt x="6" y="20"/>
                      <a:pt x="6" y="20"/>
                    </a:cubicBezTo>
                    <a:cubicBezTo>
                      <a:pt x="6" y="21"/>
                      <a:pt x="7" y="22"/>
                      <a:pt x="7" y="23"/>
                    </a:cubicBezTo>
                    <a:cubicBezTo>
                      <a:pt x="7" y="24"/>
                      <a:pt x="4" y="27"/>
                      <a:pt x="7" y="27"/>
                    </a:cubicBezTo>
                    <a:cubicBezTo>
                      <a:pt x="7" y="27"/>
                      <a:pt x="10" y="27"/>
                      <a:pt x="11" y="27"/>
                    </a:cubicBezTo>
                    <a:cubicBezTo>
                      <a:pt x="12" y="26"/>
                      <a:pt x="15" y="26"/>
                      <a:pt x="15" y="26"/>
                    </a:cubicBezTo>
                    <a:cubicBezTo>
                      <a:pt x="14" y="28"/>
                      <a:pt x="13" y="28"/>
                      <a:pt x="14" y="30"/>
                    </a:cubicBezTo>
                    <a:cubicBezTo>
                      <a:pt x="15" y="33"/>
                      <a:pt x="15" y="31"/>
                      <a:pt x="16" y="32"/>
                    </a:cubicBezTo>
                    <a:cubicBezTo>
                      <a:pt x="16" y="33"/>
                      <a:pt x="15" y="35"/>
                      <a:pt x="16" y="36"/>
                    </a:cubicBezTo>
                    <a:cubicBezTo>
                      <a:pt x="17" y="38"/>
                      <a:pt x="14" y="38"/>
                      <a:pt x="13" y="38"/>
                    </a:cubicBezTo>
                    <a:cubicBezTo>
                      <a:pt x="11" y="39"/>
                      <a:pt x="10" y="37"/>
                      <a:pt x="8" y="39"/>
                    </a:cubicBezTo>
                    <a:cubicBezTo>
                      <a:pt x="7" y="41"/>
                      <a:pt x="12" y="40"/>
                      <a:pt x="11" y="41"/>
                    </a:cubicBezTo>
                    <a:cubicBezTo>
                      <a:pt x="11" y="41"/>
                      <a:pt x="9" y="42"/>
                      <a:pt x="9" y="42"/>
                    </a:cubicBezTo>
                    <a:cubicBezTo>
                      <a:pt x="9" y="43"/>
                      <a:pt x="10" y="43"/>
                      <a:pt x="9" y="44"/>
                    </a:cubicBezTo>
                    <a:cubicBezTo>
                      <a:pt x="8" y="45"/>
                      <a:pt x="7" y="46"/>
                      <a:pt x="5" y="47"/>
                    </a:cubicBezTo>
                    <a:cubicBezTo>
                      <a:pt x="4" y="48"/>
                      <a:pt x="6" y="49"/>
                      <a:pt x="6" y="49"/>
                    </a:cubicBezTo>
                    <a:cubicBezTo>
                      <a:pt x="7" y="49"/>
                      <a:pt x="9" y="48"/>
                      <a:pt x="9" y="48"/>
                    </a:cubicBezTo>
                    <a:cubicBezTo>
                      <a:pt x="9" y="49"/>
                      <a:pt x="12" y="49"/>
                      <a:pt x="13" y="50"/>
                    </a:cubicBezTo>
                    <a:cubicBezTo>
                      <a:pt x="15" y="50"/>
                      <a:pt x="17" y="48"/>
                      <a:pt x="18" y="48"/>
                    </a:cubicBezTo>
                    <a:cubicBezTo>
                      <a:pt x="18" y="48"/>
                      <a:pt x="16" y="53"/>
                      <a:pt x="13" y="52"/>
                    </a:cubicBezTo>
                    <a:cubicBezTo>
                      <a:pt x="12" y="51"/>
                      <a:pt x="11" y="52"/>
                      <a:pt x="10" y="52"/>
                    </a:cubicBezTo>
                    <a:cubicBezTo>
                      <a:pt x="8" y="52"/>
                      <a:pt x="9" y="51"/>
                      <a:pt x="8" y="51"/>
                    </a:cubicBezTo>
                    <a:cubicBezTo>
                      <a:pt x="8" y="51"/>
                      <a:pt x="8" y="54"/>
                      <a:pt x="7" y="55"/>
                    </a:cubicBezTo>
                    <a:cubicBezTo>
                      <a:pt x="7" y="55"/>
                      <a:pt x="6" y="56"/>
                      <a:pt x="5" y="57"/>
                    </a:cubicBezTo>
                    <a:cubicBezTo>
                      <a:pt x="5" y="57"/>
                      <a:pt x="3" y="58"/>
                      <a:pt x="3" y="59"/>
                    </a:cubicBezTo>
                    <a:cubicBezTo>
                      <a:pt x="3" y="59"/>
                      <a:pt x="5" y="59"/>
                      <a:pt x="5" y="59"/>
                    </a:cubicBezTo>
                    <a:cubicBezTo>
                      <a:pt x="5" y="59"/>
                      <a:pt x="4" y="59"/>
                      <a:pt x="5" y="60"/>
                    </a:cubicBezTo>
                    <a:cubicBezTo>
                      <a:pt x="5" y="60"/>
                      <a:pt x="7" y="57"/>
                      <a:pt x="8" y="57"/>
                    </a:cubicBezTo>
                    <a:cubicBezTo>
                      <a:pt x="9" y="57"/>
                      <a:pt x="11" y="58"/>
                      <a:pt x="12" y="57"/>
                    </a:cubicBezTo>
                    <a:cubicBezTo>
                      <a:pt x="14" y="57"/>
                      <a:pt x="13" y="55"/>
                      <a:pt x="15" y="55"/>
                    </a:cubicBezTo>
                    <a:cubicBezTo>
                      <a:pt x="16" y="54"/>
                      <a:pt x="17" y="55"/>
                      <a:pt x="19" y="55"/>
                    </a:cubicBezTo>
                    <a:cubicBezTo>
                      <a:pt x="20" y="56"/>
                      <a:pt x="21" y="54"/>
                      <a:pt x="23" y="55"/>
                    </a:cubicBezTo>
                    <a:cubicBezTo>
                      <a:pt x="24" y="56"/>
                      <a:pt x="26" y="55"/>
                      <a:pt x="27" y="54"/>
                    </a:cubicBezTo>
                    <a:cubicBezTo>
                      <a:pt x="29" y="54"/>
                      <a:pt x="32" y="54"/>
                      <a:pt x="34" y="54"/>
                    </a:cubicBezTo>
                    <a:cubicBezTo>
                      <a:pt x="34" y="54"/>
                      <a:pt x="38" y="51"/>
                      <a:pt x="38" y="51"/>
                    </a:cubicBezTo>
                    <a:cubicBezTo>
                      <a:pt x="37" y="50"/>
                      <a:pt x="33" y="51"/>
                      <a:pt x="33" y="50"/>
                    </a:cubicBezTo>
                    <a:cubicBezTo>
                      <a:pt x="33" y="49"/>
                      <a:pt x="37" y="46"/>
                      <a:pt x="38" y="46"/>
                    </a:cubicBezTo>
                    <a:cubicBezTo>
                      <a:pt x="39" y="44"/>
                      <a:pt x="40" y="40"/>
                      <a:pt x="36" y="40"/>
                    </a:cubicBezTo>
                    <a:cubicBezTo>
                      <a:pt x="35" y="40"/>
                      <a:pt x="33" y="41"/>
                      <a:pt x="32" y="41"/>
                    </a:cubicBezTo>
                    <a:cubicBezTo>
                      <a:pt x="30" y="40"/>
                      <a:pt x="32" y="40"/>
                      <a:pt x="32" y="39"/>
                    </a:cubicBezTo>
                    <a:cubicBezTo>
                      <a:pt x="32" y="38"/>
                      <a:pt x="32" y="37"/>
                      <a:pt x="31" y="36"/>
                    </a:cubicBezTo>
                    <a:cubicBezTo>
                      <a:pt x="31" y="36"/>
                      <a:pt x="27" y="35"/>
                      <a:pt x="28" y="34"/>
                    </a:cubicBezTo>
                    <a:cubicBezTo>
                      <a:pt x="28" y="34"/>
                      <a:pt x="30" y="35"/>
                      <a:pt x="30" y="34"/>
                    </a:cubicBezTo>
                    <a:cubicBezTo>
                      <a:pt x="31" y="33"/>
                      <a:pt x="30" y="32"/>
                      <a:pt x="29" y="31"/>
                    </a:cubicBezTo>
                    <a:cubicBezTo>
                      <a:pt x="26" y="29"/>
                      <a:pt x="25" y="29"/>
                      <a:pt x="23" y="25"/>
                    </a:cubicBezTo>
                    <a:cubicBezTo>
                      <a:pt x="22" y="23"/>
                      <a:pt x="21" y="21"/>
                      <a:pt x="18" y="19"/>
                    </a:cubicBezTo>
                    <a:cubicBezTo>
                      <a:pt x="17" y="18"/>
                      <a:pt x="13" y="20"/>
                      <a:pt x="12" y="18"/>
                    </a:cubicBezTo>
                    <a:cubicBezTo>
                      <a:pt x="12" y="18"/>
                      <a:pt x="18" y="17"/>
                      <a:pt x="17" y="16"/>
                    </a:cubicBezTo>
                    <a:cubicBezTo>
                      <a:pt x="17" y="16"/>
                      <a:pt x="15" y="17"/>
                      <a:pt x="14" y="16"/>
                    </a:cubicBezTo>
                    <a:cubicBezTo>
                      <a:pt x="14" y="16"/>
                      <a:pt x="18" y="15"/>
                      <a:pt x="18" y="15"/>
                    </a:cubicBezTo>
                    <a:cubicBezTo>
                      <a:pt x="19" y="14"/>
                      <a:pt x="22" y="9"/>
                      <a:pt x="21" y="8"/>
                    </a:cubicBezTo>
                    <a:cubicBezTo>
                      <a:pt x="20" y="6"/>
                      <a:pt x="17" y="6"/>
                      <a:pt x="15" y="6"/>
                    </a:cubicBezTo>
                    <a:cubicBezTo>
                      <a:pt x="14" y="7"/>
                      <a:pt x="9" y="7"/>
                      <a:pt x="9" y="7"/>
                    </a:cubicBezTo>
                    <a:cubicBezTo>
                      <a:pt x="9" y="7"/>
                      <a:pt x="11" y="6"/>
                      <a:pt x="11" y="6"/>
                    </a:cubicBezTo>
                    <a:cubicBezTo>
                      <a:pt x="11" y="6"/>
                      <a:pt x="9" y="5"/>
                      <a:pt x="9" y="6"/>
                    </a:cubicBezTo>
                    <a:cubicBezTo>
                      <a:pt x="9" y="5"/>
                      <a:pt x="18" y="1"/>
                      <a:pt x="15" y="0"/>
                    </a:cubicBezTo>
                    <a:cubicBezTo>
                      <a:pt x="14" y="0"/>
                      <a:pt x="17" y="1"/>
                      <a:pt x="15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" name="Freeform 405">
                <a:extLst>
                  <a:ext uri="{FF2B5EF4-FFF2-40B4-BE49-F238E27FC236}">
                    <a16:creationId xmlns:a16="http://schemas.microsoft.com/office/drawing/2014/main" id="{81931572-6DA4-4F4E-8C38-47C18B62E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66423" y="5337841"/>
                <a:ext cx="503185" cy="245289"/>
              </a:xfrm>
              <a:custGeom>
                <a:avLst/>
                <a:gdLst>
                  <a:gd name="T0" fmla="*/ 53 w 54"/>
                  <a:gd name="T1" fmla="*/ 10 h 26"/>
                  <a:gd name="T2" fmla="*/ 49 w 54"/>
                  <a:gd name="T3" fmla="*/ 9 h 26"/>
                  <a:gd name="T4" fmla="*/ 50 w 54"/>
                  <a:gd name="T5" fmla="*/ 8 h 26"/>
                  <a:gd name="T6" fmla="*/ 48 w 54"/>
                  <a:gd name="T7" fmla="*/ 7 h 26"/>
                  <a:gd name="T8" fmla="*/ 49 w 54"/>
                  <a:gd name="T9" fmla="*/ 6 h 26"/>
                  <a:gd name="T10" fmla="*/ 46 w 54"/>
                  <a:gd name="T11" fmla="*/ 5 h 26"/>
                  <a:gd name="T12" fmla="*/ 48 w 54"/>
                  <a:gd name="T13" fmla="*/ 3 h 26"/>
                  <a:gd name="T14" fmla="*/ 43 w 54"/>
                  <a:gd name="T15" fmla="*/ 3 h 26"/>
                  <a:gd name="T16" fmla="*/ 39 w 54"/>
                  <a:gd name="T17" fmla="*/ 1 h 26"/>
                  <a:gd name="T18" fmla="*/ 39 w 54"/>
                  <a:gd name="T19" fmla="*/ 4 h 26"/>
                  <a:gd name="T20" fmla="*/ 36 w 54"/>
                  <a:gd name="T21" fmla="*/ 5 h 26"/>
                  <a:gd name="T22" fmla="*/ 32 w 54"/>
                  <a:gd name="T23" fmla="*/ 5 h 26"/>
                  <a:gd name="T24" fmla="*/ 32 w 54"/>
                  <a:gd name="T25" fmla="*/ 9 h 26"/>
                  <a:gd name="T26" fmla="*/ 26 w 54"/>
                  <a:gd name="T27" fmla="*/ 5 h 26"/>
                  <a:gd name="T28" fmla="*/ 25 w 54"/>
                  <a:gd name="T29" fmla="*/ 8 h 26"/>
                  <a:gd name="T30" fmla="*/ 21 w 54"/>
                  <a:gd name="T31" fmla="*/ 5 h 26"/>
                  <a:gd name="T32" fmla="*/ 21 w 54"/>
                  <a:gd name="T33" fmla="*/ 9 h 26"/>
                  <a:gd name="T34" fmla="*/ 19 w 54"/>
                  <a:gd name="T35" fmla="*/ 9 h 26"/>
                  <a:gd name="T36" fmla="*/ 17 w 54"/>
                  <a:gd name="T37" fmla="*/ 12 h 26"/>
                  <a:gd name="T38" fmla="*/ 14 w 54"/>
                  <a:gd name="T39" fmla="*/ 8 h 26"/>
                  <a:gd name="T40" fmla="*/ 16 w 54"/>
                  <a:gd name="T41" fmla="*/ 8 h 26"/>
                  <a:gd name="T42" fmla="*/ 14 w 54"/>
                  <a:gd name="T43" fmla="*/ 5 h 26"/>
                  <a:gd name="T44" fmla="*/ 7 w 54"/>
                  <a:gd name="T45" fmla="*/ 2 h 26"/>
                  <a:gd name="T46" fmla="*/ 9 w 54"/>
                  <a:gd name="T47" fmla="*/ 4 h 26"/>
                  <a:gd name="T48" fmla="*/ 8 w 54"/>
                  <a:gd name="T49" fmla="*/ 4 h 26"/>
                  <a:gd name="T50" fmla="*/ 10 w 54"/>
                  <a:gd name="T51" fmla="*/ 8 h 26"/>
                  <a:gd name="T52" fmla="*/ 5 w 54"/>
                  <a:gd name="T53" fmla="*/ 6 h 26"/>
                  <a:gd name="T54" fmla="*/ 3 w 54"/>
                  <a:gd name="T55" fmla="*/ 6 h 26"/>
                  <a:gd name="T56" fmla="*/ 5 w 54"/>
                  <a:gd name="T57" fmla="*/ 7 h 26"/>
                  <a:gd name="T58" fmla="*/ 5 w 54"/>
                  <a:gd name="T59" fmla="*/ 8 h 26"/>
                  <a:gd name="T60" fmla="*/ 2 w 54"/>
                  <a:gd name="T61" fmla="*/ 7 h 26"/>
                  <a:gd name="T62" fmla="*/ 1 w 54"/>
                  <a:gd name="T63" fmla="*/ 9 h 26"/>
                  <a:gd name="T64" fmla="*/ 8 w 54"/>
                  <a:gd name="T65" fmla="*/ 10 h 26"/>
                  <a:gd name="T66" fmla="*/ 13 w 54"/>
                  <a:gd name="T67" fmla="*/ 11 h 26"/>
                  <a:gd name="T68" fmla="*/ 11 w 54"/>
                  <a:gd name="T69" fmla="*/ 12 h 26"/>
                  <a:gd name="T70" fmla="*/ 12 w 54"/>
                  <a:gd name="T71" fmla="*/ 13 h 26"/>
                  <a:gd name="T72" fmla="*/ 8 w 54"/>
                  <a:gd name="T73" fmla="*/ 14 h 26"/>
                  <a:gd name="T74" fmla="*/ 3 w 54"/>
                  <a:gd name="T75" fmla="*/ 15 h 26"/>
                  <a:gd name="T76" fmla="*/ 10 w 54"/>
                  <a:gd name="T77" fmla="*/ 16 h 26"/>
                  <a:gd name="T78" fmla="*/ 12 w 54"/>
                  <a:gd name="T79" fmla="*/ 18 h 26"/>
                  <a:gd name="T80" fmla="*/ 15 w 54"/>
                  <a:gd name="T81" fmla="*/ 17 h 26"/>
                  <a:gd name="T82" fmla="*/ 13 w 54"/>
                  <a:gd name="T83" fmla="*/ 18 h 26"/>
                  <a:gd name="T84" fmla="*/ 15 w 54"/>
                  <a:gd name="T85" fmla="*/ 18 h 26"/>
                  <a:gd name="T86" fmla="*/ 10 w 54"/>
                  <a:gd name="T87" fmla="*/ 23 h 26"/>
                  <a:gd name="T88" fmla="*/ 15 w 54"/>
                  <a:gd name="T89" fmla="*/ 23 h 26"/>
                  <a:gd name="T90" fmla="*/ 21 w 54"/>
                  <a:gd name="T91" fmla="*/ 24 h 26"/>
                  <a:gd name="T92" fmla="*/ 20 w 54"/>
                  <a:gd name="T93" fmla="*/ 24 h 26"/>
                  <a:gd name="T94" fmla="*/ 22 w 54"/>
                  <a:gd name="T95" fmla="*/ 25 h 26"/>
                  <a:gd name="T96" fmla="*/ 29 w 54"/>
                  <a:gd name="T97" fmla="*/ 26 h 26"/>
                  <a:gd name="T98" fmla="*/ 33 w 54"/>
                  <a:gd name="T99" fmla="*/ 25 h 26"/>
                  <a:gd name="T100" fmla="*/ 39 w 54"/>
                  <a:gd name="T101" fmla="*/ 23 h 26"/>
                  <a:gd name="T102" fmla="*/ 46 w 54"/>
                  <a:gd name="T103" fmla="*/ 19 h 26"/>
                  <a:gd name="T104" fmla="*/ 52 w 54"/>
                  <a:gd name="T105" fmla="*/ 16 h 26"/>
                  <a:gd name="T106" fmla="*/ 52 w 54"/>
                  <a:gd name="T107" fmla="*/ 14 h 26"/>
                  <a:gd name="T108" fmla="*/ 54 w 54"/>
                  <a:gd name="T109" fmla="*/ 13 h 26"/>
                  <a:gd name="T110" fmla="*/ 52 w 54"/>
                  <a:gd name="T111" fmla="*/ 12 h 26"/>
                  <a:gd name="T112" fmla="*/ 53 w 54"/>
                  <a:gd name="T113" fmla="*/ 10 h 26"/>
                  <a:gd name="T114" fmla="*/ 53 w 54"/>
                  <a:gd name="T115" fmla="*/ 1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4" h="26">
                    <a:moveTo>
                      <a:pt x="53" y="10"/>
                    </a:moveTo>
                    <a:cubicBezTo>
                      <a:pt x="53" y="10"/>
                      <a:pt x="49" y="9"/>
                      <a:pt x="49" y="9"/>
                    </a:cubicBezTo>
                    <a:cubicBezTo>
                      <a:pt x="49" y="9"/>
                      <a:pt x="50" y="8"/>
                      <a:pt x="50" y="8"/>
                    </a:cubicBezTo>
                    <a:cubicBezTo>
                      <a:pt x="49" y="8"/>
                      <a:pt x="47" y="8"/>
                      <a:pt x="48" y="7"/>
                    </a:cubicBezTo>
                    <a:cubicBezTo>
                      <a:pt x="48" y="7"/>
                      <a:pt x="49" y="6"/>
                      <a:pt x="49" y="6"/>
                    </a:cubicBezTo>
                    <a:cubicBezTo>
                      <a:pt x="48" y="5"/>
                      <a:pt x="46" y="5"/>
                      <a:pt x="46" y="5"/>
                    </a:cubicBezTo>
                    <a:cubicBezTo>
                      <a:pt x="46" y="4"/>
                      <a:pt x="48" y="3"/>
                      <a:pt x="48" y="3"/>
                    </a:cubicBezTo>
                    <a:cubicBezTo>
                      <a:pt x="48" y="3"/>
                      <a:pt x="44" y="4"/>
                      <a:pt x="43" y="3"/>
                    </a:cubicBezTo>
                    <a:cubicBezTo>
                      <a:pt x="42" y="2"/>
                      <a:pt x="41" y="1"/>
                      <a:pt x="39" y="1"/>
                    </a:cubicBezTo>
                    <a:cubicBezTo>
                      <a:pt x="38" y="1"/>
                      <a:pt x="40" y="3"/>
                      <a:pt x="39" y="4"/>
                    </a:cubicBezTo>
                    <a:cubicBezTo>
                      <a:pt x="38" y="5"/>
                      <a:pt x="37" y="4"/>
                      <a:pt x="36" y="5"/>
                    </a:cubicBezTo>
                    <a:cubicBezTo>
                      <a:pt x="35" y="6"/>
                      <a:pt x="34" y="5"/>
                      <a:pt x="32" y="5"/>
                    </a:cubicBezTo>
                    <a:cubicBezTo>
                      <a:pt x="30" y="4"/>
                      <a:pt x="33" y="8"/>
                      <a:pt x="32" y="9"/>
                    </a:cubicBezTo>
                    <a:cubicBezTo>
                      <a:pt x="32" y="9"/>
                      <a:pt x="28" y="2"/>
                      <a:pt x="26" y="5"/>
                    </a:cubicBezTo>
                    <a:cubicBezTo>
                      <a:pt x="25" y="5"/>
                      <a:pt x="26" y="7"/>
                      <a:pt x="25" y="8"/>
                    </a:cubicBezTo>
                    <a:cubicBezTo>
                      <a:pt x="25" y="9"/>
                      <a:pt x="22" y="5"/>
                      <a:pt x="21" y="5"/>
                    </a:cubicBezTo>
                    <a:cubicBezTo>
                      <a:pt x="20" y="5"/>
                      <a:pt x="23" y="9"/>
                      <a:pt x="21" y="9"/>
                    </a:cubicBezTo>
                    <a:cubicBezTo>
                      <a:pt x="20" y="9"/>
                      <a:pt x="20" y="9"/>
                      <a:pt x="19" y="9"/>
                    </a:cubicBezTo>
                    <a:cubicBezTo>
                      <a:pt x="18" y="9"/>
                      <a:pt x="17" y="11"/>
                      <a:pt x="17" y="12"/>
                    </a:cubicBezTo>
                    <a:cubicBezTo>
                      <a:pt x="17" y="11"/>
                      <a:pt x="14" y="9"/>
                      <a:pt x="14" y="8"/>
                    </a:cubicBezTo>
                    <a:cubicBezTo>
                      <a:pt x="14" y="8"/>
                      <a:pt x="16" y="8"/>
                      <a:pt x="16" y="8"/>
                    </a:cubicBezTo>
                    <a:cubicBezTo>
                      <a:pt x="16" y="7"/>
                      <a:pt x="14" y="5"/>
                      <a:pt x="14" y="5"/>
                    </a:cubicBezTo>
                    <a:cubicBezTo>
                      <a:pt x="13" y="5"/>
                      <a:pt x="8" y="0"/>
                      <a:pt x="7" y="2"/>
                    </a:cubicBezTo>
                    <a:cubicBezTo>
                      <a:pt x="7" y="3"/>
                      <a:pt x="10" y="3"/>
                      <a:pt x="9" y="4"/>
                    </a:cubicBezTo>
                    <a:cubicBezTo>
                      <a:pt x="9" y="4"/>
                      <a:pt x="9" y="4"/>
                      <a:pt x="8" y="4"/>
                    </a:cubicBezTo>
                    <a:cubicBezTo>
                      <a:pt x="10" y="3"/>
                      <a:pt x="11" y="7"/>
                      <a:pt x="10" y="8"/>
                    </a:cubicBezTo>
                    <a:cubicBezTo>
                      <a:pt x="10" y="8"/>
                      <a:pt x="2" y="1"/>
                      <a:pt x="5" y="6"/>
                    </a:cubicBezTo>
                    <a:cubicBezTo>
                      <a:pt x="5" y="6"/>
                      <a:pt x="3" y="6"/>
                      <a:pt x="3" y="6"/>
                    </a:cubicBezTo>
                    <a:cubicBezTo>
                      <a:pt x="3" y="7"/>
                      <a:pt x="5" y="7"/>
                      <a:pt x="5" y="7"/>
                    </a:cubicBezTo>
                    <a:cubicBezTo>
                      <a:pt x="5" y="6"/>
                      <a:pt x="5" y="8"/>
                      <a:pt x="5" y="8"/>
                    </a:cubicBezTo>
                    <a:cubicBezTo>
                      <a:pt x="5" y="8"/>
                      <a:pt x="3" y="7"/>
                      <a:pt x="2" y="7"/>
                    </a:cubicBezTo>
                    <a:cubicBezTo>
                      <a:pt x="3" y="7"/>
                      <a:pt x="0" y="10"/>
                      <a:pt x="1" y="9"/>
                    </a:cubicBezTo>
                    <a:cubicBezTo>
                      <a:pt x="0" y="11"/>
                      <a:pt x="8" y="10"/>
                      <a:pt x="8" y="10"/>
                    </a:cubicBezTo>
                    <a:cubicBezTo>
                      <a:pt x="9" y="10"/>
                      <a:pt x="13" y="11"/>
                      <a:pt x="13" y="11"/>
                    </a:cubicBezTo>
                    <a:cubicBezTo>
                      <a:pt x="12" y="11"/>
                      <a:pt x="11" y="11"/>
                      <a:pt x="11" y="12"/>
                    </a:cubicBezTo>
                    <a:cubicBezTo>
                      <a:pt x="11" y="12"/>
                      <a:pt x="12" y="13"/>
                      <a:pt x="12" y="13"/>
                    </a:cubicBezTo>
                    <a:cubicBezTo>
                      <a:pt x="11" y="14"/>
                      <a:pt x="9" y="14"/>
                      <a:pt x="8" y="14"/>
                    </a:cubicBezTo>
                    <a:cubicBezTo>
                      <a:pt x="8" y="14"/>
                      <a:pt x="2" y="15"/>
                      <a:pt x="3" y="15"/>
                    </a:cubicBezTo>
                    <a:cubicBezTo>
                      <a:pt x="5" y="16"/>
                      <a:pt x="8" y="15"/>
                      <a:pt x="10" y="16"/>
                    </a:cubicBezTo>
                    <a:cubicBezTo>
                      <a:pt x="11" y="17"/>
                      <a:pt x="11" y="18"/>
                      <a:pt x="12" y="18"/>
                    </a:cubicBezTo>
                    <a:cubicBezTo>
                      <a:pt x="12" y="18"/>
                      <a:pt x="14" y="17"/>
                      <a:pt x="15" y="17"/>
                    </a:cubicBezTo>
                    <a:cubicBezTo>
                      <a:pt x="14" y="17"/>
                      <a:pt x="13" y="18"/>
                      <a:pt x="13" y="18"/>
                    </a:cubicBezTo>
                    <a:cubicBezTo>
                      <a:pt x="13" y="19"/>
                      <a:pt x="15" y="18"/>
                      <a:pt x="15" y="18"/>
                    </a:cubicBezTo>
                    <a:cubicBezTo>
                      <a:pt x="16" y="19"/>
                      <a:pt x="8" y="23"/>
                      <a:pt x="10" y="23"/>
                    </a:cubicBezTo>
                    <a:cubicBezTo>
                      <a:pt x="12" y="24"/>
                      <a:pt x="14" y="23"/>
                      <a:pt x="15" y="23"/>
                    </a:cubicBezTo>
                    <a:cubicBezTo>
                      <a:pt x="17" y="23"/>
                      <a:pt x="19" y="23"/>
                      <a:pt x="21" y="24"/>
                    </a:cubicBezTo>
                    <a:cubicBezTo>
                      <a:pt x="20" y="23"/>
                      <a:pt x="20" y="24"/>
                      <a:pt x="20" y="24"/>
                    </a:cubicBezTo>
                    <a:cubicBezTo>
                      <a:pt x="21" y="25"/>
                      <a:pt x="22" y="25"/>
                      <a:pt x="22" y="25"/>
                    </a:cubicBezTo>
                    <a:cubicBezTo>
                      <a:pt x="24" y="26"/>
                      <a:pt x="27" y="26"/>
                      <a:pt x="29" y="26"/>
                    </a:cubicBezTo>
                    <a:cubicBezTo>
                      <a:pt x="31" y="26"/>
                      <a:pt x="31" y="25"/>
                      <a:pt x="33" y="25"/>
                    </a:cubicBezTo>
                    <a:cubicBezTo>
                      <a:pt x="35" y="24"/>
                      <a:pt x="37" y="24"/>
                      <a:pt x="39" y="23"/>
                    </a:cubicBezTo>
                    <a:cubicBezTo>
                      <a:pt x="42" y="21"/>
                      <a:pt x="43" y="20"/>
                      <a:pt x="46" y="19"/>
                    </a:cubicBezTo>
                    <a:cubicBezTo>
                      <a:pt x="48" y="19"/>
                      <a:pt x="49" y="16"/>
                      <a:pt x="52" y="16"/>
                    </a:cubicBezTo>
                    <a:cubicBezTo>
                      <a:pt x="52" y="15"/>
                      <a:pt x="53" y="15"/>
                      <a:pt x="52" y="14"/>
                    </a:cubicBezTo>
                    <a:cubicBezTo>
                      <a:pt x="51" y="13"/>
                      <a:pt x="53" y="13"/>
                      <a:pt x="54" y="13"/>
                    </a:cubicBezTo>
                    <a:cubicBezTo>
                      <a:pt x="54" y="13"/>
                      <a:pt x="52" y="12"/>
                      <a:pt x="52" y="12"/>
                    </a:cubicBezTo>
                    <a:cubicBezTo>
                      <a:pt x="52" y="11"/>
                      <a:pt x="54" y="10"/>
                      <a:pt x="53" y="10"/>
                    </a:cubicBezTo>
                    <a:cubicBezTo>
                      <a:pt x="51" y="9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" name="Freeform 406">
                <a:extLst>
                  <a:ext uri="{FF2B5EF4-FFF2-40B4-BE49-F238E27FC236}">
                    <a16:creationId xmlns:a16="http://schemas.microsoft.com/office/drawing/2014/main" id="{5E483154-E770-BE44-939B-01A33D6DD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85531" y="4439516"/>
                <a:ext cx="840764" cy="579771"/>
              </a:xfrm>
              <a:custGeom>
                <a:avLst/>
                <a:gdLst>
                  <a:gd name="T0" fmla="*/ 77 w 90"/>
                  <a:gd name="T1" fmla="*/ 2 h 62"/>
                  <a:gd name="T2" fmla="*/ 66 w 90"/>
                  <a:gd name="T3" fmla="*/ 6 h 62"/>
                  <a:gd name="T4" fmla="*/ 51 w 90"/>
                  <a:gd name="T5" fmla="*/ 8 h 62"/>
                  <a:gd name="T6" fmla="*/ 48 w 90"/>
                  <a:gd name="T7" fmla="*/ 9 h 62"/>
                  <a:gd name="T8" fmla="*/ 39 w 90"/>
                  <a:gd name="T9" fmla="*/ 11 h 62"/>
                  <a:gd name="T10" fmla="*/ 32 w 90"/>
                  <a:gd name="T11" fmla="*/ 14 h 62"/>
                  <a:gd name="T12" fmla="*/ 26 w 90"/>
                  <a:gd name="T13" fmla="*/ 19 h 62"/>
                  <a:gd name="T14" fmla="*/ 26 w 90"/>
                  <a:gd name="T15" fmla="*/ 21 h 62"/>
                  <a:gd name="T16" fmla="*/ 27 w 90"/>
                  <a:gd name="T17" fmla="*/ 23 h 62"/>
                  <a:gd name="T18" fmla="*/ 23 w 90"/>
                  <a:gd name="T19" fmla="*/ 25 h 62"/>
                  <a:gd name="T20" fmla="*/ 21 w 90"/>
                  <a:gd name="T21" fmla="*/ 28 h 62"/>
                  <a:gd name="T22" fmla="*/ 21 w 90"/>
                  <a:gd name="T23" fmla="*/ 29 h 62"/>
                  <a:gd name="T24" fmla="*/ 14 w 90"/>
                  <a:gd name="T25" fmla="*/ 31 h 62"/>
                  <a:gd name="T26" fmla="*/ 19 w 90"/>
                  <a:gd name="T27" fmla="*/ 34 h 62"/>
                  <a:gd name="T28" fmla="*/ 9 w 90"/>
                  <a:gd name="T29" fmla="*/ 38 h 62"/>
                  <a:gd name="T30" fmla="*/ 6 w 90"/>
                  <a:gd name="T31" fmla="*/ 41 h 62"/>
                  <a:gd name="T32" fmla="*/ 5 w 90"/>
                  <a:gd name="T33" fmla="*/ 47 h 62"/>
                  <a:gd name="T34" fmla="*/ 4 w 90"/>
                  <a:gd name="T35" fmla="*/ 53 h 62"/>
                  <a:gd name="T36" fmla="*/ 12 w 90"/>
                  <a:gd name="T37" fmla="*/ 55 h 62"/>
                  <a:gd name="T38" fmla="*/ 12 w 90"/>
                  <a:gd name="T39" fmla="*/ 56 h 62"/>
                  <a:gd name="T40" fmla="*/ 16 w 90"/>
                  <a:gd name="T41" fmla="*/ 62 h 62"/>
                  <a:gd name="T42" fmla="*/ 26 w 90"/>
                  <a:gd name="T43" fmla="*/ 61 h 62"/>
                  <a:gd name="T44" fmla="*/ 26 w 90"/>
                  <a:gd name="T45" fmla="*/ 59 h 62"/>
                  <a:gd name="T46" fmla="*/ 20 w 90"/>
                  <a:gd name="T47" fmla="*/ 48 h 62"/>
                  <a:gd name="T48" fmla="*/ 20 w 90"/>
                  <a:gd name="T49" fmla="*/ 42 h 62"/>
                  <a:gd name="T50" fmla="*/ 22 w 90"/>
                  <a:gd name="T51" fmla="*/ 40 h 62"/>
                  <a:gd name="T52" fmla="*/ 21 w 90"/>
                  <a:gd name="T53" fmla="*/ 36 h 62"/>
                  <a:gd name="T54" fmla="*/ 27 w 90"/>
                  <a:gd name="T55" fmla="*/ 34 h 62"/>
                  <a:gd name="T56" fmla="*/ 27 w 90"/>
                  <a:gd name="T57" fmla="*/ 32 h 62"/>
                  <a:gd name="T58" fmla="*/ 32 w 90"/>
                  <a:gd name="T59" fmla="*/ 31 h 62"/>
                  <a:gd name="T60" fmla="*/ 35 w 90"/>
                  <a:gd name="T61" fmla="*/ 29 h 62"/>
                  <a:gd name="T62" fmla="*/ 35 w 90"/>
                  <a:gd name="T63" fmla="*/ 26 h 62"/>
                  <a:gd name="T64" fmla="*/ 42 w 90"/>
                  <a:gd name="T65" fmla="*/ 24 h 62"/>
                  <a:gd name="T66" fmla="*/ 45 w 90"/>
                  <a:gd name="T67" fmla="*/ 22 h 62"/>
                  <a:gd name="T68" fmla="*/ 58 w 90"/>
                  <a:gd name="T69" fmla="*/ 15 h 62"/>
                  <a:gd name="T70" fmla="*/ 81 w 90"/>
                  <a:gd name="T71" fmla="*/ 8 h 62"/>
                  <a:gd name="T72" fmla="*/ 84 w 90"/>
                  <a:gd name="T73" fmla="*/ 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0" h="62">
                    <a:moveTo>
                      <a:pt x="84" y="1"/>
                    </a:moveTo>
                    <a:cubicBezTo>
                      <a:pt x="81" y="1"/>
                      <a:pt x="80" y="0"/>
                      <a:pt x="77" y="2"/>
                    </a:cubicBezTo>
                    <a:cubicBezTo>
                      <a:pt x="76" y="2"/>
                      <a:pt x="72" y="3"/>
                      <a:pt x="73" y="4"/>
                    </a:cubicBezTo>
                    <a:cubicBezTo>
                      <a:pt x="72" y="4"/>
                      <a:pt x="68" y="6"/>
                      <a:pt x="66" y="6"/>
                    </a:cubicBezTo>
                    <a:cubicBezTo>
                      <a:pt x="64" y="6"/>
                      <a:pt x="61" y="7"/>
                      <a:pt x="59" y="8"/>
                    </a:cubicBezTo>
                    <a:cubicBezTo>
                      <a:pt x="56" y="8"/>
                      <a:pt x="54" y="8"/>
                      <a:pt x="51" y="8"/>
                    </a:cubicBezTo>
                    <a:cubicBezTo>
                      <a:pt x="51" y="8"/>
                      <a:pt x="45" y="8"/>
                      <a:pt x="46" y="9"/>
                    </a:cubicBezTo>
                    <a:cubicBezTo>
                      <a:pt x="46" y="9"/>
                      <a:pt x="48" y="9"/>
                      <a:pt x="48" y="9"/>
                    </a:cubicBezTo>
                    <a:cubicBezTo>
                      <a:pt x="47" y="10"/>
                      <a:pt x="45" y="10"/>
                      <a:pt x="44" y="11"/>
                    </a:cubicBezTo>
                    <a:cubicBezTo>
                      <a:pt x="43" y="11"/>
                      <a:pt x="41" y="11"/>
                      <a:pt x="39" y="11"/>
                    </a:cubicBezTo>
                    <a:cubicBezTo>
                      <a:pt x="38" y="11"/>
                      <a:pt x="38" y="11"/>
                      <a:pt x="36" y="12"/>
                    </a:cubicBezTo>
                    <a:cubicBezTo>
                      <a:pt x="35" y="15"/>
                      <a:pt x="34" y="14"/>
                      <a:pt x="32" y="14"/>
                    </a:cubicBezTo>
                    <a:cubicBezTo>
                      <a:pt x="30" y="15"/>
                      <a:pt x="31" y="17"/>
                      <a:pt x="28" y="17"/>
                    </a:cubicBezTo>
                    <a:cubicBezTo>
                      <a:pt x="26" y="17"/>
                      <a:pt x="27" y="19"/>
                      <a:pt x="26" y="19"/>
                    </a:cubicBezTo>
                    <a:cubicBezTo>
                      <a:pt x="25" y="20"/>
                      <a:pt x="22" y="18"/>
                      <a:pt x="23" y="19"/>
                    </a:cubicBezTo>
                    <a:cubicBezTo>
                      <a:pt x="23" y="20"/>
                      <a:pt x="26" y="21"/>
                      <a:pt x="26" y="21"/>
                    </a:cubicBezTo>
                    <a:cubicBezTo>
                      <a:pt x="26" y="21"/>
                      <a:pt x="22" y="22"/>
                      <a:pt x="22" y="22"/>
                    </a:cubicBezTo>
                    <a:cubicBezTo>
                      <a:pt x="22" y="23"/>
                      <a:pt x="27" y="23"/>
                      <a:pt x="27" y="23"/>
                    </a:cubicBezTo>
                    <a:cubicBezTo>
                      <a:pt x="27" y="24"/>
                      <a:pt x="20" y="24"/>
                      <a:pt x="21" y="25"/>
                    </a:cubicBezTo>
                    <a:cubicBezTo>
                      <a:pt x="21" y="24"/>
                      <a:pt x="23" y="25"/>
                      <a:pt x="23" y="25"/>
                    </a:cubicBezTo>
                    <a:cubicBezTo>
                      <a:pt x="21" y="26"/>
                      <a:pt x="20" y="25"/>
                      <a:pt x="20" y="26"/>
                    </a:cubicBezTo>
                    <a:cubicBezTo>
                      <a:pt x="19" y="27"/>
                      <a:pt x="21" y="28"/>
                      <a:pt x="21" y="28"/>
                    </a:cubicBezTo>
                    <a:cubicBezTo>
                      <a:pt x="20" y="28"/>
                      <a:pt x="19" y="28"/>
                      <a:pt x="18" y="28"/>
                    </a:cubicBezTo>
                    <a:cubicBezTo>
                      <a:pt x="18" y="28"/>
                      <a:pt x="20" y="29"/>
                      <a:pt x="21" y="29"/>
                    </a:cubicBezTo>
                    <a:cubicBezTo>
                      <a:pt x="19" y="29"/>
                      <a:pt x="18" y="29"/>
                      <a:pt x="17" y="30"/>
                    </a:cubicBezTo>
                    <a:cubicBezTo>
                      <a:pt x="16" y="31"/>
                      <a:pt x="15" y="31"/>
                      <a:pt x="14" y="31"/>
                    </a:cubicBezTo>
                    <a:cubicBezTo>
                      <a:pt x="12" y="32"/>
                      <a:pt x="12" y="33"/>
                      <a:pt x="14" y="33"/>
                    </a:cubicBezTo>
                    <a:cubicBezTo>
                      <a:pt x="15" y="33"/>
                      <a:pt x="18" y="34"/>
                      <a:pt x="19" y="34"/>
                    </a:cubicBezTo>
                    <a:cubicBezTo>
                      <a:pt x="17" y="35"/>
                      <a:pt x="15" y="33"/>
                      <a:pt x="15" y="36"/>
                    </a:cubicBezTo>
                    <a:cubicBezTo>
                      <a:pt x="15" y="37"/>
                      <a:pt x="10" y="37"/>
                      <a:pt x="9" y="38"/>
                    </a:cubicBezTo>
                    <a:cubicBezTo>
                      <a:pt x="8" y="39"/>
                      <a:pt x="9" y="39"/>
                      <a:pt x="9" y="40"/>
                    </a:cubicBezTo>
                    <a:cubicBezTo>
                      <a:pt x="9" y="40"/>
                      <a:pt x="6" y="41"/>
                      <a:pt x="6" y="41"/>
                    </a:cubicBezTo>
                    <a:cubicBezTo>
                      <a:pt x="2" y="42"/>
                      <a:pt x="7" y="42"/>
                      <a:pt x="7" y="43"/>
                    </a:cubicBezTo>
                    <a:cubicBezTo>
                      <a:pt x="8" y="44"/>
                      <a:pt x="5" y="47"/>
                      <a:pt x="5" y="47"/>
                    </a:cubicBezTo>
                    <a:cubicBezTo>
                      <a:pt x="3" y="49"/>
                      <a:pt x="0" y="47"/>
                      <a:pt x="0" y="51"/>
                    </a:cubicBezTo>
                    <a:cubicBezTo>
                      <a:pt x="0" y="55"/>
                      <a:pt x="2" y="53"/>
                      <a:pt x="4" y="53"/>
                    </a:cubicBezTo>
                    <a:cubicBezTo>
                      <a:pt x="6" y="54"/>
                      <a:pt x="7" y="55"/>
                      <a:pt x="9" y="54"/>
                    </a:cubicBezTo>
                    <a:cubicBezTo>
                      <a:pt x="9" y="54"/>
                      <a:pt x="11" y="56"/>
                      <a:pt x="12" y="55"/>
                    </a:cubicBezTo>
                    <a:cubicBezTo>
                      <a:pt x="12" y="55"/>
                      <a:pt x="10" y="55"/>
                      <a:pt x="10" y="56"/>
                    </a:cubicBezTo>
                    <a:cubicBezTo>
                      <a:pt x="11" y="56"/>
                      <a:pt x="12" y="56"/>
                      <a:pt x="12" y="56"/>
                    </a:cubicBezTo>
                    <a:cubicBezTo>
                      <a:pt x="12" y="56"/>
                      <a:pt x="10" y="60"/>
                      <a:pt x="10" y="60"/>
                    </a:cubicBezTo>
                    <a:cubicBezTo>
                      <a:pt x="12" y="61"/>
                      <a:pt x="14" y="61"/>
                      <a:pt x="16" y="62"/>
                    </a:cubicBezTo>
                    <a:cubicBezTo>
                      <a:pt x="19" y="62"/>
                      <a:pt x="20" y="62"/>
                      <a:pt x="23" y="62"/>
                    </a:cubicBezTo>
                    <a:cubicBezTo>
                      <a:pt x="24" y="61"/>
                      <a:pt x="25" y="61"/>
                      <a:pt x="26" y="61"/>
                    </a:cubicBezTo>
                    <a:cubicBezTo>
                      <a:pt x="27" y="62"/>
                      <a:pt x="28" y="62"/>
                      <a:pt x="30" y="62"/>
                    </a:cubicBezTo>
                    <a:cubicBezTo>
                      <a:pt x="31" y="62"/>
                      <a:pt x="27" y="59"/>
                      <a:pt x="26" y="59"/>
                    </a:cubicBezTo>
                    <a:cubicBezTo>
                      <a:pt x="24" y="57"/>
                      <a:pt x="23" y="55"/>
                      <a:pt x="22" y="53"/>
                    </a:cubicBezTo>
                    <a:cubicBezTo>
                      <a:pt x="20" y="51"/>
                      <a:pt x="21" y="50"/>
                      <a:pt x="20" y="48"/>
                    </a:cubicBezTo>
                    <a:cubicBezTo>
                      <a:pt x="19" y="45"/>
                      <a:pt x="18" y="45"/>
                      <a:pt x="20" y="43"/>
                    </a:cubicBezTo>
                    <a:cubicBezTo>
                      <a:pt x="21" y="43"/>
                      <a:pt x="20" y="43"/>
                      <a:pt x="20" y="42"/>
                    </a:cubicBezTo>
                    <a:cubicBezTo>
                      <a:pt x="21" y="41"/>
                      <a:pt x="24" y="42"/>
                      <a:pt x="24" y="41"/>
                    </a:cubicBezTo>
                    <a:cubicBezTo>
                      <a:pt x="24" y="41"/>
                      <a:pt x="22" y="40"/>
                      <a:pt x="22" y="40"/>
                    </a:cubicBezTo>
                    <a:cubicBezTo>
                      <a:pt x="23" y="39"/>
                      <a:pt x="26" y="40"/>
                      <a:pt x="26" y="39"/>
                    </a:cubicBezTo>
                    <a:cubicBezTo>
                      <a:pt x="26" y="38"/>
                      <a:pt x="21" y="37"/>
                      <a:pt x="21" y="36"/>
                    </a:cubicBezTo>
                    <a:cubicBezTo>
                      <a:pt x="21" y="36"/>
                      <a:pt x="29" y="37"/>
                      <a:pt x="29" y="37"/>
                    </a:cubicBezTo>
                    <a:cubicBezTo>
                      <a:pt x="29" y="36"/>
                      <a:pt x="27" y="35"/>
                      <a:pt x="27" y="34"/>
                    </a:cubicBezTo>
                    <a:cubicBezTo>
                      <a:pt x="27" y="33"/>
                      <a:pt x="30" y="35"/>
                      <a:pt x="31" y="34"/>
                    </a:cubicBezTo>
                    <a:cubicBezTo>
                      <a:pt x="31" y="33"/>
                      <a:pt x="27" y="31"/>
                      <a:pt x="27" y="32"/>
                    </a:cubicBezTo>
                    <a:cubicBezTo>
                      <a:pt x="27" y="31"/>
                      <a:pt x="31" y="33"/>
                      <a:pt x="32" y="32"/>
                    </a:cubicBezTo>
                    <a:cubicBezTo>
                      <a:pt x="32" y="32"/>
                      <a:pt x="33" y="31"/>
                      <a:pt x="32" y="31"/>
                    </a:cubicBezTo>
                    <a:cubicBezTo>
                      <a:pt x="32" y="31"/>
                      <a:pt x="30" y="29"/>
                      <a:pt x="30" y="29"/>
                    </a:cubicBezTo>
                    <a:cubicBezTo>
                      <a:pt x="32" y="29"/>
                      <a:pt x="33" y="30"/>
                      <a:pt x="35" y="29"/>
                    </a:cubicBezTo>
                    <a:cubicBezTo>
                      <a:pt x="35" y="28"/>
                      <a:pt x="37" y="27"/>
                      <a:pt x="37" y="27"/>
                    </a:cubicBezTo>
                    <a:cubicBezTo>
                      <a:pt x="37" y="26"/>
                      <a:pt x="35" y="26"/>
                      <a:pt x="35" y="26"/>
                    </a:cubicBezTo>
                    <a:cubicBezTo>
                      <a:pt x="36" y="26"/>
                      <a:pt x="39" y="26"/>
                      <a:pt x="39" y="24"/>
                    </a:cubicBezTo>
                    <a:cubicBezTo>
                      <a:pt x="39" y="22"/>
                      <a:pt x="41" y="25"/>
                      <a:pt x="42" y="24"/>
                    </a:cubicBezTo>
                    <a:cubicBezTo>
                      <a:pt x="42" y="24"/>
                      <a:pt x="41" y="23"/>
                      <a:pt x="41" y="23"/>
                    </a:cubicBezTo>
                    <a:cubicBezTo>
                      <a:pt x="42" y="22"/>
                      <a:pt x="45" y="23"/>
                      <a:pt x="45" y="22"/>
                    </a:cubicBezTo>
                    <a:cubicBezTo>
                      <a:pt x="46" y="21"/>
                      <a:pt x="45" y="20"/>
                      <a:pt x="44" y="20"/>
                    </a:cubicBezTo>
                    <a:cubicBezTo>
                      <a:pt x="49" y="18"/>
                      <a:pt x="53" y="16"/>
                      <a:pt x="58" y="15"/>
                    </a:cubicBezTo>
                    <a:cubicBezTo>
                      <a:pt x="61" y="14"/>
                      <a:pt x="65" y="13"/>
                      <a:pt x="68" y="12"/>
                    </a:cubicBezTo>
                    <a:cubicBezTo>
                      <a:pt x="73" y="11"/>
                      <a:pt x="77" y="10"/>
                      <a:pt x="81" y="8"/>
                    </a:cubicBezTo>
                    <a:cubicBezTo>
                      <a:pt x="83" y="8"/>
                      <a:pt x="86" y="6"/>
                      <a:pt x="88" y="4"/>
                    </a:cubicBezTo>
                    <a:cubicBezTo>
                      <a:pt x="90" y="2"/>
                      <a:pt x="86" y="1"/>
                      <a:pt x="84" y="1"/>
                    </a:cubicBezTo>
                    <a:cubicBezTo>
                      <a:pt x="82" y="1"/>
                      <a:pt x="86" y="1"/>
                      <a:pt x="84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" name="Freeform 407">
                <a:extLst>
                  <a:ext uri="{FF2B5EF4-FFF2-40B4-BE49-F238E27FC236}">
                    <a16:creationId xmlns:a16="http://schemas.microsoft.com/office/drawing/2014/main" id="{D1EAB8F9-3332-3B44-B4D1-0D0371820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41584" y="4197415"/>
                <a:ext cx="299364" cy="149721"/>
              </a:xfrm>
              <a:custGeom>
                <a:avLst/>
                <a:gdLst>
                  <a:gd name="T0" fmla="*/ 16 w 32"/>
                  <a:gd name="T1" fmla="*/ 6 h 16"/>
                  <a:gd name="T2" fmla="*/ 19 w 32"/>
                  <a:gd name="T3" fmla="*/ 1 h 16"/>
                  <a:gd name="T4" fmla="*/ 16 w 32"/>
                  <a:gd name="T5" fmla="*/ 0 h 16"/>
                  <a:gd name="T6" fmla="*/ 15 w 32"/>
                  <a:gd name="T7" fmla="*/ 2 h 16"/>
                  <a:gd name="T8" fmla="*/ 10 w 32"/>
                  <a:gd name="T9" fmla="*/ 2 h 16"/>
                  <a:gd name="T10" fmla="*/ 9 w 32"/>
                  <a:gd name="T11" fmla="*/ 4 h 16"/>
                  <a:gd name="T12" fmla="*/ 12 w 32"/>
                  <a:gd name="T13" fmla="*/ 4 h 16"/>
                  <a:gd name="T14" fmla="*/ 10 w 32"/>
                  <a:gd name="T15" fmla="*/ 8 h 16"/>
                  <a:gd name="T16" fmla="*/ 5 w 32"/>
                  <a:gd name="T17" fmla="*/ 10 h 16"/>
                  <a:gd name="T18" fmla="*/ 1 w 32"/>
                  <a:gd name="T19" fmla="*/ 15 h 16"/>
                  <a:gd name="T20" fmla="*/ 8 w 32"/>
                  <a:gd name="T21" fmla="*/ 15 h 16"/>
                  <a:gd name="T22" fmla="*/ 17 w 32"/>
                  <a:gd name="T23" fmla="*/ 14 h 16"/>
                  <a:gd name="T24" fmla="*/ 28 w 32"/>
                  <a:gd name="T25" fmla="*/ 12 h 16"/>
                  <a:gd name="T26" fmla="*/ 29 w 32"/>
                  <a:gd name="T27" fmla="*/ 7 h 16"/>
                  <a:gd name="T28" fmla="*/ 22 w 32"/>
                  <a:gd name="T29" fmla="*/ 3 h 16"/>
                  <a:gd name="T30" fmla="*/ 16 w 32"/>
                  <a:gd name="T31" fmla="*/ 6 h 16"/>
                  <a:gd name="T32" fmla="*/ 16 w 32"/>
                  <a:gd name="T33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16">
                    <a:moveTo>
                      <a:pt x="16" y="6"/>
                    </a:moveTo>
                    <a:cubicBezTo>
                      <a:pt x="16" y="6"/>
                      <a:pt x="19" y="2"/>
                      <a:pt x="19" y="1"/>
                    </a:cubicBezTo>
                    <a:cubicBezTo>
                      <a:pt x="18" y="0"/>
                      <a:pt x="17" y="0"/>
                      <a:pt x="16" y="0"/>
                    </a:cubicBezTo>
                    <a:cubicBezTo>
                      <a:pt x="15" y="0"/>
                      <a:pt x="15" y="2"/>
                      <a:pt x="15" y="2"/>
                    </a:cubicBezTo>
                    <a:cubicBezTo>
                      <a:pt x="13" y="2"/>
                      <a:pt x="12" y="0"/>
                      <a:pt x="10" y="2"/>
                    </a:cubicBezTo>
                    <a:cubicBezTo>
                      <a:pt x="10" y="2"/>
                      <a:pt x="8" y="3"/>
                      <a:pt x="9" y="4"/>
                    </a:cubicBezTo>
                    <a:cubicBezTo>
                      <a:pt x="10" y="4"/>
                      <a:pt x="11" y="5"/>
                      <a:pt x="12" y="4"/>
                    </a:cubicBezTo>
                    <a:cubicBezTo>
                      <a:pt x="10" y="5"/>
                      <a:pt x="5" y="6"/>
                      <a:pt x="10" y="8"/>
                    </a:cubicBezTo>
                    <a:cubicBezTo>
                      <a:pt x="7" y="7"/>
                      <a:pt x="6" y="8"/>
                      <a:pt x="5" y="10"/>
                    </a:cubicBezTo>
                    <a:cubicBezTo>
                      <a:pt x="4" y="11"/>
                      <a:pt x="0" y="15"/>
                      <a:pt x="1" y="15"/>
                    </a:cubicBezTo>
                    <a:cubicBezTo>
                      <a:pt x="3" y="16"/>
                      <a:pt x="6" y="16"/>
                      <a:pt x="8" y="15"/>
                    </a:cubicBezTo>
                    <a:cubicBezTo>
                      <a:pt x="11" y="13"/>
                      <a:pt x="14" y="13"/>
                      <a:pt x="17" y="14"/>
                    </a:cubicBezTo>
                    <a:cubicBezTo>
                      <a:pt x="21" y="14"/>
                      <a:pt x="24" y="13"/>
                      <a:pt x="28" y="12"/>
                    </a:cubicBezTo>
                    <a:cubicBezTo>
                      <a:pt x="30" y="11"/>
                      <a:pt x="32" y="8"/>
                      <a:pt x="29" y="7"/>
                    </a:cubicBezTo>
                    <a:cubicBezTo>
                      <a:pt x="27" y="6"/>
                      <a:pt x="24" y="2"/>
                      <a:pt x="22" y="3"/>
                    </a:cubicBezTo>
                    <a:cubicBezTo>
                      <a:pt x="20" y="3"/>
                      <a:pt x="18" y="6"/>
                      <a:pt x="16" y="6"/>
                    </a:cubicBezTo>
                    <a:cubicBezTo>
                      <a:pt x="15" y="6"/>
                      <a:pt x="17" y="6"/>
                      <a:pt x="16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" name="Freeform 408">
                <a:extLst>
                  <a:ext uri="{FF2B5EF4-FFF2-40B4-BE49-F238E27FC236}">
                    <a16:creationId xmlns:a16="http://schemas.microsoft.com/office/drawing/2014/main" id="{A7EC1844-891D-474E-BDC4-9DE2660202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99546" y="4111405"/>
                <a:ext cx="280255" cy="149721"/>
              </a:xfrm>
              <a:custGeom>
                <a:avLst/>
                <a:gdLst>
                  <a:gd name="T0" fmla="*/ 26 w 30"/>
                  <a:gd name="T1" fmla="*/ 10 h 16"/>
                  <a:gd name="T2" fmla="*/ 28 w 30"/>
                  <a:gd name="T3" fmla="*/ 7 h 16"/>
                  <a:gd name="T4" fmla="*/ 29 w 30"/>
                  <a:gd name="T5" fmla="*/ 5 h 16"/>
                  <a:gd name="T6" fmla="*/ 26 w 30"/>
                  <a:gd name="T7" fmla="*/ 3 h 16"/>
                  <a:gd name="T8" fmla="*/ 22 w 30"/>
                  <a:gd name="T9" fmla="*/ 3 h 16"/>
                  <a:gd name="T10" fmla="*/ 17 w 30"/>
                  <a:gd name="T11" fmla="*/ 4 h 16"/>
                  <a:gd name="T12" fmla="*/ 18 w 30"/>
                  <a:gd name="T13" fmla="*/ 1 h 16"/>
                  <a:gd name="T14" fmla="*/ 12 w 30"/>
                  <a:gd name="T15" fmla="*/ 1 h 16"/>
                  <a:gd name="T16" fmla="*/ 5 w 30"/>
                  <a:gd name="T17" fmla="*/ 4 h 16"/>
                  <a:gd name="T18" fmla="*/ 7 w 30"/>
                  <a:gd name="T19" fmla="*/ 4 h 16"/>
                  <a:gd name="T20" fmla="*/ 0 w 30"/>
                  <a:gd name="T21" fmla="*/ 8 h 16"/>
                  <a:gd name="T22" fmla="*/ 4 w 30"/>
                  <a:gd name="T23" fmla="*/ 9 h 16"/>
                  <a:gd name="T24" fmla="*/ 7 w 30"/>
                  <a:gd name="T25" fmla="*/ 12 h 16"/>
                  <a:gd name="T26" fmla="*/ 12 w 30"/>
                  <a:gd name="T27" fmla="*/ 13 h 16"/>
                  <a:gd name="T28" fmla="*/ 19 w 30"/>
                  <a:gd name="T29" fmla="*/ 16 h 16"/>
                  <a:gd name="T30" fmla="*/ 28 w 30"/>
                  <a:gd name="T31" fmla="*/ 15 h 16"/>
                  <a:gd name="T32" fmla="*/ 26 w 30"/>
                  <a:gd name="T33" fmla="*/ 10 h 16"/>
                  <a:gd name="T34" fmla="*/ 26 w 30"/>
                  <a:gd name="T35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" h="16">
                    <a:moveTo>
                      <a:pt x="26" y="10"/>
                    </a:moveTo>
                    <a:cubicBezTo>
                      <a:pt x="29" y="11"/>
                      <a:pt x="27" y="9"/>
                      <a:pt x="28" y="7"/>
                    </a:cubicBezTo>
                    <a:cubicBezTo>
                      <a:pt x="28" y="6"/>
                      <a:pt x="29" y="6"/>
                      <a:pt x="29" y="5"/>
                    </a:cubicBezTo>
                    <a:cubicBezTo>
                      <a:pt x="29" y="4"/>
                      <a:pt x="27" y="3"/>
                      <a:pt x="26" y="3"/>
                    </a:cubicBezTo>
                    <a:cubicBezTo>
                      <a:pt x="25" y="2"/>
                      <a:pt x="23" y="2"/>
                      <a:pt x="22" y="3"/>
                    </a:cubicBezTo>
                    <a:cubicBezTo>
                      <a:pt x="22" y="3"/>
                      <a:pt x="17" y="4"/>
                      <a:pt x="17" y="4"/>
                    </a:cubicBezTo>
                    <a:cubicBezTo>
                      <a:pt x="17" y="4"/>
                      <a:pt x="21" y="2"/>
                      <a:pt x="18" y="1"/>
                    </a:cubicBezTo>
                    <a:cubicBezTo>
                      <a:pt x="16" y="0"/>
                      <a:pt x="14" y="1"/>
                      <a:pt x="12" y="1"/>
                    </a:cubicBezTo>
                    <a:cubicBezTo>
                      <a:pt x="11" y="1"/>
                      <a:pt x="6" y="2"/>
                      <a:pt x="5" y="4"/>
                    </a:cubicBezTo>
                    <a:cubicBezTo>
                      <a:pt x="5" y="4"/>
                      <a:pt x="7" y="4"/>
                      <a:pt x="7" y="4"/>
                    </a:cubicBezTo>
                    <a:cubicBezTo>
                      <a:pt x="7" y="4"/>
                      <a:pt x="0" y="7"/>
                      <a:pt x="0" y="8"/>
                    </a:cubicBezTo>
                    <a:cubicBezTo>
                      <a:pt x="0" y="8"/>
                      <a:pt x="4" y="9"/>
                      <a:pt x="4" y="9"/>
                    </a:cubicBezTo>
                    <a:cubicBezTo>
                      <a:pt x="5" y="9"/>
                      <a:pt x="6" y="11"/>
                      <a:pt x="7" y="12"/>
                    </a:cubicBezTo>
                    <a:cubicBezTo>
                      <a:pt x="9" y="13"/>
                      <a:pt x="10" y="13"/>
                      <a:pt x="12" y="13"/>
                    </a:cubicBezTo>
                    <a:cubicBezTo>
                      <a:pt x="14" y="14"/>
                      <a:pt x="17" y="16"/>
                      <a:pt x="19" y="16"/>
                    </a:cubicBezTo>
                    <a:cubicBezTo>
                      <a:pt x="22" y="16"/>
                      <a:pt x="25" y="16"/>
                      <a:pt x="28" y="15"/>
                    </a:cubicBezTo>
                    <a:cubicBezTo>
                      <a:pt x="30" y="15"/>
                      <a:pt x="26" y="10"/>
                      <a:pt x="26" y="10"/>
                    </a:cubicBezTo>
                    <a:cubicBezTo>
                      <a:pt x="27" y="10"/>
                      <a:pt x="25" y="10"/>
                      <a:pt x="26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" name="Freeform 409">
                <a:extLst>
                  <a:ext uri="{FF2B5EF4-FFF2-40B4-BE49-F238E27FC236}">
                    <a16:creationId xmlns:a16="http://schemas.microsoft.com/office/drawing/2014/main" id="{223A1819-273B-FC4D-A498-825FB438E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16742" y="4120960"/>
                <a:ext cx="140127" cy="47785"/>
              </a:xfrm>
              <a:custGeom>
                <a:avLst/>
                <a:gdLst>
                  <a:gd name="T0" fmla="*/ 9 w 15"/>
                  <a:gd name="T1" fmla="*/ 1 h 5"/>
                  <a:gd name="T2" fmla="*/ 4 w 15"/>
                  <a:gd name="T3" fmla="*/ 1 h 5"/>
                  <a:gd name="T4" fmla="*/ 0 w 15"/>
                  <a:gd name="T5" fmla="*/ 1 h 5"/>
                  <a:gd name="T6" fmla="*/ 1 w 15"/>
                  <a:gd name="T7" fmla="*/ 3 h 5"/>
                  <a:gd name="T8" fmla="*/ 6 w 15"/>
                  <a:gd name="T9" fmla="*/ 5 h 5"/>
                  <a:gd name="T10" fmla="*/ 9 w 15"/>
                  <a:gd name="T11" fmla="*/ 1 h 5"/>
                  <a:gd name="T12" fmla="*/ 9 w 15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5">
                    <a:moveTo>
                      <a:pt x="9" y="1"/>
                    </a:moveTo>
                    <a:cubicBezTo>
                      <a:pt x="8" y="1"/>
                      <a:pt x="6" y="1"/>
                      <a:pt x="4" y="1"/>
                    </a:cubicBezTo>
                    <a:cubicBezTo>
                      <a:pt x="3" y="1"/>
                      <a:pt x="1" y="0"/>
                      <a:pt x="0" y="1"/>
                    </a:cubicBezTo>
                    <a:cubicBezTo>
                      <a:pt x="0" y="1"/>
                      <a:pt x="0" y="3"/>
                      <a:pt x="1" y="3"/>
                    </a:cubicBezTo>
                    <a:cubicBezTo>
                      <a:pt x="3" y="4"/>
                      <a:pt x="4" y="5"/>
                      <a:pt x="6" y="5"/>
                    </a:cubicBezTo>
                    <a:cubicBezTo>
                      <a:pt x="8" y="5"/>
                      <a:pt x="15" y="2"/>
                      <a:pt x="9" y="1"/>
                    </a:cubicBezTo>
                    <a:cubicBezTo>
                      <a:pt x="8" y="1"/>
                      <a:pt x="10" y="2"/>
                      <a:pt x="9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" name="Freeform 410">
                <a:extLst>
                  <a:ext uri="{FF2B5EF4-FFF2-40B4-BE49-F238E27FC236}">
                    <a16:creationId xmlns:a16="http://schemas.microsoft.com/office/drawing/2014/main" id="{864D6C2F-16CA-CF43-995B-2860ABEA6F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42219" y="3990355"/>
                <a:ext cx="235667" cy="149721"/>
              </a:xfrm>
              <a:custGeom>
                <a:avLst/>
                <a:gdLst>
                  <a:gd name="T0" fmla="*/ 7 w 25"/>
                  <a:gd name="T1" fmla="*/ 15 h 16"/>
                  <a:gd name="T2" fmla="*/ 3 w 25"/>
                  <a:gd name="T3" fmla="*/ 13 h 16"/>
                  <a:gd name="T4" fmla="*/ 4 w 25"/>
                  <a:gd name="T5" fmla="*/ 12 h 16"/>
                  <a:gd name="T6" fmla="*/ 0 w 25"/>
                  <a:gd name="T7" fmla="*/ 12 h 16"/>
                  <a:gd name="T8" fmla="*/ 3 w 25"/>
                  <a:gd name="T9" fmla="*/ 11 h 16"/>
                  <a:gd name="T10" fmla="*/ 2 w 25"/>
                  <a:gd name="T11" fmla="*/ 10 h 16"/>
                  <a:gd name="T12" fmla="*/ 6 w 25"/>
                  <a:gd name="T13" fmla="*/ 6 h 16"/>
                  <a:gd name="T14" fmla="*/ 5 w 25"/>
                  <a:gd name="T15" fmla="*/ 6 h 16"/>
                  <a:gd name="T16" fmla="*/ 11 w 25"/>
                  <a:gd name="T17" fmla="*/ 3 h 16"/>
                  <a:gd name="T18" fmla="*/ 18 w 25"/>
                  <a:gd name="T19" fmla="*/ 0 h 16"/>
                  <a:gd name="T20" fmla="*/ 20 w 25"/>
                  <a:gd name="T21" fmla="*/ 4 h 16"/>
                  <a:gd name="T22" fmla="*/ 25 w 25"/>
                  <a:gd name="T23" fmla="*/ 7 h 16"/>
                  <a:gd name="T24" fmla="*/ 21 w 25"/>
                  <a:gd name="T25" fmla="*/ 9 h 16"/>
                  <a:gd name="T26" fmla="*/ 23 w 25"/>
                  <a:gd name="T27" fmla="*/ 12 h 16"/>
                  <a:gd name="T28" fmla="*/ 19 w 25"/>
                  <a:gd name="T29" fmla="*/ 13 h 16"/>
                  <a:gd name="T30" fmla="*/ 7 w 25"/>
                  <a:gd name="T31" fmla="*/ 15 h 16"/>
                  <a:gd name="T32" fmla="*/ 7 w 25"/>
                  <a:gd name="T33" fmla="*/ 1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6">
                    <a:moveTo>
                      <a:pt x="7" y="15"/>
                    </a:moveTo>
                    <a:cubicBezTo>
                      <a:pt x="6" y="14"/>
                      <a:pt x="4" y="14"/>
                      <a:pt x="3" y="13"/>
                    </a:cubicBezTo>
                    <a:cubicBezTo>
                      <a:pt x="2" y="12"/>
                      <a:pt x="4" y="12"/>
                      <a:pt x="4" y="12"/>
                    </a:cubicBezTo>
                    <a:cubicBezTo>
                      <a:pt x="4" y="12"/>
                      <a:pt x="0" y="13"/>
                      <a:pt x="0" y="12"/>
                    </a:cubicBezTo>
                    <a:cubicBezTo>
                      <a:pt x="0" y="10"/>
                      <a:pt x="3" y="11"/>
                      <a:pt x="3" y="11"/>
                    </a:cubicBezTo>
                    <a:cubicBezTo>
                      <a:pt x="3" y="10"/>
                      <a:pt x="2" y="10"/>
                      <a:pt x="2" y="10"/>
                    </a:cubicBezTo>
                    <a:cubicBezTo>
                      <a:pt x="2" y="10"/>
                      <a:pt x="7" y="7"/>
                      <a:pt x="6" y="6"/>
                    </a:cubicBezTo>
                    <a:cubicBezTo>
                      <a:pt x="6" y="6"/>
                      <a:pt x="5" y="6"/>
                      <a:pt x="5" y="6"/>
                    </a:cubicBezTo>
                    <a:cubicBezTo>
                      <a:pt x="6" y="4"/>
                      <a:pt x="9" y="4"/>
                      <a:pt x="11" y="3"/>
                    </a:cubicBezTo>
                    <a:cubicBezTo>
                      <a:pt x="13" y="2"/>
                      <a:pt x="16" y="1"/>
                      <a:pt x="18" y="0"/>
                    </a:cubicBezTo>
                    <a:cubicBezTo>
                      <a:pt x="18" y="0"/>
                      <a:pt x="19" y="3"/>
                      <a:pt x="20" y="4"/>
                    </a:cubicBezTo>
                    <a:cubicBezTo>
                      <a:pt x="20" y="4"/>
                      <a:pt x="25" y="6"/>
                      <a:pt x="25" y="7"/>
                    </a:cubicBezTo>
                    <a:cubicBezTo>
                      <a:pt x="25" y="8"/>
                      <a:pt x="20" y="7"/>
                      <a:pt x="21" y="9"/>
                    </a:cubicBezTo>
                    <a:cubicBezTo>
                      <a:pt x="21" y="9"/>
                      <a:pt x="23" y="10"/>
                      <a:pt x="23" y="12"/>
                    </a:cubicBezTo>
                    <a:cubicBezTo>
                      <a:pt x="22" y="12"/>
                      <a:pt x="20" y="12"/>
                      <a:pt x="19" y="13"/>
                    </a:cubicBezTo>
                    <a:cubicBezTo>
                      <a:pt x="16" y="14"/>
                      <a:pt x="10" y="16"/>
                      <a:pt x="7" y="15"/>
                    </a:cubicBezTo>
                    <a:cubicBezTo>
                      <a:pt x="6" y="14"/>
                      <a:pt x="9" y="16"/>
                      <a:pt x="7" y="1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" name="Freeform 411">
                <a:extLst>
                  <a:ext uri="{FF2B5EF4-FFF2-40B4-BE49-F238E27FC236}">
                    <a16:creationId xmlns:a16="http://schemas.microsoft.com/office/drawing/2014/main" id="{64F4CBB1-F02C-7348-8E13-CCFA6014A1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26298" y="4579679"/>
                <a:ext cx="235667" cy="76452"/>
              </a:xfrm>
              <a:custGeom>
                <a:avLst/>
                <a:gdLst>
                  <a:gd name="T0" fmla="*/ 5 w 25"/>
                  <a:gd name="T1" fmla="*/ 3 h 8"/>
                  <a:gd name="T2" fmla="*/ 3 w 25"/>
                  <a:gd name="T3" fmla="*/ 1 h 8"/>
                  <a:gd name="T4" fmla="*/ 1 w 25"/>
                  <a:gd name="T5" fmla="*/ 2 h 8"/>
                  <a:gd name="T6" fmla="*/ 2 w 25"/>
                  <a:gd name="T7" fmla="*/ 4 h 8"/>
                  <a:gd name="T8" fmla="*/ 5 w 25"/>
                  <a:gd name="T9" fmla="*/ 6 h 8"/>
                  <a:gd name="T10" fmla="*/ 16 w 25"/>
                  <a:gd name="T11" fmla="*/ 8 h 8"/>
                  <a:gd name="T12" fmla="*/ 24 w 25"/>
                  <a:gd name="T13" fmla="*/ 5 h 8"/>
                  <a:gd name="T14" fmla="*/ 23 w 25"/>
                  <a:gd name="T15" fmla="*/ 6 h 8"/>
                  <a:gd name="T16" fmla="*/ 20 w 25"/>
                  <a:gd name="T17" fmla="*/ 4 h 8"/>
                  <a:gd name="T18" fmla="*/ 15 w 25"/>
                  <a:gd name="T19" fmla="*/ 4 h 8"/>
                  <a:gd name="T20" fmla="*/ 10 w 25"/>
                  <a:gd name="T21" fmla="*/ 2 h 8"/>
                  <a:gd name="T22" fmla="*/ 5 w 25"/>
                  <a:gd name="T2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8">
                    <a:moveTo>
                      <a:pt x="5" y="3"/>
                    </a:moveTo>
                    <a:cubicBezTo>
                      <a:pt x="4" y="3"/>
                      <a:pt x="4" y="1"/>
                      <a:pt x="3" y="1"/>
                    </a:cubicBezTo>
                    <a:cubicBezTo>
                      <a:pt x="3" y="0"/>
                      <a:pt x="1" y="2"/>
                      <a:pt x="1" y="2"/>
                    </a:cubicBezTo>
                    <a:cubicBezTo>
                      <a:pt x="0" y="4"/>
                      <a:pt x="1" y="4"/>
                      <a:pt x="2" y="4"/>
                    </a:cubicBezTo>
                    <a:cubicBezTo>
                      <a:pt x="3" y="4"/>
                      <a:pt x="4" y="6"/>
                      <a:pt x="5" y="6"/>
                    </a:cubicBezTo>
                    <a:cubicBezTo>
                      <a:pt x="9" y="7"/>
                      <a:pt x="12" y="8"/>
                      <a:pt x="16" y="8"/>
                    </a:cubicBezTo>
                    <a:cubicBezTo>
                      <a:pt x="17" y="8"/>
                      <a:pt x="25" y="7"/>
                      <a:pt x="24" y="5"/>
                    </a:cubicBezTo>
                    <a:cubicBezTo>
                      <a:pt x="23" y="5"/>
                      <a:pt x="23" y="6"/>
                      <a:pt x="23" y="6"/>
                    </a:cubicBezTo>
                    <a:cubicBezTo>
                      <a:pt x="22" y="6"/>
                      <a:pt x="21" y="5"/>
                      <a:pt x="20" y="4"/>
                    </a:cubicBezTo>
                    <a:cubicBezTo>
                      <a:pt x="19" y="4"/>
                      <a:pt x="17" y="3"/>
                      <a:pt x="15" y="4"/>
                    </a:cubicBezTo>
                    <a:cubicBezTo>
                      <a:pt x="14" y="4"/>
                      <a:pt x="12" y="2"/>
                      <a:pt x="10" y="2"/>
                    </a:cubicBezTo>
                    <a:cubicBezTo>
                      <a:pt x="8" y="2"/>
                      <a:pt x="7" y="3"/>
                      <a:pt x="5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" name="Freeform 412">
                <a:extLst>
                  <a:ext uri="{FF2B5EF4-FFF2-40B4-BE49-F238E27FC236}">
                    <a16:creationId xmlns:a16="http://schemas.microsoft.com/office/drawing/2014/main" id="{A75292D0-E70E-6247-940B-877C04D9A5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26934" y="4729398"/>
                <a:ext cx="197453" cy="76452"/>
              </a:xfrm>
              <a:custGeom>
                <a:avLst/>
                <a:gdLst>
                  <a:gd name="T0" fmla="*/ 2 w 21"/>
                  <a:gd name="T1" fmla="*/ 6 h 8"/>
                  <a:gd name="T2" fmla="*/ 8 w 21"/>
                  <a:gd name="T3" fmla="*/ 6 h 8"/>
                  <a:gd name="T4" fmla="*/ 14 w 21"/>
                  <a:gd name="T5" fmla="*/ 8 h 8"/>
                  <a:gd name="T6" fmla="*/ 19 w 21"/>
                  <a:gd name="T7" fmla="*/ 7 h 8"/>
                  <a:gd name="T8" fmla="*/ 17 w 21"/>
                  <a:gd name="T9" fmla="*/ 4 h 8"/>
                  <a:gd name="T10" fmla="*/ 7 w 21"/>
                  <a:gd name="T11" fmla="*/ 2 h 8"/>
                  <a:gd name="T12" fmla="*/ 4 w 21"/>
                  <a:gd name="T13" fmla="*/ 5 h 8"/>
                  <a:gd name="T14" fmla="*/ 2 w 21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8">
                    <a:moveTo>
                      <a:pt x="2" y="6"/>
                    </a:moveTo>
                    <a:cubicBezTo>
                      <a:pt x="5" y="6"/>
                      <a:pt x="6" y="6"/>
                      <a:pt x="8" y="6"/>
                    </a:cubicBezTo>
                    <a:cubicBezTo>
                      <a:pt x="10" y="7"/>
                      <a:pt x="12" y="7"/>
                      <a:pt x="14" y="8"/>
                    </a:cubicBezTo>
                    <a:cubicBezTo>
                      <a:pt x="16" y="8"/>
                      <a:pt x="18" y="8"/>
                      <a:pt x="19" y="7"/>
                    </a:cubicBezTo>
                    <a:cubicBezTo>
                      <a:pt x="21" y="6"/>
                      <a:pt x="18" y="5"/>
                      <a:pt x="17" y="4"/>
                    </a:cubicBezTo>
                    <a:cubicBezTo>
                      <a:pt x="14" y="2"/>
                      <a:pt x="11" y="0"/>
                      <a:pt x="7" y="2"/>
                    </a:cubicBezTo>
                    <a:cubicBezTo>
                      <a:pt x="5" y="3"/>
                      <a:pt x="5" y="4"/>
                      <a:pt x="4" y="5"/>
                    </a:cubicBezTo>
                    <a:cubicBezTo>
                      <a:pt x="3" y="5"/>
                      <a:pt x="0" y="6"/>
                      <a:pt x="2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" name="Freeform 413">
                <a:extLst>
                  <a:ext uri="{FF2B5EF4-FFF2-40B4-BE49-F238E27FC236}">
                    <a16:creationId xmlns:a16="http://schemas.microsoft.com/office/drawing/2014/main" id="{FFB73AB6-19B5-254D-93A1-B859E7FB8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36490" y="4694361"/>
                <a:ext cx="76432" cy="44598"/>
              </a:xfrm>
              <a:custGeom>
                <a:avLst/>
                <a:gdLst>
                  <a:gd name="T0" fmla="*/ 3 w 8"/>
                  <a:gd name="T1" fmla="*/ 5 h 5"/>
                  <a:gd name="T2" fmla="*/ 4 w 8"/>
                  <a:gd name="T3" fmla="*/ 1 h 5"/>
                  <a:gd name="T4" fmla="*/ 3 w 8"/>
                  <a:gd name="T5" fmla="*/ 5 h 5"/>
                  <a:gd name="T6" fmla="*/ 3 w 8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5">
                    <a:moveTo>
                      <a:pt x="3" y="5"/>
                    </a:moveTo>
                    <a:cubicBezTo>
                      <a:pt x="0" y="5"/>
                      <a:pt x="1" y="0"/>
                      <a:pt x="4" y="1"/>
                    </a:cubicBezTo>
                    <a:cubicBezTo>
                      <a:pt x="8" y="2"/>
                      <a:pt x="6" y="4"/>
                      <a:pt x="3" y="5"/>
                    </a:cubicBezTo>
                    <a:cubicBezTo>
                      <a:pt x="1" y="5"/>
                      <a:pt x="5" y="5"/>
                      <a:pt x="3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" name="Freeform 414">
                <a:extLst>
                  <a:ext uri="{FF2B5EF4-FFF2-40B4-BE49-F238E27FC236}">
                    <a16:creationId xmlns:a16="http://schemas.microsoft.com/office/drawing/2014/main" id="{DF1BADA6-66AA-2B49-92B7-D1B3CD151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32665" y="4560566"/>
                <a:ext cx="28662" cy="47785"/>
              </a:xfrm>
              <a:custGeom>
                <a:avLst/>
                <a:gdLst>
                  <a:gd name="T0" fmla="*/ 1 w 3"/>
                  <a:gd name="T1" fmla="*/ 3 h 5"/>
                  <a:gd name="T2" fmla="*/ 3 w 3"/>
                  <a:gd name="T3" fmla="*/ 1 h 5"/>
                  <a:gd name="T4" fmla="*/ 1 w 3"/>
                  <a:gd name="T5" fmla="*/ 5 h 5"/>
                  <a:gd name="T6" fmla="*/ 1 w 3"/>
                  <a:gd name="T7" fmla="*/ 3 h 5"/>
                  <a:gd name="T8" fmla="*/ 1 w 3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3"/>
                    </a:moveTo>
                    <a:cubicBezTo>
                      <a:pt x="0" y="2"/>
                      <a:pt x="2" y="0"/>
                      <a:pt x="3" y="1"/>
                    </a:cubicBezTo>
                    <a:cubicBezTo>
                      <a:pt x="3" y="2"/>
                      <a:pt x="2" y="5"/>
                      <a:pt x="1" y="5"/>
                    </a:cubicBezTo>
                    <a:cubicBezTo>
                      <a:pt x="1" y="5"/>
                      <a:pt x="1" y="3"/>
                      <a:pt x="1" y="3"/>
                    </a:cubicBezTo>
                    <a:cubicBezTo>
                      <a:pt x="0" y="2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4" name="Freeform 415">
                <a:extLst>
                  <a:ext uri="{FF2B5EF4-FFF2-40B4-BE49-F238E27FC236}">
                    <a16:creationId xmlns:a16="http://schemas.microsoft.com/office/drawing/2014/main" id="{188B8236-5E4A-A34C-B295-08E804184A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32665" y="4700729"/>
                <a:ext cx="38217" cy="47785"/>
              </a:xfrm>
              <a:custGeom>
                <a:avLst/>
                <a:gdLst>
                  <a:gd name="T0" fmla="*/ 4 w 4"/>
                  <a:gd name="T1" fmla="*/ 4 h 5"/>
                  <a:gd name="T2" fmla="*/ 0 w 4"/>
                  <a:gd name="T3" fmla="*/ 1 h 5"/>
                  <a:gd name="T4" fmla="*/ 4 w 4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4" y="4"/>
                    </a:moveTo>
                    <a:cubicBezTo>
                      <a:pt x="4" y="3"/>
                      <a:pt x="1" y="0"/>
                      <a:pt x="0" y="1"/>
                    </a:cubicBezTo>
                    <a:cubicBezTo>
                      <a:pt x="0" y="1"/>
                      <a:pt x="3" y="5"/>
                      <a:pt x="4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5" name="Freeform 416">
                <a:extLst>
                  <a:ext uri="{FF2B5EF4-FFF2-40B4-BE49-F238E27FC236}">
                    <a16:creationId xmlns:a16="http://schemas.microsoft.com/office/drawing/2014/main" id="{90D205AF-52B5-5F44-B3A0-19A8C93FF7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96360" y="4525526"/>
                <a:ext cx="394904" cy="149721"/>
              </a:xfrm>
              <a:custGeom>
                <a:avLst/>
                <a:gdLst>
                  <a:gd name="T0" fmla="*/ 34 w 42"/>
                  <a:gd name="T1" fmla="*/ 4 h 16"/>
                  <a:gd name="T2" fmla="*/ 29 w 42"/>
                  <a:gd name="T3" fmla="*/ 3 h 16"/>
                  <a:gd name="T4" fmla="*/ 23 w 42"/>
                  <a:gd name="T5" fmla="*/ 0 h 16"/>
                  <a:gd name="T6" fmla="*/ 22 w 42"/>
                  <a:gd name="T7" fmla="*/ 2 h 16"/>
                  <a:gd name="T8" fmla="*/ 20 w 42"/>
                  <a:gd name="T9" fmla="*/ 6 h 16"/>
                  <a:gd name="T10" fmla="*/ 11 w 42"/>
                  <a:gd name="T11" fmla="*/ 1 h 16"/>
                  <a:gd name="T12" fmla="*/ 4 w 42"/>
                  <a:gd name="T13" fmla="*/ 3 h 16"/>
                  <a:gd name="T14" fmla="*/ 2 w 42"/>
                  <a:gd name="T15" fmla="*/ 6 h 16"/>
                  <a:gd name="T16" fmla="*/ 1 w 42"/>
                  <a:gd name="T17" fmla="*/ 10 h 16"/>
                  <a:gd name="T18" fmla="*/ 9 w 42"/>
                  <a:gd name="T19" fmla="*/ 14 h 16"/>
                  <a:gd name="T20" fmla="*/ 13 w 42"/>
                  <a:gd name="T21" fmla="*/ 15 h 16"/>
                  <a:gd name="T22" fmla="*/ 15 w 42"/>
                  <a:gd name="T23" fmla="*/ 13 h 16"/>
                  <a:gd name="T24" fmla="*/ 16 w 42"/>
                  <a:gd name="T25" fmla="*/ 14 h 16"/>
                  <a:gd name="T26" fmla="*/ 18 w 42"/>
                  <a:gd name="T27" fmla="*/ 14 h 16"/>
                  <a:gd name="T28" fmla="*/ 25 w 42"/>
                  <a:gd name="T29" fmla="*/ 12 h 16"/>
                  <a:gd name="T30" fmla="*/ 28 w 42"/>
                  <a:gd name="T31" fmla="*/ 14 h 16"/>
                  <a:gd name="T32" fmla="*/ 34 w 42"/>
                  <a:gd name="T33" fmla="*/ 13 h 16"/>
                  <a:gd name="T34" fmla="*/ 33 w 42"/>
                  <a:gd name="T35" fmla="*/ 12 h 16"/>
                  <a:gd name="T36" fmla="*/ 37 w 42"/>
                  <a:gd name="T37" fmla="*/ 12 h 16"/>
                  <a:gd name="T38" fmla="*/ 39 w 42"/>
                  <a:gd name="T39" fmla="*/ 11 h 16"/>
                  <a:gd name="T40" fmla="*/ 40 w 42"/>
                  <a:gd name="T41" fmla="*/ 9 h 16"/>
                  <a:gd name="T42" fmla="*/ 39 w 42"/>
                  <a:gd name="T43" fmla="*/ 9 h 16"/>
                  <a:gd name="T44" fmla="*/ 42 w 42"/>
                  <a:gd name="T45" fmla="*/ 6 h 16"/>
                  <a:gd name="T46" fmla="*/ 34 w 42"/>
                  <a:gd name="T47" fmla="*/ 4 h 16"/>
                  <a:gd name="T48" fmla="*/ 34 w 42"/>
                  <a:gd name="T4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16">
                    <a:moveTo>
                      <a:pt x="34" y="4"/>
                    </a:moveTo>
                    <a:cubicBezTo>
                      <a:pt x="32" y="3"/>
                      <a:pt x="31" y="4"/>
                      <a:pt x="29" y="3"/>
                    </a:cubicBezTo>
                    <a:cubicBezTo>
                      <a:pt x="29" y="3"/>
                      <a:pt x="24" y="0"/>
                      <a:pt x="23" y="0"/>
                    </a:cubicBezTo>
                    <a:cubicBezTo>
                      <a:pt x="23" y="0"/>
                      <a:pt x="24" y="1"/>
                      <a:pt x="22" y="2"/>
                    </a:cubicBezTo>
                    <a:cubicBezTo>
                      <a:pt x="20" y="2"/>
                      <a:pt x="22" y="5"/>
                      <a:pt x="20" y="6"/>
                    </a:cubicBezTo>
                    <a:cubicBezTo>
                      <a:pt x="19" y="6"/>
                      <a:pt x="12" y="1"/>
                      <a:pt x="11" y="1"/>
                    </a:cubicBezTo>
                    <a:cubicBezTo>
                      <a:pt x="9" y="0"/>
                      <a:pt x="4" y="1"/>
                      <a:pt x="4" y="3"/>
                    </a:cubicBezTo>
                    <a:cubicBezTo>
                      <a:pt x="4" y="5"/>
                      <a:pt x="0" y="4"/>
                      <a:pt x="2" y="6"/>
                    </a:cubicBezTo>
                    <a:cubicBezTo>
                      <a:pt x="3" y="7"/>
                      <a:pt x="0" y="9"/>
                      <a:pt x="1" y="10"/>
                    </a:cubicBezTo>
                    <a:cubicBezTo>
                      <a:pt x="3" y="12"/>
                      <a:pt x="6" y="13"/>
                      <a:pt x="9" y="14"/>
                    </a:cubicBezTo>
                    <a:cubicBezTo>
                      <a:pt x="10" y="15"/>
                      <a:pt x="12" y="16"/>
                      <a:pt x="13" y="15"/>
                    </a:cubicBezTo>
                    <a:cubicBezTo>
                      <a:pt x="14" y="15"/>
                      <a:pt x="14" y="12"/>
                      <a:pt x="15" y="13"/>
                    </a:cubicBezTo>
                    <a:cubicBezTo>
                      <a:pt x="15" y="13"/>
                      <a:pt x="15" y="14"/>
                      <a:pt x="16" y="14"/>
                    </a:cubicBezTo>
                    <a:cubicBezTo>
                      <a:pt x="17" y="14"/>
                      <a:pt x="18" y="14"/>
                      <a:pt x="18" y="14"/>
                    </a:cubicBezTo>
                    <a:cubicBezTo>
                      <a:pt x="20" y="13"/>
                      <a:pt x="22" y="13"/>
                      <a:pt x="25" y="12"/>
                    </a:cubicBezTo>
                    <a:cubicBezTo>
                      <a:pt x="27" y="12"/>
                      <a:pt x="27" y="14"/>
                      <a:pt x="28" y="14"/>
                    </a:cubicBezTo>
                    <a:cubicBezTo>
                      <a:pt x="29" y="14"/>
                      <a:pt x="34" y="13"/>
                      <a:pt x="34" y="13"/>
                    </a:cubicBezTo>
                    <a:cubicBezTo>
                      <a:pt x="34" y="13"/>
                      <a:pt x="33" y="12"/>
                      <a:pt x="33" y="12"/>
                    </a:cubicBezTo>
                    <a:cubicBezTo>
                      <a:pt x="33" y="11"/>
                      <a:pt x="36" y="12"/>
                      <a:pt x="37" y="12"/>
                    </a:cubicBezTo>
                    <a:cubicBezTo>
                      <a:pt x="37" y="12"/>
                      <a:pt x="39" y="12"/>
                      <a:pt x="39" y="11"/>
                    </a:cubicBezTo>
                    <a:cubicBezTo>
                      <a:pt x="39" y="10"/>
                      <a:pt x="40" y="9"/>
                      <a:pt x="40" y="9"/>
                    </a:cubicBezTo>
                    <a:cubicBezTo>
                      <a:pt x="40" y="9"/>
                      <a:pt x="40" y="9"/>
                      <a:pt x="39" y="9"/>
                    </a:cubicBezTo>
                    <a:cubicBezTo>
                      <a:pt x="39" y="8"/>
                      <a:pt x="42" y="7"/>
                      <a:pt x="42" y="6"/>
                    </a:cubicBezTo>
                    <a:cubicBezTo>
                      <a:pt x="41" y="5"/>
                      <a:pt x="36" y="4"/>
                      <a:pt x="34" y="4"/>
                    </a:cubicBezTo>
                    <a:cubicBezTo>
                      <a:pt x="32" y="3"/>
                      <a:pt x="36" y="4"/>
                      <a:pt x="34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6" name="Freeform 417">
                <a:extLst>
                  <a:ext uri="{FF2B5EF4-FFF2-40B4-BE49-F238E27FC236}">
                    <a16:creationId xmlns:a16="http://schemas.microsoft.com/office/drawing/2014/main" id="{13DB315B-DB65-3C44-B259-7F21B8219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2477" y="4570124"/>
                <a:ext cx="73248" cy="76452"/>
              </a:xfrm>
              <a:custGeom>
                <a:avLst/>
                <a:gdLst>
                  <a:gd name="T0" fmla="*/ 7 w 8"/>
                  <a:gd name="T1" fmla="*/ 6 h 8"/>
                  <a:gd name="T2" fmla="*/ 4 w 8"/>
                  <a:gd name="T3" fmla="*/ 0 h 8"/>
                  <a:gd name="T4" fmla="*/ 6 w 8"/>
                  <a:gd name="T5" fmla="*/ 2 h 8"/>
                  <a:gd name="T6" fmla="*/ 7 w 8"/>
                  <a:gd name="T7" fmla="*/ 6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0" y="1"/>
                      <a:pt x="4" y="0"/>
                    </a:cubicBezTo>
                    <a:cubicBezTo>
                      <a:pt x="5" y="0"/>
                      <a:pt x="8" y="0"/>
                      <a:pt x="6" y="2"/>
                    </a:cubicBezTo>
                    <a:cubicBezTo>
                      <a:pt x="3" y="4"/>
                      <a:pt x="7" y="4"/>
                      <a:pt x="7" y="6"/>
                    </a:cubicBezTo>
                    <a:cubicBezTo>
                      <a:pt x="6" y="8"/>
                      <a:pt x="7" y="5"/>
                      <a:pt x="7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Freeform 418">
                <a:extLst>
                  <a:ext uri="{FF2B5EF4-FFF2-40B4-BE49-F238E27FC236}">
                    <a16:creationId xmlns:a16="http://schemas.microsoft.com/office/drawing/2014/main" id="{D15E41C5-9004-3549-979D-52583238EE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45406" y="5076623"/>
                <a:ext cx="101909" cy="57338"/>
              </a:xfrm>
              <a:custGeom>
                <a:avLst/>
                <a:gdLst>
                  <a:gd name="T0" fmla="*/ 3 w 11"/>
                  <a:gd name="T1" fmla="*/ 4 h 6"/>
                  <a:gd name="T2" fmla="*/ 1 w 11"/>
                  <a:gd name="T3" fmla="*/ 1 h 6"/>
                  <a:gd name="T4" fmla="*/ 6 w 11"/>
                  <a:gd name="T5" fmla="*/ 1 h 6"/>
                  <a:gd name="T6" fmla="*/ 3 w 11"/>
                  <a:gd name="T7" fmla="*/ 4 h 6"/>
                  <a:gd name="T8" fmla="*/ 3 w 11"/>
                  <a:gd name="T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6">
                    <a:moveTo>
                      <a:pt x="3" y="4"/>
                    </a:moveTo>
                    <a:cubicBezTo>
                      <a:pt x="1" y="3"/>
                      <a:pt x="0" y="3"/>
                      <a:pt x="1" y="1"/>
                    </a:cubicBezTo>
                    <a:cubicBezTo>
                      <a:pt x="2" y="0"/>
                      <a:pt x="4" y="1"/>
                      <a:pt x="6" y="1"/>
                    </a:cubicBezTo>
                    <a:cubicBezTo>
                      <a:pt x="11" y="2"/>
                      <a:pt x="6" y="6"/>
                      <a:pt x="3" y="4"/>
                    </a:cubicBezTo>
                    <a:cubicBezTo>
                      <a:pt x="2" y="3"/>
                      <a:pt x="4" y="5"/>
                      <a:pt x="3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8" name="Freeform 419">
                <a:extLst>
                  <a:ext uri="{FF2B5EF4-FFF2-40B4-BE49-F238E27FC236}">
                    <a16:creationId xmlns:a16="http://schemas.microsoft.com/office/drawing/2014/main" id="{97B1D978-6485-2640-9DE3-E0F409E522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7951" y="5898496"/>
                <a:ext cx="57323" cy="47785"/>
              </a:xfrm>
              <a:custGeom>
                <a:avLst/>
                <a:gdLst>
                  <a:gd name="T0" fmla="*/ 5 w 6"/>
                  <a:gd name="T1" fmla="*/ 2 h 5"/>
                  <a:gd name="T2" fmla="*/ 5 w 6"/>
                  <a:gd name="T3" fmla="*/ 1 h 5"/>
                  <a:gd name="T4" fmla="*/ 2 w 6"/>
                  <a:gd name="T5" fmla="*/ 1 h 5"/>
                  <a:gd name="T6" fmla="*/ 1 w 6"/>
                  <a:gd name="T7" fmla="*/ 3 h 5"/>
                  <a:gd name="T8" fmla="*/ 0 w 6"/>
                  <a:gd name="T9" fmla="*/ 4 h 5"/>
                  <a:gd name="T10" fmla="*/ 5 w 6"/>
                  <a:gd name="T11" fmla="*/ 2 h 5"/>
                  <a:gd name="T12" fmla="*/ 5 w 6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5" y="2"/>
                    </a:moveTo>
                    <a:cubicBezTo>
                      <a:pt x="6" y="2"/>
                      <a:pt x="5" y="1"/>
                      <a:pt x="5" y="1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1" y="1"/>
                      <a:pt x="0" y="2"/>
                      <a:pt x="1" y="3"/>
                    </a:cubicBezTo>
                    <a:cubicBezTo>
                      <a:pt x="1" y="3"/>
                      <a:pt x="0" y="5"/>
                      <a:pt x="0" y="4"/>
                    </a:cubicBezTo>
                    <a:cubicBezTo>
                      <a:pt x="0" y="4"/>
                      <a:pt x="5" y="2"/>
                      <a:pt x="5" y="2"/>
                    </a:cubicBezTo>
                    <a:cubicBezTo>
                      <a:pt x="6" y="2"/>
                      <a:pt x="3" y="3"/>
                      <a:pt x="5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9" name="Freeform 420">
                <a:extLst>
                  <a:ext uri="{FF2B5EF4-FFF2-40B4-BE49-F238E27FC236}">
                    <a16:creationId xmlns:a16="http://schemas.microsoft.com/office/drawing/2014/main" id="{C1B1CDF1-DFFA-944C-ABC0-71F4ECE40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05913" y="6172453"/>
                <a:ext cx="47770" cy="25484"/>
              </a:xfrm>
              <a:custGeom>
                <a:avLst/>
                <a:gdLst>
                  <a:gd name="T0" fmla="*/ 3 w 5"/>
                  <a:gd name="T1" fmla="*/ 3 h 3"/>
                  <a:gd name="T2" fmla="*/ 3 w 5"/>
                  <a:gd name="T3" fmla="*/ 0 h 3"/>
                  <a:gd name="T4" fmla="*/ 3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3" y="3"/>
                    </a:moveTo>
                    <a:cubicBezTo>
                      <a:pt x="1" y="3"/>
                      <a:pt x="0" y="1"/>
                      <a:pt x="3" y="0"/>
                    </a:cubicBezTo>
                    <a:cubicBezTo>
                      <a:pt x="5" y="0"/>
                      <a:pt x="4" y="3"/>
                      <a:pt x="3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0" name="Freeform 421">
                <a:extLst>
                  <a:ext uri="{FF2B5EF4-FFF2-40B4-BE49-F238E27FC236}">
                    <a16:creationId xmlns:a16="http://schemas.microsoft.com/office/drawing/2014/main" id="{DCF38544-5EAD-9F49-9649-61477B3B79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46678" y="6452780"/>
                <a:ext cx="47770" cy="44598"/>
              </a:xfrm>
              <a:custGeom>
                <a:avLst/>
                <a:gdLst>
                  <a:gd name="T0" fmla="*/ 5 w 5"/>
                  <a:gd name="T1" fmla="*/ 1 h 5"/>
                  <a:gd name="T2" fmla="*/ 1 w 5"/>
                  <a:gd name="T3" fmla="*/ 5 h 5"/>
                  <a:gd name="T4" fmla="*/ 4 w 5"/>
                  <a:gd name="T5" fmla="*/ 3 h 5"/>
                  <a:gd name="T6" fmla="*/ 5 w 5"/>
                  <a:gd name="T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1"/>
                      <a:pt x="0" y="5"/>
                      <a:pt x="1" y="5"/>
                    </a:cubicBezTo>
                    <a:cubicBezTo>
                      <a:pt x="2" y="5"/>
                      <a:pt x="4" y="3"/>
                      <a:pt x="4" y="3"/>
                    </a:cubicBezTo>
                    <a:cubicBezTo>
                      <a:pt x="5" y="2"/>
                      <a:pt x="5" y="0"/>
                      <a:pt x="5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1" name="Freeform 422">
                <a:extLst>
                  <a:ext uri="{FF2B5EF4-FFF2-40B4-BE49-F238E27FC236}">
                    <a16:creationId xmlns:a16="http://schemas.microsoft.com/office/drawing/2014/main" id="{C42F9B5C-6077-C34B-AA86-1621F14706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18017" y="6526047"/>
                <a:ext cx="19109" cy="9556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2" name="Freeform 423">
                <a:extLst>
                  <a:ext uri="{FF2B5EF4-FFF2-40B4-BE49-F238E27FC236}">
                    <a16:creationId xmlns:a16="http://schemas.microsoft.com/office/drawing/2014/main" id="{4C6040EF-4BA8-A945-87D7-E2E81E103A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87444" y="6675768"/>
                <a:ext cx="28662" cy="9556"/>
              </a:xfrm>
              <a:custGeom>
                <a:avLst/>
                <a:gdLst>
                  <a:gd name="T0" fmla="*/ 2 w 3"/>
                  <a:gd name="T1" fmla="*/ 0 h 1"/>
                  <a:gd name="T2" fmla="*/ 1 w 3"/>
                  <a:gd name="T3" fmla="*/ 1 h 1"/>
                  <a:gd name="T4" fmla="*/ 2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0" y="1"/>
                      <a:pt x="1" y="1"/>
                    </a:cubicBezTo>
                    <a:cubicBezTo>
                      <a:pt x="1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3" name="Freeform 424">
                <a:extLst>
                  <a:ext uri="{FF2B5EF4-FFF2-40B4-BE49-F238E27FC236}">
                    <a16:creationId xmlns:a16="http://schemas.microsoft.com/office/drawing/2014/main" id="{EC842AED-7A8F-B942-8C4F-3E526614D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75977" y="6723551"/>
                <a:ext cx="66879" cy="38227"/>
              </a:xfrm>
              <a:custGeom>
                <a:avLst/>
                <a:gdLst>
                  <a:gd name="T0" fmla="*/ 6 w 7"/>
                  <a:gd name="T1" fmla="*/ 0 h 4"/>
                  <a:gd name="T2" fmla="*/ 1 w 7"/>
                  <a:gd name="T3" fmla="*/ 3 h 4"/>
                  <a:gd name="T4" fmla="*/ 6 w 7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6" y="0"/>
                    </a:moveTo>
                    <a:cubicBezTo>
                      <a:pt x="5" y="0"/>
                      <a:pt x="0" y="2"/>
                      <a:pt x="1" y="3"/>
                    </a:cubicBezTo>
                    <a:cubicBezTo>
                      <a:pt x="2" y="4"/>
                      <a:pt x="7" y="0"/>
                      <a:pt x="6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4" name="Freeform 425">
                <a:extLst>
                  <a:ext uri="{FF2B5EF4-FFF2-40B4-BE49-F238E27FC236}">
                    <a16:creationId xmlns:a16="http://schemas.microsoft.com/office/drawing/2014/main" id="{4BB5A190-B22F-424B-8146-2C6BD2BD48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02730" y="6761777"/>
                <a:ext cx="54139" cy="35042"/>
              </a:xfrm>
              <a:custGeom>
                <a:avLst/>
                <a:gdLst>
                  <a:gd name="T0" fmla="*/ 5 w 6"/>
                  <a:gd name="T1" fmla="*/ 0 h 4"/>
                  <a:gd name="T2" fmla="*/ 1 w 6"/>
                  <a:gd name="T3" fmla="*/ 3 h 4"/>
                  <a:gd name="T4" fmla="*/ 5 w 6"/>
                  <a:gd name="T5" fmla="*/ 0 h 4"/>
                  <a:gd name="T6" fmla="*/ 5 w 6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5" y="0"/>
                    </a:moveTo>
                    <a:cubicBezTo>
                      <a:pt x="5" y="0"/>
                      <a:pt x="0" y="2"/>
                      <a:pt x="1" y="3"/>
                    </a:cubicBezTo>
                    <a:cubicBezTo>
                      <a:pt x="2" y="4"/>
                      <a:pt x="5" y="0"/>
                      <a:pt x="5" y="0"/>
                    </a:cubicBezTo>
                    <a:cubicBezTo>
                      <a:pt x="5" y="0"/>
                      <a:pt x="6" y="0"/>
                      <a:pt x="5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5" name="Freeform 426">
                <a:extLst>
                  <a:ext uri="{FF2B5EF4-FFF2-40B4-BE49-F238E27FC236}">
                    <a16:creationId xmlns:a16="http://schemas.microsoft.com/office/drawing/2014/main" id="{3EBF86C9-07CA-484B-A45F-A88FDD26C4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54960" y="6790447"/>
                <a:ext cx="47770" cy="44598"/>
              </a:xfrm>
              <a:custGeom>
                <a:avLst/>
                <a:gdLst>
                  <a:gd name="T0" fmla="*/ 4 w 5"/>
                  <a:gd name="T1" fmla="*/ 0 h 5"/>
                  <a:gd name="T2" fmla="*/ 0 w 5"/>
                  <a:gd name="T3" fmla="*/ 4 h 5"/>
                  <a:gd name="T4" fmla="*/ 4 w 5"/>
                  <a:gd name="T5" fmla="*/ 0 h 5"/>
                  <a:gd name="T6" fmla="*/ 4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4" y="0"/>
                    </a:moveTo>
                    <a:cubicBezTo>
                      <a:pt x="4" y="0"/>
                      <a:pt x="0" y="4"/>
                      <a:pt x="0" y="4"/>
                    </a:cubicBezTo>
                    <a:cubicBezTo>
                      <a:pt x="2" y="5"/>
                      <a:pt x="4" y="0"/>
                      <a:pt x="4" y="0"/>
                    </a:cubicBezTo>
                    <a:cubicBezTo>
                      <a:pt x="4" y="0"/>
                      <a:pt x="5" y="0"/>
                      <a:pt x="4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6" name="Freeform 427">
                <a:extLst>
                  <a:ext uri="{FF2B5EF4-FFF2-40B4-BE49-F238E27FC236}">
                    <a16:creationId xmlns:a16="http://schemas.microsoft.com/office/drawing/2014/main" id="{18524932-C0C9-E147-BAC2-E6A319DDE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5404" y="6854157"/>
                <a:ext cx="9553" cy="955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Freeform 428">
                <a:extLst>
                  <a:ext uri="{FF2B5EF4-FFF2-40B4-BE49-F238E27FC236}">
                    <a16:creationId xmlns:a16="http://schemas.microsoft.com/office/drawing/2014/main" id="{550B1F59-58DF-5542-81B5-460DC91E7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97634" y="6815931"/>
                <a:ext cx="47770" cy="38227"/>
              </a:xfrm>
              <a:custGeom>
                <a:avLst/>
                <a:gdLst>
                  <a:gd name="T0" fmla="*/ 4 w 5"/>
                  <a:gd name="T1" fmla="*/ 1 h 4"/>
                  <a:gd name="T2" fmla="*/ 0 w 5"/>
                  <a:gd name="T3" fmla="*/ 4 h 4"/>
                  <a:gd name="T4" fmla="*/ 4 w 5"/>
                  <a:gd name="T5" fmla="*/ 1 h 4"/>
                  <a:gd name="T6" fmla="*/ 4 w 5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4" y="1"/>
                    </a:moveTo>
                    <a:cubicBezTo>
                      <a:pt x="2" y="2"/>
                      <a:pt x="0" y="3"/>
                      <a:pt x="0" y="4"/>
                    </a:cubicBezTo>
                    <a:cubicBezTo>
                      <a:pt x="0" y="4"/>
                      <a:pt x="4" y="1"/>
                      <a:pt x="4" y="1"/>
                    </a:cubicBezTo>
                    <a:cubicBezTo>
                      <a:pt x="3" y="1"/>
                      <a:pt x="5" y="0"/>
                      <a:pt x="4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8" name="Freeform 429">
                <a:extLst>
                  <a:ext uri="{FF2B5EF4-FFF2-40B4-BE49-F238E27FC236}">
                    <a16:creationId xmlns:a16="http://schemas.microsoft.com/office/drawing/2014/main" id="{A185A149-9ADC-0440-A5C5-31354E3EFC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53684" y="7163156"/>
                <a:ext cx="19109" cy="28669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3 h 3"/>
                  <a:gd name="T4" fmla="*/ 1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0" y="3"/>
                      <a:pt x="1" y="3"/>
                    </a:cubicBezTo>
                    <a:cubicBezTo>
                      <a:pt x="2" y="3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161B136C-D041-E448-BCA8-92D64843DDDD}"/>
                  </a:ext>
                </a:extLst>
              </p:cNvPr>
              <p:cNvGrpSpPr/>
              <p:nvPr/>
            </p:nvGrpSpPr>
            <p:grpSpPr>
              <a:xfrm>
                <a:off x="17709739" y="6761777"/>
                <a:ext cx="697448" cy="662593"/>
                <a:chOff x="5961121" y="2686387"/>
                <a:chExt cx="288233" cy="273757"/>
              </a:xfrm>
              <a:grpFill/>
            </p:grpSpPr>
            <p:sp>
              <p:nvSpPr>
                <p:cNvPr id="424" name="Freeform 430">
                  <a:extLst>
                    <a:ext uri="{FF2B5EF4-FFF2-40B4-BE49-F238E27FC236}">
                      <a16:creationId xmlns:a16="http://schemas.microsoft.com/office/drawing/2014/main" id="{41E2CD48-ACB6-5445-94FA-FAA209AB4A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30902" y="2686387"/>
                  <a:ext cx="118452" cy="100026"/>
                </a:xfrm>
                <a:custGeom>
                  <a:avLst/>
                  <a:gdLst>
                    <a:gd name="T0" fmla="*/ 28 w 31"/>
                    <a:gd name="T1" fmla="*/ 10 h 26"/>
                    <a:gd name="T2" fmla="*/ 29 w 31"/>
                    <a:gd name="T3" fmla="*/ 7 h 26"/>
                    <a:gd name="T4" fmla="*/ 27 w 31"/>
                    <a:gd name="T5" fmla="*/ 10 h 26"/>
                    <a:gd name="T6" fmla="*/ 20 w 31"/>
                    <a:gd name="T7" fmla="*/ 8 h 26"/>
                    <a:gd name="T8" fmla="*/ 11 w 31"/>
                    <a:gd name="T9" fmla="*/ 1 h 26"/>
                    <a:gd name="T10" fmla="*/ 11 w 31"/>
                    <a:gd name="T11" fmla="*/ 5 h 26"/>
                    <a:gd name="T12" fmla="*/ 9 w 31"/>
                    <a:gd name="T13" fmla="*/ 11 h 26"/>
                    <a:gd name="T14" fmla="*/ 7 w 31"/>
                    <a:gd name="T15" fmla="*/ 14 h 26"/>
                    <a:gd name="T16" fmla="*/ 4 w 31"/>
                    <a:gd name="T17" fmla="*/ 14 h 26"/>
                    <a:gd name="T18" fmla="*/ 5 w 31"/>
                    <a:gd name="T19" fmla="*/ 16 h 26"/>
                    <a:gd name="T20" fmla="*/ 1 w 31"/>
                    <a:gd name="T21" fmla="*/ 18 h 26"/>
                    <a:gd name="T22" fmla="*/ 2 w 31"/>
                    <a:gd name="T23" fmla="*/ 23 h 26"/>
                    <a:gd name="T24" fmla="*/ 4 w 31"/>
                    <a:gd name="T25" fmla="*/ 25 h 26"/>
                    <a:gd name="T26" fmla="*/ 6 w 31"/>
                    <a:gd name="T27" fmla="*/ 23 h 26"/>
                    <a:gd name="T28" fmla="*/ 7 w 31"/>
                    <a:gd name="T29" fmla="*/ 23 h 26"/>
                    <a:gd name="T30" fmla="*/ 4 w 31"/>
                    <a:gd name="T31" fmla="*/ 20 h 26"/>
                    <a:gd name="T32" fmla="*/ 7 w 31"/>
                    <a:gd name="T33" fmla="*/ 19 h 26"/>
                    <a:gd name="T34" fmla="*/ 12 w 31"/>
                    <a:gd name="T35" fmla="*/ 18 h 26"/>
                    <a:gd name="T36" fmla="*/ 17 w 31"/>
                    <a:gd name="T37" fmla="*/ 21 h 26"/>
                    <a:gd name="T38" fmla="*/ 21 w 31"/>
                    <a:gd name="T39" fmla="*/ 16 h 26"/>
                    <a:gd name="T40" fmla="*/ 31 w 31"/>
                    <a:gd name="T41" fmla="*/ 14 h 26"/>
                    <a:gd name="T42" fmla="*/ 29 w 31"/>
                    <a:gd name="T43" fmla="*/ 12 h 26"/>
                    <a:gd name="T44" fmla="*/ 28 w 31"/>
                    <a:gd name="T45" fmla="*/ 10 h 26"/>
                    <a:gd name="T46" fmla="*/ 28 w 31"/>
                    <a:gd name="T47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1" h="26">
                      <a:moveTo>
                        <a:pt x="28" y="10"/>
                      </a:moveTo>
                      <a:cubicBezTo>
                        <a:pt x="28" y="10"/>
                        <a:pt x="29" y="8"/>
                        <a:pt x="29" y="7"/>
                      </a:cubicBezTo>
                      <a:cubicBezTo>
                        <a:pt x="29" y="8"/>
                        <a:pt x="27" y="10"/>
                        <a:pt x="27" y="10"/>
                      </a:cubicBezTo>
                      <a:cubicBezTo>
                        <a:pt x="25" y="10"/>
                        <a:pt x="21" y="9"/>
                        <a:pt x="20" y="8"/>
                      </a:cubicBezTo>
                      <a:cubicBezTo>
                        <a:pt x="17" y="7"/>
                        <a:pt x="15" y="2"/>
                        <a:pt x="11" y="1"/>
                      </a:cubicBezTo>
                      <a:cubicBezTo>
                        <a:pt x="9" y="0"/>
                        <a:pt x="10" y="4"/>
                        <a:pt x="11" y="5"/>
                      </a:cubicBezTo>
                      <a:cubicBezTo>
                        <a:pt x="11" y="7"/>
                        <a:pt x="10" y="9"/>
                        <a:pt x="9" y="11"/>
                      </a:cubicBezTo>
                      <a:cubicBezTo>
                        <a:pt x="8" y="12"/>
                        <a:pt x="10" y="15"/>
                        <a:pt x="7" y="14"/>
                      </a:cubicBezTo>
                      <a:cubicBezTo>
                        <a:pt x="7" y="14"/>
                        <a:pt x="5" y="13"/>
                        <a:pt x="4" y="14"/>
                      </a:cubicBezTo>
                      <a:cubicBezTo>
                        <a:pt x="4" y="15"/>
                        <a:pt x="5" y="16"/>
                        <a:pt x="5" y="16"/>
                      </a:cubicBezTo>
                      <a:cubicBezTo>
                        <a:pt x="5" y="16"/>
                        <a:pt x="2" y="18"/>
                        <a:pt x="1" y="18"/>
                      </a:cubicBezTo>
                      <a:cubicBezTo>
                        <a:pt x="0" y="20"/>
                        <a:pt x="3" y="21"/>
                        <a:pt x="2" y="23"/>
                      </a:cubicBezTo>
                      <a:cubicBezTo>
                        <a:pt x="1" y="24"/>
                        <a:pt x="3" y="26"/>
                        <a:pt x="4" y="25"/>
                      </a:cubicBezTo>
                      <a:cubicBezTo>
                        <a:pt x="5" y="24"/>
                        <a:pt x="5" y="23"/>
                        <a:pt x="6" y="23"/>
                      </a:cubicBezTo>
                      <a:cubicBezTo>
                        <a:pt x="6" y="23"/>
                        <a:pt x="7" y="24"/>
                        <a:pt x="7" y="23"/>
                      </a:cubicBezTo>
                      <a:cubicBezTo>
                        <a:pt x="7" y="22"/>
                        <a:pt x="5" y="21"/>
                        <a:pt x="4" y="20"/>
                      </a:cubicBezTo>
                      <a:cubicBezTo>
                        <a:pt x="3" y="18"/>
                        <a:pt x="7" y="19"/>
                        <a:pt x="7" y="19"/>
                      </a:cubicBezTo>
                      <a:cubicBezTo>
                        <a:pt x="9" y="19"/>
                        <a:pt x="10" y="17"/>
                        <a:pt x="12" y="18"/>
                      </a:cubicBezTo>
                      <a:cubicBezTo>
                        <a:pt x="14" y="19"/>
                        <a:pt x="15" y="20"/>
                        <a:pt x="17" y="21"/>
                      </a:cubicBezTo>
                      <a:cubicBezTo>
                        <a:pt x="20" y="23"/>
                        <a:pt x="19" y="17"/>
                        <a:pt x="21" y="16"/>
                      </a:cubicBezTo>
                      <a:cubicBezTo>
                        <a:pt x="21" y="16"/>
                        <a:pt x="31" y="16"/>
                        <a:pt x="31" y="14"/>
                      </a:cubicBezTo>
                      <a:cubicBezTo>
                        <a:pt x="30" y="13"/>
                        <a:pt x="27" y="15"/>
                        <a:pt x="29" y="12"/>
                      </a:cubicBezTo>
                      <a:cubicBezTo>
                        <a:pt x="30" y="11"/>
                        <a:pt x="27" y="12"/>
                        <a:pt x="28" y="10"/>
                      </a:cubicBezTo>
                      <a:cubicBezTo>
                        <a:pt x="29" y="7"/>
                        <a:pt x="28" y="11"/>
                        <a:pt x="28" y="10"/>
                      </a:cubicBezTo>
                      <a:close/>
                    </a:path>
                  </a:pathLst>
                </a:custGeom>
                <a:grpFill/>
                <a:ln w="38100" cap="flat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900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425" name="Freeform 431">
                  <a:extLst>
                    <a:ext uri="{FF2B5EF4-FFF2-40B4-BE49-F238E27FC236}">
                      <a16:creationId xmlns:a16="http://schemas.microsoft.com/office/drawing/2014/main" id="{B2C7F873-D127-6C4A-BF6F-1A4696420C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61121" y="2778517"/>
                  <a:ext cx="215847" cy="181627"/>
                </a:xfrm>
                <a:custGeom>
                  <a:avLst/>
                  <a:gdLst>
                    <a:gd name="T0" fmla="*/ 52 w 56"/>
                    <a:gd name="T1" fmla="*/ 1 h 47"/>
                    <a:gd name="T2" fmla="*/ 51 w 56"/>
                    <a:gd name="T3" fmla="*/ 1 h 47"/>
                    <a:gd name="T4" fmla="*/ 52 w 56"/>
                    <a:gd name="T5" fmla="*/ 3 h 47"/>
                    <a:gd name="T6" fmla="*/ 49 w 56"/>
                    <a:gd name="T7" fmla="*/ 3 h 47"/>
                    <a:gd name="T8" fmla="*/ 47 w 56"/>
                    <a:gd name="T9" fmla="*/ 5 h 47"/>
                    <a:gd name="T10" fmla="*/ 45 w 56"/>
                    <a:gd name="T11" fmla="*/ 6 h 47"/>
                    <a:gd name="T12" fmla="*/ 46 w 56"/>
                    <a:gd name="T13" fmla="*/ 7 h 47"/>
                    <a:gd name="T14" fmla="*/ 46 w 56"/>
                    <a:gd name="T15" fmla="*/ 10 h 47"/>
                    <a:gd name="T16" fmla="*/ 46 w 56"/>
                    <a:gd name="T17" fmla="*/ 13 h 47"/>
                    <a:gd name="T18" fmla="*/ 41 w 56"/>
                    <a:gd name="T19" fmla="*/ 22 h 47"/>
                    <a:gd name="T20" fmla="*/ 36 w 56"/>
                    <a:gd name="T21" fmla="*/ 27 h 47"/>
                    <a:gd name="T22" fmla="*/ 31 w 56"/>
                    <a:gd name="T23" fmla="*/ 27 h 47"/>
                    <a:gd name="T24" fmla="*/ 32 w 56"/>
                    <a:gd name="T25" fmla="*/ 24 h 47"/>
                    <a:gd name="T26" fmla="*/ 30 w 56"/>
                    <a:gd name="T27" fmla="*/ 25 h 47"/>
                    <a:gd name="T28" fmla="*/ 29 w 56"/>
                    <a:gd name="T29" fmla="*/ 27 h 47"/>
                    <a:gd name="T30" fmla="*/ 25 w 56"/>
                    <a:gd name="T31" fmla="*/ 33 h 47"/>
                    <a:gd name="T32" fmla="*/ 25 w 56"/>
                    <a:gd name="T33" fmla="*/ 34 h 47"/>
                    <a:gd name="T34" fmla="*/ 23 w 56"/>
                    <a:gd name="T35" fmla="*/ 36 h 47"/>
                    <a:gd name="T36" fmla="*/ 21 w 56"/>
                    <a:gd name="T37" fmla="*/ 35 h 47"/>
                    <a:gd name="T38" fmla="*/ 17 w 56"/>
                    <a:gd name="T39" fmla="*/ 35 h 47"/>
                    <a:gd name="T40" fmla="*/ 9 w 56"/>
                    <a:gd name="T41" fmla="*/ 36 h 47"/>
                    <a:gd name="T42" fmla="*/ 2 w 56"/>
                    <a:gd name="T43" fmla="*/ 42 h 47"/>
                    <a:gd name="T44" fmla="*/ 1 w 56"/>
                    <a:gd name="T45" fmla="*/ 44 h 47"/>
                    <a:gd name="T46" fmla="*/ 3 w 56"/>
                    <a:gd name="T47" fmla="*/ 43 h 47"/>
                    <a:gd name="T48" fmla="*/ 5 w 56"/>
                    <a:gd name="T49" fmla="*/ 44 h 47"/>
                    <a:gd name="T50" fmla="*/ 22 w 56"/>
                    <a:gd name="T51" fmla="*/ 40 h 47"/>
                    <a:gd name="T52" fmla="*/ 21 w 56"/>
                    <a:gd name="T53" fmla="*/ 43 h 47"/>
                    <a:gd name="T54" fmla="*/ 24 w 56"/>
                    <a:gd name="T55" fmla="*/ 47 h 47"/>
                    <a:gd name="T56" fmla="*/ 27 w 56"/>
                    <a:gd name="T57" fmla="*/ 44 h 47"/>
                    <a:gd name="T58" fmla="*/ 30 w 56"/>
                    <a:gd name="T59" fmla="*/ 43 h 47"/>
                    <a:gd name="T60" fmla="*/ 31 w 56"/>
                    <a:gd name="T61" fmla="*/ 40 h 47"/>
                    <a:gd name="T62" fmla="*/ 38 w 56"/>
                    <a:gd name="T63" fmla="*/ 39 h 47"/>
                    <a:gd name="T64" fmla="*/ 41 w 56"/>
                    <a:gd name="T65" fmla="*/ 40 h 47"/>
                    <a:gd name="T66" fmla="*/ 43 w 56"/>
                    <a:gd name="T67" fmla="*/ 37 h 47"/>
                    <a:gd name="T68" fmla="*/ 45 w 56"/>
                    <a:gd name="T69" fmla="*/ 35 h 47"/>
                    <a:gd name="T70" fmla="*/ 46 w 56"/>
                    <a:gd name="T71" fmla="*/ 38 h 47"/>
                    <a:gd name="T72" fmla="*/ 48 w 56"/>
                    <a:gd name="T73" fmla="*/ 37 h 47"/>
                    <a:gd name="T74" fmla="*/ 49 w 56"/>
                    <a:gd name="T75" fmla="*/ 35 h 47"/>
                    <a:gd name="T76" fmla="*/ 49 w 56"/>
                    <a:gd name="T77" fmla="*/ 32 h 47"/>
                    <a:gd name="T78" fmla="*/ 51 w 56"/>
                    <a:gd name="T79" fmla="*/ 26 h 47"/>
                    <a:gd name="T80" fmla="*/ 51 w 56"/>
                    <a:gd name="T81" fmla="*/ 19 h 47"/>
                    <a:gd name="T82" fmla="*/ 53 w 56"/>
                    <a:gd name="T83" fmla="*/ 19 h 47"/>
                    <a:gd name="T84" fmla="*/ 55 w 56"/>
                    <a:gd name="T85" fmla="*/ 17 h 47"/>
                    <a:gd name="T86" fmla="*/ 55 w 56"/>
                    <a:gd name="T87" fmla="*/ 9 h 47"/>
                    <a:gd name="T88" fmla="*/ 52 w 56"/>
                    <a:gd name="T89" fmla="*/ 1 h 47"/>
                    <a:gd name="T90" fmla="*/ 52 w 56"/>
                    <a:gd name="T91" fmla="*/ 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6" h="47">
                      <a:moveTo>
                        <a:pt x="52" y="1"/>
                      </a:moveTo>
                      <a:cubicBezTo>
                        <a:pt x="51" y="1"/>
                        <a:pt x="51" y="0"/>
                        <a:pt x="51" y="1"/>
                      </a:cubicBezTo>
                      <a:cubicBezTo>
                        <a:pt x="49" y="2"/>
                        <a:pt x="51" y="2"/>
                        <a:pt x="52" y="3"/>
                      </a:cubicBezTo>
                      <a:cubicBezTo>
                        <a:pt x="53" y="4"/>
                        <a:pt x="50" y="5"/>
                        <a:pt x="49" y="3"/>
                      </a:cubicBezTo>
                      <a:cubicBezTo>
                        <a:pt x="48" y="1"/>
                        <a:pt x="47" y="4"/>
                        <a:pt x="47" y="5"/>
                      </a:cubicBezTo>
                      <a:cubicBezTo>
                        <a:pt x="46" y="5"/>
                        <a:pt x="45" y="6"/>
                        <a:pt x="45" y="6"/>
                      </a:cubicBezTo>
                      <a:cubicBezTo>
                        <a:pt x="45" y="8"/>
                        <a:pt x="46" y="7"/>
                        <a:pt x="46" y="7"/>
                      </a:cubicBezTo>
                      <a:cubicBezTo>
                        <a:pt x="46" y="8"/>
                        <a:pt x="46" y="9"/>
                        <a:pt x="46" y="10"/>
                      </a:cubicBezTo>
                      <a:cubicBezTo>
                        <a:pt x="46" y="11"/>
                        <a:pt x="47" y="11"/>
                        <a:pt x="46" y="13"/>
                      </a:cubicBezTo>
                      <a:cubicBezTo>
                        <a:pt x="44" y="16"/>
                        <a:pt x="43" y="19"/>
                        <a:pt x="41" y="22"/>
                      </a:cubicBezTo>
                      <a:cubicBezTo>
                        <a:pt x="40" y="23"/>
                        <a:pt x="37" y="27"/>
                        <a:pt x="36" y="27"/>
                      </a:cubicBezTo>
                      <a:cubicBezTo>
                        <a:pt x="34" y="27"/>
                        <a:pt x="32" y="28"/>
                        <a:pt x="31" y="27"/>
                      </a:cubicBezTo>
                      <a:cubicBezTo>
                        <a:pt x="30" y="26"/>
                        <a:pt x="32" y="25"/>
                        <a:pt x="32" y="24"/>
                      </a:cubicBezTo>
                      <a:cubicBezTo>
                        <a:pt x="33" y="23"/>
                        <a:pt x="30" y="25"/>
                        <a:pt x="30" y="25"/>
                      </a:cubicBezTo>
                      <a:cubicBezTo>
                        <a:pt x="29" y="26"/>
                        <a:pt x="29" y="26"/>
                        <a:pt x="29" y="27"/>
                      </a:cubicBezTo>
                      <a:cubicBezTo>
                        <a:pt x="29" y="30"/>
                        <a:pt x="26" y="31"/>
                        <a:pt x="25" y="33"/>
                      </a:cubicBezTo>
                      <a:cubicBezTo>
                        <a:pt x="25" y="33"/>
                        <a:pt x="25" y="34"/>
                        <a:pt x="25" y="34"/>
                      </a:cubicBezTo>
                      <a:cubicBezTo>
                        <a:pt x="25" y="35"/>
                        <a:pt x="23" y="36"/>
                        <a:pt x="23" y="36"/>
                      </a:cubicBezTo>
                      <a:cubicBezTo>
                        <a:pt x="22" y="36"/>
                        <a:pt x="23" y="35"/>
                        <a:pt x="21" y="35"/>
                      </a:cubicBezTo>
                      <a:cubicBezTo>
                        <a:pt x="20" y="35"/>
                        <a:pt x="19" y="35"/>
                        <a:pt x="17" y="35"/>
                      </a:cubicBezTo>
                      <a:cubicBezTo>
                        <a:pt x="14" y="36"/>
                        <a:pt x="12" y="35"/>
                        <a:pt x="9" y="36"/>
                      </a:cubicBezTo>
                      <a:cubicBezTo>
                        <a:pt x="7" y="38"/>
                        <a:pt x="4" y="40"/>
                        <a:pt x="2" y="42"/>
                      </a:cubicBezTo>
                      <a:cubicBezTo>
                        <a:pt x="0" y="42"/>
                        <a:pt x="0" y="45"/>
                        <a:pt x="1" y="44"/>
                      </a:cubicBezTo>
                      <a:cubicBezTo>
                        <a:pt x="2" y="44"/>
                        <a:pt x="2" y="43"/>
                        <a:pt x="3" y="43"/>
                      </a:cubicBezTo>
                      <a:cubicBezTo>
                        <a:pt x="4" y="44"/>
                        <a:pt x="5" y="45"/>
                        <a:pt x="5" y="44"/>
                      </a:cubicBezTo>
                      <a:cubicBezTo>
                        <a:pt x="10" y="43"/>
                        <a:pt x="17" y="39"/>
                        <a:pt x="22" y="40"/>
                      </a:cubicBezTo>
                      <a:cubicBezTo>
                        <a:pt x="23" y="41"/>
                        <a:pt x="21" y="43"/>
                        <a:pt x="21" y="43"/>
                      </a:cubicBezTo>
                      <a:cubicBezTo>
                        <a:pt x="22" y="44"/>
                        <a:pt x="23" y="47"/>
                        <a:pt x="24" y="47"/>
                      </a:cubicBezTo>
                      <a:cubicBezTo>
                        <a:pt x="25" y="46"/>
                        <a:pt x="26" y="45"/>
                        <a:pt x="27" y="44"/>
                      </a:cubicBezTo>
                      <a:cubicBezTo>
                        <a:pt x="28" y="42"/>
                        <a:pt x="28" y="43"/>
                        <a:pt x="30" y="43"/>
                      </a:cubicBezTo>
                      <a:cubicBezTo>
                        <a:pt x="29" y="43"/>
                        <a:pt x="28" y="35"/>
                        <a:pt x="31" y="40"/>
                      </a:cubicBezTo>
                      <a:cubicBezTo>
                        <a:pt x="32" y="42"/>
                        <a:pt x="37" y="40"/>
                        <a:pt x="38" y="39"/>
                      </a:cubicBezTo>
                      <a:cubicBezTo>
                        <a:pt x="40" y="36"/>
                        <a:pt x="40" y="42"/>
                        <a:pt x="41" y="40"/>
                      </a:cubicBezTo>
                      <a:cubicBezTo>
                        <a:pt x="41" y="39"/>
                        <a:pt x="42" y="37"/>
                        <a:pt x="43" y="37"/>
                      </a:cubicBezTo>
                      <a:cubicBezTo>
                        <a:pt x="44" y="36"/>
                        <a:pt x="44" y="37"/>
                        <a:pt x="45" y="35"/>
                      </a:cubicBezTo>
                      <a:cubicBezTo>
                        <a:pt x="45" y="35"/>
                        <a:pt x="45" y="39"/>
                        <a:pt x="46" y="38"/>
                      </a:cubicBezTo>
                      <a:cubicBezTo>
                        <a:pt x="46" y="38"/>
                        <a:pt x="47" y="38"/>
                        <a:pt x="48" y="37"/>
                      </a:cubicBezTo>
                      <a:cubicBezTo>
                        <a:pt x="49" y="37"/>
                        <a:pt x="48" y="36"/>
                        <a:pt x="49" y="35"/>
                      </a:cubicBezTo>
                      <a:cubicBezTo>
                        <a:pt x="51" y="34"/>
                        <a:pt x="51" y="34"/>
                        <a:pt x="49" y="32"/>
                      </a:cubicBezTo>
                      <a:cubicBezTo>
                        <a:pt x="48" y="31"/>
                        <a:pt x="51" y="28"/>
                        <a:pt x="51" y="26"/>
                      </a:cubicBezTo>
                      <a:cubicBezTo>
                        <a:pt x="52" y="24"/>
                        <a:pt x="50" y="21"/>
                        <a:pt x="51" y="19"/>
                      </a:cubicBezTo>
                      <a:cubicBezTo>
                        <a:pt x="52" y="18"/>
                        <a:pt x="52" y="19"/>
                        <a:pt x="53" y="19"/>
                      </a:cubicBezTo>
                      <a:cubicBezTo>
                        <a:pt x="54" y="19"/>
                        <a:pt x="55" y="17"/>
                        <a:pt x="55" y="17"/>
                      </a:cubicBezTo>
                      <a:cubicBezTo>
                        <a:pt x="56" y="14"/>
                        <a:pt x="56" y="11"/>
                        <a:pt x="55" y="9"/>
                      </a:cubicBezTo>
                      <a:cubicBezTo>
                        <a:pt x="55" y="8"/>
                        <a:pt x="52" y="1"/>
                        <a:pt x="52" y="1"/>
                      </a:cubicBezTo>
                      <a:cubicBezTo>
                        <a:pt x="52" y="1"/>
                        <a:pt x="52" y="1"/>
                        <a:pt x="52" y="1"/>
                      </a:cubicBezTo>
                      <a:close/>
                    </a:path>
                  </a:pathLst>
                </a:custGeom>
                <a:grpFill/>
                <a:ln w="38100" cap="flat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900" dirty="0">
                    <a:latin typeface="Century Gothic" panose="020B0502020202020204" pitchFamily="34" charset="0"/>
                  </a:endParaRPr>
                </a:p>
              </p:txBody>
            </p:sp>
          </p:grpSp>
          <p:sp>
            <p:nvSpPr>
              <p:cNvPr id="60" name="Freeform 432">
                <a:extLst>
                  <a:ext uri="{FF2B5EF4-FFF2-40B4-BE49-F238E27FC236}">
                    <a16:creationId xmlns:a16="http://schemas.microsoft.com/office/drawing/2014/main" id="{161F4D21-B99B-A946-93BB-FBAA6E2469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84893" y="7370215"/>
                <a:ext cx="19109" cy="25484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1 h 3"/>
                  <a:gd name="T4" fmla="*/ 2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2" y="0"/>
                      <a:pt x="0" y="1"/>
                      <a:pt x="0" y="1"/>
                    </a:cubicBezTo>
                    <a:cubicBezTo>
                      <a:pt x="1" y="3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1" name="Freeform 433">
                <a:extLst>
                  <a:ext uri="{FF2B5EF4-FFF2-40B4-BE49-F238E27FC236}">
                    <a16:creationId xmlns:a16="http://schemas.microsoft.com/office/drawing/2014/main" id="{D4A55315-3AA0-3C45-A533-1C7E1C7A9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73428" y="7370215"/>
                <a:ext cx="121018" cy="92380"/>
              </a:xfrm>
              <a:custGeom>
                <a:avLst/>
                <a:gdLst>
                  <a:gd name="T0" fmla="*/ 11 w 13"/>
                  <a:gd name="T1" fmla="*/ 2 h 10"/>
                  <a:gd name="T2" fmla="*/ 7 w 13"/>
                  <a:gd name="T3" fmla="*/ 2 h 10"/>
                  <a:gd name="T4" fmla="*/ 5 w 13"/>
                  <a:gd name="T5" fmla="*/ 3 h 10"/>
                  <a:gd name="T6" fmla="*/ 3 w 13"/>
                  <a:gd name="T7" fmla="*/ 4 h 10"/>
                  <a:gd name="T8" fmla="*/ 0 w 13"/>
                  <a:gd name="T9" fmla="*/ 6 h 10"/>
                  <a:gd name="T10" fmla="*/ 3 w 13"/>
                  <a:gd name="T11" fmla="*/ 9 h 10"/>
                  <a:gd name="T12" fmla="*/ 6 w 13"/>
                  <a:gd name="T13" fmla="*/ 6 h 10"/>
                  <a:gd name="T14" fmla="*/ 10 w 13"/>
                  <a:gd name="T15" fmla="*/ 6 h 10"/>
                  <a:gd name="T16" fmla="*/ 11 w 13"/>
                  <a:gd name="T17" fmla="*/ 2 h 10"/>
                  <a:gd name="T18" fmla="*/ 11 w 13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0">
                    <a:moveTo>
                      <a:pt x="11" y="2"/>
                    </a:moveTo>
                    <a:cubicBezTo>
                      <a:pt x="9" y="2"/>
                      <a:pt x="9" y="0"/>
                      <a:pt x="7" y="2"/>
                    </a:cubicBezTo>
                    <a:cubicBezTo>
                      <a:pt x="6" y="2"/>
                      <a:pt x="5" y="4"/>
                      <a:pt x="5" y="3"/>
                    </a:cubicBezTo>
                    <a:cubicBezTo>
                      <a:pt x="4" y="2"/>
                      <a:pt x="3" y="4"/>
                      <a:pt x="3" y="4"/>
                    </a:cubicBezTo>
                    <a:cubicBezTo>
                      <a:pt x="2" y="6"/>
                      <a:pt x="1" y="5"/>
                      <a:pt x="0" y="6"/>
                    </a:cubicBezTo>
                    <a:cubicBezTo>
                      <a:pt x="0" y="5"/>
                      <a:pt x="2" y="9"/>
                      <a:pt x="3" y="9"/>
                    </a:cubicBezTo>
                    <a:cubicBezTo>
                      <a:pt x="3" y="10"/>
                      <a:pt x="5" y="6"/>
                      <a:pt x="6" y="6"/>
                    </a:cubicBezTo>
                    <a:cubicBezTo>
                      <a:pt x="7" y="6"/>
                      <a:pt x="9" y="7"/>
                      <a:pt x="10" y="6"/>
                    </a:cubicBezTo>
                    <a:cubicBezTo>
                      <a:pt x="11" y="6"/>
                      <a:pt x="13" y="3"/>
                      <a:pt x="11" y="2"/>
                    </a:cubicBezTo>
                    <a:cubicBezTo>
                      <a:pt x="10" y="2"/>
                      <a:pt x="11" y="2"/>
                      <a:pt x="11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2" name="Freeform 434">
                <a:extLst>
                  <a:ext uri="{FF2B5EF4-FFF2-40B4-BE49-F238E27FC236}">
                    <a16:creationId xmlns:a16="http://schemas.microsoft.com/office/drawing/2014/main" id="{E0CC3005-6109-BA4A-875F-A790EC497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52410" y="7405258"/>
                <a:ext cx="101909" cy="149721"/>
              </a:xfrm>
              <a:custGeom>
                <a:avLst/>
                <a:gdLst>
                  <a:gd name="T0" fmla="*/ 7 w 11"/>
                  <a:gd name="T1" fmla="*/ 0 h 16"/>
                  <a:gd name="T2" fmla="*/ 2 w 11"/>
                  <a:gd name="T3" fmla="*/ 2 h 16"/>
                  <a:gd name="T4" fmla="*/ 0 w 11"/>
                  <a:gd name="T5" fmla="*/ 6 h 16"/>
                  <a:gd name="T6" fmla="*/ 2 w 11"/>
                  <a:gd name="T7" fmla="*/ 6 h 16"/>
                  <a:gd name="T8" fmla="*/ 3 w 11"/>
                  <a:gd name="T9" fmla="*/ 4 h 16"/>
                  <a:gd name="T10" fmla="*/ 4 w 11"/>
                  <a:gd name="T11" fmla="*/ 5 h 16"/>
                  <a:gd name="T12" fmla="*/ 3 w 11"/>
                  <a:gd name="T13" fmla="*/ 10 h 16"/>
                  <a:gd name="T14" fmla="*/ 3 w 11"/>
                  <a:gd name="T15" fmla="*/ 11 h 16"/>
                  <a:gd name="T16" fmla="*/ 3 w 11"/>
                  <a:gd name="T17" fmla="*/ 13 h 16"/>
                  <a:gd name="T18" fmla="*/ 5 w 11"/>
                  <a:gd name="T19" fmla="*/ 12 h 16"/>
                  <a:gd name="T20" fmla="*/ 6 w 11"/>
                  <a:gd name="T21" fmla="*/ 15 h 16"/>
                  <a:gd name="T22" fmla="*/ 8 w 11"/>
                  <a:gd name="T23" fmla="*/ 12 h 16"/>
                  <a:gd name="T24" fmla="*/ 11 w 11"/>
                  <a:gd name="T25" fmla="*/ 7 h 16"/>
                  <a:gd name="T26" fmla="*/ 10 w 11"/>
                  <a:gd name="T27" fmla="*/ 2 h 16"/>
                  <a:gd name="T28" fmla="*/ 7 w 11"/>
                  <a:gd name="T2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16">
                    <a:moveTo>
                      <a:pt x="7" y="0"/>
                    </a:moveTo>
                    <a:cubicBezTo>
                      <a:pt x="5" y="0"/>
                      <a:pt x="3" y="1"/>
                      <a:pt x="2" y="2"/>
                    </a:cubicBezTo>
                    <a:cubicBezTo>
                      <a:pt x="0" y="3"/>
                      <a:pt x="0" y="4"/>
                      <a:pt x="0" y="6"/>
                    </a:cubicBezTo>
                    <a:cubicBezTo>
                      <a:pt x="0" y="5"/>
                      <a:pt x="3" y="5"/>
                      <a:pt x="2" y="6"/>
                    </a:cubicBezTo>
                    <a:cubicBezTo>
                      <a:pt x="3" y="5"/>
                      <a:pt x="2" y="4"/>
                      <a:pt x="3" y="4"/>
                    </a:cubicBezTo>
                    <a:cubicBezTo>
                      <a:pt x="3" y="4"/>
                      <a:pt x="4" y="4"/>
                      <a:pt x="4" y="5"/>
                    </a:cubicBezTo>
                    <a:cubicBezTo>
                      <a:pt x="4" y="7"/>
                      <a:pt x="4" y="8"/>
                      <a:pt x="3" y="10"/>
                    </a:cubicBezTo>
                    <a:cubicBezTo>
                      <a:pt x="2" y="11"/>
                      <a:pt x="3" y="11"/>
                      <a:pt x="3" y="11"/>
                    </a:cubicBezTo>
                    <a:cubicBezTo>
                      <a:pt x="3" y="12"/>
                      <a:pt x="3" y="13"/>
                      <a:pt x="3" y="13"/>
                    </a:cubicBezTo>
                    <a:cubicBezTo>
                      <a:pt x="3" y="16"/>
                      <a:pt x="5" y="12"/>
                      <a:pt x="5" y="12"/>
                    </a:cubicBezTo>
                    <a:cubicBezTo>
                      <a:pt x="5" y="12"/>
                      <a:pt x="5" y="15"/>
                      <a:pt x="6" y="15"/>
                    </a:cubicBezTo>
                    <a:cubicBezTo>
                      <a:pt x="6" y="16"/>
                      <a:pt x="8" y="13"/>
                      <a:pt x="8" y="12"/>
                    </a:cubicBezTo>
                    <a:cubicBezTo>
                      <a:pt x="10" y="10"/>
                      <a:pt x="10" y="8"/>
                      <a:pt x="11" y="7"/>
                    </a:cubicBezTo>
                    <a:cubicBezTo>
                      <a:pt x="11" y="5"/>
                      <a:pt x="10" y="4"/>
                      <a:pt x="10" y="2"/>
                    </a:cubicBezTo>
                    <a:cubicBezTo>
                      <a:pt x="10" y="0"/>
                      <a:pt x="7" y="2"/>
                      <a:pt x="7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3" name="Freeform 435">
                <a:extLst>
                  <a:ext uri="{FF2B5EF4-FFF2-40B4-BE49-F238E27FC236}">
                    <a16:creationId xmlns:a16="http://schemas.microsoft.com/office/drawing/2014/main" id="{163E0193-287E-AA41-B437-2C58168FA1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50501" y="7771599"/>
                <a:ext cx="35033" cy="28669"/>
              </a:xfrm>
              <a:custGeom>
                <a:avLst/>
                <a:gdLst>
                  <a:gd name="T0" fmla="*/ 4 w 4"/>
                  <a:gd name="T1" fmla="*/ 0 h 3"/>
                  <a:gd name="T2" fmla="*/ 1 w 4"/>
                  <a:gd name="T3" fmla="*/ 3 h 3"/>
                  <a:gd name="T4" fmla="*/ 4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0" y="1"/>
                      <a:pt x="1" y="3"/>
                    </a:cubicBezTo>
                    <a:cubicBezTo>
                      <a:pt x="1" y="3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" name="Freeform 436">
                <a:extLst>
                  <a:ext uri="{FF2B5EF4-FFF2-40B4-BE49-F238E27FC236}">
                    <a16:creationId xmlns:a16="http://schemas.microsoft.com/office/drawing/2014/main" id="{E8FB26D3-0107-3E43-9402-4C89EB86E5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33301" y="7679215"/>
                <a:ext cx="19109" cy="15928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1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2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5" name="Freeform 437">
                <a:extLst>
                  <a:ext uri="{FF2B5EF4-FFF2-40B4-BE49-F238E27FC236}">
                    <a16:creationId xmlns:a16="http://schemas.microsoft.com/office/drawing/2014/main" id="{6E7F87BC-51A9-BA4B-8ECB-51D8CECEF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81710" y="7873534"/>
                <a:ext cx="19109" cy="9556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6" name="Freeform 438">
                <a:extLst>
                  <a:ext uri="{FF2B5EF4-FFF2-40B4-BE49-F238E27FC236}">
                    <a16:creationId xmlns:a16="http://schemas.microsoft.com/office/drawing/2014/main" id="{1244C26D-3433-4341-939C-6D8999B45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03369" y="7838493"/>
                <a:ext cx="111465" cy="156092"/>
              </a:xfrm>
              <a:custGeom>
                <a:avLst/>
                <a:gdLst>
                  <a:gd name="T0" fmla="*/ 8 w 12"/>
                  <a:gd name="T1" fmla="*/ 1 h 17"/>
                  <a:gd name="T2" fmla="*/ 0 w 12"/>
                  <a:gd name="T3" fmla="*/ 8 h 17"/>
                  <a:gd name="T4" fmla="*/ 1 w 12"/>
                  <a:gd name="T5" fmla="*/ 14 h 17"/>
                  <a:gd name="T6" fmla="*/ 3 w 12"/>
                  <a:gd name="T7" fmla="*/ 17 h 17"/>
                  <a:gd name="T8" fmla="*/ 8 w 12"/>
                  <a:gd name="T9" fmla="*/ 1 h 17"/>
                  <a:gd name="T10" fmla="*/ 8 w 12"/>
                  <a:gd name="T11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7">
                    <a:moveTo>
                      <a:pt x="8" y="1"/>
                    </a:moveTo>
                    <a:cubicBezTo>
                      <a:pt x="5" y="0"/>
                      <a:pt x="1" y="6"/>
                      <a:pt x="0" y="8"/>
                    </a:cubicBezTo>
                    <a:cubicBezTo>
                      <a:pt x="0" y="10"/>
                      <a:pt x="0" y="12"/>
                      <a:pt x="1" y="14"/>
                    </a:cubicBezTo>
                    <a:cubicBezTo>
                      <a:pt x="1" y="14"/>
                      <a:pt x="3" y="17"/>
                      <a:pt x="3" y="17"/>
                    </a:cubicBezTo>
                    <a:cubicBezTo>
                      <a:pt x="4" y="15"/>
                      <a:pt x="12" y="2"/>
                      <a:pt x="8" y="1"/>
                    </a:cubicBezTo>
                    <a:cubicBezTo>
                      <a:pt x="7" y="1"/>
                      <a:pt x="9" y="1"/>
                      <a:pt x="8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7" name="Freeform 439">
                <a:extLst>
                  <a:ext uri="{FF2B5EF4-FFF2-40B4-BE49-F238E27FC236}">
                    <a16:creationId xmlns:a16="http://schemas.microsoft.com/office/drawing/2014/main" id="{DB794C56-3196-4F4A-B4A2-9A44A3E49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52413" y="8099708"/>
                <a:ext cx="130573" cy="92380"/>
              </a:xfrm>
              <a:custGeom>
                <a:avLst/>
                <a:gdLst>
                  <a:gd name="T0" fmla="*/ 13 w 14"/>
                  <a:gd name="T1" fmla="*/ 1 h 10"/>
                  <a:gd name="T2" fmla="*/ 9 w 14"/>
                  <a:gd name="T3" fmla="*/ 0 h 10"/>
                  <a:gd name="T4" fmla="*/ 4 w 14"/>
                  <a:gd name="T5" fmla="*/ 2 h 10"/>
                  <a:gd name="T6" fmla="*/ 4 w 14"/>
                  <a:gd name="T7" fmla="*/ 9 h 10"/>
                  <a:gd name="T8" fmla="*/ 11 w 14"/>
                  <a:gd name="T9" fmla="*/ 6 h 10"/>
                  <a:gd name="T10" fmla="*/ 13 w 14"/>
                  <a:gd name="T11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0">
                    <a:moveTo>
                      <a:pt x="13" y="1"/>
                    </a:moveTo>
                    <a:cubicBezTo>
                      <a:pt x="12" y="1"/>
                      <a:pt x="11" y="0"/>
                      <a:pt x="9" y="0"/>
                    </a:cubicBezTo>
                    <a:cubicBezTo>
                      <a:pt x="7" y="0"/>
                      <a:pt x="6" y="1"/>
                      <a:pt x="4" y="2"/>
                    </a:cubicBezTo>
                    <a:cubicBezTo>
                      <a:pt x="2" y="4"/>
                      <a:pt x="0" y="7"/>
                      <a:pt x="4" y="9"/>
                    </a:cubicBezTo>
                    <a:cubicBezTo>
                      <a:pt x="6" y="10"/>
                      <a:pt x="10" y="8"/>
                      <a:pt x="11" y="6"/>
                    </a:cubicBezTo>
                    <a:cubicBezTo>
                      <a:pt x="11" y="5"/>
                      <a:pt x="14" y="1"/>
                      <a:pt x="13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8" name="Freeform 440">
                <a:extLst>
                  <a:ext uri="{FF2B5EF4-FFF2-40B4-BE49-F238E27FC236}">
                    <a16:creationId xmlns:a16="http://schemas.microsoft.com/office/drawing/2014/main" id="{D2BD59A2-2A0A-4048-B3A2-E901C3DC2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84260" y="8163419"/>
                <a:ext cx="187897" cy="264400"/>
              </a:xfrm>
              <a:custGeom>
                <a:avLst/>
                <a:gdLst>
                  <a:gd name="T0" fmla="*/ 12 w 20"/>
                  <a:gd name="T1" fmla="*/ 2 h 28"/>
                  <a:gd name="T2" fmla="*/ 9 w 20"/>
                  <a:gd name="T3" fmla="*/ 2 h 28"/>
                  <a:gd name="T4" fmla="*/ 4 w 20"/>
                  <a:gd name="T5" fmla="*/ 3 h 28"/>
                  <a:gd name="T6" fmla="*/ 3 w 20"/>
                  <a:gd name="T7" fmla="*/ 11 h 28"/>
                  <a:gd name="T8" fmla="*/ 3 w 20"/>
                  <a:gd name="T9" fmla="*/ 13 h 28"/>
                  <a:gd name="T10" fmla="*/ 0 w 20"/>
                  <a:gd name="T11" fmla="*/ 13 h 28"/>
                  <a:gd name="T12" fmla="*/ 3 w 20"/>
                  <a:gd name="T13" fmla="*/ 22 h 28"/>
                  <a:gd name="T14" fmla="*/ 5 w 20"/>
                  <a:gd name="T15" fmla="*/ 20 h 28"/>
                  <a:gd name="T16" fmla="*/ 7 w 20"/>
                  <a:gd name="T17" fmla="*/ 22 h 28"/>
                  <a:gd name="T18" fmla="*/ 4 w 20"/>
                  <a:gd name="T19" fmla="*/ 23 h 28"/>
                  <a:gd name="T20" fmla="*/ 8 w 20"/>
                  <a:gd name="T21" fmla="*/ 26 h 28"/>
                  <a:gd name="T22" fmla="*/ 11 w 20"/>
                  <a:gd name="T23" fmla="*/ 25 h 28"/>
                  <a:gd name="T24" fmla="*/ 15 w 20"/>
                  <a:gd name="T25" fmla="*/ 28 h 28"/>
                  <a:gd name="T26" fmla="*/ 14 w 20"/>
                  <a:gd name="T27" fmla="*/ 25 h 28"/>
                  <a:gd name="T28" fmla="*/ 17 w 20"/>
                  <a:gd name="T29" fmla="*/ 24 h 28"/>
                  <a:gd name="T30" fmla="*/ 10 w 20"/>
                  <a:gd name="T31" fmla="*/ 22 h 28"/>
                  <a:gd name="T32" fmla="*/ 9 w 20"/>
                  <a:gd name="T33" fmla="*/ 16 h 28"/>
                  <a:gd name="T34" fmla="*/ 12 w 20"/>
                  <a:gd name="T35" fmla="*/ 12 h 28"/>
                  <a:gd name="T36" fmla="*/ 13 w 20"/>
                  <a:gd name="T37" fmla="*/ 7 h 28"/>
                  <a:gd name="T38" fmla="*/ 12 w 20"/>
                  <a:gd name="T39" fmla="*/ 2 h 28"/>
                  <a:gd name="T40" fmla="*/ 12 w 20"/>
                  <a:gd name="T41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" h="28">
                    <a:moveTo>
                      <a:pt x="12" y="2"/>
                    </a:moveTo>
                    <a:cubicBezTo>
                      <a:pt x="10" y="1"/>
                      <a:pt x="11" y="5"/>
                      <a:pt x="9" y="2"/>
                    </a:cubicBezTo>
                    <a:cubicBezTo>
                      <a:pt x="8" y="0"/>
                      <a:pt x="4" y="1"/>
                      <a:pt x="4" y="3"/>
                    </a:cubicBezTo>
                    <a:cubicBezTo>
                      <a:pt x="3" y="6"/>
                      <a:pt x="4" y="8"/>
                      <a:pt x="3" y="11"/>
                    </a:cubicBezTo>
                    <a:cubicBezTo>
                      <a:pt x="3" y="12"/>
                      <a:pt x="3" y="13"/>
                      <a:pt x="3" y="13"/>
                    </a:cubicBezTo>
                    <a:cubicBezTo>
                      <a:pt x="2" y="14"/>
                      <a:pt x="0" y="13"/>
                      <a:pt x="0" y="13"/>
                    </a:cubicBezTo>
                    <a:cubicBezTo>
                      <a:pt x="0" y="13"/>
                      <a:pt x="2" y="22"/>
                      <a:pt x="3" y="22"/>
                    </a:cubicBezTo>
                    <a:cubicBezTo>
                      <a:pt x="3" y="22"/>
                      <a:pt x="4" y="19"/>
                      <a:pt x="5" y="20"/>
                    </a:cubicBezTo>
                    <a:cubicBezTo>
                      <a:pt x="5" y="20"/>
                      <a:pt x="7" y="21"/>
                      <a:pt x="7" y="22"/>
                    </a:cubicBezTo>
                    <a:cubicBezTo>
                      <a:pt x="7" y="23"/>
                      <a:pt x="4" y="21"/>
                      <a:pt x="4" y="23"/>
                    </a:cubicBezTo>
                    <a:cubicBezTo>
                      <a:pt x="4" y="25"/>
                      <a:pt x="6" y="27"/>
                      <a:pt x="8" y="26"/>
                    </a:cubicBezTo>
                    <a:cubicBezTo>
                      <a:pt x="9" y="26"/>
                      <a:pt x="10" y="24"/>
                      <a:pt x="11" y="25"/>
                    </a:cubicBezTo>
                    <a:cubicBezTo>
                      <a:pt x="11" y="25"/>
                      <a:pt x="15" y="28"/>
                      <a:pt x="15" y="28"/>
                    </a:cubicBezTo>
                    <a:cubicBezTo>
                      <a:pt x="16" y="27"/>
                      <a:pt x="13" y="26"/>
                      <a:pt x="14" y="25"/>
                    </a:cubicBezTo>
                    <a:cubicBezTo>
                      <a:pt x="13" y="26"/>
                      <a:pt x="20" y="28"/>
                      <a:pt x="17" y="24"/>
                    </a:cubicBezTo>
                    <a:cubicBezTo>
                      <a:pt x="15" y="22"/>
                      <a:pt x="11" y="25"/>
                      <a:pt x="10" y="22"/>
                    </a:cubicBezTo>
                    <a:cubicBezTo>
                      <a:pt x="9" y="20"/>
                      <a:pt x="9" y="19"/>
                      <a:pt x="9" y="16"/>
                    </a:cubicBezTo>
                    <a:cubicBezTo>
                      <a:pt x="9" y="14"/>
                      <a:pt x="11" y="14"/>
                      <a:pt x="12" y="12"/>
                    </a:cubicBezTo>
                    <a:cubicBezTo>
                      <a:pt x="14" y="10"/>
                      <a:pt x="14" y="9"/>
                      <a:pt x="13" y="7"/>
                    </a:cubicBezTo>
                    <a:cubicBezTo>
                      <a:pt x="13" y="7"/>
                      <a:pt x="13" y="2"/>
                      <a:pt x="12" y="2"/>
                    </a:cubicBezTo>
                    <a:cubicBezTo>
                      <a:pt x="11" y="2"/>
                      <a:pt x="13" y="2"/>
                      <a:pt x="12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9" name="Freeform 441">
                <a:extLst>
                  <a:ext uri="{FF2B5EF4-FFF2-40B4-BE49-F238E27FC236}">
                    <a16:creationId xmlns:a16="http://schemas.microsoft.com/office/drawing/2014/main" id="{64B613B4-6B76-DC47-92C0-1DD9E176E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3495" y="8389591"/>
                <a:ext cx="57323" cy="73269"/>
              </a:xfrm>
              <a:custGeom>
                <a:avLst/>
                <a:gdLst>
                  <a:gd name="T0" fmla="*/ 3 w 6"/>
                  <a:gd name="T1" fmla="*/ 1 h 8"/>
                  <a:gd name="T2" fmla="*/ 1 w 6"/>
                  <a:gd name="T3" fmla="*/ 1 h 8"/>
                  <a:gd name="T4" fmla="*/ 0 w 6"/>
                  <a:gd name="T5" fmla="*/ 3 h 8"/>
                  <a:gd name="T6" fmla="*/ 2 w 6"/>
                  <a:gd name="T7" fmla="*/ 6 h 8"/>
                  <a:gd name="T8" fmla="*/ 5 w 6"/>
                  <a:gd name="T9" fmla="*/ 7 h 8"/>
                  <a:gd name="T10" fmla="*/ 4 w 6"/>
                  <a:gd name="T11" fmla="*/ 4 h 8"/>
                  <a:gd name="T12" fmla="*/ 3 w 6"/>
                  <a:gd name="T13" fmla="*/ 1 h 8"/>
                  <a:gd name="T14" fmla="*/ 3 w 6"/>
                  <a:gd name="T15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8">
                    <a:moveTo>
                      <a:pt x="3" y="1"/>
                    </a:moveTo>
                    <a:cubicBezTo>
                      <a:pt x="3" y="1"/>
                      <a:pt x="2" y="0"/>
                      <a:pt x="1" y="1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4"/>
                      <a:pt x="0" y="5"/>
                      <a:pt x="2" y="6"/>
                    </a:cubicBezTo>
                    <a:cubicBezTo>
                      <a:pt x="2" y="6"/>
                      <a:pt x="6" y="8"/>
                      <a:pt x="5" y="7"/>
                    </a:cubicBezTo>
                    <a:cubicBezTo>
                      <a:pt x="5" y="6"/>
                      <a:pt x="5" y="5"/>
                      <a:pt x="4" y="4"/>
                    </a:cubicBezTo>
                    <a:cubicBezTo>
                      <a:pt x="2" y="4"/>
                      <a:pt x="2" y="1"/>
                      <a:pt x="3" y="1"/>
                    </a:cubicBezTo>
                    <a:cubicBezTo>
                      <a:pt x="2" y="1"/>
                      <a:pt x="4" y="1"/>
                      <a:pt x="3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0" name="Freeform 442">
                <a:extLst>
                  <a:ext uri="{FF2B5EF4-FFF2-40B4-BE49-F238E27FC236}">
                    <a16:creationId xmlns:a16="http://schemas.microsoft.com/office/drawing/2014/main" id="{6175649A-A0C9-7E47-B2F2-0823AC9C6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81710" y="8453302"/>
                <a:ext cx="92356" cy="124237"/>
              </a:xfrm>
              <a:custGeom>
                <a:avLst/>
                <a:gdLst>
                  <a:gd name="T0" fmla="*/ 4 w 10"/>
                  <a:gd name="T1" fmla="*/ 0 h 13"/>
                  <a:gd name="T2" fmla="*/ 2 w 10"/>
                  <a:gd name="T3" fmla="*/ 1 h 13"/>
                  <a:gd name="T4" fmla="*/ 4 w 10"/>
                  <a:gd name="T5" fmla="*/ 4 h 13"/>
                  <a:gd name="T6" fmla="*/ 4 w 10"/>
                  <a:gd name="T7" fmla="*/ 9 h 13"/>
                  <a:gd name="T8" fmla="*/ 5 w 10"/>
                  <a:gd name="T9" fmla="*/ 13 h 13"/>
                  <a:gd name="T10" fmla="*/ 5 w 10"/>
                  <a:gd name="T11" fmla="*/ 11 h 13"/>
                  <a:gd name="T12" fmla="*/ 9 w 10"/>
                  <a:gd name="T13" fmla="*/ 8 h 13"/>
                  <a:gd name="T14" fmla="*/ 8 w 10"/>
                  <a:gd name="T15" fmla="*/ 6 h 13"/>
                  <a:gd name="T16" fmla="*/ 9 w 10"/>
                  <a:gd name="T17" fmla="*/ 5 h 13"/>
                  <a:gd name="T18" fmla="*/ 7 w 10"/>
                  <a:gd name="T19" fmla="*/ 1 h 13"/>
                  <a:gd name="T20" fmla="*/ 4 w 10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3">
                    <a:moveTo>
                      <a:pt x="4" y="0"/>
                    </a:moveTo>
                    <a:cubicBezTo>
                      <a:pt x="3" y="0"/>
                      <a:pt x="4" y="0"/>
                      <a:pt x="2" y="1"/>
                    </a:cubicBezTo>
                    <a:cubicBezTo>
                      <a:pt x="1" y="2"/>
                      <a:pt x="3" y="3"/>
                      <a:pt x="4" y="4"/>
                    </a:cubicBezTo>
                    <a:cubicBezTo>
                      <a:pt x="5" y="6"/>
                      <a:pt x="0" y="7"/>
                      <a:pt x="4" y="9"/>
                    </a:cubicBezTo>
                    <a:cubicBezTo>
                      <a:pt x="5" y="10"/>
                      <a:pt x="3" y="12"/>
                      <a:pt x="5" y="13"/>
                    </a:cubicBezTo>
                    <a:cubicBezTo>
                      <a:pt x="6" y="13"/>
                      <a:pt x="6" y="12"/>
                      <a:pt x="5" y="11"/>
                    </a:cubicBezTo>
                    <a:cubicBezTo>
                      <a:pt x="3" y="5"/>
                      <a:pt x="9" y="10"/>
                      <a:pt x="9" y="8"/>
                    </a:cubicBezTo>
                    <a:cubicBezTo>
                      <a:pt x="9" y="7"/>
                      <a:pt x="7" y="6"/>
                      <a:pt x="8" y="6"/>
                    </a:cubicBezTo>
                    <a:cubicBezTo>
                      <a:pt x="8" y="5"/>
                      <a:pt x="10" y="6"/>
                      <a:pt x="9" y="5"/>
                    </a:cubicBezTo>
                    <a:cubicBezTo>
                      <a:pt x="8" y="4"/>
                      <a:pt x="6" y="3"/>
                      <a:pt x="7" y="1"/>
                    </a:cubicBezTo>
                    <a:cubicBezTo>
                      <a:pt x="7" y="0"/>
                      <a:pt x="5" y="0"/>
                      <a:pt x="4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1" name="Freeform 443">
                <a:extLst>
                  <a:ext uri="{FF2B5EF4-FFF2-40B4-BE49-F238E27FC236}">
                    <a16:creationId xmlns:a16="http://schemas.microsoft.com/office/drawing/2014/main" id="{0BF04B93-F556-CD47-A67C-DDE223DA3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12919" y="8399149"/>
                <a:ext cx="57323" cy="73269"/>
              </a:xfrm>
              <a:custGeom>
                <a:avLst/>
                <a:gdLst>
                  <a:gd name="T0" fmla="*/ 6 w 6"/>
                  <a:gd name="T1" fmla="*/ 5 h 8"/>
                  <a:gd name="T2" fmla="*/ 0 w 6"/>
                  <a:gd name="T3" fmla="*/ 2 h 8"/>
                  <a:gd name="T4" fmla="*/ 3 w 6"/>
                  <a:gd name="T5" fmla="*/ 6 h 8"/>
                  <a:gd name="T6" fmla="*/ 6 w 6"/>
                  <a:gd name="T7" fmla="*/ 5 h 8"/>
                  <a:gd name="T8" fmla="*/ 6 w 6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6" y="5"/>
                    </a:moveTo>
                    <a:cubicBezTo>
                      <a:pt x="5" y="4"/>
                      <a:pt x="3" y="0"/>
                      <a:pt x="0" y="2"/>
                    </a:cubicBezTo>
                    <a:cubicBezTo>
                      <a:pt x="0" y="2"/>
                      <a:pt x="3" y="5"/>
                      <a:pt x="3" y="6"/>
                    </a:cubicBezTo>
                    <a:cubicBezTo>
                      <a:pt x="3" y="8"/>
                      <a:pt x="6" y="8"/>
                      <a:pt x="6" y="5"/>
                    </a:cubicBezTo>
                    <a:cubicBezTo>
                      <a:pt x="6" y="5"/>
                      <a:pt x="6" y="6"/>
                      <a:pt x="6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2" name="Freeform 444">
                <a:extLst>
                  <a:ext uri="{FF2B5EF4-FFF2-40B4-BE49-F238E27FC236}">
                    <a16:creationId xmlns:a16="http://schemas.microsoft.com/office/drawing/2014/main" id="{E654FB37-9F0A-A041-9820-625E9BBC7B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79801" y="8472416"/>
                <a:ext cx="82803" cy="95566"/>
              </a:xfrm>
              <a:custGeom>
                <a:avLst/>
                <a:gdLst>
                  <a:gd name="T0" fmla="*/ 3 w 9"/>
                  <a:gd name="T1" fmla="*/ 2 h 10"/>
                  <a:gd name="T2" fmla="*/ 0 w 9"/>
                  <a:gd name="T3" fmla="*/ 2 h 10"/>
                  <a:gd name="T4" fmla="*/ 2 w 9"/>
                  <a:gd name="T5" fmla="*/ 4 h 10"/>
                  <a:gd name="T6" fmla="*/ 1 w 9"/>
                  <a:gd name="T7" fmla="*/ 9 h 10"/>
                  <a:gd name="T8" fmla="*/ 6 w 9"/>
                  <a:gd name="T9" fmla="*/ 6 h 10"/>
                  <a:gd name="T10" fmla="*/ 3 w 9"/>
                  <a:gd name="T11" fmla="*/ 2 h 10"/>
                  <a:gd name="T12" fmla="*/ 3 w 9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0">
                    <a:moveTo>
                      <a:pt x="3" y="2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3"/>
                      <a:pt x="2" y="3"/>
                      <a:pt x="2" y="4"/>
                    </a:cubicBezTo>
                    <a:cubicBezTo>
                      <a:pt x="3" y="5"/>
                      <a:pt x="0" y="8"/>
                      <a:pt x="1" y="9"/>
                    </a:cubicBezTo>
                    <a:cubicBezTo>
                      <a:pt x="1" y="10"/>
                      <a:pt x="5" y="6"/>
                      <a:pt x="6" y="6"/>
                    </a:cubicBezTo>
                    <a:cubicBezTo>
                      <a:pt x="9" y="6"/>
                      <a:pt x="3" y="2"/>
                      <a:pt x="3" y="2"/>
                    </a:cubicBezTo>
                    <a:cubicBezTo>
                      <a:pt x="1" y="0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3" name="Freeform 445">
                <a:extLst>
                  <a:ext uri="{FF2B5EF4-FFF2-40B4-BE49-F238E27FC236}">
                    <a16:creationId xmlns:a16="http://schemas.microsoft.com/office/drawing/2014/main" id="{804F7F05-43C1-884A-B730-203D1FA28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98909" y="8529755"/>
                <a:ext cx="63695" cy="101936"/>
              </a:xfrm>
              <a:custGeom>
                <a:avLst/>
                <a:gdLst>
                  <a:gd name="T0" fmla="*/ 6 w 7"/>
                  <a:gd name="T1" fmla="*/ 1 h 11"/>
                  <a:gd name="T2" fmla="*/ 3 w 7"/>
                  <a:gd name="T3" fmla="*/ 5 h 11"/>
                  <a:gd name="T4" fmla="*/ 3 w 7"/>
                  <a:gd name="T5" fmla="*/ 9 h 11"/>
                  <a:gd name="T6" fmla="*/ 5 w 7"/>
                  <a:gd name="T7" fmla="*/ 6 h 11"/>
                  <a:gd name="T8" fmla="*/ 6 w 7"/>
                  <a:gd name="T9" fmla="*/ 1 h 11"/>
                  <a:gd name="T10" fmla="*/ 6 w 7"/>
                  <a:gd name="T11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1">
                    <a:moveTo>
                      <a:pt x="6" y="1"/>
                    </a:moveTo>
                    <a:cubicBezTo>
                      <a:pt x="3" y="1"/>
                      <a:pt x="4" y="4"/>
                      <a:pt x="3" y="5"/>
                    </a:cubicBezTo>
                    <a:cubicBezTo>
                      <a:pt x="0" y="7"/>
                      <a:pt x="1" y="7"/>
                      <a:pt x="3" y="9"/>
                    </a:cubicBezTo>
                    <a:cubicBezTo>
                      <a:pt x="6" y="11"/>
                      <a:pt x="4" y="8"/>
                      <a:pt x="5" y="6"/>
                    </a:cubicBezTo>
                    <a:cubicBezTo>
                      <a:pt x="5" y="6"/>
                      <a:pt x="7" y="0"/>
                      <a:pt x="6" y="1"/>
                    </a:cubicBezTo>
                    <a:cubicBezTo>
                      <a:pt x="5" y="1"/>
                      <a:pt x="6" y="0"/>
                      <a:pt x="6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4" name="Freeform 446">
                <a:extLst>
                  <a:ext uri="{FF2B5EF4-FFF2-40B4-BE49-F238E27FC236}">
                    <a16:creationId xmlns:a16="http://schemas.microsoft.com/office/drawing/2014/main" id="{761340D2-53C8-9646-8ADE-66A8779D6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53046" y="8520199"/>
                <a:ext cx="38217" cy="73269"/>
              </a:xfrm>
              <a:custGeom>
                <a:avLst/>
                <a:gdLst>
                  <a:gd name="T0" fmla="*/ 3 w 4"/>
                  <a:gd name="T1" fmla="*/ 1 h 8"/>
                  <a:gd name="T2" fmla="*/ 0 w 4"/>
                  <a:gd name="T3" fmla="*/ 8 h 8"/>
                  <a:gd name="T4" fmla="*/ 3 w 4"/>
                  <a:gd name="T5" fmla="*/ 5 h 8"/>
                  <a:gd name="T6" fmla="*/ 3 w 4"/>
                  <a:gd name="T7" fmla="*/ 1 h 8"/>
                  <a:gd name="T8" fmla="*/ 3 w 4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8">
                    <a:moveTo>
                      <a:pt x="3" y="1"/>
                    </a:moveTo>
                    <a:cubicBezTo>
                      <a:pt x="2" y="1"/>
                      <a:pt x="0" y="7"/>
                      <a:pt x="0" y="8"/>
                    </a:cubicBezTo>
                    <a:cubicBezTo>
                      <a:pt x="0" y="8"/>
                      <a:pt x="2" y="6"/>
                      <a:pt x="3" y="5"/>
                    </a:cubicBezTo>
                    <a:cubicBezTo>
                      <a:pt x="3" y="5"/>
                      <a:pt x="4" y="0"/>
                      <a:pt x="3" y="1"/>
                    </a:cubicBezTo>
                    <a:cubicBezTo>
                      <a:pt x="2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5" name="Freeform 447">
                <a:extLst>
                  <a:ext uri="{FF2B5EF4-FFF2-40B4-BE49-F238E27FC236}">
                    <a16:creationId xmlns:a16="http://schemas.microsoft.com/office/drawing/2014/main" id="{6D2A06B3-02D4-E745-859A-DB89E6819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2157" y="8567983"/>
                <a:ext cx="57323" cy="35042"/>
              </a:xfrm>
              <a:custGeom>
                <a:avLst/>
                <a:gdLst>
                  <a:gd name="T0" fmla="*/ 1 w 6"/>
                  <a:gd name="T1" fmla="*/ 1 h 4"/>
                  <a:gd name="T2" fmla="*/ 3 w 6"/>
                  <a:gd name="T3" fmla="*/ 3 h 4"/>
                  <a:gd name="T4" fmla="*/ 1 w 6"/>
                  <a:gd name="T5" fmla="*/ 1 h 4"/>
                  <a:gd name="T6" fmla="*/ 1 w 6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1" y="1"/>
                    </a:moveTo>
                    <a:cubicBezTo>
                      <a:pt x="0" y="3"/>
                      <a:pt x="1" y="4"/>
                      <a:pt x="3" y="3"/>
                    </a:cubicBezTo>
                    <a:cubicBezTo>
                      <a:pt x="6" y="3"/>
                      <a:pt x="2" y="0"/>
                      <a:pt x="1" y="1"/>
                    </a:cubicBezTo>
                    <a:cubicBezTo>
                      <a:pt x="1" y="2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6" name="Freeform 448">
                <a:extLst>
                  <a:ext uri="{FF2B5EF4-FFF2-40B4-BE49-F238E27FC236}">
                    <a16:creationId xmlns:a16="http://schemas.microsoft.com/office/drawing/2014/main" id="{9451EC7C-E1AA-9548-874C-37222B07C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2157" y="8593469"/>
                <a:ext cx="130573" cy="197506"/>
              </a:xfrm>
              <a:custGeom>
                <a:avLst/>
                <a:gdLst>
                  <a:gd name="T0" fmla="*/ 10 w 14"/>
                  <a:gd name="T1" fmla="*/ 0 h 21"/>
                  <a:gd name="T2" fmla="*/ 9 w 14"/>
                  <a:gd name="T3" fmla="*/ 2 h 21"/>
                  <a:gd name="T4" fmla="*/ 7 w 14"/>
                  <a:gd name="T5" fmla="*/ 4 h 21"/>
                  <a:gd name="T6" fmla="*/ 3 w 14"/>
                  <a:gd name="T7" fmla="*/ 6 h 21"/>
                  <a:gd name="T8" fmla="*/ 2 w 14"/>
                  <a:gd name="T9" fmla="*/ 11 h 21"/>
                  <a:gd name="T10" fmla="*/ 2 w 14"/>
                  <a:gd name="T11" fmla="*/ 14 h 21"/>
                  <a:gd name="T12" fmla="*/ 3 w 14"/>
                  <a:gd name="T13" fmla="*/ 18 h 21"/>
                  <a:gd name="T14" fmla="*/ 8 w 14"/>
                  <a:gd name="T15" fmla="*/ 19 h 21"/>
                  <a:gd name="T16" fmla="*/ 8 w 14"/>
                  <a:gd name="T17" fmla="*/ 16 h 21"/>
                  <a:gd name="T18" fmla="*/ 10 w 14"/>
                  <a:gd name="T19" fmla="*/ 12 h 21"/>
                  <a:gd name="T20" fmla="*/ 12 w 14"/>
                  <a:gd name="T21" fmla="*/ 17 h 21"/>
                  <a:gd name="T22" fmla="*/ 13 w 14"/>
                  <a:gd name="T23" fmla="*/ 14 h 21"/>
                  <a:gd name="T24" fmla="*/ 13 w 14"/>
                  <a:gd name="T25" fmla="*/ 10 h 21"/>
                  <a:gd name="T26" fmla="*/ 10 w 14"/>
                  <a:gd name="T27" fmla="*/ 0 h 21"/>
                  <a:gd name="T28" fmla="*/ 10 w 14"/>
                  <a:gd name="T2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" h="21">
                    <a:moveTo>
                      <a:pt x="10" y="0"/>
                    </a:moveTo>
                    <a:cubicBezTo>
                      <a:pt x="9" y="0"/>
                      <a:pt x="9" y="1"/>
                      <a:pt x="9" y="2"/>
                    </a:cubicBezTo>
                    <a:cubicBezTo>
                      <a:pt x="9" y="3"/>
                      <a:pt x="9" y="3"/>
                      <a:pt x="7" y="4"/>
                    </a:cubicBezTo>
                    <a:cubicBezTo>
                      <a:pt x="6" y="4"/>
                      <a:pt x="4" y="6"/>
                      <a:pt x="3" y="6"/>
                    </a:cubicBezTo>
                    <a:cubicBezTo>
                      <a:pt x="1" y="9"/>
                      <a:pt x="0" y="9"/>
                      <a:pt x="2" y="11"/>
                    </a:cubicBezTo>
                    <a:cubicBezTo>
                      <a:pt x="3" y="12"/>
                      <a:pt x="2" y="13"/>
                      <a:pt x="2" y="14"/>
                    </a:cubicBezTo>
                    <a:cubicBezTo>
                      <a:pt x="1" y="16"/>
                      <a:pt x="2" y="17"/>
                      <a:pt x="3" y="18"/>
                    </a:cubicBezTo>
                    <a:cubicBezTo>
                      <a:pt x="5" y="19"/>
                      <a:pt x="7" y="19"/>
                      <a:pt x="8" y="19"/>
                    </a:cubicBezTo>
                    <a:cubicBezTo>
                      <a:pt x="11" y="21"/>
                      <a:pt x="9" y="18"/>
                      <a:pt x="8" y="16"/>
                    </a:cubicBezTo>
                    <a:cubicBezTo>
                      <a:pt x="8" y="16"/>
                      <a:pt x="8" y="12"/>
                      <a:pt x="10" y="12"/>
                    </a:cubicBezTo>
                    <a:cubicBezTo>
                      <a:pt x="11" y="12"/>
                      <a:pt x="11" y="17"/>
                      <a:pt x="12" y="17"/>
                    </a:cubicBezTo>
                    <a:cubicBezTo>
                      <a:pt x="12" y="17"/>
                      <a:pt x="13" y="14"/>
                      <a:pt x="13" y="14"/>
                    </a:cubicBezTo>
                    <a:cubicBezTo>
                      <a:pt x="14" y="12"/>
                      <a:pt x="14" y="11"/>
                      <a:pt x="13" y="10"/>
                    </a:cubicBezTo>
                    <a:cubicBezTo>
                      <a:pt x="13" y="7"/>
                      <a:pt x="13" y="1"/>
                      <a:pt x="10" y="0"/>
                    </a:cubicBezTo>
                    <a:cubicBezTo>
                      <a:pt x="9" y="0"/>
                      <a:pt x="10" y="1"/>
                      <a:pt x="10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7" name="Freeform 449">
                <a:extLst>
                  <a:ext uri="{FF2B5EF4-FFF2-40B4-BE49-F238E27FC236}">
                    <a16:creationId xmlns:a16="http://schemas.microsoft.com/office/drawing/2014/main" id="{D82A80AE-BCFB-C943-A71C-AB94A80830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89354" y="8631693"/>
                <a:ext cx="111465" cy="95566"/>
              </a:xfrm>
              <a:custGeom>
                <a:avLst/>
                <a:gdLst>
                  <a:gd name="T0" fmla="*/ 8 w 12"/>
                  <a:gd name="T1" fmla="*/ 1 h 10"/>
                  <a:gd name="T2" fmla="*/ 2 w 12"/>
                  <a:gd name="T3" fmla="*/ 4 h 10"/>
                  <a:gd name="T4" fmla="*/ 0 w 12"/>
                  <a:gd name="T5" fmla="*/ 10 h 10"/>
                  <a:gd name="T6" fmla="*/ 2 w 12"/>
                  <a:gd name="T7" fmla="*/ 6 h 10"/>
                  <a:gd name="T8" fmla="*/ 4 w 12"/>
                  <a:gd name="T9" fmla="*/ 6 h 10"/>
                  <a:gd name="T10" fmla="*/ 6 w 12"/>
                  <a:gd name="T11" fmla="*/ 7 h 10"/>
                  <a:gd name="T12" fmla="*/ 8 w 12"/>
                  <a:gd name="T13" fmla="*/ 7 h 10"/>
                  <a:gd name="T14" fmla="*/ 8 w 12"/>
                  <a:gd name="T15" fmla="*/ 5 h 10"/>
                  <a:gd name="T16" fmla="*/ 8 w 12"/>
                  <a:gd name="T17" fmla="*/ 1 h 10"/>
                  <a:gd name="T18" fmla="*/ 8 w 12"/>
                  <a:gd name="T19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0">
                    <a:moveTo>
                      <a:pt x="8" y="1"/>
                    </a:moveTo>
                    <a:cubicBezTo>
                      <a:pt x="6" y="0"/>
                      <a:pt x="5" y="4"/>
                      <a:pt x="2" y="4"/>
                    </a:cubicBezTo>
                    <a:cubicBezTo>
                      <a:pt x="0" y="5"/>
                      <a:pt x="0" y="9"/>
                      <a:pt x="0" y="10"/>
                    </a:cubicBezTo>
                    <a:cubicBezTo>
                      <a:pt x="1" y="9"/>
                      <a:pt x="1" y="7"/>
                      <a:pt x="2" y="6"/>
                    </a:cubicBezTo>
                    <a:cubicBezTo>
                      <a:pt x="2" y="6"/>
                      <a:pt x="4" y="5"/>
                      <a:pt x="4" y="6"/>
                    </a:cubicBezTo>
                    <a:cubicBezTo>
                      <a:pt x="4" y="7"/>
                      <a:pt x="6" y="7"/>
                      <a:pt x="6" y="7"/>
                    </a:cubicBezTo>
                    <a:cubicBezTo>
                      <a:pt x="7" y="7"/>
                      <a:pt x="7" y="8"/>
                      <a:pt x="8" y="7"/>
                    </a:cubicBezTo>
                    <a:cubicBezTo>
                      <a:pt x="8" y="7"/>
                      <a:pt x="8" y="5"/>
                      <a:pt x="8" y="5"/>
                    </a:cubicBezTo>
                    <a:cubicBezTo>
                      <a:pt x="9" y="3"/>
                      <a:pt x="11" y="2"/>
                      <a:pt x="8" y="1"/>
                    </a:cubicBezTo>
                    <a:cubicBezTo>
                      <a:pt x="7" y="1"/>
                      <a:pt x="12" y="3"/>
                      <a:pt x="8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8" name="Freeform 450">
                <a:extLst>
                  <a:ext uri="{FF2B5EF4-FFF2-40B4-BE49-F238E27FC236}">
                    <a16:creationId xmlns:a16="http://schemas.microsoft.com/office/drawing/2014/main" id="{E9D3E5F8-8CF0-4C40-BE60-A900635A8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63239" y="8539312"/>
                <a:ext cx="111465" cy="111494"/>
              </a:xfrm>
              <a:custGeom>
                <a:avLst/>
                <a:gdLst>
                  <a:gd name="T0" fmla="*/ 11 w 12"/>
                  <a:gd name="T1" fmla="*/ 0 h 12"/>
                  <a:gd name="T2" fmla="*/ 6 w 12"/>
                  <a:gd name="T3" fmla="*/ 6 h 12"/>
                  <a:gd name="T4" fmla="*/ 0 w 12"/>
                  <a:gd name="T5" fmla="*/ 12 h 12"/>
                  <a:gd name="T6" fmla="*/ 4 w 12"/>
                  <a:gd name="T7" fmla="*/ 10 h 12"/>
                  <a:gd name="T8" fmla="*/ 8 w 12"/>
                  <a:gd name="T9" fmla="*/ 7 h 12"/>
                  <a:gd name="T10" fmla="*/ 10 w 12"/>
                  <a:gd name="T11" fmla="*/ 3 h 12"/>
                  <a:gd name="T12" fmla="*/ 11 w 12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2">
                    <a:moveTo>
                      <a:pt x="11" y="0"/>
                    </a:moveTo>
                    <a:cubicBezTo>
                      <a:pt x="9" y="1"/>
                      <a:pt x="7" y="4"/>
                      <a:pt x="6" y="6"/>
                    </a:cubicBezTo>
                    <a:cubicBezTo>
                      <a:pt x="5" y="7"/>
                      <a:pt x="0" y="10"/>
                      <a:pt x="0" y="12"/>
                    </a:cubicBezTo>
                    <a:cubicBezTo>
                      <a:pt x="0" y="12"/>
                      <a:pt x="3" y="11"/>
                      <a:pt x="4" y="10"/>
                    </a:cubicBezTo>
                    <a:cubicBezTo>
                      <a:pt x="5" y="10"/>
                      <a:pt x="7" y="8"/>
                      <a:pt x="8" y="7"/>
                    </a:cubicBezTo>
                    <a:cubicBezTo>
                      <a:pt x="8" y="5"/>
                      <a:pt x="9" y="4"/>
                      <a:pt x="10" y="3"/>
                    </a:cubicBezTo>
                    <a:cubicBezTo>
                      <a:pt x="11" y="3"/>
                      <a:pt x="12" y="0"/>
                      <a:pt x="11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9" name="Freeform 451">
                <a:extLst>
                  <a:ext uri="{FF2B5EF4-FFF2-40B4-BE49-F238E27FC236}">
                    <a16:creationId xmlns:a16="http://schemas.microsoft.com/office/drawing/2014/main" id="{0A03075C-9055-6D47-84C7-6AD0FC7ABA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91266" y="8399149"/>
                <a:ext cx="19109" cy="9556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0" name="Freeform 452">
                <a:extLst>
                  <a:ext uri="{FF2B5EF4-FFF2-40B4-BE49-F238E27FC236}">
                    <a16:creationId xmlns:a16="http://schemas.microsoft.com/office/drawing/2014/main" id="{8A6EE975-F9EC-1A40-B23E-3447B8188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37760" y="8781414"/>
                <a:ext cx="522294" cy="544729"/>
              </a:xfrm>
              <a:custGeom>
                <a:avLst/>
                <a:gdLst>
                  <a:gd name="T0" fmla="*/ 12 w 56"/>
                  <a:gd name="T1" fmla="*/ 3 h 58"/>
                  <a:gd name="T2" fmla="*/ 4 w 56"/>
                  <a:gd name="T3" fmla="*/ 2 h 58"/>
                  <a:gd name="T4" fmla="*/ 2 w 56"/>
                  <a:gd name="T5" fmla="*/ 3 h 58"/>
                  <a:gd name="T6" fmla="*/ 6 w 56"/>
                  <a:gd name="T7" fmla="*/ 9 h 58"/>
                  <a:gd name="T8" fmla="*/ 11 w 56"/>
                  <a:gd name="T9" fmla="*/ 13 h 58"/>
                  <a:gd name="T10" fmla="*/ 13 w 56"/>
                  <a:gd name="T11" fmla="*/ 17 h 58"/>
                  <a:gd name="T12" fmla="*/ 17 w 56"/>
                  <a:gd name="T13" fmla="*/ 19 h 58"/>
                  <a:gd name="T14" fmla="*/ 20 w 56"/>
                  <a:gd name="T15" fmla="*/ 26 h 58"/>
                  <a:gd name="T16" fmla="*/ 22 w 56"/>
                  <a:gd name="T17" fmla="*/ 28 h 58"/>
                  <a:gd name="T18" fmla="*/ 26 w 56"/>
                  <a:gd name="T19" fmla="*/ 33 h 58"/>
                  <a:gd name="T20" fmla="*/ 30 w 56"/>
                  <a:gd name="T21" fmla="*/ 42 h 58"/>
                  <a:gd name="T22" fmla="*/ 41 w 56"/>
                  <a:gd name="T23" fmla="*/ 52 h 58"/>
                  <a:gd name="T24" fmla="*/ 46 w 56"/>
                  <a:gd name="T25" fmla="*/ 57 h 58"/>
                  <a:gd name="T26" fmla="*/ 54 w 56"/>
                  <a:gd name="T27" fmla="*/ 57 h 58"/>
                  <a:gd name="T28" fmla="*/ 54 w 56"/>
                  <a:gd name="T29" fmla="*/ 46 h 58"/>
                  <a:gd name="T30" fmla="*/ 55 w 56"/>
                  <a:gd name="T31" fmla="*/ 44 h 58"/>
                  <a:gd name="T32" fmla="*/ 52 w 56"/>
                  <a:gd name="T33" fmla="*/ 41 h 58"/>
                  <a:gd name="T34" fmla="*/ 50 w 56"/>
                  <a:gd name="T35" fmla="*/ 40 h 58"/>
                  <a:gd name="T36" fmla="*/ 48 w 56"/>
                  <a:gd name="T37" fmla="*/ 42 h 58"/>
                  <a:gd name="T38" fmla="*/ 48 w 56"/>
                  <a:gd name="T39" fmla="*/ 38 h 58"/>
                  <a:gd name="T40" fmla="*/ 47 w 56"/>
                  <a:gd name="T41" fmla="*/ 36 h 58"/>
                  <a:gd name="T42" fmla="*/ 44 w 56"/>
                  <a:gd name="T43" fmla="*/ 34 h 58"/>
                  <a:gd name="T44" fmla="*/ 42 w 56"/>
                  <a:gd name="T45" fmla="*/ 30 h 58"/>
                  <a:gd name="T46" fmla="*/ 42 w 56"/>
                  <a:gd name="T47" fmla="*/ 29 h 58"/>
                  <a:gd name="T48" fmla="*/ 43 w 56"/>
                  <a:gd name="T49" fmla="*/ 28 h 58"/>
                  <a:gd name="T50" fmla="*/ 38 w 56"/>
                  <a:gd name="T51" fmla="*/ 27 h 58"/>
                  <a:gd name="T52" fmla="*/ 38 w 56"/>
                  <a:gd name="T53" fmla="*/ 25 h 58"/>
                  <a:gd name="T54" fmla="*/ 36 w 56"/>
                  <a:gd name="T55" fmla="*/ 24 h 58"/>
                  <a:gd name="T56" fmla="*/ 37 w 56"/>
                  <a:gd name="T57" fmla="*/ 23 h 58"/>
                  <a:gd name="T58" fmla="*/ 35 w 56"/>
                  <a:gd name="T59" fmla="*/ 22 h 58"/>
                  <a:gd name="T60" fmla="*/ 34 w 56"/>
                  <a:gd name="T61" fmla="*/ 21 h 58"/>
                  <a:gd name="T62" fmla="*/ 31 w 56"/>
                  <a:gd name="T63" fmla="*/ 19 h 58"/>
                  <a:gd name="T64" fmla="*/ 30 w 56"/>
                  <a:gd name="T65" fmla="*/ 19 h 58"/>
                  <a:gd name="T66" fmla="*/ 25 w 56"/>
                  <a:gd name="T67" fmla="*/ 16 h 58"/>
                  <a:gd name="T68" fmla="*/ 21 w 56"/>
                  <a:gd name="T69" fmla="*/ 11 h 58"/>
                  <a:gd name="T70" fmla="*/ 16 w 56"/>
                  <a:gd name="T71" fmla="*/ 7 h 58"/>
                  <a:gd name="T72" fmla="*/ 12 w 56"/>
                  <a:gd name="T73" fmla="*/ 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6" h="58">
                    <a:moveTo>
                      <a:pt x="12" y="3"/>
                    </a:moveTo>
                    <a:cubicBezTo>
                      <a:pt x="9" y="3"/>
                      <a:pt x="7" y="3"/>
                      <a:pt x="4" y="2"/>
                    </a:cubicBezTo>
                    <a:cubicBezTo>
                      <a:pt x="2" y="1"/>
                      <a:pt x="0" y="0"/>
                      <a:pt x="2" y="3"/>
                    </a:cubicBezTo>
                    <a:cubicBezTo>
                      <a:pt x="3" y="5"/>
                      <a:pt x="4" y="8"/>
                      <a:pt x="6" y="9"/>
                    </a:cubicBezTo>
                    <a:cubicBezTo>
                      <a:pt x="8" y="10"/>
                      <a:pt x="10" y="11"/>
                      <a:pt x="11" y="13"/>
                    </a:cubicBezTo>
                    <a:cubicBezTo>
                      <a:pt x="12" y="14"/>
                      <a:pt x="12" y="16"/>
                      <a:pt x="13" y="17"/>
                    </a:cubicBezTo>
                    <a:cubicBezTo>
                      <a:pt x="15" y="18"/>
                      <a:pt x="16" y="18"/>
                      <a:pt x="17" y="19"/>
                    </a:cubicBezTo>
                    <a:cubicBezTo>
                      <a:pt x="19" y="21"/>
                      <a:pt x="19" y="24"/>
                      <a:pt x="20" y="26"/>
                    </a:cubicBezTo>
                    <a:cubicBezTo>
                      <a:pt x="21" y="27"/>
                      <a:pt x="22" y="28"/>
                      <a:pt x="22" y="28"/>
                    </a:cubicBezTo>
                    <a:cubicBezTo>
                      <a:pt x="24" y="30"/>
                      <a:pt x="25" y="31"/>
                      <a:pt x="26" y="33"/>
                    </a:cubicBezTo>
                    <a:cubicBezTo>
                      <a:pt x="28" y="36"/>
                      <a:pt x="28" y="39"/>
                      <a:pt x="30" y="42"/>
                    </a:cubicBezTo>
                    <a:cubicBezTo>
                      <a:pt x="34" y="45"/>
                      <a:pt x="37" y="49"/>
                      <a:pt x="41" y="52"/>
                    </a:cubicBezTo>
                    <a:cubicBezTo>
                      <a:pt x="43" y="54"/>
                      <a:pt x="44" y="55"/>
                      <a:pt x="46" y="57"/>
                    </a:cubicBezTo>
                    <a:cubicBezTo>
                      <a:pt x="47" y="57"/>
                      <a:pt x="53" y="58"/>
                      <a:pt x="54" y="57"/>
                    </a:cubicBezTo>
                    <a:cubicBezTo>
                      <a:pt x="55" y="56"/>
                      <a:pt x="53" y="48"/>
                      <a:pt x="54" y="46"/>
                    </a:cubicBezTo>
                    <a:cubicBezTo>
                      <a:pt x="54" y="45"/>
                      <a:pt x="56" y="45"/>
                      <a:pt x="55" y="44"/>
                    </a:cubicBezTo>
                    <a:cubicBezTo>
                      <a:pt x="54" y="43"/>
                      <a:pt x="53" y="42"/>
                      <a:pt x="52" y="41"/>
                    </a:cubicBezTo>
                    <a:cubicBezTo>
                      <a:pt x="52" y="41"/>
                      <a:pt x="51" y="40"/>
                      <a:pt x="50" y="40"/>
                    </a:cubicBezTo>
                    <a:cubicBezTo>
                      <a:pt x="49" y="40"/>
                      <a:pt x="49" y="42"/>
                      <a:pt x="48" y="42"/>
                    </a:cubicBezTo>
                    <a:cubicBezTo>
                      <a:pt x="49" y="42"/>
                      <a:pt x="48" y="38"/>
                      <a:pt x="48" y="38"/>
                    </a:cubicBezTo>
                    <a:cubicBezTo>
                      <a:pt x="47" y="37"/>
                      <a:pt x="47" y="37"/>
                      <a:pt x="47" y="36"/>
                    </a:cubicBezTo>
                    <a:cubicBezTo>
                      <a:pt x="47" y="35"/>
                      <a:pt x="45" y="34"/>
                      <a:pt x="44" y="34"/>
                    </a:cubicBezTo>
                    <a:cubicBezTo>
                      <a:pt x="43" y="33"/>
                      <a:pt x="41" y="32"/>
                      <a:pt x="42" y="30"/>
                    </a:cubicBezTo>
                    <a:cubicBezTo>
                      <a:pt x="42" y="30"/>
                      <a:pt x="41" y="29"/>
                      <a:pt x="42" y="29"/>
                    </a:cubicBezTo>
                    <a:cubicBezTo>
                      <a:pt x="42" y="28"/>
                      <a:pt x="43" y="29"/>
                      <a:pt x="43" y="28"/>
                    </a:cubicBezTo>
                    <a:cubicBezTo>
                      <a:pt x="44" y="26"/>
                      <a:pt x="38" y="26"/>
                      <a:pt x="38" y="27"/>
                    </a:cubicBezTo>
                    <a:cubicBezTo>
                      <a:pt x="38" y="26"/>
                      <a:pt x="42" y="25"/>
                      <a:pt x="38" y="25"/>
                    </a:cubicBezTo>
                    <a:cubicBezTo>
                      <a:pt x="37" y="25"/>
                      <a:pt x="36" y="24"/>
                      <a:pt x="36" y="24"/>
                    </a:cubicBezTo>
                    <a:cubicBezTo>
                      <a:pt x="36" y="23"/>
                      <a:pt x="37" y="23"/>
                      <a:pt x="37" y="23"/>
                    </a:cubicBezTo>
                    <a:cubicBezTo>
                      <a:pt x="37" y="22"/>
                      <a:pt x="35" y="22"/>
                      <a:pt x="35" y="22"/>
                    </a:cubicBezTo>
                    <a:cubicBezTo>
                      <a:pt x="35" y="22"/>
                      <a:pt x="36" y="21"/>
                      <a:pt x="34" y="21"/>
                    </a:cubicBezTo>
                    <a:cubicBezTo>
                      <a:pt x="33" y="20"/>
                      <a:pt x="32" y="20"/>
                      <a:pt x="31" y="19"/>
                    </a:cubicBezTo>
                    <a:cubicBezTo>
                      <a:pt x="28" y="15"/>
                      <a:pt x="30" y="19"/>
                      <a:pt x="30" y="19"/>
                    </a:cubicBezTo>
                    <a:cubicBezTo>
                      <a:pt x="29" y="19"/>
                      <a:pt x="26" y="16"/>
                      <a:pt x="25" y="16"/>
                    </a:cubicBezTo>
                    <a:cubicBezTo>
                      <a:pt x="24" y="14"/>
                      <a:pt x="23" y="12"/>
                      <a:pt x="21" y="11"/>
                    </a:cubicBezTo>
                    <a:cubicBezTo>
                      <a:pt x="19" y="10"/>
                      <a:pt x="18" y="9"/>
                      <a:pt x="16" y="7"/>
                    </a:cubicBezTo>
                    <a:cubicBezTo>
                      <a:pt x="15" y="6"/>
                      <a:pt x="14" y="3"/>
                      <a:pt x="12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1" name="Freeform 453">
                <a:extLst>
                  <a:ext uri="{FF2B5EF4-FFF2-40B4-BE49-F238E27FC236}">
                    <a16:creationId xmlns:a16="http://schemas.microsoft.com/office/drawing/2014/main" id="{A6C090E2-6E5F-6247-A1B4-B9F66B00F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0116" y="8978921"/>
                <a:ext cx="47770" cy="47785"/>
              </a:xfrm>
              <a:custGeom>
                <a:avLst/>
                <a:gdLst>
                  <a:gd name="T0" fmla="*/ 4 w 5"/>
                  <a:gd name="T1" fmla="*/ 4 h 5"/>
                  <a:gd name="T2" fmla="*/ 1 w 5"/>
                  <a:gd name="T3" fmla="*/ 0 h 5"/>
                  <a:gd name="T4" fmla="*/ 4 w 5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4" y="4"/>
                    </a:moveTo>
                    <a:cubicBezTo>
                      <a:pt x="5" y="3"/>
                      <a:pt x="2" y="0"/>
                      <a:pt x="1" y="0"/>
                    </a:cubicBezTo>
                    <a:cubicBezTo>
                      <a:pt x="0" y="1"/>
                      <a:pt x="3" y="5"/>
                      <a:pt x="4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2" name="Freeform 454">
                <a:extLst>
                  <a:ext uri="{FF2B5EF4-FFF2-40B4-BE49-F238E27FC236}">
                    <a16:creationId xmlns:a16="http://schemas.microsoft.com/office/drawing/2014/main" id="{45FF206D-D2D3-B042-9A69-977BAD802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6998" y="9090415"/>
                <a:ext cx="44586" cy="47785"/>
              </a:xfrm>
              <a:custGeom>
                <a:avLst/>
                <a:gdLst>
                  <a:gd name="T0" fmla="*/ 4 w 5"/>
                  <a:gd name="T1" fmla="*/ 4 h 5"/>
                  <a:gd name="T2" fmla="*/ 1 w 5"/>
                  <a:gd name="T3" fmla="*/ 0 h 5"/>
                  <a:gd name="T4" fmla="*/ 4 w 5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4" y="4"/>
                    </a:moveTo>
                    <a:cubicBezTo>
                      <a:pt x="5" y="3"/>
                      <a:pt x="2" y="0"/>
                      <a:pt x="1" y="0"/>
                    </a:cubicBezTo>
                    <a:cubicBezTo>
                      <a:pt x="0" y="1"/>
                      <a:pt x="3" y="5"/>
                      <a:pt x="4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3" name="Freeform 455">
                <a:extLst>
                  <a:ext uri="{FF2B5EF4-FFF2-40B4-BE49-F238E27FC236}">
                    <a16:creationId xmlns:a16="http://schemas.microsoft.com/office/drawing/2014/main" id="{5460CE76-8911-CD4C-8648-C1E17CC12A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12284" y="9119081"/>
                <a:ext cx="66879" cy="66896"/>
              </a:xfrm>
              <a:custGeom>
                <a:avLst/>
                <a:gdLst>
                  <a:gd name="T0" fmla="*/ 7 w 7"/>
                  <a:gd name="T1" fmla="*/ 7 h 7"/>
                  <a:gd name="T2" fmla="*/ 5 w 7"/>
                  <a:gd name="T3" fmla="*/ 3 h 7"/>
                  <a:gd name="T4" fmla="*/ 0 w 7"/>
                  <a:gd name="T5" fmla="*/ 1 h 7"/>
                  <a:gd name="T6" fmla="*/ 1 w 7"/>
                  <a:gd name="T7" fmla="*/ 3 h 7"/>
                  <a:gd name="T8" fmla="*/ 3 w 7"/>
                  <a:gd name="T9" fmla="*/ 5 h 7"/>
                  <a:gd name="T10" fmla="*/ 7 w 7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cubicBezTo>
                      <a:pt x="7" y="5"/>
                      <a:pt x="5" y="5"/>
                      <a:pt x="5" y="3"/>
                    </a:cubicBezTo>
                    <a:cubicBezTo>
                      <a:pt x="5" y="1"/>
                      <a:pt x="2" y="0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3" y="3"/>
                      <a:pt x="2" y="4"/>
                      <a:pt x="3" y="5"/>
                    </a:cubicBezTo>
                    <a:cubicBezTo>
                      <a:pt x="3" y="6"/>
                      <a:pt x="7" y="7"/>
                      <a:pt x="7" y="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4" name="Freeform 456">
                <a:extLst>
                  <a:ext uri="{FF2B5EF4-FFF2-40B4-BE49-F238E27FC236}">
                    <a16:creationId xmlns:a16="http://schemas.microsoft.com/office/drawing/2014/main" id="{30170D7E-63F6-884D-81C3-AF28D1FC24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17380" y="9166866"/>
                <a:ext cx="35033" cy="35042"/>
              </a:xfrm>
              <a:custGeom>
                <a:avLst/>
                <a:gdLst>
                  <a:gd name="T0" fmla="*/ 2 w 4"/>
                  <a:gd name="T1" fmla="*/ 3 h 4"/>
                  <a:gd name="T2" fmla="*/ 2 w 4"/>
                  <a:gd name="T3" fmla="*/ 0 h 4"/>
                  <a:gd name="T4" fmla="*/ 2 w 4"/>
                  <a:gd name="T5" fmla="*/ 3 h 4"/>
                  <a:gd name="T6" fmla="*/ 2 w 4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3"/>
                    </a:moveTo>
                    <a:cubicBezTo>
                      <a:pt x="0" y="4"/>
                      <a:pt x="0" y="1"/>
                      <a:pt x="2" y="0"/>
                    </a:cubicBezTo>
                    <a:cubicBezTo>
                      <a:pt x="4" y="0"/>
                      <a:pt x="4" y="3"/>
                      <a:pt x="2" y="3"/>
                    </a:cubicBezTo>
                    <a:cubicBezTo>
                      <a:pt x="1" y="4"/>
                      <a:pt x="3" y="3"/>
                      <a:pt x="2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5" name="Freeform 457">
                <a:extLst>
                  <a:ext uri="{FF2B5EF4-FFF2-40B4-BE49-F238E27FC236}">
                    <a16:creationId xmlns:a16="http://schemas.microsoft.com/office/drawing/2014/main" id="{A7EE7566-3480-414D-8438-CA77C7573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21837" y="9326143"/>
                <a:ext cx="429937" cy="140163"/>
              </a:xfrm>
              <a:custGeom>
                <a:avLst/>
                <a:gdLst>
                  <a:gd name="T0" fmla="*/ 9 w 46"/>
                  <a:gd name="T1" fmla="*/ 0 h 15"/>
                  <a:gd name="T2" fmla="*/ 3 w 46"/>
                  <a:gd name="T3" fmla="*/ 0 h 15"/>
                  <a:gd name="T4" fmla="*/ 0 w 46"/>
                  <a:gd name="T5" fmla="*/ 4 h 15"/>
                  <a:gd name="T6" fmla="*/ 5 w 46"/>
                  <a:gd name="T7" fmla="*/ 6 h 15"/>
                  <a:gd name="T8" fmla="*/ 11 w 46"/>
                  <a:gd name="T9" fmla="*/ 9 h 15"/>
                  <a:gd name="T10" fmla="*/ 15 w 46"/>
                  <a:gd name="T11" fmla="*/ 9 h 15"/>
                  <a:gd name="T12" fmla="*/ 24 w 46"/>
                  <a:gd name="T13" fmla="*/ 11 h 15"/>
                  <a:gd name="T14" fmla="*/ 40 w 46"/>
                  <a:gd name="T15" fmla="*/ 13 h 15"/>
                  <a:gd name="T16" fmla="*/ 45 w 46"/>
                  <a:gd name="T17" fmla="*/ 13 h 15"/>
                  <a:gd name="T18" fmla="*/ 43 w 46"/>
                  <a:gd name="T19" fmla="*/ 9 h 15"/>
                  <a:gd name="T20" fmla="*/ 41 w 46"/>
                  <a:gd name="T21" fmla="*/ 9 h 15"/>
                  <a:gd name="T22" fmla="*/ 37 w 46"/>
                  <a:gd name="T23" fmla="*/ 9 h 15"/>
                  <a:gd name="T24" fmla="*/ 35 w 46"/>
                  <a:gd name="T25" fmla="*/ 6 h 15"/>
                  <a:gd name="T26" fmla="*/ 32 w 46"/>
                  <a:gd name="T27" fmla="*/ 4 h 15"/>
                  <a:gd name="T28" fmla="*/ 27 w 46"/>
                  <a:gd name="T29" fmla="*/ 3 h 15"/>
                  <a:gd name="T30" fmla="*/ 25 w 46"/>
                  <a:gd name="T31" fmla="*/ 4 h 15"/>
                  <a:gd name="T32" fmla="*/ 21 w 46"/>
                  <a:gd name="T33" fmla="*/ 5 h 15"/>
                  <a:gd name="T34" fmla="*/ 15 w 46"/>
                  <a:gd name="T35" fmla="*/ 3 h 15"/>
                  <a:gd name="T36" fmla="*/ 11 w 46"/>
                  <a:gd name="T37" fmla="*/ 2 h 15"/>
                  <a:gd name="T38" fmla="*/ 9 w 46"/>
                  <a:gd name="T39" fmla="*/ 0 h 15"/>
                  <a:gd name="T40" fmla="*/ 9 w 46"/>
                  <a:gd name="T4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" h="15">
                    <a:moveTo>
                      <a:pt x="9" y="0"/>
                    </a:moveTo>
                    <a:cubicBezTo>
                      <a:pt x="7" y="1"/>
                      <a:pt x="6" y="0"/>
                      <a:pt x="3" y="0"/>
                    </a:cubicBezTo>
                    <a:cubicBezTo>
                      <a:pt x="3" y="0"/>
                      <a:pt x="0" y="3"/>
                      <a:pt x="0" y="4"/>
                    </a:cubicBezTo>
                    <a:cubicBezTo>
                      <a:pt x="0" y="5"/>
                      <a:pt x="4" y="4"/>
                      <a:pt x="5" y="6"/>
                    </a:cubicBezTo>
                    <a:cubicBezTo>
                      <a:pt x="6" y="8"/>
                      <a:pt x="9" y="8"/>
                      <a:pt x="11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8" y="9"/>
                      <a:pt x="21" y="10"/>
                      <a:pt x="24" y="11"/>
                    </a:cubicBezTo>
                    <a:cubicBezTo>
                      <a:pt x="29" y="12"/>
                      <a:pt x="35" y="11"/>
                      <a:pt x="40" y="13"/>
                    </a:cubicBezTo>
                    <a:cubicBezTo>
                      <a:pt x="41" y="13"/>
                      <a:pt x="44" y="15"/>
                      <a:pt x="45" y="13"/>
                    </a:cubicBezTo>
                    <a:cubicBezTo>
                      <a:pt x="46" y="13"/>
                      <a:pt x="44" y="9"/>
                      <a:pt x="43" y="9"/>
                    </a:cubicBezTo>
                    <a:cubicBezTo>
                      <a:pt x="42" y="8"/>
                      <a:pt x="42" y="9"/>
                      <a:pt x="41" y="9"/>
                    </a:cubicBezTo>
                    <a:cubicBezTo>
                      <a:pt x="39" y="10"/>
                      <a:pt x="38" y="9"/>
                      <a:pt x="37" y="9"/>
                    </a:cubicBezTo>
                    <a:cubicBezTo>
                      <a:pt x="36" y="8"/>
                      <a:pt x="36" y="7"/>
                      <a:pt x="35" y="6"/>
                    </a:cubicBezTo>
                    <a:cubicBezTo>
                      <a:pt x="35" y="5"/>
                      <a:pt x="33" y="5"/>
                      <a:pt x="32" y="4"/>
                    </a:cubicBezTo>
                    <a:cubicBezTo>
                      <a:pt x="31" y="4"/>
                      <a:pt x="28" y="3"/>
                      <a:pt x="27" y="3"/>
                    </a:cubicBezTo>
                    <a:cubicBezTo>
                      <a:pt x="26" y="3"/>
                      <a:pt x="25" y="4"/>
                      <a:pt x="25" y="4"/>
                    </a:cubicBezTo>
                    <a:cubicBezTo>
                      <a:pt x="24" y="5"/>
                      <a:pt x="23" y="5"/>
                      <a:pt x="21" y="5"/>
                    </a:cubicBezTo>
                    <a:cubicBezTo>
                      <a:pt x="19" y="5"/>
                      <a:pt x="17" y="4"/>
                      <a:pt x="15" y="3"/>
                    </a:cubicBezTo>
                    <a:cubicBezTo>
                      <a:pt x="14" y="2"/>
                      <a:pt x="12" y="2"/>
                      <a:pt x="11" y="2"/>
                    </a:cubicBezTo>
                    <a:cubicBezTo>
                      <a:pt x="11" y="2"/>
                      <a:pt x="10" y="0"/>
                      <a:pt x="9" y="0"/>
                    </a:cubicBezTo>
                    <a:cubicBezTo>
                      <a:pt x="8" y="1"/>
                      <a:pt x="10" y="0"/>
                      <a:pt x="9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6" name="Freeform 458">
                <a:extLst>
                  <a:ext uri="{FF2B5EF4-FFF2-40B4-BE49-F238E27FC236}">
                    <a16:creationId xmlns:a16="http://schemas.microsoft.com/office/drawing/2014/main" id="{FE1D2358-3D13-5743-B364-0AE7E0B148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40309" y="9361182"/>
                <a:ext cx="73248" cy="28669"/>
              </a:xfrm>
              <a:custGeom>
                <a:avLst/>
                <a:gdLst>
                  <a:gd name="T0" fmla="*/ 3 w 8"/>
                  <a:gd name="T1" fmla="*/ 3 h 3"/>
                  <a:gd name="T2" fmla="*/ 8 w 8"/>
                  <a:gd name="T3" fmla="*/ 1 h 3"/>
                  <a:gd name="T4" fmla="*/ 3 w 8"/>
                  <a:gd name="T5" fmla="*/ 3 h 3"/>
                  <a:gd name="T6" fmla="*/ 3 w 8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3">
                    <a:moveTo>
                      <a:pt x="3" y="3"/>
                    </a:moveTo>
                    <a:cubicBezTo>
                      <a:pt x="0" y="2"/>
                      <a:pt x="7" y="0"/>
                      <a:pt x="8" y="1"/>
                    </a:cubicBezTo>
                    <a:cubicBezTo>
                      <a:pt x="8" y="2"/>
                      <a:pt x="4" y="3"/>
                      <a:pt x="3" y="3"/>
                    </a:cubicBezTo>
                    <a:cubicBezTo>
                      <a:pt x="2" y="3"/>
                      <a:pt x="4" y="3"/>
                      <a:pt x="3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7" name="Freeform 459">
                <a:extLst>
                  <a:ext uri="{FF2B5EF4-FFF2-40B4-BE49-F238E27FC236}">
                    <a16:creationId xmlns:a16="http://schemas.microsoft.com/office/drawing/2014/main" id="{FF9FE3BC-02F9-6D49-B1F6-ECC77AB82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42219" y="9428080"/>
                <a:ext cx="57323" cy="38227"/>
              </a:xfrm>
              <a:custGeom>
                <a:avLst/>
                <a:gdLst>
                  <a:gd name="T0" fmla="*/ 3 w 6"/>
                  <a:gd name="T1" fmla="*/ 0 h 4"/>
                  <a:gd name="T2" fmla="*/ 1 w 6"/>
                  <a:gd name="T3" fmla="*/ 1 h 4"/>
                  <a:gd name="T4" fmla="*/ 3 w 6"/>
                  <a:gd name="T5" fmla="*/ 4 h 4"/>
                  <a:gd name="T6" fmla="*/ 3 w 6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1" y="1"/>
                    </a:cubicBezTo>
                    <a:cubicBezTo>
                      <a:pt x="1" y="1"/>
                      <a:pt x="3" y="4"/>
                      <a:pt x="3" y="4"/>
                    </a:cubicBezTo>
                    <a:cubicBezTo>
                      <a:pt x="5" y="4"/>
                      <a:pt x="6" y="0"/>
                      <a:pt x="3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8" name="Freeform 460">
                <a:extLst>
                  <a:ext uri="{FF2B5EF4-FFF2-40B4-BE49-F238E27FC236}">
                    <a16:creationId xmlns:a16="http://schemas.microsoft.com/office/drawing/2014/main" id="{955792EA-CCFB-BF44-AE99-92610A5EC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9545" y="9437634"/>
                <a:ext cx="44586" cy="28669"/>
              </a:xfrm>
              <a:custGeom>
                <a:avLst/>
                <a:gdLst>
                  <a:gd name="T0" fmla="*/ 4 w 5"/>
                  <a:gd name="T1" fmla="*/ 1 h 3"/>
                  <a:gd name="T2" fmla="*/ 2 w 5"/>
                  <a:gd name="T3" fmla="*/ 0 h 3"/>
                  <a:gd name="T4" fmla="*/ 1 w 5"/>
                  <a:gd name="T5" fmla="*/ 2 h 3"/>
                  <a:gd name="T6" fmla="*/ 2 w 5"/>
                  <a:gd name="T7" fmla="*/ 2 h 3"/>
                  <a:gd name="T8" fmla="*/ 4 w 5"/>
                  <a:gd name="T9" fmla="*/ 1 h 3"/>
                  <a:gd name="T10" fmla="*/ 4 w 5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4" y="1"/>
                    </a:moveTo>
                    <a:cubicBezTo>
                      <a:pt x="4" y="1"/>
                      <a:pt x="3" y="0"/>
                      <a:pt x="2" y="0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1" y="2"/>
                      <a:pt x="2" y="3"/>
                      <a:pt x="2" y="2"/>
                    </a:cubicBezTo>
                    <a:cubicBezTo>
                      <a:pt x="3" y="2"/>
                      <a:pt x="5" y="2"/>
                      <a:pt x="4" y="1"/>
                    </a:cubicBezTo>
                    <a:cubicBezTo>
                      <a:pt x="4" y="1"/>
                      <a:pt x="5" y="2"/>
                      <a:pt x="4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9" name="Freeform 461">
                <a:extLst>
                  <a:ext uri="{FF2B5EF4-FFF2-40B4-BE49-F238E27FC236}">
                    <a16:creationId xmlns:a16="http://schemas.microsoft.com/office/drawing/2014/main" id="{820BE1DE-9D46-5148-8D16-E6BFD14FCE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34576" y="9437634"/>
                <a:ext cx="66879" cy="38227"/>
              </a:xfrm>
              <a:custGeom>
                <a:avLst/>
                <a:gdLst>
                  <a:gd name="T0" fmla="*/ 2 w 7"/>
                  <a:gd name="T1" fmla="*/ 1 h 4"/>
                  <a:gd name="T2" fmla="*/ 2 w 7"/>
                  <a:gd name="T3" fmla="*/ 4 h 4"/>
                  <a:gd name="T4" fmla="*/ 6 w 7"/>
                  <a:gd name="T5" fmla="*/ 3 h 4"/>
                  <a:gd name="T6" fmla="*/ 5 w 7"/>
                  <a:gd name="T7" fmla="*/ 1 h 4"/>
                  <a:gd name="T8" fmla="*/ 2 w 7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2" y="1"/>
                    </a:moveTo>
                    <a:cubicBezTo>
                      <a:pt x="1" y="2"/>
                      <a:pt x="0" y="4"/>
                      <a:pt x="2" y="4"/>
                    </a:cubicBezTo>
                    <a:cubicBezTo>
                      <a:pt x="4" y="4"/>
                      <a:pt x="5" y="4"/>
                      <a:pt x="6" y="3"/>
                    </a:cubicBezTo>
                    <a:cubicBezTo>
                      <a:pt x="7" y="3"/>
                      <a:pt x="5" y="2"/>
                      <a:pt x="5" y="1"/>
                    </a:cubicBezTo>
                    <a:cubicBezTo>
                      <a:pt x="4" y="0"/>
                      <a:pt x="3" y="0"/>
                      <a:pt x="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0" name="Freeform 462">
                <a:extLst>
                  <a:ext uri="{FF2B5EF4-FFF2-40B4-BE49-F238E27FC236}">
                    <a16:creationId xmlns:a16="http://schemas.microsoft.com/office/drawing/2014/main" id="{81FF07F2-D37C-8E44-A907-25415C73D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82347" y="9428080"/>
                <a:ext cx="76432" cy="47785"/>
              </a:xfrm>
              <a:custGeom>
                <a:avLst/>
                <a:gdLst>
                  <a:gd name="T0" fmla="*/ 1 w 8"/>
                  <a:gd name="T1" fmla="*/ 0 h 5"/>
                  <a:gd name="T2" fmla="*/ 0 w 8"/>
                  <a:gd name="T3" fmla="*/ 1 h 5"/>
                  <a:gd name="T4" fmla="*/ 2 w 8"/>
                  <a:gd name="T5" fmla="*/ 2 h 5"/>
                  <a:gd name="T6" fmla="*/ 2 w 8"/>
                  <a:gd name="T7" fmla="*/ 3 h 5"/>
                  <a:gd name="T8" fmla="*/ 7 w 8"/>
                  <a:gd name="T9" fmla="*/ 4 h 5"/>
                  <a:gd name="T10" fmla="*/ 7 w 8"/>
                  <a:gd name="T11" fmla="*/ 1 h 5"/>
                  <a:gd name="T12" fmla="*/ 1 w 8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5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2" y="1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4"/>
                      <a:pt x="6" y="5"/>
                      <a:pt x="7" y="4"/>
                    </a:cubicBezTo>
                    <a:cubicBezTo>
                      <a:pt x="8" y="3"/>
                      <a:pt x="8" y="2"/>
                      <a:pt x="7" y="1"/>
                    </a:cubicBezTo>
                    <a:cubicBezTo>
                      <a:pt x="5" y="1"/>
                      <a:pt x="3" y="1"/>
                      <a:pt x="1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1" name="Freeform 463">
                <a:extLst>
                  <a:ext uri="{FF2B5EF4-FFF2-40B4-BE49-F238E27FC236}">
                    <a16:creationId xmlns:a16="http://schemas.microsoft.com/office/drawing/2014/main" id="{5DBCB6CC-3A1F-FB45-BB52-45FB95A50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84260" y="9437634"/>
                <a:ext cx="114649" cy="38227"/>
              </a:xfrm>
              <a:custGeom>
                <a:avLst/>
                <a:gdLst>
                  <a:gd name="T0" fmla="*/ 2 w 12"/>
                  <a:gd name="T1" fmla="*/ 0 h 4"/>
                  <a:gd name="T2" fmla="*/ 0 w 12"/>
                  <a:gd name="T3" fmla="*/ 2 h 4"/>
                  <a:gd name="T4" fmla="*/ 12 w 12"/>
                  <a:gd name="T5" fmla="*/ 2 h 4"/>
                  <a:gd name="T6" fmla="*/ 9 w 12"/>
                  <a:gd name="T7" fmla="*/ 2 h 4"/>
                  <a:gd name="T8" fmla="*/ 2 w 12"/>
                  <a:gd name="T9" fmla="*/ 0 h 4"/>
                  <a:gd name="T10" fmla="*/ 2 w 1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">
                    <a:moveTo>
                      <a:pt x="2" y="0"/>
                    </a:moveTo>
                    <a:cubicBezTo>
                      <a:pt x="2" y="0"/>
                      <a:pt x="0" y="1"/>
                      <a:pt x="0" y="2"/>
                    </a:cubicBezTo>
                    <a:cubicBezTo>
                      <a:pt x="0" y="2"/>
                      <a:pt x="11" y="4"/>
                      <a:pt x="12" y="2"/>
                    </a:cubicBezTo>
                    <a:cubicBezTo>
                      <a:pt x="12" y="1"/>
                      <a:pt x="9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Freeform 464">
                <a:extLst>
                  <a:ext uri="{FF2B5EF4-FFF2-40B4-BE49-F238E27FC236}">
                    <a16:creationId xmlns:a16="http://schemas.microsoft.com/office/drawing/2014/main" id="{CDF61FDC-14D1-0C42-80A7-8AB44AB79B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9227" y="9491790"/>
                <a:ext cx="101909" cy="57338"/>
              </a:xfrm>
              <a:custGeom>
                <a:avLst/>
                <a:gdLst>
                  <a:gd name="T0" fmla="*/ 0 w 11"/>
                  <a:gd name="T1" fmla="*/ 0 h 6"/>
                  <a:gd name="T2" fmla="*/ 8 w 11"/>
                  <a:gd name="T3" fmla="*/ 4 h 6"/>
                  <a:gd name="T4" fmla="*/ 0 w 11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6">
                    <a:moveTo>
                      <a:pt x="0" y="0"/>
                    </a:moveTo>
                    <a:cubicBezTo>
                      <a:pt x="1" y="0"/>
                      <a:pt x="7" y="6"/>
                      <a:pt x="8" y="4"/>
                    </a:cubicBezTo>
                    <a:cubicBezTo>
                      <a:pt x="1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3" name="Freeform 465">
                <a:extLst>
                  <a:ext uri="{FF2B5EF4-FFF2-40B4-BE49-F238E27FC236}">
                    <a16:creationId xmlns:a16="http://schemas.microsoft.com/office/drawing/2014/main" id="{1F61EDA3-0801-4846-A3EF-C1A3C955C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74066" y="9192351"/>
                <a:ext cx="57323" cy="38227"/>
              </a:xfrm>
              <a:custGeom>
                <a:avLst/>
                <a:gdLst>
                  <a:gd name="T0" fmla="*/ 3 w 6"/>
                  <a:gd name="T1" fmla="*/ 3 h 4"/>
                  <a:gd name="T2" fmla="*/ 4 w 6"/>
                  <a:gd name="T3" fmla="*/ 0 h 4"/>
                  <a:gd name="T4" fmla="*/ 3 w 6"/>
                  <a:gd name="T5" fmla="*/ 3 h 4"/>
                  <a:gd name="T6" fmla="*/ 3 w 6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3" y="3"/>
                    </a:moveTo>
                    <a:cubicBezTo>
                      <a:pt x="0" y="4"/>
                      <a:pt x="1" y="0"/>
                      <a:pt x="4" y="0"/>
                    </a:cubicBezTo>
                    <a:cubicBezTo>
                      <a:pt x="6" y="0"/>
                      <a:pt x="5" y="3"/>
                      <a:pt x="3" y="3"/>
                    </a:cubicBezTo>
                    <a:cubicBezTo>
                      <a:pt x="2" y="4"/>
                      <a:pt x="5" y="3"/>
                      <a:pt x="3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4" name="Freeform 466">
                <a:extLst>
                  <a:ext uri="{FF2B5EF4-FFF2-40B4-BE49-F238E27FC236}">
                    <a16:creationId xmlns:a16="http://schemas.microsoft.com/office/drawing/2014/main" id="{EEF52219-CCBB-0742-9D8F-963EF53A6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69609" y="9185980"/>
                <a:ext cx="140127" cy="44598"/>
              </a:xfrm>
              <a:custGeom>
                <a:avLst/>
                <a:gdLst>
                  <a:gd name="T0" fmla="*/ 2 w 15"/>
                  <a:gd name="T1" fmla="*/ 3 h 5"/>
                  <a:gd name="T2" fmla="*/ 1 w 15"/>
                  <a:gd name="T3" fmla="*/ 1 h 5"/>
                  <a:gd name="T4" fmla="*/ 5 w 15"/>
                  <a:gd name="T5" fmla="*/ 0 h 5"/>
                  <a:gd name="T6" fmla="*/ 13 w 15"/>
                  <a:gd name="T7" fmla="*/ 2 h 5"/>
                  <a:gd name="T8" fmla="*/ 15 w 15"/>
                  <a:gd name="T9" fmla="*/ 5 h 5"/>
                  <a:gd name="T10" fmla="*/ 11 w 15"/>
                  <a:gd name="T11" fmla="*/ 3 h 5"/>
                  <a:gd name="T12" fmla="*/ 2 w 15"/>
                  <a:gd name="T13" fmla="*/ 3 h 5"/>
                  <a:gd name="T14" fmla="*/ 2 w 15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5">
                    <a:moveTo>
                      <a:pt x="2" y="3"/>
                    </a:moveTo>
                    <a:cubicBezTo>
                      <a:pt x="1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5" y="0"/>
                    </a:cubicBezTo>
                    <a:cubicBezTo>
                      <a:pt x="8" y="0"/>
                      <a:pt x="10" y="0"/>
                      <a:pt x="13" y="2"/>
                    </a:cubicBezTo>
                    <a:cubicBezTo>
                      <a:pt x="14" y="3"/>
                      <a:pt x="15" y="4"/>
                      <a:pt x="15" y="5"/>
                    </a:cubicBezTo>
                    <a:cubicBezTo>
                      <a:pt x="14" y="5"/>
                      <a:pt x="11" y="3"/>
                      <a:pt x="11" y="3"/>
                    </a:cubicBezTo>
                    <a:cubicBezTo>
                      <a:pt x="8" y="2"/>
                      <a:pt x="5" y="3"/>
                      <a:pt x="2" y="3"/>
                    </a:cubicBezTo>
                    <a:cubicBezTo>
                      <a:pt x="1" y="3"/>
                      <a:pt x="3" y="3"/>
                      <a:pt x="2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5" name="Freeform 467">
                <a:extLst>
                  <a:ext uri="{FF2B5EF4-FFF2-40B4-BE49-F238E27FC236}">
                    <a16:creationId xmlns:a16="http://schemas.microsoft.com/office/drawing/2014/main" id="{4AEDA75B-11B8-8D46-BFA4-6322D4D3D2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39672" y="8969360"/>
                <a:ext cx="299364" cy="337667"/>
              </a:xfrm>
              <a:custGeom>
                <a:avLst/>
                <a:gdLst>
                  <a:gd name="T0" fmla="*/ 13 w 32"/>
                  <a:gd name="T1" fmla="*/ 32 h 36"/>
                  <a:gd name="T2" fmla="*/ 14 w 32"/>
                  <a:gd name="T3" fmla="*/ 30 h 36"/>
                  <a:gd name="T4" fmla="*/ 11 w 32"/>
                  <a:gd name="T5" fmla="*/ 28 h 36"/>
                  <a:gd name="T6" fmla="*/ 12 w 32"/>
                  <a:gd name="T7" fmla="*/ 23 h 36"/>
                  <a:gd name="T8" fmla="*/ 8 w 32"/>
                  <a:gd name="T9" fmla="*/ 23 h 36"/>
                  <a:gd name="T10" fmla="*/ 8 w 32"/>
                  <a:gd name="T11" fmla="*/ 29 h 36"/>
                  <a:gd name="T12" fmla="*/ 8 w 32"/>
                  <a:gd name="T13" fmla="*/ 30 h 36"/>
                  <a:gd name="T14" fmla="*/ 7 w 32"/>
                  <a:gd name="T15" fmla="*/ 34 h 36"/>
                  <a:gd name="T16" fmla="*/ 4 w 32"/>
                  <a:gd name="T17" fmla="*/ 36 h 36"/>
                  <a:gd name="T18" fmla="*/ 4 w 32"/>
                  <a:gd name="T19" fmla="*/ 31 h 36"/>
                  <a:gd name="T20" fmla="*/ 2 w 32"/>
                  <a:gd name="T21" fmla="*/ 26 h 36"/>
                  <a:gd name="T22" fmla="*/ 1 w 32"/>
                  <a:gd name="T23" fmla="*/ 21 h 36"/>
                  <a:gd name="T24" fmla="*/ 3 w 32"/>
                  <a:gd name="T25" fmla="*/ 14 h 36"/>
                  <a:gd name="T26" fmla="*/ 9 w 32"/>
                  <a:gd name="T27" fmla="*/ 5 h 36"/>
                  <a:gd name="T28" fmla="*/ 11 w 32"/>
                  <a:gd name="T29" fmla="*/ 2 h 36"/>
                  <a:gd name="T30" fmla="*/ 18 w 32"/>
                  <a:gd name="T31" fmla="*/ 4 h 36"/>
                  <a:gd name="T32" fmla="*/ 25 w 32"/>
                  <a:gd name="T33" fmla="*/ 4 h 36"/>
                  <a:gd name="T34" fmla="*/ 32 w 32"/>
                  <a:gd name="T35" fmla="*/ 1 h 36"/>
                  <a:gd name="T36" fmla="*/ 29 w 32"/>
                  <a:gd name="T37" fmla="*/ 6 h 36"/>
                  <a:gd name="T38" fmla="*/ 23 w 32"/>
                  <a:gd name="T39" fmla="*/ 7 h 36"/>
                  <a:gd name="T40" fmla="*/ 10 w 32"/>
                  <a:gd name="T41" fmla="*/ 7 h 36"/>
                  <a:gd name="T42" fmla="*/ 6 w 32"/>
                  <a:gd name="T43" fmla="*/ 10 h 36"/>
                  <a:gd name="T44" fmla="*/ 10 w 32"/>
                  <a:gd name="T45" fmla="*/ 15 h 36"/>
                  <a:gd name="T46" fmla="*/ 13 w 32"/>
                  <a:gd name="T47" fmla="*/ 14 h 36"/>
                  <a:gd name="T48" fmla="*/ 20 w 32"/>
                  <a:gd name="T49" fmla="*/ 13 h 36"/>
                  <a:gd name="T50" fmla="*/ 17 w 32"/>
                  <a:gd name="T51" fmla="*/ 16 h 36"/>
                  <a:gd name="T52" fmla="*/ 13 w 32"/>
                  <a:gd name="T53" fmla="*/ 17 h 36"/>
                  <a:gd name="T54" fmla="*/ 14 w 32"/>
                  <a:gd name="T55" fmla="*/ 20 h 36"/>
                  <a:gd name="T56" fmla="*/ 18 w 32"/>
                  <a:gd name="T57" fmla="*/ 25 h 36"/>
                  <a:gd name="T58" fmla="*/ 19 w 32"/>
                  <a:gd name="T59" fmla="*/ 28 h 36"/>
                  <a:gd name="T60" fmla="*/ 22 w 32"/>
                  <a:gd name="T61" fmla="*/ 30 h 36"/>
                  <a:gd name="T62" fmla="*/ 13 w 32"/>
                  <a:gd name="T63" fmla="*/ 32 h 36"/>
                  <a:gd name="T64" fmla="*/ 13 w 32"/>
                  <a:gd name="T65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" h="36">
                    <a:moveTo>
                      <a:pt x="13" y="32"/>
                    </a:moveTo>
                    <a:cubicBezTo>
                      <a:pt x="13" y="31"/>
                      <a:pt x="14" y="31"/>
                      <a:pt x="14" y="30"/>
                    </a:cubicBezTo>
                    <a:cubicBezTo>
                      <a:pt x="14" y="29"/>
                      <a:pt x="12" y="28"/>
                      <a:pt x="11" y="28"/>
                    </a:cubicBezTo>
                    <a:cubicBezTo>
                      <a:pt x="10" y="26"/>
                      <a:pt x="12" y="25"/>
                      <a:pt x="12" y="23"/>
                    </a:cubicBezTo>
                    <a:cubicBezTo>
                      <a:pt x="12" y="22"/>
                      <a:pt x="8" y="22"/>
                      <a:pt x="8" y="23"/>
                    </a:cubicBezTo>
                    <a:cubicBezTo>
                      <a:pt x="7" y="25"/>
                      <a:pt x="8" y="27"/>
                      <a:pt x="8" y="29"/>
                    </a:cubicBezTo>
                    <a:cubicBezTo>
                      <a:pt x="7" y="29"/>
                      <a:pt x="8" y="30"/>
                      <a:pt x="8" y="30"/>
                    </a:cubicBezTo>
                    <a:cubicBezTo>
                      <a:pt x="8" y="32"/>
                      <a:pt x="7" y="33"/>
                      <a:pt x="7" y="34"/>
                    </a:cubicBezTo>
                    <a:cubicBezTo>
                      <a:pt x="6" y="36"/>
                      <a:pt x="7" y="36"/>
                      <a:pt x="4" y="36"/>
                    </a:cubicBezTo>
                    <a:cubicBezTo>
                      <a:pt x="1" y="36"/>
                      <a:pt x="4" y="32"/>
                      <a:pt x="4" y="31"/>
                    </a:cubicBezTo>
                    <a:cubicBezTo>
                      <a:pt x="5" y="30"/>
                      <a:pt x="4" y="27"/>
                      <a:pt x="2" y="26"/>
                    </a:cubicBezTo>
                    <a:cubicBezTo>
                      <a:pt x="0" y="25"/>
                      <a:pt x="0" y="23"/>
                      <a:pt x="1" y="21"/>
                    </a:cubicBezTo>
                    <a:cubicBezTo>
                      <a:pt x="2" y="19"/>
                      <a:pt x="2" y="16"/>
                      <a:pt x="3" y="14"/>
                    </a:cubicBezTo>
                    <a:cubicBezTo>
                      <a:pt x="5" y="11"/>
                      <a:pt x="4" y="5"/>
                      <a:pt x="9" y="5"/>
                    </a:cubicBezTo>
                    <a:cubicBezTo>
                      <a:pt x="10" y="5"/>
                      <a:pt x="9" y="2"/>
                      <a:pt x="11" y="2"/>
                    </a:cubicBezTo>
                    <a:cubicBezTo>
                      <a:pt x="14" y="3"/>
                      <a:pt x="16" y="4"/>
                      <a:pt x="18" y="4"/>
                    </a:cubicBezTo>
                    <a:cubicBezTo>
                      <a:pt x="20" y="4"/>
                      <a:pt x="23" y="5"/>
                      <a:pt x="25" y="4"/>
                    </a:cubicBezTo>
                    <a:cubicBezTo>
                      <a:pt x="26" y="4"/>
                      <a:pt x="32" y="0"/>
                      <a:pt x="32" y="1"/>
                    </a:cubicBezTo>
                    <a:cubicBezTo>
                      <a:pt x="32" y="2"/>
                      <a:pt x="29" y="5"/>
                      <a:pt x="29" y="6"/>
                    </a:cubicBezTo>
                    <a:cubicBezTo>
                      <a:pt x="27" y="7"/>
                      <a:pt x="25" y="7"/>
                      <a:pt x="23" y="7"/>
                    </a:cubicBezTo>
                    <a:cubicBezTo>
                      <a:pt x="18" y="6"/>
                      <a:pt x="14" y="7"/>
                      <a:pt x="10" y="7"/>
                    </a:cubicBezTo>
                    <a:cubicBezTo>
                      <a:pt x="7" y="6"/>
                      <a:pt x="6" y="7"/>
                      <a:pt x="6" y="10"/>
                    </a:cubicBezTo>
                    <a:cubicBezTo>
                      <a:pt x="6" y="13"/>
                      <a:pt x="9" y="13"/>
                      <a:pt x="10" y="15"/>
                    </a:cubicBezTo>
                    <a:cubicBezTo>
                      <a:pt x="11" y="17"/>
                      <a:pt x="12" y="15"/>
                      <a:pt x="13" y="14"/>
                    </a:cubicBezTo>
                    <a:cubicBezTo>
                      <a:pt x="13" y="13"/>
                      <a:pt x="20" y="12"/>
                      <a:pt x="20" y="13"/>
                    </a:cubicBezTo>
                    <a:cubicBezTo>
                      <a:pt x="21" y="13"/>
                      <a:pt x="18" y="16"/>
                      <a:pt x="17" y="16"/>
                    </a:cubicBezTo>
                    <a:cubicBezTo>
                      <a:pt x="15" y="18"/>
                      <a:pt x="15" y="18"/>
                      <a:pt x="13" y="17"/>
                    </a:cubicBezTo>
                    <a:cubicBezTo>
                      <a:pt x="13" y="17"/>
                      <a:pt x="14" y="20"/>
                      <a:pt x="14" y="20"/>
                    </a:cubicBezTo>
                    <a:cubicBezTo>
                      <a:pt x="15" y="21"/>
                      <a:pt x="18" y="23"/>
                      <a:pt x="18" y="25"/>
                    </a:cubicBezTo>
                    <a:cubicBezTo>
                      <a:pt x="18" y="26"/>
                      <a:pt x="18" y="27"/>
                      <a:pt x="19" y="28"/>
                    </a:cubicBezTo>
                    <a:cubicBezTo>
                      <a:pt x="19" y="28"/>
                      <a:pt x="21" y="30"/>
                      <a:pt x="22" y="30"/>
                    </a:cubicBezTo>
                    <a:cubicBezTo>
                      <a:pt x="20" y="31"/>
                      <a:pt x="15" y="33"/>
                      <a:pt x="13" y="32"/>
                    </a:cubicBezTo>
                    <a:cubicBezTo>
                      <a:pt x="13" y="31"/>
                      <a:pt x="14" y="33"/>
                      <a:pt x="13" y="3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6" name="Freeform 468">
                <a:extLst>
                  <a:ext uri="{FF2B5EF4-FFF2-40B4-BE49-F238E27FC236}">
                    <a16:creationId xmlns:a16="http://schemas.microsoft.com/office/drawing/2014/main" id="{B786D4DA-6E34-9C4E-8817-BC7939194C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0945" y="8950246"/>
                <a:ext cx="73248" cy="140163"/>
              </a:xfrm>
              <a:custGeom>
                <a:avLst/>
                <a:gdLst>
                  <a:gd name="T0" fmla="*/ 3 w 8"/>
                  <a:gd name="T1" fmla="*/ 2 h 15"/>
                  <a:gd name="T2" fmla="*/ 3 w 8"/>
                  <a:gd name="T3" fmla="*/ 0 h 15"/>
                  <a:gd name="T4" fmla="*/ 0 w 8"/>
                  <a:gd name="T5" fmla="*/ 4 h 15"/>
                  <a:gd name="T6" fmla="*/ 1 w 8"/>
                  <a:gd name="T7" fmla="*/ 8 h 15"/>
                  <a:gd name="T8" fmla="*/ 2 w 8"/>
                  <a:gd name="T9" fmla="*/ 12 h 15"/>
                  <a:gd name="T10" fmla="*/ 5 w 8"/>
                  <a:gd name="T11" fmla="*/ 15 h 15"/>
                  <a:gd name="T12" fmla="*/ 4 w 8"/>
                  <a:gd name="T13" fmla="*/ 13 h 15"/>
                  <a:gd name="T14" fmla="*/ 3 w 8"/>
                  <a:gd name="T15" fmla="*/ 9 h 15"/>
                  <a:gd name="T16" fmla="*/ 7 w 8"/>
                  <a:gd name="T17" fmla="*/ 9 h 15"/>
                  <a:gd name="T18" fmla="*/ 5 w 8"/>
                  <a:gd name="T19" fmla="*/ 7 h 15"/>
                  <a:gd name="T20" fmla="*/ 6 w 8"/>
                  <a:gd name="T21" fmla="*/ 5 h 15"/>
                  <a:gd name="T22" fmla="*/ 2 w 8"/>
                  <a:gd name="T23" fmla="*/ 6 h 15"/>
                  <a:gd name="T24" fmla="*/ 3 w 8"/>
                  <a:gd name="T25" fmla="*/ 2 h 15"/>
                  <a:gd name="T26" fmla="*/ 3 w 8"/>
                  <a:gd name="T27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5">
                    <a:moveTo>
                      <a:pt x="3" y="2"/>
                    </a:moveTo>
                    <a:cubicBezTo>
                      <a:pt x="3" y="1"/>
                      <a:pt x="3" y="1"/>
                      <a:pt x="3" y="0"/>
                    </a:cubicBezTo>
                    <a:cubicBezTo>
                      <a:pt x="2" y="0"/>
                      <a:pt x="0" y="3"/>
                      <a:pt x="0" y="4"/>
                    </a:cubicBezTo>
                    <a:cubicBezTo>
                      <a:pt x="0" y="5"/>
                      <a:pt x="1" y="6"/>
                      <a:pt x="1" y="8"/>
                    </a:cubicBezTo>
                    <a:cubicBezTo>
                      <a:pt x="1" y="9"/>
                      <a:pt x="1" y="11"/>
                      <a:pt x="2" y="12"/>
                    </a:cubicBezTo>
                    <a:cubicBezTo>
                      <a:pt x="2" y="12"/>
                      <a:pt x="5" y="15"/>
                      <a:pt x="5" y="15"/>
                    </a:cubicBezTo>
                    <a:cubicBezTo>
                      <a:pt x="5" y="15"/>
                      <a:pt x="4" y="13"/>
                      <a:pt x="4" y="13"/>
                    </a:cubicBezTo>
                    <a:cubicBezTo>
                      <a:pt x="3" y="12"/>
                      <a:pt x="3" y="10"/>
                      <a:pt x="3" y="9"/>
                    </a:cubicBezTo>
                    <a:cubicBezTo>
                      <a:pt x="3" y="8"/>
                      <a:pt x="7" y="9"/>
                      <a:pt x="7" y="9"/>
                    </a:cubicBezTo>
                    <a:cubicBezTo>
                      <a:pt x="8" y="9"/>
                      <a:pt x="6" y="8"/>
                      <a:pt x="5" y="7"/>
                    </a:cubicBezTo>
                    <a:cubicBezTo>
                      <a:pt x="5" y="7"/>
                      <a:pt x="6" y="6"/>
                      <a:pt x="6" y="5"/>
                    </a:cubicBezTo>
                    <a:cubicBezTo>
                      <a:pt x="7" y="1"/>
                      <a:pt x="3" y="6"/>
                      <a:pt x="2" y="6"/>
                    </a:cubicBezTo>
                    <a:cubicBezTo>
                      <a:pt x="2" y="6"/>
                      <a:pt x="4" y="3"/>
                      <a:pt x="3" y="2"/>
                    </a:cubicBezTo>
                    <a:cubicBezTo>
                      <a:pt x="3" y="1"/>
                      <a:pt x="4" y="3"/>
                      <a:pt x="3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7" name="Freeform 469">
                <a:extLst>
                  <a:ext uri="{FF2B5EF4-FFF2-40B4-BE49-F238E27FC236}">
                    <a16:creationId xmlns:a16="http://schemas.microsoft.com/office/drawing/2014/main" id="{BA98FE37-9B0B-5445-AD81-9068CFA185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9164" y="8931136"/>
                <a:ext cx="25477" cy="19114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2" y="2"/>
                      <a:pt x="1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Freeform 470">
                <a:extLst>
                  <a:ext uri="{FF2B5EF4-FFF2-40B4-BE49-F238E27FC236}">
                    <a16:creationId xmlns:a16="http://schemas.microsoft.com/office/drawing/2014/main" id="{F7F39C03-D64F-2940-B464-0842F44D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81074" y="9052186"/>
                <a:ext cx="44586" cy="19114"/>
              </a:xfrm>
              <a:custGeom>
                <a:avLst/>
                <a:gdLst>
                  <a:gd name="T0" fmla="*/ 5 w 5"/>
                  <a:gd name="T1" fmla="*/ 1 h 2"/>
                  <a:gd name="T2" fmla="*/ 0 w 5"/>
                  <a:gd name="T3" fmla="*/ 1 h 2"/>
                  <a:gd name="T4" fmla="*/ 5 w 5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5" y="1"/>
                    </a:moveTo>
                    <a:cubicBezTo>
                      <a:pt x="5" y="0"/>
                      <a:pt x="0" y="0"/>
                      <a:pt x="0" y="1"/>
                    </a:cubicBezTo>
                    <a:cubicBezTo>
                      <a:pt x="0" y="1"/>
                      <a:pt x="5" y="2"/>
                      <a:pt x="5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9" name="Freeform 471">
                <a:extLst>
                  <a:ext uri="{FF2B5EF4-FFF2-40B4-BE49-F238E27FC236}">
                    <a16:creationId xmlns:a16="http://schemas.microsoft.com/office/drawing/2014/main" id="{E44F9C3E-57C2-6244-B412-641D713C0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0629" y="9061740"/>
                <a:ext cx="175160" cy="105124"/>
              </a:xfrm>
              <a:custGeom>
                <a:avLst/>
                <a:gdLst>
                  <a:gd name="T0" fmla="*/ 10 w 19"/>
                  <a:gd name="T1" fmla="*/ 1 h 11"/>
                  <a:gd name="T2" fmla="*/ 4 w 19"/>
                  <a:gd name="T3" fmla="*/ 3 h 11"/>
                  <a:gd name="T4" fmla="*/ 3 w 19"/>
                  <a:gd name="T5" fmla="*/ 4 h 11"/>
                  <a:gd name="T6" fmla="*/ 1 w 19"/>
                  <a:gd name="T7" fmla="*/ 3 h 11"/>
                  <a:gd name="T8" fmla="*/ 3 w 19"/>
                  <a:gd name="T9" fmla="*/ 6 h 11"/>
                  <a:gd name="T10" fmla="*/ 6 w 19"/>
                  <a:gd name="T11" fmla="*/ 7 h 11"/>
                  <a:gd name="T12" fmla="*/ 9 w 19"/>
                  <a:gd name="T13" fmla="*/ 10 h 11"/>
                  <a:gd name="T14" fmla="*/ 14 w 19"/>
                  <a:gd name="T15" fmla="*/ 10 h 11"/>
                  <a:gd name="T16" fmla="*/ 18 w 19"/>
                  <a:gd name="T17" fmla="*/ 5 h 11"/>
                  <a:gd name="T18" fmla="*/ 15 w 19"/>
                  <a:gd name="T19" fmla="*/ 2 h 11"/>
                  <a:gd name="T20" fmla="*/ 10 w 19"/>
                  <a:gd name="T21" fmla="*/ 1 h 11"/>
                  <a:gd name="T22" fmla="*/ 10 w 19"/>
                  <a:gd name="T2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11">
                    <a:moveTo>
                      <a:pt x="10" y="1"/>
                    </a:moveTo>
                    <a:cubicBezTo>
                      <a:pt x="9" y="0"/>
                      <a:pt x="5" y="2"/>
                      <a:pt x="4" y="3"/>
                    </a:cubicBezTo>
                    <a:cubicBezTo>
                      <a:pt x="3" y="3"/>
                      <a:pt x="4" y="3"/>
                      <a:pt x="3" y="4"/>
                    </a:cubicBezTo>
                    <a:cubicBezTo>
                      <a:pt x="3" y="5"/>
                      <a:pt x="2" y="3"/>
                      <a:pt x="1" y="3"/>
                    </a:cubicBezTo>
                    <a:cubicBezTo>
                      <a:pt x="0" y="3"/>
                      <a:pt x="2" y="6"/>
                      <a:pt x="3" y="6"/>
                    </a:cubicBezTo>
                    <a:cubicBezTo>
                      <a:pt x="3" y="7"/>
                      <a:pt x="5" y="7"/>
                      <a:pt x="6" y="7"/>
                    </a:cubicBezTo>
                    <a:cubicBezTo>
                      <a:pt x="8" y="7"/>
                      <a:pt x="8" y="9"/>
                      <a:pt x="9" y="10"/>
                    </a:cubicBezTo>
                    <a:cubicBezTo>
                      <a:pt x="10" y="11"/>
                      <a:pt x="13" y="10"/>
                      <a:pt x="14" y="10"/>
                    </a:cubicBezTo>
                    <a:cubicBezTo>
                      <a:pt x="18" y="10"/>
                      <a:pt x="19" y="8"/>
                      <a:pt x="18" y="5"/>
                    </a:cubicBezTo>
                    <a:cubicBezTo>
                      <a:pt x="18" y="3"/>
                      <a:pt x="17" y="2"/>
                      <a:pt x="15" y="2"/>
                    </a:cubicBezTo>
                    <a:cubicBezTo>
                      <a:pt x="14" y="2"/>
                      <a:pt x="12" y="1"/>
                      <a:pt x="10" y="1"/>
                    </a:cubicBezTo>
                    <a:cubicBezTo>
                      <a:pt x="10" y="1"/>
                      <a:pt x="11" y="1"/>
                      <a:pt x="10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Freeform 472">
                <a:extLst>
                  <a:ext uri="{FF2B5EF4-FFF2-40B4-BE49-F238E27FC236}">
                    <a16:creationId xmlns:a16="http://schemas.microsoft.com/office/drawing/2014/main" id="{311022C8-8355-B24E-A6A5-B280F1A2E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21839" y="9240133"/>
                <a:ext cx="194267" cy="111494"/>
              </a:xfrm>
              <a:custGeom>
                <a:avLst/>
                <a:gdLst>
                  <a:gd name="T0" fmla="*/ 0 w 21"/>
                  <a:gd name="T1" fmla="*/ 8 h 12"/>
                  <a:gd name="T2" fmla="*/ 6 w 21"/>
                  <a:gd name="T3" fmla="*/ 8 h 12"/>
                  <a:gd name="T4" fmla="*/ 9 w 21"/>
                  <a:gd name="T5" fmla="*/ 7 h 12"/>
                  <a:gd name="T6" fmla="*/ 13 w 21"/>
                  <a:gd name="T7" fmla="*/ 7 h 12"/>
                  <a:gd name="T8" fmla="*/ 14 w 21"/>
                  <a:gd name="T9" fmla="*/ 5 h 12"/>
                  <a:gd name="T10" fmla="*/ 17 w 21"/>
                  <a:gd name="T11" fmla="*/ 3 h 12"/>
                  <a:gd name="T12" fmla="*/ 20 w 21"/>
                  <a:gd name="T13" fmla="*/ 4 h 12"/>
                  <a:gd name="T14" fmla="*/ 18 w 21"/>
                  <a:gd name="T15" fmla="*/ 7 h 12"/>
                  <a:gd name="T16" fmla="*/ 11 w 21"/>
                  <a:gd name="T17" fmla="*/ 11 h 12"/>
                  <a:gd name="T18" fmla="*/ 0 w 21"/>
                  <a:gd name="T19" fmla="*/ 8 h 12"/>
                  <a:gd name="T20" fmla="*/ 0 w 21"/>
                  <a:gd name="T21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2">
                    <a:moveTo>
                      <a:pt x="0" y="8"/>
                    </a:moveTo>
                    <a:cubicBezTo>
                      <a:pt x="1" y="7"/>
                      <a:pt x="5" y="8"/>
                      <a:pt x="6" y="8"/>
                    </a:cubicBezTo>
                    <a:cubicBezTo>
                      <a:pt x="7" y="8"/>
                      <a:pt x="8" y="6"/>
                      <a:pt x="9" y="7"/>
                    </a:cubicBezTo>
                    <a:cubicBezTo>
                      <a:pt x="10" y="8"/>
                      <a:pt x="12" y="8"/>
                      <a:pt x="13" y="7"/>
                    </a:cubicBezTo>
                    <a:cubicBezTo>
                      <a:pt x="13" y="6"/>
                      <a:pt x="14" y="5"/>
                      <a:pt x="14" y="5"/>
                    </a:cubicBezTo>
                    <a:cubicBezTo>
                      <a:pt x="15" y="5"/>
                      <a:pt x="17" y="5"/>
                      <a:pt x="17" y="3"/>
                    </a:cubicBezTo>
                    <a:cubicBezTo>
                      <a:pt x="17" y="0"/>
                      <a:pt x="21" y="2"/>
                      <a:pt x="20" y="4"/>
                    </a:cubicBezTo>
                    <a:cubicBezTo>
                      <a:pt x="19" y="5"/>
                      <a:pt x="18" y="7"/>
                      <a:pt x="18" y="7"/>
                    </a:cubicBezTo>
                    <a:cubicBezTo>
                      <a:pt x="15" y="8"/>
                      <a:pt x="14" y="10"/>
                      <a:pt x="11" y="11"/>
                    </a:cubicBezTo>
                    <a:cubicBezTo>
                      <a:pt x="9" y="12"/>
                      <a:pt x="0" y="11"/>
                      <a:pt x="0" y="8"/>
                    </a:cubicBezTo>
                    <a:cubicBezTo>
                      <a:pt x="0" y="7"/>
                      <a:pt x="0" y="10"/>
                      <a:pt x="0" y="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1" name="Freeform 473">
                <a:extLst>
                  <a:ext uri="{FF2B5EF4-FFF2-40B4-BE49-F238E27FC236}">
                    <a16:creationId xmlns:a16="http://schemas.microsoft.com/office/drawing/2014/main" id="{34FFEF33-CF30-C145-9545-8705DAD9D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02095" y="9297472"/>
                <a:ext cx="82803" cy="101936"/>
              </a:xfrm>
              <a:custGeom>
                <a:avLst/>
                <a:gdLst>
                  <a:gd name="T0" fmla="*/ 1 w 9"/>
                  <a:gd name="T1" fmla="*/ 0 h 11"/>
                  <a:gd name="T2" fmla="*/ 8 w 9"/>
                  <a:gd name="T3" fmla="*/ 8 h 11"/>
                  <a:gd name="T4" fmla="*/ 5 w 9"/>
                  <a:gd name="T5" fmla="*/ 4 h 11"/>
                  <a:gd name="T6" fmla="*/ 1 w 9"/>
                  <a:gd name="T7" fmla="*/ 0 h 11"/>
                  <a:gd name="T8" fmla="*/ 1 w 9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1" y="0"/>
                    </a:moveTo>
                    <a:cubicBezTo>
                      <a:pt x="0" y="1"/>
                      <a:pt x="5" y="11"/>
                      <a:pt x="8" y="8"/>
                    </a:cubicBezTo>
                    <a:cubicBezTo>
                      <a:pt x="9" y="6"/>
                      <a:pt x="6" y="4"/>
                      <a:pt x="5" y="4"/>
                    </a:cubicBezTo>
                    <a:cubicBezTo>
                      <a:pt x="4" y="3"/>
                      <a:pt x="1" y="0"/>
                      <a:pt x="1" y="0"/>
                    </a:cubicBezTo>
                    <a:cubicBezTo>
                      <a:pt x="0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2" name="Freeform 474">
                <a:extLst>
                  <a:ext uri="{FF2B5EF4-FFF2-40B4-BE49-F238E27FC236}">
                    <a16:creationId xmlns:a16="http://schemas.microsoft.com/office/drawing/2014/main" id="{98DFE558-541C-E143-8455-C407FCBC7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44131" y="9485422"/>
                <a:ext cx="54139" cy="54153"/>
              </a:xfrm>
              <a:custGeom>
                <a:avLst/>
                <a:gdLst>
                  <a:gd name="T0" fmla="*/ 6 w 6"/>
                  <a:gd name="T1" fmla="*/ 4 h 6"/>
                  <a:gd name="T2" fmla="*/ 1 w 6"/>
                  <a:gd name="T3" fmla="*/ 2 h 6"/>
                  <a:gd name="T4" fmla="*/ 6 w 6"/>
                  <a:gd name="T5" fmla="*/ 4 h 6"/>
                  <a:gd name="T6" fmla="*/ 6 w 6"/>
                  <a:gd name="T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6">
                    <a:moveTo>
                      <a:pt x="6" y="4"/>
                    </a:moveTo>
                    <a:cubicBezTo>
                      <a:pt x="6" y="2"/>
                      <a:pt x="0" y="0"/>
                      <a:pt x="1" y="2"/>
                    </a:cubicBezTo>
                    <a:cubicBezTo>
                      <a:pt x="1" y="3"/>
                      <a:pt x="6" y="5"/>
                      <a:pt x="6" y="4"/>
                    </a:cubicBezTo>
                    <a:cubicBezTo>
                      <a:pt x="6" y="3"/>
                      <a:pt x="6" y="6"/>
                      <a:pt x="6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3" name="Freeform 475">
                <a:extLst>
                  <a:ext uri="{FF2B5EF4-FFF2-40B4-BE49-F238E27FC236}">
                    <a16:creationId xmlns:a16="http://schemas.microsoft.com/office/drawing/2014/main" id="{D7A6C40F-9567-D54A-AB24-5168E8740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6806" y="9399410"/>
                <a:ext cx="85988" cy="57338"/>
              </a:xfrm>
              <a:custGeom>
                <a:avLst/>
                <a:gdLst>
                  <a:gd name="T0" fmla="*/ 8 w 9"/>
                  <a:gd name="T1" fmla="*/ 6 h 6"/>
                  <a:gd name="T2" fmla="*/ 0 w 9"/>
                  <a:gd name="T3" fmla="*/ 1 h 6"/>
                  <a:gd name="T4" fmla="*/ 3 w 9"/>
                  <a:gd name="T5" fmla="*/ 4 h 6"/>
                  <a:gd name="T6" fmla="*/ 8 w 9"/>
                  <a:gd name="T7" fmla="*/ 6 h 6"/>
                  <a:gd name="T8" fmla="*/ 8 w 9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8" y="6"/>
                    </a:moveTo>
                    <a:cubicBezTo>
                      <a:pt x="6" y="5"/>
                      <a:pt x="3" y="0"/>
                      <a:pt x="0" y="1"/>
                    </a:cubicBezTo>
                    <a:cubicBezTo>
                      <a:pt x="0" y="2"/>
                      <a:pt x="3" y="3"/>
                      <a:pt x="3" y="4"/>
                    </a:cubicBezTo>
                    <a:cubicBezTo>
                      <a:pt x="5" y="4"/>
                      <a:pt x="6" y="5"/>
                      <a:pt x="8" y="6"/>
                    </a:cubicBezTo>
                    <a:cubicBezTo>
                      <a:pt x="9" y="6"/>
                      <a:pt x="6" y="5"/>
                      <a:pt x="8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4" name="Freeform 476">
                <a:extLst>
                  <a:ext uri="{FF2B5EF4-FFF2-40B4-BE49-F238E27FC236}">
                    <a16:creationId xmlns:a16="http://schemas.microsoft.com/office/drawing/2014/main" id="{0DA6ABAD-F93C-1746-938F-F7F1F0AE22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04003" y="9361182"/>
                <a:ext cx="38217" cy="47785"/>
              </a:xfrm>
              <a:custGeom>
                <a:avLst/>
                <a:gdLst>
                  <a:gd name="T0" fmla="*/ 4 w 4"/>
                  <a:gd name="T1" fmla="*/ 4 h 5"/>
                  <a:gd name="T2" fmla="*/ 0 w 4"/>
                  <a:gd name="T3" fmla="*/ 0 h 5"/>
                  <a:gd name="T4" fmla="*/ 4 w 4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4" y="4"/>
                    </a:moveTo>
                    <a:cubicBezTo>
                      <a:pt x="4" y="2"/>
                      <a:pt x="0" y="0"/>
                      <a:pt x="0" y="0"/>
                    </a:cubicBezTo>
                    <a:cubicBezTo>
                      <a:pt x="0" y="1"/>
                      <a:pt x="4" y="5"/>
                      <a:pt x="4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5" name="Freeform 477">
                <a:extLst>
                  <a:ext uri="{FF2B5EF4-FFF2-40B4-BE49-F238E27FC236}">
                    <a16:creationId xmlns:a16="http://schemas.microsoft.com/office/drawing/2014/main" id="{7B0EAC42-537E-A949-A8A7-86962103C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7951" y="10017405"/>
                <a:ext cx="149680" cy="111494"/>
              </a:xfrm>
              <a:custGeom>
                <a:avLst/>
                <a:gdLst>
                  <a:gd name="T0" fmla="*/ 15 w 16"/>
                  <a:gd name="T1" fmla="*/ 11 h 12"/>
                  <a:gd name="T2" fmla="*/ 2 w 16"/>
                  <a:gd name="T3" fmla="*/ 0 h 12"/>
                  <a:gd name="T4" fmla="*/ 15 w 16"/>
                  <a:gd name="T5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2">
                    <a:moveTo>
                      <a:pt x="15" y="11"/>
                    </a:moveTo>
                    <a:cubicBezTo>
                      <a:pt x="16" y="12"/>
                      <a:pt x="3" y="0"/>
                      <a:pt x="2" y="0"/>
                    </a:cubicBezTo>
                    <a:cubicBezTo>
                      <a:pt x="0" y="0"/>
                      <a:pt x="7" y="9"/>
                      <a:pt x="15" y="1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6" name="Freeform 478">
                <a:extLst>
                  <a:ext uri="{FF2B5EF4-FFF2-40B4-BE49-F238E27FC236}">
                    <a16:creationId xmlns:a16="http://schemas.microsoft.com/office/drawing/2014/main" id="{C4165FB2-55C1-324B-A051-EE60EA878C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49225" y="10727781"/>
                <a:ext cx="105096" cy="130608"/>
              </a:xfrm>
              <a:custGeom>
                <a:avLst/>
                <a:gdLst>
                  <a:gd name="T0" fmla="*/ 11 w 11"/>
                  <a:gd name="T1" fmla="*/ 14 h 14"/>
                  <a:gd name="T2" fmla="*/ 9 w 11"/>
                  <a:gd name="T3" fmla="*/ 10 h 14"/>
                  <a:gd name="T4" fmla="*/ 9 w 11"/>
                  <a:gd name="T5" fmla="*/ 7 h 14"/>
                  <a:gd name="T6" fmla="*/ 0 w 11"/>
                  <a:gd name="T7" fmla="*/ 0 h 14"/>
                  <a:gd name="T8" fmla="*/ 3 w 11"/>
                  <a:gd name="T9" fmla="*/ 4 h 14"/>
                  <a:gd name="T10" fmla="*/ 5 w 11"/>
                  <a:gd name="T11" fmla="*/ 8 h 14"/>
                  <a:gd name="T12" fmla="*/ 8 w 11"/>
                  <a:gd name="T13" fmla="*/ 11 h 14"/>
                  <a:gd name="T14" fmla="*/ 11 w 11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4">
                    <a:moveTo>
                      <a:pt x="11" y="14"/>
                    </a:moveTo>
                    <a:cubicBezTo>
                      <a:pt x="10" y="12"/>
                      <a:pt x="11" y="11"/>
                      <a:pt x="9" y="10"/>
                    </a:cubicBezTo>
                    <a:cubicBezTo>
                      <a:pt x="8" y="8"/>
                      <a:pt x="9" y="8"/>
                      <a:pt x="9" y="7"/>
                    </a:cubicBezTo>
                    <a:cubicBezTo>
                      <a:pt x="8" y="5"/>
                      <a:pt x="0" y="1"/>
                      <a:pt x="0" y="0"/>
                    </a:cubicBezTo>
                    <a:cubicBezTo>
                      <a:pt x="0" y="1"/>
                      <a:pt x="3" y="3"/>
                      <a:pt x="3" y="4"/>
                    </a:cubicBezTo>
                    <a:cubicBezTo>
                      <a:pt x="4" y="6"/>
                      <a:pt x="4" y="7"/>
                      <a:pt x="5" y="8"/>
                    </a:cubicBezTo>
                    <a:cubicBezTo>
                      <a:pt x="6" y="9"/>
                      <a:pt x="9" y="10"/>
                      <a:pt x="8" y="11"/>
                    </a:cubicBezTo>
                    <a:cubicBezTo>
                      <a:pt x="8" y="13"/>
                      <a:pt x="9" y="13"/>
                      <a:pt x="11" y="1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7" name="Freeform 479">
                <a:extLst>
                  <a:ext uri="{FF2B5EF4-FFF2-40B4-BE49-F238E27FC236}">
                    <a16:creationId xmlns:a16="http://schemas.microsoft.com/office/drawing/2014/main" id="{E46B66D7-8238-4444-9560-6793CDF61E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77889" y="10848833"/>
                <a:ext cx="242036" cy="283514"/>
              </a:xfrm>
              <a:custGeom>
                <a:avLst/>
                <a:gdLst>
                  <a:gd name="T0" fmla="*/ 8 w 26"/>
                  <a:gd name="T1" fmla="*/ 2 h 30"/>
                  <a:gd name="T2" fmla="*/ 7 w 26"/>
                  <a:gd name="T3" fmla="*/ 11 h 30"/>
                  <a:gd name="T4" fmla="*/ 5 w 26"/>
                  <a:gd name="T5" fmla="*/ 18 h 30"/>
                  <a:gd name="T6" fmla="*/ 9 w 26"/>
                  <a:gd name="T7" fmla="*/ 25 h 30"/>
                  <a:gd name="T8" fmla="*/ 14 w 26"/>
                  <a:gd name="T9" fmla="*/ 26 h 30"/>
                  <a:gd name="T10" fmla="*/ 17 w 26"/>
                  <a:gd name="T11" fmla="*/ 22 h 30"/>
                  <a:gd name="T12" fmla="*/ 18 w 26"/>
                  <a:gd name="T13" fmla="*/ 16 h 30"/>
                  <a:gd name="T14" fmla="*/ 22 w 26"/>
                  <a:gd name="T15" fmla="*/ 14 h 30"/>
                  <a:gd name="T16" fmla="*/ 26 w 26"/>
                  <a:gd name="T17" fmla="*/ 10 h 30"/>
                  <a:gd name="T18" fmla="*/ 25 w 26"/>
                  <a:gd name="T19" fmla="*/ 6 h 30"/>
                  <a:gd name="T20" fmla="*/ 20 w 26"/>
                  <a:gd name="T21" fmla="*/ 8 h 30"/>
                  <a:gd name="T22" fmla="*/ 14 w 26"/>
                  <a:gd name="T23" fmla="*/ 5 h 30"/>
                  <a:gd name="T24" fmla="*/ 11 w 26"/>
                  <a:gd name="T25" fmla="*/ 0 h 30"/>
                  <a:gd name="T26" fmla="*/ 11 w 26"/>
                  <a:gd name="T27" fmla="*/ 3 h 30"/>
                  <a:gd name="T28" fmla="*/ 8 w 26"/>
                  <a:gd name="T29" fmla="*/ 2 h 30"/>
                  <a:gd name="T30" fmla="*/ 8 w 26"/>
                  <a:gd name="T31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" h="30">
                    <a:moveTo>
                      <a:pt x="8" y="2"/>
                    </a:moveTo>
                    <a:cubicBezTo>
                      <a:pt x="7" y="2"/>
                      <a:pt x="7" y="9"/>
                      <a:pt x="7" y="11"/>
                    </a:cubicBezTo>
                    <a:cubicBezTo>
                      <a:pt x="6" y="13"/>
                      <a:pt x="0" y="16"/>
                      <a:pt x="5" y="18"/>
                    </a:cubicBezTo>
                    <a:cubicBezTo>
                      <a:pt x="8" y="19"/>
                      <a:pt x="11" y="21"/>
                      <a:pt x="9" y="25"/>
                    </a:cubicBezTo>
                    <a:cubicBezTo>
                      <a:pt x="6" y="30"/>
                      <a:pt x="11" y="29"/>
                      <a:pt x="14" y="26"/>
                    </a:cubicBezTo>
                    <a:cubicBezTo>
                      <a:pt x="15" y="25"/>
                      <a:pt x="16" y="23"/>
                      <a:pt x="17" y="22"/>
                    </a:cubicBezTo>
                    <a:cubicBezTo>
                      <a:pt x="19" y="19"/>
                      <a:pt x="18" y="19"/>
                      <a:pt x="18" y="16"/>
                    </a:cubicBezTo>
                    <a:cubicBezTo>
                      <a:pt x="19" y="14"/>
                      <a:pt x="21" y="14"/>
                      <a:pt x="22" y="14"/>
                    </a:cubicBezTo>
                    <a:cubicBezTo>
                      <a:pt x="23" y="15"/>
                      <a:pt x="25" y="11"/>
                      <a:pt x="26" y="10"/>
                    </a:cubicBezTo>
                    <a:cubicBezTo>
                      <a:pt x="26" y="9"/>
                      <a:pt x="26" y="6"/>
                      <a:pt x="25" y="6"/>
                    </a:cubicBezTo>
                    <a:cubicBezTo>
                      <a:pt x="23" y="6"/>
                      <a:pt x="21" y="8"/>
                      <a:pt x="20" y="8"/>
                    </a:cubicBezTo>
                    <a:cubicBezTo>
                      <a:pt x="18" y="8"/>
                      <a:pt x="15" y="7"/>
                      <a:pt x="14" y="5"/>
                    </a:cubicBezTo>
                    <a:cubicBezTo>
                      <a:pt x="13" y="4"/>
                      <a:pt x="13" y="0"/>
                      <a:pt x="11" y="0"/>
                    </a:cubicBezTo>
                    <a:cubicBezTo>
                      <a:pt x="11" y="0"/>
                      <a:pt x="11" y="3"/>
                      <a:pt x="11" y="3"/>
                    </a:cubicBezTo>
                    <a:cubicBezTo>
                      <a:pt x="10" y="3"/>
                      <a:pt x="9" y="1"/>
                      <a:pt x="8" y="2"/>
                    </a:cubicBezTo>
                    <a:cubicBezTo>
                      <a:pt x="7" y="2"/>
                      <a:pt x="9" y="1"/>
                      <a:pt x="8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8" name="Freeform 480">
                <a:extLst>
                  <a:ext uri="{FF2B5EF4-FFF2-40B4-BE49-F238E27FC236}">
                    <a16:creationId xmlns:a16="http://schemas.microsoft.com/office/drawing/2014/main" id="{2B9D593F-F9AB-074F-9527-7FC2187959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59419" y="11055893"/>
                <a:ext cx="366242" cy="356781"/>
              </a:xfrm>
              <a:custGeom>
                <a:avLst/>
                <a:gdLst>
                  <a:gd name="T0" fmla="*/ 33 w 39"/>
                  <a:gd name="T1" fmla="*/ 4 h 38"/>
                  <a:gd name="T2" fmla="*/ 30 w 39"/>
                  <a:gd name="T3" fmla="*/ 1 h 38"/>
                  <a:gd name="T4" fmla="*/ 26 w 39"/>
                  <a:gd name="T5" fmla="*/ 8 h 38"/>
                  <a:gd name="T6" fmla="*/ 22 w 39"/>
                  <a:gd name="T7" fmla="*/ 13 h 38"/>
                  <a:gd name="T8" fmla="*/ 15 w 39"/>
                  <a:gd name="T9" fmla="*/ 18 h 38"/>
                  <a:gd name="T10" fmla="*/ 9 w 39"/>
                  <a:gd name="T11" fmla="*/ 22 h 38"/>
                  <a:gd name="T12" fmla="*/ 4 w 39"/>
                  <a:gd name="T13" fmla="*/ 27 h 38"/>
                  <a:gd name="T14" fmla="*/ 2 w 39"/>
                  <a:gd name="T15" fmla="*/ 33 h 38"/>
                  <a:gd name="T16" fmla="*/ 1 w 39"/>
                  <a:gd name="T17" fmla="*/ 34 h 38"/>
                  <a:gd name="T18" fmla="*/ 3 w 39"/>
                  <a:gd name="T19" fmla="*/ 35 h 38"/>
                  <a:gd name="T20" fmla="*/ 10 w 39"/>
                  <a:gd name="T21" fmla="*/ 37 h 38"/>
                  <a:gd name="T22" fmla="*/ 19 w 39"/>
                  <a:gd name="T23" fmla="*/ 34 h 38"/>
                  <a:gd name="T24" fmla="*/ 22 w 39"/>
                  <a:gd name="T25" fmla="*/ 27 h 38"/>
                  <a:gd name="T26" fmla="*/ 27 w 39"/>
                  <a:gd name="T27" fmla="*/ 22 h 38"/>
                  <a:gd name="T28" fmla="*/ 29 w 39"/>
                  <a:gd name="T29" fmla="*/ 21 h 38"/>
                  <a:gd name="T30" fmla="*/ 33 w 39"/>
                  <a:gd name="T31" fmla="*/ 21 h 38"/>
                  <a:gd name="T32" fmla="*/ 32 w 39"/>
                  <a:gd name="T33" fmla="*/ 19 h 38"/>
                  <a:gd name="T34" fmla="*/ 32 w 39"/>
                  <a:gd name="T35" fmla="*/ 17 h 38"/>
                  <a:gd name="T36" fmla="*/ 38 w 39"/>
                  <a:gd name="T37" fmla="*/ 9 h 38"/>
                  <a:gd name="T38" fmla="*/ 38 w 39"/>
                  <a:gd name="T39" fmla="*/ 6 h 38"/>
                  <a:gd name="T40" fmla="*/ 38 w 39"/>
                  <a:gd name="T41" fmla="*/ 4 h 38"/>
                  <a:gd name="T42" fmla="*/ 37 w 39"/>
                  <a:gd name="T43" fmla="*/ 4 h 38"/>
                  <a:gd name="T44" fmla="*/ 37 w 39"/>
                  <a:gd name="T45" fmla="*/ 2 h 38"/>
                  <a:gd name="T46" fmla="*/ 33 w 39"/>
                  <a:gd name="T47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9" h="38">
                    <a:moveTo>
                      <a:pt x="33" y="4"/>
                    </a:moveTo>
                    <a:cubicBezTo>
                      <a:pt x="33" y="4"/>
                      <a:pt x="32" y="0"/>
                      <a:pt x="30" y="1"/>
                    </a:cubicBezTo>
                    <a:cubicBezTo>
                      <a:pt x="27" y="3"/>
                      <a:pt x="28" y="5"/>
                      <a:pt x="26" y="8"/>
                    </a:cubicBezTo>
                    <a:cubicBezTo>
                      <a:pt x="25" y="9"/>
                      <a:pt x="24" y="12"/>
                      <a:pt x="22" y="13"/>
                    </a:cubicBezTo>
                    <a:cubicBezTo>
                      <a:pt x="20" y="16"/>
                      <a:pt x="18" y="17"/>
                      <a:pt x="15" y="18"/>
                    </a:cubicBezTo>
                    <a:cubicBezTo>
                      <a:pt x="13" y="19"/>
                      <a:pt x="12" y="21"/>
                      <a:pt x="9" y="22"/>
                    </a:cubicBezTo>
                    <a:cubicBezTo>
                      <a:pt x="7" y="23"/>
                      <a:pt x="7" y="27"/>
                      <a:pt x="4" y="27"/>
                    </a:cubicBezTo>
                    <a:cubicBezTo>
                      <a:pt x="0" y="28"/>
                      <a:pt x="4" y="31"/>
                      <a:pt x="2" y="33"/>
                    </a:cubicBezTo>
                    <a:cubicBezTo>
                      <a:pt x="1" y="33"/>
                      <a:pt x="0" y="33"/>
                      <a:pt x="1" y="34"/>
                    </a:cubicBezTo>
                    <a:cubicBezTo>
                      <a:pt x="1" y="35"/>
                      <a:pt x="1" y="35"/>
                      <a:pt x="3" y="35"/>
                    </a:cubicBezTo>
                    <a:cubicBezTo>
                      <a:pt x="5" y="35"/>
                      <a:pt x="8" y="37"/>
                      <a:pt x="10" y="37"/>
                    </a:cubicBezTo>
                    <a:cubicBezTo>
                      <a:pt x="14" y="38"/>
                      <a:pt x="16" y="36"/>
                      <a:pt x="19" y="34"/>
                    </a:cubicBezTo>
                    <a:cubicBezTo>
                      <a:pt x="21" y="32"/>
                      <a:pt x="22" y="30"/>
                      <a:pt x="22" y="27"/>
                    </a:cubicBezTo>
                    <a:cubicBezTo>
                      <a:pt x="23" y="24"/>
                      <a:pt x="24" y="24"/>
                      <a:pt x="27" y="22"/>
                    </a:cubicBezTo>
                    <a:cubicBezTo>
                      <a:pt x="28" y="22"/>
                      <a:pt x="28" y="21"/>
                      <a:pt x="29" y="21"/>
                    </a:cubicBezTo>
                    <a:cubicBezTo>
                      <a:pt x="30" y="21"/>
                      <a:pt x="31" y="21"/>
                      <a:pt x="33" y="21"/>
                    </a:cubicBezTo>
                    <a:cubicBezTo>
                      <a:pt x="34" y="20"/>
                      <a:pt x="33" y="19"/>
                      <a:pt x="32" y="19"/>
                    </a:cubicBezTo>
                    <a:cubicBezTo>
                      <a:pt x="31" y="18"/>
                      <a:pt x="31" y="18"/>
                      <a:pt x="32" y="17"/>
                    </a:cubicBezTo>
                    <a:cubicBezTo>
                      <a:pt x="34" y="14"/>
                      <a:pt x="36" y="12"/>
                      <a:pt x="38" y="9"/>
                    </a:cubicBezTo>
                    <a:cubicBezTo>
                      <a:pt x="38" y="8"/>
                      <a:pt x="38" y="7"/>
                      <a:pt x="38" y="6"/>
                    </a:cubicBezTo>
                    <a:cubicBezTo>
                      <a:pt x="38" y="5"/>
                      <a:pt x="38" y="5"/>
                      <a:pt x="38" y="4"/>
                    </a:cubicBezTo>
                    <a:cubicBezTo>
                      <a:pt x="39" y="3"/>
                      <a:pt x="37" y="4"/>
                      <a:pt x="37" y="4"/>
                    </a:cubicBezTo>
                    <a:cubicBezTo>
                      <a:pt x="37" y="3"/>
                      <a:pt x="37" y="3"/>
                      <a:pt x="37" y="2"/>
                    </a:cubicBezTo>
                    <a:cubicBezTo>
                      <a:pt x="36" y="3"/>
                      <a:pt x="35" y="5"/>
                      <a:pt x="33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9" name="Freeform 481">
                <a:extLst>
                  <a:ext uri="{FF2B5EF4-FFF2-40B4-BE49-F238E27FC236}">
                    <a16:creationId xmlns:a16="http://schemas.microsoft.com/office/drawing/2014/main" id="{4453FBC6-E360-E047-B1D1-D61176EB4A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6742" y="11412676"/>
                <a:ext cx="19109" cy="19114"/>
              </a:xfrm>
              <a:custGeom>
                <a:avLst/>
                <a:gdLst>
                  <a:gd name="T0" fmla="*/ 2 w 2"/>
                  <a:gd name="T1" fmla="*/ 2 h 2"/>
                  <a:gd name="T2" fmla="*/ 1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0" name="Freeform 482">
                <a:extLst>
                  <a:ext uri="{FF2B5EF4-FFF2-40B4-BE49-F238E27FC236}">
                    <a16:creationId xmlns:a16="http://schemas.microsoft.com/office/drawing/2014/main" id="{E1E58ED1-58A5-D54A-84BB-B4C30D956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43495" y="11065451"/>
                <a:ext cx="178346" cy="168835"/>
              </a:xfrm>
              <a:custGeom>
                <a:avLst/>
                <a:gdLst>
                  <a:gd name="T0" fmla="*/ 0 w 19"/>
                  <a:gd name="T1" fmla="*/ 2 h 18"/>
                  <a:gd name="T2" fmla="*/ 2 w 19"/>
                  <a:gd name="T3" fmla="*/ 7 h 18"/>
                  <a:gd name="T4" fmla="*/ 4 w 19"/>
                  <a:gd name="T5" fmla="*/ 10 h 18"/>
                  <a:gd name="T6" fmla="*/ 3 w 19"/>
                  <a:gd name="T7" fmla="*/ 12 h 18"/>
                  <a:gd name="T8" fmla="*/ 9 w 19"/>
                  <a:gd name="T9" fmla="*/ 18 h 18"/>
                  <a:gd name="T10" fmla="*/ 12 w 19"/>
                  <a:gd name="T11" fmla="*/ 15 h 18"/>
                  <a:gd name="T12" fmla="*/ 13 w 19"/>
                  <a:gd name="T13" fmla="*/ 17 h 18"/>
                  <a:gd name="T14" fmla="*/ 14 w 19"/>
                  <a:gd name="T15" fmla="*/ 14 h 18"/>
                  <a:gd name="T16" fmla="*/ 16 w 19"/>
                  <a:gd name="T17" fmla="*/ 15 h 18"/>
                  <a:gd name="T18" fmla="*/ 18 w 19"/>
                  <a:gd name="T19" fmla="*/ 7 h 18"/>
                  <a:gd name="T20" fmla="*/ 16 w 19"/>
                  <a:gd name="T21" fmla="*/ 1 h 18"/>
                  <a:gd name="T22" fmla="*/ 7 w 19"/>
                  <a:gd name="T23" fmla="*/ 3 h 18"/>
                  <a:gd name="T24" fmla="*/ 0 w 19"/>
                  <a:gd name="T25" fmla="*/ 2 h 18"/>
                  <a:gd name="T26" fmla="*/ 0 w 19"/>
                  <a:gd name="T27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18">
                    <a:moveTo>
                      <a:pt x="0" y="2"/>
                    </a:moveTo>
                    <a:cubicBezTo>
                      <a:pt x="0" y="3"/>
                      <a:pt x="2" y="6"/>
                      <a:pt x="2" y="7"/>
                    </a:cubicBezTo>
                    <a:cubicBezTo>
                      <a:pt x="3" y="8"/>
                      <a:pt x="4" y="9"/>
                      <a:pt x="4" y="10"/>
                    </a:cubicBezTo>
                    <a:cubicBezTo>
                      <a:pt x="4" y="11"/>
                      <a:pt x="3" y="11"/>
                      <a:pt x="3" y="12"/>
                    </a:cubicBezTo>
                    <a:cubicBezTo>
                      <a:pt x="4" y="15"/>
                      <a:pt x="7" y="17"/>
                      <a:pt x="9" y="18"/>
                    </a:cubicBezTo>
                    <a:cubicBezTo>
                      <a:pt x="11" y="18"/>
                      <a:pt x="11" y="16"/>
                      <a:pt x="12" y="15"/>
                    </a:cubicBezTo>
                    <a:cubicBezTo>
                      <a:pt x="12" y="15"/>
                      <a:pt x="13" y="17"/>
                      <a:pt x="13" y="17"/>
                    </a:cubicBezTo>
                    <a:cubicBezTo>
                      <a:pt x="13" y="16"/>
                      <a:pt x="13" y="14"/>
                      <a:pt x="14" y="14"/>
                    </a:cubicBezTo>
                    <a:cubicBezTo>
                      <a:pt x="15" y="13"/>
                      <a:pt x="15" y="15"/>
                      <a:pt x="16" y="15"/>
                    </a:cubicBezTo>
                    <a:cubicBezTo>
                      <a:pt x="15" y="15"/>
                      <a:pt x="18" y="8"/>
                      <a:pt x="18" y="7"/>
                    </a:cubicBezTo>
                    <a:cubicBezTo>
                      <a:pt x="18" y="6"/>
                      <a:pt x="19" y="0"/>
                      <a:pt x="16" y="1"/>
                    </a:cubicBezTo>
                    <a:cubicBezTo>
                      <a:pt x="13" y="2"/>
                      <a:pt x="10" y="4"/>
                      <a:pt x="7" y="3"/>
                    </a:cubicBezTo>
                    <a:cubicBezTo>
                      <a:pt x="6" y="3"/>
                      <a:pt x="1" y="0"/>
                      <a:pt x="0" y="2"/>
                    </a:cubicBezTo>
                    <a:cubicBezTo>
                      <a:pt x="0" y="3"/>
                      <a:pt x="1" y="0"/>
                      <a:pt x="0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1" name="Freeform 483">
                <a:extLst>
                  <a:ext uri="{FF2B5EF4-FFF2-40B4-BE49-F238E27FC236}">
                    <a16:creationId xmlns:a16="http://schemas.microsoft.com/office/drawing/2014/main" id="{8E38973C-5D59-3A47-B1CE-EF028B1D50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83622" y="11017668"/>
                <a:ext cx="28662" cy="47785"/>
              </a:xfrm>
              <a:custGeom>
                <a:avLst/>
                <a:gdLst>
                  <a:gd name="T0" fmla="*/ 3 w 3"/>
                  <a:gd name="T1" fmla="*/ 4 h 5"/>
                  <a:gd name="T2" fmla="*/ 1 w 3"/>
                  <a:gd name="T3" fmla="*/ 0 h 5"/>
                  <a:gd name="T4" fmla="*/ 3 w 3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5">
                    <a:moveTo>
                      <a:pt x="3" y="4"/>
                    </a:moveTo>
                    <a:cubicBezTo>
                      <a:pt x="3" y="5"/>
                      <a:pt x="0" y="1"/>
                      <a:pt x="1" y="0"/>
                    </a:cubicBezTo>
                    <a:cubicBezTo>
                      <a:pt x="2" y="0"/>
                      <a:pt x="3" y="1"/>
                      <a:pt x="3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2" name="Freeform 484">
                <a:extLst>
                  <a:ext uri="{FF2B5EF4-FFF2-40B4-BE49-F238E27FC236}">
                    <a16:creationId xmlns:a16="http://schemas.microsoft.com/office/drawing/2014/main" id="{ECD0CC78-647C-364B-B588-5FF16E3C9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95724" y="11017668"/>
                <a:ext cx="19109" cy="1911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2"/>
                      <a:pt x="0" y="0"/>
                      <a:pt x="1" y="0"/>
                    </a:cubicBezTo>
                    <a:cubicBezTo>
                      <a:pt x="2" y="0"/>
                      <a:pt x="2" y="2"/>
                      <a:pt x="1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3" name="Freeform 485">
                <a:extLst>
                  <a:ext uri="{FF2B5EF4-FFF2-40B4-BE49-F238E27FC236}">
                    <a16:creationId xmlns:a16="http://schemas.microsoft.com/office/drawing/2014/main" id="{0E475D21-71EE-D24A-9759-B0F19CE0CB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84895" y="8593469"/>
                <a:ext cx="101909" cy="168835"/>
              </a:xfrm>
              <a:custGeom>
                <a:avLst/>
                <a:gdLst>
                  <a:gd name="T0" fmla="*/ 2 w 11"/>
                  <a:gd name="T1" fmla="*/ 0 h 18"/>
                  <a:gd name="T2" fmla="*/ 1 w 11"/>
                  <a:gd name="T3" fmla="*/ 0 h 18"/>
                  <a:gd name="T4" fmla="*/ 1 w 11"/>
                  <a:gd name="T5" fmla="*/ 3 h 18"/>
                  <a:gd name="T6" fmla="*/ 0 w 11"/>
                  <a:gd name="T7" fmla="*/ 8 h 18"/>
                  <a:gd name="T8" fmla="*/ 4 w 11"/>
                  <a:gd name="T9" fmla="*/ 18 h 18"/>
                  <a:gd name="T10" fmla="*/ 9 w 11"/>
                  <a:gd name="T11" fmla="*/ 15 h 18"/>
                  <a:gd name="T12" fmla="*/ 9 w 11"/>
                  <a:gd name="T13" fmla="*/ 8 h 18"/>
                  <a:gd name="T14" fmla="*/ 2 w 11"/>
                  <a:gd name="T15" fmla="*/ 0 h 18"/>
                  <a:gd name="T16" fmla="*/ 2 w 11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8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3"/>
                      <a:pt x="1" y="3"/>
                    </a:cubicBezTo>
                    <a:cubicBezTo>
                      <a:pt x="1" y="5"/>
                      <a:pt x="0" y="6"/>
                      <a:pt x="0" y="8"/>
                    </a:cubicBezTo>
                    <a:cubicBezTo>
                      <a:pt x="0" y="11"/>
                      <a:pt x="0" y="18"/>
                      <a:pt x="4" y="18"/>
                    </a:cubicBezTo>
                    <a:cubicBezTo>
                      <a:pt x="6" y="18"/>
                      <a:pt x="9" y="17"/>
                      <a:pt x="9" y="15"/>
                    </a:cubicBezTo>
                    <a:cubicBezTo>
                      <a:pt x="11" y="13"/>
                      <a:pt x="9" y="10"/>
                      <a:pt x="9" y="8"/>
                    </a:cubicBezTo>
                    <a:cubicBezTo>
                      <a:pt x="7" y="6"/>
                      <a:pt x="5" y="0"/>
                      <a:pt x="2" y="0"/>
                    </a:cubicBezTo>
                    <a:cubicBezTo>
                      <a:pt x="1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4" name="Freeform 486">
                <a:extLst>
                  <a:ext uri="{FF2B5EF4-FFF2-40B4-BE49-F238E27FC236}">
                    <a16:creationId xmlns:a16="http://schemas.microsoft.com/office/drawing/2014/main" id="{456979DC-9AF5-6A4D-BAAF-7D8E60906F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5151" y="9606473"/>
                <a:ext cx="337579" cy="653035"/>
              </a:xfrm>
              <a:custGeom>
                <a:avLst/>
                <a:gdLst>
                  <a:gd name="T0" fmla="*/ 31 w 36"/>
                  <a:gd name="T1" fmla="*/ 2 h 70"/>
                  <a:gd name="T2" fmla="*/ 29 w 36"/>
                  <a:gd name="T3" fmla="*/ 0 h 70"/>
                  <a:gd name="T4" fmla="*/ 28 w 36"/>
                  <a:gd name="T5" fmla="*/ 3 h 70"/>
                  <a:gd name="T6" fmla="*/ 26 w 36"/>
                  <a:gd name="T7" fmla="*/ 8 h 70"/>
                  <a:gd name="T8" fmla="*/ 23 w 36"/>
                  <a:gd name="T9" fmla="*/ 8 h 70"/>
                  <a:gd name="T10" fmla="*/ 23 w 36"/>
                  <a:gd name="T11" fmla="*/ 10 h 70"/>
                  <a:gd name="T12" fmla="*/ 22 w 36"/>
                  <a:gd name="T13" fmla="*/ 12 h 70"/>
                  <a:gd name="T14" fmla="*/ 23 w 36"/>
                  <a:gd name="T15" fmla="*/ 13 h 70"/>
                  <a:gd name="T16" fmla="*/ 21 w 36"/>
                  <a:gd name="T17" fmla="*/ 14 h 70"/>
                  <a:gd name="T18" fmla="*/ 19 w 36"/>
                  <a:gd name="T19" fmla="*/ 16 h 70"/>
                  <a:gd name="T20" fmla="*/ 15 w 36"/>
                  <a:gd name="T21" fmla="*/ 18 h 70"/>
                  <a:gd name="T22" fmla="*/ 15 w 36"/>
                  <a:gd name="T23" fmla="*/ 19 h 70"/>
                  <a:gd name="T24" fmla="*/ 13 w 36"/>
                  <a:gd name="T25" fmla="*/ 19 h 70"/>
                  <a:gd name="T26" fmla="*/ 8 w 36"/>
                  <a:gd name="T27" fmla="*/ 21 h 70"/>
                  <a:gd name="T28" fmla="*/ 6 w 36"/>
                  <a:gd name="T29" fmla="*/ 21 h 70"/>
                  <a:gd name="T30" fmla="*/ 4 w 36"/>
                  <a:gd name="T31" fmla="*/ 27 h 70"/>
                  <a:gd name="T32" fmla="*/ 4 w 36"/>
                  <a:gd name="T33" fmla="*/ 44 h 70"/>
                  <a:gd name="T34" fmla="*/ 0 w 36"/>
                  <a:gd name="T35" fmla="*/ 51 h 70"/>
                  <a:gd name="T36" fmla="*/ 0 w 36"/>
                  <a:gd name="T37" fmla="*/ 55 h 70"/>
                  <a:gd name="T38" fmla="*/ 2 w 36"/>
                  <a:gd name="T39" fmla="*/ 59 h 70"/>
                  <a:gd name="T40" fmla="*/ 5 w 36"/>
                  <a:gd name="T41" fmla="*/ 68 h 70"/>
                  <a:gd name="T42" fmla="*/ 16 w 36"/>
                  <a:gd name="T43" fmla="*/ 68 h 70"/>
                  <a:gd name="T44" fmla="*/ 24 w 36"/>
                  <a:gd name="T45" fmla="*/ 50 h 70"/>
                  <a:gd name="T46" fmla="*/ 31 w 36"/>
                  <a:gd name="T47" fmla="*/ 30 h 70"/>
                  <a:gd name="T48" fmla="*/ 32 w 36"/>
                  <a:gd name="T49" fmla="*/ 23 h 70"/>
                  <a:gd name="T50" fmla="*/ 34 w 36"/>
                  <a:gd name="T51" fmla="*/ 19 h 70"/>
                  <a:gd name="T52" fmla="*/ 36 w 36"/>
                  <a:gd name="T53" fmla="*/ 17 h 70"/>
                  <a:gd name="T54" fmla="*/ 35 w 36"/>
                  <a:gd name="T55" fmla="*/ 11 h 70"/>
                  <a:gd name="T56" fmla="*/ 31 w 36"/>
                  <a:gd name="T57" fmla="*/ 2 h 70"/>
                  <a:gd name="T58" fmla="*/ 31 w 36"/>
                  <a:gd name="T59" fmla="*/ 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6" h="70">
                    <a:moveTo>
                      <a:pt x="31" y="2"/>
                    </a:moveTo>
                    <a:cubicBezTo>
                      <a:pt x="31" y="2"/>
                      <a:pt x="30" y="0"/>
                      <a:pt x="29" y="0"/>
                    </a:cubicBezTo>
                    <a:cubicBezTo>
                      <a:pt x="29" y="1"/>
                      <a:pt x="28" y="2"/>
                      <a:pt x="28" y="3"/>
                    </a:cubicBezTo>
                    <a:cubicBezTo>
                      <a:pt x="27" y="5"/>
                      <a:pt x="27" y="6"/>
                      <a:pt x="26" y="8"/>
                    </a:cubicBezTo>
                    <a:cubicBezTo>
                      <a:pt x="25" y="9"/>
                      <a:pt x="24" y="8"/>
                      <a:pt x="23" y="8"/>
                    </a:cubicBezTo>
                    <a:cubicBezTo>
                      <a:pt x="23" y="8"/>
                      <a:pt x="24" y="9"/>
                      <a:pt x="23" y="10"/>
                    </a:cubicBezTo>
                    <a:cubicBezTo>
                      <a:pt x="23" y="11"/>
                      <a:pt x="22" y="11"/>
                      <a:pt x="22" y="12"/>
                    </a:cubicBezTo>
                    <a:cubicBezTo>
                      <a:pt x="22" y="12"/>
                      <a:pt x="23" y="13"/>
                      <a:pt x="23" y="13"/>
                    </a:cubicBezTo>
                    <a:cubicBezTo>
                      <a:pt x="23" y="14"/>
                      <a:pt x="22" y="13"/>
                      <a:pt x="21" y="14"/>
                    </a:cubicBezTo>
                    <a:cubicBezTo>
                      <a:pt x="20" y="14"/>
                      <a:pt x="20" y="15"/>
                      <a:pt x="19" y="16"/>
                    </a:cubicBezTo>
                    <a:cubicBezTo>
                      <a:pt x="18" y="17"/>
                      <a:pt x="17" y="17"/>
                      <a:pt x="15" y="18"/>
                    </a:cubicBezTo>
                    <a:cubicBezTo>
                      <a:pt x="14" y="18"/>
                      <a:pt x="16" y="19"/>
                      <a:pt x="15" y="19"/>
                    </a:cubicBezTo>
                    <a:cubicBezTo>
                      <a:pt x="15" y="20"/>
                      <a:pt x="13" y="18"/>
                      <a:pt x="13" y="19"/>
                    </a:cubicBezTo>
                    <a:cubicBezTo>
                      <a:pt x="11" y="20"/>
                      <a:pt x="10" y="20"/>
                      <a:pt x="8" y="21"/>
                    </a:cubicBezTo>
                    <a:cubicBezTo>
                      <a:pt x="7" y="21"/>
                      <a:pt x="6" y="20"/>
                      <a:pt x="6" y="21"/>
                    </a:cubicBezTo>
                    <a:cubicBezTo>
                      <a:pt x="5" y="23"/>
                      <a:pt x="5" y="25"/>
                      <a:pt x="4" y="27"/>
                    </a:cubicBezTo>
                    <a:cubicBezTo>
                      <a:pt x="3" y="32"/>
                      <a:pt x="8" y="39"/>
                      <a:pt x="4" y="44"/>
                    </a:cubicBezTo>
                    <a:cubicBezTo>
                      <a:pt x="3" y="46"/>
                      <a:pt x="1" y="48"/>
                      <a:pt x="0" y="51"/>
                    </a:cubicBezTo>
                    <a:cubicBezTo>
                      <a:pt x="0" y="52"/>
                      <a:pt x="0" y="54"/>
                      <a:pt x="0" y="55"/>
                    </a:cubicBezTo>
                    <a:cubicBezTo>
                      <a:pt x="1" y="56"/>
                      <a:pt x="3" y="57"/>
                      <a:pt x="2" y="59"/>
                    </a:cubicBezTo>
                    <a:cubicBezTo>
                      <a:pt x="1" y="62"/>
                      <a:pt x="2" y="66"/>
                      <a:pt x="5" y="68"/>
                    </a:cubicBezTo>
                    <a:cubicBezTo>
                      <a:pt x="8" y="70"/>
                      <a:pt x="11" y="70"/>
                      <a:pt x="16" y="68"/>
                    </a:cubicBezTo>
                    <a:cubicBezTo>
                      <a:pt x="21" y="66"/>
                      <a:pt x="22" y="55"/>
                      <a:pt x="24" y="50"/>
                    </a:cubicBezTo>
                    <a:cubicBezTo>
                      <a:pt x="26" y="43"/>
                      <a:pt x="29" y="37"/>
                      <a:pt x="31" y="30"/>
                    </a:cubicBezTo>
                    <a:cubicBezTo>
                      <a:pt x="31" y="28"/>
                      <a:pt x="31" y="25"/>
                      <a:pt x="32" y="23"/>
                    </a:cubicBezTo>
                    <a:cubicBezTo>
                      <a:pt x="33" y="22"/>
                      <a:pt x="31" y="14"/>
                      <a:pt x="34" y="19"/>
                    </a:cubicBezTo>
                    <a:cubicBezTo>
                      <a:pt x="35" y="20"/>
                      <a:pt x="35" y="18"/>
                      <a:pt x="36" y="17"/>
                    </a:cubicBezTo>
                    <a:cubicBezTo>
                      <a:pt x="36" y="15"/>
                      <a:pt x="35" y="13"/>
                      <a:pt x="35" y="11"/>
                    </a:cubicBezTo>
                    <a:cubicBezTo>
                      <a:pt x="34" y="9"/>
                      <a:pt x="33" y="4"/>
                      <a:pt x="31" y="2"/>
                    </a:cubicBezTo>
                    <a:cubicBezTo>
                      <a:pt x="30" y="1"/>
                      <a:pt x="32" y="2"/>
                      <a:pt x="31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5" name="Freeform 487">
                <a:extLst>
                  <a:ext uri="{FF2B5EF4-FFF2-40B4-BE49-F238E27FC236}">
                    <a16:creationId xmlns:a16="http://schemas.microsoft.com/office/drawing/2014/main" id="{5E90A5CC-12DB-9242-89DC-6A4339F2EA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13557" y="5028840"/>
                <a:ext cx="101909" cy="76452"/>
              </a:xfrm>
              <a:custGeom>
                <a:avLst/>
                <a:gdLst>
                  <a:gd name="T0" fmla="*/ 9 w 11"/>
                  <a:gd name="T1" fmla="*/ 7 h 8"/>
                  <a:gd name="T2" fmla="*/ 8 w 11"/>
                  <a:gd name="T3" fmla="*/ 4 h 8"/>
                  <a:gd name="T4" fmla="*/ 3 w 11"/>
                  <a:gd name="T5" fmla="*/ 0 h 8"/>
                  <a:gd name="T6" fmla="*/ 1 w 11"/>
                  <a:gd name="T7" fmla="*/ 2 h 8"/>
                  <a:gd name="T8" fmla="*/ 3 w 11"/>
                  <a:gd name="T9" fmla="*/ 5 h 8"/>
                  <a:gd name="T10" fmla="*/ 9 w 11"/>
                  <a:gd name="T11" fmla="*/ 7 h 8"/>
                  <a:gd name="T12" fmla="*/ 9 w 11"/>
                  <a:gd name="T13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8">
                    <a:moveTo>
                      <a:pt x="9" y="7"/>
                    </a:moveTo>
                    <a:cubicBezTo>
                      <a:pt x="11" y="8"/>
                      <a:pt x="9" y="5"/>
                      <a:pt x="8" y="4"/>
                    </a:cubicBezTo>
                    <a:cubicBezTo>
                      <a:pt x="7" y="3"/>
                      <a:pt x="4" y="1"/>
                      <a:pt x="3" y="0"/>
                    </a:cubicBezTo>
                    <a:cubicBezTo>
                      <a:pt x="2" y="0"/>
                      <a:pt x="1" y="1"/>
                      <a:pt x="1" y="2"/>
                    </a:cubicBezTo>
                    <a:cubicBezTo>
                      <a:pt x="0" y="3"/>
                      <a:pt x="2" y="4"/>
                      <a:pt x="3" y="5"/>
                    </a:cubicBezTo>
                    <a:cubicBezTo>
                      <a:pt x="5" y="6"/>
                      <a:pt x="7" y="7"/>
                      <a:pt x="9" y="7"/>
                    </a:cubicBezTo>
                    <a:cubicBezTo>
                      <a:pt x="10" y="7"/>
                      <a:pt x="7" y="7"/>
                      <a:pt x="9" y="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6" name="Freeform 488">
                <a:extLst>
                  <a:ext uri="{FF2B5EF4-FFF2-40B4-BE49-F238E27FC236}">
                    <a16:creationId xmlns:a16="http://schemas.microsoft.com/office/drawing/2014/main" id="{6ED0334D-39EE-D043-AC42-7FEEF227C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26297" y="5086181"/>
                <a:ext cx="101909" cy="92380"/>
              </a:xfrm>
              <a:custGeom>
                <a:avLst/>
                <a:gdLst>
                  <a:gd name="T0" fmla="*/ 10 w 11"/>
                  <a:gd name="T1" fmla="*/ 6 h 10"/>
                  <a:gd name="T2" fmla="*/ 6 w 11"/>
                  <a:gd name="T3" fmla="*/ 10 h 10"/>
                  <a:gd name="T4" fmla="*/ 0 w 11"/>
                  <a:gd name="T5" fmla="*/ 6 h 10"/>
                  <a:gd name="T6" fmla="*/ 10 w 11"/>
                  <a:gd name="T7" fmla="*/ 6 h 10"/>
                  <a:gd name="T8" fmla="*/ 10 w 11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0">
                    <a:moveTo>
                      <a:pt x="10" y="6"/>
                    </a:moveTo>
                    <a:cubicBezTo>
                      <a:pt x="10" y="8"/>
                      <a:pt x="7" y="9"/>
                      <a:pt x="6" y="10"/>
                    </a:cubicBezTo>
                    <a:cubicBezTo>
                      <a:pt x="4" y="10"/>
                      <a:pt x="0" y="9"/>
                      <a:pt x="0" y="6"/>
                    </a:cubicBezTo>
                    <a:cubicBezTo>
                      <a:pt x="1" y="0"/>
                      <a:pt x="11" y="6"/>
                      <a:pt x="10" y="6"/>
                    </a:cubicBezTo>
                    <a:cubicBezTo>
                      <a:pt x="10" y="7"/>
                      <a:pt x="11" y="5"/>
                      <a:pt x="10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7" name="Freeform 489">
                <a:extLst>
                  <a:ext uri="{FF2B5EF4-FFF2-40B4-BE49-F238E27FC236}">
                    <a16:creationId xmlns:a16="http://schemas.microsoft.com/office/drawing/2014/main" id="{151D502A-AA87-B34A-A0FD-8145F09E2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45405" y="4767625"/>
                <a:ext cx="82803" cy="47785"/>
              </a:xfrm>
              <a:custGeom>
                <a:avLst/>
                <a:gdLst>
                  <a:gd name="T0" fmla="*/ 9 w 9"/>
                  <a:gd name="T1" fmla="*/ 3 h 5"/>
                  <a:gd name="T2" fmla="*/ 4 w 9"/>
                  <a:gd name="T3" fmla="*/ 5 h 5"/>
                  <a:gd name="T4" fmla="*/ 1 w 9"/>
                  <a:gd name="T5" fmla="*/ 1 h 5"/>
                  <a:gd name="T6" fmla="*/ 6 w 9"/>
                  <a:gd name="T7" fmla="*/ 1 h 5"/>
                  <a:gd name="T8" fmla="*/ 9 w 9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9" y="3"/>
                    </a:moveTo>
                    <a:cubicBezTo>
                      <a:pt x="7" y="4"/>
                      <a:pt x="6" y="4"/>
                      <a:pt x="4" y="5"/>
                    </a:cubicBezTo>
                    <a:cubicBezTo>
                      <a:pt x="2" y="5"/>
                      <a:pt x="0" y="3"/>
                      <a:pt x="1" y="1"/>
                    </a:cubicBezTo>
                    <a:cubicBezTo>
                      <a:pt x="1" y="0"/>
                      <a:pt x="5" y="0"/>
                      <a:pt x="6" y="1"/>
                    </a:cubicBezTo>
                    <a:cubicBezTo>
                      <a:pt x="7" y="1"/>
                      <a:pt x="8" y="3"/>
                      <a:pt x="9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8" name="Freeform 490">
                <a:extLst>
                  <a:ext uri="{FF2B5EF4-FFF2-40B4-BE49-F238E27FC236}">
                    <a16:creationId xmlns:a16="http://schemas.microsoft.com/office/drawing/2014/main" id="{E321B9B3-E2CA-1943-8847-623B04C05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11646" y="4675245"/>
                <a:ext cx="92356" cy="44598"/>
              </a:xfrm>
              <a:custGeom>
                <a:avLst/>
                <a:gdLst>
                  <a:gd name="T0" fmla="*/ 6 w 10"/>
                  <a:gd name="T1" fmla="*/ 5 h 5"/>
                  <a:gd name="T2" fmla="*/ 1 w 10"/>
                  <a:gd name="T3" fmla="*/ 4 h 5"/>
                  <a:gd name="T4" fmla="*/ 4 w 10"/>
                  <a:gd name="T5" fmla="*/ 1 h 5"/>
                  <a:gd name="T6" fmla="*/ 9 w 10"/>
                  <a:gd name="T7" fmla="*/ 1 h 5"/>
                  <a:gd name="T8" fmla="*/ 6 w 10"/>
                  <a:gd name="T9" fmla="*/ 5 h 5"/>
                  <a:gd name="T10" fmla="*/ 6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6" y="5"/>
                    </a:moveTo>
                    <a:cubicBezTo>
                      <a:pt x="4" y="5"/>
                      <a:pt x="2" y="4"/>
                      <a:pt x="1" y="4"/>
                    </a:cubicBezTo>
                    <a:cubicBezTo>
                      <a:pt x="0" y="3"/>
                      <a:pt x="3" y="1"/>
                      <a:pt x="4" y="1"/>
                    </a:cubicBezTo>
                    <a:cubicBezTo>
                      <a:pt x="5" y="0"/>
                      <a:pt x="8" y="0"/>
                      <a:pt x="9" y="1"/>
                    </a:cubicBezTo>
                    <a:cubicBezTo>
                      <a:pt x="10" y="2"/>
                      <a:pt x="7" y="5"/>
                      <a:pt x="6" y="5"/>
                    </a:cubicBezTo>
                    <a:cubicBezTo>
                      <a:pt x="4" y="5"/>
                      <a:pt x="6" y="5"/>
                      <a:pt x="6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9" name="Freeform 491">
                <a:extLst>
                  <a:ext uri="{FF2B5EF4-FFF2-40B4-BE49-F238E27FC236}">
                    <a16:creationId xmlns:a16="http://schemas.microsoft.com/office/drawing/2014/main" id="{B79D7814-E3DF-6F44-B9C1-904EAAC7C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68972" y="3999911"/>
                <a:ext cx="57323" cy="19114"/>
              </a:xfrm>
              <a:custGeom>
                <a:avLst/>
                <a:gdLst>
                  <a:gd name="T0" fmla="*/ 6 w 6"/>
                  <a:gd name="T1" fmla="*/ 1 h 2"/>
                  <a:gd name="T2" fmla="*/ 0 w 6"/>
                  <a:gd name="T3" fmla="*/ 1 h 2"/>
                  <a:gd name="T4" fmla="*/ 6 w 6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2">
                    <a:moveTo>
                      <a:pt x="6" y="1"/>
                    </a:moveTo>
                    <a:cubicBezTo>
                      <a:pt x="6" y="2"/>
                      <a:pt x="0" y="2"/>
                      <a:pt x="0" y="1"/>
                    </a:cubicBezTo>
                    <a:cubicBezTo>
                      <a:pt x="0" y="0"/>
                      <a:pt x="6" y="0"/>
                      <a:pt x="6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0" name="Freeform 492">
                <a:extLst>
                  <a:ext uri="{FF2B5EF4-FFF2-40B4-BE49-F238E27FC236}">
                    <a16:creationId xmlns:a16="http://schemas.microsoft.com/office/drawing/2014/main" id="{327CF1A1-B7C6-AE49-9BF9-A5F541032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46681" y="4805855"/>
                <a:ext cx="54139" cy="38227"/>
              </a:xfrm>
              <a:custGeom>
                <a:avLst/>
                <a:gdLst>
                  <a:gd name="T0" fmla="*/ 5 w 6"/>
                  <a:gd name="T1" fmla="*/ 4 h 4"/>
                  <a:gd name="T2" fmla="*/ 2 w 6"/>
                  <a:gd name="T3" fmla="*/ 1 h 4"/>
                  <a:gd name="T4" fmla="*/ 5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5" y="4"/>
                    </a:moveTo>
                    <a:cubicBezTo>
                      <a:pt x="4" y="4"/>
                      <a:pt x="0" y="3"/>
                      <a:pt x="2" y="1"/>
                    </a:cubicBezTo>
                    <a:cubicBezTo>
                      <a:pt x="5" y="0"/>
                      <a:pt x="6" y="4"/>
                      <a:pt x="5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1" name="Freeform 493">
                <a:extLst>
                  <a:ext uri="{FF2B5EF4-FFF2-40B4-BE49-F238E27FC236}">
                    <a16:creationId xmlns:a16="http://schemas.microsoft.com/office/drawing/2014/main" id="{845F894E-014A-1149-B58F-BAF67C0F7B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98270" y="6892385"/>
                <a:ext cx="54139" cy="101936"/>
              </a:xfrm>
              <a:custGeom>
                <a:avLst/>
                <a:gdLst>
                  <a:gd name="T0" fmla="*/ 5 w 6"/>
                  <a:gd name="T1" fmla="*/ 1 h 11"/>
                  <a:gd name="T2" fmla="*/ 5 w 6"/>
                  <a:gd name="T3" fmla="*/ 7 h 11"/>
                  <a:gd name="T4" fmla="*/ 3 w 6"/>
                  <a:gd name="T5" fmla="*/ 10 h 11"/>
                  <a:gd name="T6" fmla="*/ 1 w 6"/>
                  <a:gd name="T7" fmla="*/ 4 h 11"/>
                  <a:gd name="T8" fmla="*/ 5 w 6"/>
                  <a:gd name="T9" fmla="*/ 1 h 11"/>
                  <a:gd name="T10" fmla="*/ 5 w 6"/>
                  <a:gd name="T11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5" y="1"/>
                    </a:moveTo>
                    <a:cubicBezTo>
                      <a:pt x="5" y="3"/>
                      <a:pt x="6" y="5"/>
                      <a:pt x="5" y="7"/>
                    </a:cubicBezTo>
                    <a:cubicBezTo>
                      <a:pt x="4" y="8"/>
                      <a:pt x="5" y="11"/>
                      <a:pt x="3" y="10"/>
                    </a:cubicBezTo>
                    <a:cubicBezTo>
                      <a:pt x="1" y="8"/>
                      <a:pt x="0" y="6"/>
                      <a:pt x="1" y="4"/>
                    </a:cubicBezTo>
                    <a:cubicBezTo>
                      <a:pt x="1" y="3"/>
                      <a:pt x="5" y="0"/>
                      <a:pt x="5" y="1"/>
                    </a:cubicBezTo>
                    <a:cubicBezTo>
                      <a:pt x="5" y="2"/>
                      <a:pt x="5" y="0"/>
                      <a:pt x="5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2" name="Freeform 494">
                <a:extLst>
                  <a:ext uri="{FF2B5EF4-FFF2-40B4-BE49-F238E27FC236}">
                    <a16:creationId xmlns:a16="http://schemas.microsoft.com/office/drawing/2014/main" id="{ED2AA164-8472-6649-A3B3-FFC6FF419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79161" y="6984768"/>
                <a:ext cx="82803" cy="140163"/>
              </a:xfrm>
              <a:custGeom>
                <a:avLst/>
                <a:gdLst>
                  <a:gd name="T0" fmla="*/ 7 w 9"/>
                  <a:gd name="T1" fmla="*/ 3 h 15"/>
                  <a:gd name="T2" fmla="*/ 5 w 9"/>
                  <a:gd name="T3" fmla="*/ 2 h 15"/>
                  <a:gd name="T4" fmla="*/ 0 w 9"/>
                  <a:gd name="T5" fmla="*/ 2 h 15"/>
                  <a:gd name="T6" fmla="*/ 1 w 9"/>
                  <a:gd name="T7" fmla="*/ 8 h 15"/>
                  <a:gd name="T8" fmla="*/ 2 w 9"/>
                  <a:gd name="T9" fmla="*/ 13 h 15"/>
                  <a:gd name="T10" fmla="*/ 4 w 9"/>
                  <a:gd name="T11" fmla="*/ 14 h 15"/>
                  <a:gd name="T12" fmla="*/ 8 w 9"/>
                  <a:gd name="T13" fmla="*/ 10 h 15"/>
                  <a:gd name="T14" fmla="*/ 7 w 9"/>
                  <a:gd name="T15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5">
                    <a:moveTo>
                      <a:pt x="7" y="3"/>
                    </a:moveTo>
                    <a:cubicBezTo>
                      <a:pt x="6" y="3"/>
                      <a:pt x="7" y="0"/>
                      <a:pt x="5" y="2"/>
                    </a:cubicBezTo>
                    <a:cubicBezTo>
                      <a:pt x="2" y="4"/>
                      <a:pt x="3" y="4"/>
                      <a:pt x="0" y="2"/>
                    </a:cubicBezTo>
                    <a:cubicBezTo>
                      <a:pt x="0" y="2"/>
                      <a:pt x="1" y="8"/>
                      <a:pt x="1" y="8"/>
                    </a:cubicBezTo>
                    <a:cubicBezTo>
                      <a:pt x="2" y="10"/>
                      <a:pt x="2" y="11"/>
                      <a:pt x="2" y="13"/>
                    </a:cubicBezTo>
                    <a:cubicBezTo>
                      <a:pt x="2" y="14"/>
                      <a:pt x="2" y="15"/>
                      <a:pt x="4" y="14"/>
                    </a:cubicBezTo>
                    <a:cubicBezTo>
                      <a:pt x="6" y="13"/>
                      <a:pt x="8" y="13"/>
                      <a:pt x="8" y="10"/>
                    </a:cubicBezTo>
                    <a:cubicBezTo>
                      <a:pt x="8" y="9"/>
                      <a:pt x="9" y="3"/>
                      <a:pt x="7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3" name="Freeform 495">
                <a:extLst>
                  <a:ext uri="{FF2B5EF4-FFF2-40B4-BE49-F238E27FC236}">
                    <a16:creationId xmlns:a16="http://schemas.microsoft.com/office/drawing/2014/main" id="{E0CB8D9F-B892-D640-8DDD-BC4EF22FE5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73432" y="7153600"/>
                <a:ext cx="149680" cy="92380"/>
              </a:xfrm>
              <a:custGeom>
                <a:avLst/>
                <a:gdLst>
                  <a:gd name="T0" fmla="*/ 5 w 16"/>
                  <a:gd name="T1" fmla="*/ 1 h 10"/>
                  <a:gd name="T2" fmla="*/ 0 w 16"/>
                  <a:gd name="T3" fmla="*/ 2 h 10"/>
                  <a:gd name="T4" fmla="*/ 3 w 16"/>
                  <a:gd name="T5" fmla="*/ 5 h 10"/>
                  <a:gd name="T6" fmla="*/ 8 w 16"/>
                  <a:gd name="T7" fmla="*/ 7 h 10"/>
                  <a:gd name="T8" fmla="*/ 14 w 16"/>
                  <a:gd name="T9" fmla="*/ 8 h 10"/>
                  <a:gd name="T10" fmla="*/ 13 w 16"/>
                  <a:gd name="T11" fmla="*/ 4 h 10"/>
                  <a:gd name="T12" fmla="*/ 15 w 16"/>
                  <a:gd name="T13" fmla="*/ 1 h 10"/>
                  <a:gd name="T14" fmla="*/ 11 w 16"/>
                  <a:gd name="T15" fmla="*/ 1 h 10"/>
                  <a:gd name="T16" fmla="*/ 5 w 16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0">
                    <a:moveTo>
                      <a:pt x="5" y="1"/>
                    </a:moveTo>
                    <a:cubicBezTo>
                      <a:pt x="4" y="1"/>
                      <a:pt x="1" y="1"/>
                      <a:pt x="0" y="2"/>
                    </a:cubicBezTo>
                    <a:cubicBezTo>
                      <a:pt x="0" y="3"/>
                      <a:pt x="2" y="4"/>
                      <a:pt x="3" y="5"/>
                    </a:cubicBezTo>
                    <a:cubicBezTo>
                      <a:pt x="5" y="5"/>
                      <a:pt x="7" y="6"/>
                      <a:pt x="8" y="7"/>
                    </a:cubicBezTo>
                    <a:cubicBezTo>
                      <a:pt x="10" y="8"/>
                      <a:pt x="12" y="10"/>
                      <a:pt x="14" y="8"/>
                    </a:cubicBezTo>
                    <a:cubicBezTo>
                      <a:pt x="16" y="7"/>
                      <a:pt x="12" y="6"/>
                      <a:pt x="13" y="4"/>
                    </a:cubicBezTo>
                    <a:cubicBezTo>
                      <a:pt x="13" y="4"/>
                      <a:pt x="16" y="2"/>
                      <a:pt x="15" y="1"/>
                    </a:cubicBezTo>
                    <a:cubicBezTo>
                      <a:pt x="15" y="0"/>
                      <a:pt x="11" y="1"/>
                      <a:pt x="11" y="1"/>
                    </a:cubicBezTo>
                    <a:cubicBezTo>
                      <a:pt x="9" y="2"/>
                      <a:pt x="7" y="1"/>
                      <a:pt x="5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4" name="Freeform 496">
                <a:extLst>
                  <a:ext uri="{FF2B5EF4-FFF2-40B4-BE49-F238E27FC236}">
                    <a16:creationId xmlns:a16="http://schemas.microsoft.com/office/drawing/2014/main" id="{5E405B3F-CD62-F846-92C0-97A1E81B5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61964" y="7284208"/>
                <a:ext cx="121018" cy="66896"/>
              </a:xfrm>
              <a:custGeom>
                <a:avLst/>
                <a:gdLst>
                  <a:gd name="T0" fmla="*/ 12 w 13"/>
                  <a:gd name="T1" fmla="*/ 1 h 7"/>
                  <a:gd name="T2" fmla="*/ 10 w 13"/>
                  <a:gd name="T3" fmla="*/ 2 h 7"/>
                  <a:gd name="T4" fmla="*/ 10 w 13"/>
                  <a:gd name="T5" fmla="*/ 5 h 7"/>
                  <a:gd name="T6" fmla="*/ 6 w 13"/>
                  <a:gd name="T7" fmla="*/ 6 h 7"/>
                  <a:gd name="T8" fmla="*/ 2 w 13"/>
                  <a:gd name="T9" fmla="*/ 6 h 7"/>
                  <a:gd name="T10" fmla="*/ 5 w 13"/>
                  <a:gd name="T11" fmla="*/ 3 h 7"/>
                  <a:gd name="T12" fmla="*/ 12 w 13"/>
                  <a:gd name="T13" fmla="*/ 1 h 7"/>
                  <a:gd name="T14" fmla="*/ 12 w 13"/>
                  <a:gd name="T15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7">
                    <a:moveTo>
                      <a:pt x="12" y="1"/>
                    </a:moveTo>
                    <a:cubicBezTo>
                      <a:pt x="12" y="1"/>
                      <a:pt x="10" y="2"/>
                      <a:pt x="10" y="2"/>
                    </a:cubicBezTo>
                    <a:cubicBezTo>
                      <a:pt x="9" y="3"/>
                      <a:pt x="10" y="5"/>
                      <a:pt x="10" y="5"/>
                    </a:cubicBezTo>
                    <a:cubicBezTo>
                      <a:pt x="9" y="5"/>
                      <a:pt x="7" y="5"/>
                      <a:pt x="6" y="6"/>
                    </a:cubicBezTo>
                    <a:cubicBezTo>
                      <a:pt x="4" y="7"/>
                      <a:pt x="3" y="7"/>
                      <a:pt x="2" y="6"/>
                    </a:cubicBezTo>
                    <a:cubicBezTo>
                      <a:pt x="0" y="4"/>
                      <a:pt x="4" y="3"/>
                      <a:pt x="5" y="3"/>
                    </a:cubicBezTo>
                    <a:cubicBezTo>
                      <a:pt x="7" y="3"/>
                      <a:pt x="10" y="2"/>
                      <a:pt x="12" y="1"/>
                    </a:cubicBezTo>
                    <a:cubicBezTo>
                      <a:pt x="13" y="0"/>
                      <a:pt x="11" y="2"/>
                      <a:pt x="1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5" name="Freeform 497">
                <a:extLst>
                  <a:ext uri="{FF2B5EF4-FFF2-40B4-BE49-F238E27FC236}">
                    <a16:creationId xmlns:a16="http://schemas.microsoft.com/office/drawing/2014/main" id="{058848A1-BA57-CF44-8271-84FDF7BAF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0692" y="7293764"/>
                <a:ext cx="140127" cy="38227"/>
              </a:xfrm>
              <a:custGeom>
                <a:avLst/>
                <a:gdLst>
                  <a:gd name="T0" fmla="*/ 8 w 15"/>
                  <a:gd name="T1" fmla="*/ 4 h 4"/>
                  <a:gd name="T2" fmla="*/ 1 w 15"/>
                  <a:gd name="T3" fmla="*/ 1 h 4"/>
                  <a:gd name="T4" fmla="*/ 7 w 15"/>
                  <a:gd name="T5" fmla="*/ 1 h 4"/>
                  <a:gd name="T6" fmla="*/ 15 w 15"/>
                  <a:gd name="T7" fmla="*/ 2 h 4"/>
                  <a:gd name="T8" fmla="*/ 13 w 15"/>
                  <a:gd name="T9" fmla="*/ 3 h 4"/>
                  <a:gd name="T10" fmla="*/ 8 w 15"/>
                  <a:gd name="T11" fmla="*/ 4 h 4"/>
                  <a:gd name="T12" fmla="*/ 8 w 1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4">
                    <a:moveTo>
                      <a:pt x="8" y="4"/>
                    </a:moveTo>
                    <a:cubicBezTo>
                      <a:pt x="7" y="4"/>
                      <a:pt x="0" y="2"/>
                      <a:pt x="1" y="1"/>
                    </a:cubicBezTo>
                    <a:cubicBezTo>
                      <a:pt x="1" y="0"/>
                      <a:pt x="7" y="1"/>
                      <a:pt x="7" y="1"/>
                    </a:cubicBezTo>
                    <a:cubicBezTo>
                      <a:pt x="10" y="2"/>
                      <a:pt x="12" y="2"/>
                      <a:pt x="15" y="2"/>
                    </a:cubicBezTo>
                    <a:cubicBezTo>
                      <a:pt x="15" y="2"/>
                      <a:pt x="13" y="3"/>
                      <a:pt x="13" y="3"/>
                    </a:cubicBezTo>
                    <a:cubicBezTo>
                      <a:pt x="12" y="4"/>
                      <a:pt x="10" y="4"/>
                      <a:pt x="8" y="4"/>
                    </a:cubicBezTo>
                    <a:cubicBezTo>
                      <a:pt x="6" y="4"/>
                      <a:pt x="9" y="4"/>
                      <a:pt x="8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6" name="Freeform 498">
                <a:extLst>
                  <a:ext uri="{FF2B5EF4-FFF2-40B4-BE49-F238E27FC236}">
                    <a16:creationId xmlns:a16="http://schemas.microsoft.com/office/drawing/2014/main" id="{F3C6961B-1A37-CE44-8D2C-51BFFAD03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93814" y="5917609"/>
                <a:ext cx="66879" cy="66896"/>
              </a:xfrm>
              <a:custGeom>
                <a:avLst/>
                <a:gdLst>
                  <a:gd name="T0" fmla="*/ 1 w 7"/>
                  <a:gd name="T1" fmla="*/ 4 h 7"/>
                  <a:gd name="T2" fmla="*/ 1 w 7"/>
                  <a:gd name="T3" fmla="*/ 1 h 7"/>
                  <a:gd name="T4" fmla="*/ 7 w 7"/>
                  <a:gd name="T5" fmla="*/ 1 h 7"/>
                  <a:gd name="T6" fmla="*/ 1 w 7"/>
                  <a:gd name="T7" fmla="*/ 4 h 7"/>
                  <a:gd name="T8" fmla="*/ 1 w 7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1" y="4"/>
                    </a:moveTo>
                    <a:cubicBezTo>
                      <a:pt x="1" y="3"/>
                      <a:pt x="0" y="1"/>
                      <a:pt x="1" y="1"/>
                    </a:cubicBezTo>
                    <a:cubicBezTo>
                      <a:pt x="2" y="1"/>
                      <a:pt x="7" y="0"/>
                      <a:pt x="7" y="1"/>
                    </a:cubicBezTo>
                    <a:cubicBezTo>
                      <a:pt x="7" y="2"/>
                      <a:pt x="2" y="6"/>
                      <a:pt x="1" y="4"/>
                    </a:cubicBezTo>
                    <a:cubicBezTo>
                      <a:pt x="1" y="1"/>
                      <a:pt x="2" y="7"/>
                      <a:pt x="1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7" name="Freeform 499">
                <a:extLst>
                  <a:ext uri="{FF2B5EF4-FFF2-40B4-BE49-F238E27FC236}">
                    <a16:creationId xmlns:a16="http://schemas.microsoft.com/office/drawing/2014/main" id="{4611E06A-ADFE-E648-A9AE-9AFC5660EB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03367" y="5892125"/>
                <a:ext cx="47770" cy="25484"/>
              </a:xfrm>
              <a:custGeom>
                <a:avLst/>
                <a:gdLst>
                  <a:gd name="T0" fmla="*/ 3 w 5"/>
                  <a:gd name="T1" fmla="*/ 2 h 3"/>
                  <a:gd name="T2" fmla="*/ 0 w 5"/>
                  <a:gd name="T3" fmla="*/ 1 h 3"/>
                  <a:gd name="T4" fmla="*/ 4 w 5"/>
                  <a:gd name="T5" fmla="*/ 1 h 3"/>
                  <a:gd name="T6" fmla="*/ 3 w 5"/>
                  <a:gd name="T7" fmla="*/ 2 h 3"/>
                  <a:gd name="T8" fmla="*/ 3 w 5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3" y="2"/>
                    </a:moveTo>
                    <a:cubicBezTo>
                      <a:pt x="2" y="2"/>
                      <a:pt x="0" y="1"/>
                      <a:pt x="0" y="1"/>
                    </a:cubicBezTo>
                    <a:cubicBezTo>
                      <a:pt x="0" y="1"/>
                      <a:pt x="4" y="0"/>
                      <a:pt x="4" y="1"/>
                    </a:cubicBezTo>
                    <a:cubicBezTo>
                      <a:pt x="5" y="2"/>
                      <a:pt x="4" y="3"/>
                      <a:pt x="3" y="2"/>
                    </a:cubicBezTo>
                    <a:cubicBezTo>
                      <a:pt x="1" y="2"/>
                      <a:pt x="5" y="3"/>
                      <a:pt x="3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8" name="Freeform 500">
                <a:extLst>
                  <a:ext uri="{FF2B5EF4-FFF2-40B4-BE49-F238E27FC236}">
                    <a16:creationId xmlns:a16="http://schemas.microsoft.com/office/drawing/2014/main" id="{60653FDF-4CA7-154B-9ECA-95C4CF44E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9099" y="5955834"/>
                <a:ext cx="54139" cy="92380"/>
              </a:xfrm>
              <a:custGeom>
                <a:avLst/>
                <a:gdLst>
                  <a:gd name="T0" fmla="*/ 6 w 6"/>
                  <a:gd name="T1" fmla="*/ 2 h 10"/>
                  <a:gd name="T2" fmla="*/ 3 w 6"/>
                  <a:gd name="T3" fmla="*/ 9 h 10"/>
                  <a:gd name="T4" fmla="*/ 6 w 6"/>
                  <a:gd name="T5" fmla="*/ 2 h 10"/>
                  <a:gd name="T6" fmla="*/ 6 w 6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0">
                    <a:moveTo>
                      <a:pt x="6" y="2"/>
                    </a:moveTo>
                    <a:cubicBezTo>
                      <a:pt x="6" y="0"/>
                      <a:pt x="0" y="10"/>
                      <a:pt x="3" y="9"/>
                    </a:cubicBezTo>
                    <a:cubicBezTo>
                      <a:pt x="4" y="9"/>
                      <a:pt x="6" y="3"/>
                      <a:pt x="6" y="2"/>
                    </a:cubicBezTo>
                    <a:cubicBezTo>
                      <a:pt x="6" y="1"/>
                      <a:pt x="6" y="3"/>
                      <a:pt x="6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9" name="Freeform 501">
                <a:extLst>
                  <a:ext uri="{FF2B5EF4-FFF2-40B4-BE49-F238E27FC236}">
                    <a16:creationId xmlns:a16="http://schemas.microsoft.com/office/drawing/2014/main" id="{72DBA055-4FCE-0640-B0C5-A36802163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1905" y="5796557"/>
                <a:ext cx="38217" cy="38227"/>
              </a:xfrm>
              <a:custGeom>
                <a:avLst/>
                <a:gdLst>
                  <a:gd name="T0" fmla="*/ 3 w 4"/>
                  <a:gd name="T1" fmla="*/ 3 h 4"/>
                  <a:gd name="T2" fmla="*/ 1 w 4"/>
                  <a:gd name="T3" fmla="*/ 1 h 4"/>
                  <a:gd name="T4" fmla="*/ 3 w 4"/>
                  <a:gd name="T5" fmla="*/ 0 h 4"/>
                  <a:gd name="T6" fmla="*/ 3 w 4"/>
                  <a:gd name="T7" fmla="*/ 3 h 4"/>
                  <a:gd name="T8" fmla="*/ 3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2" y="3"/>
                      <a:pt x="0" y="2"/>
                      <a:pt x="1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4" y="0"/>
                      <a:pt x="4" y="2"/>
                      <a:pt x="3" y="3"/>
                    </a:cubicBezTo>
                    <a:cubicBezTo>
                      <a:pt x="2" y="4"/>
                      <a:pt x="4" y="2"/>
                      <a:pt x="3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0" name="Freeform 502">
                <a:extLst>
                  <a:ext uri="{FF2B5EF4-FFF2-40B4-BE49-F238E27FC236}">
                    <a16:creationId xmlns:a16="http://schemas.microsoft.com/office/drawing/2014/main" id="{46ACA1E3-EB74-B34B-8135-2C837351D5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9290" y="6086440"/>
                <a:ext cx="54139" cy="86010"/>
              </a:xfrm>
              <a:custGeom>
                <a:avLst/>
                <a:gdLst>
                  <a:gd name="T0" fmla="*/ 6 w 6"/>
                  <a:gd name="T1" fmla="*/ 2 h 9"/>
                  <a:gd name="T2" fmla="*/ 6 w 6"/>
                  <a:gd name="T3" fmla="*/ 4 h 9"/>
                  <a:gd name="T4" fmla="*/ 5 w 6"/>
                  <a:gd name="T5" fmla="*/ 9 h 9"/>
                  <a:gd name="T6" fmla="*/ 0 w 6"/>
                  <a:gd name="T7" fmla="*/ 3 h 9"/>
                  <a:gd name="T8" fmla="*/ 3 w 6"/>
                  <a:gd name="T9" fmla="*/ 3 h 9"/>
                  <a:gd name="T10" fmla="*/ 6 w 6"/>
                  <a:gd name="T11" fmla="*/ 2 h 9"/>
                  <a:gd name="T12" fmla="*/ 6 w 6"/>
                  <a:gd name="T13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6" y="2"/>
                    </a:moveTo>
                    <a:cubicBezTo>
                      <a:pt x="6" y="1"/>
                      <a:pt x="6" y="4"/>
                      <a:pt x="6" y="4"/>
                    </a:cubicBezTo>
                    <a:cubicBezTo>
                      <a:pt x="6" y="6"/>
                      <a:pt x="6" y="8"/>
                      <a:pt x="5" y="9"/>
                    </a:cubicBezTo>
                    <a:cubicBezTo>
                      <a:pt x="5" y="9"/>
                      <a:pt x="0" y="5"/>
                      <a:pt x="0" y="3"/>
                    </a:cubicBezTo>
                    <a:cubicBezTo>
                      <a:pt x="0" y="3"/>
                      <a:pt x="2" y="2"/>
                      <a:pt x="3" y="3"/>
                    </a:cubicBezTo>
                    <a:cubicBezTo>
                      <a:pt x="4" y="4"/>
                      <a:pt x="5" y="4"/>
                      <a:pt x="6" y="2"/>
                    </a:cubicBezTo>
                    <a:cubicBezTo>
                      <a:pt x="6" y="0"/>
                      <a:pt x="6" y="3"/>
                      <a:pt x="6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Freeform 503">
                <a:extLst>
                  <a:ext uri="{FF2B5EF4-FFF2-40B4-BE49-F238E27FC236}">
                    <a16:creationId xmlns:a16="http://schemas.microsoft.com/office/drawing/2014/main" id="{0C4787B2-63C1-4E49-9BF0-344D5C66D1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52414" y="6105554"/>
                <a:ext cx="76432" cy="76452"/>
              </a:xfrm>
              <a:custGeom>
                <a:avLst/>
                <a:gdLst>
                  <a:gd name="T0" fmla="*/ 6 w 8"/>
                  <a:gd name="T1" fmla="*/ 7 h 8"/>
                  <a:gd name="T2" fmla="*/ 1 w 8"/>
                  <a:gd name="T3" fmla="*/ 4 h 8"/>
                  <a:gd name="T4" fmla="*/ 6 w 8"/>
                  <a:gd name="T5" fmla="*/ 7 h 8"/>
                  <a:gd name="T6" fmla="*/ 6 w 8"/>
                  <a:gd name="T7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6" y="7"/>
                    </a:moveTo>
                    <a:cubicBezTo>
                      <a:pt x="5" y="8"/>
                      <a:pt x="0" y="5"/>
                      <a:pt x="1" y="4"/>
                    </a:cubicBezTo>
                    <a:cubicBezTo>
                      <a:pt x="3" y="0"/>
                      <a:pt x="8" y="5"/>
                      <a:pt x="6" y="7"/>
                    </a:cubicBezTo>
                    <a:cubicBezTo>
                      <a:pt x="5" y="8"/>
                      <a:pt x="7" y="6"/>
                      <a:pt x="6" y="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2" name="Freeform 504">
                <a:extLst>
                  <a:ext uri="{FF2B5EF4-FFF2-40B4-BE49-F238E27FC236}">
                    <a16:creationId xmlns:a16="http://schemas.microsoft.com/office/drawing/2014/main" id="{236FAF68-6C67-4248-A60A-64512721C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18016" y="7070776"/>
                <a:ext cx="44586" cy="35042"/>
              </a:xfrm>
              <a:custGeom>
                <a:avLst/>
                <a:gdLst>
                  <a:gd name="T0" fmla="*/ 4 w 5"/>
                  <a:gd name="T1" fmla="*/ 2 h 4"/>
                  <a:gd name="T2" fmla="*/ 3 w 5"/>
                  <a:gd name="T3" fmla="*/ 3 h 4"/>
                  <a:gd name="T4" fmla="*/ 0 w 5"/>
                  <a:gd name="T5" fmla="*/ 2 h 4"/>
                  <a:gd name="T6" fmla="*/ 4 w 5"/>
                  <a:gd name="T7" fmla="*/ 0 h 4"/>
                  <a:gd name="T8" fmla="*/ 4 w 5"/>
                  <a:gd name="T9" fmla="*/ 2 h 4"/>
                  <a:gd name="T10" fmla="*/ 4 w 5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5" y="1"/>
                      <a:pt x="4" y="4"/>
                      <a:pt x="3" y="3"/>
                    </a:cubicBezTo>
                    <a:cubicBezTo>
                      <a:pt x="3" y="3"/>
                      <a:pt x="0" y="2"/>
                      <a:pt x="0" y="2"/>
                    </a:cubicBezTo>
                    <a:cubicBezTo>
                      <a:pt x="0" y="2"/>
                      <a:pt x="3" y="0"/>
                      <a:pt x="4" y="0"/>
                    </a:cubicBezTo>
                    <a:cubicBezTo>
                      <a:pt x="4" y="0"/>
                      <a:pt x="3" y="2"/>
                      <a:pt x="4" y="2"/>
                    </a:cubicBezTo>
                    <a:cubicBezTo>
                      <a:pt x="5" y="1"/>
                      <a:pt x="3" y="2"/>
                      <a:pt x="4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3" name="Freeform 505">
                <a:extLst>
                  <a:ext uri="{FF2B5EF4-FFF2-40B4-BE49-F238E27FC236}">
                    <a16:creationId xmlns:a16="http://schemas.microsoft.com/office/drawing/2014/main" id="{46EE2983-4218-C84D-BD43-E81FA0BA26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59414" y="5927165"/>
                <a:ext cx="57323" cy="57338"/>
              </a:xfrm>
              <a:custGeom>
                <a:avLst/>
                <a:gdLst>
                  <a:gd name="T0" fmla="*/ 5 w 6"/>
                  <a:gd name="T1" fmla="*/ 1 h 6"/>
                  <a:gd name="T2" fmla="*/ 4 w 6"/>
                  <a:gd name="T3" fmla="*/ 5 h 6"/>
                  <a:gd name="T4" fmla="*/ 1 w 6"/>
                  <a:gd name="T5" fmla="*/ 5 h 6"/>
                  <a:gd name="T6" fmla="*/ 5 w 6"/>
                  <a:gd name="T7" fmla="*/ 1 h 6"/>
                  <a:gd name="T8" fmla="*/ 5 w 6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4" y="3"/>
                      <a:pt x="4" y="5"/>
                    </a:cubicBezTo>
                    <a:cubicBezTo>
                      <a:pt x="3" y="6"/>
                      <a:pt x="2" y="6"/>
                      <a:pt x="1" y="5"/>
                    </a:cubicBezTo>
                    <a:cubicBezTo>
                      <a:pt x="0" y="4"/>
                      <a:pt x="5" y="0"/>
                      <a:pt x="5" y="1"/>
                    </a:cubicBezTo>
                    <a:cubicBezTo>
                      <a:pt x="6" y="2"/>
                      <a:pt x="5" y="0"/>
                      <a:pt x="5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4" name="Freeform 506">
                <a:extLst>
                  <a:ext uri="{FF2B5EF4-FFF2-40B4-BE49-F238E27FC236}">
                    <a16:creationId xmlns:a16="http://schemas.microsoft.com/office/drawing/2014/main" id="{F96C1384-A944-EB4A-8B5B-96AB72F441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88082" y="5994060"/>
                <a:ext cx="28662" cy="28669"/>
              </a:xfrm>
              <a:custGeom>
                <a:avLst/>
                <a:gdLst>
                  <a:gd name="T0" fmla="*/ 3 w 3"/>
                  <a:gd name="T1" fmla="*/ 1 h 3"/>
                  <a:gd name="T2" fmla="*/ 0 w 3"/>
                  <a:gd name="T3" fmla="*/ 2 h 3"/>
                  <a:gd name="T4" fmla="*/ 2 w 3"/>
                  <a:gd name="T5" fmla="*/ 3 h 3"/>
                  <a:gd name="T6" fmla="*/ 3 w 3"/>
                  <a:gd name="T7" fmla="*/ 1 h 3"/>
                  <a:gd name="T8" fmla="*/ 3 w 3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2" y="1"/>
                      <a:pt x="0" y="1"/>
                      <a:pt x="0" y="2"/>
                    </a:cubicBezTo>
                    <a:cubicBezTo>
                      <a:pt x="0" y="3"/>
                      <a:pt x="2" y="3"/>
                      <a:pt x="2" y="3"/>
                    </a:cubicBezTo>
                    <a:cubicBezTo>
                      <a:pt x="3" y="3"/>
                      <a:pt x="3" y="0"/>
                      <a:pt x="3" y="1"/>
                    </a:cubicBezTo>
                    <a:cubicBezTo>
                      <a:pt x="2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5" name="Freeform 507">
                <a:extLst>
                  <a:ext uri="{FF2B5EF4-FFF2-40B4-BE49-F238E27FC236}">
                    <a16:creationId xmlns:a16="http://schemas.microsoft.com/office/drawing/2014/main" id="{24BE1315-5EB9-2E40-8983-DBD66A7A2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6743" y="6022733"/>
                <a:ext cx="15924" cy="9556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6" name="Freeform 508">
                <a:extLst>
                  <a:ext uri="{FF2B5EF4-FFF2-40B4-BE49-F238E27FC236}">
                    <a16:creationId xmlns:a16="http://schemas.microsoft.com/office/drawing/2014/main" id="{24EA1F3C-D043-B54F-8A00-8AB18D02D6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6743" y="6048217"/>
                <a:ext cx="9553" cy="1911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1" y="2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7" name="Freeform 509">
                <a:extLst>
                  <a:ext uri="{FF2B5EF4-FFF2-40B4-BE49-F238E27FC236}">
                    <a16:creationId xmlns:a16="http://schemas.microsoft.com/office/drawing/2014/main" id="{08AF990F-7199-E647-ADD1-BB8940A69C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6743" y="6067328"/>
                <a:ext cx="15924" cy="9556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8" name="Freeform 510">
                <a:extLst>
                  <a:ext uri="{FF2B5EF4-FFF2-40B4-BE49-F238E27FC236}">
                    <a16:creationId xmlns:a16="http://schemas.microsoft.com/office/drawing/2014/main" id="{6910A856-978A-A444-B013-1AAEF3A2F2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9991" y="6207490"/>
                <a:ext cx="9553" cy="1911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9" name="Freeform 511">
                <a:extLst>
                  <a:ext uri="{FF2B5EF4-FFF2-40B4-BE49-F238E27FC236}">
                    <a16:creationId xmlns:a16="http://schemas.microsoft.com/office/drawing/2014/main" id="{3599FF4B-F31F-CC49-9764-C9A84A99B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30119" y="5787002"/>
                <a:ext cx="19109" cy="38227"/>
              </a:xfrm>
              <a:custGeom>
                <a:avLst/>
                <a:gdLst>
                  <a:gd name="T0" fmla="*/ 1 w 2"/>
                  <a:gd name="T1" fmla="*/ 4 h 4"/>
                  <a:gd name="T2" fmla="*/ 2 w 2"/>
                  <a:gd name="T3" fmla="*/ 1 h 4"/>
                  <a:gd name="T4" fmla="*/ 1 w 2"/>
                  <a:gd name="T5" fmla="*/ 4 h 4"/>
                  <a:gd name="T6" fmla="*/ 1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0" y="3"/>
                      <a:pt x="0" y="1"/>
                      <a:pt x="2" y="1"/>
                    </a:cubicBezTo>
                    <a:cubicBezTo>
                      <a:pt x="2" y="0"/>
                      <a:pt x="2" y="4"/>
                      <a:pt x="1" y="4"/>
                    </a:cubicBezTo>
                    <a:cubicBezTo>
                      <a:pt x="0" y="3"/>
                      <a:pt x="1" y="4"/>
                      <a:pt x="1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0" name="Freeform 512">
                <a:extLst>
                  <a:ext uri="{FF2B5EF4-FFF2-40B4-BE49-F238E27FC236}">
                    <a16:creationId xmlns:a16="http://schemas.microsoft.com/office/drawing/2014/main" id="{CF1DC7CD-DB8B-AE48-8ABF-DCF1B6C2C5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0691" y="11747158"/>
                <a:ext cx="111465" cy="57338"/>
              </a:xfrm>
              <a:custGeom>
                <a:avLst/>
                <a:gdLst>
                  <a:gd name="T0" fmla="*/ 10 w 12"/>
                  <a:gd name="T1" fmla="*/ 3 h 6"/>
                  <a:gd name="T2" fmla="*/ 8 w 12"/>
                  <a:gd name="T3" fmla="*/ 2 h 6"/>
                  <a:gd name="T4" fmla="*/ 5 w 12"/>
                  <a:gd name="T5" fmla="*/ 2 h 6"/>
                  <a:gd name="T6" fmla="*/ 3 w 12"/>
                  <a:gd name="T7" fmla="*/ 1 h 6"/>
                  <a:gd name="T8" fmla="*/ 0 w 12"/>
                  <a:gd name="T9" fmla="*/ 3 h 6"/>
                  <a:gd name="T10" fmla="*/ 2 w 12"/>
                  <a:gd name="T11" fmla="*/ 5 h 6"/>
                  <a:gd name="T12" fmla="*/ 6 w 12"/>
                  <a:gd name="T13" fmla="*/ 5 h 6"/>
                  <a:gd name="T14" fmla="*/ 11 w 12"/>
                  <a:gd name="T15" fmla="*/ 3 h 6"/>
                  <a:gd name="T16" fmla="*/ 10 w 12"/>
                  <a:gd name="T17" fmla="*/ 3 h 6"/>
                  <a:gd name="T18" fmla="*/ 10 w 12"/>
                  <a:gd name="T1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6">
                    <a:moveTo>
                      <a:pt x="10" y="3"/>
                    </a:moveTo>
                    <a:cubicBezTo>
                      <a:pt x="9" y="3"/>
                      <a:pt x="9" y="2"/>
                      <a:pt x="8" y="2"/>
                    </a:cubicBezTo>
                    <a:cubicBezTo>
                      <a:pt x="7" y="2"/>
                      <a:pt x="6" y="2"/>
                      <a:pt x="5" y="2"/>
                    </a:cubicBezTo>
                    <a:cubicBezTo>
                      <a:pt x="4" y="2"/>
                      <a:pt x="4" y="0"/>
                      <a:pt x="3" y="1"/>
                    </a:cubicBezTo>
                    <a:cubicBezTo>
                      <a:pt x="3" y="1"/>
                      <a:pt x="0" y="3"/>
                      <a:pt x="0" y="3"/>
                    </a:cubicBezTo>
                    <a:cubicBezTo>
                      <a:pt x="0" y="3"/>
                      <a:pt x="2" y="5"/>
                      <a:pt x="2" y="5"/>
                    </a:cubicBezTo>
                    <a:cubicBezTo>
                      <a:pt x="3" y="6"/>
                      <a:pt x="5" y="5"/>
                      <a:pt x="6" y="5"/>
                    </a:cubicBezTo>
                    <a:cubicBezTo>
                      <a:pt x="7" y="5"/>
                      <a:pt x="11" y="4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12" y="2"/>
                      <a:pt x="10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1" name="Freeform 513">
                <a:extLst>
                  <a:ext uri="{FF2B5EF4-FFF2-40B4-BE49-F238E27FC236}">
                    <a16:creationId xmlns:a16="http://schemas.microsoft.com/office/drawing/2014/main" id="{30E350B6-5BBF-C94B-9A95-700DB2380A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1136" y="11804496"/>
                <a:ext cx="82803" cy="57338"/>
              </a:xfrm>
              <a:custGeom>
                <a:avLst/>
                <a:gdLst>
                  <a:gd name="T0" fmla="*/ 7 w 9"/>
                  <a:gd name="T1" fmla="*/ 3 h 6"/>
                  <a:gd name="T2" fmla="*/ 0 w 9"/>
                  <a:gd name="T3" fmla="*/ 1 h 6"/>
                  <a:gd name="T4" fmla="*/ 2 w 9"/>
                  <a:gd name="T5" fmla="*/ 2 h 6"/>
                  <a:gd name="T6" fmla="*/ 1 w 9"/>
                  <a:gd name="T7" fmla="*/ 5 h 6"/>
                  <a:gd name="T8" fmla="*/ 3 w 9"/>
                  <a:gd name="T9" fmla="*/ 5 h 6"/>
                  <a:gd name="T10" fmla="*/ 4 w 9"/>
                  <a:gd name="T11" fmla="*/ 5 h 6"/>
                  <a:gd name="T12" fmla="*/ 7 w 9"/>
                  <a:gd name="T13" fmla="*/ 3 h 6"/>
                  <a:gd name="T14" fmla="*/ 7 w 9"/>
                  <a:gd name="T15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7" y="3"/>
                    </a:moveTo>
                    <a:cubicBezTo>
                      <a:pt x="7" y="2"/>
                      <a:pt x="0" y="0"/>
                      <a:pt x="0" y="1"/>
                    </a:cubicBezTo>
                    <a:cubicBezTo>
                      <a:pt x="0" y="1"/>
                      <a:pt x="2" y="2"/>
                      <a:pt x="2" y="2"/>
                    </a:cubicBezTo>
                    <a:cubicBezTo>
                      <a:pt x="3" y="3"/>
                      <a:pt x="1" y="4"/>
                      <a:pt x="1" y="5"/>
                    </a:cubicBezTo>
                    <a:cubicBezTo>
                      <a:pt x="1" y="6"/>
                      <a:pt x="3" y="5"/>
                      <a:pt x="3" y="5"/>
                    </a:cubicBezTo>
                    <a:cubicBezTo>
                      <a:pt x="4" y="4"/>
                      <a:pt x="3" y="5"/>
                      <a:pt x="4" y="5"/>
                    </a:cubicBezTo>
                    <a:cubicBezTo>
                      <a:pt x="5" y="6"/>
                      <a:pt x="9" y="4"/>
                      <a:pt x="7" y="3"/>
                    </a:cubicBezTo>
                    <a:cubicBezTo>
                      <a:pt x="6" y="2"/>
                      <a:pt x="8" y="3"/>
                      <a:pt x="7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2" name="Freeform 514">
                <a:extLst>
                  <a:ext uri="{FF2B5EF4-FFF2-40B4-BE49-F238E27FC236}">
                    <a16:creationId xmlns:a16="http://schemas.microsoft.com/office/drawing/2014/main" id="{EE3CFBDA-8189-AB4F-9C31-5091F00C55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1585" y="11731230"/>
                <a:ext cx="73248" cy="44598"/>
              </a:xfrm>
              <a:custGeom>
                <a:avLst/>
                <a:gdLst>
                  <a:gd name="T0" fmla="*/ 6 w 8"/>
                  <a:gd name="T1" fmla="*/ 0 h 5"/>
                  <a:gd name="T2" fmla="*/ 3 w 8"/>
                  <a:gd name="T3" fmla="*/ 1 h 5"/>
                  <a:gd name="T4" fmla="*/ 0 w 8"/>
                  <a:gd name="T5" fmla="*/ 1 h 5"/>
                  <a:gd name="T6" fmla="*/ 0 w 8"/>
                  <a:gd name="T7" fmla="*/ 3 h 5"/>
                  <a:gd name="T8" fmla="*/ 5 w 8"/>
                  <a:gd name="T9" fmla="*/ 2 h 5"/>
                  <a:gd name="T10" fmla="*/ 6 w 8"/>
                  <a:gd name="T11" fmla="*/ 0 h 5"/>
                  <a:gd name="T12" fmla="*/ 6 w 8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5">
                    <a:moveTo>
                      <a:pt x="6" y="0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2" y="0"/>
                      <a:pt x="0" y="1"/>
                      <a:pt x="0" y="1"/>
                    </a:cubicBezTo>
                    <a:cubicBezTo>
                      <a:pt x="1" y="0"/>
                      <a:pt x="0" y="4"/>
                      <a:pt x="0" y="3"/>
                    </a:cubicBezTo>
                    <a:cubicBezTo>
                      <a:pt x="1" y="5"/>
                      <a:pt x="4" y="3"/>
                      <a:pt x="5" y="2"/>
                    </a:cubicBezTo>
                    <a:cubicBezTo>
                      <a:pt x="6" y="2"/>
                      <a:pt x="8" y="0"/>
                      <a:pt x="6" y="0"/>
                    </a:cubicBezTo>
                    <a:cubicBezTo>
                      <a:pt x="5" y="0"/>
                      <a:pt x="8" y="0"/>
                      <a:pt x="6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3" name="Freeform 515">
                <a:extLst>
                  <a:ext uri="{FF2B5EF4-FFF2-40B4-BE49-F238E27FC236}">
                    <a16:creationId xmlns:a16="http://schemas.microsoft.com/office/drawing/2014/main" id="{FF70D469-6F2B-7B45-9622-7EB226D589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3368" y="11766271"/>
                <a:ext cx="76432" cy="47785"/>
              </a:xfrm>
              <a:custGeom>
                <a:avLst/>
                <a:gdLst>
                  <a:gd name="T0" fmla="*/ 7 w 8"/>
                  <a:gd name="T1" fmla="*/ 4 h 5"/>
                  <a:gd name="T2" fmla="*/ 1 w 8"/>
                  <a:gd name="T3" fmla="*/ 1 h 5"/>
                  <a:gd name="T4" fmla="*/ 7 w 8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5">
                    <a:moveTo>
                      <a:pt x="7" y="4"/>
                    </a:moveTo>
                    <a:cubicBezTo>
                      <a:pt x="6" y="3"/>
                      <a:pt x="0" y="0"/>
                      <a:pt x="1" y="1"/>
                    </a:cubicBezTo>
                    <a:cubicBezTo>
                      <a:pt x="2" y="2"/>
                      <a:pt x="8" y="5"/>
                      <a:pt x="7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4" name="Freeform 516">
                <a:extLst>
                  <a:ext uri="{FF2B5EF4-FFF2-40B4-BE49-F238E27FC236}">
                    <a16:creationId xmlns:a16="http://schemas.microsoft.com/office/drawing/2014/main" id="{82F237BE-615C-0244-8814-9EEBC3B0D9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84259" y="11702558"/>
                <a:ext cx="28662" cy="28669"/>
              </a:xfrm>
              <a:custGeom>
                <a:avLst/>
                <a:gdLst>
                  <a:gd name="T0" fmla="*/ 2 w 3"/>
                  <a:gd name="T1" fmla="*/ 2 h 3"/>
                  <a:gd name="T2" fmla="*/ 0 w 3"/>
                  <a:gd name="T3" fmla="*/ 1 h 3"/>
                  <a:gd name="T4" fmla="*/ 2 w 3"/>
                  <a:gd name="T5" fmla="*/ 2 h 3"/>
                  <a:gd name="T6" fmla="*/ 2 w 3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2" y="3"/>
                      <a:pt x="1" y="2"/>
                      <a:pt x="0" y="1"/>
                    </a:cubicBezTo>
                    <a:cubicBezTo>
                      <a:pt x="0" y="0"/>
                      <a:pt x="3" y="0"/>
                      <a:pt x="2" y="2"/>
                    </a:cubicBezTo>
                    <a:cubicBezTo>
                      <a:pt x="2" y="3"/>
                      <a:pt x="2" y="1"/>
                      <a:pt x="2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5" name="Freeform 517">
                <a:extLst>
                  <a:ext uri="{FF2B5EF4-FFF2-40B4-BE49-F238E27FC236}">
                    <a16:creationId xmlns:a16="http://schemas.microsoft.com/office/drawing/2014/main" id="{173C19D6-AAF1-A64C-A4F0-B891D3D7C9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84259" y="11626106"/>
                <a:ext cx="66879" cy="66896"/>
              </a:xfrm>
              <a:custGeom>
                <a:avLst/>
                <a:gdLst>
                  <a:gd name="T0" fmla="*/ 5 w 7"/>
                  <a:gd name="T1" fmla="*/ 2 h 7"/>
                  <a:gd name="T2" fmla="*/ 4 w 7"/>
                  <a:gd name="T3" fmla="*/ 0 h 7"/>
                  <a:gd name="T4" fmla="*/ 2 w 7"/>
                  <a:gd name="T5" fmla="*/ 1 h 7"/>
                  <a:gd name="T6" fmla="*/ 0 w 7"/>
                  <a:gd name="T7" fmla="*/ 1 h 7"/>
                  <a:gd name="T8" fmla="*/ 2 w 7"/>
                  <a:gd name="T9" fmla="*/ 4 h 7"/>
                  <a:gd name="T10" fmla="*/ 0 w 7"/>
                  <a:gd name="T11" fmla="*/ 6 h 7"/>
                  <a:gd name="T12" fmla="*/ 3 w 7"/>
                  <a:gd name="T13" fmla="*/ 5 h 7"/>
                  <a:gd name="T14" fmla="*/ 4 w 7"/>
                  <a:gd name="T15" fmla="*/ 2 h 7"/>
                  <a:gd name="T16" fmla="*/ 4 w 7"/>
                  <a:gd name="T17" fmla="*/ 4 h 7"/>
                  <a:gd name="T18" fmla="*/ 6 w 7"/>
                  <a:gd name="T19" fmla="*/ 2 h 7"/>
                  <a:gd name="T20" fmla="*/ 5 w 7"/>
                  <a:gd name="T21" fmla="*/ 2 h 7"/>
                  <a:gd name="T22" fmla="*/ 5 w 7"/>
                  <a:gd name="T23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7">
                    <a:moveTo>
                      <a:pt x="5" y="2"/>
                    </a:moveTo>
                    <a:cubicBezTo>
                      <a:pt x="5" y="1"/>
                      <a:pt x="4" y="1"/>
                      <a:pt x="4" y="0"/>
                    </a:cubicBezTo>
                    <a:cubicBezTo>
                      <a:pt x="3" y="0"/>
                      <a:pt x="1" y="0"/>
                      <a:pt x="2" y="1"/>
                    </a:cubicBezTo>
                    <a:cubicBezTo>
                      <a:pt x="4" y="3"/>
                      <a:pt x="1" y="2"/>
                      <a:pt x="0" y="1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3" y="6"/>
                      <a:pt x="1" y="5"/>
                      <a:pt x="0" y="6"/>
                    </a:cubicBezTo>
                    <a:cubicBezTo>
                      <a:pt x="0" y="7"/>
                      <a:pt x="4" y="6"/>
                      <a:pt x="3" y="5"/>
                    </a:cubicBezTo>
                    <a:cubicBezTo>
                      <a:pt x="3" y="5"/>
                      <a:pt x="4" y="3"/>
                      <a:pt x="4" y="2"/>
                    </a:cubicBezTo>
                    <a:cubicBezTo>
                      <a:pt x="4" y="2"/>
                      <a:pt x="4" y="3"/>
                      <a:pt x="4" y="4"/>
                    </a:cubicBezTo>
                    <a:cubicBezTo>
                      <a:pt x="4" y="3"/>
                      <a:pt x="6" y="2"/>
                      <a:pt x="6" y="2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5" y="1"/>
                      <a:pt x="7" y="2"/>
                      <a:pt x="5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6" name="Freeform 518">
                <a:extLst>
                  <a:ext uri="{FF2B5EF4-FFF2-40B4-BE49-F238E27FC236}">
                    <a16:creationId xmlns:a16="http://schemas.microsoft.com/office/drawing/2014/main" id="{B711BF0D-53B0-6B4A-A3FA-6463B355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4704" y="11505056"/>
                <a:ext cx="47770" cy="101936"/>
              </a:xfrm>
              <a:custGeom>
                <a:avLst/>
                <a:gdLst>
                  <a:gd name="T0" fmla="*/ 5 w 5"/>
                  <a:gd name="T1" fmla="*/ 7 h 11"/>
                  <a:gd name="T2" fmla="*/ 2 w 5"/>
                  <a:gd name="T3" fmla="*/ 2 h 11"/>
                  <a:gd name="T4" fmla="*/ 1 w 5"/>
                  <a:gd name="T5" fmla="*/ 6 h 11"/>
                  <a:gd name="T6" fmla="*/ 0 w 5"/>
                  <a:gd name="T7" fmla="*/ 9 h 11"/>
                  <a:gd name="T8" fmla="*/ 2 w 5"/>
                  <a:gd name="T9" fmla="*/ 7 h 11"/>
                  <a:gd name="T10" fmla="*/ 5 w 5"/>
                  <a:gd name="T11" fmla="*/ 7 h 11"/>
                  <a:gd name="T12" fmla="*/ 5 w 5"/>
                  <a:gd name="T13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1">
                    <a:moveTo>
                      <a:pt x="5" y="7"/>
                    </a:moveTo>
                    <a:cubicBezTo>
                      <a:pt x="5" y="6"/>
                      <a:pt x="4" y="0"/>
                      <a:pt x="2" y="2"/>
                    </a:cubicBezTo>
                    <a:cubicBezTo>
                      <a:pt x="2" y="3"/>
                      <a:pt x="3" y="6"/>
                      <a:pt x="1" y="6"/>
                    </a:cubicBezTo>
                    <a:cubicBezTo>
                      <a:pt x="0" y="6"/>
                      <a:pt x="0" y="7"/>
                      <a:pt x="0" y="9"/>
                    </a:cubicBezTo>
                    <a:cubicBezTo>
                      <a:pt x="1" y="9"/>
                      <a:pt x="2" y="7"/>
                      <a:pt x="2" y="7"/>
                    </a:cubicBezTo>
                    <a:cubicBezTo>
                      <a:pt x="1" y="7"/>
                      <a:pt x="5" y="11"/>
                      <a:pt x="5" y="7"/>
                    </a:cubicBezTo>
                    <a:cubicBezTo>
                      <a:pt x="5" y="6"/>
                      <a:pt x="5" y="8"/>
                      <a:pt x="5" y="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7" name="Freeform 519">
                <a:extLst>
                  <a:ext uri="{FF2B5EF4-FFF2-40B4-BE49-F238E27FC236}">
                    <a16:creationId xmlns:a16="http://schemas.microsoft.com/office/drawing/2014/main" id="{F3E6B60D-6E51-6245-B121-655C748A8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5151" y="11587879"/>
                <a:ext cx="28662" cy="57338"/>
              </a:xfrm>
              <a:custGeom>
                <a:avLst/>
                <a:gdLst>
                  <a:gd name="T0" fmla="*/ 3 w 3"/>
                  <a:gd name="T1" fmla="*/ 2 h 6"/>
                  <a:gd name="T2" fmla="*/ 1 w 3"/>
                  <a:gd name="T3" fmla="*/ 6 h 6"/>
                  <a:gd name="T4" fmla="*/ 3 w 3"/>
                  <a:gd name="T5" fmla="*/ 2 h 6"/>
                  <a:gd name="T6" fmla="*/ 3 w 3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6">
                    <a:moveTo>
                      <a:pt x="3" y="2"/>
                    </a:moveTo>
                    <a:cubicBezTo>
                      <a:pt x="2" y="0"/>
                      <a:pt x="0" y="5"/>
                      <a:pt x="1" y="6"/>
                    </a:cubicBezTo>
                    <a:cubicBezTo>
                      <a:pt x="0" y="5"/>
                      <a:pt x="3" y="3"/>
                      <a:pt x="3" y="2"/>
                    </a:cubicBezTo>
                    <a:cubicBezTo>
                      <a:pt x="2" y="1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8" name="Freeform 520">
                <a:extLst>
                  <a:ext uri="{FF2B5EF4-FFF2-40B4-BE49-F238E27FC236}">
                    <a16:creationId xmlns:a16="http://schemas.microsoft.com/office/drawing/2014/main" id="{4188A1A8-3F27-FA43-BEE1-8C4C03F6C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5151" y="11466829"/>
                <a:ext cx="47770" cy="66896"/>
              </a:xfrm>
              <a:custGeom>
                <a:avLst/>
                <a:gdLst>
                  <a:gd name="T0" fmla="*/ 4 w 5"/>
                  <a:gd name="T1" fmla="*/ 2 h 7"/>
                  <a:gd name="T2" fmla="*/ 3 w 5"/>
                  <a:gd name="T3" fmla="*/ 0 h 7"/>
                  <a:gd name="T4" fmla="*/ 2 w 5"/>
                  <a:gd name="T5" fmla="*/ 3 h 7"/>
                  <a:gd name="T6" fmla="*/ 1 w 5"/>
                  <a:gd name="T7" fmla="*/ 2 h 7"/>
                  <a:gd name="T8" fmla="*/ 0 w 5"/>
                  <a:gd name="T9" fmla="*/ 5 h 7"/>
                  <a:gd name="T10" fmla="*/ 2 w 5"/>
                  <a:gd name="T11" fmla="*/ 7 h 7"/>
                  <a:gd name="T12" fmla="*/ 5 w 5"/>
                  <a:gd name="T13" fmla="*/ 5 h 7"/>
                  <a:gd name="T14" fmla="*/ 4 w 5"/>
                  <a:gd name="T15" fmla="*/ 2 h 7"/>
                  <a:gd name="T16" fmla="*/ 4 w 5"/>
                  <a:gd name="T1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4" y="2"/>
                    </a:moveTo>
                    <a:cubicBezTo>
                      <a:pt x="3" y="3"/>
                      <a:pt x="3" y="0"/>
                      <a:pt x="3" y="0"/>
                    </a:cubicBezTo>
                    <a:cubicBezTo>
                      <a:pt x="3" y="0"/>
                      <a:pt x="3" y="3"/>
                      <a:pt x="2" y="3"/>
                    </a:cubicBezTo>
                    <a:cubicBezTo>
                      <a:pt x="2" y="3"/>
                      <a:pt x="2" y="2"/>
                      <a:pt x="1" y="2"/>
                    </a:cubicBezTo>
                    <a:cubicBezTo>
                      <a:pt x="2" y="2"/>
                      <a:pt x="0" y="5"/>
                      <a:pt x="0" y="5"/>
                    </a:cubicBezTo>
                    <a:cubicBezTo>
                      <a:pt x="0" y="4"/>
                      <a:pt x="4" y="5"/>
                      <a:pt x="2" y="7"/>
                    </a:cubicBezTo>
                    <a:cubicBezTo>
                      <a:pt x="3" y="6"/>
                      <a:pt x="5" y="6"/>
                      <a:pt x="5" y="5"/>
                    </a:cubicBezTo>
                    <a:cubicBezTo>
                      <a:pt x="5" y="4"/>
                      <a:pt x="4" y="1"/>
                      <a:pt x="4" y="2"/>
                    </a:cubicBezTo>
                    <a:cubicBezTo>
                      <a:pt x="3" y="3"/>
                      <a:pt x="4" y="1"/>
                      <a:pt x="4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9" name="Freeform 521">
                <a:extLst>
                  <a:ext uri="{FF2B5EF4-FFF2-40B4-BE49-F238E27FC236}">
                    <a16:creationId xmlns:a16="http://schemas.microsoft.com/office/drawing/2014/main" id="{CB2BDDDD-815D-D547-888A-A6F67D6794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12923" y="11282066"/>
                <a:ext cx="47770" cy="44598"/>
              </a:xfrm>
              <a:custGeom>
                <a:avLst/>
                <a:gdLst>
                  <a:gd name="T0" fmla="*/ 3 w 5"/>
                  <a:gd name="T1" fmla="*/ 4 h 5"/>
                  <a:gd name="T2" fmla="*/ 3 w 5"/>
                  <a:gd name="T3" fmla="*/ 0 h 5"/>
                  <a:gd name="T4" fmla="*/ 0 w 5"/>
                  <a:gd name="T5" fmla="*/ 0 h 5"/>
                  <a:gd name="T6" fmla="*/ 2 w 5"/>
                  <a:gd name="T7" fmla="*/ 1 h 5"/>
                  <a:gd name="T8" fmla="*/ 3 w 5"/>
                  <a:gd name="T9" fmla="*/ 4 h 5"/>
                  <a:gd name="T10" fmla="*/ 3 w 5"/>
                  <a:gd name="T11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3" y="4"/>
                    </a:moveTo>
                    <a:cubicBezTo>
                      <a:pt x="5" y="2"/>
                      <a:pt x="2" y="2"/>
                      <a:pt x="3" y="0"/>
                    </a:cubicBezTo>
                    <a:cubicBezTo>
                      <a:pt x="3" y="0"/>
                      <a:pt x="1" y="0"/>
                      <a:pt x="0" y="0"/>
                    </a:cubicBezTo>
                    <a:cubicBezTo>
                      <a:pt x="0" y="0"/>
                      <a:pt x="2" y="1"/>
                      <a:pt x="2" y="1"/>
                    </a:cubicBezTo>
                    <a:cubicBezTo>
                      <a:pt x="2" y="2"/>
                      <a:pt x="3" y="4"/>
                      <a:pt x="3" y="4"/>
                    </a:cubicBezTo>
                    <a:cubicBezTo>
                      <a:pt x="4" y="3"/>
                      <a:pt x="2" y="5"/>
                      <a:pt x="3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0" name="Freeform 522">
                <a:extLst>
                  <a:ext uri="{FF2B5EF4-FFF2-40B4-BE49-F238E27FC236}">
                    <a16:creationId xmlns:a16="http://schemas.microsoft.com/office/drawing/2014/main" id="{65A0EFF9-ACFA-784C-913C-B123CB848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2477" y="11113234"/>
                <a:ext cx="57323" cy="101936"/>
              </a:xfrm>
              <a:custGeom>
                <a:avLst/>
                <a:gdLst>
                  <a:gd name="T0" fmla="*/ 3 w 6"/>
                  <a:gd name="T1" fmla="*/ 10 h 11"/>
                  <a:gd name="T2" fmla="*/ 0 w 6"/>
                  <a:gd name="T3" fmla="*/ 9 h 11"/>
                  <a:gd name="T4" fmla="*/ 1 w 6"/>
                  <a:gd name="T5" fmla="*/ 2 h 11"/>
                  <a:gd name="T6" fmla="*/ 4 w 6"/>
                  <a:gd name="T7" fmla="*/ 3 h 11"/>
                  <a:gd name="T8" fmla="*/ 3 w 6"/>
                  <a:gd name="T9" fmla="*/ 10 h 11"/>
                  <a:gd name="T10" fmla="*/ 3 w 6"/>
                  <a:gd name="T11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3" y="10"/>
                    </a:moveTo>
                    <a:cubicBezTo>
                      <a:pt x="1" y="11"/>
                      <a:pt x="0" y="11"/>
                      <a:pt x="0" y="9"/>
                    </a:cubicBezTo>
                    <a:cubicBezTo>
                      <a:pt x="1" y="7"/>
                      <a:pt x="1" y="4"/>
                      <a:pt x="1" y="2"/>
                    </a:cubicBezTo>
                    <a:cubicBezTo>
                      <a:pt x="1" y="0"/>
                      <a:pt x="5" y="0"/>
                      <a:pt x="4" y="3"/>
                    </a:cubicBezTo>
                    <a:cubicBezTo>
                      <a:pt x="4" y="5"/>
                      <a:pt x="6" y="8"/>
                      <a:pt x="3" y="10"/>
                    </a:cubicBezTo>
                    <a:cubicBezTo>
                      <a:pt x="2" y="10"/>
                      <a:pt x="4" y="9"/>
                      <a:pt x="3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1" name="Freeform 523">
                <a:extLst>
                  <a:ext uri="{FF2B5EF4-FFF2-40B4-BE49-F238E27FC236}">
                    <a16:creationId xmlns:a16="http://schemas.microsoft.com/office/drawing/2014/main" id="{5A40108F-7329-D04B-BB7C-CB7FE371EC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10373" y="8462858"/>
                <a:ext cx="44586" cy="38227"/>
              </a:xfrm>
              <a:custGeom>
                <a:avLst/>
                <a:gdLst>
                  <a:gd name="T0" fmla="*/ 3 w 5"/>
                  <a:gd name="T1" fmla="*/ 3 h 4"/>
                  <a:gd name="T2" fmla="*/ 1 w 5"/>
                  <a:gd name="T3" fmla="*/ 1 h 4"/>
                  <a:gd name="T4" fmla="*/ 3 w 5"/>
                  <a:gd name="T5" fmla="*/ 3 h 4"/>
                  <a:gd name="T6" fmla="*/ 3 w 5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3" y="3"/>
                    </a:moveTo>
                    <a:cubicBezTo>
                      <a:pt x="2" y="4"/>
                      <a:pt x="0" y="3"/>
                      <a:pt x="1" y="1"/>
                    </a:cubicBezTo>
                    <a:cubicBezTo>
                      <a:pt x="1" y="0"/>
                      <a:pt x="5" y="2"/>
                      <a:pt x="3" y="3"/>
                    </a:cubicBezTo>
                    <a:cubicBezTo>
                      <a:pt x="2" y="4"/>
                      <a:pt x="5" y="2"/>
                      <a:pt x="3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2" name="Freeform 524">
                <a:extLst>
                  <a:ext uri="{FF2B5EF4-FFF2-40B4-BE49-F238E27FC236}">
                    <a16:creationId xmlns:a16="http://schemas.microsoft.com/office/drawing/2014/main" id="{C4C8532B-ED24-D64C-9152-F2BA34D045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1647" y="8520199"/>
                <a:ext cx="54139" cy="73269"/>
              </a:xfrm>
              <a:custGeom>
                <a:avLst/>
                <a:gdLst>
                  <a:gd name="T0" fmla="*/ 1 w 6"/>
                  <a:gd name="T1" fmla="*/ 5 h 8"/>
                  <a:gd name="T2" fmla="*/ 2 w 6"/>
                  <a:gd name="T3" fmla="*/ 4 h 8"/>
                  <a:gd name="T4" fmla="*/ 4 w 6"/>
                  <a:gd name="T5" fmla="*/ 2 h 8"/>
                  <a:gd name="T6" fmla="*/ 1 w 6"/>
                  <a:gd name="T7" fmla="*/ 5 h 8"/>
                  <a:gd name="T8" fmla="*/ 1 w 6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1" y="5"/>
                    </a:moveTo>
                    <a:cubicBezTo>
                      <a:pt x="0" y="4"/>
                      <a:pt x="2" y="4"/>
                      <a:pt x="2" y="4"/>
                    </a:cubicBezTo>
                    <a:cubicBezTo>
                      <a:pt x="3" y="4"/>
                      <a:pt x="3" y="0"/>
                      <a:pt x="4" y="2"/>
                    </a:cubicBezTo>
                    <a:cubicBezTo>
                      <a:pt x="6" y="4"/>
                      <a:pt x="2" y="8"/>
                      <a:pt x="1" y="5"/>
                    </a:cubicBezTo>
                    <a:cubicBezTo>
                      <a:pt x="0" y="4"/>
                      <a:pt x="1" y="6"/>
                      <a:pt x="1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3" name="Freeform 525">
                <a:extLst>
                  <a:ext uri="{FF2B5EF4-FFF2-40B4-BE49-F238E27FC236}">
                    <a16:creationId xmlns:a16="http://schemas.microsoft.com/office/drawing/2014/main" id="{1240C80C-2BEE-B741-A1D0-A29B13934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4388" y="9026701"/>
                <a:ext cx="130573" cy="121050"/>
              </a:xfrm>
              <a:custGeom>
                <a:avLst/>
                <a:gdLst>
                  <a:gd name="T0" fmla="*/ 12 w 14"/>
                  <a:gd name="T1" fmla="*/ 4 h 13"/>
                  <a:gd name="T2" fmla="*/ 10 w 14"/>
                  <a:gd name="T3" fmla="*/ 3 h 13"/>
                  <a:gd name="T4" fmla="*/ 6 w 14"/>
                  <a:gd name="T5" fmla="*/ 1 h 13"/>
                  <a:gd name="T6" fmla="*/ 2 w 14"/>
                  <a:gd name="T7" fmla="*/ 1 h 13"/>
                  <a:gd name="T8" fmla="*/ 1 w 14"/>
                  <a:gd name="T9" fmla="*/ 2 h 13"/>
                  <a:gd name="T10" fmla="*/ 2 w 14"/>
                  <a:gd name="T11" fmla="*/ 4 h 13"/>
                  <a:gd name="T12" fmla="*/ 1 w 14"/>
                  <a:gd name="T13" fmla="*/ 7 h 13"/>
                  <a:gd name="T14" fmla="*/ 2 w 14"/>
                  <a:gd name="T15" fmla="*/ 10 h 13"/>
                  <a:gd name="T16" fmla="*/ 4 w 14"/>
                  <a:gd name="T17" fmla="*/ 10 h 13"/>
                  <a:gd name="T18" fmla="*/ 7 w 14"/>
                  <a:gd name="T19" fmla="*/ 12 h 13"/>
                  <a:gd name="T20" fmla="*/ 10 w 14"/>
                  <a:gd name="T21" fmla="*/ 10 h 13"/>
                  <a:gd name="T22" fmla="*/ 12 w 14"/>
                  <a:gd name="T23" fmla="*/ 4 h 13"/>
                  <a:gd name="T24" fmla="*/ 12 w 14"/>
                  <a:gd name="T25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13">
                    <a:moveTo>
                      <a:pt x="12" y="4"/>
                    </a:moveTo>
                    <a:cubicBezTo>
                      <a:pt x="12" y="3"/>
                      <a:pt x="11" y="3"/>
                      <a:pt x="10" y="3"/>
                    </a:cubicBezTo>
                    <a:cubicBezTo>
                      <a:pt x="8" y="2"/>
                      <a:pt x="8" y="1"/>
                      <a:pt x="6" y="1"/>
                    </a:cubicBezTo>
                    <a:cubicBezTo>
                      <a:pt x="5" y="0"/>
                      <a:pt x="3" y="0"/>
                      <a:pt x="2" y="1"/>
                    </a:cubicBezTo>
                    <a:cubicBezTo>
                      <a:pt x="2" y="1"/>
                      <a:pt x="2" y="2"/>
                      <a:pt x="1" y="2"/>
                    </a:cubicBezTo>
                    <a:cubicBezTo>
                      <a:pt x="0" y="4"/>
                      <a:pt x="1" y="3"/>
                      <a:pt x="2" y="4"/>
                    </a:cubicBezTo>
                    <a:cubicBezTo>
                      <a:pt x="2" y="4"/>
                      <a:pt x="1" y="7"/>
                      <a:pt x="1" y="7"/>
                    </a:cubicBezTo>
                    <a:cubicBezTo>
                      <a:pt x="1" y="9"/>
                      <a:pt x="1" y="9"/>
                      <a:pt x="2" y="10"/>
                    </a:cubicBezTo>
                    <a:cubicBezTo>
                      <a:pt x="3" y="11"/>
                      <a:pt x="3" y="10"/>
                      <a:pt x="4" y="10"/>
                    </a:cubicBezTo>
                    <a:cubicBezTo>
                      <a:pt x="6" y="10"/>
                      <a:pt x="5" y="12"/>
                      <a:pt x="7" y="12"/>
                    </a:cubicBezTo>
                    <a:cubicBezTo>
                      <a:pt x="9" y="13"/>
                      <a:pt x="8" y="11"/>
                      <a:pt x="10" y="10"/>
                    </a:cubicBezTo>
                    <a:cubicBezTo>
                      <a:pt x="12" y="8"/>
                      <a:pt x="14" y="7"/>
                      <a:pt x="12" y="4"/>
                    </a:cubicBezTo>
                    <a:cubicBezTo>
                      <a:pt x="12" y="2"/>
                      <a:pt x="14" y="8"/>
                      <a:pt x="12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4" name="Freeform 526">
                <a:extLst>
                  <a:ext uri="{FF2B5EF4-FFF2-40B4-BE49-F238E27FC236}">
                    <a16:creationId xmlns:a16="http://schemas.microsoft.com/office/drawing/2014/main" id="{EA790068-4661-7C49-97D1-51C58D96A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0055" y="8163419"/>
                <a:ext cx="92356" cy="38227"/>
              </a:xfrm>
              <a:custGeom>
                <a:avLst/>
                <a:gdLst>
                  <a:gd name="T0" fmla="*/ 9 w 10"/>
                  <a:gd name="T1" fmla="*/ 2 h 4"/>
                  <a:gd name="T2" fmla="*/ 4 w 10"/>
                  <a:gd name="T3" fmla="*/ 0 h 4"/>
                  <a:gd name="T4" fmla="*/ 1 w 10"/>
                  <a:gd name="T5" fmla="*/ 3 h 4"/>
                  <a:gd name="T6" fmla="*/ 9 w 10"/>
                  <a:gd name="T7" fmla="*/ 2 h 4"/>
                  <a:gd name="T8" fmla="*/ 9 w 10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4">
                    <a:moveTo>
                      <a:pt x="9" y="2"/>
                    </a:moveTo>
                    <a:cubicBezTo>
                      <a:pt x="7" y="1"/>
                      <a:pt x="6" y="0"/>
                      <a:pt x="4" y="0"/>
                    </a:cubicBezTo>
                    <a:cubicBezTo>
                      <a:pt x="3" y="0"/>
                      <a:pt x="0" y="1"/>
                      <a:pt x="1" y="3"/>
                    </a:cubicBezTo>
                    <a:cubicBezTo>
                      <a:pt x="2" y="4"/>
                      <a:pt x="9" y="2"/>
                      <a:pt x="9" y="2"/>
                    </a:cubicBezTo>
                    <a:cubicBezTo>
                      <a:pt x="6" y="1"/>
                      <a:pt x="10" y="3"/>
                      <a:pt x="9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5" name="Freeform 527">
                <a:extLst>
                  <a:ext uri="{FF2B5EF4-FFF2-40B4-BE49-F238E27FC236}">
                    <a16:creationId xmlns:a16="http://schemas.microsoft.com/office/drawing/2014/main" id="{9FF75796-2E8B-054C-A459-9802F5FD1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4577" y="8153861"/>
                <a:ext cx="105096" cy="47785"/>
              </a:xfrm>
              <a:custGeom>
                <a:avLst/>
                <a:gdLst>
                  <a:gd name="T0" fmla="*/ 10 w 11"/>
                  <a:gd name="T1" fmla="*/ 4 h 5"/>
                  <a:gd name="T2" fmla="*/ 0 w 11"/>
                  <a:gd name="T3" fmla="*/ 2 h 5"/>
                  <a:gd name="T4" fmla="*/ 5 w 11"/>
                  <a:gd name="T5" fmla="*/ 5 h 5"/>
                  <a:gd name="T6" fmla="*/ 10 w 11"/>
                  <a:gd name="T7" fmla="*/ 4 h 5"/>
                  <a:gd name="T8" fmla="*/ 10 w 11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">
                    <a:moveTo>
                      <a:pt x="10" y="4"/>
                    </a:moveTo>
                    <a:cubicBezTo>
                      <a:pt x="10" y="1"/>
                      <a:pt x="2" y="0"/>
                      <a:pt x="0" y="2"/>
                    </a:cubicBezTo>
                    <a:cubicBezTo>
                      <a:pt x="0" y="2"/>
                      <a:pt x="4" y="5"/>
                      <a:pt x="5" y="5"/>
                    </a:cubicBezTo>
                    <a:cubicBezTo>
                      <a:pt x="6" y="5"/>
                      <a:pt x="11" y="4"/>
                      <a:pt x="10" y="4"/>
                    </a:cubicBezTo>
                    <a:cubicBezTo>
                      <a:pt x="10" y="3"/>
                      <a:pt x="11" y="5"/>
                      <a:pt x="10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6" name="Freeform 528">
                <a:extLst>
                  <a:ext uri="{FF2B5EF4-FFF2-40B4-BE49-F238E27FC236}">
                    <a16:creationId xmlns:a16="http://schemas.microsoft.com/office/drawing/2014/main" id="{C90F9839-3BD9-BF4B-AA41-E332CEFD6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47956" y="7940431"/>
                <a:ext cx="484077" cy="168835"/>
              </a:xfrm>
              <a:custGeom>
                <a:avLst/>
                <a:gdLst>
                  <a:gd name="T0" fmla="*/ 52 w 52"/>
                  <a:gd name="T1" fmla="*/ 16 h 18"/>
                  <a:gd name="T2" fmla="*/ 41 w 52"/>
                  <a:gd name="T3" fmla="*/ 17 h 18"/>
                  <a:gd name="T4" fmla="*/ 35 w 52"/>
                  <a:gd name="T5" fmla="*/ 17 h 18"/>
                  <a:gd name="T6" fmla="*/ 37 w 52"/>
                  <a:gd name="T7" fmla="*/ 14 h 18"/>
                  <a:gd name="T8" fmla="*/ 32 w 52"/>
                  <a:gd name="T9" fmla="*/ 11 h 18"/>
                  <a:gd name="T10" fmla="*/ 28 w 52"/>
                  <a:gd name="T11" fmla="*/ 8 h 18"/>
                  <a:gd name="T12" fmla="*/ 20 w 52"/>
                  <a:gd name="T13" fmla="*/ 5 h 18"/>
                  <a:gd name="T14" fmla="*/ 14 w 52"/>
                  <a:gd name="T15" fmla="*/ 5 h 18"/>
                  <a:gd name="T16" fmla="*/ 16 w 52"/>
                  <a:gd name="T17" fmla="*/ 3 h 18"/>
                  <a:gd name="T18" fmla="*/ 8 w 52"/>
                  <a:gd name="T19" fmla="*/ 3 h 18"/>
                  <a:gd name="T20" fmla="*/ 0 w 52"/>
                  <a:gd name="T21" fmla="*/ 6 h 18"/>
                  <a:gd name="T22" fmla="*/ 6 w 52"/>
                  <a:gd name="T23" fmla="*/ 2 h 18"/>
                  <a:gd name="T24" fmla="*/ 16 w 52"/>
                  <a:gd name="T25" fmla="*/ 0 h 18"/>
                  <a:gd name="T26" fmla="*/ 24 w 52"/>
                  <a:gd name="T27" fmla="*/ 1 h 18"/>
                  <a:gd name="T28" fmla="*/ 31 w 52"/>
                  <a:gd name="T29" fmla="*/ 4 h 18"/>
                  <a:gd name="T30" fmla="*/ 32 w 52"/>
                  <a:gd name="T31" fmla="*/ 4 h 18"/>
                  <a:gd name="T32" fmla="*/ 34 w 52"/>
                  <a:gd name="T33" fmla="*/ 5 h 18"/>
                  <a:gd name="T34" fmla="*/ 38 w 52"/>
                  <a:gd name="T35" fmla="*/ 8 h 18"/>
                  <a:gd name="T36" fmla="*/ 45 w 52"/>
                  <a:gd name="T37" fmla="*/ 11 h 18"/>
                  <a:gd name="T38" fmla="*/ 52 w 52"/>
                  <a:gd name="T39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2" h="18">
                    <a:moveTo>
                      <a:pt x="52" y="16"/>
                    </a:moveTo>
                    <a:cubicBezTo>
                      <a:pt x="52" y="17"/>
                      <a:pt x="42" y="17"/>
                      <a:pt x="41" y="17"/>
                    </a:cubicBezTo>
                    <a:cubicBezTo>
                      <a:pt x="39" y="17"/>
                      <a:pt x="37" y="18"/>
                      <a:pt x="35" y="17"/>
                    </a:cubicBezTo>
                    <a:cubicBezTo>
                      <a:pt x="34" y="16"/>
                      <a:pt x="41" y="15"/>
                      <a:pt x="37" y="14"/>
                    </a:cubicBezTo>
                    <a:cubicBezTo>
                      <a:pt x="35" y="13"/>
                      <a:pt x="33" y="13"/>
                      <a:pt x="32" y="11"/>
                    </a:cubicBezTo>
                    <a:cubicBezTo>
                      <a:pt x="30" y="9"/>
                      <a:pt x="31" y="8"/>
                      <a:pt x="28" y="8"/>
                    </a:cubicBezTo>
                    <a:cubicBezTo>
                      <a:pt x="24" y="9"/>
                      <a:pt x="23" y="6"/>
                      <a:pt x="20" y="5"/>
                    </a:cubicBezTo>
                    <a:cubicBezTo>
                      <a:pt x="19" y="5"/>
                      <a:pt x="15" y="6"/>
                      <a:pt x="14" y="5"/>
                    </a:cubicBezTo>
                    <a:cubicBezTo>
                      <a:pt x="14" y="4"/>
                      <a:pt x="16" y="4"/>
                      <a:pt x="16" y="3"/>
                    </a:cubicBezTo>
                    <a:cubicBezTo>
                      <a:pt x="16" y="2"/>
                      <a:pt x="9" y="3"/>
                      <a:pt x="8" y="3"/>
                    </a:cubicBezTo>
                    <a:cubicBezTo>
                      <a:pt x="8" y="4"/>
                      <a:pt x="0" y="7"/>
                      <a:pt x="0" y="6"/>
                    </a:cubicBezTo>
                    <a:cubicBezTo>
                      <a:pt x="0" y="4"/>
                      <a:pt x="4" y="2"/>
                      <a:pt x="6" y="2"/>
                    </a:cubicBezTo>
                    <a:cubicBezTo>
                      <a:pt x="9" y="0"/>
                      <a:pt x="12" y="0"/>
                      <a:pt x="16" y="0"/>
                    </a:cubicBezTo>
                    <a:cubicBezTo>
                      <a:pt x="18" y="0"/>
                      <a:pt x="22" y="0"/>
                      <a:pt x="24" y="1"/>
                    </a:cubicBezTo>
                    <a:cubicBezTo>
                      <a:pt x="26" y="2"/>
                      <a:pt x="28" y="4"/>
                      <a:pt x="31" y="4"/>
                    </a:cubicBezTo>
                    <a:cubicBezTo>
                      <a:pt x="31" y="4"/>
                      <a:pt x="31" y="3"/>
                      <a:pt x="32" y="4"/>
                    </a:cubicBezTo>
                    <a:cubicBezTo>
                      <a:pt x="33" y="5"/>
                      <a:pt x="33" y="5"/>
                      <a:pt x="34" y="5"/>
                    </a:cubicBezTo>
                    <a:cubicBezTo>
                      <a:pt x="35" y="6"/>
                      <a:pt x="37" y="7"/>
                      <a:pt x="38" y="8"/>
                    </a:cubicBezTo>
                    <a:cubicBezTo>
                      <a:pt x="40" y="9"/>
                      <a:pt x="44" y="9"/>
                      <a:pt x="45" y="11"/>
                    </a:cubicBezTo>
                    <a:cubicBezTo>
                      <a:pt x="47" y="13"/>
                      <a:pt x="52" y="13"/>
                      <a:pt x="52" y="1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7" name="Freeform 529">
                <a:extLst>
                  <a:ext uri="{FF2B5EF4-FFF2-40B4-BE49-F238E27FC236}">
                    <a16:creationId xmlns:a16="http://schemas.microsoft.com/office/drawing/2014/main" id="{CAC3DB02-75D1-0C46-873F-EAE0727830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34577" y="7838493"/>
                <a:ext cx="38217" cy="35042"/>
              </a:xfrm>
              <a:custGeom>
                <a:avLst/>
                <a:gdLst>
                  <a:gd name="T0" fmla="*/ 2 w 4"/>
                  <a:gd name="T1" fmla="*/ 4 h 4"/>
                  <a:gd name="T2" fmla="*/ 1 w 4"/>
                  <a:gd name="T3" fmla="*/ 0 h 4"/>
                  <a:gd name="T4" fmla="*/ 2 w 4"/>
                  <a:gd name="T5" fmla="*/ 4 h 4"/>
                  <a:gd name="T6" fmla="*/ 2 w 4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4"/>
                    </a:moveTo>
                    <a:cubicBezTo>
                      <a:pt x="0" y="4"/>
                      <a:pt x="1" y="1"/>
                      <a:pt x="1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1" y="4"/>
                      <a:pt x="4" y="4"/>
                      <a:pt x="2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8" name="Freeform 530">
                <a:extLst>
                  <a:ext uri="{FF2B5EF4-FFF2-40B4-BE49-F238E27FC236}">
                    <a16:creationId xmlns:a16="http://schemas.microsoft.com/office/drawing/2014/main" id="{4213DA4D-7897-A04A-94C3-4A595FC72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0247" y="8032811"/>
                <a:ext cx="19109" cy="1911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2" y="2"/>
                      <a:pt x="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9" name="Freeform 531">
                <a:extLst>
                  <a:ext uri="{FF2B5EF4-FFF2-40B4-BE49-F238E27FC236}">
                    <a16:creationId xmlns:a16="http://schemas.microsoft.com/office/drawing/2014/main" id="{B192E11A-C2A0-7746-86BA-5732E16665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30755" y="6656656"/>
                <a:ext cx="54139" cy="95566"/>
              </a:xfrm>
              <a:custGeom>
                <a:avLst/>
                <a:gdLst>
                  <a:gd name="T0" fmla="*/ 3 w 6"/>
                  <a:gd name="T1" fmla="*/ 8 h 10"/>
                  <a:gd name="T2" fmla="*/ 0 w 6"/>
                  <a:gd name="T3" fmla="*/ 7 h 10"/>
                  <a:gd name="T4" fmla="*/ 4 w 6"/>
                  <a:gd name="T5" fmla="*/ 2 h 10"/>
                  <a:gd name="T6" fmla="*/ 6 w 6"/>
                  <a:gd name="T7" fmla="*/ 4 h 10"/>
                  <a:gd name="T8" fmla="*/ 3 w 6"/>
                  <a:gd name="T9" fmla="*/ 8 h 10"/>
                  <a:gd name="T10" fmla="*/ 3 w 6"/>
                  <a:gd name="T11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0">
                    <a:moveTo>
                      <a:pt x="3" y="8"/>
                    </a:moveTo>
                    <a:cubicBezTo>
                      <a:pt x="2" y="10"/>
                      <a:pt x="0" y="9"/>
                      <a:pt x="0" y="7"/>
                    </a:cubicBezTo>
                    <a:cubicBezTo>
                      <a:pt x="1" y="6"/>
                      <a:pt x="3" y="3"/>
                      <a:pt x="4" y="2"/>
                    </a:cubicBezTo>
                    <a:cubicBezTo>
                      <a:pt x="6" y="0"/>
                      <a:pt x="6" y="3"/>
                      <a:pt x="6" y="4"/>
                    </a:cubicBezTo>
                    <a:cubicBezTo>
                      <a:pt x="6" y="6"/>
                      <a:pt x="3" y="6"/>
                      <a:pt x="3" y="8"/>
                    </a:cubicBezTo>
                    <a:cubicBezTo>
                      <a:pt x="2" y="10"/>
                      <a:pt x="3" y="8"/>
                      <a:pt x="3" y="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0" name="Freeform 532">
                <a:extLst>
                  <a:ext uri="{FF2B5EF4-FFF2-40B4-BE49-F238E27FC236}">
                    <a16:creationId xmlns:a16="http://schemas.microsoft.com/office/drawing/2014/main" id="{6FAE7B4A-FD78-7A40-81ED-CC60EE269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56234" y="6704440"/>
                <a:ext cx="66879" cy="38227"/>
              </a:xfrm>
              <a:custGeom>
                <a:avLst/>
                <a:gdLst>
                  <a:gd name="T0" fmla="*/ 3 w 7"/>
                  <a:gd name="T1" fmla="*/ 4 h 4"/>
                  <a:gd name="T2" fmla="*/ 5 w 7"/>
                  <a:gd name="T3" fmla="*/ 1 h 4"/>
                  <a:gd name="T4" fmla="*/ 3 w 7"/>
                  <a:gd name="T5" fmla="*/ 4 h 4"/>
                  <a:gd name="T6" fmla="*/ 3 w 7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3" y="4"/>
                    </a:moveTo>
                    <a:cubicBezTo>
                      <a:pt x="0" y="4"/>
                      <a:pt x="3" y="0"/>
                      <a:pt x="5" y="1"/>
                    </a:cubicBezTo>
                    <a:cubicBezTo>
                      <a:pt x="7" y="1"/>
                      <a:pt x="4" y="4"/>
                      <a:pt x="3" y="4"/>
                    </a:cubicBezTo>
                    <a:cubicBezTo>
                      <a:pt x="2" y="4"/>
                      <a:pt x="4" y="4"/>
                      <a:pt x="3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1" name="Freeform 533">
                <a:extLst>
                  <a:ext uri="{FF2B5EF4-FFF2-40B4-BE49-F238E27FC236}">
                    <a16:creationId xmlns:a16="http://schemas.microsoft.com/office/drawing/2014/main" id="{638D11B7-20C3-1A40-93C0-21164AEC4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71518" y="6666212"/>
                <a:ext cx="140127" cy="66896"/>
              </a:xfrm>
              <a:custGeom>
                <a:avLst/>
                <a:gdLst>
                  <a:gd name="T0" fmla="*/ 11 w 15"/>
                  <a:gd name="T1" fmla="*/ 6 h 7"/>
                  <a:gd name="T2" fmla="*/ 10 w 15"/>
                  <a:gd name="T3" fmla="*/ 5 h 7"/>
                  <a:gd name="T4" fmla="*/ 7 w 15"/>
                  <a:gd name="T5" fmla="*/ 5 h 7"/>
                  <a:gd name="T6" fmla="*/ 3 w 15"/>
                  <a:gd name="T7" fmla="*/ 0 h 7"/>
                  <a:gd name="T8" fmla="*/ 6 w 15"/>
                  <a:gd name="T9" fmla="*/ 2 h 7"/>
                  <a:gd name="T10" fmla="*/ 8 w 15"/>
                  <a:gd name="T11" fmla="*/ 3 h 7"/>
                  <a:gd name="T12" fmla="*/ 15 w 15"/>
                  <a:gd name="T13" fmla="*/ 3 h 7"/>
                  <a:gd name="T14" fmla="*/ 11 w 15"/>
                  <a:gd name="T15" fmla="*/ 6 h 7"/>
                  <a:gd name="T16" fmla="*/ 11 w 15"/>
                  <a:gd name="T17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7">
                    <a:moveTo>
                      <a:pt x="11" y="6"/>
                    </a:moveTo>
                    <a:cubicBezTo>
                      <a:pt x="10" y="6"/>
                      <a:pt x="10" y="6"/>
                      <a:pt x="10" y="5"/>
                    </a:cubicBezTo>
                    <a:cubicBezTo>
                      <a:pt x="10" y="5"/>
                      <a:pt x="8" y="6"/>
                      <a:pt x="7" y="5"/>
                    </a:cubicBezTo>
                    <a:cubicBezTo>
                      <a:pt x="7" y="4"/>
                      <a:pt x="0" y="1"/>
                      <a:pt x="3" y="0"/>
                    </a:cubicBezTo>
                    <a:cubicBezTo>
                      <a:pt x="4" y="0"/>
                      <a:pt x="5" y="2"/>
                      <a:pt x="6" y="2"/>
                    </a:cubicBezTo>
                    <a:cubicBezTo>
                      <a:pt x="7" y="3"/>
                      <a:pt x="7" y="2"/>
                      <a:pt x="8" y="3"/>
                    </a:cubicBezTo>
                    <a:cubicBezTo>
                      <a:pt x="9" y="4"/>
                      <a:pt x="13" y="2"/>
                      <a:pt x="15" y="3"/>
                    </a:cubicBezTo>
                    <a:cubicBezTo>
                      <a:pt x="14" y="3"/>
                      <a:pt x="12" y="6"/>
                      <a:pt x="11" y="6"/>
                    </a:cubicBezTo>
                    <a:cubicBezTo>
                      <a:pt x="9" y="7"/>
                      <a:pt x="12" y="6"/>
                      <a:pt x="11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2" name="Freeform 534">
                <a:extLst>
                  <a:ext uri="{FF2B5EF4-FFF2-40B4-BE49-F238E27FC236}">
                    <a16:creationId xmlns:a16="http://schemas.microsoft.com/office/drawing/2014/main" id="{02D1F28A-EF27-BD4B-BDA1-D5CB29015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00184" y="6481449"/>
                <a:ext cx="146494" cy="73269"/>
              </a:xfrm>
              <a:custGeom>
                <a:avLst/>
                <a:gdLst>
                  <a:gd name="T0" fmla="*/ 13 w 16"/>
                  <a:gd name="T1" fmla="*/ 6 h 8"/>
                  <a:gd name="T2" fmla="*/ 0 w 16"/>
                  <a:gd name="T3" fmla="*/ 2 h 8"/>
                  <a:gd name="T4" fmla="*/ 13 w 16"/>
                  <a:gd name="T5" fmla="*/ 6 h 8"/>
                  <a:gd name="T6" fmla="*/ 13 w 16"/>
                  <a:gd name="T7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8">
                    <a:moveTo>
                      <a:pt x="13" y="6"/>
                    </a:moveTo>
                    <a:cubicBezTo>
                      <a:pt x="11" y="8"/>
                      <a:pt x="1" y="4"/>
                      <a:pt x="0" y="2"/>
                    </a:cubicBezTo>
                    <a:cubicBezTo>
                      <a:pt x="0" y="0"/>
                      <a:pt x="16" y="4"/>
                      <a:pt x="13" y="6"/>
                    </a:cubicBezTo>
                    <a:cubicBezTo>
                      <a:pt x="12" y="7"/>
                      <a:pt x="14" y="5"/>
                      <a:pt x="13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3" name="Freeform 535">
                <a:extLst>
                  <a:ext uri="{FF2B5EF4-FFF2-40B4-BE49-F238E27FC236}">
                    <a16:creationId xmlns:a16="http://schemas.microsoft.com/office/drawing/2014/main" id="{BFEDE6F4-7294-8C4A-B9BF-8AF8AC0E4A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2667" y="6385883"/>
                <a:ext cx="299364" cy="289884"/>
              </a:xfrm>
              <a:custGeom>
                <a:avLst/>
                <a:gdLst>
                  <a:gd name="T0" fmla="*/ 19 w 32"/>
                  <a:gd name="T1" fmla="*/ 1 h 31"/>
                  <a:gd name="T2" fmla="*/ 17 w 32"/>
                  <a:gd name="T3" fmla="*/ 0 h 31"/>
                  <a:gd name="T4" fmla="*/ 14 w 32"/>
                  <a:gd name="T5" fmla="*/ 2 h 31"/>
                  <a:gd name="T6" fmla="*/ 11 w 32"/>
                  <a:gd name="T7" fmla="*/ 5 h 31"/>
                  <a:gd name="T8" fmla="*/ 9 w 32"/>
                  <a:gd name="T9" fmla="*/ 7 h 31"/>
                  <a:gd name="T10" fmla="*/ 7 w 32"/>
                  <a:gd name="T11" fmla="*/ 13 h 31"/>
                  <a:gd name="T12" fmla="*/ 5 w 32"/>
                  <a:gd name="T13" fmla="*/ 17 h 31"/>
                  <a:gd name="T14" fmla="*/ 2 w 32"/>
                  <a:gd name="T15" fmla="*/ 19 h 31"/>
                  <a:gd name="T16" fmla="*/ 4 w 32"/>
                  <a:gd name="T17" fmla="*/ 21 h 31"/>
                  <a:gd name="T18" fmla="*/ 0 w 32"/>
                  <a:gd name="T19" fmla="*/ 25 h 31"/>
                  <a:gd name="T20" fmla="*/ 4 w 32"/>
                  <a:gd name="T21" fmla="*/ 25 h 31"/>
                  <a:gd name="T22" fmla="*/ 10 w 32"/>
                  <a:gd name="T23" fmla="*/ 26 h 31"/>
                  <a:gd name="T24" fmla="*/ 19 w 32"/>
                  <a:gd name="T25" fmla="*/ 27 h 31"/>
                  <a:gd name="T26" fmla="*/ 22 w 32"/>
                  <a:gd name="T27" fmla="*/ 26 h 31"/>
                  <a:gd name="T28" fmla="*/ 19 w 32"/>
                  <a:gd name="T29" fmla="*/ 30 h 31"/>
                  <a:gd name="T30" fmla="*/ 22 w 32"/>
                  <a:gd name="T31" fmla="*/ 28 h 31"/>
                  <a:gd name="T32" fmla="*/ 27 w 32"/>
                  <a:gd name="T33" fmla="*/ 26 h 31"/>
                  <a:gd name="T34" fmla="*/ 32 w 32"/>
                  <a:gd name="T35" fmla="*/ 20 h 31"/>
                  <a:gd name="T36" fmla="*/ 29 w 32"/>
                  <a:gd name="T37" fmla="*/ 20 h 31"/>
                  <a:gd name="T38" fmla="*/ 26 w 32"/>
                  <a:gd name="T39" fmla="*/ 18 h 31"/>
                  <a:gd name="T40" fmla="*/ 29 w 32"/>
                  <a:gd name="T41" fmla="*/ 15 h 31"/>
                  <a:gd name="T42" fmla="*/ 26 w 32"/>
                  <a:gd name="T43" fmla="*/ 15 h 31"/>
                  <a:gd name="T44" fmla="*/ 24 w 32"/>
                  <a:gd name="T45" fmla="*/ 13 h 31"/>
                  <a:gd name="T46" fmla="*/ 21 w 32"/>
                  <a:gd name="T47" fmla="*/ 16 h 31"/>
                  <a:gd name="T48" fmla="*/ 18 w 32"/>
                  <a:gd name="T49" fmla="*/ 13 h 31"/>
                  <a:gd name="T50" fmla="*/ 19 w 32"/>
                  <a:gd name="T51" fmla="*/ 11 h 31"/>
                  <a:gd name="T52" fmla="*/ 16 w 32"/>
                  <a:gd name="T53" fmla="*/ 9 h 31"/>
                  <a:gd name="T54" fmla="*/ 14 w 32"/>
                  <a:gd name="T55" fmla="*/ 12 h 31"/>
                  <a:gd name="T56" fmla="*/ 16 w 32"/>
                  <a:gd name="T57" fmla="*/ 7 h 31"/>
                  <a:gd name="T58" fmla="*/ 18 w 32"/>
                  <a:gd name="T59" fmla="*/ 4 h 31"/>
                  <a:gd name="T60" fmla="*/ 18 w 32"/>
                  <a:gd name="T61" fmla="*/ 2 h 31"/>
                  <a:gd name="T62" fmla="*/ 19 w 32"/>
                  <a:gd name="T63" fmla="*/ 1 h 31"/>
                  <a:gd name="T64" fmla="*/ 19 w 32"/>
                  <a:gd name="T6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" h="31">
                    <a:moveTo>
                      <a:pt x="19" y="1"/>
                    </a:moveTo>
                    <a:cubicBezTo>
                      <a:pt x="20" y="0"/>
                      <a:pt x="17" y="0"/>
                      <a:pt x="17" y="0"/>
                    </a:cubicBezTo>
                    <a:cubicBezTo>
                      <a:pt x="16" y="0"/>
                      <a:pt x="15" y="1"/>
                      <a:pt x="14" y="2"/>
                    </a:cubicBezTo>
                    <a:cubicBezTo>
                      <a:pt x="13" y="3"/>
                      <a:pt x="12" y="4"/>
                      <a:pt x="11" y="5"/>
                    </a:cubicBezTo>
                    <a:cubicBezTo>
                      <a:pt x="11" y="6"/>
                      <a:pt x="10" y="7"/>
                      <a:pt x="9" y="7"/>
                    </a:cubicBezTo>
                    <a:cubicBezTo>
                      <a:pt x="9" y="9"/>
                      <a:pt x="8" y="11"/>
                      <a:pt x="7" y="13"/>
                    </a:cubicBezTo>
                    <a:cubicBezTo>
                      <a:pt x="7" y="15"/>
                      <a:pt x="6" y="16"/>
                      <a:pt x="5" y="17"/>
                    </a:cubicBezTo>
                    <a:cubicBezTo>
                      <a:pt x="4" y="18"/>
                      <a:pt x="2" y="19"/>
                      <a:pt x="2" y="19"/>
                    </a:cubicBezTo>
                    <a:cubicBezTo>
                      <a:pt x="2" y="20"/>
                      <a:pt x="4" y="20"/>
                      <a:pt x="4" y="21"/>
                    </a:cubicBezTo>
                    <a:cubicBezTo>
                      <a:pt x="4" y="22"/>
                      <a:pt x="0" y="24"/>
                      <a:pt x="0" y="25"/>
                    </a:cubicBezTo>
                    <a:cubicBezTo>
                      <a:pt x="0" y="27"/>
                      <a:pt x="3" y="26"/>
                      <a:pt x="4" y="25"/>
                    </a:cubicBezTo>
                    <a:cubicBezTo>
                      <a:pt x="6" y="25"/>
                      <a:pt x="8" y="26"/>
                      <a:pt x="10" y="26"/>
                    </a:cubicBezTo>
                    <a:cubicBezTo>
                      <a:pt x="13" y="27"/>
                      <a:pt x="16" y="26"/>
                      <a:pt x="19" y="27"/>
                    </a:cubicBezTo>
                    <a:cubicBezTo>
                      <a:pt x="19" y="27"/>
                      <a:pt x="22" y="25"/>
                      <a:pt x="22" y="26"/>
                    </a:cubicBezTo>
                    <a:cubicBezTo>
                      <a:pt x="22" y="27"/>
                      <a:pt x="19" y="30"/>
                      <a:pt x="19" y="30"/>
                    </a:cubicBezTo>
                    <a:cubicBezTo>
                      <a:pt x="20" y="31"/>
                      <a:pt x="22" y="28"/>
                      <a:pt x="22" y="28"/>
                    </a:cubicBezTo>
                    <a:cubicBezTo>
                      <a:pt x="24" y="27"/>
                      <a:pt x="26" y="27"/>
                      <a:pt x="27" y="26"/>
                    </a:cubicBezTo>
                    <a:cubicBezTo>
                      <a:pt x="27" y="25"/>
                      <a:pt x="32" y="20"/>
                      <a:pt x="32" y="20"/>
                    </a:cubicBezTo>
                    <a:cubicBezTo>
                      <a:pt x="31" y="19"/>
                      <a:pt x="30" y="20"/>
                      <a:pt x="29" y="20"/>
                    </a:cubicBezTo>
                    <a:cubicBezTo>
                      <a:pt x="29" y="20"/>
                      <a:pt x="26" y="18"/>
                      <a:pt x="26" y="18"/>
                    </a:cubicBezTo>
                    <a:cubicBezTo>
                      <a:pt x="26" y="17"/>
                      <a:pt x="30" y="16"/>
                      <a:pt x="29" y="15"/>
                    </a:cubicBezTo>
                    <a:cubicBezTo>
                      <a:pt x="29" y="14"/>
                      <a:pt x="27" y="15"/>
                      <a:pt x="26" y="15"/>
                    </a:cubicBezTo>
                    <a:cubicBezTo>
                      <a:pt x="25" y="15"/>
                      <a:pt x="25" y="13"/>
                      <a:pt x="24" y="13"/>
                    </a:cubicBezTo>
                    <a:cubicBezTo>
                      <a:pt x="24" y="13"/>
                      <a:pt x="21" y="16"/>
                      <a:pt x="21" y="16"/>
                    </a:cubicBezTo>
                    <a:cubicBezTo>
                      <a:pt x="20" y="14"/>
                      <a:pt x="20" y="14"/>
                      <a:pt x="18" y="13"/>
                    </a:cubicBezTo>
                    <a:cubicBezTo>
                      <a:pt x="16" y="12"/>
                      <a:pt x="19" y="12"/>
                      <a:pt x="19" y="11"/>
                    </a:cubicBezTo>
                    <a:cubicBezTo>
                      <a:pt x="19" y="11"/>
                      <a:pt x="17" y="9"/>
                      <a:pt x="16" y="9"/>
                    </a:cubicBezTo>
                    <a:cubicBezTo>
                      <a:pt x="16" y="10"/>
                      <a:pt x="14" y="13"/>
                      <a:pt x="14" y="12"/>
                    </a:cubicBezTo>
                    <a:cubicBezTo>
                      <a:pt x="12" y="11"/>
                      <a:pt x="15" y="7"/>
                      <a:pt x="16" y="7"/>
                    </a:cubicBezTo>
                    <a:cubicBezTo>
                      <a:pt x="17" y="6"/>
                      <a:pt x="17" y="5"/>
                      <a:pt x="18" y="4"/>
                    </a:cubicBezTo>
                    <a:cubicBezTo>
                      <a:pt x="18" y="3"/>
                      <a:pt x="18" y="2"/>
                      <a:pt x="18" y="2"/>
                    </a:cubicBezTo>
                    <a:cubicBezTo>
                      <a:pt x="18" y="2"/>
                      <a:pt x="19" y="1"/>
                      <a:pt x="19" y="1"/>
                    </a:cubicBezTo>
                    <a:cubicBezTo>
                      <a:pt x="20" y="0"/>
                      <a:pt x="19" y="1"/>
                      <a:pt x="19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4" name="Freeform 536">
                <a:extLst>
                  <a:ext uri="{FF2B5EF4-FFF2-40B4-BE49-F238E27FC236}">
                    <a16:creationId xmlns:a16="http://schemas.microsoft.com/office/drawing/2014/main" id="{600BEE12-5E41-D841-9FAA-328175C26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74706" y="6592943"/>
                <a:ext cx="76432" cy="92380"/>
              </a:xfrm>
              <a:custGeom>
                <a:avLst/>
                <a:gdLst>
                  <a:gd name="T0" fmla="*/ 6 w 8"/>
                  <a:gd name="T1" fmla="*/ 1 h 10"/>
                  <a:gd name="T2" fmla="*/ 1 w 8"/>
                  <a:gd name="T3" fmla="*/ 9 h 10"/>
                  <a:gd name="T4" fmla="*/ 4 w 8"/>
                  <a:gd name="T5" fmla="*/ 7 h 10"/>
                  <a:gd name="T6" fmla="*/ 3 w 8"/>
                  <a:gd name="T7" fmla="*/ 10 h 10"/>
                  <a:gd name="T8" fmla="*/ 6 w 8"/>
                  <a:gd name="T9" fmla="*/ 8 h 10"/>
                  <a:gd name="T10" fmla="*/ 8 w 8"/>
                  <a:gd name="T11" fmla="*/ 4 h 10"/>
                  <a:gd name="T12" fmla="*/ 5 w 8"/>
                  <a:gd name="T13" fmla="*/ 4 h 10"/>
                  <a:gd name="T14" fmla="*/ 6 w 8"/>
                  <a:gd name="T15" fmla="*/ 1 h 10"/>
                  <a:gd name="T16" fmla="*/ 6 w 8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0">
                    <a:moveTo>
                      <a:pt x="6" y="1"/>
                    </a:moveTo>
                    <a:cubicBezTo>
                      <a:pt x="5" y="2"/>
                      <a:pt x="0" y="6"/>
                      <a:pt x="1" y="9"/>
                    </a:cubicBezTo>
                    <a:cubicBezTo>
                      <a:pt x="1" y="9"/>
                      <a:pt x="3" y="6"/>
                      <a:pt x="4" y="7"/>
                    </a:cubicBezTo>
                    <a:cubicBezTo>
                      <a:pt x="4" y="7"/>
                      <a:pt x="3" y="10"/>
                      <a:pt x="3" y="10"/>
                    </a:cubicBezTo>
                    <a:cubicBezTo>
                      <a:pt x="4" y="10"/>
                      <a:pt x="6" y="9"/>
                      <a:pt x="6" y="8"/>
                    </a:cubicBezTo>
                    <a:cubicBezTo>
                      <a:pt x="6" y="7"/>
                      <a:pt x="7" y="6"/>
                      <a:pt x="8" y="4"/>
                    </a:cubicBezTo>
                    <a:cubicBezTo>
                      <a:pt x="8" y="2"/>
                      <a:pt x="6" y="4"/>
                      <a:pt x="5" y="4"/>
                    </a:cubicBezTo>
                    <a:cubicBezTo>
                      <a:pt x="6" y="4"/>
                      <a:pt x="6" y="0"/>
                      <a:pt x="6" y="1"/>
                    </a:cubicBezTo>
                    <a:cubicBezTo>
                      <a:pt x="5" y="1"/>
                      <a:pt x="7" y="0"/>
                      <a:pt x="6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5" name="Freeform 537">
                <a:extLst>
                  <a:ext uri="{FF2B5EF4-FFF2-40B4-BE49-F238E27FC236}">
                    <a16:creationId xmlns:a16="http://schemas.microsoft.com/office/drawing/2014/main" id="{16BBE99F-1FCE-4C45-A5C3-FFE3968EA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2415" y="5694619"/>
                <a:ext cx="28662" cy="54153"/>
              </a:xfrm>
              <a:custGeom>
                <a:avLst/>
                <a:gdLst>
                  <a:gd name="T0" fmla="*/ 3 w 3"/>
                  <a:gd name="T1" fmla="*/ 4 h 6"/>
                  <a:gd name="T2" fmla="*/ 1 w 3"/>
                  <a:gd name="T3" fmla="*/ 1 h 6"/>
                  <a:gd name="T4" fmla="*/ 1 w 3"/>
                  <a:gd name="T5" fmla="*/ 2 h 6"/>
                  <a:gd name="T6" fmla="*/ 0 w 3"/>
                  <a:gd name="T7" fmla="*/ 2 h 6"/>
                  <a:gd name="T8" fmla="*/ 3 w 3"/>
                  <a:gd name="T9" fmla="*/ 4 h 6"/>
                  <a:gd name="T10" fmla="*/ 3 w 3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6">
                    <a:moveTo>
                      <a:pt x="3" y="4"/>
                    </a:moveTo>
                    <a:cubicBezTo>
                      <a:pt x="3" y="3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3" y="6"/>
                      <a:pt x="3" y="4"/>
                    </a:cubicBezTo>
                    <a:cubicBezTo>
                      <a:pt x="3" y="3"/>
                      <a:pt x="3" y="6"/>
                      <a:pt x="3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6" name="Freeform 538">
                <a:extLst>
                  <a:ext uri="{FF2B5EF4-FFF2-40B4-BE49-F238E27FC236}">
                    <a16:creationId xmlns:a16="http://schemas.microsoft.com/office/drawing/2014/main" id="{10BF18CB-3E62-344B-A38A-C2B02B7DA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12288" y="5787002"/>
                <a:ext cx="28662" cy="28669"/>
              </a:xfrm>
              <a:custGeom>
                <a:avLst/>
                <a:gdLst>
                  <a:gd name="T0" fmla="*/ 2 w 3"/>
                  <a:gd name="T1" fmla="*/ 1 h 3"/>
                  <a:gd name="T2" fmla="*/ 0 w 3"/>
                  <a:gd name="T3" fmla="*/ 2 h 3"/>
                  <a:gd name="T4" fmla="*/ 2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2" y="0"/>
                      <a:pt x="0" y="2"/>
                      <a:pt x="0" y="2"/>
                    </a:cubicBezTo>
                    <a:cubicBezTo>
                      <a:pt x="1" y="3"/>
                      <a:pt x="3" y="2"/>
                      <a:pt x="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7" name="Freeform 539">
                <a:extLst>
                  <a:ext uri="{FF2B5EF4-FFF2-40B4-BE49-F238E27FC236}">
                    <a16:creationId xmlns:a16="http://schemas.microsoft.com/office/drawing/2014/main" id="{048215A2-BAF8-2F40-9BC9-9B0C25DAF7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68973" y="6283947"/>
                <a:ext cx="63695" cy="38227"/>
              </a:xfrm>
              <a:custGeom>
                <a:avLst/>
                <a:gdLst>
                  <a:gd name="T0" fmla="*/ 7 w 7"/>
                  <a:gd name="T1" fmla="*/ 3 h 4"/>
                  <a:gd name="T2" fmla="*/ 1 w 7"/>
                  <a:gd name="T3" fmla="*/ 1 h 4"/>
                  <a:gd name="T4" fmla="*/ 7 w 7"/>
                  <a:gd name="T5" fmla="*/ 3 h 4"/>
                  <a:gd name="T6" fmla="*/ 7 w 7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7" y="3"/>
                    </a:moveTo>
                    <a:cubicBezTo>
                      <a:pt x="7" y="0"/>
                      <a:pt x="3" y="0"/>
                      <a:pt x="1" y="1"/>
                    </a:cubicBezTo>
                    <a:cubicBezTo>
                      <a:pt x="0" y="1"/>
                      <a:pt x="7" y="4"/>
                      <a:pt x="7" y="3"/>
                    </a:cubicBezTo>
                    <a:cubicBezTo>
                      <a:pt x="7" y="0"/>
                      <a:pt x="7" y="4"/>
                      <a:pt x="7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8" name="Freeform 540">
                <a:extLst>
                  <a:ext uri="{FF2B5EF4-FFF2-40B4-BE49-F238E27FC236}">
                    <a16:creationId xmlns:a16="http://schemas.microsoft.com/office/drawing/2014/main" id="{49AE166F-3A4E-0E43-9CCE-2974F73B1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70882" y="6057774"/>
                <a:ext cx="57323" cy="57338"/>
              </a:xfrm>
              <a:custGeom>
                <a:avLst/>
                <a:gdLst>
                  <a:gd name="T0" fmla="*/ 3 w 6"/>
                  <a:gd name="T1" fmla="*/ 5 h 6"/>
                  <a:gd name="T2" fmla="*/ 0 w 6"/>
                  <a:gd name="T3" fmla="*/ 3 h 6"/>
                  <a:gd name="T4" fmla="*/ 4 w 6"/>
                  <a:gd name="T5" fmla="*/ 2 h 6"/>
                  <a:gd name="T6" fmla="*/ 3 w 6"/>
                  <a:gd name="T7" fmla="*/ 5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2" y="4"/>
                      <a:pt x="1" y="4"/>
                      <a:pt x="0" y="3"/>
                    </a:cubicBezTo>
                    <a:cubicBezTo>
                      <a:pt x="1" y="3"/>
                      <a:pt x="3" y="0"/>
                      <a:pt x="4" y="2"/>
                    </a:cubicBezTo>
                    <a:cubicBezTo>
                      <a:pt x="6" y="3"/>
                      <a:pt x="5" y="6"/>
                      <a:pt x="3" y="5"/>
                    </a:cubicBezTo>
                    <a:cubicBezTo>
                      <a:pt x="2" y="4"/>
                      <a:pt x="4" y="6"/>
                      <a:pt x="3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9" name="Freeform 541">
                <a:extLst>
                  <a:ext uri="{FF2B5EF4-FFF2-40B4-BE49-F238E27FC236}">
                    <a16:creationId xmlns:a16="http://schemas.microsoft.com/office/drawing/2014/main" id="{3A614006-6725-7F40-ACE0-3FF202209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2221" y="5656392"/>
                <a:ext cx="57323" cy="66896"/>
              </a:xfrm>
              <a:custGeom>
                <a:avLst/>
                <a:gdLst>
                  <a:gd name="T0" fmla="*/ 3 w 6"/>
                  <a:gd name="T1" fmla="*/ 6 h 7"/>
                  <a:gd name="T2" fmla="*/ 4 w 6"/>
                  <a:gd name="T3" fmla="*/ 1 h 7"/>
                  <a:gd name="T4" fmla="*/ 3 w 6"/>
                  <a:gd name="T5" fmla="*/ 6 h 7"/>
                  <a:gd name="T6" fmla="*/ 3 w 6"/>
                  <a:gd name="T7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3" y="6"/>
                    </a:moveTo>
                    <a:cubicBezTo>
                      <a:pt x="0" y="7"/>
                      <a:pt x="1" y="0"/>
                      <a:pt x="4" y="1"/>
                    </a:cubicBezTo>
                    <a:cubicBezTo>
                      <a:pt x="6" y="1"/>
                      <a:pt x="5" y="6"/>
                      <a:pt x="3" y="6"/>
                    </a:cubicBezTo>
                    <a:cubicBezTo>
                      <a:pt x="2" y="6"/>
                      <a:pt x="6" y="6"/>
                      <a:pt x="3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0" name="Freeform 542">
                <a:extLst>
                  <a:ext uri="{FF2B5EF4-FFF2-40B4-BE49-F238E27FC236}">
                    <a16:creationId xmlns:a16="http://schemas.microsoft.com/office/drawing/2014/main" id="{FC92CACB-5F02-9843-9E89-31AADA805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2985" y="5618166"/>
                <a:ext cx="111465" cy="57338"/>
              </a:xfrm>
              <a:custGeom>
                <a:avLst/>
                <a:gdLst>
                  <a:gd name="T0" fmla="*/ 4 w 12"/>
                  <a:gd name="T1" fmla="*/ 6 h 6"/>
                  <a:gd name="T2" fmla="*/ 1 w 12"/>
                  <a:gd name="T3" fmla="*/ 3 h 6"/>
                  <a:gd name="T4" fmla="*/ 8 w 12"/>
                  <a:gd name="T5" fmla="*/ 0 h 6"/>
                  <a:gd name="T6" fmla="*/ 4 w 12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6">
                    <a:moveTo>
                      <a:pt x="4" y="6"/>
                    </a:moveTo>
                    <a:cubicBezTo>
                      <a:pt x="2" y="6"/>
                      <a:pt x="0" y="5"/>
                      <a:pt x="1" y="3"/>
                    </a:cubicBezTo>
                    <a:cubicBezTo>
                      <a:pt x="2" y="1"/>
                      <a:pt x="5" y="1"/>
                      <a:pt x="8" y="0"/>
                    </a:cubicBezTo>
                    <a:cubicBezTo>
                      <a:pt x="12" y="0"/>
                      <a:pt x="6" y="6"/>
                      <a:pt x="4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1" name="Freeform 543">
                <a:extLst>
                  <a:ext uri="{FF2B5EF4-FFF2-40B4-BE49-F238E27FC236}">
                    <a16:creationId xmlns:a16="http://schemas.microsoft.com/office/drawing/2014/main" id="{85F6F111-BE4B-3D42-B0C1-5ED0F1ECEB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18653" y="5583125"/>
                <a:ext cx="63695" cy="25484"/>
              </a:xfrm>
              <a:custGeom>
                <a:avLst/>
                <a:gdLst>
                  <a:gd name="T0" fmla="*/ 5 w 7"/>
                  <a:gd name="T1" fmla="*/ 3 h 3"/>
                  <a:gd name="T2" fmla="*/ 3 w 7"/>
                  <a:gd name="T3" fmla="*/ 0 h 3"/>
                  <a:gd name="T4" fmla="*/ 7 w 7"/>
                  <a:gd name="T5" fmla="*/ 1 h 3"/>
                  <a:gd name="T6" fmla="*/ 5 w 7"/>
                  <a:gd name="T7" fmla="*/ 3 h 3"/>
                  <a:gd name="T8" fmla="*/ 5 w 7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5" y="3"/>
                    </a:moveTo>
                    <a:cubicBezTo>
                      <a:pt x="4" y="3"/>
                      <a:pt x="0" y="0"/>
                      <a:pt x="3" y="0"/>
                    </a:cubicBezTo>
                    <a:cubicBezTo>
                      <a:pt x="4" y="0"/>
                      <a:pt x="6" y="0"/>
                      <a:pt x="7" y="1"/>
                    </a:cubicBezTo>
                    <a:cubicBezTo>
                      <a:pt x="7" y="1"/>
                      <a:pt x="6" y="3"/>
                      <a:pt x="5" y="3"/>
                    </a:cubicBezTo>
                    <a:cubicBezTo>
                      <a:pt x="4" y="3"/>
                      <a:pt x="7" y="3"/>
                      <a:pt x="5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2" name="Freeform 544">
                <a:extLst>
                  <a:ext uri="{FF2B5EF4-FFF2-40B4-BE49-F238E27FC236}">
                    <a16:creationId xmlns:a16="http://schemas.microsoft.com/office/drawing/2014/main" id="{3D144A33-CD88-904A-ACEF-E21F066185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3748" y="5395178"/>
                <a:ext cx="318472" cy="222990"/>
              </a:xfrm>
              <a:custGeom>
                <a:avLst/>
                <a:gdLst>
                  <a:gd name="T0" fmla="*/ 31 w 34"/>
                  <a:gd name="T1" fmla="*/ 21 h 24"/>
                  <a:gd name="T2" fmla="*/ 25 w 34"/>
                  <a:gd name="T3" fmla="*/ 18 h 24"/>
                  <a:gd name="T4" fmla="*/ 24 w 34"/>
                  <a:gd name="T5" fmla="*/ 16 h 24"/>
                  <a:gd name="T6" fmla="*/ 22 w 34"/>
                  <a:gd name="T7" fmla="*/ 17 h 24"/>
                  <a:gd name="T8" fmla="*/ 18 w 34"/>
                  <a:gd name="T9" fmla="*/ 16 h 24"/>
                  <a:gd name="T10" fmla="*/ 16 w 34"/>
                  <a:gd name="T11" fmla="*/ 19 h 24"/>
                  <a:gd name="T12" fmla="*/ 11 w 34"/>
                  <a:gd name="T13" fmla="*/ 23 h 24"/>
                  <a:gd name="T14" fmla="*/ 8 w 34"/>
                  <a:gd name="T15" fmla="*/ 19 h 24"/>
                  <a:gd name="T16" fmla="*/ 2 w 34"/>
                  <a:gd name="T17" fmla="*/ 19 h 24"/>
                  <a:gd name="T18" fmla="*/ 4 w 34"/>
                  <a:gd name="T19" fmla="*/ 16 h 24"/>
                  <a:gd name="T20" fmla="*/ 5 w 34"/>
                  <a:gd name="T21" fmla="*/ 10 h 24"/>
                  <a:gd name="T22" fmla="*/ 6 w 34"/>
                  <a:gd name="T23" fmla="*/ 3 h 24"/>
                  <a:gd name="T24" fmla="*/ 11 w 34"/>
                  <a:gd name="T25" fmla="*/ 3 h 24"/>
                  <a:gd name="T26" fmla="*/ 12 w 34"/>
                  <a:gd name="T27" fmla="*/ 5 h 24"/>
                  <a:gd name="T28" fmla="*/ 14 w 34"/>
                  <a:gd name="T29" fmla="*/ 4 h 24"/>
                  <a:gd name="T30" fmla="*/ 17 w 34"/>
                  <a:gd name="T31" fmla="*/ 6 h 24"/>
                  <a:gd name="T32" fmla="*/ 20 w 34"/>
                  <a:gd name="T33" fmla="*/ 7 h 24"/>
                  <a:gd name="T34" fmla="*/ 25 w 34"/>
                  <a:gd name="T35" fmla="*/ 10 h 24"/>
                  <a:gd name="T36" fmla="*/ 28 w 34"/>
                  <a:gd name="T37" fmla="*/ 15 h 24"/>
                  <a:gd name="T38" fmla="*/ 30 w 34"/>
                  <a:gd name="T39" fmla="*/ 15 h 24"/>
                  <a:gd name="T40" fmla="*/ 33 w 34"/>
                  <a:gd name="T41" fmla="*/ 17 h 24"/>
                  <a:gd name="T42" fmla="*/ 34 w 34"/>
                  <a:gd name="T43" fmla="*/ 18 h 24"/>
                  <a:gd name="T44" fmla="*/ 31 w 34"/>
                  <a:gd name="T45" fmla="*/ 21 h 24"/>
                  <a:gd name="T46" fmla="*/ 31 w 34"/>
                  <a:gd name="T47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4" h="24">
                    <a:moveTo>
                      <a:pt x="31" y="21"/>
                    </a:moveTo>
                    <a:cubicBezTo>
                      <a:pt x="30" y="20"/>
                      <a:pt x="27" y="19"/>
                      <a:pt x="25" y="18"/>
                    </a:cubicBezTo>
                    <a:cubicBezTo>
                      <a:pt x="24" y="18"/>
                      <a:pt x="25" y="17"/>
                      <a:pt x="24" y="16"/>
                    </a:cubicBezTo>
                    <a:cubicBezTo>
                      <a:pt x="24" y="16"/>
                      <a:pt x="22" y="17"/>
                      <a:pt x="22" y="17"/>
                    </a:cubicBezTo>
                    <a:cubicBezTo>
                      <a:pt x="20" y="17"/>
                      <a:pt x="20" y="15"/>
                      <a:pt x="18" y="16"/>
                    </a:cubicBezTo>
                    <a:cubicBezTo>
                      <a:pt x="18" y="17"/>
                      <a:pt x="17" y="18"/>
                      <a:pt x="16" y="19"/>
                    </a:cubicBezTo>
                    <a:cubicBezTo>
                      <a:pt x="14" y="20"/>
                      <a:pt x="13" y="22"/>
                      <a:pt x="11" y="23"/>
                    </a:cubicBezTo>
                    <a:cubicBezTo>
                      <a:pt x="8" y="24"/>
                      <a:pt x="10" y="20"/>
                      <a:pt x="8" y="19"/>
                    </a:cubicBezTo>
                    <a:cubicBezTo>
                      <a:pt x="8" y="18"/>
                      <a:pt x="3" y="19"/>
                      <a:pt x="2" y="19"/>
                    </a:cubicBezTo>
                    <a:cubicBezTo>
                      <a:pt x="0" y="19"/>
                      <a:pt x="4" y="16"/>
                      <a:pt x="4" y="16"/>
                    </a:cubicBezTo>
                    <a:cubicBezTo>
                      <a:pt x="6" y="14"/>
                      <a:pt x="5" y="12"/>
                      <a:pt x="5" y="10"/>
                    </a:cubicBezTo>
                    <a:cubicBezTo>
                      <a:pt x="5" y="8"/>
                      <a:pt x="5" y="5"/>
                      <a:pt x="6" y="3"/>
                    </a:cubicBezTo>
                    <a:cubicBezTo>
                      <a:pt x="7" y="0"/>
                      <a:pt x="10" y="0"/>
                      <a:pt x="11" y="3"/>
                    </a:cubicBezTo>
                    <a:cubicBezTo>
                      <a:pt x="11" y="4"/>
                      <a:pt x="11" y="6"/>
                      <a:pt x="12" y="5"/>
                    </a:cubicBezTo>
                    <a:cubicBezTo>
                      <a:pt x="13" y="5"/>
                      <a:pt x="13" y="4"/>
                      <a:pt x="14" y="4"/>
                    </a:cubicBezTo>
                    <a:cubicBezTo>
                      <a:pt x="15" y="5"/>
                      <a:pt x="16" y="6"/>
                      <a:pt x="17" y="6"/>
                    </a:cubicBezTo>
                    <a:cubicBezTo>
                      <a:pt x="18" y="7"/>
                      <a:pt x="19" y="7"/>
                      <a:pt x="20" y="7"/>
                    </a:cubicBezTo>
                    <a:cubicBezTo>
                      <a:pt x="21" y="8"/>
                      <a:pt x="23" y="9"/>
                      <a:pt x="25" y="10"/>
                    </a:cubicBezTo>
                    <a:cubicBezTo>
                      <a:pt x="28" y="11"/>
                      <a:pt x="28" y="12"/>
                      <a:pt x="28" y="15"/>
                    </a:cubicBezTo>
                    <a:cubicBezTo>
                      <a:pt x="28" y="16"/>
                      <a:pt x="30" y="16"/>
                      <a:pt x="30" y="15"/>
                    </a:cubicBezTo>
                    <a:cubicBezTo>
                      <a:pt x="32" y="15"/>
                      <a:pt x="32" y="16"/>
                      <a:pt x="33" y="17"/>
                    </a:cubicBezTo>
                    <a:cubicBezTo>
                      <a:pt x="34" y="17"/>
                      <a:pt x="34" y="17"/>
                      <a:pt x="34" y="18"/>
                    </a:cubicBezTo>
                    <a:cubicBezTo>
                      <a:pt x="33" y="19"/>
                      <a:pt x="33" y="21"/>
                      <a:pt x="31" y="21"/>
                    </a:cubicBezTo>
                    <a:cubicBezTo>
                      <a:pt x="30" y="20"/>
                      <a:pt x="33" y="21"/>
                      <a:pt x="31" y="2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3" name="Freeform 545">
                <a:extLst>
                  <a:ext uri="{FF2B5EF4-FFF2-40B4-BE49-F238E27FC236}">
                    <a16:creationId xmlns:a16="http://schemas.microsoft.com/office/drawing/2014/main" id="{5FE3CC12-A558-AA42-ACAF-5FFCAECF5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47956" y="5376063"/>
                <a:ext cx="63695" cy="47785"/>
              </a:xfrm>
              <a:custGeom>
                <a:avLst/>
                <a:gdLst>
                  <a:gd name="T0" fmla="*/ 5 w 7"/>
                  <a:gd name="T1" fmla="*/ 4 h 5"/>
                  <a:gd name="T2" fmla="*/ 1 w 7"/>
                  <a:gd name="T3" fmla="*/ 0 h 5"/>
                  <a:gd name="T4" fmla="*/ 5 w 7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5" y="4"/>
                    </a:moveTo>
                    <a:cubicBezTo>
                      <a:pt x="3" y="5"/>
                      <a:pt x="0" y="0"/>
                      <a:pt x="1" y="0"/>
                    </a:cubicBezTo>
                    <a:cubicBezTo>
                      <a:pt x="2" y="1"/>
                      <a:pt x="7" y="3"/>
                      <a:pt x="5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4" name="Freeform 546">
                <a:extLst>
                  <a:ext uri="{FF2B5EF4-FFF2-40B4-BE49-F238E27FC236}">
                    <a16:creationId xmlns:a16="http://schemas.microsoft.com/office/drawing/2014/main" id="{5B40B933-F947-254F-9FC9-29B517A75F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8844" y="5385621"/>
                <a:ext cx="35033" cy="47785"/>
              </a:xfrm>
              <a:custGeom>
                <a:avLst/>
                <a:gdLst>
                  <a:gd name="T0" fmla="*/ 3 w 4"/>
                  <a:gd name="T1" fmla="*/ 4 h 5"/>
                  <a:gd name="T2" fmla="*/ 0 w 4"/>
                  <a:gd name="T3" fmla="*/ 1 h 5"/>
                  <a:gd name="T4" fmla="*/ 3 w 4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3" y="4"/>
                    </a:moveTo>
                    <a:cubicBezTo>
                      <a:pt x="1" y="5"/>
                      <a:pt x="0" y="2"/>
                      <a:pt x="0" y="1"/>
                    </a:cubicBezTo>
                    <a:cubicBezTo>
                      <a:pt x="1" y="0"/>
                      <a:pt x="4" y="3"/>
                      <a:pt x="3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5" name="Freeform 547">
                <a:extLst>
                  <a:ext uri="{FF2B5EF4-FFF2-40B4-BE49-F238E27FC236}">
                    <a16:creationId xmlns:a16="http://schemas.microsoft.com/office/drawing/2014/main" id="{D8436FC9-F486-3A44-AB19-76CCAE41A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2856" y="5207233"/>
                <a:ext cx="28662" cy="57338"/>
              </a:xfrm>
              <a:custGeom>
                <a:avLst/>
                <a:gdLst>
                  <a:gd name="T0" fmla="*/ 3 w 3"/>
                  <a:gd name="T1" fmla="*/ 5 h 6"/>
                  <a:gd name="T2" fmla="*/ 3 w 3"/>
                  <a:gd name="T3" fmla="*/ 2 h 6"/>
                  <a:gd name="T4" fmla="*/ 1 w 3"/>
                  <a:gd name="T5" fmla="*/ 1 h 6"/>
                  <a:gd name="T6" fmla="*/ 1 w 3"/>
                  <a:gd name="T7" fmla="*/ 4 h 6"/>
                  <a:gd name="T8" fmla="*/ 3 w 3"/>
                  <a:gd name="T9" fmla="*/ 5 h 6"/>
                  <a:gd name="T10" fmla="*/ 3 w 3"/>
                  <a:gd name="T11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6">
                    <a:moveTo>
                      <a:pt x="3" y="5"/>
                    </a:moveTo>
                    <a:cubicBezTo>
                      <a:pt x="3" y="4"/>
                      <a:pt x="3" y="3"/>
                      <a:pt x="3" y="2"/>
                    </a:cubicBezTo>
                    <a:cubicBezTo>
                      <a:pt x="3" y="2"/>
                      <a:pt x="1" y="0"/>
                      <a:pt x="1" y="1"/>
                    </a:cubicBezTo>
                    <a:cubicBezTo>
                      <a:pt x="1" y="2"/>
                      <a:pt x="0" y="4"/>
                      <a:pt x="1" y="4"/>
                    </a:cubicBezTo>
                    <a:cubicBezTo>
                      <a:pt x="1" y="5"/>
                      <a:pt x="2" y="6"/>
                      <a:pt x="3" y="5"/>
                    </a:cubicBezTo>
                    <a:cubicBezTo>
                      <a:pt x="3" y="4"/>
                      <a:pt x="2" y="6"/>
                      <a:pt x="3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6" name="Freeform 548">
                <a:extLst>
                  <a:ext uri="{FF2B5EF4-FFF2-40B4-BE49-F238E27FC236}">
                    <a16:creationId xmlns:a16="http://schemas.microsoft.com/office/drawing/2014/main" id="{A8455B84-FE63-5A4C-B598-CB465277E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2730" y="4719845"/>
                <a:ext cx="1343950" cy="984332"/>
              </a:xfrm>
              <a:custGeom>
                <a:avLst/>
                <a:gdLst>
                  <a:gd name="T0" fmla="*/ 63 w 144"/>
                  <a:gd name="T1" fmla="*/ 86 h 105"/>
                  <a:gd name="T2" fmla="*/ 81 w 144"/>
                  <a:gd name="T3" fmla="*/ 76 h 105"/>
                  <a:gd name="T4" fmla="*/ 91 w 144"/>
                  <a:gd name="T5" fmla="*/ 67 h 105"/>
                  <a:gd name="T6" fmla="*/ 103 w 144"/>
                  <a:gd name="T7" fmla="*/ 68 h 105"/>
                  <a:gd name="T8" fmla="*/ 87 w 144"/>
                  <a:gd name="T9" fmla="*/ 66 h 105"/>
                  <a:gd name="T10" fmla="*/ 80 w 144"/>
                  <a:gd name="T11" fmla="*/ 48 h 105"/>
                  <a:gd name="T12" fmla="*/ 67 w 144"/>
                  <a:gd name="T13" fmla="*/ 49 h 105"/>
                  <a:gd name="T14" fmla="*/ 64 w 144"/>
                  <a:gd name="T15" fmla="*/ 40 h 105"/>
                  <a:gd name="T16" fmla="*/ 54 w 144"/>
                  <a:gd name="T17" fmla="*/ 32 h 105"/>
                  <a:gd name="T18" fmla="*/ 53 w 144"/>
                  <a:gd name="T19" fmla="*/ 38 h 105"/>
                  <a:gd name="T20" fmla="*/ 52 w 144"/>
                  <a:gd name="T21" fmla="*/ 39 h 105"/>
                  <a:gd name="T22" fmla="*/ 37 w 144"/>
                  <a:gd name="T23" fmla="*/ 38 h 105"/>
                  <a:gd name="T24" fmla="*/ 5 w 144"/>
                  <a:gd name="T25" fmla="*/ 32 h 105"/>
                  <a:gd name="T26" fmla="*/ 8 w 144"/>
                  <a:gd name="T27" fmla="*/ 26 h 105"/>
                  <a:gd name="T28" fmla="*/ 16 w 144"/>
                  <a:gd name="T29" fmla="*/ 2 h 105"/>
                  <a:gd name="T30" fmla="*/ 18 w 144"/>
                  <a:gd name="T31" fmla="*/ 18 h 105"/>
                  <a:gd name="T32" fmla="*/ 26 w 144"/>
                  <a:gd name="T33" fmla="*/ 29 h 105"/>
                  <a:gd name="T34" fmla="*/ 20 w 144"/>
                  <a:gd name="T35" fmla="*/ 19 h 105"/>
                  <a:gd name="T36" fmla="*/ 22 w 144"/>
                  <a:gd name="T37" fmla="*/ 13 h 105"/>
                  <a:gd name="T38" fmla="*/ 25 w 144"/>
                  <a:gd name="T39" fmla="*/ 7 h 105"/>
                  <a:gd name="T40" fmla="*/ 34 w 144"/>
                  <a:gd name="T41" fmla="*/ 3 h 105"/>
                  <a:gd name="T42" fmla="*/ 43 w 144"/>
                  <a:gd name="T43" fmla="*/ 16 h 105"/>
                  <a:gd name="T44" fmla="*/ 52 w 144"/>
                  <a:gd name="T45" fmla="*/ 16 h 105"/>
                  <a:gd name="T46" fmla="*/ 54 w 144"/>
                  <a:gd name="T47" fmla="*/ 15 h 105"/>
                  <a:gd name="T48" fmla="*/ 66 w 144"/>
                  <a:gd name="T49" fmla="*/ 13 h 105"/>
                  <a:gd name="T50" fmla="*/ 70 w 144"/>
                  <a:gd name="T51" fmla="*/ 21 h 105"/>
                  <a:gd name="T52" fmla="*/ 76 w 144"/>
                  <a:gd name="T53" fmla="*/ 22 h 105"/>
                  <a:gd name="T54" fmla="*/ 81 w 144"/>
                  <a:gd name="T55" fmla="*/ 23 h 105"/>
                  <a:gd name="T56" fmla="*/ 86 w 144"/>
                  <a:gd name="T57" fmla="*/ 23 h 105"/>
                  <a:gd name="T58" fmla="*/ 92 w 144"/>
                  <a:gd name="T59" fmla="*/ 28 h 105"/>
                  <a:gd name="T60" fmla="*/ 94 w 144"/>
                  <a:gd name="T61" fmla="*/ 31 h 105"/>
                  <a:gd name="T62" fmla="*/ 100 w 144"/>
                  <a:gd name="T63" fmla="*/ 29 h 105"/>
                  <a:gd name="T64" fmla="*/ 99 w 144"/>
                  <a:gd name="T65" fmla="*/ 38 h 105"/>
                  <a:gd name="T66" fmla="*/ 104 w 144"/>
                  <a:gd name="T67" fmla="*/ 38 h 105"/>
                  <a:gd name="T68" fmla="*/ 109 w 144"/>
                  <a:gd name="T69" fmla="*/ 40 h 105"/>
                  <a:gd name="T70" fmla="*/ 106 w 144"/>
                  <a:gd name="T71" fmla="*/ 45 h 105"/>
                  <a:gd name="T72" fmla="*/ 118 w 144"/>
                  <a:gd name="T73" fmla="*/ 54 h 105"/>
                  <a:gd name="T74" fmla="*/ 124 w 144"/>
                  <a:gd name="T75" fmla="*/ 55 h 105"/>
                  <a:gd name="T76" fmla="*/ 128 w 144"/>
                  <a:gd name="T77" fmla="*/ 60 h 105"/>
                  <a:gd name="T78" fmla="*/ 141 w 144"/>
                  <a:gd name="T79" fmla="*/ 64 h 105"/>
                  <a:gd name="T80" fmla="*/ 139 w 144"/>
                  <a:gd name="T81" fmla="*/ 69 h 105"/>
                  <a:gd name="T82" fmla="*/ 133 w 144"/>
                  <a:gd name="T83" fmla="*/ 73 h 105"/>
                  <a:gd name="T84" fmla="*/ 128 w 144"/>
                  <a:gd name="T85" fmla="*/ 77 h 105"/>
                  <a:gd name="T86" fmla="*/ 125 w 144"/>
                  <a:gd name="T87" fmla="*/ 74 h 105"/>
                  <a:gd name="T88" fmla="*/ 120 w 144"/>
                  <a:gd name="T89" fmla="*/ 72 h 105"/>
                  <a:gd name="T90" fmla="*/ 113 w 144"/>
                  <a:gd name="T91" fmla="*/ 67 h 105"/>
                  <a:gd name="T92" fmla="*/ 108 w 144"/>
                  <a:gd name="T93" fmla="*/ 70 h 105"/>
                  <a:gd name="T94" fmla="*/ 118 w 144"/>
                  <a:gd name="T95" fmla="*/ 80 h 105"/>
                  <a:gd name="T96" fmla="*/ 123 w 144"/>
                  <a:gd name="T97" fmla="*/ 82 h 105"/>
                  <a:gd name="T98" fmla="*/ 128 w 144"/>
                  <a:gd name="T99" fmla="*/ 93 h 105"/>
                  <a:gd name="T100" fmla="*/ 126 w 144"/>
                  <a:gd name="T101" fmla="*/ 95 h 105"/>
                  <a:gd name="T102" fmla="*/ 118 w 144"/>
                  <a:gd name="T103" fmla="*/ 96 h 105"/>
                  <a:gd name="T104" fmla="*/ 110 w 144"/>
                  <a:gd name="T105" fmla="*/ 93 h 105"/>
                  <a:gd name="T106" fmla="*/ 109 w 144"/>
                  <a:gd name="T107" fmla="*/ 94 h 105"/>
                  <a:gd name="T108" fmla="*/ 103 w 144"/>
                  <a:gd name="T109" fmla="*/ 99 h 105"/>
                  <a:gd name="T110" fmla="*/ 91 w 144"/>
                  <a:gd name="T111" fmla="*/ 90 h 105"/>
                  <a:gd name="T112" fmla="*/ 77 w 144"/>
                  <a:gd name="T113" fmla="*/ 83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4" h="105">
                    <a:moveTo>
                      <a:pt x="77" y="83"/>
                    </a:moveTo>
                    <a:cubicBezTo>
                      <a:pt x="76" y="86"/>
                      <a:pt x="74" y="83"/>
                      <a:pt x="71" y="84"/>
                    </a:cubicBezTo>
                    <a:cubicBezTo>
                      <a:pt x="70" y="84"/>
                      <a:pt x="69" y="85"/>
                      <a:pt x="68" y="86"/>
                    </a:cubicBezTo>
                    <a:cubicBezTo>
                      <a:pt x="66" y="87"/>
                      <a:pt x="65" y="86"/>
                      <a:pt x="63" y="86"/>
                    </a:cubicBezTo>
                    <a:cubicBezTo>
                      <a:pt x="60" y="85"/>
                      <a:pt x="56" y="83"/>
                      <a:pt x="60" y="80"/>
                    </a:cubicBezTo>
                    <a:cubicBezTo>
                      <a:pt x="62" y="78"/>
                      <a:pt x="62" y="76"/>
                      <a:pt x="65" y="76"/>
                    </a:cubicBezTo>
                    <a:cubicBezTo>
                      <a:pt x="68" y="77"/>
                      <a:pt x="71" y="78"/>
                      <a:pt x="75" y="77"/>
                    </a:cubicBezTo>
                    <a:cubicBezTo>
                      <a:pt x="77" y="77"/>
                      <a:pt x="79" y="76"/>
                      <a:pt x="81" y="76"/>
                    </a:cubicBezTo>
                    <a:cubicBezTo>
                      <a:pt x="82" y="76"/>
                      <a:pt x="81" y="75"/>
                      <a:pt x="81" y="74"/>
                    </a:cubicBezTo>
                    <a:cubicBezTo>
                      <a:pt x="78" y="72"/>
                      <a:pt x="77" y="71"/>
                      <a:pt x="80" y="69"/>
                    </a:cubicBezTo>
                    <a:cubicBezTo>
                      <a:pt x="82" y="66"/>
                      <a:pt x="84" y="66"/>
                      <a:pt x="87" y="66"/>
                    </a:cubicBezTo>
                    <a:cubicBezTo>
                      <a:pt x="88" y="66"/>
                      <a:pt x="90" y="66"/>
                      <a:pt x="91" y="67"/>
                    </a:cubicBezTo>
                    <a:cubicBezTo>
                      <a:pt x="93" y="68"/>
                      <a:pt x="93" y="69"/>
                      <a:pt x="93" y="71"/>
                    </a:cubicBezTo>
                    <a:cubicBezTo>
                      <a:pt x="94" y="73"/>
                      <a:pt x="95" y="70"/>
                      <a:pt x="96" y="70"/>
                    </a:cubicBezTo>
                    <a:cubicBezTo>
                      <a:pt x="96" y="69"/>
                      <a:pt x="99" y="70"/>
                      <a:pt x="99" y="70"/>
                    </a:cubicBezTo>
                    <a:cubicBezTo>
                      <a:pt x="100" y="70"/>
                      <a:pt x="103" y="70"/>
                      <a:pt x="103" y="68"/>
                    </a:cubicBezTo>
                    <a:cubicBezTo>
                      <a:pt x="103" y="67"/>
                      <a:pt x="100" y="66"/>
                      <a:pt x="99" y="66"/>
                    </a:cubicBezTo>
                    <a:cubicBezTo>
                      <a:pt x="97" y="65"/>
                      <a:pt x="96" y="64"/>
                      <a:pt x="95" y="63"/>
                    </a:cubicBezTo>
                    <a:cubicBezTo>
                      <a:pt x="94" y="63"/>
                      <a:pt x="93" y="65"/>
                      <a:pt x="93" y="66"/>
                    </a:cubicBezTo>
                    <a:cubicBezTo>
                      <a:pt x="92" y="67"/>
                      <a:pt x="88" y="66"/>
                      <a:pt x="87" y="66"/>
                    </a:cubicBezTo>
                    <a:cubicBezTo>
                      <a:pt x="81" y="65"/>
                      <a:pt x="89" y="63"/>
                      <a:pt x="88" y="61"/>
                    </a:cubicBezTo>
                    <a:cubicBezTo>
                      <a:pt x="87" y="58"/>
                      <a:pt x="86" y="54"/>
                      <a:pt x="84" y="52"/>
                    </a:cubicBezTo>
                    <a:cubicBezTo>
                      <a:pt x="83" y="52"/>
                      <a:pt x="81" y="53"/>
                      <a:pt x="81" y="52"/>
                    </a:cubicBezTo>
                    <a:cubicBezTo>
                      <a:pt x="81" y="51"/>
                      <a:pt x="81" y="49"/>
                      <a:pt x="80" y="48"/>
                    </a:cubicBezTo>
                    <a:cubicBezTo>
                      <a:pt x="79" y="47"/>
                      <a:pt x="78" y="53"/>
                      <a:pt x="79" y="53"/>
                    </a:cubicBezTo>
                    <a:cubicBezTo>
                      <a:pt x="78" y="53"/>
                      <a:pt x="75" y="46"/>
                      <a:pt x="75" y="46"/>
                    </a:cubicBezTo>
                    <a:cubicBezTo>
                      <a:pt x="73" y="46"/>
                      <a:pt x="72" y="47"/>
                      <a:pt x="71" y="48"/>
                    </a:cubicBezTo>
                    <a:cubicBezTo>
                      <a:pt x="70" y="48"/>
                      <a:pt x="67" y="50"/>
                      <a:pt x="67" y="49"/>
                    </a:cubicBezTo>
                    <a:cubicBezTo>
                      <a:pt x="67" y="46"/>
                      <a:pt x="66" y="46"/>
                      <a:pt x="69" y="46"/>
                    </a:cubicBezTo>
                    <a:cubicBezTo>
                      <a:pt x="70" y="46"/>
                      <a:pt x="71" y="45"/>
                      <a:pt x="71" y="44"/>
                    </a:cubicBezTo>
                    <a:cubicBezTo>
                      <a:pt x="72" y="43"/>
                      <a:pt x="69" y="43"/>
                      <a:pt x="69" y="43"/>
                    </a:cubicBezTo>
                    <a:cubicBezTo>
                      <a:pt x="68" y="42"/>
                      <a:pt x="64" y="40"/>
                      <a:pt x="64" y="40"/>
                    </a:cubicBezTo>
                    <a:cubicBezTo>
                      <a:pt x="64" y="37"/>
                      <a:pt x="63" y="39"/>
                      <a:pt x="62" y="39"/>
                    </a:cubicBezTo>
                    <a:cubicBezTo>
                      <a:pt x="61" y="39"/>
                      <a:pt x="62" y="34"/>
                      <a:pt x="60" y="35"/>
                    </a:cubicBezTo>
                    <a:cubicBezTo>
                      <a:pt x="59" y="35"/>
                      <a:pt x="59" y="36"/>
                      <a:pt x="57" y="34"/>
                    </a:cubicBezTo>
                    <a:cubicBezTo>
                      <a:pt x="56" y="34"/>
                      <a:pt x="55" y="32"/>
                      <a:pt x="54" y="32"/>
                    </a:cubicBezTo>
                    <a:cubicBezTo>
                      <a:pt x="54" y="32"/>
                      <a:pt x="55" y="33"/>
                      <a:pt x="55" y="33"/>
                    </a:cubicBezTo>
                    <a:cubicBezTo>
                      <a:pt x="55" y="33"/>
                      <a:pt x="52" y="33"/>
                      <a:pt x="52" y="34"/>
                    </a:cubicBezTo>
                    <a:cubicBezTo>
                      <a:pt x="53" y="35"/>
                      <a:pt x="55" y="34"/>
                      <a:pt x="56" y="36"/>
                    </a:cubicBezTo>
                    <a:cubicBezTo>
                      <a:pt x="56" y="38"/>
                      <a:pt x="54" y="38"/>
                      <a:pt x="53" y="38"/>
                    </a:cubicBezTo>
                    <a:cubicBezTo>
                      <a:pt x="51" y="39"/>
                      <a:pt x="46" y="35"/>
                      <a:pt x="44" y="37"/>
                    </a:cubicBezTo>
                    <a:cubicBezTo>
                      <a:pt x="43" y="37"/>
                      <a:pt x="45" y="38"/>
                      <a:pt x="46" y="39"/>
                    </a:cubicBezTo>
                    <a:cubicBezTo>
                      <a:pt x="46" y="40"/>
                      <a:pt x="47" y="39"/>
                      <a:pt x="48" y="39"/>
                    </a:cubicBezTo>
                    <a:cubicBezTo>
                      <a:pt x="49" y="39"/>
                      <a:pt x="52" y="38"/>
                      <a:pt x="52" y="39"/>
                    </a:cubicBezTo>
                    <a:cubicBezTo>
                      <a:pt x="52" y="40"/>
                      <a:pt x="51" y="41"/>
                      <a:pt x="50" y="42"/>
                    </a:cubicBezTo>
                    <a:cubicBezTo>
                      <a:pt x="50" y="42"/>
                      <a:pt x="39" y="35"/>
                      <a:pt x="37" y="36"/>
                    </a:cubicBezTo>
                    <a:cubicBezTo>
                      <a:pt x="38" y="36"/>
                      <a:pt x="39" y="37"/>
                      <a:pt x="40" y="37"/>
                    </a:cubicBezTo>
                    <a:cubicBezTo>
                      <a:pt x="42" y="39"/>
                      <a:pt x="37" y="38"/>
                      <a:pt x="37" y="38"/>
                    </a:cubicBezTo>
                    <a:cubicBezTo>
                      <a:pt x="34" y="36"/>
                      <a:pt x="30" y="38"/>
                      <a:pt x="27" y="37"/>
                    </a:cubicBezTo>
                    <a:cubicBezTo>
                      <a:pt x="23" y="36"/>
                      <a:pt x="20" y="37"/>
                      <a:pt x="17" y="34"/>
                    </a:cubicBezTo>
                    <a:cubicBezTo>
                      <a:pt x="14" y="32"/>
                      <a:pt x="12" y="35"/>
                      <a:pt x="9" y="34"/>
                    </a:cubicBezTo>
                    <a:cubicBezTo>
                      <a:pt x="8" y="33"/>
                      <a:pt x="6" y="33"/>
                      <a:pt x="5" y="32"/>
                    </a:cubicBezTo>
                    <a:cubicBezTo>
                      <a:pt x="5" y="31"/>
                      <a:pt x="2" y="28"/>
                      <a:pt x="4" y="28"/>
                    </a:cubicBezTo>
                    <a:cubicBezTo>
                      <a:pt x="7" y="28"/>
                      <a:pt x="11" y="31"/>
                      <a:pt x="14" y="29"/>
                    </a:cubicBezTo>
                    <a:cubicBezTo>
                      <a:pt x="15" y="28"/>
                      <a:pt x="13" y="27"/>
                      <a:pt x="13" y="27"/>
                    </a:cubicBezTo>
                    <a:cubicBezTo>
                      <a:pt x="11" y="26"/>
                      <a:pt x="9" y="26"/>
                      <a:pt x="8" y="26"/>
                    </a:cubicBezTo>
                    <a:cubicBezTo>
                      <a:pt x="5" y="26"/>
                      <a:pt x="0" y="26"/>
                      <a:pt x="0" y="23"/>
                    </a:cubicBezTo>
                    <a:cubicBezTo>
                      <a:pt x="0" y="19"/>
                      <a:pt x="0" y="16"/>
                      <a:pt x="2" y="12"/>
                    </a:cubicBezTo>
                    <a:cubicBezTo>
                      <a:pt x="3" y="9"/>
                      <a:pt x="6" y="7"/>
                      <a:pt x="9" y="5"/>
                    </a:cubicBezTo>
                    <a:cubicBezTo>
                      <a:pt x="11" y="3"/>
                      <a:pt x="13" y="3"/>
                      <a:pt x="16" y="2"/>
                    </a:cubicBezTo>
                    <a:cubicBezTo>
                      <a:pt x="18" y="2"/>
                      <a:pt x="24" y="0"/>
                      <a:pt x="25" y="3"/>
                    </a:cubicBezTo>
                    <a:cubicBezTo>
                      <a:pt x="25" y="2"/>
                      <a:pt x="20" y="7"/>
                      <a:pt x="19" y="7"/>
                    </a:cubicBezTo>
                    <a:cubicBezTo>
                      <a:pt x="17" y="9"/>
                      <a:pt x="15" y="11"/>
                      <a:pt x="17" y="13"/>
                    </a:cubicBezTo>
                    <a:cubicBezTo>
                      <a:pt x="19" y="15"/>
                      <a:pt x="17" y="16"/>
                      <a:pt x="18" y="18"/>
                    </a:cubicBezTo>
                    <a:cubicBezTo>
                      <a:pt x="18" y="20"/>
                      <a:pt x="20" y="21"/>
                      <a:pt x="21" y="22"/>
                    </a:cubicBezTo>
                    <a:cubicBezTo>
                      <a:pt x="22" y="23"/>
                      <a:pt x="24" y="24"/>
                      <a:pt x="25" y="25"/>
                    </a:cubicBezTo>
                    <a:cubicBezTo>
                      <a:pt x="26" y="26"/>
                      <a:pt x="22" y="26"/>
                      <a:pt x="22" y="27"/>
                    </a:cubicBezTo>
                    <a:cubicBezTo>
                      <a:pt x="22" y="26"/>
                      <a:pt x="26" y="29"/>
                      <a:pt x="26" y="29"/>
                    </a:cubicBezTo>
                    <a:cubicBezTo>
                      <a:pt x="27" y="28"/>
                      <a:pt x="26" y="26"/>
                      <a:pt x="26" y="25"/>
                    </a:cubicBezTo>
                    <a:cubicBezTo>
                      <a:pt x="26" y="25"/>
                      <a:pt x="28" y="24"/>
                      <a:pt x="27" y="23"/>
                    </a:cubicBezTo>
                    <a:cubicBezTo>
                      <a:pt x="26" y="22"/>
                      <a:pt x="22" y="21"/>
                      <a:pt x="21" y="20"/>
                    </a:cubicBezTo>
                    <a:cubicBezTo>
                      <a:pt x="20" y="20"/>
                      <a:pt x="19" y="19"/>
                      <a:pt x="20" y="19"/>
                    </a:cubicBezTo>
                    <a:cubicBezTo>
                      <a:pt x="22" y="19"/>
                      <a:pt x="22" y="18"/>
                      <a:pt x="23" y="17"/>
                    </a:cubicBezTo>
                    <a:cubicBezTo>
                      <a:pt x="25" y="16"/>
                      <a:pt x="28" y="18"/>
                      <a:pt x="29" y="19"/>
                    </a:cubicBezTo>
                    <a:cubicBezTo>
                      <a:pt x="28" y="18"/>
                      <a:pt x="27" y="17"/>
                      <a:pt x="27" y="16"/>
                    </a:cubicBezTo>
                    <a:cubicBezTo>
                      <a:pt x="27" y="14"/>
                      <a:pt x="22" y="15"/>
                      <a:pt x="22" y="13"/>
                    </a:cubicBezTo>
                    <a:cubicBezTo>
                      <a:pt x="20" y="7"/>
                      <a:pt x="29" y="12"/>
                      <a:pt x="29" y="12"/>
                    </a:cubicBezTo>
                    <a:cubicBezTo>
                      <a:pt x="29" y="11"/>
                      <a:pt x="23" y="9"/>
                      <a:pt x="23" y="9"/>
                    </a:cubicBezTo>
                    <a:cubicBezTo>
                      <a:pt x="23" y="8"/>
                      <a:pt x="28" y="9"/>
                      <a:pt x="28" y="9"/>
                    </a:cubicBezTo>
                    <a:cubicBezTo>
                      <a:pt x="28" y="8"/>
                      <a:pt x="25" y="7"/>
                      <a:pt x="25" y="7"/>
                    </a:cubicBezTo>
                    <a:cubicBezTo>
                      <a:pt x="24" y="6"/>
                      <a:pt x="25" y="6"/>
                      <a:pt x="26" y="6"/>
                    </a:cubicBezTo>
                    <a:cubicBezTo>
                      <a:pt x="27" y="7"/>
                      <a:pt x="27" y="6"/>
                      <a:pt x="28" y="6"/>
                    </a:cubicBezTo>
                    <a:cubicBezTo>
                      <a:pt x="30" y="5"/>
                      <a:pt x="30" y="6"/>
                      <a:pt x="32" y="6"/>
                    </a:cubicBezTo>
                    <a:cubicBezTo>
                      <a:pt x="29" y="5"/>
                      <a:pt x="33" y="3"/>
                      <a:pt x="34" y="3"/>
                    </a:cubicBezTo>
                    <a:cubicBezTo>
                      <a:pt x="36" y="2"/>
                      <a:pt x="42" y="2"/>
                      <a:pt x="43" y="4"/>
                    </a:cubicBezTo>
                    <a:cubicBezTo>
                      <a:pt x="44" y="5"/>
                      <a:pt x="44" y="6"/>
                      <a:pt x="44" y="7"/>
                    </a:cubicBezTo>
                    <a:cubicBezTo>
                      <a:pt x="45" y="8"/>
                      <a:pt x="46" y="9"/>
                      <a:pt x="47" y="10"/>
                    </a:cubicBezTo>
                    <a:cubicBezTo>
                      <a:pt x="48" y="12"/>
                      <a:pt x="43" y="16"/>
                      <a:pt x="43" y="16"/>
                    </a:cubicBezTo>
                    <a:cubicBezTo>
                      <a:pt x="44" y="17"/>
                      <a:pt x="46" y="14"/>
                      <a:pt x="47" y="14"/>
                    </a:cubicBezTo>
                    <a:cubicBezTo>
                      <a:pt x="47" y="14"/>
                      <a:pt x="45" y="20"/>
                      <a:pt x="46" y="19"/>
                    </a:cubicBezTo>
                    <a:cubicBezTo>
                      <a:pt x="47" y="19"/>
                      <a:pt x="47" y="17"/>
                      <a:pt x="48" y="17"/>
                    </a:cubicBezTo>
                    <a:cubicBezTo>
                      <a:pt x="50" y="17"/>
                      <a:pt x="50" y="18"/>
                      <a:pt x="52" y="16"/>
                    </a:cubicBezTo>
                    <a:cubicBezTo>
                      <a:pt x="53" y="15"/>
                      <a:pt x="53" y="16"/>
                      <a:pt x="54" y="17"/>
                    </a:cubicBezTo>
                    <a:cubicBezTo>
                      <a:pt x="55" y="18"/>
                      <a:pt x="54" y="18"/>
                      <a:pt x="54" y="19"/>
                    </a:cubicBezTo>
                    <a:cubicBezTo>
                      <a:pt x="54" y="20"/>
                      <a:pt x="59" y="21"/>
                      <a:pt x="60" y="21"/>
                    </a:cubicBezTo>
                    <a:cubicBezTo>
                      <a:pt x="60" y="21"/>
                      <a:pt x="55" y="16"/>
                      <a:pt x="54" y="15"/>
                    </a:cubicBezTo>
                    <a:cubicBezTo>
                      <a:pt x="54" y="15"/>
                      <a:pt x="63" y="18"/>
                      <a:pt x="63" y="17"/>
                    </a:cubicBezTo>
                    <a:cubicBezTo>
                      <a:pt x="63" y="17"/>
                      <a:pt x="57" y="16"/>
                      <a:pt x="57" y="14"/>
                    </a:cubicBezTo>
                    <a:cubicBezTo>
                      <a:pt x="57" y="13"/>
                      <a:pt x="60" y="12"/>
                      <a:pt x="61" y="12"/>
                    </a:cubicBezTo>
                    <a:cubicBezTo>
                      <a:pt x="63" y="11"/>
                      <a:pt x="64" y="12"/>
                      <a:pt x="66" y="13"/>
                    </a:cubicBezTo>
                    <a:cubicBezTo>
                      <a:pt x="69" y="14"/>
                      <a:pt x="73" y="13"/>
                      <a:pt x="74" y="17"/>
                    </a:cubicBezTo>
                    <a:cubicBezTo>
                      <a:pt x="74" y="17"/>
                      <a:pt x="67" y="17"/>
                      <a:pt x="68" y="20"/>
                    </a:cubicBezTo>
                    <a:cubicBezTo>
                      <a:pt x="68" y="19"/>
                      <a:pt x="71" y="18"/>
                      <a:pt x="71" y="18"/>
                    </a:cubicBezTo>
                    <a:cubicBezTo>
                      <a:pt x="73" y="18"/>
                      <a:pt x="70" y="20"/>
                      <a:pt x="70" y="21"/>
                    </a:cubicBezTo>
                    <a:cubicBezTo>
                      <a:pt x="70" y="21"/>
                      <a:pt x="73" y="19"/>
                      <a:pt x="73" y="19"/>
                    </a:cubicBezTo>
                    <a:cubicBezTo>
                      <a:pt x="73" y="18"/>
                      <a:pt x="77" y="18"/>
                      <a:pt x="78" y="19"/>
                    </a:cubicBezTo>
                    <a:cubicBezTo>
                      <a:pt x="82" y="19"/>
                      <a:pt x="73" y="22"/>
                      <a:pt x="74" y="23"/>
                    </a:cubicBezTo>
                    <a:cubicBezTo>
                      <a:pt x="74" y="23"/>
                      <a:pt x="76" y="21"/>
                      <a:pt x="76" y="22"/>
                    </a:cubicBezTo>
                    <a:cubicBezTo>
                      <a:pt x="76" y="23"/>
                      <a:pt x="74" y="25"/>
                      <a:pt x="75" y="26"/>
                    </a:cubicBezTo>
                    <a:cubicBezTo>
                      <a:pt x="74" y="25"/>
                      <a:pt x="78" y="21"/>
                      <a:pt x="79" y="22"/>
                    </a:cubicBezTo>
                    <a:cubicBezTo>
                      <a:pt x="79" y="24"/>
                      <a:pt x="78" y="26"/>
                      <a:pt x="79" y="27"/>
                    </a:cubicBezTo>
                    <a:cubicBezTo>
                      <a:pt x="79" y="27"/>
                      <a:pt x="79" y="23"/>
                      <a:pt x="81" y="23"/>
                    </a:cubicBezTo>
                    <a:cubicBezTo>
                      <a:pt x="83" y="24"/>
                      <a:pt x="80" y="27"/>
                      <a:pt x="81" y="28"/>
                    </a:cubicBezTo>
                    <a:cubicBezTo>
                      <a:pt x="81" y="28"/>
                      <a:pt x="82" y="25"/>
                      <a:pt x="83" y="25"/>
                    </a:cubicBezTo>
                    <a:cubicBezTo>
                      <a:pt x="83" y="25"/>
                      <a:pt x="82" y="28"/>
                      <a:pt x="83" y="28"/>
                    </a:cubicBezTo>
                    <a:cubicBezTo>
                      <a:pt x="82" y="28"/>
                      <a:pt x="85" y="24"/>
                      <a:pt x="86" y="23"/>
                    </a:cubicBezTo>
                    <a:cubicBezTo>
                      <a:pt x="87" y="22"/>
                      <a:pt x="90" y="23"/>
                      <a:pt x="91" y="24"/>
                    </a:cubicBezTo>
                    <a:cubicBezTo>
                      <a:pt x="93" y="25"/>
                      <a:pt x="94" y="27"/>
                      <a:pt x="91" y="27"/>
                    </a:cubicBezTo>
                    <a:cubicBezTo>
                      <a:pt x="90" y="27"/>
                      <a:pt x="86" y="27"/>
                      <a:pt x="86" y="30"/>
                    </a:cubicBezTo>
                    <a:cubicBezTo>
                      <a:pt x="86" y="29"/>
                      <a:pt x="92" y="27"/>
                      <a:pt x="92" y="28"/>
                    </a:cubicBezTo>
                    <a:cubicBezTo>
                      <a:pt x="92" y="28"/>
                      <a:pt x="88" y="30"/>
                      <a:pt x="88" y="31"/>
                    </a:cubicBezTo>
                    <a:cubicBezTo>
                      <a:pt x="88" y="30"/>
                      <a:pt x="92" y="30"/>
                      <a:pt x="92" y="30"/>
                    </a:cubicBezTo>
                    <a:cubicBezTo>
                      <a:pt x="93" y="29"/>
                      <a:pt x="95" y="26"/>
                      <a:pt x="96" y="27"/>
                    </a:cubicBezTo>
                    <a:cubicBezTo>
                      <a:pt x="97" y="29"/>
                      <a:pt x="96" y="31"/>
                      <a:pt x="94" y="31"/>
                    </a:cubicBezTo>
                    <a:cubicBezTo>
                      <a:pt x="93" y="32"/>
                      <a:pt x="92" y="33"/>
                      <a:pt x="91" y="34"/>
                    </a:cubicBezTo>
                    <a:cubicBezTo>
                      <a:pt x="91" y="34"/>
                      <a:pt x="93" y="32"/>
                      <a:pt x="94" y="32"/>
                    </a:cubicBezTo>
                    <a:cubicBezTo>
                      <a:pt x="94" y="32"/>
                      <a:pt x="93" y="36"/>
                      <a:pt x="93" y="36"/>
                    </a:cubicBezTo>
                    <a:cubicBezTo>
                      <a:pt x="92" y="34"/>
                      <a:pt x="99" y="27"/>
                      <a:pt x="100" y="29"/>
                    </a:cubicBezTo>
                    <a:cubicBezTo>
                      <a:pt x="101" y="30"/>
                      <a:pt x="99" y="31"/>
                      <a:pt x="98" y="31"/>
                    </a:cubicBezTo>
                    <a:cubicBezTo>
                      <a:pt x="99" y="31"/>
                      <a:pt x="102" y="31"/>
                      <a:pt x="103" y="31"/>
                    </a:cubicBezTo>
                    <a:cubicBezTo>
                      <a:pt x="104" y="31"/>
                      <a:pt x="106" y="31"/>
                      <a:pt x="107" y="32"/>
                    </a:cubicBezTo>
                    <a:cubicBezTo>
                      <a:pt x="108" y="35"/>
                      <a:pt x="98" y="35"/>
                      <a:pt x="99" y="38"/>
                    </a:cubicBezTo>
                    <a:cubicBezTo>
                      <a:pt x="99" y="38"/>
                      <a:pt x="102" y="35"/>
                      <a:pt x="103" y="35"/>
                    </a:cubicBezTo>
                    <a:cubicBezTo>
                      <a:pt x="104" y="35"/>
                      <a:pt x="106" y="35"/>
                      <a:pt x="106" y="36"/>
                    </a:cubicBezTo>
                    <a:cubicBezTo>
                      <a:pt x="107" y="37"/>
                      <a:pt x="101" y="39"/>
                      <a:pt x="101" y="39"/>
                    </a:cubicBezTo>
                    <a:cubicBezTo>
                      <a:pt x="101" y="39"/>
                      <a:pt x="104" y="38"/>
                      <a:pt x="104" y="38"/>
                    </a:cubicBezTo>
                    <a:cubicBezTo>
                      <a:pt x="105" y="38"/>
                      <a:pt x="107" y="37"/>
                      <a:pt x="108" y="36"/>
                    </a:cubicBezTo>
                    <a:cubicBezTo>
                      <a:pt x="109" y="36"/>
                      <a:pt x="108" y="35"/>
                      <a:pt x="109" y="34"/>
                    </a:cubicBezTo>
                    <a:cubicBezTo>
                      <a:pt x="110" y="34"/>
                      <a:pt x="112" y="36"/>
                      <a:pt x="112" y="37"/>
                    </a:cubicBezTo>
                    <a:cubicBezTo>
                      <a:pt x="116" y="40"/>
                      <a:pt x="112" y="39"/>
                      <a:pt x="109" y="40"/>
                    </a:cubicBezTo>
                    <a:cubicBezTo>
                      <a:pt x="109" y="40"/>
                      <a:pt x="102" y="42"/>
                      <a:pt x="102" y="41"/>
                    </a:cubicBezTo>
                    <a:cubicBezTo>
                      <a:pt x="102" y="42"/>
                      <a:pt x="118" y="42"/>
                      <a:pt x="117" y="44"/>
                    </a:cubicBezTo>
                    <a:cubicBezTo>
                      <a:pt x="116" y="45"/>
                      <a:pt x="111" y="45"/>
                      <a:pt x="110" y="44"/>
                    </a:cubicBezTo>
                    <a:cubicBezTo>
                      <a:pt x="110" y="44"/>
                      <a:pt x="106" y="45"/>
                      <a:pt x="106" y="45"/>
                    </a:cubicBezTo>
                    <a:cubicBezTo>
                      <a:pt x="107" y="46"/>
                      <a:pt x="110" y="45"/>
                      <a:pt x="110" y="46"/>
                    </a:cubicBezTo>
                    <a:cubicBezTo>
                      <a:pt x="111" y="46"/>
                      <a:pt x="107" y="47"/>
                      <a:pt x="107" y="48"/>
                    </a:cubicBezTo>
                    <a:cubicBezTo>
                      <a:pt x="107" y="50"/>
                      <a:pt x="111" y="51"/>
                      <a:pt x="112" y="51"/>
                    </a:cubicBezTo>
                    <a:cubicBezTo>
                      <a:pt x="114" y="52"/>
                      <a:pt x="117" y="52"/>
                      <a:pt x="118" y="54"/>
                    </a:cubicBezTo>
                    <a:cubicBezTo>
                      <a:pt x="119" y="55"/>
                      <a:pt x="119" y="56"/>
                      <a:pt x="120" y="56"/>
                    </a:cubicBezTo>
                    <a:cubicBezTo>
                      <a:pt x="120" y="56"/>
                      <a:pt x="122" y="55"/>
                      <a:pt x="122" y="55"/>
                    </a:cubicBezTo>
                    <a:cubicBezTo>
                      <a:pt x="122" y="55"/>
                      <a:pt x="122" y="57"/>
                      <a:pt x="123" y="57"/>
                    </a:cubicBezTo>
                    <a:cubicBezTo>
                      <a:pt x="123" y="57"/>
                      <a:pt x="123" y="55"/>
                      <a:pt x="124" y="55"/>
                    </a:cubicBezTo>
                    <a:cubicBezTo>
                      <a:pt x="124" y="55"/>
                      <a:pt x="124" y="57"/>
                      <a:pt x="124" y="57"/>
                    </a:cubicBezTo>
                    <a:cubicBezTo>
                      <a:pt x="124" y="58"/>
                      <a:pt x="126" y="57"/>
                      <a:pt x="127" y="57"/>
                    </a:cubicBezTo>
                    <a:cubicBezTo>
                      <a:pt x="127" y="57"/>
                      <a:pt x="129" y="58"/>
                      <a:pt x="129" y="59"/>
                    </a:cubicBezTo>
                    <a:cubicBezTo>
                      <a:pt x="129" y="60"/>
                      <a:pt x="128" y="59"/>
                      <a:pt x="128" y="60"/>
                    </a:cubicBezTo>
                    <a:cubicBezTo>
                      <a:pt x="129" y="59"/>
                      <a:pt x="138" y="62"/>
                      <a:pt x="138" y="62"/>
                    </a:cubicBezTo>
                    <a:cubicBezTo>
                      <a:pt x="137" y="63"/>
                      <a:pt x="137" y="63"/>
                      <a:pt x="137" y="63"/>
                    </a:cubicBezTo>
                    <a:cubicBezTo>
                      <a:pt x="137" y="64"/>
                      <a:pt x="139" y="63"/>
                      <a:pt x="139" y="63"/>
                    </a:cubicBezTo>
                    <a:cubicBezTo>
                      <a:pt x="140" y="62"/>
                      <a:pt x="140" y="63"/>
                      <a:pt x="141" y="64"/>
                    </a:cubicBezTo>
                    <a:cubicBezTo>
                      <a:pt x="142" y="64"/>
                      <a:pt x="144" y="66"/>
                      <a:pt x="143" y="67"/>
                    </a:cubicBezTo>
                    <a:cubicBezTo>
                      <a:pt x="143" y="67"/>
                      <a:pt x="141" y="67"/>
                      <a:pt x="141" y="67"/>
                    </a:cubicBezTo>
                    <a:cubicBezTo>
                      <a:pt x="141" y="68"/>
                      <a:pt x="143" y="68"/>
                      <a:pt x="142" y="69"/>
                    </a:cubicBezTo>
                    <a:cubicBezTo>
                      <a:pt x="142" y="69"/>
                      <a:pt x="139" y="69"/>
                      <a:pt x="139" y="69"/>
                    </a:cubicBezTo>
                    <a:cubicBezTo>
                      <a:pt x="137" y="70"/>
                      <a:pt x="139" y="70"/>
                      <a:pt x="139" y="71"/>
                    </a:cubicBezTo>
                    <a:cubicBezTo>
                      <a:pt x="140" y="73"/>
                      <a:pt x="136" y="71"/>
                      <a:pt x="135" y="71"/>
                    </a:cubicBezTo>
                    <a:cubicBezTo>
                      <a:pt x="136" y="72"/>
                      <a:pt x="138" y="73"/>
                      <a:pt x="137" y="74"/>
                    </a:cubicBezTo>
                    <a:cubicBezTo>
                      <a:pt x="136" y="74"/>
                      <a:pt x="132" y="74"/>
                      <a:pt x="133" y="73"/>
                    </a:cubicBezTo>
                    <a:cubicBezTo>
                      <a:pt x="132" y="74"/>
                      <a:pt x="135" y="76"/>
                      <a:pt x="134" y="77"/>
                    </a:cubicBezTo>
                    <a:cubicBezTo>
                      <a:pt x="133" y="77"/>
                      <a:pt x="133" y="75"/>
                      <a:pt x="132" y="76"/>
                    </a:cubicBezTo>
                    <a:cubicBezTo>
                      <a:pt x="131" y="77"/>
                      <a:pt x="135" y="82"/>
                      <a:pt x="131" y="79"/>
                    </a:cubicBezTo>
                    <a:cubicBezTo>
                      <a:pt x="131" y="79"/>
                      <a:pt x="128" y="77"/>
                      <a:pt x="128" y="77"/>
                    </a:cubicBezTo>
                    <a:cubicBezTo>
                      <a:pt x="127" y="78"/>
                      <a:pt x="127" y="79"/>
                      <a:pt x="126" y="79"/>
                    </a:cubicBezTo>
                    <a:cubicBezTo>
                      <a:pt x="126" y="78"/>
                      <a:pt x="127" y="77"/>
                      <a:pt x="127" y="76"/>
                    </a:cubicBezTo>
                    <a:cubicBezTo>
                      <a:pt x="127" y="77"/>
                      <a:pt x="125" y="77"/>
                      <a:pt x="125" y="77"/>
                    </a:cubicBezTo>
                    <a:cubicBezTo>
                      <a:pt x="124" y="76"/>
                      <a:pt x="126" y="75"/>
                      <a:pt x="125" y="74"/>
                    </a:cubicBezTo>
                    <a:cubicBezTo>
                      <a:pt x="125" y="74"/>
                      <a:pt x="123" y="75"/>
                      <a:pt x="123" y="75"/>
                    </a:cubicBezTo>
                    <a:cubicBezTo>
                      <a:pt x="122" y="74"/>
                      <a:pt x="123" y="72"/>
                      <a:pt x="123" y="72"/>
                    </a:cubicBezTo>
                    <a:cubicBezTo>
                      <a:pt x="124" y="72"/>
                      <a:pt x="128" y="70"/>
                      <a:pt x="127" y="70"/>
                    </a:cubicBezTo>
                    <a:cubicBezTo>
                      <a:pt x="126" y="69"/>
                      <a:pt x="122" y="73"/>
                      <a:pt x="120" y="72"/>
                    </a:cubicBezTo>
                    <a:cubicBezTo>
                      <a:pt x="120" y="72"/>
                      <a:pt x="123" y="69"/>
                      <a:pt x="122" y="69"/>
                    </a:cubicBezTo>
                    <a:cubicBezTo>
                      <a:pt x="121" y="69"/>
                      <a:pt x="120" y="71"/>
                      <a:pt x="119" y="70"/>
                    </a:cubicBezTo>
                    <a:cubicBezTo>
                      <a:pt x="118" y="69"/>
                      <a:pt x="117" y="69"/>
                      <a:pt x="116" y="68"/>
                    </a:cubicBezTo>
                    <a:cubicBezTo>
                      <a:pt x="115" y="67"/>
                      <a:pt x="114" y="66"/>
                      <a:pt x="113" y="67"/>
                    </a:cubicBezTo>
                    <a:cubicBezTo>
                      <a:pt x="113" y="68"/>
                      <a:pt x="113" y="68"/>
                      <a:pt x="113" y="69"/>
                    </a:cubicBezTo>
                    <a:cubicBezTo>
                      <a:pt x="113" y="69"/>
                      <a:pt x="112" y="69"/>
                      <a:pt x="112" y="69"/>
                    </a:cubicBezTo>
                    <a:cubicBezTo>
                      <a:pt x="112" y="70"/>
                      <a:pt x="116" y="72"/>
                      <a:pt x="112" y="72"/>
                    </a:cubicBezTo>
                    <a:cubicBezTo>
                      <a:pt x="111" y="72"/>
                      <a:pt x="107" y="71"/>
                      <a:pt x="108" y="70"/>
                    </a:cubicBezTo>
                    <a:cubicBezTo>
                      <a:pt x="107" y="72"/>
                      <a:pt x="111" y="74"/>
                      <a:pt x="112" y="75"/>
                    </a:cubicBezTo>
                    <a:cubicBezTo>
                      <a:pt x="114" y="75"/>
                      <a:pt x="114" y="78"/>
                      <a:pt x="115" y="79"/>
                    </a:cubicBezTo>
                    <a:cubicBezTo>
                      <a:pt x="116" y="80"/>
                      <a:pt x="116" y="81"/>
                      <a:pt x="117" y="81"/>
                    </a:cubicBezTo>
                    <a:cubicBezTo>
                      <a:pt x="118" y="81"/>
                      <a:pt x="117" y="80"/>
                      <a:pt x="118" y="80"/>
                    </a:cubicBezTo>
                    <a:cubicBezTo>
                      <a:pt x="118" y="80"/>
                      <a:pt x="119" y="81"/>
                      <a:pt x="119" y="82"/>
                    </a:cubicBezTo>
                    <a:cubicBezTo>
                      <a:pt x="120" y="83"/>
                      <a:pt x="120" y="82"/>
                      <a:pt x="121" y="81"/>
                    </a:cubicBezTo>
                    <a:cubicBezTo>
                      <a:pt x="122" y="81"/>
                      <a:pt x="121" y="85"/>
                      <a:pt x="122" y="84"/>
                    </a:cubicBezTo>
                    <a:cubicBezTo>
                      <a:pt x="123" y="84"/>
                      <a:pt x="122" y="83"/>
                      <a:pt x="123" y="82"/>
                    </a:cubicBezTo>
                    <a:cubicBezTo>
                      <a:pt x="123" y="82"/>
                      <a:pt x="123" y="84"/>
                      <a:pt x="123" y="85"/>
                    </a:cubicBezTo>
                    <a:cubicBezTo>
                      <a:pt x="123" y="86"/>
                      <a:pt x="123" y="86"/>
                      <a:pt x="124" y="87"/>
                    </a:cubicBezTo>
                    <a:cubicBezTo>
                      <a:pt x="125" y="87"/>
                      <a:pt x="126" y="88"/>
                      <a:pt x="126" y="89"/>
                    </a:cubicBezTo>
                    <a:cubicBezTo>
                      <a:pt x="127" y="89"/>
                      <a:pt x="128" y="93"/>
                      <a:pt x="128" y="93"/>
                    </a:cubicBezTo>
                    <a:cubicBezTo>
                      <a:pt x="127" y="92"/>
                      <a:pt x="127" y="91"/>
                      <a:pt x="127" y="91"/>
                    </a:cubicBezTo>
                    <a:cubicBezTo>
                      <a:pt x="126" y="91"/>
                      <a:pt x="127" y="95"/>
                      <a:pt x="127" y="95"/>
                    </a:cubicBezTo>
                    <a:cubicBezTo>
                      <a:pt x="127" y="95"/>
                      <a:pt x="125" y="91"/>
                      <a:pt x="124" y="90"/>
                    </a:cubicBezTo>
                    <a:cubicBezTo>
                      <a:pt x="124" y="90"/>
                      <a:pt x="125" y="94"/>
                      <a:pt x="126" y="95"/>
                    </a:cubicBezTo>
                    <a:cubicBezTo>
                      <a:pt x="126" y="98"/>
                      <a:pt x="124" y="95"/>
                      <a:pt x="124" y="96"/>
                    </a:cubicBezTo>
                    <a:cubicBezTo>
                      <a:pt x="123" y="97"/>
                      <a:pt x="128" y="99"/>
                      <a:pt x="128" y="100"/>
                    </a:cubicBezTo>
                    <a:cubicBezTo>
                      <a:pt x="128" y="101"/>
                      <a:pt x="119" y="95"/>
                      <a:pt x="118" y="95"/>
                    </a:cubicBezTo>
                    <a:cubicBezTo>
                      <a:pt x="118" y="95"/>
                      <a:pt x="118" y="96"/>
                      <a:pt x="118" y="96"/>
                    </a:cubicBezTo>
                    <a:cubicBezTo>
                      <a:pt x="118" y="97"/>
                      <a:pt x="116" y="93"/>
                      <a:pt x="115" y="93"/>
                    </a:cubicBezTo>
                    <a:cubicBezTo>
                      <a:pt x="115" y="93"/>
                      <a:pt x="116" y="95"/>
                      <a:pt x="116" y="95"/>
                    </a:cubicBezTo>
                    <a:cubicBezTo>
                      <a:pt x="115" y="96"/>
                      <a:pt x="113" y="92"/>
                      <a:pt x="112" y="91"/>
                    </a:cubicBezTo>
                    <a:cubicBezTo>
                      <a:pt x="111" y="90"/>
                      <a:pt x="111" y="92"/>
                      <a:pt x="110" y="93"/>
                    </a:cubicBezTo>
                    <a:cubicBezTo>
                      <a:pt x="110" y="94"/>
                      <a:pt x="108" y="90"/>
                      <a:pt x="108" y="90"/>
                    </a:cubicBezTo>
                    <a:cubicBezTo>
                      <a:pt x="108" y="90"/>
                      <a:pt x="105" y="90"/>
                      <a:pt x="105" y="90"/>
                    </a:cubicBezTo>
                    <a:cubicBezTo>
                      <a:pt x="105" y="91"/>
                      <a:pt x="106" y="92"/>
                      <a:pt x="107" y="92"/>
                    </a:cubicBezTo>
                    <a:cubicBezTo>
                      <a:pt x="108" y="93"/>
                      <a:pt x="108" y="93"/>
                      <a:pt x="109" y="94"/>
                    </a:cubicBezTo>
                    <a:cubicBezTo>
                      <a:pt x="110" y="95"/>
                      <a:pt x="112" y="96"/>
                      <a:pt x="114" y="97"/>
                    </a:cubicBezTo>
                    <a:cubicBezTo>
                      <a:pt x="116" y="99"/>
                      <a:pt x="117" y="100"/>
                      <a:pt x="118" y="102"/>
                    </a:cubicBezTo>
                    <a:cubicBezTo>
                      <a:pt x="120" y="105"/>
                      <a:pt x="120" y="105"/>
                      <a:pt x="117" y="104"/>
                    </a:cubicBezTo>
                    <a:cubicBezTo>
                      <a:pt x="113" y="102"/>
                      <a:pt x="106" y="103"/>
                      <a:pt x="103" y="99"/>
                    </a:cubicBezTo>
                    <a:cubicBezTo>
                      <a:pt x="102" y="97"/>
                      <a:pt x="99" y="99"/>
                      <a:pt x="97" y="97"/>
                    </a:cubicBezTo>
                    <a:cubicBezTo>
                      <a:pt x="96" y="96"/>
                      <a:pt x="90" y="94"/>
                      <a:pt x="90" y="93"/>
                    </a:cubicBezTo>
                    <a:cubicBezTo>
                      <a:pt x="90" y="92"/>
                      <a:pt x="93" y="93"/>
                      <a:pt x="93" y="92"/>
                    </a:cubicBezTo>
                    <a:cubicBezTo>
                      <a:pt x="94" y="91"/>
                      <a:pt x="91" y="90"/>
                      <a:pt x="91" y="90"/>
                    </a:cubicBezTo>
                    <a:cubicBezTo>
                      <a:pt x="88" y="89"/>
                      <a:pt x="86" y="87"/>
                      <a:pt x="84" y="86"/>
                    </a:cubicBezTo>
                    <a:cubicBezTo>
                      <a:pt x="83" y="85"/>
                      <a:pt x="84" y="84"/>
                      <a:pt x="82" y="84"/>
                    </a:cubicBezTo>
                    <a:cubicBezTo>
                      <a:pt x="82" y="83"/>
                      <a:pt x="77" y="83"/>
                      <a:pt x="77" y="83"/>
                    </a:cubicBezTo>
                    <a:cubicBezTo>
                      <a:pt x="77" y="84"/>
                      <a:pt x="78" y="82"/>
                      <a:pt x="77" y="8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7" name="Freeform 549">
                <a:extLst>
                  <a:ext uri="{FF2B5EF4-FFF2-40B4-BE49-F238E27FC236}">
                    <a16:creationId xmlns:a16="http://schemas.microsoft.com/office/drawing/2014/main" id="{378378DD-E57D-4944-94F2-3D192146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2156" y="5637283"/>
                <a:ext cx="57323" cy="19114"/>
              </a:xfrm>
              <a:custGeom>
                <a:avLst/>
                <a:gdLst>
                  <a:gd name="T0" fmla="*/ 5 w 6"/>
                  <a:gd name="T1" fmla="*/ 1 h 2"/>
                  <a:gd name="T2" fmla="*/ 1 w 6"/>
                  <a:gd name="T3" fmla="*/ 0 h 2"/>
                  <a:gd name="T4" fmla="*/ 5 w 6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2">
                    <a:moveTo>
                      <a:pt x="5" y="1"/>
                    </a:moveTo>
                    <a:cubicBezTo>
                      <a:pt x="5" y="2"/>
                      <a:pt x="0" y="0"/>
                      <a:pt x="1" y="0"/>
                    </a:cubicBezTo>
                    <a:cubicBezTo>
                      <a:pt x="3" y="0"/>
                      <a:pt x="6" y="0"/>
                      <a:pt x="5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8" name="Freeform 550">
                <a:extLst>
                  <a:ext uri="{FF2B5EF4-FFF2-40B4-BE49-F238E27FC236}">
                    <a16:creationId xmlns:a16="http://schemas.microsoft.com/office/drawing/2014/main" id="{3448FD48-9856-3449-B607-A035F866D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3368" y="5226347"/>
                <a:ext cx="76432" cy="19114"/>
              </a:xfrm>
              <a:custGeom>
                <a:avLst/>
                <a:gdLst>
                  <a:gd name="T0" fmla="*/ 7 w 8"/>
                  <a:gd name="T1" fmla="*/ 1 h 2"/>
                  <a:gd name="T2" fmla="*/ 2 w 8"/>
                  <a:gd name="T3" fmla="*/ 2 h 2"/>
                  <a:gd name="T4" fmla="*/ 3 w 8"/>
                  <a:gd name="T5" fmla="*/ 0 h 2"/>
                  <a:gd name="T6" fmla="*/ 7 w 8"/>
                  <a:gd name="T7" fmla="*/ 1 h 2"/>
                  <a:gd name="T8" fmla="*/ 7 w 8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">
                    <a:moveTo>
                      <a:pt x="7" y="1"/>
                    </a:moveTo>
                    <a:cubicBezTo>
                      <a:pt x="8" y="2"/>
                      <a:pt x="3" y="2"/>
                      <a:pt x="2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7" y="0"/>
                      <a:pt x="7" y="1"/>
                    </a:cubicBezTo>
                    <a:cubicBezTo>
                      <a:pt x="8" y="2"/>
                      <a:pt x="7" y="0"/>
                      <a:pt x="7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9" name="Freeform 551">
                <a:extLst>
                  <a:ext uri="{FF2B5EF4-FFF2-40B4-BE49-F238E27FC236}">
                    <a16:creationId xmlns:a16="http://schemas.microsoft.com/office/drawing/2014/main" id="{FD7CF1AC-3EB9-E44D-A6DD-173E27AC09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1903" y="5207233"/>
                <a:ext cx="111465" cy="92380"/>
              </a:xfrm>
              <a:custGeom>
                <a:avLst/>
                <a:gdLst>
                  <a:gd name="T0" fmla="*/ 10 w 12"/>
                  <a:gd name="T1" fmla="*/ 7 h 10"/>
                  <a:gd name="T2" fmla="*/ 3 w 12"/>
                  <a:gd name="T3" fmla="*/ 9 h 10"/>
                  <a:gd name="T4" fmla="*/ 2 w 12"/>
                  <a:gd name="T5" fmla="*/ 2 h 10"/>
                  <a:gd name="T6" fmla="*/ 9 w 12"/>
                  <a:gd name="T7" fmla="*/ 0 h 10"/>
                  <a:gd name="T8" fmla="*/ 10 w 12"/>
                  <a:gd name="T9" fmla="*/ 7 h 10"/>
                  <a:gd name="T10" fmla="*/ 10 w 12"/>
                  <a:gd name="T11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0">
                    <a:moveTo>
                      <a:pt x="10" y="7"/>
                    </a:moveTo>
                    <a:cubicBezTo>
                      <a:pt x="8" y="8"/>
                      <a:pt x="6" y="10"/>
                      <a:pt x="3" y="9"/>
                    </a:cubicBezTo>
                    <a:cubicBezTo>
                      <a:pt x="0" y="7"/>
                      <a:pt x="0" y="4"/>
                      <a:pt x="2" y="2"/>
                    </a:cubicBezTo>
                    <a:cubicBezTo>
                      <a:pt x="3" y="0"/>
                      <a:pt x="7" y="0"/>
                      <a:pt x="9" y="0"/>
                    </a:cubicBezTo>
                    <a:cubicBezTo>
                      <a:pt x="11" y="0"/>
                      <a:pt x="12" y="5"/>
                      <a:pt x="10" y="7"/>
                    </a:cubicBezTo>
                    <a:cubicBezTo>
                      <a:pt x="9" y="8"/>
                      <a:pt x="12" y="6"/>
                      <a:pt x="10" y="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0" name="Freeform 552">
                <a:extLst>
                  <a:ext uri="{FF2B5EF4-FFF2-40B4-BE49-F238E27FC236}">
                    <a16:creationId xmlns:a16="http://schemas.microsoft.com/office/drawing/2014/main" id="{9967EAED-51F8-1240-B9FB-6086187606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9991" y="5124408"/>
                <a:ext cx="63695" cy="35042"/>
              </a:xfrm>
              <a:custGeom>
                <a:avLst/>
                <a:gdLst>
                  <a:gd name="T0" fmla="*/ 1 w 7"/>
                  <a:gd name="T1" fmla="*/ 4 h 4"/>
                  <a:gd name="T2" fmla="*/ 5 w 7"/>
                  <a:gd name="T3" fmla="*/ 0 h 4"/>
                  <a:gd name="T4" fmla="*/ 1 w 7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1" y="4"/>
                    </a:moveTo>
                    <a:cubicBezTo>
                      <a:pt x="0" y="4"/>
                      <a:pt x="4" y="0"/>
                      <a:pt x="5" y="0"/>
                    </a:cubicBezTo>
                    <a:cubicBezTo>
                      <a:pt x="7" y="1"/>
                      <a:pt x="3" y="4"/>
                      <a:pt x="1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1" name="Freeform 553">
                <a:extLst>
                  <a:ext uri="{FF2B5EF4-FFF2-40B4-BE49-F238E27FC236}">
                    <a16:creationId xmlns:a16="http://schemas.microsoft.com/office/drawing/2014/main" id="{ED667783-FA1D-9343-9383-CFA24A3DE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82350" y="5114850"/>
                <a:ext cx="57323" cy="28669"/>
              </a:xfrm>
              <a:custGeom>
                <a:avLst/>
                <a:gdLst>
                  <a:gd name="T0" fmla="*/ 2 w 6"/>
                  <a:gd name="T1" fmla="*/ 3 h 3"/>
                  <a:gd name="T2" fmla="*/ 2 w 6"/>
                  <a:gd name="T3" fmla="*/ 1 h 3"/>
                  <a:gd name="T4" fmla="*/ 2 w 6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2" y="3"/>
                    </a:moveTo>
                    <a:cubicBezTo>
                      <a:pt x="2" y="3"/>
                      <a:pt x="0" y="1"/>
                      <a:pt x="2" y="1"/>
                    </a:cubicBezTo>
                    <a:cubicBezTo>
                      <a:pt x="3" y="0"/>
                      <a:pt x="6" y="3"/>
                      <a:pt x="2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2" name="Freeform 554">
                <a:extLst>
                  <a:ext uri="{FF2B5EF4-FFF2-40B4-BE49-F238E27FC236}">
                    <a16:creationId xmlns:a16="http://schemas.microsoft.com/office/drawing/2014/main" id="{77B09ECC-40DE-D04C-B527-F6B445316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8208" y="5095739"/>
                <a:ext cx="44586" cy="19114"/>
              </a:xfrm>
              <a:custGeom>
                <a:avLst/>
                <a:gdLst>
                  <a:gd name="T0" fmla="*/ 0 w 5"/>
                  <a:gd name="T1" fmla="*/ 1 h 2"/>
                  <a:gd name="T2" fmla="*/ 4 w 5"/>
                  <a:gd name="T3" fmla="*/ 0 h 2"/>
                  <a:gd name="T4" fmla="*/ 0 w 5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1"/>
                    </a:moveTo>
                    <a:cubicBezTo>
                      <a:pt x="2" y="2"/>
                      <a:pt x="5" y="1"/>
                      <a:pt x="4" y="0"/>
                    </a:cubicBezTo>
                    <a:cubicBezTo>
                      <a:pt x="2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3" name="Freeform 555">
                <a:extLst>
                  <a:ext uri="{FF2B5EF4-FFF2-40B4-BE49-F238E27FC236}">
                    <a16:creationId xmlns:a16="http://schemas.microsoft.com/office/drawing/2014/main" id="{CF0ED683-93A0-EA41-A112-64BC48F50C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13559" y="4738956"/>
                <a:ext cx="245222" cy="105124"/>
              </a:xfrm>
              <a:custGeom>
                <a:avLst/>
                <a:gdLst>
                  <a:gd name="T0" fmla="*/ 25 w 26"/>
                  <a:gd name="T1" fmla="*/ 9 h 11"/>
                  <a:gd name="T2" fmla="*/ 18 w 26"/>
                  <a:gd name="T3" fmla="*/ 8 h 11"/>
                  <a:gd name="T4" fmla="*/ 10 w 26"/>
                  <a:gd name="T5" fmla="*/ 10 h 11"/>
                  <a:gd name="T6" fmla="*/ 3 w 26"/>
                  <a:gd name="T7" fmla="*/ 6 h 11"/>
                  <a:gd name="T8" fmla="*/ 2 w 26"/>
                  <a:gd name="T9" fmla="*/ 1 h 11"/>
                  <a:gd name="T10" fmla="*/ 8 w 26"/>
                  <a:gd name="T11" fmla="*/ 2 h 11"/>
                  <a:gd name="T12" fmla="*/ 17 w 26"/>
                  <a:gd name="T13" fmla="*/ 2 h 11"/>
                  <a:gd name="T14" fmla="*/ 22 w 26"/>
                  <a:gd name="T15" fmla="*/ 5 h 11"/>
                  <a:gd name="T16" fmla="*/ 25 w 26"/>
                  <a:gd name="T17" fmla="*/ 9 h 11"/>
                  <a:gd name="T18" fmla="*/ 25 w 26"/>
                  <a:gd name="T19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11">
                    <a:moveTo>
                      <a:pt x="25" y="9"/>
                    </a:moveTo>
                    <a:cubicBezTo>
                      <a:pt x="22" y="9"/>
                      <a:pt x="20" y="8"/>
                      <a:pt x="18" y="8"/>
                    </a:cubicBezTo>
                    <a:cubicBezTo>
                      <a:pt x="15" y="8"/>
                      <a:pt x="13" y="10"/>
                      <a:pt x="10" y="10"/>
                    </a:cubicBezTo>
                    <a:cubicBezTo>
                      <a:pt x="7" y="11"/>
                      <a:pt x="6" y="7"/>
                      <a:pt x="3" y="6"/>
                    </a:cubicBezTo>
                    <a:cubicBezTo>
                      <a:pt x="2" y="5"/>
                      <a:pt x="0" y="3"/>
                      <a:pt x="2" y="1"/>
                    </a:cubicBezTo>
                    <a:cubicBezTo>
                      <a:pt x="3" y="0"/>
                      <a:pt x="7" y="2"/>
                      <a:pt x="8" y="2"/>
                    </a:cubicBezTo>
                    <a:cubicBezTo>
                      <a:pt x="11" y="3"/>
                      <a:pt x="14" y="1"/>
                      <a:pt x="17" y="2"/>
                    </a:cubicBezTo>
                    <a:cubicBezTo>
                      <a:pt x="19" y="2"/>
                      <a:pt x="20" y="4"/>
                      <a:pt x="22" y="5"/>
                    </a:cubicBezTo>
                    <a:cubicBezTo>
                      <a:pt x="22" y="6"/>
                      <a:pt x="25" y="9"/>
                      <a:pt x="25" y="9"/>
                    </a:cubicBezTo>
                    <a:cubicBezTo>
                      <a:pt x="23" y="9"/>
                      <a:pt x="26" y="9"/>
                      <a:pt x="25" y="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4" name="Freeform 556">
                <a:extLst>
                  <a:ext uri="{FF2B5EF4-FFF2-40B4-BE49-F238E27FC236}">
                    <a16:creationId xmlns:a16="http://schemas.microsoft.com/office/drawing/2014/main" id="{C237067C-7414-8444-B04A-BEC8B34199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736" y="6433668"/>
                <a:ext cx="270699" cy="178393"/>
              </a:xfrm>
              <a:custGeom>
                <a:avLst/>
                <a:gdLst>
                  <a:gd name="T0" fmla="*/ 27 w 29"/>
                  <a:gd name="T1" fmla="*/ 16 h 19"/>
                  <a:gd name="T2" fmla="*/ 24 w 29"/>
                  <a:gd name="T3" fmla="*/ 12 h 19"/>
                  <a:gd name="T4" fmla="*/ 19 w 29"/>
                  <a:gd name="T5" fmla="*/ 10 h 19"/>
                  <a:gd name="T6" fmla="*/ 14 w 29"/>
                  <a:gd name="T7" fmla="*/ 3 h 19"/>
                  <a:gd name="T8" fmla="*/ 8 w 29"/>
                  <a:gd name="T9" fmla="*/ 2 h 19"/>
                  <a:gd name="T10" fmla="*/ 2 w 29"/>
                  <a:gd name="T11" fmla="*/ 0 h 19"/>
                  <a:gd name="T12" fmla="*/ 3 w 29"/>
                  <a:gd name="T13" fmla="*/ 2 h 19"/>
                  <a:gd name="T14" fmla="*/ 5 w 29"/>
                  <a:gd name="T15" fmla="*/ 3 h 19"/>
                  <a:gd name="T16" fmla="*/ 6 w 29"/>
                  <a:gd name="T17" fmla="*/ 4 h 19"/>
                  <a:gd name="T18" fmla="*/ 4 w 29"/>
                  <a:gd name="T19" fmla="*/ 2 h 19"/>
                  <a:gd name="T20" fmla="*/ 4 w 29"/>
                  <a:gd name="T21" fmla="*/ 4 h 19"/>
                  <a:gd name="T22" fmla="*/ 7 w 29"/>
                  <a:gd name="T23" fmla="*/ 6 h 19"/>
                  <a:gd name="T24" fmla="*/ 12 w 29"/>
                  <a:gd name="T25" fmla="*/ 9 h 19"/>
                  <a:gd name="T26" fmla="*/ 10 w 29"/>
                  <a:gd name="T27" fmla="*/ 10 h 19"/>
                  <a:gd name="T28" fmla="*/ 14 w 29"/>
                  <a:gd name="T29" fmla="*/ 10 h 19"/>
                  <a:gd name="T30" fmla="*/ 14 w 29"/>
                  <a:gd name="T31" fmla="*/ 12 h 19"/>
                  <a:gd name="T32" fmla="*/ 19 w 29"/>
                  <a:gd name="T33" fmla="*/ 12 h 19"/>
                  <a:gd name="T34" fmla="*/ 27 w 29"/>
                  <a:gd name="T35" fmla="*/ 16 h 19"/>
                  <a:gd name="T36" fmla="*/ 27 w 29"/>
                  <a:gd name="T37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" h="19">
                    <a:moveTo>
                      <a:pt x="27" y="16"/>
                    </a:moveTo>
                    <a:cubicBezTo>
                      <a:pt x="26" y="15"/>
                      <a:pt x="25" y="13"/>
                      <a:pt x="24" y="12"/>
                    </a:cubicBezTo>
                    <a:cubicBezTo>
                      <a:pt x="23" y="10"/>
                      <a:pt x="21" y="10"/>
                      <a:pt x="19" y="10"/>
                    </a:cubicBezTo>
                    <a:cubicBezTo>
                      <a:pt x="17" y="8"/>
                      <a:pt x="17" y="4"/>
                      <a:pt x="14" y="3"/>
                    </a:cubicBezTo>
                    <a:cubicBezTo>
                      <a:pt x="13" y="3"/>
                      <a:pt x="10" y="3"/>
                      <a:pt x="8" y="2"/>
                    </a:cubicBezTo>
                    <a:cubicBezTo>
                      <a:pt x="7" y="1"/>
                      <a:pt x="5" y="0"/>
                      <a:pt x="2" y="0"/>
                    </a:cubicBezTo>
                    <a:cubicBezTo>
                      <a:pt x="0" y="0"/>
                      <a:pt x="1" y="2"/>
                      <a:pt x="3" y="2"/>
                    </a:cubicBezTo>
                    <a:cubicBezTo>
                      <a:pt x="4" y="2"/>
                      <a:pt x="4" y="2"/>
                      <a:pt x="5" y="3"/>
                    </a:cubicBezTo>
                    <a:cubicBezTo>
                      <a:pt x="5" y="3"/>
                      <a:pt x="6" y="4"/>
                      <a:pt x="6" y="4"/>
                    </a:cubicBezTo>
                    <a:cubicBezTo>
                      <a:pt x="5" y="4"/>
                      <a:pt x="4" y="3"/>
                      <a:pt x="4" y="2"/>
                    </a:cubicBezTo>
                    <a:cubicBezTo>
                      <a:pt x="4" y="2"/>
                      <a:pt x="4" y="4"/>
                      <a:pt x="4" y="4"/>
                    </a:cubicBezTo>
                    <a:cubicBezTo>
                      <a:pt x="4" y="6"/>
                      <a:pt x="6" y="6"/>
                      <a:pt x="7" y="6"/>
                    </a:cubicBezTo>
                    <a:cubicBezTo>
                      <a:pt x="7" y="6"/>
                      <a:pt x="12" y="9"/>
                      <a:pt x="12" y="9"/>
                    </a:cubicBezTo>
                    <a:cubicBezTo>
                      <a:pt x="12" y="9"/>
                      <a:pt x="11" y="9"/>
                      <a:pt x="10" y="10"/>
                    </a:cubicBezTo>
                    <a:cubicBezTo>
                      <a:pt x="10" y="10"/>
                      <a:pt x="14" y="10"/>
                      <a:pt x="14" y="10"/>
                    </a:cubicBezTo>
                    <a:cubicBezTo>
                      <a:pt x="16" y="11"/>
                      <a:pt x="14" y="12"/>
                      <a:pt x="14" y="12"/>
                    </a:cubicBezTo>
                    <a:cubicBezTo>
                      <a:pt x="15" y="13"/>
                      <a:pt x="18" y="12"/>
                      <a:pt x="19" y="12"/>
                    </a:cubicBezTo>
                    <a:cubicBezTo>
                      <a:pt x="14" y="13"/>
                      <a:pt x="29" y="19"/>
                      <a:pt x="27" y="16"/>
                    </a:cubicBezTo>
                    <a:cubicBezTo>
                      <a:pt x="26" y="15"/>
                      <a:pt x="28" y="18"/>
                      <a:pt x="27" y="1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5" name="Freeform 557">
                <a:extLst>
                  <a:ext uri="{FF2B5EF4-FFF2-40B4-BE49-F238E27FC236}">
                    <a16:creationId xmlns:a16="http://schemas.microsoft.com/office/drawing/2014/main" id="{41C3BE0D-917D-844B-A0B5-571BB2E989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6363" y="6226607"/>
                <a:ext cx="121018" cy="130608"/>
              </a:xfrm>
              <a:custGeom>
                <a:avLst/>
                <a:gdLst>
                  <a:gd name="T0" fmla="*/ 11 w 13"/>
                  <a:gd name="T1" fmla="*/ 14 h 14"/>
                  <a:gd name="T2" fmla="*/ 11 w 13"/>
                  <a:gd name="T3" fmla="*/ 14 h 14"/>
                  <a:gd name="T4" fmla="*/ 8 w 13"/>
                  <a:gd name="T5" fmla="*/ 11 h 14"/>
                  <a:gd name="T6" fmla="*/ 7 w 13"/>
                  <a:gd name="T7" fmla="*/ 7 h 14"/>
                  <a:gd name="T8" fmla="*/ 6 w 13"/>
                  <a:gd name="T9" fmla="*/ 5 h 14"/>
                  <a:gd name="T10" fmla="*/ 7 w 13"/>
                  <a:gd name="T11" fmla="*/ 2 h 14"/>
                  <a:gd name="T12" fmla="*/ 4 w 13"/>
                  <a:gd name="T13" fmla="*/ 4 h 14"/>
                  <a:gd name="T14" fmla="*/ 6 w 13"/>
                  <a:gd name="T15" fmla="*/ 1 h 14"/>
                  <a:gd name="T16" fmla="*/ 1 w 13"/>
                  <a:gd name="T17" fmla="*/ 0 h 14"/>
                  <a:gd name="T18" fmla="*/ 3 w 13"/>
                  <a:gd name="T19" fmla="*/ 6 h 14"/>
                  <a:gd name="T20" fmla="*/ 11 w 13"/>
                  <a:gd name="T21" fmla="*/ 14 h 14"/>
                  <a:gd name="T22" fmla="*/ 11 w 13"/>
                  <a:gd name="T2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" h="14">
                    <a:moveTo>
                      <a:pt x="11" y="14"/>
                    </a:move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3"/>
                      <a:pt x="9" y="11"/>
                      <a:pt x="8" y="11"/>
                    </a:cubicBezTo>
                    <a:cubicBezTo>
                      <a:pt x="7" y="9"/>
                      <a:pt x="8" y="8"/>
                      <a:pt x="7" y="7"/>
                    </a:cubicBezTo>
                    <a:cubicBezTo>
                      <a:pt x="6" y="6"/>
                      <a:pt x="6" y="6"/>
                      <a:pt x="6" y="5"/>
                    </a:cubicBezTo>
                    <a:cubicBezTo>
                      <a:pt x="5" y="3"/>
                      <a:pt x="6" y="3"/>
                      <a:pt x="7" y="2"/>
                    </a:cubicBezTo>
                    <a:cubicBezTo>
                      <a:pt x="9" y="0"/>
                      <a:pt x="3" y="3"/>
                      <a:pt x="4" y="4"/>
                    </a:cubicBezTo>
                    <a:cubicBezTo>
                      <a:pt x="3" y="3"/>
                      <a:pt x="6" y="1"/>
                      <a:pt x="6" y="1"/>
                    </a:cubicBezTo>
                    <a:cubicBezTo>
                      <a:pt x="5" y="0"/>
                      <a:pt x="1" y="0"/>
                      <a:pt x="1" y="0"/>
                    </a:cubicBezTo>
                    <a:cubicBezTo>
                      <a:pt x="0" y="1"/>
                      <a:pt x="2" y="5"/>
                      <a:pt x="3" y="6"/>
                    </a:cubicBezTo>
                    <a:cubicBezTo>
                      <a:pt x="5" y="8"/>
                      <a:pt x="8" y="13"/>
                      <a:pt x="11" y="14"/>
                    </a:cubicBezTo>
                    <a:cubicBezTo>
                      <a:pt x="13" y="14"/>
                      <a:pt x="8" y="13"/>
                      <a:pt x="11" y="1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6" name="Freeform 558">
                <a:extLst>
                  <a:ext uri="{FF2B5EF4-FFF2-40B4-BE49-F238E27FC236}">
                    <a16:creationId xmlns:a16="http://schemas.microsoft.com/office/drawing/2014/main" id="{55E68A4B-DC39-4040-9B98-DAE4F880F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5917" y="6076886"/>
                <a:ext cx="38217" cy="38227"/>
              </a:xfrm>
              <a:custGeom>
                <a:avLst/>
                <a:gdLst>
                  <a:gd name="T0" fmla="*/ 3 w 4"/>
                  <a:gd name="T1" fmla="*/ 3 h 4"/>
                  <a:gd name="T2" fmla="*/ 2 w 4"/>
                  <a:gd name="T3" fmla="*/ 1 h 4"/>
                  <a:gd name="T4" fmla="*/ 3 w 4"/>
                  <a:gd name="T5" fmla="*/ 3 h 4"/>
                  <a:gd name="T6" fmla="*/ 3 w 4"/>
                  <a:gd name="T7" fmla="*/ 3 h 4"/>
                  <a:gd name="T8" fmla="*/ 3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3" y="3"/>
                    </a:moveTo>
                    <a:cubicBezTo>
                      <a:pt x="2" y="2"/>
                      <a:pt x="0" y="2"/>
                      <a:pt x="2" y="1"/>
                    </a:cubicBezTo>
                    <a:cubicBezTo>
                      <a:pt x="3" y="0"/>
                      <a:pt x="4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2"/>
                      <a:pt x="4" y="4"/>
                      <a:pt x="3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7" name="Freeform 559">
                <a:extLst>
                  <a:ext uri="{FF2B5EF4-FFF2-40B4-BE49-F238E27FC236}">
                    <a16:creationId xmlns:a16="http://schemas.microsoft.com/office/drawing/2014/main" id="{48ABB2C1-FA73-E74A-A534-DFADC0B61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8144" y="6032291"/>
                <a:ext cx="57323" cy="54153"/>
              </a:xfrm>
              <a:custGeom>
                <a:avLst/>
                <a:gdLst>
                  <a:gd name="T0" fmla="*/ 5 w 6"/>
                  <a:gd name="T1" fmla="*/ 2 h 6"/>
                  <a:gd name="T2" fmla="*/ 0 w 6"/>
                  <a:gd name="T3" fmla="*/ 1 h 6"/>
                  <a:gd name="T4" fmla="*/ 1 w 6"/>
                  <a:gd name="T5" fmla="*/ 3 h 6"/>
                  <a:gd name="T6" fmla="*/ 1 w 6"/>
                  <a:gd name="T7" fmla="*/ 6 h 6"/>
                  <a:gd name="T8" fmla="*/ 5 w 6"/>
                  <a:gd name="T9" fmla="*/ 5 h 6"/>
                  <a:gd name="T10" fmla="*/ 3 w 6"/>
                  <a:gd name="T11" fmla="*/ 3 h 6"/>
                  <a:gd name="T12" fmla="*/ 5 w 6"/>
                  <a:gd name="T13" fmla="*/ 2 h 6"/>
                  <a:gd name="T14" fmla="*/ 5 w 6"/>
                  <a:gd name="T15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5" y="2"/>
                    </a:moveTo>
                    <a:cubicBezTo>
                      <a:pt x="4" y="2"/>
                      <a:pt x="1" y="0"/>
                      <a:pt x="0" y="1"/>
                    </a:cubicBezTo>
                    <a:cubicBezTo>
                      <a:pt x="1" y="0"/>
                      <a:pt x="2" y="4"/>
                      <a:pt x="1" y="3"/>
                    </a:cubicBezTo>
                    <a:cubicBezTo>
                      <a:pt x="1" y="4"/>
                      <a:pt x="1" y="5"/>
                      <a:pt x="1" y="6"/>
                    </a:cubicBezTo>
                    <a:cubicBezTo>
                      <a:pt x="1" y="5"/>
                      <a:pt x="5" y="4"/>
                      <a:pt x="5" y="5"/>
                    </a:cubicBezTo>
                    <a:cubicBezTo>
                      <a:pt x="5" y="4"/>
                      <a:pt x="4" y="4"/>
                      <a:pt x="3" y="3"/>
                    </a:cubicBezTo>
                    <a:cubicBezTo>
                      <a:pt x="4" y="4"/>
                      <a:pt x="6" y="2"/>
                      <a:pt x="5" y="2"/>
                    </a:cubicBezTo>
                    <a:cubicBezTo>
                      <a:pt x="4" y="2"/>
                      <a:pt x="6" y="2"/>
                      <a:pt x="5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8" name="Freeform 560">
                <a:extLst>
                  <a:ext uri="{FF2B5EF4-FFF2-40B4-BE49-F238E27FC236}">
                    <a16:creationId xmlns:a16="http://schemas.microsoft.com/office/drawing/2014/main" id="{B4E9B187-9D7D-1543-84C4-7534CD769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2667" y="6048217"/>
                <a:ext cx="35033" cy="57338"/>
              </a:xfrm>
              <a:custGeom>
                <a:avLst/>
                <a:gdLst>
                  <a:gd name="T0" fmla="*/ 2 w 4"/>
                  <a:gd name="T1" fmla="*/ 0 h 6"/>
                  <a:gd name="T2" fmla="*/ 2 w 4"/>
                  <a:gd name="T3" fmla="*/ 2 h 6"/>
                  <a:gd name="T4" fmla="*/ 2 w 4"/>
                  <a:gd name="T5" fmla="*/ 5 h 6"/>
                  <a:gd name="T6" fmla="*/ 3 w 4"/>
                  <a:gd name="T7" fmla="*/ 3 h 6"/>
                  <a:gd name="T8" fmla="*/ 2 w 4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0"/>
                    </a:moveTo>
                    <a:cubicBezTo>
                      <a:pt x="0" y="0"/>
                      <a:pt x="2" y="1"/>
                      <a:pt x="2" y="2"/>
                    </a:cubicBezTo>
                    <a:cubicBezTo>
                      <a:pt x="2" y="3"/>
                      <a:pt x="1" y="5"/>
                      <a:pt x="2" y="5"/>
                    </a:cubicBezTo>
                    <a:cubicBezTo>
                      <a:pt x="3" y="6"/>
                      <a:pt x="3" y="3"/>
                      <a:pt x="3" y="3"/>
                    </a:cubicBezTo>
                    <a:cubicBezTo>
                      <a:pt x="3" y="2"/>
                      <a:pt x="4" y="0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9" name="Freeform 561">
                <a:extLst>
                  <a:ext uri="{FF2B5EF4-FFF2-40B4-BE49-F238E27FC236}">
                    <a16:creationId xmlns:a16="http://schemas.microsoft.com/office/drawing/2014/main" id="{E7E266A0-4385-F84B-88FB-3970E4C2A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5342" y="5994060"/>
                <a:ext cx="47770" cy="101936"/>
              </a:xfrm>
              <a:custGeom>
                <a:avLst/>
                <a:gdLst>
                  <a:gd name="T0" fmla="*/ 4 w 5"/>
                  <a:gd name="T1" fmla="*/ 10 h 11"/>
                  <a:gd name="T2" fmla="*/ 2 w 5"/>
                  <a:gd name="T3" fmla="*/ 6 h 11"/>
                  <a:gd name="T4" fmla="*/ 1 w 5"/>
                  <a:gd name="T5" fmla="*/ 3 h 11"/>
                  <a:gd name="T6" fmla="*/ 5 w 5"/>
                  <a:gd name="T7" fmla="*/ 5 h 11"/>
                  <a:gd name="T8" fmla="*/ 4 w 5"/>
                  <a:gd name="T9" fmla="*/ 10 h 11"/>
                  <a:gd name="T10" fmla="*/ 4 w 5"/>
                  <a:gd name="T11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11">
                    <a:moveTo>
                      <a:pt x="4" y="10"/>
                    </a:moveTo>
                    <a:cubicBezTo>
                      <a:pt x="4" y="9"/>
                      <a:pt x="2" y="6"/>
                      <a:pt x="2" y="6"/>
                    </a:cubicBezTo>
                    <a:cubicBezTo>
                      <a:pt x="4" y="4"/>
                      <a:pt x="0" y="4"/>
                      <a:pt x="1" y="3"/>
                    </a:cubicBezTo>
                    <a:cubicBezTo>
                      <a:pt x="2" y="0"/>
                      <a:pt x="5" y="5"/>
                      <a:pt x="5" y="5"/>
                    </a:cubicBezTo>
                    <a:cubicBezTo>
                      <a:pt x="5" y="6"/>
                      <a:pt x="5" y="11"/>
                      <a:pt x="4" y="10"/>
                    </a:cubicBezTo>
                    <a:cubicBezTo>
                      <a:pt x="4" y="9"/>
                      <a:pt x="5" y="11"/>
                      <a:pt x="4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0" name="Freeform 562">
                <a:extLst>
                  <a:ext uri="{FF2B5EF4-FFF2-40B4-BE49-F238E27FC236}">
                    <a16:creationId xmlns:a16="http://schemas.microsoft.com/office/drawing/2014/main" id="{A7CC8575-A46B-024B-9F9A-2CD32FFE1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7125" y="5955834"/>
                <a:ext cx="66879" cy="66896"/>
              </a:xfrm>
              <a:custGeom>
                <a:avLst/>
                <a:gdLst>
                  <a:gd name="T0" fmla="*/ 4 w 7"/>
                  <a:gd name="T1" fmla="*/ 6 h 7"/>
                  <a:gd name="T2" fmla="*/ 2 w 7"/>
                  <a:gd name="T3" fmla="*/ 3 h 7"/>
                  <a:gd name="T4" fmla="*/ 0 w 7"/>
                  <a:gd name="T5" fmla="*/ 2 h 7"/>
                  <a:gd name="T6" fmla="*/ 5 w 7"/>
                  <a:gd name="T7" fmla="*/ 1 h 7"/>
                  <a:gd name="T8" fmla="*/ 4 w 7"/>
                  <a:gd name="T9" fmla="*/ 3 h 7"/>
                  <a:gd name="T10" fmla="*/ 7 w 7"/>
                  <a:gd name="T11" fmla="*/ 4 h 7"/>
                  <a:gd name="T12" fmla="*/ 5 w 7"/>
                  <a:gd name="T13" fmla="*/ 5 h 7"/>
                  <a:gd name="T14" fmla="*/ 4 w 7"/>
                  <a:gd name="T15" fmla="*/ 6 h 7"/>
                  <a:gd name="T16" fmla="*/ 4 w 7"/>
                  <a:gd name="T17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4" y="6"/>
                    </a:moveTo>
                    <a:cubicBezTo>
                      <a:pt x="2" y="4"/>
                      <a:pt x="1" y="4"/>
                      <a:pt x="2" y="3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0" y="1"/>
                      <a:pt x="4" y="0"/>
                      <a:pt x="5" y="1"/>
                    </a:cubicBezTo>
                    <a:cubicBezTo>
                      <a:pt x="5" y="1"/>
                      <a:pt x="3" y="2"/>
                      <a:pt x="4" y="3"/>
                    </a:cubicBezTo>
                    <a:cubicBezTo>
                      <a:pt x="5" y="3"/>
                      <a:pt x="7" y="4"/>
                      <a:pt x="7" y="4"/>
                    </a:cubicBezTo>
                    <a:cubicBezTo>
                      <a:pt x="7" y="5"/>
                      <a:pt x="5" y="5"/>
                      <a:pt x="5" y="5"/>
                    </a:cubicBezTo>
                    <a:cubicBezTo>
                      <a:pt x="4" y="5"/>
                      <a:pt x="5" y="7"/>
                      <a:pt x="4" y="6"/>
                    </a:cubicBezTo>
                    <a:cubicBezTo>
                      <a:pt x="2" y="5"/>
                      <a:pt x="4" y="6"/>
                      <a:pt x="4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1" name="Freeform 563">
                <a:extLst>
                  <a:ext uri="{FF2B5EF4-FFF2-40B4-BE49-F238E27FC236}">
                    <a16:creationId xmlns:a16="http://schemas.microsoft.com/office/drawing/2014/main" id="{81BF75C5-E5E5-4848-89FF-A1BACD7ED6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4004" y="5955834"/>
                <a:ext cx="63695" cy="86010"/>
              </a:xfrm>
              <a:custGeom>
                <a:avLst/>
                <a:gdLst>
                  <a:gd name="T0" fmla="*/ 3 w 7"/>
                  <a:gd name="T1" fmla="*/ 8 h 9"/>
                  <a:gd name="T2" fmla="*/ 4 w 7"/>
                  <a:gd name="T3" fmla="*/ 6 h 9"/>
                  <a:gd name="T4" fmla="*/ 2 w 7"/>
                  <a:gd name="T5" fmla="*/ 4 h 9"/>
                  <a:gd name="T6" fmla="*/ 3 w 7"/>
                  <a:gd name="T7" fmla="*/ 1 h 9"/>
                  <a:gd name="T8" fmla="*/ 6 w 7"/>
                  <a:gd name="T9" fmla="*/ 5 h 9"/>
                  <a:gd name="T10" fmla="*/ 3 w 7"/>
                  <a:gd name="T11" fmla="*/ 8 h 9"/>
                  <a:gd name="T12" fmla="*/ 3 w 7"/>
                  <a:gd name="T13" fmla="*/ 8 h 9"/>
                  <a:gd name="T14" fmla="*/ 3 w 7"/>
                  <a:gd name="T15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9">
                    <a:moveTo>
                      <a:pt x="3" y="8"/>
                    </a:moveTo>
                    <a:cubicBezTo>
                      <a:pt x="4" y="7"/>
                      <a:pt x="5" y="7"/>
                      <a:pt x="4" y="6"/>
                    </a:cubicBezTo>
                    <a:cubicBezTo>
                      <a:pt x="4" y="5"/>
                      <a:pt x="2" y="5"/>
                      <a:pt x="2" y="4"/>
                    </a:cubicBezTo>
                    <a:cubicBezTo>
                      <a:pt x="3" y="3"/>
                      <a:pt x="0" y="0"/>
                      <a:pt x="3" y="1"/>
                    </a:cubicBezTo>
                    <a:cubicBezTo>
                      <a:pt x="6" y="2"/>
                      <a:pt x="6" y="3"/>
                      <a:pt x="6" y="5"/>
                    </a:cubicBezTo>
                    <a:cubicBezTo>
                      <a:pt x="7" y="7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4" y="7"/>
                      <a:pt x="2" y="9"/>
                      <a:pt x="3" y="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2" name="Freeform 564">
                <a:extLst>
                  <a:ext uri="{FF2B5EF4-FFF2-40B4-BE49-F238E27FC236}">
                    <a16:creationId xmlns:a16="http://schemas.microsoft.com/office/drawing/2014/main" id="{C399EEAB-8CFE-1C44-B85E-B0CA624DA6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4894" y="5974948"/>
                <a:ext cx="28662" cy="9556"/>
              </a:xfrm>
              <a:custGeom>
                <a:avLst/>
                <a:gdLst>
                  <a:gd name="T0" fmla="*/ 2 w 3"/>
                  <a:gd name="T1" fmla="*/ 1 h 1"/>
                  <a:gd name="T2" fmla="*/ 0 w 3"/>
                  <a:gd name="T3" fmla="*/ 0 h 1"/>
                  <a:gd name="T4" fmla="*/ 3 w 3"/>
                  <a:gd name="T5" fmla="*/ 0 h 1"/>
                  <a:gd name="T6" fmla="*/ 2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3" y="0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3" name="Freeform 565">
                <a:extLst>
                  <a:ext uri="{FF2B5EF4-FFF2-40B4-BE49-F238E27FC236}">
                    <a16:creationId xmlns:a16="http://schemas.microsoft.com/office/drawing/2014/main" id="{3D558966-BF60-6E47-87B8-2B09344D36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6807" y="5984506"/>
                <a:ext cx="124202" cy="63711"/>
              </a:xfrm>
              <a:custGeom>
                <a:avLst/>
                <a:gdLst>
                  <a:gd name="T0" fmla="*/ 10 w 13"/>
                  <a:gd name="T1" fmla="*/ 1 h 7"/>
                  <a:gd name="T2" fmla="*/ 7 w 13"/>
                  <a:gd name="T3" fmla="*/ 1 h 7"/>
                  <a:gd name="T4" fmla="*/ 5 w 13"/>
                  <a:gd name="T5" fmla="*/ 1 h 7"/>
                  <a:gd name="T6" fmla="*/ 5 w 13"/>
                  <a:gd name="T7" fmla="*/ 4 h 7"/>
                  <a:gd name="T8" fmla="*/ 1 w 13"/>
                  <a:gd name="T9" fmla="*/ 3 h 7"/>
                  <a:gd name="T10" fmla="*/ 1 w 13"/>
                  <a:gd name="T11" fmla="*/ 6 h 7"/>
                  <a:gd name="T12" fmla="*/ 11 w 13"/>
                  <a:gd name="T13" fmla="*/ 4 h 7"/>
                  <a:gd name="T14" fmla="*/ 9 w 13"/>
                  <a:gd name="T15" fmla="*/ 3 h 7"/>
                  <a:gd name="T16" fmla="*/ 12 w 13"/>
                  <a:gd name="T17" fmla="*/ 3 h 7"/>
                  <a:gd name="T18" fmla="*/ 10 w 13"/>
                  <a:gd name="T19" fmla="*/ 1 h 7"/>
                  <a:gd name="T20" fmla="*/ 10 w 13"/>
                  <a:gd name="T2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7">
                    <a:moveTo>
                      <a:pt x="10" y="1"/>
                    </a:moveTo>
                    <a:cubicBezTo>
                      <a:pt x="9" y="1"/>
                      <a:pt x="8" y="1"/>
                      <a:pt x="7" y="1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3" y="2"/>
                      <a:pt x="4" y="4"/>
                      <a:pt x="5" y="4"/>
                    </a:cubicBezTo>
                    <a:cubicBezTo>
                      <a:pt x="4" y="4"/>
                      <a:pt x="2" y="1"/>
                      <a:pt x="1" y="3"/>
                    </a:cubicBezTo>
                    <a:cubicBezTo>
                      <a:pt x="0" y="4"/>
                      <a:pt x="0" y="5"/>
                      <a:pt x="1" y="6"/>
                    </a:cubicBezTo>
                    <a:cubicBezTo>
                      <a:pt x="2" y="7"/>
                      <a:pt x="10" y="5"/>
                      <a:pt x="11" y="4"/>
                    </a:cubicBezTo>
                    <a:cubicBezTo>
                      <a:pt x="11" y="4"/>
                      <a:pt x="10" y="3"/>
                      <a:pt x="9" y="3"/>
                    </a:cubicBezTo>
                    <a:cubicBezTo>
                      <a:pt x="10" y="3"/>
                      <a:pt x="12" y="3"/>
                      <a:pt x="12" y="3"/>
                    </a:cubicBezTo>
                    <a:cubicBezTo>
                      <a:pt x="13" y="2"/>
                      <a:pt x="11" y="0"/>
                      <a:pt x="10" y="1"/>
                    </a:cubicBezTo>
                    <a:cubicBezTo>
                      <a:pt x="9" y="1"/>
                      <a:pt x="11" y="0"/>
                      <a:pt x="10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4" name="Freeform 566">
                <a:extLst>
                  <a:ext uri="{FF2B5EF4-FFF2-40B4-BE49-F238E27FC236}">
                    <a16:creationId xmlns:a16="http://schemas.microsoft.com/office/drawing/2014/main" id="{D424A7BC-BE66-9846-A437-EB779858BF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4577" y="5927165"/>
                <a:ext cx="76432" cy="66896"/>
              </a:xfrm>
              <a:custGeom>
                <a:avLst/>
                <a:gdLst>
                  <a:gd name="T0" fmla="*/ 2 w 8"/>
                  <a:gd name="T1" fmla="*/ 6 h 7"/>
                  <a:gd name="T2" fmla="*/ 5 w 8"/>
                  <a:gd name="T3" fmla="*/ 4 h 7"/>
                  <a:gd name="T4" fmla="*/ 8 w 8"/>
                  <a:gd name="T5" fmla="*/ 4 h 7"/>
                  <a:gd name="T6" fmla="*/ 5 w 8"/>
                  <a:gd name="T7" fmla="*/ 2 h 7"/>
                  <a:gd name="T8" fmla="*/ 2 w 8"/>
                  <a:gd name="T9" fmla="*/ 6 h 7"/>
                  <a:gd name="T10" fmla="*/ 2 w 8"/>
                  <a:gd name="T11" fmla="*/ 6 h 7"/>
                  <a:gd name="T12" fmla="*/ 2 w 8"/>
                  <a:gd name="T13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7">
                    <a:moveTo>
                      <a:pt x="2" y="6"/>
                    </a:moveTo>
                    <a:cubicBezTo>
                      <a:pt x="3" y="5"/>
                      <a:pt x="4" y="5"/>
                      <a:pt x="5" y="4"/>
                    </a:cubicBezTo>
                    <a:cubicBezTo>
                      <a:pt x="6" y="4"/>
                      <a:pt x="8" y="4"/>
                      <a:pt x="8" y="4"/>
                    </a:cubicBezTo>
                    <a:cubicBezTo>
                      <a:pt x="8" y="4"/>
                      <a:pt x="7" y="0"/>
                      <a:pt x="5" y="2"/>
                    </a:cubicBezTo>
                    <a:cubicBezTo>
                      <a:pt x="5" y="2"/>
                      <a:pt x="1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4" y="5"/>
                      <a:pt x="0" y="7"/>
                      <a:pt x="2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5" name="Freeform 567">
                <a:extLst>
                  <a:ext uri="{FF2B5EF4-FFF2-40B4-BE49-F238E27FC236}">
                    <a16:creationId xmlns:a16="http://schemas.microsoft.com/office/drawing/2014/main" id="{B092B6B4-DCED-8D4C-AF4E-E3EED3A260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2730" y="6182007"/>
                <a:ext cx="92356" cy="35042"/>
              </a:xfrm>
              <a:custGeom>
                <a:avLst/>
                <a:gdLst>
                  <a:gd name="T0" fmla="*/ 9 w 10"/>
                  <a:gd name="T1" fmla="*/ 2 h 4"/>
                  <a:gd name="T2" fmla="*/ 9 w 10"/>
                  <a:gd name="T3" fmla="*/ 1 h 4"/>
                  <a:gd name="T4" fmla="*/ 6 w 10"/>
                  <a:gd name="T5" fmla="*/ 0 h 4"/>
                  <a:gd name="T6" fmla="*/ 2 w 10"/>
                  <a:gd name="T7" fmla="*/ 2 h 4"/>
                  <a:gd name="T8" fmla="*/ 3 w 10"/>
                  <a:gd name="T9" fmla="*/ 4 h 4"/>
                  <a:gd name="T10" fmla="*/ 9 w 10"/>
                  <a:gd name="T11" fmla="*/ 2 h 4"/>
                  <a:gd name="T12" fmla="*/ 9 w 10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4">
                    <a:moveTo>
                      <a:pt x="9" y="2"/>
                    </a:moveTo>
                    <a:cubicBezTo>
                      <a:pt x="10" y="2"/>
                      <a:pt x="8" y="1"/>
                      <a:pt x="9" y="1"/>
                    </a:cubicBezTo>
                    <a:cubicBezTo>
                      <a:pt x="8" y="0"/>
                      <a:pt x="7" y="0"/>
                      <a:pt x="6" y="0"/>
                    </a:cubicBezTo>
                    <a:cubicBezTo>
                      <a:pt x="5" y="1"/>
                      <a:pt x="3" y="1"/>
                      <a:pt x="2" y="2"/>
                    </a:cubicBezTo>
                    <a:cubicBezTo>
                      <a:pt x="0" y="3"/>
                      <a:pt x="2" y="4"/>
                      <a:pt x="3" y="4"/>
                    </a:cubicBezTo>
                    <a:cubicBezTo>
                      <a:pt x="5" y="4"/>
                      <a:pt x="7" y="1"/>
                      <a:pt x="9" y="2"/>
                    </a:cubicBezTo>
                    <a:cubicBezTo>
                      <a:pt x="10" y="2"/>
                      <a:pt x="7" y="1"/>
                      <a:pt x="9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6" name="Freeform 568">
                <a:extLst>
                  <a:ext uri="{FF2B5EF4-FFF2-40B4-BE49-F238E27FC236}">
                    <a16:creationId xmlns:a16="http://schemas.microsoft.com/office/drawing/2014/main" id="{4D144049-A726-FF4D-979A-718A1BE0A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1265" y="6236162"/>
                <a:ext cx="54139" cy="47785"/>
              </a:xfrm>
              <a:custGeom>
                <a:avLst/>
                <a:gdLst>
                  <a:gd name="T0" fmla="*/ 6 w 6"/>
                  <a:gd name="T1" fmla="*/ 2 h 5"/>
                  <a:gd name="T2" fmla="*/ 3 w 6"/>
                  <a:gd name="T3" fmla="*/ 2 h 5"/>
                  <a:gd name="T4" fmla="*/ 3 w 6"/>
                  <a:gd name="T5" fmla="*/ 4 h 5"/>
                  <a:gd name="T6" fmla="*/ 0 w 6"/>
                  <a:gd name="T7" fmla="*/ 5 h 5"/>
                  <a:gd name="T8" fmla="*/ 6 w 6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6" y="2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3" y="2"/>
                      <a:pt x="3" y="3"/>
                      <a:pt x="3" y="4"/>
                    </a:cubicBezTo>
                    <a:cubicBezTo>
                      <a:pt x="2" y="4"/>
                      <a:pt x="0" y="5"/>
                      <a:pt x="0" y="5"/>
                    </a:cubicBezTo>
                    <a:cubicBezTo>
                      <a:pt x="0" y="5"/>
                      <a:pt x="6" y="5"/>
                      <a:pt x="6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7" name="Freeform 569">
                <a:extLst>
                  <a:ext uri="{FF2B5EF4-FFF2-40B4-BE49-F238E27FC236}">
                    <a16:creationId xmlns:a16="http://schemas.microsoft.com/office/drawing/2014/main" id="{CF3AB6A4-E338-EE45-98F3-00F2496C2A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6424" y="5076623"/>
                <a:ext cx="194267" cy="121050"/>
              </a:xfrm>
              <a:custGeom>
                <a:avLst/>
                <a:gdLst>
                  <a:gd name="T0" fmla="*/ 19 w 21"/>
                  <a:gd name="T1" fmla="*/ 9 h 13"/>
                  <a:gd name="T2" fmla="*/ 18 w 21"/>
                  <a:gd name="T3" fmla="*/ 7 h 13"/>
                  <a:gd name="T4" fmla="*/ 14 w 21"/>
                  <a:gd name="T5" fmla="*/ 4 h 13"/>
                  <a:gd name="T6" fmla="*/ 8 w 21"/>
                  <a:gd name="T7" fmla="*/ 1 h 13"/>
                  <a:gd name="T8" fmla="*/ 5 w 21"/>
                  <a:gd name="T9" fmla="*/ 6 h 13"/>
                  <a:gd name="T10" fmla="*/ 0 w 21"/>
                  <a:gd name="T11" fmla="*/ 8 h 13"/>
                  <a:gd name="T12" fmla="*/ 7 w 21"/>
                  <a:gd name="T13" fmla="*/ 11 h 13"/>
                  <a:gd name="T14" fmla="*/ 15 w 21"/>
                  <a:gd name="T15" fmla="*/ 12 h 13"/>
                  <a:gd name="T16" fmla="*/ 20 w 21"/>
                  <a:gd name="T17" fmla="*/ 9 h 13"/>
                  <a:gd name="T18" fmla="*/ 19 w 21"/>
                  <a:gd name="T19" fmla="*/ 9 h 13"/>
                  <a:gd name="T20" fmla="*/ 19 w 21"/>
                  <a:gd name="T21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3">
                    <a:moveTo>
                      <a:pt x="19" y="9"/>
                    </a:moveTo>
                    <a:cubicBezTo>
                      <a:pt x="15" y="10"/>
                      <a:pt x="19" y="8"/>
                      <a:pt x="18" y="7"/>
                    </a:cubicBezTo>
                    <a:cubicBezTo>
                      <a:pt x="17" y="7"/>
                      <a:pt x="15" y="4"/>
                      <a:pt x="14" y="4"/>
                    </a:cubicBezTo>
                    <a:cubicBezTo>
                      <a:pt x="12" y="4"/>
                      <a:pt x="10" y="1"/>
                      <a:pt x="8" y="1"/>
                    </a:cubicBezTo>
                    <a:cubicBezTo>
                      <a:pt x="6" y="0"/>
                      <a:pt x="6" y="5"/>
                      <a:pt x="5" y="6"/>
                    </a:cubicBezTo>
                    <a:cubicBezTo>
                      <a:pt x="4" y="6"/>
                      <a:pt x="0" y="6"/>
                      <a:pt x="0" y="8"/>
                    </a:cubicBezTo>
                    <a:cubicBezTo>
                      <a:pt x="1" y="10"/>
                      <a:pt x="6" y="11"/>
                      <a:pt x="7" y="11"/>
                    </a:cubicBezTo>
                    <a:cubicBezTo>
                      <a:pt x="9" y="12"/>
                      <a:pt x="13" y="13"/>
                      <a:pt x="15" y="12"/>
                    </a:cubicBezTo>
                    <a:cubicBezTo>
                      <a:pt x="15" y="12"/>
                      <a:pt x="20" y="10"/>
                      <a:pt x="20" y="9"/>
                    </a:cubicBezTo>
                    <a:cubicBezTo>
                      <a:pt x="20" y="9"/>
                      <a:pt x="19" y="9"/>
                      <a:pt x="19" y="9"/>
                    </a:cubicBezTo>
                    <a:cubicBezTo>
                      <a:pt x="18" y="10"/>
                      <a:pt x="21" y="9"/>
                      <a:pt x="19" y="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8" name="Freeform 570">
                <a:extLst>
                  <a:ext uri="{FF2B5EF4-FFF2-40B4-BE49-F238E27FC236}">
                    <a16:creationId xmlns:a16="http://schemas.microsoft.com/office/drawing/2014/main" id="{82F8D446-F63C-8D4B-84B7-8DFF7E2AC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9547" y="5133964"/>
                <a:ext cx="47770" cy="35042"/>
              </a:xfrm>
              <a:custGeom>
                <a:avLst/>
                <a:gdLst>
                  <a:gd name="T0" fmla="*/ 2 w 5"/>
                  <a:gd name="T1" fmla="*/ 4 h 4"/>
                  <a:gd name="T2" fmla="*/ 4 w 5"/>
                  <a:gd name="T3" fmla="*/ 1 h 4"/>
                  <a:gd name="T4" fmla="*/ 2 w 5"/>
                  <a:gd name="T5" fmla="*/ 4 h 4"/>
                  <a:gd name="T6" fmla="*/ 2 w 5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2" y="4"/>
                    </a:moveTo>
                    <a:cubicBezTo>
                      <a:pt x="0" y="4"/>
                      <a:pt x="4" y="0"/>
                      <a:pt x="4" y="1"/>
                    </a:cubicBezTo>
                    <a:cubicBezTo>
                      <a:pt x="5" y="1"/>
                      <a:pt x="3" y="4"/>
                      <a:pt x="2" y="4"/>
                    </a:cubicBezTo>
                    <a:cubicBezTo>
                      <a:pt x="1" y="4"/>
                      <a:pt x="4" y="4"/>
                      <a:pt x="2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9" name="Freeform 571">
                <a:extLst>
                  <a:ext uri="{FF2B5EF4-FFF2-40B4-BE49-F238E27FC236}">
                    <a16:creationId xmlns:a16="http://schemas.microsoft.com/office/drawing/2014/main" id="{100192A0-3817-344E-A2B4-E6E340E85B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2221" y="5169003"/>
                <a:ext cx="19109" cy="1911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0" y="2"/>
                      <a:pt x="0" y="1"/>
                      <a:pt x="1" y="0"/>
                    </a:cubicBezTo>
                    <a:cubicBezTo>
                      <a:pt x="2" y="0"/>
                      <a:pt x="2" y="2"/>
                      <a:pt x="1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0" name="Freeform 572">
                <a:extLst>
                  <a:ext uri="{FF2B5EF4-FFF2-40B4-BE49-F238E27FC236}">
                    <a16:creationId xmlns:a16="http://schemas.microsoft.com/office/drawing/2014/main" id="{27273099-76A6-FE47-A220-672AF2E73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9671" y="4777183"/>
                <a:ext cx="859873" cy="420492"/>
              </a:xfrm>
              <a:custGeom>
                <a:avLst/>
                <a:gdLst>
                  <a:gd name="T0" fmla="*/ 76 w 92"/>
                  <a:gd name="T1" fmla="*/ 41 h 45"/>
                  <a:gd name="T2" fmla="*/ 71 w 92"/>
                  <a:gd name="T3" fmla="*/ 39 h 45"/>
                  <a:gd name="T4" fmla="*/ 61 w 92"/>
                  <a:gd name="T5" fmla="*/ 38 h 45"/>
                  <a:gd name="T6" fmla="*/ 45 w 92"/>
                  <a:gd name="T7" fmla="*/ 43 h 45"/>
                  <a:gd name="T8" fmla="*/ 29 w 92"/>
                  <a:gd name="T9" fmla="*/ 41 h 45"/>
                  <a:gd name="T10" fmla="*/ 21 w 92"/>
                  <a:gd name="T11" fmla="*/ 38 h 45"/>
                  <a:gd name="T12" fmla="*/ 10 w 92"/>
                  <a:gd name="T13" fmla="*/ 31 h 45"/>
                  <a:gd name="T14" fmla="*/ 40 w 92"/>
                  <a:gd name="T15" fmla="*/ 29 h 45"/>
                  <a:gd name="T16" fmla="*/ 9 w 92"/>
                  <a:gd name="T17" fmla="*/ 26 h 45"/>
                  <a:gd name="T18" fmla="*/ 16 w 92"/>
                  <a:gd name="T19" fmla="*/ 19 h 45"/>
                  <a:gd name="T20" fmla="*/ 14 w 92"/>
                  <a:gd name="T21" fmla="*/ 18 h 45"/>
                  <a:gd name="T22" fmla="*/ 7 w 92"/>
                  <a:gd name="T23" fmla="*/ 17 h 45"/>
                  <a:gd name="T24" fmla="*/ 4 w 92"/>
                  <a:gd name="T25" fmla="*/ 11 h 45"/>
                  <a:gd name="T26" fmla="*/ 8 w 92"/>
                  <a:gd name="T27" fmla="*/ 7 h 45"/>
                  <a:gd name="T28" fmla="*/ 24 w 92"/>
                  <a:gd name="T29" fmla="*/ 1 h 45"/>
                  <a:gd name="T30" fmla="*/ 29 w 92"/>
                  <a:gd name="T31" fmla="*/ 7 h 45"/>
                  <a:gd name="T32" fmla="*/ 39 w 92"/>
                  <a:gd name="T33" fmla="*/ 6 h 45"/>
                  <a:gd name="T34" fmla="*/ 43 w 92"/>
                  <a:gd name="T35" fmla="*/ 8 h 45"/>
                  <a:gd name="T36" fmla="*/ 47 w 92"/>
                  <a:gd name="T37" fmla="*/ 9 h 45"/>
                  <a:gd name="T38" fmla="*/ 43 w 92"/>
                  <a:gd name="T39" fmla="*/ 4 h 45"/>
                  <a:gd name="T40" fmla="*/ 54 w 92"/>
                  <a:gd name="T41" fmla="*/ 10 h 45"/>
                  <a:gd name="T42" fmla="*/ 60 w 92"/>
                  <a:gd name="T43" fmla="*/ 14 h 45"/>
                  <a:gd name="T44" fmla="*/ 59 w 92"/>
                  <a:gd name="T45" fmla="*/ 1 h 45"/>
                  <a:gd name="T46" fmla="*/ 69 w 92"/>
                  <a:gd name="T47" fmla="*/ 6 h 45"/>
                  <a:gd name="T48" fmla="*/ 74 w 92"/>
                  <a:gd name="T49" fmla="*/ 19 h 45"/>
                  <a:gd name="T50" fmla="*/ 82 w 92"/>
                  <a:gd name="T51" fmla="*/ 26 h 45"/>
                  <a:gd name="T52" fmla="*/ 92 w 92"/>
                  <a:gd name="T53" fmla="*/ 33 h 45"/>
                  <a:gd name="T54" fmla="*/ 83 w 92"/>
                  <a:gd name="T55" fmla="*/ 35 h 45"/>
                  <a:gd name="T56" fmla="*/ 81 w 92"/>
                  <a:gd name="T57" fmla="*/ 36 h 45"/>
                  <a:gd name="T58" fmla="*/ 85 w 92"/>
                  <a:gd name="T59" fmla="*/ 36 h 45"/>
                  <a:gd name="T60" fmla="*/ 89 w 92"/>
                  <a:gd name="T61" fmla="*/ 39 h 45"/>
                  <a:gd name="T62" fmla="*/ 83 w 92"/>
                  <a:gd name="T63" fmla="*/ 4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45">
                    <a:moveTo>
                      <a:pt x="83" y="41"/>
                    </a:moveTo>
                    <a:cubicBezTo>
                      <a:pt x="81" y="41"/>
                      <a:pt x="79" y="41"/>
                      <a:pt x="76" y="41"/>
                    </a:cubicBezTo>
                    <a:cubicBezTo>
                      <a:pt x="75" y="41"/>
                      <a:pt x="74" y="41"/>
                      <a:pt x="73" y="41"/>
                    </a:cubicBezTo>
                    <a:cubicBezTo>
                      <a:pt x="72" y="41"/>
                      <a:pt x="72" y="40"/>
                      <a:pt x="71" y="39"/>
                    </a:cubicBezTo>
                    <a:cubicBezTo>
                      <a:pt x="70" y="39"/>
                      <a:pt x="66" y="40"/>
                      <a:pt x="65" y="38"/>
                    </a:cubicBezTo>
                    <a:cubicBezTo>
                      <a:pt x="65" y="35"/>
                      <a:pt x="63" y="37"/>
                      <a:pt x="61" y="38"/>
                    </a:cubicBezTo>
                    <a:cubicBezTo>
                      <a:pt x="58" y="40"/>
                      <a:pt x="56" y="39"/>
                      <a:pt x="54" y="40"/>
                    </a:cubicBezTo>
                    <a:cubicBezTo>
                      <a:pt x="51" y="41"/>
                      <a:pt x="48" y="42"/>
                      <a:pt x="45" y="43"/>
                    </a:cubicBezTo>
                    <a:cubicBezTo>
                      <a:pt x="41" y="43"/>
                      <a:pt x="35" y="45"/>
                      <a:pt x="31" y="43"/>
                    </a:cubicBezTo>
                    <a:cubicBezTo>
                      <a:pt x="31" y="43"/>
                      <a:pt x="29" y="42"/>
                      <a:pt x="29" y="41"/>
                    </a:cubicBezTo>
                    <a:cubicBezTo>
                      <a:pt x="29" y="40"/>
                      <a:pt x="29" y="38"/>
                      <a:pt x="27" y="38"/>
                    </a:cubicBezTo>
                    <a:cubicBezTo>
                      <a:pt x="25" y="38"/>
                      <a:pt x="23" y="38"/>
                      <a:pt x="21" y="38"/>
                    </a:cubicBezTo>
                    <a:cubicBezTo>
                      <a:pt x="19" y="38"/>
                      <a:pt x="17" y="38"/>
                      <a:pt x="15" y="36"/>
                    </a:cubicBezTo>
                    <a:cubicBezTo>
                      <a:pt x="14" y="36"/>
                      <a:pt x="9" y="32"/>
                      <a:pt x="10" y="31"/>
                    </a:cubicBezTo>
                    <a:cubicBezTo>
                      <a:pt x="16" y="28"/>
                      <a:pt x="23" y="29"/>
                      <a:pt x="28" y="29"/>
                    </a:cubicBezTo>
                    <a:cubicBezTo>
                      <a:pt x="29" y="29"/>
                      <a:pt x="40" y="29"/>
                      <a:pt x="40" y="29"/>
                    </a:cubicBezTo>
                    <a:cubicBezTo>
                      <a:pt x="40" y="27"/>
                      <a:pt x="26" y="25"/>
                      <a:pt x="25" y="25"/>
                    </a:cubicBezTo>
                    <a:cubicBezTo>
                      <a:pt x="20" y="25"/>
                      <a:pt x="14" y="28"/>
                      <a:pt x="9" y="26"/>
                    </a:cubicBezTo>
                    <a:cubicBezTo>
                      <a:pt x="7" y="25"/>
                      <a:pt x="3" y="23"/>
                      <a:pt x="7" y="21"/>
                    </a:cubicBezTo>
                    <a:cubicBezTo>
                      <a:pt x="10" y="20"/>
                      <a:pt x="13" y="19"/>
                      <a:pt x="16" y="19"/>
                    </a:cubicBezTo>
                    <a:cubicBezTo>
                      <a:pt x="18" y="18"/>
                      <a:pt x="20" y="18"/>
                      <a:pt x="21" y="18"/>
                    </a:cubicBezTo>
                    <a:cubicBezTo>
                      <a:pt x="19" y="19"/>
                      <a:pt x="16" y="18"/>
                      <a:pt x="14" y="18"/>
                    </a:cubicBezTo>
                    <a:cubicBezTo>
                      <a:pt x="13" y="18"/>
                      <a:pt x="7" y="19"/>
                      <a:pt x="6" y="18"/>
                    </a:cubicBezTo>
                    <a:cubicBezTo>
                      <a:pt x="6" y="18"/>
                      <a:pt x="7" y="17"/>
                      <a:pt x="7" y="17"/>
                    </a:cubicBezTo>
                    <a:cubicBezTo>
                      <a:pt x="7" y="16"/>
                      <a:pt x="0" y="17"/>
                      <a:pt x="1" y="15"/>
                    </a:cubicBezTo>
                    <a:cubicBezTo>
                      <a:pt x="2" y="14"/>
                      <a:pt x="3" y="12"/>
                      <a:pt x="4" y="11"/>
                    </a:cubicBezTo>
                    <a:cubicBezTo>
                      <a:pt x="8" y="10"/>
                      <a:pt x="4" y="10"/>
                      <a:pt x="4" y="9"/>
                    </a:cubicBezTo>
                    <a:cubicBezTo>
                      <a:pt x="4" y="9"/>
                      <a:pt x="7" y="7"/>
                      <a:pt x="8" y="7"/>
                    </a:cubicBezTo>
                    <a:cubicBezTo>
                      <a:pt x="10" y="6"/>
                      <a:pt x="11" y="5"/>
                      <a:pt x="13" y="4"/>
                    </a:cubicBezTo>
                    <a:cubicBezTo>
                      <a:pt x="17" y="2"/>
                      <a:pt x="20" y="1"/>
                      <a:pt x="24" y="1"/>
                    </a:cubicBezTo>
                    <a:cubicBezTo>
                      <a:pt x="29" y="1"/>
                      <a:pt x="24" y="7"/>
                      <a:pt x="24" y="7"/>
                    </a:cubicBezTo>
                    <a:cubicBezTo>
                      <a:pt x="26" y="8"/>
                      <a:pt x="28" y="8"/>
                      <a:pt x="29" y="7"/>
                    </a:cubicBezTo>
                    <a:cubicBezTo>
                      <a:pt x="30" y="7"/>
                      <a:pt x="30" y="4"/>
                      <a:pt x="31" y="4"/>
                    </a:cubicBezTo>
                    <a:cubicBezTo>
                      <a:pt x="33" y="4"/>
                      <a:pt x="37" y="4"/>
                      <a:pt x="39" y="6"/>
                    </a:cubicBezTo>
                    <a:cubicBezTo>
                      <a:pt x="42" y="8"/>
                      <a:pt x="35" y="11"/>
                      <a:pt x="40" y="10"/>
                    </a:cubicBezTo>
                    <a:cubicBezTo>
                      <a:pt x="41" y="10"/>
                      <a:pt x="42" y="9"/>
                      <a:pt x="43" y="8"/>
                    </a:cubicBezTo>
                    <a:cubicBezTo>
                      <a:pt x="44" y="8"/>
                      <a:pt x="44" y="8"/>
                      <a:pt x="45" y="8"/>
                    </a:cubicBezTo>
                    <a:cubicBezTo>
                      <a:pt x="46" y="8"/>
                      <a:pt x="46" y="8"/>
                      <a:pt x="47" y="9"/>
                    </a:cubicBezTo>
                    <a:cubicBezTo>
                      <a:pt x="48" y="9"/>
                      <a:pt x="48" y="7"/>
                      <a:pt x="48" y="6"/>
                    </a:cubicBezTo>
                    <a:cubicBezTo>
                      <a:pt x="47" y="6"/>
                      <a:pt x="44" y="4"/>
                      <a:pt x="43" y="4"/>
                    </a:cubicBezTo>
                    <a:cubicBezTo>
                      <a:pt x="45" y="3"/>
                      <a:pt x="49" y="5"/>
                      <a:pt x="50" y="6"/>
                    </a:cubicBezTo>
                    <a:cubicBezTo>
                      <a:pt x="53" y="7"/>
                      <a:pt x="53" y="8"/>
                      <a:pt x="54" y="10"/>
                    </a:cubicBezTo>
                    <a:cubicBezTo>
                      <a:pt x="54" y="11"/>
                      <a:pt x="54" y="16"/>
                      <a:pt x="56" y="16"/>
                    </a:cubicBezTo>
                    <a:cubicBezTo>
                      <a:pt x="57" y="16"/>
                      <a:pt x="61" y="16"/>
                      <a:pt x="60" y="14"/>
                    </a:cubicBezTo>
                    <a:cubicBezTo>
                      <a:pt x="59" y="10"/>
                      <a:pt x="57" y="7"/>
                      <a:pt x="56" y="3"/>
                    </a:cubicBezTo>
                    <a:cubicBezTo>
                      <a:pt x="55" y="0"/>
                      <a:pt x="58" y="1"/>
                      <a:pt x="59" y="1"/>
                    </a:cubicBezTo>
                    <a:cubicBezTo>
                      <a:pt x="62" y="2"/>
                      <a:pt x="62" y="0"/>
                      <a:pt x="64" y="1"/>
                    </a:cubicBezTo>
                    <a:cubicBezTo>
                      <a:pt x="66" y="3"/>
                      <a:pt x="69" y="4"/>
                      <a:pt x="69" y="6"/>
                    </a:cubicBezTo>
                    <a:cubicBezTo>
                      <a:pt x="70" y="9"/>
                      <a:pt x="71" y="11"/>
                      <a:pt x="73" y="13"/>
                    </a:cubicBezTo>
                    <a:cubicBezTo>
                      <a:pt x="74" y="16"/>
                      <a:pt x="75" y="17"/>
                      <a:pt x="74" y="19"/>
                    </a:cubicBezTo>
                    <a:cubicBezTo>
                      <a:pt x="73" y="22"/>
                      <a:pt x="76" y="25"/>
                      <a:pt x="78" y="26"/>
                    </a:cubicBezTo>
                    <a:cubicBezTo>
                      <a:pt x="79" y="26"/>
                      <a:pt x="81" y="26"/>
                      <a:pt x="82" y="26"/>
                    </a:cubicBezTo>
                    <a:cubicBezTo>
                      <a:pt x="83" y="27"/>
                      <a:pt x="84" y="28"/>
                      <a:pt x="85" y="28"/>
                    </a:cubicBezTo>
                    <a:cubicBezTo>
                      <a:pt x="88" y="29"/>
                      <a:pt x="92" y="29"/>
                      <a:pt x="92" y="33"/>
                    </a:cubicBezTo>
                    <a:cubicBezTo>
                      <a:pt x="92" y="35"/>
                      <a:pt x="83" y="32"/>
                      <a:pt x="83" y="32"/>
                    </a:cubicBezTo>
                    <a:cubicBezTo>
                      <a:pt x="83" y="33"/>
                      <a:pt x="83" y="34"/>
                      <a:pt x="83" y="35"/>
                    </a:cubicBezTo>
                    <a:cubicBezTo>
                      <a:pt x="83" y="35"/>
                      <a:pt x="80" y="35"/>
                      <a:pt x="80" y="35"/>
                    </a:cubicBezTo>
                    <a:cubicBezTo>
                      <a:pt x="81" y="35"/>
                      <a:pt x="81" y="36"/>
                      <a:pt x="81" y="36"/>
                    </a:cubicBezTo>
                    <a:cubicBezTo>
                      <a:pt x="81" y="37"/>
                      <a:pt x="81" y="38"/>
                      <a:pt x="81" y="38"/>
                    </a:cubicBezTo>
                    <a:cubicBezTo>
                      <a:pt x="81" y="38"/>
                      <a:pt x="85" y="36"/>
                      <a:pt x="85" y="36"/>
                    </a:cubicBezTo>
                    <a:cubicBezTo>
                      <a:pt x="87" y="36"/>
                      <a:pt x="86" y="37"/>
                      <a:pt x="86" y="38"/>
                    </a:cubicBezTo>
                    <a:cubicBezTo>
                      <a:pt x="86" y="38"/>
                      <a:pt x="88" y="38"/>
                      <a:pt x="89" y="39"/>
                    </a:cubicBezTo>
                    <a:cubicBezTo>
                      <a:pt x="89" y="39"/>
                      <a:pt x="83" y="41"/>
                      <a:pt x="83" y="41"/>
                    </a:cubicBezTo>
                    <a:cubicBezTo>
                      <a:pt x="81" y="41"/>
                      <a:pt x="86" y="41"/>
                      <a:pt x="83" y="4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1" name="Freeform 573">
                <a:extLst>
                  <a:ext uri="{FF2B5EF4-FFF2-40B4-BE49-F238E27FC236}">
                    <a16:creationId xmlns:a16="http://schemas.microsoft.com/office/drawing/2014/main" id="{B4AD7890-002A-6D46-BDE3-45227193CF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9738" y="4738956"/>
                <a:ext cx="130573" cy="86010"/>
              </a:xfrm>
              <a:custGeom>
                <a:avLst/>
                <a:gdLst>
                  <a:gd name="T0" fmla="*/ 9 w 14"/>
                  <a:gd name="T1" fmla="*/ 8 h 9"/>
                  <a:gd name="T2" fmla="*/ 5 w 14"/>
                  <a:gd name="T3" fmla="*/ 5 h 9"/>
                  <a:gd name="T4" fmla="*/ 0 w 14"/>
                  <a:gd name="T5" fmla="*/ 3 h 9"/>
                  <a:gd name="T6" fmla="*/ 4 w 14"/>
                  <a:gd name="T7" fmla="*/ 0 h 9"/>
                  <a:gd name="T8" fmla="*/ 10 w 14"/>
                  <a:gd name="T9" fmla="*/ 1 h 9"/>
                  <a:gd name="T10" fmla="*/ 12 w 14"/>
                  <a:gd name="T11" fmla="*/ 4 h 9"/>
                  <a:gd name="T12" fmla="*/ 9 w 14"/>
                  <a:gd name="T13" fmla="*/ 8 h 9"/>
                  <a:gd name="T14" fmla="*/ 9 w 14"/>
                  <a:gd name="T15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9">
                    <a:moveTo>
                      <a:pt x="9" y="8"/>
                    </a:moveTo>
                    <a:cubicBezTo>
                      <a:pt x="7" y="8"/>
                      <a:pt x="6" y="5"/>
                      <a:pt x="5" y="5"/>
                    </a:cubicBezTo>
                    <a:cubicBezTo>
                      <a:pt x="4" y="4"/>
                      <a:pt x="0" y="3"/>
                      <a:pt x="0" y="3"/>
                    </a:cubicBezTo>
                    <a:cubicBezTo>
                      <a:pt x="1" y="2"/>
                      <a:pt x="3" y="1"/>
                      <a:pt x="4" y="0"/>
                    </a:cubicBezTo>
                    <a:cubicBezTo>
                      <a:pt x="6" y="0"/>
                      <a:pt x="8" y="0"/>
                      <a:pt x="10" y="1"/>
                    </a:cubicBezTo>
                    <a:cubicBezTo>
                      <a:pt x="12" y="2"/>
                      <a:pt x="14" y="2"/>
                      <a:pt x="12" y="4"/>
                    </a:cubicBezTo>
                    <a:cubicBezTo>
                      <a:pt x="11" y="5"/>
                      <a:pt x="10" y="9"/>
                      <a:pt x="9" y="8"/>
                    </a:cubicBezTo>
                    <a:cubicBezTo>
                      <a:pt x="8" y="8"/>
                      <a:pt x="9" y="8"/>
                      <a:pt x="9" y="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2" name="Freeform 574">
                <a:extLst>
                  <a:ext uri="{FF2B5EF4-FFF2-40B4-BE49-F238E27FC236}">
                    <a16:creationId xmlns:a16="http://schemas.microsoft.com/office/drawing/2014/main" id="{194CEEA6-7238-7240-A91A-BCFD5FBB67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16744" y="4700729"/>
                <a:ext cx="296177" cy="273958"/>
              </a:xfrm>
              <a:custGeom>
                <a:avLst/>
                <a:gdLst>
                  <a:gd name="T0" fmla="*/ 18 w 32"/>
                  <a:gd name="T1" fmla="*/ 27 h 29"/>
                  <a:gd name="T2" fmla="*/ 10 w 32"/>
                  <a:gd name="T3" fmla="*/ 19 h 29"/>
                  <a:gd name="T4" fmla="*/ 1 w 32"/>
                  <a:gd name="T5" fmla="*/ 15 h 29"/>
                  <a:gd name="T6" fmla="*/ 0 w 32"/>
                  <a:gd name="T7" fmla="*/ 13 h 29"/>
                  <a:gd name="T8" fmla="*/ 4 w 32"/>
                  <a:gd name="T9" fmla="*/ 12 h 29"/>
                  <a:gd name="T10" fmla="*/ 11 w 32"/>
                  <a:gd name="T11" fmla="*/ 14 h 29"/>
                  <a:gd name="T12" fmla="*/ 11 w 32"/>
                  <a:gd name="T13" fmla="*/ 12 h 29"/>
                  <a:gd name="T14" fmla="*/ 13 w 32"/>
                  <a:gd name="T15" fmla="*/ 11 h 29"/>
                  <a:gd name="T16" fmla="*/ 7 w 32"/>
                  <a:gd name="T17" fmla="*/ 8 h 29"/>
                  <a:gd name="T18" fmla="*/ 7 w 32"/>
                  <a:gd name="T19" fmla="*/ 6 h 29"/>
                  <a:gd name="T20" fmla="*/ 10 w 32"/>
                  <a:gd name="T21" fmla="*/ 7 h 29"/>
                  <a:gd name="T22" fmla="*/ 11 w 32"/>
                  <a:gd name="T23" fmla="*/ 5 h 29"/>
                  <a:gd name="T24" fmla="*/ 8 w 32"/>
                  <a:gd name="T25" fmla="*/ 4 h 29"/>
                  <a:gd name="T26" fmla="*/ 10 w 32"/>
                  <a:gd name="T27" fmla="*/ 3 h 29"/>
                  <a:gd name="T28" fmla="*/ 14 w 32"/>
                  <a:gd name="T29" fmla="*/ 4 h 29"/>
                  <a:gd name="T30" fmla="*/ 13 w 32"/>
                  <a:gd name="T31" fmla="*/ 3 h 29"/>
                  <a:gd name="T32" fmla="*/ 19 w 32"/>
                  <a:gd name="T33" fmla="*/ 5 h 29"/>
                  <a:gd name="T34" fmla="*/ 18 w 32"/>
                  <a:gd name="T35" fmla="*/ 3 h 29"/>
                  <a:gd name="T36" fmla="*/ 19 w 32"/>
                  <a:gd name="T37" fmla="*/ 3 h 29"/>
                  <a:gd name="T38" fmla="*/ 17 w 32"/>
                  <a:gd name="T39" fmla="*/ 2 h 29"/>
                  <a:gd name="T40" fmla="*/ 25 w 32"/>
                  <a:gd name="T41" fmla="*/ 1 h 29"/>
                  <a:gd name="T42" fmla="*/ 23 w 32"/>
                  <a:gd name="T43" fmla="*/ 3 h 29"/>
                  <a:gd name="T44" fmla="*/ 28 w 32"/>
                  <a:gd name="T45" fmla="*/ 4 h 29"/>
                  <a:gd name="T46" fmla="*/ 27 w 32"/>
                  <a:gd name="T47" fmla="*/ 7 h 29"/>
                  <a:gd name="T48" fmla="*/ 26 w 32"/>
                  <a:gd name="T49" fmla="*/ 8 h 29"/>
                  <a:gd name="T50" fmla="*/ 23 w 32"/>
                  <a:gd name="T51" fmla="*/ 10 h 29"/>
                  <a:gd name="T52" fmla="*/ 21 w 32"/>
                  <a:gd name="T53" fmla="*/ 13 h 29"/>
                  <a:gd name="T54" fmla="*/ 24 w 32"/>
                  <a:gd name="T55" fmla="*/ 11 h 29"/>
                  <a:gd name="T56" fmla="*/ 26 w 32"/>
                  <a:gd name="T57" fmla="*/ 13 h 29"/>
                  <a:gd name="T58" fmla="*/ 29 w 32"/>
                  <a:gd name="T59" fmla="*/ 13 h 29"/>
                  <a:gd name="T60" fmla="*/ 28 w 32"/>
                  <a:gd name="T61" fmla="*/ 10 h 29"/>
                  <a:gd name="T62" fmla="*/ 30 w 32"/>
                  <a:gd name="T63" fmla="*/ 11 h 29"/>
                  <a:gd name="T64" fmla="*/ 30 w 32"/>
                  <a:gd name="T65" fmla="*/ 14 h 29"/>
                  <a:gd name="T66" fmla="*/ 31 w 32"/>
                  <a:gd name="T67" fmla="*/ 17 h 29"/>
                  <a:gd name="T68" fmla="*/ 28 w 32"/>
                  <a:gd name="T69" fmla="*/ 23 h 29"/>
                  <a:gd name="T70" fmla="*/ 22 w 32"/>
                  <a:gd name="T71" fmla="*/ 23 h 29"/>
                  <a:gd name="T72" fmla="*/ 21 w 32"/>
                  <a:gd name="T73" fmla="*/ 23 h 29"/>
                  <a:gd name="T74" fmla="*/ 23 w 32"/>
                  <a:gd name="T75" fmla="*/ 26 h 29"/>
                  <a:gd name="T76" fmla="*/ 18 w 32"/>
                  <a:gd name="T77" fmla="*/ 27 h 29"/>
                  <a:gd name="T78" fmla="*/ 18 w 32"/>
                  <a:gd name="T79" fmla="*/ 2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29">
                    <a:moveTo>
                      <a:pt x="18" y="27"/>
                    </a:moveTo>
                    <a:cubicBezTo>
                      <a:pt x="15" y="25"/>
                      <a:pt x="13" y="21"/>
                      <a:pt x="10" y="19"/>
                    </a:cubicBezTo>
                    <a:cubicBezTo>
                      <a:pt x="7" y="18"/>
                      <a:pt x="4" y="16"/>
                      <a:pt x="1" y="15"/>
                    </a:cubicBezTo>
                    <a:cubicBezTo>
                      <a:pt x="0" y="14"/>
                      <a:pt x="0" y="14"/>
                      <a:pt x="0" y="13"/>
                    </a:cubicBezTo>
                    <a:cubicBezTo>
                      <a:pt x="0" y="10"/>
                      <a:pt x="2" y="11"/>
                      <a:pt x="4" y="12"/>
                    </a:cubicBezTo>
                    <a:cubicBezTo>
                      <a:pt x="6" y="13"/>
                      <a:pt x="8" y="15"/>
                      <a:pt x="11" y="14"/>
                    </a:cubicBezTo>
                    <a:cubicBezTo>
                      <a:pt x="12" y="14"/>
                      <a:pt x="11" y="12"/>
                      <a:pt x="11" y="12"/>
                    </a:cubicBezTo>
                    <a:cubicBezTo>
                      <a:pt x="11" y="11"/>
                      <a:pt x="13" y="12"/>
                      <a:pt x="13" y="11"/>
                    </a:cubicBezTo>
                    <a:cubicBezTo>
                      <a:pt x="14" y="10"/>
                      <a:pt x="7" y="8"/>
                      <a:pt x="7" y="8"/>
                    </a:cubicBezTo>
                    <a:cubicBezTo>
                      <a:pt x="5" y="7"/>
                      <a:pt x="6" y="6"/>
                      <a:pt x="7" y="6"/>
                    </a:cubicBezTo>
                    <a:cubicBezTo>
                      <a:pt x="9" y="5"/>
                      <a:pt x="9" y="6"/>
                      <a:pt x="10" y="7"/>
                    </a:cubicBezTo>
                    <a:cubicBezTo>
                      <a:pt x="10" y="7"/>
                      <a:pt x="11" y="5"/>
                      <a:pt x="11" y="5"/>
                    </a:cubicBezTo>
                    <a:cubicBezTo>
                      <a:pt x="12" y="5"/>
                      <a:pt x="8" y="4"/>
                      <a:pt x="8" y="4"/>
                    </a:cubicBezTo>
                    <a:cubicBezTo>
                      <a:pt x="8" y="4"/>
                      <a:pt x="10" y="3"/>
                      <a:pt x="10" y="3"/>
                    </a:cubicBezTo>
                    <a:cubicBezTo>
                      <a:pt x="11" y="3"/>
                      <a:pt x="13" y="4"/>
                      <a:pt x="14" y="4"/>
                    </a:cubicBezTo>
                    <a:cubicBezTo>
                      <a:pt x="14" y="4"/>
                      <a:pt x="13" y="3"/>
                      <a:pt x="13" y="3"/>
                    </a:cubicBezTo>
                    <a:cubicBezTo>
                      <a:pt x="14" y="2"/>
                      <a:pt x="18" y="5"/>
                      <a:pt x="19" y="5"/>
                    </a:cubicBezTo>
                    <a:cubicBezTo>
                      <a:pt x="20" y="4"/>
                      <a:pt x="18" y="4"/>
                      <a:pt x="18" y="3"/>
                    </a:cubicBezTo>
                    <a:cubicBezTo>
                      <a:pt x="18" y="3"/>
                      <a:pt x="19" y="3"/>
                      <a:pt x="19" y="3"/>
                    </a:cubicBezTo>
                    <a:cubicBezTo>
                      <a:pt x="19" y="3"/>
                      <a:pt x="17" y="3"/>
                      <a:pt x="17" y="2"/>
                    </a:cubicBezTo>
                    <a:cubicBezTo>
                      <a:pt x="17" y="2"/>
                      <a:pt x="24" y="0"/>
                      <a:pt x="25" y="1"/>
                    </a:cubicBezTo>
                    <a:cubicBezTo>
                      <a:pt x="26" y="1"/>
                      <a:pt x="23" y="2"/>
                      <a:pt x="23" y="3"/>
                    </a:cubicBezTo>
                    <a:cubicBezTo>
                      <a:pt x="24" y="4"/>
                      <a:pt x="27" y="3"/>
                      <a:pt x="28" y="4"/>
                    </a:cubicBezTo>
                    <a:cubicBezTo>
                      <a:pt x="28" y="5"/>
                      <a:pt x="24" y="7"/>
                      <a:pt x="27" y="7"/>
                    </a:cubicBezTo>
                    <a:cubicBezTo>
                      <a:pt x="28" y="7"/>
                      <a:pt x="27" y="8"/>
                      <a:pt x="26" y="8"/>
                    </a:cubicBezTo>
                    <a:cubicBezTo>
                      <a:pt x="25" y="8"/>
                      <a:pt x="24" y="8"/>
                      <a:pt x="23" y="10"/>
                    </a:cubicBezTo>
                    <a:cubicBezTo>
                      <a:pt x="23" y="10"/>
                      <a:pt x="21" y="13"/>
                      <a:pt x="21" y="13"/>
                    </a:cubicBezTo>
                    <a:cubicBezTo>
                      <a:pt x="22" y="13"/>
                      <a:pt x="23" y="11"/>
                      <a:pt x="24" y="11"/>
                    </a:cubicBezTo>
                    <a:cubicBezTo>
                      <a:pt x="25" y="11"/>
                      <a:pt x="25" y="12"/>
                      <a:pt x="26" y="13"/>
                    </a:cubicBezTo>
                    <a:cubicBezTo>
                      <a:pt x="27" y="13"/>
                      <a:pt x="30" y="17"/>
                      <a:pt x="29" y="13"/>
                    </a:cubicBezTo>
                    <a:cubicBezTo>
                      <a:pt x="29" y="12"/>
                      <a:pt x="27" y="11"/>
                      <a:pt x="28" y="10"/>
                    </a:cubicBezTo>
                    <a:cubicBezTo>
                      <a:pt x="29" y="10"/>
                      <a:pt x="30" y="10"/>
                      <a:pt x="30" y="11"/>
                    </a:cubicBezTo>
                    <a:cubicBezTo>
                      <a:pt x="30" y="12"/>
                      <a:pt x="29" y="13"/>
                      <a:pt x="30" y="14"/>
                    </a:cubicBezTo>
                    <a:cubicBezTo>
                      <a:pt x="31" y="15"/>
                      <a:pt x="32" y="16"/>
                      <a:pt x="31" y="17"/>
                    </a:cubicBezTo>
                    <a:cubicBezTo>
                      <a:pt x="29" y="19"/>
                      <a:pt x="32" y="22"/>
                      <a:pt x="28" y="23"/>
                    </a:cubicBezTo>
                    <a:cubicBezTo>
                      <a:pt x="28" y="23"/>
                      <a:pt x="21" y="25"/>
                      <a:pt x="22" y="23"/>
                    </a:cubicBezTo>
                    <a:cubicBezTo>
                      <a:pt x="22" y="22"/>
                      <a:pt x="21" y="22"/>
                      <a:pt x="21" y="23"/>
                    </a:cubicBezTo>
                    <a:cubicBezTo>
                      <a:pt x="22" y="24"/>
                      <a:pt x="22" y="25"/>
                      <a:pt x="23" y="26"/>
                    </a:cubicBezTo>
                    <a:cubicBezTo>
                      <a:pt x="23" y="28"/>
                      <a:pt x="19" y="27"/>
                      <a:pt x="18" y="27"/>
                    </a:cubicBezTo>
                    <a:cubicBezTo>
                      <a:pt x="17" y="26"/>
                      <a:pt x="22" y="29"/>
                      <a:pt x="18" y="2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3" name="Freeform 575">
                <a:extLst>
                  <a:ext uri="{FF2B5EF4-FFF2-40B4-BE49-F238E27FC236}">
                    <a16:creationId xmlns:a16="http://schemas.microsoft.com/office/drawing/2014/main" id="{D500EDD9-C127-084F-A127-8A470A64E2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2029" y="4700729"/>
                <a:ext cx="261145" cy="207060"/>
              </a:xfrm>
              <a:custGeom>
                <a:avLst/>
                <a:gdLst>
                  <a:gd name="T0" fmla="*/ 7 w 28"/>
                  <a:gd name="T1" fmla="*/ 22 h 22"/>
                  <a:gd name="T2" fmla="*/ 3 w 28"/>
                  <a:gd name="T3" fmla="*/ 19 h 22"/>
                  <a:gd name="T4" fmla="*/ 1 w 28"/>
                  <a:gd name="T5" fmla="*/ 11 h 22"/>
                  <a:gd name="T6" fmla="*/ 1 w 28"/>
                  <a:gd name="T7" fmla="*/ 4 h 22"/>
                  <a:gd name="T8" fmla="*/ 6 w 28"/>
                  <a:gd name="T9" fmla="*/ 4 h 22"/>
                  <a:gd name="T10" fmla="*/ 5 w 28"/>
                  <a:gd name="T11" fmla="*/ 1 h 22"/>
                  <a:gd name="T12" fmla="*/ 16 w 28"/>
                  <a:gd name="T13" fmla="*/ 2 h 22"/>
                  <a:gd name="T14" fmla="*/ 25 w 28"/>
                  <a:gd name="T15" fmla="*/ 3 h 22"/>
                  <a:gd name="T16" fmla="*/ 23 w 28"/>
                  <a:gd name="T17" fmla="*/ 8 h 22"/>
                  <a:gd name="T18" fmla="*/ 19 w 28"/>
                  <a:gd name="T19" fmla="*/ 13 h 22"/>
                  <a:gd name="T20" fmla="*/ 12 w 28"/>
                  <a:gd name="T21" fmla="*/ 13 h 22"/>
                  <a:gd name="T22" fmla="*/ 10 w 28"/>
                  <a:gd name="T23" fmla="*/ 14 h 22"/>
                  <a:gd name="T24" fmla="*/ 11 w 28"/>
                  <a:gd name="T25" fmla="*/ 17 h 22"/>
                  <a:gd name="T26" fmla="*/ 7 w 28"/>
                  <a:gd name="T27" fmla="*/ 22 h 22"/>
                  <a:gd name="T28" fmla="*/ 7 w 28"/>
                  <a:gd name="T2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" h="22">
                    <a:moveTo>
                      <a:pt x="7" y="22"/>
                    </a:moveTo>
                    <a:cubicBezTo>
                      <a:pt x="5" y="21"/>
                      <a:pt x="3" y="21"/>
                      <a:pt x="3" y="19"/>
                    </a:cubicBezTo>
                    <a:cubicBezTo>
                      <a:pt x="3" y="16"/>
                      <a:pt x="0" y="14"/>
                      <a:pt x="1" y="11"/>
                    </a:cubicBezTo>
                    <a:cubicBezTo>
                      <a:pt x="1" y="9"/>
                      <a:pt x="0" y="6"/>
                      <a:pt x="1" y="4"/>
                    </a:cubicBezTo>
                    <a:cubicBezTo>
                      <a:pt x="2" y="4"/>
                      <a:pt x="6" y="5"/>
                      <a:pt x="6" y="4"/>
                    </a:cubicBezTo>
                    <a:cubicBezTo>
                      <a:pt x="6" y="3"/>
                      <a:pt x="0" y="3"/>
                      <a:pt x="5" y="1"/>
                    </a:cubicBezTo>
                    <a:cubicBezTo>
                      <a:pt x="9" y="0"/>
                      <a:pt x="12" y="1"/>
                      <a:pt x="16" y="2"/>
                    </a:cubicBezTo>
                    <a:cubicBezTo>
                      <a:pt x="19" y="2"/>
                      <a:pt x="22" y="2"/>
                      <a:pt x="25" y="3"/>
                    </a:cubicBezTo>
                    <a:cubicBezTo>
                      <a:pt x="28" y="4"/>
                      <a:pt x="25" y="6"/>
                      <a:pt x="23" y="8"/>
                    </a:cubicBezTo>
                    <a:cubicBezTo>
                      <a:pt x="22" y="10"/>
                      <a:pt x="21" y="12"/>
                      <a:pt x="19" y="13"/>
                    </a:cubicBezTo>
                    <a:cubicBezTo>
                      <a:pt x="18" y="15"/>
                      <a:pt x="14" y="13"/>
                      <a:pt x="12" y="13"/>
                    </a:cubicBezTo>
                    <a:cubicBezTo>
                      <a:pt x="12" y="13"/>
                      <a:pt x="9" y="13"/>
                      <a:pt x="10" y="14"/>
                    </a:cubicBezTo>
                    <a:cubicBezTo>
                      <a:pt x="10" y="15"/>
                      <a:pt x="12" y="15"/>
                      <a:pt x="11" y="17"/>
                    </a:cubicBezTo>
                    <a:cubicBezTo>
                      <a:pt x="10" y="17"/>
                      <a:pt x="8" y="22"/>
                      <a:pt x="7" y="22"/>
                    </a:cubicBezTo>
                    <a:cubicBezTo>
                      <a:pt x="5" y="21"/>
                      <a:pt x="8" y="22"/>
                      <a:pt x="7" y="2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4" name="Freeform 576">
                <a:extLst>
                  <a:ext uri="{FF2B5EF4-FFF2-40B4-BE49-F238E27FC236}">
                    <a16:creationId xmlns:a16="http://schemas.microsoft.com/office/drawing/2014/main" id="{98DD74E7-098D-5C4B-B5CF-2BF7A3793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3941" y="4675245"/>
                <a:ext cx="503185" cy="308998"/>
              </a:xfrm>
              <a:custGeom>
                <a:avLst/>
                <a:gdLst>
                  <a:gd name="T0" fmla="*/ 52 w 54"/>
                  <a:gd name="T1" fmla="*/ 10 h 33"/>
                  <a:gd name="T2" fmla="*/ 45 w 54"/>
                  <a:gd name="T3" fmla="*/ 4 h 33"/>
                  <a:gd name="T4" fmla="*/ 41 w 54"/>
                  <a:gd name="T5" fmla="*/ 3 h 33"/>
                  <a:gd name="T6" fmla="*/ 35 w 54"/>
                  <a:gd name="T7" fmla="*/ 4 h 33"/>
                  <a:gd name="T8" fmla="*/ 32 w 54"/>
                  <a:gd name="T9" fmla="*/ 3 h 33"/>
                  <a:gd name="T10" fmla="*/ 27 w 54"/>
                  <a:gd name="T11" fmla="*/ 1 h 33"/>
                  <a:gd name="T12" fmla="*/ 20 w 54"/>
                  <a:gd name="T13" fmla="*/ 0 h 33"/>
                  <a:gd name="T14" fmla="*/ 11 w 54"/>
                  <a:gd name="T15" fmla="*/ 1 h 33"/>
                  <a:gd name="T16" fmla="*/ 8 w 54"/>
                  <a:gd name="T17" fmla="*/ 3 h 33"/>
                  <a:gd name="T18" fmla="*/ 7 w 54"/>
                  <a:gd name="T19" fmla="*/ 11 h 33"/>
                  <a:gd name="T20" fmla="*/ 7 w 54"/>
                  <a:gd name="T21" fmla="*/ 15 h 33"/>
                  <a:gd name="T22" fmla="*/ 4 w 54"/>
                  <a:gd name="T23" fmla="*/ 18 h 33"/>
                  <a:gd name="T24" fmla="*/ 0 w 54"/>
                  <a:gd name="T25" fmla="*/ 24 h 33"/>
                  <a:gd name="T26" fmla="*/ 7 w 54"/>
                  <a:gd name="T27" fmla="*/ 26 h 33"/>
                  <a:gd name="T28" fmla="*/ 15 w 54"/>
                  <a:gd name="T29" fmla="*/ 32 h 33"/>
                  <a:gd name="T30" fmla="*/ 19 w 54"/>
                  <a:gd name="T31" fmla="*/ 30 h 33"/>
                  <a:gd name="T32" fmla="*/ 25 w 54"/>
                  <a:gd name="T33" fmla="*/ 29 h 33"/>
                  <a:gd name="T34" fmla="*/ 28 w 54"/>
                  <a:gd name="T35" fmla="*/ 26 h 33"/>
                  <a:gd name="T36" fmla="*/ 31 w 54"/>
                  <a:gd name="T37" fmla="*/ 21 h 33"/>
                  <a:gd name="T38" fmla="*/ 37 w 54"/>
                  <a:gd name="T39" fmla="*/ 17 h 33"/>
                  <a:gd name="T40" fmla="*/ 46 w 54"/>
                  <a:gd name="T41" fmla="*/ 13 h 33"/>
                  <a:gd name="T42" fmla="*/ 52 w 54"/>
                  <a:gd name="T43" fmla="*/ 10 h 33"/>
                  <a:gd name="T44" fmla="*/ 52 w 54"/>
                  <a:gd name="T45" fmla="*/ 1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4" h="33">
                    <a:moveTo>
                      <a:pt x="52" y="10"/>
                    </a:moveTo>
                    <a:cubicBezTo>
                      <a:pt x="50" y="8"/>
                      <a:pt x="48" y="6"/>
                      <a:pt x="45" y="4"/>
                    </a:cubicBezTo>
                    <a:cubicBezTo>
                      <a:pt x="44" y="4"/>
                      <a:pt x="42" y="3"/>
                      <a:pt x="41" y="3"/>
                    </a:cubicBezTo>
                    <a:cubicBezTo>
                      <a:pt x="38" y="2"/>
                      <a:pt x="37" y="3"/>
                      <a:pt x="35" y="4"/>
                    </a:cubicBezTo>
                    <a:cubicBezTo>
                      <a:pt x="34" y="4"/>
                      <a:pt x="33" y="3"/>
                      <a:pt x="32" y="3"/>
                    </a:cubicBezTo>
                    <a:cubicBezTo>
                      <a:pt x="31" y="2"/>
                      <a:pt x="29" y="2"/>
                      <a:pt x="27" y="1"/>
                    </a:cubicBezTo>
                    <a:cubicBezTo>
                      <a:pt x="25" y="1"/>
                      <a:pt x="22" y="0"/>
                      <a:pt x="20" y="0"/>
                    </a:cubicBezTo>
                    <a:cubicBezTo>
                      <a:pt x="17" y="0"/>
                      <a:pt x="14" y="1"/>
                      <a:pt x="11" y="1"/>
                    </a:cubicBezTo>
                    <a:cubicBezTo>
                      <a:pt x="9" y="2"/>
                      <a:pt x="6" y="1"/>
                      <a:pt x="8" y="3"/>
                    </a:cubicBezTo>
                    <a:cubicBezTo>
                      <a:pt x="10" y="7"/>
                      <a:pt x="10" y="8"/>
                      <a:pt x="7" y="11"/>
                    </a:cubicBezTo>
                    <a:cubicBezTo>
                      <a:pt x="5" y="13"/>
                      <a:pt x="7" y="14"/>
                      <a:pt x="7" y="15"/>
                    </a:cubicBezTo>
                    <a:cubicBezTo>
                      <a:pt x="6" y="16"/>
                      <a:pt x="4" y="16"/>
                      <a:pt x="4" y="18"/>
                    </a:cubicBezTo>
                    <a:cubicBezTo>
                      <a:pt x="3" y="20"/>
                      <a:pt x="1" y="22"/>
                      <a:pt x="0" y="24"/>
                    </a:cubicBezTo>
                    <a:cubicBezTo>
                      <a:pt x="0" y="25"/>
                      <a:pt x="6" y="26"/>
                      <a:pt x="7" y="26"/>
                    </a:cubicBezTo>
                    <a:cubicBezTo>
                      <a:pt x="10" y="28"/>
                      <a:pt x="12" y="32"/>
                      <a:pt x="15" y="32"/>
                    </a:cubicBezTo>
                    <a:cubicBezTo>
                      <a:pt x="16" y="33"/>
                      <a:pt x="18" y="31"/>
                      <a:pt x="19" y="30"/>
                    </a:cubicBezTo>
                    <a:cubicBezTo>
                      <a:pt x="21" y="29"/>
                      <a:pt x="23" y="30"/>
                      <a:pt x="25" y="29"/>
                    </a:cubicBezTo>
                    <a:cubicBezTo>
                      <a:pt x="27" y="29"/>
                      <a:pt x="27" y="28"/>
                      <a:pt x="28" y="26"/>
                    </a:cubicBezTo>
                    <a:cubicBezTo>
                      <a:pt x="28" y="24"/>
                      <a:pt x="28" y="23"/>
                      <a:pt x="31" y="21"/>
                    </a:cubicBezTo>
                    <a:cubicBezTo>
                      <a:pt x="33" y="20"/>
                      <a:pt x="34" y="18"/>
                      <a:pt x="37" y="17"/>
                    </a:cubicBezTo>
                    <a:cubicBezTo>
                      <a:pt x="40" y="15"/>
                      <a:pt x="43" y="14"/>
                      <a:pt x="46" y="13"/>
                    </a:cubicBezTo>
                    <a:cubicBezTo>
                      <a:pt x="46" y="13"/>
                      <a:pt x="53" y="10"/>
                      <a:pt x="52" y="10"/>
                    </a:cubicBezTo>
                    <a:cubicBezTo>
                      <a:pt x="51" y="9"/>
                      <a:pt x="54" y="11"/>
                      <a:pt x="52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5" name="Freeform 577">
                <a:extLst>
                  <a:ext uri="{FF2B5EF4-FFF2-40B4-BE49-F238E27FC236}">
                    <a16:creationId xmlns:a16="http://schemas.microsoft.com/office/drawing/2014/main" id="{5DE150DE-5B0F-CE41-B25A-24448F6AA4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1648" y="4589235"/>
                <a:ext cx="66879" cy="38227"/>
              </a:xfrm>
              <a:custGeom>
                <a:avLst/>
                <a:gdLst>
                  <a:gd name="T0" fmla="*/ 4 w 7"/>
                  <a:gd name="T1" fmla="*/ 4 h 4"/>
                  <a:gd name="T2" fmla="*/ 1 w 7"/>
                  <a:gd name="T3" fmla="*/ 3 h 4"/>
                  <a:gd name="T4" fmla="*/ 3 w 7"/>
                  <a:gd name="T5" fmla="*/ 0 h 4"/>
                  <a:gd name="T6" fmla="*/ 4 w 7"/>
                  <a:gd name="T7" fmla="*/ 4 h 4"/>
                  <a:gd name="T8" fmla="*/ 4 w 7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4" y="4"/>
                    </a:moveTo>
                    <a:cubicBezTo>
                      <a:pt x="3" y="4"/>
                      <a:pt x="1" y="4"/>
                      <a:pt x="1" y="3"/>
                    </a:cubicBezTo>
                    <a:cubicBezTo>
                      <a:pt x="0" y="2"/>
                      <a:pt x="3" y="0"/>
                      <a:pt x="3" y="0"/>
                    </a:cubicBezTo>
                    <a:cubicBezTo>
                      <a:pt x="6" y="0"/>
                      <a:pt x="7" y="4"/>
                      <a:pt x="4" y="4"/>
                    </a:cubicBezTo>
                    <a:cubicBezTo>
                      <a:pt x="1" y="3"/>
                      <a:pt x="6" y="4"/>
                      <a:pt x="4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6" name="Freeform 578">
                <a:extLst>
                  <a:ext uri="{FF2B5EF4-FFF2-40B4-BE49-F238E27FC236}">
                    <a16:creationId xmlns:a16="http://schemas.microsoft.com/office/drawing/2014/main" id="{657BBBA6-0DE5-6F49-89DA-328B14E91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5215" y="4420403"/>
                <a:ext cx="560508" cy="264400"/>
              </a:xfrm>
              <a:custGeom>
                <a:avLst/>
                <a:gdLst>
                  <a:gd name="T0" fmla="*/ 50 w 60"/>
                  <a:gd name="T1" fmla="*/ 22 h 28"/>
                  <a:gd name="T2" fmla="*/ 48 w 60"/>
                  <a:gd name="T3" fmla="*/ 21 h 28"/>
                  <a:gd name="T4" fmla="*/ 46 w 60"/>
                  <a:gd name="T5" fmla="*/ 23 h 28"/>
                  <a:gd name="T6" fmla="*/ 43 w 60"/>
                  <a:gd name="T7" fmla="*/ 22 h 28"/>
                  <a:gd name="T8" fmla="*/ 40 w 60"/>
                  <a:gd name="T9" fmla="*/ 23 h 28"/>
                  <a:gd name="T10" fmla="*/ 24 w 60"/>
                  <a:gd name="T11" fmla="*/ 27 h 28"/>
                  <a:gd name="T12" fmla="*/ 19 w 60"/>
                  <a:gd name="T13" fmla="*/ 28 h 28"/>
                  <a:gd name="T14" fmla="*/ 17 w 60"/>
                  <a:gd name="T15" fmla="*/ 24 h 28"/>
                  <a:gd name="T16" fmla="*/ 24 w 60"/>
                  <a:gd name="T17" fmla="*/ 22 h 28"/>
                  <a:gd name="T18" fmla="*/ 29 w 60"/>
                  <a:gd name="T19" fmla="*/ 22 h 28"/>
                  <a:gd name="T20" fmla="*/ 31 w 60"/>
                  <a:gd name="T21" fmla="*/ 20 h 28"/>
                  <a:gd name="T22" fmla="*/ 24 w 60"/>
                  <a:gd name="T23" fmla="*/ 20 h 28"/>
                  <a:gd name="T24" fmla="*/ 19 w 60"/>
                  <a:gd name="T25" fmla="*/ 21 h 28"/>
                  <a:gd name="T26" fmla="*/ 19 w 60"/>
                  <a:gd name="T27" fmla="*/ 19 h 28"/>
                  <a:gd name="T28" fmla="*/ 12 w 60"/>
                  <a:gd name="T29" fmla="*/ 21 h 28"/>
                  <a:gd name="T30" fmla="*/ 11 w 60"/>
                  <a:gd name="T31" fmla="*/ 22 h 28"/>
                  <a:gd name="T32" fmla="*/ 9 w 60"/>
                  <a:gd name="T33" fmla="*/ 23 h 28"/>
                  <a:gd name="T34" fmla="*/ 5 w 60"/>
                  <a:gd name="T35" fmla="*/ 21 h 28"/>
                  <a:gd name="T36" fmla="*/ 0 w 60"/>
                  <a:gd name="T37" fmla="*/ 20 h 28"/>
                  <a:gd name="T38" fmla="*/ 4 w 60"/>
                  <a:gd name="T39" fmla="*/ 18 h 28"/>
                  <a:gd name="T40" fmla="*/ 9 w 60"/>
                  <a:gd name="T41" fmla="*/ 17 h 28"/>
                  <a:gd name="T42" fmla="*/ 11 w 60"/>
                  <a:gd name="T43" fmla="*/ 16 h 28"/>
                  <a:gd name="T44" fmla="*/ 5 w 60"/>
                  <a:gd name="T45" fmla="*/ 16 h 28"/>
                  <a:gd name="T46" fmla="*/ 4 w 60"/>
                  <a:gd name="T47" fmla="*/ 14 h 28"/>
                  <a:gd name="T48" fmla="*/ 12 w 60"/>
                  <a:gd name="T49" fmla="*/ 13 h 28"/>
                  <a:gd name="T50" fmla="*/ 4 w 60"/>
                  <a:gd name="T51" fmla="*/ 12 h 28"/>
                  <a:gd name="T52" fmla="*/ 13 w 60"/>
                  <a:gd name="T53" fmla="*/ 10 h 28"/>
                  <a:gd name="T54" fmla="*/ 9 w 60"/>
                  <a:gd name="T55" fmla="*/ 8 h 28"/>
                  <a:gd name="T56" fmla="*/ 14 w 60"/>
                  <a:gd name="T57" fmla="*/ 6 h 28"/>
                  <a:gd name="T58" fmla="*/ 17 w 60"/>
                  <a:gd name="T59" fmla="*/ 10 h 28"/>
                  <a:gd name="T60" fmla="*/ 25 w 60"/>
                  <a:gd name="T61" fmla="*/ 11 h 28"/>
                  <a:gd name="T62" fmla="*/ 29 w 60"/>
                  <a:gd name="T63" fmla="*/ 14 h 28"/>
                  <a:gd name="T64" fmla="*/ 32 w 60"/>
                  <a:gd name="T65" fmla="*/ 17 h 28"/>
                  <a:gd name="T66" fmla="*/ 39 w 60"/>
                  <a:gd name="T67" fmla="*/ 16 h 28"/>
                  <a:gd name="T68" fmla="*/ 37 w 60"/>
                  <a:gd name="T69" fmla="*/ 13 h 28"/>
                  <a:gd name="T70" fmla="*/ 38 w 60"/>
                  <a:gd name="T71" fmla="*/ 9 h 28"/>
                  <a:gd name="T72" fmla="*/ 36 w 60"/>
                  <a:gd name="T73" fmla="*/ 8 h 28"/>
                  <a:gd name="T74" fmla="*/ 38 w 60"/>
                  <a:gd name="T75" fmla="*/ 5 h 28"/>
                  <a:gd name="T76" fmla="*/ 43 w 60"/>
                  <a:gd name="T77" fmla="*/ 3 h 28"/>
                  <a:gd name="T78" fmla="*/ 44 w 60"/>
                  <a:gd name="T79" fmla="*/ 7 h 28"/>
                  <a:gd name="T80" fmla="*/ 45 w 60"/>
                  <a:gd name="T81" fmla="*/ 9 h 28"/>
                  <a:gd name="T82" fmla="*/ 44 w 60"/>
                  <a:gd name="T83" fmla="*/ 10 h 28"/>
                  <a:gd name="T84" fmla="*/ 47 w 60"/>
                  <a:gd name="T85" fmla="*/ 11 h 28"/>
                  <a:gd name="T86" fmla="*/ 51 w 60"/>
                  <a:gd name="T87" fmla="*/ 14 h 28"/>
                  <a:gd name="T88" fmla="*/ 53 w 60"/>
                  <a:gd name="T89" fmla="*/ 13 h 28"/>
                  <a:gd name="T90" fmla="*/ 57 w 60"/>
                  <a:gd name="T91" fmla="*/ 12 h 28"/>
                  <a:gd name="T92" fmla="*/ 59 w 60"/>
                  <a:gd name="T93" fmla="*/ 15 h 28"/>
                  <a:gd name="T94" fmla="*/ 58 w 60"/>
                  <a:gd name="T95" fmla="*/ 20 h 28"/>
                  <a:gd name="T96" fmla="*/ 50 w 60"/>
                  <a:gd name="T97" fmla="*/ 22 h 28"/>
                  <a:gd name="T98" fmla="*/ 50 w 60"/>
                  <a:gd name="T99" fmla="*/ 2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0" h="28">
                    <a:moveTo>
                      <a:pt x="50" y="22"/>
                    </a:moveTo>
                    <a:cubicBezTo>
                      <a:pt x="49" y="22"/>
                      <a:pt x="49" y="21"/>
                      <a:pt x="48" y="21"/>
                    </a:cubicBezTo>
                    <a:cubicBezTo>
                      <a:pt x="48" y="21"/>
                      <a:pt x="46" y="22"/>
                      <a:pt x="46" y="23"/>
                    </a:cubicBezTo>
                    <a:cubicBezTo>
                      <a:pt x="45" y="23"/>
                      <a:pt x="44" y="23"/>
                      <a:pt x="43" y="22"/>
                    </a:cubicBezTo>
                    <a:cubicBezTo>
                      <a:pt x="42" y="22"/>
                      <a:pt x="41" y="22"/>
                      <a:pt x="40" y="23"/>
                    </a:cubicBezTo>
                    <a:cubicBezTo>
                      <a:pt x="35" y="25"/>
                      <a:pt x="30" y="26"/>
                      <a:pt x="24" y="27"/>
                    </a:cubicBezTo>
                    <a:cubicBezTo>
                      <a:pt x="23" y="27"/>
                      <a:pt x="20" y="28"/>
                      <a:pt x="19" y="28"/>
                    </a:cubicBezTo>
                    <a:cubicBezTo>
                      <a:pt x="17" y="27"/>
                      <a:pt x="13" y="26"/>
                      <a:pt x="17" y="24"/>
                    </a:cubicBezTo>
                    <a:cubicBezTo>
                      <a:pt x="19" y="24"/>
                      <a:pt x="22" y="22"/>
                      <a:pt x="24" y="22"/>
                    </a:cubicBezTo>
                    <a:cubicBezTo>
                      <a:pt x="26" y="22"/>
                      <a:pt x="28" y="22"/>
                      <a:pt x="29" y="22"/>
                    </a:cubicBezTo>
                    <a:cubicBezTo>
                      <a:pt x="29" y="22"/>
                      <a:pt x="32" y="20"/>
                      <a:pt x="31" y="20"/>
                    </a:cubicBezTo>
                    <a:cubicBezTo>
                      <a:pt x="30" y="19"/>
                      <a:pt x="25" y="20"/>
                      <a:pt x="24" y="20"/>
                    </a:cubicBezTo>
                    <a:cubicBezTo>
                      <a:pt x="22" y="21"/>
                      <a:pt x="21" y="21"/>
                      <a:pt x="19" y="21"/>
                    </a:cubicBezTo>
                    <a:cubicBezTo>
                      <a:pt x="17" y="21"/>
                      <a:pt x="19" y="20"/>
                      <a:pt x="19" y="19"/>
                    </a:cubicBezTo>
                    <a:cubicBezTo>
                      <a:pt x="19" y="16"/>
                      <a:pt x="13" y="21"/>
                      <a:pt x="12" y="21"/>
                    </a:cubicBezTo>
                    <a:cubicBezTo>
                      <a:pt x="12" y="21"/>
                      <a:pt x="11" y="22"/>
                      <a:pt x="11" y="22"/>
                    </a:cubicBezTo>
                    <a:cubicBezTo>
                      <a:pt x="9" y="20"/>
                      <a:pt x="9" y="22"/>
                      <a:pt x="9" y="23"/>
                    </a:cubicBezTo>
                    <a:cubicBezTo>
                      <a:pt x="9" y="23"/>
                      <a:pt x="6" y="21"/>
                      <a:pt x="5" y="21"/>
                    </a:cubicBezTo>
                    <a:cubicBezTo>
                      <a:pt x="4" y="21"/>
                      <a:pt x="0" y="22"/>
                      <a:pt x="0" y="20"/>
                    </a:cubicBezTo>
                    <a:cubicBezTo>
                      <a:pt x="0" y="18"/>
                      <a:pt x="2" y="19"/>
                      <a:pt x="4" y="18"/>
                    </a:cubicBezTo>
                    <a:cubicBezTo>
                      <a:pt x="6" y="18"/>
                      <a:pt x="8" y="18"/>
                      <a:pt x="9" y="17"/>
                    </a:cubicBezTo>
                    <a:cubicBezTo>
                      <a:pt x="9" y="17"/>
                      <a:pt x="12" y="16"/>
                      <a:pt x="11" y="16"/>
                    </a:cubicBezTo>
                    <a:cubicBezTo>
                      <a:pt x="9" y="15"/>
                      <a:pt x="6" y="16"/>
                      <a:pt x="5" y="16"/>
                    </a:cubicBezTo>
                    <a:cubicBezTo>
                      <a:pt x="2" y="16"/>
                      <a:pt x="0" y="14"/>
                      <a:pt x="4" y="14"/>
                    </a:cubicBezTo>
                    <a:cubicBezTo>
                      <a:pt x="6" y="14"/>
                      <a:pt x="10" y="13"/>
                      <a:pt x="12" y="13"/>
                    </a:cubicBezTo>
                    <a:cubicBezTo>
                      <a:pt x="11" y="13"/>
                      <a:pt x="4" y="14"/>
                      <a:pt x="4" y="12"/>
                    </a:cubicBezTo>
                    <a:cubicBezTo>
                      <a:pt x="3" y="10"/>
                      <a:pt x="12" y="11"/>
                      <a:pt x="13" y="10"/>
                    </a:cubicBezTo>
                    <a:cubicBezTo>
                      <a:pt x="13" y="10"/>
                      <a:pt x="9" y="9"/>
                      <a:pt x="9" y="8"/>
                    </a:cubicBezTo>
                    <a:cubicBezTo>
                      <a:pt x="8" y="7"/>
                      <a:pt x="14" y="6"/>
                      <a:pt x="14" y="6"/>
                    </a:cubicBezTo>
                    <a:cubicBezTo>
                      <a:pt x="17" y="6"/>
                      <a:pt x="15" y="10"/>
                      <a:pt x="17" y="10"/>
                    </a:cubicBezTo>
                    <a:cubicBezTo>
                      <a:pt x="20" y="10"/>
                      <a:pt x="22" y="10"/>
                      <a:pt x="25" y="11"/>
                    </a:cubicBezTo>
                    <a:cubicBezTo>
                      <a:pt x="26" y="12"/>
                      <a:pt x="28" y="13"/>
                      <a:pt x="29" y="14"/>
                    </a:cubicBezTo>
                    <a:cubicBezTo>
                      <a:pt x="31" y="16"/>
                      <a:pt x="30" y="17"/>
                      <a:pt x="32" y="17"/>
                    </a:cubicBezTo>
                    <a:cubicBezTo>
                      <a:pt x="35" y="17"/>
                      <a:pt x="37" y="17"/>
                      <a:pt x="39" y="16"/>
                    </a:cubicBezTo>
                    <a:cubicBezTo>
                      <a:pt x="43" y="15"/>
                      <a:pt x="37" y="14"/>
                      <a:pt x="37" y="13"/>
                    </a:cubicBezTo>
                    <a:cubicBezTo>
                      <a:pt x="37" y="13"/>
                      <a:pt x="45" y="12"/>
                      <a:pt x="38" y="9"/>
                    </a:cubicBezTo>
                    <a:cubicBezTo>
                      <a:pt x="37" y="9"/>
                      <a:pt x="35" y="9"/>
                      <a:pt x="36" y="8"/>
                    </a:cubicBezTo>
                    <a:cubicBezTo>
                      <a:pt x="37" y="7"/>
                      <a:pt x="38" y="6"/>
                      <a:pt x="38" y="5"/>
                    </a:cubicBezTo>
                    <a:cubicBezTo>
                      <a:pt x="39" y="4"/>
                      <a:pt x="43" y="0"/>
                      <a:pt x="43" y="3"/>
                    </a:cubicBezTo>
                    <a:cubicBezTo>
                      <a:pt x="43" y="4"/>
                      <a:pt x="44" y="5"/>
                      <a:pt x="44" y="7"/>
                    </a:cubicBezTo>
                    <a:cubicBezTo>
                      <a:pt x="45" y="7"/>
                      <a:pt x="45" y="8"/>
                      <a:pt x="45" y="9"/>
                    </a:cubicBezTo>
                    <a:cubicBezTo>
                      <a:pt x="46" y="10"/>
                      <a:pt x="44" y="9"/>
                      <a:pt x="44" y="10"/>
                    </a:cubicBezTo>
                    <a:cubicBezTo>
                      <a:pt x="44" y="12"/>
                      <a:pt x="47" y="10"/>
                      <a:pt x="47" y="11"/>
                    </a:cubicBezTo>
                    <a:cubicBezTo>
                      <a:pt x="47" y="13"/>
                      <a:pt x="50" y="14"/>
                      <a:pt x="51" y="14"/>
                    </a:cubicBezTo>
                    <a:cubicBezTo>
                      <a:pt x="53" y="14"/>
                      <a:pt x="53" y="15"/>
                      <a:pt x="53" y="13"/>
                    </a:cubicBezTo>
                    <a:cubicBezTo>
                      <a:pt x="53" y="11"/>
                      <a:pt x="55" y="11"/>
                      <a:pt x="57" y="12"/>
                    </a:cubicBezTo>
                    <a:cubicBezTo>
                      <a:pt x="58" y="12"/>
                      <a:pt x="60" y="14"/>
                      <a:pt x="59" y="15"/>
                    </a:cubicBezTo>
                    <a:cubicBezTo>
                      <a:pt x="59" y="16"/>
                      <a:pt x="58" y="19"/>
                      <a:pt x="58" y="20"/>
                    </a:cubicBezTo>
                    <a:cubicBezTo>
                      <a:pt x="57" y="21"/>
                      <a:pt x="51" y="22"/>
                      <a:pt x="50" y="22"/>
                    </a:cubicBezTo>
                    <a:cubicBezTo>
                      <a:pt x="48" y="21"/>
                      <a:pt x="51" y="22"/>
                      <a:pt x="50" y="2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7" name="Freeform 579">
                <a:extLst>
                  <a:ext uri="{FF2B5EF4-FFF2-40B4-BE49-F238E27FC236}">
                    <a16:creationId xmlns:a16="http://schemas.microsoft.com/office/drawing/2014/main" id="{BC748174-EF96-2F49-9654-B49DC2435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9671" y="4525526"/>
                <a:ext cx="95541" cy="63711"/>
              </a:xfrm>
              <a:custGeom>
                <a:avLst/>
                <a:gdLst>
                  <a:gd name="T0" fmla="*/ 9 w 10"/>
                  <a:gd name="T1" fmla="*/ 1 h 7"/>
                  <a:gd name="T2" fmla="*/ 0 w 10"/>
                  <a:gd name="T3" fmla="*/ 5 h 7"/>
                  <a:gd name="T4" fmla="*/ 6 w 10"/>
                  <a:gd name="T5" fmla="*/ 5 h 7"/>
                  <a:gd name="T6" fmla="*/ 9 w 10"/>
                  <a:gd name="T7" fmla="*/ 1 h 7"/>
                  <a:gd name="T8" fmla="*/ 9 w 10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9" y="1"/>
                    </a:moveTo>
                    <a:cubicBezTo>
                      <a:pt x="8" y="1"/>
                      <a:pt x="0" y="5"/>
                      <a:pt x="0" y="5"/>
                    </a:cubicBezTo>
                    <a:cubicBezTo>
                      <a:pt x="2" y="6"/>
                      <a:pt x="5" y="7"/>
                      <a:pt x="6" y="5"/>
                    </a:cubicBezTo>
                    <a:cubicBezTo>
                      <a:pt x="7" y="4"/>
                      <a:pt x="9" y="0"/>
                      <a:pt x="9" y="1"/>
                    </a:cubicBezTo>
                    <a:cubicBezTo>
                      <a:pt x="7" y="1"/>
                      <a:pt x="10" y="0"/>
                      <a:pt x="9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8" name="Freeform 580">
                <a:extLst>
                  <a:ext uri="{FF2B5EF4-FFF2-40B4-BE49-F238E27FC236}">
                    <a16:creationId xmlns:a16="http://schemas.microsoft.com/office/drawing/2014/main" id="{B9567BD1-67DD-FB47-BC87-FE9967D3B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4068" y="4385363"/>
                <a:ext cx="343949" cy="159279"/>
              </a:xfrm>
              <a:custGeom>
                <a:avLst/>
                <a:gdLst>
                  <a:gd name="T0" fmla="*/ 30 w 37"/>
                  <a:gd name="T1" fmla="*/ 12 h 17"/>
                  <a:gd name="T2" fmla="*/ 27 w 37"/>
                  <a:gd name="T3" fmla="*/ 13 h 17"/>
                  <a:gd name="T4" fmla="*/ 26 w 37"/>
                  <a:gd name="T5" fmla="*/ 10 h 17"/>
                  <a:gd name="T6" fmla="*/ 23 w 37"/>
                  <a:gd name="T7" fmla="*/ 8 h 17"/>
                  <a:gd name="T8" fmla="*/ 22 w 37"/>
                  <a:gd name="T9" fmla="*/ 10 h 17"/>
                  <a:gd name="T10" fmla="*/ 21 w 37"/>
                  <a:gd name="T11" fmla="*/ 9 h 17"/>
                  <a:gd name="T12" fmla="*/ 20 w 37"/>
                  <a:gd name="T13" fmla="*/ 13 h 17"/>
                  <a:gd name="T14" fmla="*/ 17 w 37"/>
                  <a:gd name="T15" fmla="*/ 14 h 17"/>
                  <a:gd name="T16" fmla="*/ 16 w 37"/>
                  <a:gd name="T17" fmla="*/ 16 h 17"/>
                  <a:gd name="T18" fmla="*/ 12 w 37"/>
                  <a:gd name="T19" fmla="*/ 17 h 17"/>
                  <a:gd name="T20" fmla="*/ 10 w 37"/>
                  <a:gd name="T21" fmla="*/ 15 h 17"/>
                  <a:gd name="T22" fmla="*/ 5 w 37"/>
                  <a:gd name="T23" fmla="*/ 16 h 17"/>
                  <a:gd name="T24" fmla="*/ 1 w 37"/>
                  <a:gd name="T25" fmla="*/ 17 h 17"/>
                  <a:gd name="T26" fmla="*/ 2 w 37"/>
                  <a:gd name="T27" fmla="*/ 13 h 17"/>
                  <a:gd name="T28" fmla="*/ 0 w 37"/>
                  <a:gd name="T29" fmla="*/ 14 h 17"/>
                  <a:gd name="T30" fmla="*/ 6 w 37"/>
                  <a:gd name="T31" fmla="*/ 12 h 17"/>
                  <a:gd name="T32" fmla="*/ 9 w 37"/>
                  <a:gd name="T33" fmla="*/ 10 h 17"/>
                  <a:gd name="T34" fmla="*/ 13 w 37"/>
                  <a:gd name="T35" fmla="*/ 7 h 17"/>
                  <a:gd name="T36" fmla="*/ 18 w 37"/>
                  <a:gd name="T37" fmla="*/ 3 h 17"/>
                  <a:gd name="T38" fmla="*/ 24 w 37"/>
                  <a:gd name="T39" fmla="*/ 3 h 17"/>
                  <a:gd name="T40" fmla="*/ 30 w 37"/>
                  <a:gd name="T41" fmla="*/ 3 h 17"/>
                  <a:gd name="T42" fmla="*/ 32 w 37"/>
                  <a:gd name="T43" fmla="*/ 0 h 17"/>
                  <a:gd name="T44" fmla="*/ 36 w 37"/>
                  <a:gd name="T45" fmla="*/ 2 h 17"/>
                  <a:gd name="T46" fmla="*/ 34 w 37"/>
                  <a:gd name="T47" fmla="*/ 4 h 17"/>
                  <a:gd name="T48" fmla="*/ 34 w 37"/>
                  <a:gd name="T49" fmla="*/ 7 h 17"/>
                  <a:gd name="T50" fmla="*/ 35 w 37"/>
                  <a:gd name="T51" fmla="*/ 9 h 17"/>
                  <a:gd name="T52" fmla="*/ 31 w 37"/>
                  <a:gd name="T53" fmla="*/ 10 h 17"/>
                  <a:gd name="T54" fmla="*/ 30 w 37"/>
                  <a:gd name="T55" fmla="*/ 12 h 17"/>
                  <a:gd name="T56" fmla="*/ 30 w 37"/>
                  <a:gd name="T57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" h="17">
                    <a:moveTo>
                      <a:pt x="30" y="12"/>
                    </a:moveTo>
                    <a:cubicBezTo>
                      <a:pt x="29" y="13"/>
                      <a:pt x="27" y="13"/>
                      <a:pt x="27" y="13"/>
                    </a:cubicBezTo>
                    <a:cubicBezTo>
                      <a:pt x="24" y="13"/>
                      <a:pt x="25" y="11"/>
                      <a:pt x="26" y="10"/>
                    </a:cubicBezTo>
                    <a:cubicBezTo>
                      <a:pt x="27" y="8"/>
                      <a:pt x="24" y="7"/>
                      <a:pt x="23" y="8"/>
                    </a:cubicBezTo>
                    <a:cubicBezTo>
                      <a:pt x="23" y="9"/>
                      <a:pt x="23" y="10"/>
                      <a:pt x="22" y="10"/>
                    </a:cubicBezTo>
                    <a:cubicBezTo>
                      <a:pt x="22" y="10"/>
                      <a:pt x="21" y="10"/>
                      <a:pt x="21" y="9"/>
                    </a:cubicBezTo>
                    <a:cubicBezTo>
                      <a:pt x="20" y="10"/>
                      <a:pt x="21" y="12"/>
                      <a:pt x="20" y="13"/>
                    </a:cubicBezTo>
                    <a:cubicBezTo>
                      <a:pt x="19" y="15"/>
                      <a:pt x="18" y="13"/>
                      <a:pt x="17" y="14"/>
                    </a:cubicBezTo>
                    <a:cubicBezTo>
                      <a:pt x="16" y="14"/>
                      <a:pt x="17" y="16"/>
                      <a:pt x="16" y="16"/>
                    </a:cubicBezTo>
                    <a:cubicBezTo>
                      <a:pt x="16" y="17"/>
                      <a:pt x="13" y="17"/>
                      <a:pt x="12" y="17"/>
                    </a:cubicBezTo>
                    <a:cubicBezTo>
                      <a:pt x="11" y="16"/>
                      <a:pt x="11" y="14"/>
                      <a:pt x="10" y="15"/>
                    </a:cubicBezTo>
                    <a:cubicBezTo>
                      <a:pt x="8" y="16"/>
                      <a:pt x="7" y="16"/>
                      <a:pt x="5" y="16"/>
                    </a:cubicBezTo>
                    <a:cubicBezTo>
                      <a:pt x="4" y="16"/>
                      <a:pt x="2" y="17"/>
                      <a:pt x="1" y="17"/>
                    </a:cubicBezTo>
                    <a:cubicBezTo>
                      <a:pt x="0" y="17"/>
                      <a:pt x="3" y="14"/>
                      <a:pt x="2" y="13"/>
                    </a:cubicBezTo>
                    <a:cubicBezTo>
                      <a:pt x="2" y="13"/>
                      <a:pt x="1" y="14"/>
                      <a:pt x="0" y="14"/>
                    </a:cubicBezTo>
                    <a:cubicBezTo>
                      <a:pt x="0" y="13"/>
                      <a:pt x="5" y="12"/>
                      <a:pt x="6" y="12"/>
                    </a:cubicBezTo>
                    <a:cubicBezTo>
                      <a:pt x="8" y="12"/>
                      <a:pt x="8" y="11"/>
                      <a:pt x="9" y="10"/>
                    </a:cubicBezTo>
                    <a:cubicBezTo>
                      <a:pt x="11" y="8"/>
                      <a:pt x="12" y="8"/>
                      <a:pt x="13" y="7"/>
                    </a:cubicBezTo>
                    <a:cubicBezTo>
                      <a:pt x="15" y="5"/>
                      <a:pt x="16" y="3"/>
                      <a:pt x="18" y="3"/>
                    </a:cubicBezTo>
                    <a:cubicBezTo>
                      <a:pt x="20" y="2"/>
                      <a:pt x="22" y="2"/>
                      <a:pt x="24" y="3"/>
                    </a:cubicBezTo>
                    <a:cubicBezTo>
                      <a:pt x="26" y="3"/>
                      <a:pt x="29" y="4"/>
                      <a:pt x="30" y="3"/>
                    </a:cubicBezTo>
                    <a:cubicBezTo>
                      <a:pt x="31" y="2"/>
                      <a:pt x="30" y="0"/>
                      <a:pt x="32" y="0"/>
                    </a:cubicBezTo>
                    <a:cubicBezTo>
                      <a:pt x="32" y="0"/>
                      <a:pt x="36" y="1"/>
                      <a:pt x="36" y="2"/>
                    </a:cubicBezTo>
                    <a:cubicBezTo>
                      <a:pt x="37" y="2"/>
                      <a:pt x="34" y="3"/>
                      <a:pt x="34" y="4"/>
                    </a:cubicBezTo>
                    <a:cubicBezTo>
                      <a:pt x="34" y="5"/>
                      <a:pt x="37" y="6"/>
                      <a:pt x="34" y="7"/>
                    </a:cubicBezTo>
                    <a:cubicBezTo>
                      <a:pt x="33" y="8"/>
                      <a:pt x="36" y="9"/>
                      <a:pt x="35" y="9"/>
                    </a:cubicBezTo>
                    <a:cubicBezTo>
                      <a:pt x="33" y="10"/>
                      <a:pt x="32" y="10"/>
                      <a:pt x="31" y="10"/>
                    </a:cubicBezTo>
                    <a:cubicBezTo>
                      <a:pt x="31" y="11"/>
                      <a:pt x="31" y="11"/>
                      <a:pt x="30" y="12"/>
                    </a:cubicBezTo>
                    <a:cubicBezTo>
                      <a:pt x="29" y="13"/>
                      <a:pt x="31" y="11"/>
                      <a:pt x="30" y="1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9" name="Freeform 581">
                <a:extLst>
                  <a:ext uri="{FF2B5EF4-FFF2-40B4-BE49-F238E27FC236}">
                    <a16:creationId xmlns:a16="http://schemas.microsoft.com/office/drawing/2014/main" id="{20B1678D-CF82-134D-9275-20310BDEB8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6680" y="4449069"/>
                <a:ext cx="73248" cy="19114"/>
              </a:xfrm>
              <a:custGeom>
                <a:avLst/>
                <a:gdLst>
                  <a:gd name="T0" fmla="*/ 6 w 8"/>
                  <a:gd name="T1" fmla="*/ 2 h 2"/>
                  <a:gd name="T2" fmla="*/ 3 w 8"/>
                  <a:gd name="T3" fmla="*/ 0 h 2"/>
                  <a:gd name="T4" fmla="*/ 6 w 8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2">
                    <a:moveTo>
                      <a:pt x="6" y="2"/>
                    </a:moveTo>
                    <a:cubicBezTo>
                      <a:pt x="4" y="2"/>
                      <a:pt x="0" y="1"/>
                      <a:pt x="3" y="0"/>
                    </a:cubicBezTo>
                    <a:cubicBezTo>
                      <a:pt x="5" y="0"/>
                      <a:pt x="8" y="2"/>
                      <a:pt x="6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0" name="Freeform 582">
                <a:extLst>
                  <a:ext uri="{FF2B5EF4-FFF2-40B4-BE49-F238E27FC236}">
                    <a16:creationId xmlns:a16="http://schemas.microsoft.com/office/drawing/2014/main" id="{05B8ED0F-D084-8E45-9065-A8D6A2685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0374" y="4318467"/>
                <a:ext cx="197453" cy="92380"/>
              </a:xfrm>
              <a:custGeom>
                <a:avLst/>
                <a:gdLst>
                  <a:gd name="T0" fmla="*/ 7 w 21"/>
                  <a:gd name="T1" fmla="*/ 9 h 10"/>
                  <a:gd name="T2" fmla="*/ 2 w 21"/>
                  <a:gd name="T3" fmla="*/ 4 h 10"/>
                  <a:gd name="T4" fmla="*/ 9 w 21"/>
                  <a:gd name="T5" fmla="*/ 2 h 10"/>
                  <a:gd name="T6" fmla="*/ 17 w 21"/>
                  <a:gd name="T7" fmla="*/ 0 h 10"/>
                  <a:gd name="T8" fmla="*/ 19 w 21"/>
                  <a:gd name="T9" fmla="*/ 2 h 10"/>
                  <a:gd name="T10" fmla="*/ 14 w 21"/>
                  <a:gd name="T11" fmla="*/ 4 h 10"/>
                  <a:gd name="T12" fmla="*/ 15 w 21"/>
                  <a:gd name="T13" fmla="*/ 7 h 10"/>
                  <a:gd name="T14" fmla="*/ 7 w 21"/>
                  <a:gd name="T15" fmla="*/ 9 h 10"/>
                  <a:gd name="T16" fmla="*/ 7 w 21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0">
                    <a:moveTo>
                      <a:pt x="7" y="9"/>
                    </a:moveTo>
                    <a:cubicBezTo>
                      <a:pt x="6" y="9"/>
                      <a:pt x="0" y="6"/>
                      <a:pt x="2" y="4"/>
                    </a:cubicBezTo>
                    <a:cubicBezTo>
                      <a:pt x="4" y="2"/>
                      <a:pt x="7" y="2"/>
                      <a:pt x="9" y="2"/>
                    </a:cubicBezTo>
                    <a:cubicBezTo>
                      <a:pt x="12" y="1"/>
                      <a:pt x="15" y="0"/>
                      <a:pt x="17" y="0"/>
                    </a:cubicBezTo>
                    <a:cubicBezTo>
                      <a:pt x="18" y="0"/>
                      <a:pt x="21" y="1"/>
                      <a:pt x="19" y="2"/>
                    </a:cubicBezTo>
                    <a:cubicBezTo>
                      <a:pt x="18" y="3"/>
                      <a:pt x="15" y="2"/>
                      <a:pt x="14" y="4"/>
                    </a:cubicBezTo>
                    <a:cubicBezTo>
                      <a:pt x="14" y="4"/>
                      <a:pt x="19" y="6"/>
                      <a:pt x="15" y="7"/>
                    </a:cubicBezTo>
                    <a:cubicBezTo>
                      <a:pt x="13" y="8"/>
                      <a:pt x="10" y="10"/>
                      <a:pt x="7" y="9"/>
                    </a:cubicBezTo>
                    <a:cubicBezTo>
                      <a:pt x="5" y="9"/>
                      <a:pt x="9" y="10"/>
                      <a:pt x="7" y="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1" name="Freeform 583">
                <a:extLst>
                  <a:ext uri="{FF2B5EF4-FFF2-40B4-BE49-F238E27FC236}">
                    <a16:creationId xmlns:a16="http://schemas.microsoft.com/office/drawing/2014/main" id="{4354F4D3-176B-D34D-8507-3688DCE26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7570" y="4337578"/>
                <a:ext cx="73248" cy="38227"/>
              </a:xfrm>
              <a:custGeom>
                <a:avLst/>
                <a:gdLst>
                  <a:gd name="T0" fmla="*/ 6 w 8"/>
                  <a:gd name="T1" fmla="*/ 4 h 4"/>
                  <a:gd name="T2" fmla="*/ 3 w 8"/>
                  <a:gd name="T3" fmla="*/ 0 h 4"/>
                  <a:gd name="T4" fmla="*/ 6 w 8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4">
                    <a:moveTo>
                      <a:pt x="6" y="4"/>
                    </a:moveTo>
                    <a:cubicBezTo>
                      <a:pt x="4" y="4"/>
                      <a:pt x="0" y="0"/>
                      <a:pt x="3" y="0"/>
                    </a:cubicBezTo>
                    <a:cubicBezTo>
                      <a:pt x="6" y="0"/>
                      <a:pt x="8" y="3"/>
                      <a:pt x="6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2" name="Freeform 584">
                <a:extLst>
                  <a:ext uri="{FF2B5EF4-FFF2-40B4-BE49-F238E27FC236}">
                    <a16:creationId xmlns:a16="http://schemas.microsoft.com/office/drawing/2014/main" id="{9790F95A-5915-734D-9AFB-9C76BCAD7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9483" y="4251568"/>
                <a:ext cx="197453" cy="66896"/>
              </a:xfrm>
              <a:custGeom>
                <a:avLst/>
                <a:gdLst>
                  <a:gd name="T0" fmla="*/ 1 w 21"/>
                  <a:gd name="T1" fmla="*/ 5 h 7"/>
                  <a:gd name="T2" fmla="*/ 4 w 21"/>
                  <a:gd name="T3" fmla="*/ 4 h 7"/>
                  <a:gd name="T4" fmla="*/ 9 w 21"/>
                  <a:gd name="T5" fmla="*/ 1 h 7"/>
                  <a:gd name="T6" fmla="*/ 18 w 21"/>
                  <a:gd name="T7" fmla="*/ 3 h 7"/>
                  <a:gd name="T8" fmla="*/ 11 w 21"/>
                  <a:gd name="T9" fmla="*/ 6 h 7"/>
                  <a:gd name="T10" fmla="*/ 6 w 21"/>
                  <a:gd name="T11" fmla="*/ 6 h 7"/>
                  <a:gd name="T12" fmla="*/ 1 w 21"/>
                  <a:gd name="T13" fmla="*/ 5 h 7"/>
                  <a:gd name="T14" fmla="*/ 1 w 21"/>
                  <a:gd name="T15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7">
                    <a:moveTo>
                      <a:pt x="1" y="5"/>
                    </a:moveTo>
                    <a:cubicBezTo>
                      <a:pt x="0" y="5"/>
                      <a:pt x="3" y="4"/>
                      <a:pt x="4" y="4"/>
                    </a:cubicBezTo>
                    <a:cubicBezTo>
                      <a:pt x="6" y="3"/>
                      <a:pt x="7" y="2"/>
                      <a:pt x="9" y="1"/>
                    </a:cubicBezTo>
                    <a:cubicBezTo>
                      <a:pt x="12" y="0"/>
                      <a:pt x="15" y="1"/>
                      <a:pt x="18" y="3"/>
                    </a:cubicBezTo>
                    <a:cubicBezTo>
                      <a:pt x="21" y="6"/>
                      <a:pt x="12" y="6"/>
                      <a:pt x="11" y="6"/>
                    </a:cubicBezTo>
                    <a:cubicBezTo>
                      <a:pt x="9" y="6"/>
                      <a:pt x="8" y="7"/>
                      <a:pt x="6" y="6"/>
                    </a:cubicBezTo>
                    <a:cubicBezTo>
                      <a:pt x="4" y="5"/>
                      <a:pt x="2" y="6"/>
                      <a:pt x="1" y="5"/>
                    </a:cubicBezTo>
                    <a:cubicBezTo>
                      <a:pt x="0" y="4"/>
                      <a:pt x="2" y="6"/>
                      <a:pt x="1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3" name="Freeform 585">
                <a:extLst>
                  <a:ext uri="{FF2B5EF4-FFF2-40B4-BE49-F238E27FC236}">
                    <a16:creationId xmlns:a16="http://schemas.microsoft.com/office/drawing/2014/main" id="{33A69F4C-C5F7-B348-BF1C-0CB35AA860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7188" y="4449069"/>
                <a:ext cx="261145" cy="178393"/>
              </a:xfrm>
              <a:custGeom>
                <a:avLst/>
                <a:gdLst>
                  <a:gd name="T0" fmla="*/ 22 w 28"/>
                  <a:gd name="T1" fmla="*/ 19 h 19"/>
                  <a:gd name="T2" fmla="*/ 15 w 28"/>
                  <a:gd name="T3" fmla="*/ 19 h 19"/>
                  <a:gd name="T4" fmla="*/ 15 w 28"/>
                  <a:gd name="T5" fmla="*/ 17 h 19"/>
                  <a:gd name="T6" fmla="*/ 12 w 28"/>
                  <a:gd name="T7" fmla="*/ 15 h 19"/>
                  <a:gd name="T8" fmla="*/ 17 w 28"/>
                  <a:gd name="T9" fmla="*/ 13 h 19"/>
                  <a:gd name="T10" fmla="*/ 16 w 28"/>
                  <a:gd name="T11" fmla="*/ 12 h 19"/>
                  <a:gd name="T12" fmla="*/ 9 w 28"/>
                  <a:gd name="T13" fmla="*/ 13 h 19"/>
                  <a:gd name="T14" fmla="*/ 2 w 28"/>
                  <a:gd name="T15" fmla="*/ 13 h 19"/>
                  <a:gd name="T16" fmla="*/ 1 w 28"/>
                  <a:gd name="T17" fmla="*/ 12 h 19"/>
                  <a:gd name="T18" fmla="*/ 7 w 28"/>
                  <a:gd name="T19" fmla="*/ 10 h 19"/>
                  <a:gd name="T20" fmla="*/ 4 w 28"/>
                  <a:gd name="T21" fmla="*/ 8 h 19"/>
                  <a:gd name="T22" fmla="*/ 7 w 28"/>
                  <a:gd name="T23" fmla="*/ 6 h 19"/>
                  <a:gd name="T24" fmla="*/ 3 w 28"/>
                  <a:gd name="T25" fmla="*/ 6 h 19"/>
                  <a:gd name="T26" fmla="*/ 7 w 28"/>
                  <a:gd name="T27" fmla="*/ 4 h 19"/>
                  <a:gd name="T28" fmla="*/ 13 w 28"/>
                  <a:gd name="T29" fmla="*/ 8 h 19"/>
                  <a:gd name="T30" fmla="*/ 16 w 28"/>
                  <a:gd name="T31" fmla="*/ 9 h 19"/>
                  <a:gd name="T32" fmla="*/ 13 w 28"/>
                  <a:gd name="T33" fmla="*/ 7 h 19"/>
                  <a:gd name="T34" fmla="*/ 14 w 28"/>
                  <a:gd name="T35" fmla="*/ 5 h 19"/>
                  <a:gd name="T36" fmla="*/ 11 w 28"/>
                  <a:gd name="T37" fmla="*/ 4 h 19"/>
                  <a:gd name="T38" fmla="*/ 11 w 28"/>
                  <a:gd name="T39" fmla="*/ 2 h 19"/>
                  <a:gd name="T40" fmla="*/ 7 w 28"/>
                  <a:gd name="T41" fmla="*/ 3 h 19"/>
                  <a:gd name="T42" fmla="*/ 13 w 28"/>
                  <a:gd name="T43" fmla="*/ 1 h 19"/>
                  <a:gd name="T44" fmla="*/ 12 w 28"/>
                  <a:gd name="T45" fmla="*/ 2 h 19"/>
                  <a:gd name="T46" fmla="*/ 15 w 28"/>
                  <a:gd name="T47" fmla="*/ 3 h 19"/>
                  <a:gd name="T48" fmla="*/ 21 w 28"/>
                  <a:gd name="T49" fmla="*/ 2 h 19"/>
                  <a:gd name="T50" fmla="*/ 26 w 28"/>
                  <a:gd name="T51" fmla="*/ 8 h 19"/>
                  <a:gd name="T52" fmla="*/ 27 w 28"/>
                  <a:gd name="T53" fmla="*/ 12 h 19"/>
                  <a:gd name="T54" fmla="*/ 26 w 28"/>
                  <a:gd name="T55" fmla="*/ 14 h 19"/>
                  <a:gd name="T56" fmla="*/ 26 w 28"/>
                  <a:gd name="T57" fmla="*/ 17 h 19"/>
                  <a:gd name="T58" fmla="*/ 22 w 28"/>
                  <a:gd name="T5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8" h="19">
                    <a:moveTo>
                      <a:pt x="22" y="19"/>
                    </a:moveTo>
                    <a:cubicBezTo>
                      <a:pt x="20" y="19"/>
                      <a:pt x="17" y="19"/>
                      <a:pt x="15" y="19"/>
                    </a:cubicBezTo>
                    <a:cubicBezTo>
                      <a:pt x="12" y="19"/>
                      <a:pt x="15" y="18"/>
                      <a:pt x="15" y="17"/>
                    </a:cubicBezTo>
                    <a:cubicBezTo>
                      <a:pt x="16" y="16"/>
                      <a:pt x="11" y="16"/>
                      <a:pt x="12" y="15"/>
                    </a:cubicBezTo>
                    <a:cubicBezTo>
                      <a:pt x="13" y="14"/>
                      <a:pt x="15" y="13"/>
                      <a:pt x="17" y="13"/>
                    </a:cubicBezTo>
                    <a:cubicBezTo>
                      <a:pt x="18" y="12"/>
                      <a:pt x="17" y="12"/>
                      <a:pt x="16" y="12"/>
                    </a:cubicBezTo>
                    <a:cubicBezTo>
                      <a:pt x="14" y="11"/>
                      <a:pt x="12" y="12"/>
                      <a:pt x="9" y="13"/>
                    </a:cubicBezTo>
                    <a:cubicBezTo>
                      <a:pt x="7" y="13"/>
                      <a:pt x="5" y="13"/>
                      <a:pt x="2" y="13"/>
                    </a:cubicBezTo>
                    <a:cubicBezTo>
                      <a:pt x="2" y="14"/>
                      <a:pt x="0" y="14"/>
                      <a:pt x="1" y="12"/>
                    </a:cubicBezTo>
                    <a:cubicBezTo>
                      <a:pt x="3" y="10"/>
                      <a:pt x="5" y="11"/>
                      <a:pt x="7" y="10"/>
                    </a:cubicBezTo>
                    <a:cubicBezTo>
                      <a:pt x="11" y="9"/>
                      <a:pt x="4" y="9"/>
                      <a:pt x="4" y="8"/>
                    </a:cubicBezTo>
                    <a:cubicBezTo>
                      <a:pt x="3" y="8"/>
                      <a:pt x="7" y="6"/>
                      <a:pt x="7" y="6"/>
                    </a:cubicBezTo>
                    <a:cubicBezTo>
                      <a:pt x="7" y="6"/>
                      <a:pt x="4" y="6"/>
                      <a:pt x="3" y="6"/>
                    </a:cubicBezTo>
                    <a:cubicBezTo>
                      <a:pt x="3" y="5"/>
                      <a:pt x="6" y="4"/>
                      <a:pt x="7" y="4"/>
                    </a:cubicBezTo>
                    <a:cubicBezTo>
                      <a:pt x="9" y="4"/>
                      <a:pt x="11" y="7"/>
                      <a:pt x="13" y="8"/>
                    </a:cubicBezTo>
                    <a:cubicBezTo>
                      <a:pt x="14" y="8"/>
                      <a:pt x="15" y="10"/>
                      <a:pt x="16" y="9"/>
                    </a:cubicBezTo>
                    <a:cubicBezTo>
                      <a:pt x="19" y="7"/>
                      <a:pt x="13" y="7"/>
                      <a:pt x="13" y="7"/>
                    </a:cubicBezTo>
                    <a:cubicBezTo>
                      <a:pt x="14" y="7"/>
                      <a:pt x="18" y="6"/>
                      <a:pt x="14" y="5"/>
                    </a:cubicBezTo>
                    <a:cubicBezTo>
                      <a:pt x="13" y="5"/>
                      <a:pt x="12" y="5"/>
                      <a:pt x="11" y="4"/>
                    </a:cubicBezTo>
                    <a:cubicBezTo>
                      <a:pt x="9" y="3"/>
                      <a:pt x="11" y="3"/>
                      <a:pt x="11" y="2"/>
                    </a:cubicBezTo>
                    <a:cubicBezTo>
                      <a:pt x="10" y="2"/>
                      <a:pt x="7" y="3"/>
                      <a:pt x="7" y="3"/>
                    </a:cubicBezTo>
                    <a:cubicBezTo>
                      <a:pt x="6" y="2"/>
                      <a:pt x="13" y="1"/>
                      <a:pt x="13" y="1"/>
                    </a:cubicBezTo>
                    <a:cubicBezTo>
                      <a:pt x="13" y="1"/>
                      <a:pt x="12" y="2"/>
                      <a:pt x="12" y="2"/>
                    </a:cubicBezTo>
                    <a:cubicBezTo>
                      <a:pt x="11" y="3"/>
                      <a:pt x="14" y="3"/>
                      <a:pt x="15" y="3"/>
                    </a:cubicBezTo>
                    <a:cubicBezTo>
                      <a:pt x="18" y="4"/>
                      <a:pt x="19" y="4"/>
                      <a:pt x="21" y="2"/>
                    </a:cubicBezTo>
                    <a:cubicBezTo>
                      <a:pt x="24" y="0"/>
                      <a:pt x="27" y="6"/>
                      <a:pt x="26" y="8"/>
                    </a:cubicBezTo>
                    <a:cubicBezTo>
                      <a:pt x="26" y="10"/>
                      <a:pt x="26" y="11"/>
                      <a:pt x="27" y="12"/>
                    </a:cubicBezTo>
                    <a:cubicBezTo>
                      <a:pt x="28" y="14"/>
                      <a:pt x="28" y="15"/>
                      <a:pt x="26" y="14"/>
                    </a:cubicBezTo>
                    <a:cubicBezTo>
                      <a:pt x="24" y="12"/>
                      <a:pt x="25" y="16"/>
                      <a:pt x="26" y="17"/>
                    </a:cubicBezTo>
                    <a:cubicBezTo>
                      <a:pt x="27" y="18"/>
                      <a:pt x="23" y="19"/>
                      <a:pt x="22" y="1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4" name="Freeform 586">
                <a:extLst>
                  <a:ext uri="{FF2B5EF4-FFF2-40B4-BE49-F238E27FC236}">
                    <a16:creationId xmlns:a16="http://schemas.microsoft.com/office/drawing/2014/main" id="{55E47964-6174-6144-B476-56AC31404D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78527" y="4535082"/>
                <a:ext cx="82803" cy="25484"/>
              </a:xfrm>
              <a:custGeom>
                <a:avLst/>
                <a:gdLst>
                  <a:gd name="T0" fmla="*/ 1 w 9"/>
                  <a:gd name="T1" fmla="*/ 3 h 3"/>
                  <a:gd name="T2" fmla="*/ 7 w 9"/>
                  <a:gd name="T3" fmla="*/ 0 h 3"/>
                  <a:gd name="T4" fmla="*/ 1 w 9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3">
                    <a:moveTo>
                      <a:pt x="1" y="3"/>
                    </a:moveTo>
                    <a:cubicBezTo>
                      <a:pt x="4" y="2"/>
                      <a:pt x="9" y="0"/>
                      <a:pt x="7" y="0"/>
                    </a:cubicBezTo>
                    <a:cubicBezTo>
                      <a:pt x="4" y="0"/>
                      <a:pt x="0" y="3"/>
                      <a:pt x="1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5" name="Freeform 587">
                <a:extLst>
                  <a:ext uri="{FF2B5EF4-FFF2-40B4-BE49-F238E27FC236}">
                    <a16:creationId xmlns:a16="http://schemas.microsoft.com/office/drawing/2014/main" id="{230486CE-7776-2944-99B4-3621B5A38A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9418" y="4525526"/>
                <a:ext cx="76432" cy="19114"/>
              </a:xfrm>
              <a:custGeom>
                <a:avLst/>
                <a:gdLst>
                  <a:gd name="T0" fmla="*/ 1 w 8"/>
                  <a:gd name="T1" fmla="*/ 2 h 2"/>
                  <a:gd name="T2" fmla="*/ 6 w 8"/>
                  <a:gd name="T3" fmla="*/ 0 h 2"/>
                  <a:gd name="T4" fmla="*/ 1 w 8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2">
                    <a:moveTo>
                      <a:pt x="1" y="2"/>
                    </a:moveTo>
                    <a:cubicBezTo>
                      <a:pt x="0" y="2"/>
                      <a:pt x="4" y="0"/>
                      <a:pt x="6" y="0"/>
                    </a:cubicBezTo>
                    <a:cubicBezTo>
                      <a:pt x="8" y="0"/>
                      <a:pt x="4" y="2"/>
                      <a:pt x="1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6" name="Freeform 588">
                <a:extLst>
                  <a:ext uri="{FF2B5EF4-FFF2-40B4-BE49-F238E27FC236}">
                    <a16:creationId xmlns:a16="http://schemas.microsoft.com/office/drawing/2014/main" id="{BAAE3751-8869-A743-B5EE-959D63593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1201" y="4496854"/>
                <a:ext cx="95541" cy="47785"/>
              </a:xfrm>
              <a:custGeom>
                <a:avLst/>
                <a:gdLst>
                  <a:gd name="T0" fmla="*/ 2 w 10"/>
                  <a:gd name="T1" fmla="*/ 3 h 5"/>
                  <a:gd name="T2" fmla="*/ 10 w 10"/>
                  <a:gd name="T3" fmla="*/ 1 h 5"/>
                  <a:gd name="T4" fmla="*/ 2 w 10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5">
                    <a:moveTo>
                      <a:pt x="2" y="3"/>
                    </a:moveTo>
                    <a:cubicBezTo>
                      <a:pt x="0" y="2"/>
                      <a:pt x="10" y="0"/>
                      <a:pt x="10" y="1"/>
                    </a:cubicBezTo>
                    <a:cubicBezTo>
                      <a:pt x="10" y="2"/>
                      <a:pt x="6" y="5"/>
                      <a:pt x="2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7" name="Freeform 589">
                <a:extLst>
                  <a:ext uri="{FF2B5EF4-FFF2-40B4-BE49-F238E27FC236}">
                    <a16:creationId xmlns:a16="http://schemas.microsoft.com/office/drawing/2014/main" id="{8FC1E7A6-B898-C347-8273-B69F9DBB0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0757" y="4458630"/>
                <a:ext cx="66879" cy="47785"/>
              </a:xfrm>
              <a:custGeom>
                <a:avLst/>
                <a:gdLst>
                  <a:gd name="T0" fmla="*/ 1 w 7"/>
                  <a:gd name="T1" fmla="*/ 5 h 5"/>
                  <a:gd name="T2" fmla="*/ 0 w 7"/>
                  <a:gd name="T3" fmla="*/ 1 h 5"/>
                  <a:gd name="T4" fmla="*/ 4 w 7"/>
                  <a:gd name="T5" fmla="*/ 2 h 5"/>
                  <a:gd name="T6" fmla="*/ 7 w 7"/>
                  <a:gd name="T7" fmla="*/ 4 h 5"/>
                  <a:gd name="T8" fmla="*/ 1 w 7"/>
                  <a:gd name="T9" fmla="*/ 5 h 5"/>
                  <a:gd name="T10" fmla="*/ 1 w 7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5">
                    <a:moveTo>
                      <a:pt x="1" y="5"/>
                    </a:moveTo>
                    <a:cubicBezTo>
                      <a:pt x="0" y="4"/>
                      <a:pt x="0" y="2"/>
                      <a:pt x="0" y="1"/>
                    </a:cubicBezTo>
                    <a:cubicBezTo>
                      <a:pt x="1" y="0"/>
                      <a:pt x="3" y="1"/>
                      <a:pt x="4" y="2"/>
                    </a:cubicBezTo>
                    <a:cubicBezTo>
                      <a:pt x="4" y="2"/>
                      <a:pt x="7" y="3"/>
                      <a:pt x="7" y="4"/>
                    </a:cubicBezTo>
                    <a:cubicBezTo>
                      <a:pt x="7" y="4"/>
                      <a:pt x="2" y="5"/>
                      <a:pt x="1" y="5"/>
                    </a:cubicBezTo>
                    <a:cubicBezTo>
                      <a:pt x="0" y="4"/>
                      <a:pt x="4" y="5"/>
                      <a:pt x="1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8" name="Freeform 590">
                <a:extLst>
                  <a:ext uri="{FF2B5EF4-FFF2-40B4-BE49-F238E27FC236}">
                    <a16:creationId xmlns:a16="http://schemas.microsoft.com/office/drawing/2014/main" id="{50794029-FF08-234D-9C58-97F78CAA3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8400" y="4347133"/>
                <a:ext cx="111465" cy="82827"/>
              </a:xfrm>
              <a:custGeom>
                <a:avLst/>
                <a:gdLst>
                  <a:gd name="T0" fmla="*/ 8 w 12"/>
                  <a:gd name="T1" fmla="*/ 8 h 9"/>
                  <a:gd name="T2" fmla="*/ 3 w 12"/>
                  <a:gd name="T3" fmla="*/ 1 h 9"/>
                  <a:gd name="T4" fmla="*/ 8 w 12"/>
                  <a:gd name="T5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9">
                    <a:moveTo>
                      <a:pt x="8" y="8"/>
                    </a:moveTo>
                    <a:cubicBezTo>
                      <a:pt x="6" y="9"/>
                      <a:pt x="0" y="0"/>
                      <a:pt x="3" y="1"/>
                    </a:cubicBezTo>
                    <a:cubicBezTo>
                      <a:pt x="6" y="3"/>
                      <a:pt x="12" y="8"/>
                      <a:pt x="8" y="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9" name="Freeform 591">
                <a:extLst>
                  <a:ext uri="{FF2B5EF4-FFF2-40B4-BE49-F238E27FC236}">
                    <a16:creationId xmlns:a16="http://schemas.microsoft.com/office/drawing/2014/main" id="{D8DF2E7F-E571-5E43-A171-894191FA9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16744" y="4337578"/>
                <a:ext cx="82803" cy="28669"/>
              </a:xfrm>
              <a:custGeom>
                <a:avLst/>
                <a:gdLst>
                  <a:gd name="T0" fmla="*/ 2 w 9"/>
                  <a:gd name="T1" fmla="*/ 1 h 3"/>
                  <a:gd name="T2" fmla="*/ 8 w 9"/>
                  <a:gd name="T3" fmla="*/ 2 h 3"/>
                  <a:gd name="T4" fmla="*/ 2 w 9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3">
                    <a:moveTo>
                      <a:pt x="2" y="1"/>
                    </a:moveTo>
                    <a:cubicBezTo>
                      <a:pt x="5" y="0"/>
                      <a:pt x="9" y="2"/>
                      <a:pt x="8" y="2"/>
                    </a:cubicBezTo>
                    <a:cubicBezTo>
                      <a:pt x="3" y="3"/>
                      <a:pt x="0" y="2"/>
                      <a:pt x="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0" name="Freeform 592">
                <a:extLst>
                  <a:ext uri="{FF2B5EF4-FFF2-40B4-BE49-F238E27FC236}">
                    <a16:creationId xmlns:a16="http://schemas.microsoft.com/office/drawing/2014/main" id="{F822549A-263C-6544-BBC2-252426ABD4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7507" y="4187857"/>
                <a:ext cx="334395" cy="178393"/>
              </a:xfrm>
              <a:custGeom>
                <a:avLst/>
                <a:gdLst>
                  <a:gd name="T0" fmla="*/ 28 w 36"/>
                  <a:gd name="T1" fmla="*/ 17 h 19"/>
                  <a:gd name="T2" fmla="*/ 27 w 36"/>
                  <a:gd name="T3" fmla="*/ 15 h 19"/>
                  <a:gd name="T4" fmla="*/ 22 w 36"/>
                  <a:gd name="T5" fmla="*/ 13 h 19"/>
                  <a:gd name="T6" fmla="*/ 14 w 36"/>
                  <a:gd name="T7" fmla="*/ 14 h 19"/>
                  <a:gd name="T8" fmla="*/ 18 w 36"/>
                  <a:gd name="T9" fmla="*/ 12 h 19"/>
                  <a:gd name="T10" fmla="*/ 8 w 36"/>
                  <a:gd name="T11" fmla="*/ 12 h 19"/>
                  <a:gd name="T12" fmla="*/ 13 w 36"/>
                  <a:gd name="T13" fmla="*/ 10 h 19"/>
                  <a:gd name="T14" fmla="*/ 12 w 36"/>
                  <a:gd name="T15" fmla="*/ 9 h 19"/>
                  <a:gd name="T16" fmla="*/ 13 w 36"/>
                  <a:gd name="T17" fmla="*/ 8 h 19"/>
                  <a:gd name="T18" fmla="*/ 11 w 36"/>
                  <a:gd name="T19" fmla="*/ 8 h 19"/>
                  <a:gd name="T20" fmla="*/ 10 w 36"/>
                  <a:gd name="T21" fmla="*/ 6 h 19"/>
                  <a:gd name="T22" fmla="*/ 6 w 36"/>
                  <a:gd name="T23" fmla="*/ 6 h 19"/>
                  <a:gd name="T24" fmla="*/ 3 w 36"/>
                  <a:gd name="T25" fmla="*/ 5 h 19"/>
                  <a:gd name="T26" fmla="*/ 9 w 36"/>
                  <a:gd name="T27" fmla="*/ 2 h 19"/>
                  <a:gd name="T28" fmla="*/ 16 w 36"/>
                  <a:gd name="T29" fmla="*/ 1 h 19"/>
                  <a:gd name="T30" fmla="*/ 18 w 36"/>
                  <a:gd name="T31" fmla="*/ 5 h 19"/>
                  <a:gd name="T32" fmla="*/ 22 w 36"/>
                  <a:gd name="T33" fmla="*/ 4 h 19"/>
                  <a:gd name="T34" fmla="*/ 25 w 36"/>
                  <a:gd name="T35" fmla="*/ 7 h 19"/>
                  <a:gd name="T36" fmla="*/ 30 w 36"/>
                  <a:gd name="T37" fmla="*/ 7 h 19"/>
                  <a:gd name="T38" fmla="*/ 33 w 36"/>
                  <a:gd name="T39" fmla="*/ 12 h 19"/>
                  <a:gd name="T40" fmla="*/ 34 w 36"/>
                  <a:gd name="T41" fmla="*/ 16 h 19"/>
                  <a:gd name="T42" fmla="*/ 28 w 36"/>
                  <a:gd name="T43" fmla="*/ 17 h 19"/>
                  <a:gd name="T44" fmla="*/ 28 w 36"/>
                  <a:gd name="T45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" h="19">
                    <a:moveTo>
                      <a:pt x="28" y="17"/>
                    </a:moveTo>
                    <a:cubicBezTo>
                      <a:pt x="27" y="17"/>
                      <a:pt x="27" y="16"/>
                      <a:pt x="27" y="15"/>
                    </a:cubicBezTo>
                    <a:cubicBezTo>
                      <a:pt x="26" y="14"/>
                      <a:pt x="23" y="13"/>
                      <a:pt x="22" y="13"/>
                    </a:cubicBezTo>
                    <a:cubicBezTo>
                      <a:pt x="21" y="13"/>
                      <a:pt x="14" y="15"/>
                      <a:pt x="14" y="14"/>
                    </a:cubicBezTo>
                    <a:cubicBezTo>
                      <a:pt x="14" y="14"/>
                      <a:pt x="18" y="12"/>
                      <a:pt x="18" y="12"/>
                    </a:cubicBezTo>
                    <a:cubicBezTo>
                      <a:pt x="15" y="11"/>
                      <a:pt x="11" y="14"/>
                      <a:pt x="8" y="12"/>
                    </a:cubicBezTo>
                    <a:cubicBezTo>
                      <a:pt x="2" y="9"/>
                      <a:pt x="13" y="10"/>
                      <a:pt x="13" y="10"/>
                    </a:cubicBezTo>
                    <a:cubicBezTo>
                      <a:pt x="13" y="10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7"/>
                      <a:pt x="11" y="8"/>
                      <a:pt x="11" y="8"/>
                    </a:cubicBezTo>
                    <a:cubicBezTo>
                      <a:pt x="10" y="7"/>
                      <a:pt x="12" y="6"/>
                      <a:pt x="10" y="6"/>
                    </a:cubicBezTo>
                    <a:cubicBezTo>
                      <a:pt x="9" y="6"/>
                      <a:pt x="7" y="7"/>
                      <a:pt x="6" y="6"/>
                    </a:cubicBezTo>
                    <a:cubicBezTo>
                      <a:pt x="6" y="5"/>
                      <a:pt x="4" y="6"/>
                      <a:pt x="3" y="5"/>
                    </a:cubicBezTo>
                    <a:cubicBezTo>
                      <a:pt x="0" y="0"/>
                      <a:pt x="7" y="2"/>
                      <a:pt x="9" y="2"/>
                    </a:cubicBezTo>
                    <a:cubicBezTo>
                      <a:pt x="11" y="1"/>
                      <a:pt x="14" y="0"/>
                      <a:pt x="16" y="1"/>
                    </a:cubicBezTo>
                    <a:cubicBezTo>
                      <a:pt x="19" y="2"/>
                      <a:pt x="14" y="7"/>
                      <a:pt x="18" y="5"/>
                    </a:cubicBezTo>
                    <a:cubicBezTo>
                      <a:pt x="19" y="5"/>
                      <a:pt x="21" y="3"/>
                      <a:pt x="22" y="4"/>
                    </a:cubicBezTo>
                    <a:cubicBezTo>
                      <a:pt x="23" y="5"/>
                      <a:pt x="24" y="7"/>
                      <a:pt x="25" y="7"/>
                    </a:cubicBezTo>
                    <a:cubicBezTo>
                      <a:pt x="26" y="7"/>
                      <a:pt x="29" y="6"/>
                      <a:pt x="30" y="7"/>
                    </a:cubicBezTo>
                    <a:cubicBezTo>
                      <a:pt x="32" y="8"/>
                      <a:pt x="32" y="11"/>
                      <a:pt x="33" y="12"/>
                    </a:cubicBezTo>
                    <a:cubicBezTo>
                      <a:pt x="34" y="14"/>
                      <a:pt x="36" y="15"/>
                      <a:pt x="34" y="16"/>
                    </a:cubicBezTo>
                    <a:cubicBezTo>
                      <a:pt x="33" y="18"/>
                      <a:pt x="30" y="18"/>
                      <a:pt x="28" y="17"/>
                    </a:cubicBezTo>
                    <a:cubicBezTo>
                      <a:pt x="27" y="16"/>
                      <a:pt x="31" y="19"/>
                      <a:pt x="28" y="1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1" name="Freeform 593">
                <a:extLst>
                  <a:ext uri="{FF2B5EF4-FFF2-40B4-BE49-F238E27FC236}">
                    <a16:creationId xmlns:a16="http://schemas.microsoft.com/office/drawing/2014/main" id="{2C37F356-E266-7043-A6C2-7BEC9E4663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18653" y="4101847"/>
                <a:ext cx="101909" cy="47785"/>
              </a:xfrm>
              <a:custGeom>
                <a:avLst/>
                <a:gdLst>
                  <a:gd name="T0" fmla="*/ 8 w 11"/>
                  <a:gd name="T1" fmla="*/ 5 h 5"/>
                  <a:gd name="T2" fmla="*/ 4 w 11"/>
                  <a:gd name="T3" fmla="*/ 4 h 5"/>
                  <a:gd name="T4" fmla="*/ 2 w 11"/>
                  <a:gd name="T5" fmla="*/ 3 h 5"/>
                  <a:gd name="T6" fmla="*/ 7 w 11"/>
                  <a:gd name="T7" fmla="*/ 2 h 5"/>
                  <a:gd name="T8" fmla="*/ 8 w 11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">
                    <a:moveTo>
                      <a:pt x="8" y="5"/>
                    </a:moveTo>
                    <a:cubicBezTo>
                      <a:pt x="6" y="5"/>
                      <a:pt x="6" y="4"/>
                      <a:pt x="4" y="4"/>
                    </a:cubicBezTo>
                    <a:cubicBezTo>
                      <a:pt x="4" y="4"/>
                      <a:pt x="0" y="4"/>
                      <a:pt x="2" y="3"/>
                    </a:cubicBezTo>
                    <a:cubicBezTo>
                      <a:pt x="3" y="1"/>
                      <a:pt x="6" y="0"/>
                      <a:pt x="7" y="2"/>
                    </a:cubicBezTo>
                    <a:cubicBezTo>
                      <a:pt x="9" y="3"/>
                      <a:pt x="11" y="5"/>
                      <a:pt x="8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2" name="Freeform 594">
                <a:extLst>
                  <a:ext uri="{FF2B5EF4-FFF2-40B4-BE49-F238E27FC236}">
                    <a16:creationId xmlns:a16="http://schemas.microsoft.com/office/drawing/2014/main" id="{EB9E67A0-B553-AA4F-8810-A1638291D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1456" y="4251568"/>
                <a:ext cx="187897" cy="105124"/>
              </a:xfrm>
              <a:custGeom>
                <a:avLst/>
                <a:gdLst>
                  <a:gd name="T0" fmla="*/ 8 w 20"/>
                  <a:gd name="T1" fmla="*/ 7 h 11"/>
                  <a:gd name="T2" fmla="*/ 3 w 20"/>
                  <a:gd name="T3" fmla="*/ 5 h 11"/>
                  <a:gd name="T4" fmla="*/ 4 w 20"/>
                  <a:gd name="T5" fmla="*/ 3 h 11"/>
                  <a:gd name="T6" fmla="*/ 1 w 20"/>
                  <a:gd name="T7" fmla="*/ 1 h 11"/>
                  <a:gd name="T8" fmla="*/ 6 w 20"/>
                  <a:gd name="T9" fmla="*/ 1 h 11"/>
                  <a:gd name="T10" fmla="*/ 12 w 20"/>
                  <a:gd name="T11" fmla="*/ 3 h 11"/>
                  <a:gd name="T12" fmla="*/ 16 w 20"/>
                  <a:gd name="T13" fmla="*/ 3 h 11"/>
                  <a:gd name="T14" fmla="*/ 19 w 20"/>
                  <a:gd name="T15" fmla="*/ 4 h 11"/>
                  <a:gd name="T16" fmla="*/ 18 w 20"/>
                  <a:gd name="T17" fmla="*/ 8 h 11"/>
                  <a:gd name="T18" fmla="*/ 15 w 20"/>
                  <a:gd name="T19" fmla="*/ 10 h 11"/>
                  <a:gd name="T20" fmla="*/ 9 w 20"/>
                  <a:gd name="T21" fmla="*/ 11 h 11"/>
                  <a:gd name="T22" fmla="*/ 4 w 20"/>
                  <a:gd name="T23" fmla="*/ 8 h 11"/>
                  <a:gd name="T24" fmla="*/ 8 w 20"/>
                  <a:gd name="T25" fmla="*/ 7 h 11"/>
                  <a:gd name="T26" fmla="*/ 8 w 20"/>
                  <a:gd name="T27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11">
                    <a:moveTo>
                      <a:pt x="8" y="7"/>
                    </a:moveTo>
                    <a:cubicBezTo>
                      <a:pt x="6" y="7"/>
                      <a:pt x="4" y="6"/>
                      <a:pt x="3" y="5"/>
                    </a:cubicBezTo>
                    <a:cubicBezTo>
                      <a:pt x="0" y="4"/>
                      <a:pt x="4" y="3"/>
                      <a:pt x="4" y="3"/>
                    </a:cubicBezTo>
                    <a:cubicBezTo>
                      <a:pt x="4" y="2"/>
                      <a:pt x="2" y="1"/>
                      <a:pt x="1" y="1"/>
                    </a:cubicBezTo>
                    <a:cubicBezTo>
                      <a:pt x="1" y="0"/>
                      <a:pt x="6" y="1"/>
                      <a:pt x="6" y="1"/>
                    </a:cubicBezTo>
                    <a:cubicBezTo>
                      <a:pt x="8" y="1"/>
                      <a:pt x="10" y="2"/>
                      <a:pt x="12" y="3"/>
                    </a:cubicBezTo>
                    <a:cubicBezTo>
                      <a:pt x="14" y="3"/>
                      <a:pt x="15" y="3"/>
                      <a:pt x="16" y="3"/>
                    </a:cubicBezTo>
                    <a:cubicBezTo>
                      <a:pt x="17" y="3"/>
                      <a:pt x="20" y="4"/>
                      <a:pt x="19" y="4"/>
                    </a:cubicBezTo>
                    <a:cubicBezTo>
                      <a:pt x="17" y="6"/>
                      <a:pt x="16" y="5"/>
                      <a:pt x="18" y="8"/>
                    </a:cubicBezTo>
                    <a:cubicBezTo>
                      <a:pt x="19" y="9"/>
                      <a:pt x="16" y="9"/>
                      <a:pt x="15" y="10"/>
                    </a:cubicBezTo>
                    <a:cubicBezTo>
                      <a:pt x="13" y="10"/>
                      <a:pt x="11" y="11"/>
                      <a:pt x="9" y="11"/>
                    </a:cubicBezTo>
                    <a:cubicBezTo>
                      <a:pt x="8" y="10"/>
                      <a:pt x="4" y="9"/>
                      <a:pt x="4" y="8"/>
                    </a:cubicBezTo>
                    <a:cubicBezTo>
                      <a:pt x="4" y="8"/>
                      <a:pt x="10" y="7"/>
                      <a:pt x="8" y="7"/>
                    </a:cubicBezTo>
                    <a:cubicBezTo>
                      <a:pt x="5" y="6"/>
                      <a:pt x="10" y="7"/>
                      <a:pt x="8" y="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3" name="Freeform 595">
                <a:extLst>
                  <a:ext uri="{FF2B5EF4-FFF2-40B4-BE49-F238E27FC236}">
                    <a16:creationId xmlns:a16="http://schemas.microsoft.com/office/drawing/2014/main" id="{2EE05A28-6F41-B043-A070-DCC27356E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6552" y="4347133"/>
                <a:ext cx="165604" cy="47785"/>
              </a:xfrm>
              <a:custGeom>
                <a:avLst/>
                <a:gdLst>
                  <a:gd name="T0" fmla="*/ 14 w 18"/>
                  <a:gd name="T1" fmla="*/ 5 h 5"/>
                  <a:gd name="T2" fmla="*/ 16 w 18"/>
                  <a:gd name="T3" fmla="*/ 2 h 5"/>
                  <a:gd name="T4" fmla="*/ 13 w 18"/>
                  <a:gd name="T5" fmla="*/ 1 h 5"/>
                  <a:gd name="T6" fmla="*/ 3 w 18"/>
                  <a:gd name="T7" fmla="*/ 1 h 5"/>
                  <a:gd name="T8" fmla="*/ 4 w 18"/>
                  <a:gd name="T9" fmla="*/ 4 h 5"/>
                  <a:gd name="T10" fmla="*/ 14 w 18"/>
                  <a:gd name="T11" fmla="*/ 5 h 5"/>
                  <a:gd name="T12" fmla="*/ 14 w 18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5">
                    <a:moveTo>
                      <a:pt x="14" y="5"/>
                    </a:moveTo>
                    <a:cubicBezTo>
                      <a:pt x="14" y="4"/>
                      <a:pt x="18" y="2"/>
                      <a:pt x="16" y="2"/>
                    </a:cubicBezTo>
                    <a:cubicBezTo>
                      <a:pt x="15" y="1"/>
                      <a:pt x="14" y="1"/>
                      <a:pt x="13" y="1"/>
                    </a:cubicBezTo>
                    <a:cubicBezTo>
                      <a:pt x="10" y="1"/>
                      <a:pt x="6" y="0"/>
                      <a:pt x="3" y="1"/>
                    </a:cubicBezTo>
                    <a:cubicBezTo>
                      <a:pt x="0" y="1"/>
                      <a:pt x="1" y="4"/>
                      <a:pt x="4" y="4"/>
                    </a:cubicBezTo>
                    <a:cubicBezTo>
                      <a:pt x="7" y="4"/>
                      <a:pt x="11" y="5"/>
                      <a:pt x="14" y="5"/>
                    </a:cubicBezTo>
                    <a:cubicBezTo>
                      <a:pt x="16" y="4"/>
                      <a:pt x="12" y="5"/>
                      <a:pt x="14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4" name="Freeform 596">
                <a:extLst>
                  <a:ext uri="{FF2B5EF4-FFF2-40B4-BE49-F238E27FC236}">
                    <a16:creationId xmlns:a16="http://schemas.microsoft.com/office/drawing/2014/main" id="{9EEFBF9D-86F9-844F-AF36-7D31E6104E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7000" y="4560566"/>
                <a:ext cx="156050" cy="105124"/>
              </a:xfrm>
              <a:custGeom>
                <a:avLst/>
                <a:gdLst>
                  <a:gd name="T0" fmla="*/ 7 w 17"/>
                  <a:gd name="T1" fmla="*/ 1 h 11"/>
                  <a:gd name="T2" fmla="*/ 1 w 17"/>
                  <a:gd name="T3" fmla="*/ 6 h 11"/>
                  <a:gd name="T4" fmla="*/ 10 w 17"/>
                  <a:gd name="T5" fmla="*/ 10 h 11"/>
                  <a:gd name="T6" fmla="*/ 15 w 17"/>
                  <a:gd name="T7" fmla="*/ 10 h 11"/>
                  <a:gd name="T8" fmla="*/ 15 w 17"/>
                  <a:gd name="T9" fmla="*/ 8 h 11"/>
                  <a:gd name="T10" fmla="*/ 16 w 17"/>
                  <a:gd name="T11" fmla="*/ 6 h 11"/>
                  <a:gd name="T12" fmla="*/ 7 w 17"/>
                  <a:gd name="T13" fmla="*/ 1 h 11"/>
                  <a:gd name="T14" fmla="*/ 7 w 17"/>
                  <a:gd name="T15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1">
                    <a:moveTo>
                      <a:pt x="7" y="1"/>
                    </a:moveTo>
                    <a:cubicBezTo>
                      <a:pt x="5" y="0"/>
                      <a:pt x="2" y="4"/>
                      <a:pt x="1" y="6"/>
                    </a:cubicBezTo>
                    <a:cubicBezTo>
                      <a:pt x="0" y="8"/>
                      <a:pt x="8" y="10"/>
                      <a:pt x="10" y="10"/>
                    </a:cubicBezTo>
                    <a:cubicBezTo>
                      <a:pt x="11" y="11"/>
                      <a:pt x="14" y="11"/>
                      <a:pt x="15" y="10"/>
                    </a:cubicBezTo>
                    <a:cubicBezTo>
                      <a:pt x="16" y="10"/>
                      <a:pt x="15" y="9"/>
                      <a:pt x="15" y="8"/>
                    </a:cubicBezTo>
                    <a:cubicBezTo>
                      <a:pt x="15" y="7"/>
                      <a:pt x="15" y="6"/>
                      <a:pt x="16" y="6"/>
                    </a:cubicBezTo>
                    <a:cubicBezTo>
                      <a:pt x="17" y="4"/>
                      <a:pt x="9" y="1"/>
                      <a:pt x="7" y="1"/>
                    </a:cubicBezTo>
                    <a:cubicBezTo>
                      <a:pt x="5" y="0"/>
                      <a:pt x="8" y="1"/>
                      <a:pt x="7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5" name="Freeform 597">
                <a:extLst>
                  <a:ext uri="{FF2B5EF4-FFF2-40B4-BE49-F238E27FC236}">
                    <a16:creationId xmlns:a16="http://schemas.microsoft.com/office/drawing/2014/main" id="{9BBAC6C9-0BE9-A44D-826A-A937A2791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246" y="4535082"/>
                <a:ext cx="38217" cy="25484"/>
              </a:xfrm>
              <a:custGeom>
                <a:avLst/>
                <a:gdLst>
                  <a:gd name="T0" fmla="*/ 3 w 4"/>
                  <a:gd name="T1" fmla="*/ 2 h 3"/>
                  <a:gd name="T2" fmla="*/ 1 w 4"/>
                  <a:gd name="T3" fmla="*/ 1 h 3"/>
                  <a:gd name="T4" fmla="*/ 3 w 4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1" y="3"/>
                      <a:pt x="0" y="1"/>
                      <a:pt x="1" y="1"/>
                    </a:cubicBezTo>
                    <a:cubicBezTo>
                      <a:pt x="2" y="0"/>
                      <a:pt x="4" y="2"/>
                      <a:pt x="3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6" name="Freeform 598">
                <a:extLst>
                  <a:ext uri="{FF2B5EF4-FFF2-40B4-BE49-F238E27FC236}">
                    <a16:creationId xmlns:a16="http://schemas.microsoft.com/office/drawing/2014/main" id="{600748CA-02C3-794F-A560-341F5325E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39036" y="4366247"/>
                <a:ext cx="82803" cy="54153"/>
              </a:xfrm>
              <a:custGeom>
                <a:avLst/>
                <a:gdLst>
                  <a:gd name="T0" fmla="*/ 1 w 9"/>
                  <a:gd name="T1" fmla="*/ 5 h 6"/>
                  <a:gd name="T2" fmla="*/ 1 w 9"/>
                  <a:gd name="T3" fmla="*/ 1 h 6"/>
                  <a:gd name="T4" fmla="*/ 5 w 9"/>
                  <a:gd name="T5" fmla="*/ 1 h 6"/>
                  <a:gd name="T6" fmla="*/ 9 w 9"/>
                  <a:gd name="T7" fmla="*/ 3 h 6"/>
                  <a:gd name="T8" fmla="*/ 5 w 9"/>
                  <a:gd name="T9" fmla="*/ 5 h 6"/>
                  <a:gd name="T10" fmla="*/ 1 w 9"/>
                  <a:gd name="T11" fmla="*/ 5 h 6"/>
                  <a:gd name="T12" fmla="*/ 1 w 9"/>
                  <a:gd name="T13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6">
                    <a:moveTo>
                      <a:pt x="1" y="5"/>
                    </a:moveTo>
                    <a:cubicBezTo>
                      <a:pt x="1" y="5"/>
                      <a:pt x="2" y="2"/>
                      <a:pt x="1" y="1"/>
                    </a:cubicBezTo>
                    <a:cubicBezTo>
                      <a:pt x="1" y="0"/>
                      <a:pt x="4" y="1"/>
                      <a:pt x="5" y="1"/>
                    </a:cubicBezTo>
                    <a:cubicBezTo>
                      <a:pt x="6" y="1"/>
                      <a:pt x="9" y="2"/>
                      <a:pt x="9" y="3"/>
                    </a:cubicBezTo>
                    <a:cubicBezTo>
                      <a:pt x="8" y="4"/>
                      <a:pt x="6" y="5"/>
                      <a:pt x="5" y="5"/>
                    </a:cubicBezTo>
                    <a:cubicBezTo>
                      <a:pt x="3" y="6"/>
                      <a:pt x="3" y="6"/>
                      <a:pt x="1" y="5"/>
                    </a:cubicBezTo>
                    <a:cubicBezTo>
                      <a:pt x="0" y="4"/>
                      <a:pt x="2" y="6"/>
                      <a:pt x="1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7" name="Freeform 599">
                <a:extLst>
                  <a:ext uri="{FF2B5EF4-FFF2-40B4-BE49-F238E27FC236}">
                    <a16:creationId xmlns:a16="http://schemas.microsoft.com/office/drawing/2014/main" id="{40690982-0F1C-3345-A93A-36D1D799A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3621" y="4449069"/>
                <a:ext cx="28662" cy="38227"/>
              </a:xfrm>
              <a:custGeom>
                <a:avLst/>
                <a:gdLst>
                  <a:gd name="T0" fmla="*/ 2 w 3"/>
                  <a:gd name="T1" fmla="*/ 1 h 4"/>
                  <a:gd name="T2" fmla="*/ 1 w 3"/>
                  <a:gd name="T3" fmla="*/ 3 h 4"/>
                  <a:gd name="T4" fmla="*/ 2 w 3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2" y="1"/>
                    </a:moveTo>
                    <a:cubicBezTo>
                      <a:pt x="0" y="0"/>
                      <a:pt x="0" y="3"/>
                      <a:pt x="1" y="3"/>
                    </a:cubicBezTo>
                    <a:cubicBezTo>
                      <a:pt x="2" y="4"/>
                      <a:pt x="3" y="2"/>
                      <a:pt x="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8" name="Freeform 600">
                <a:extLst>
                  <a:ext uri="{FF2B5EF4-FFF2-40B4-BE49-F238E27FC236}">
                    <a16:creationId xmlns:a16="http://schemas.microsoft.com/office/drawing/2014/main" id="{14F9D926-8FF8-284E-9779-3056922EA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7889" y="4420403"/>
                <a:ext cx="831211" cy="254845"/>
              </a:xfrm>
              <a:custGeom>
                <a:avLst/>
                <a:gdLst>
                  <a:gd name="T0" fmla="*/ 17 w 89"/>
                  <a:gd name="T1" fmla="*/ 7 h 27"/>
                  <a:gd name="T2" fmla="*/ 19 w 89"/>
                  <a:gd name="T3" fmla="*/ 4 h 27"/>
                  <a:gd name="T4" fmla="*/ 15 w 89"/>
                  <a:gd name="T5" fmla="*/ 2 h 27"/>
                  <a:gd name="T6" fmla="*/ 12 w 89"/>
                  <a:gd name="T7" fmla="*/ 2 h 27"/>
                  <a:gd name="T8" fmla="*/ 4 w 89"/>
                  <a:gd name="T9" fmla="*/ 1 h 27"/>
                  <a:gd name="T10" fmla="*/ 4 w 89"/>
                  <a:gd name="T11" fmla="*/ 3 h 27"/>
                  <a:gd name="T12" fmla="*/ 0 w 89"/>
                  <a:gd name="T13" fmla="*/ 4 h 27"/>
                  <a:gd name="T14" fmla="*/ 5 w 89"/>
                  <a:gd name="T15" fmla="*/ 5 h 27"/>
                  <a:gd name="T16" fmla="*/ 7 w 89"/>
                  <a:gd name="T17" fmla="*/ 6 h 27"/>
                  <a:gd name="T18" fmla="*/ 6 w 89"/>
                  <a:gd name="T19" fmla="*/ 7 h 27"/>
                  <a:gd name="T20" fmla="*/ 24 w 89"/>
                  <a:gd name="T21" fmla="*/ 13 h 27"/>
                  <a:gd name="T22" fmla="*/ 25 w 89"/>
                  <a:gd name="T23" fmla="*/ 16 h 27"/>
                  <a:gd name="T24" fmla="*/ 24 w 89"/>
                  <a:gd name="T25" fmla="*/ 21 h 27"/>
                  <a:gd name="T26" fmla="*/ 27 w 89"/>
                  <a:gd name="T27" fmla="*/ 25 h 27"/>
                  <a:gd name="T28" fmla="*/ 30 w 89"/>
                  <a:gd name="T29" fmla="*/ 24 h 27"/>
                  <a:gd name="T30" fmla="*/ 33 w 89"/>
                  <a:gd name="T31" fmla="*/ 26 h 27"/>
                  <a:gd name="T32" fmla="*/ 38 w 89"/>
                  <a:gd name="T33" fmla="*/ 26 h 27"/>
                  <a:gd name="T34" fmla="*/ 42 w 89"/>
                  <a:gd name="T35" fmla="*/ 23 h 27"/>
                  <a:gd name="T36" fmla="*/ 45 w 89"/>
                  <a:gd name="T37" fmla="*/ 26 h 27"/>
                  <a:gd name="T38" fmla="*/ 52 w 89"/>
                  <a:gd name="T39" fmla="*/ 27 h 27"/>
                  <a:gd name="T40" fmla="*/ 62 w 89"/>
                  <a:gd name="T41" fmla="*/ 27 h 27"/>
                  <a:gd name="T42" fmla="*/ 65 w 89"/>
                  <a:gd name="T43" fmla="*/ 27 h 27"/>
                  <a:gd name="T44" fmla="*/ 67 w 89"/>
                  <a:gd name="T45" fmla="*/ 24 h 27"/>
                  <a:gd name="T46" fmla="*/ 70 w 89"/>
                  <a:gd name="T47" fmla="*/ 25 h 27"/>
                  <a:gd name="T48" fmla="*/ 76 w 89"/>
                  <a:gd name="T49" fmla="*/ 27 h 27"/>
                  <a:gd name="T50" fmla="*/ 82 w 89"/>
                  <a:gd name="T51" fmla="*/ 26 h 27"/>
                  <a:gd name="T52" fmla="*/ 85 w 89"/>
                  <a:gd name="T53" fmla="*/ 24 h 27"/>
                  <a:gd name="T54" fmla="*/ 85 w 89"/>
                  <a:gd name="T55" fmla="*/ 22 h 27"/>
                  <a:gd name="T56" fmla="*/ 82 w 89"/>
                  <a:gd name="T57" fmla="*/ 22 h 27"/>
                  <a:gd name="T58" fmla="*/ 85 w 89"/>
                  <a:gd name="T59" fmla="*/ 17 h 27"/>
                  <a:gd name="T60" fmla="*/ 80 w 89"/>
                  <a:gd name="T61" fmla="*/ 16 h 27"/>
                  <a:gd name="T62" fmla="*/ 78 w 89"/>
                  <a:gd name="T63" fmla="*/ 14 h 27"/>
                  <a:gd name="T64" fmla="*/ 70 w 89"/>
                  <a:gd name="T65" fmla="*/ 14 h 27"/>
                  <a:gd name="T66" fmla="*/ 65 w 89"/>
                  <a:gd name="T67" fmla="*/ 14 h 27"/>
                  <a:gd name="T68" fmla="*/ 55 w 89"/>
                  <a:gd name="T69" fmla="*/ 17 h 27"/>
                  <a:gd name="T70" fmla="*/ 56 w 89"/>
                  <a:gd name="T71" fmla="*/ 18 h 27"/>
                  <a:gd name="T72" fmla="*/ 52 w 89"/>
                  <a:gd name="T73" fmla="*/ 18 h 27"/>
                  <a:gd name="T74" fmla="*/ 49 w 89"/>
                  <a:gd name="T75" fmla="*/ 16 h 27"/>
                  <a:gd name="T76" fmla="*/ 46 w 89"/>
                  <a:gd name="T77" fmla="*/ 17 h 27"/>
                  <a:gd name="T78" fmla="*/ 42 w 89"/>
                  <a:gd name="T79" fmla="*/ 16 h 27"/>
                  <a:gd name="T80" fmla="*/ 41 w 89"/>
                  <a:gd name="T81" fmla="*/ 18 h 27"/>
                  <a:gd name="T82" fmla="*/ 38 w 89"/>
                  <a:gd name="T83" fmla="*/ 16 h 27"/>
                  <a:gd name="T84" fmla="*/ 39 w 89"/>
                  <a:gd name="T85" fmla="*/ 14 h 27"/>
                  <a:gd name="T86" fmla="*/ 34 w 89"/>
                  <a:gd name="T87" fmla="*/ 12 h 27"/>
                  <a:gd name="T88" fmla="*/ 30 w 89"/>
                  <a:gd name="T89" fmla="*/ 13 h 27"/>
                  <a:gd name="T90" fmla="*/ 32 w 89"/>
                  <a:gd name="T91" fmla="*/ 12 h 27"/>
                  <a:gd name="T92" fmla="*/ 28 w 89"/>
                  <a:gd name="T93" fmla="*/ 9 h 27"/>
                  <a:gd name="T94" fmla="*/ 38 w 89"/>
                  <a:gd name="T95" fmla="*/ 10 h 27"/>
                  <a:gd name="T96" fmla="*/ 33 w 89"/>
                  <a:gd name="T97" fmla="*/ 7 h 27"/>
                  <a:gd name="T98" fmla="*/ 28 w 89"/>
                  <a:gd name="T99" fmla="*/ 7 h 27"/>
                  <a:gd name="T100" fmla="*/ 32 w 89"/>
                  <a:gd name="T101" fmla="*/ 6 h 27"/>
                  <a:gd name="T102" fmla="*/ 27 w 89"/>
                  <a:gd name="T103" fmla="*/ 5 h 27"/>
                  <a:gd name="T104" fmla="*/ 17 w 89"/>
                  <a:gd name="T105" fmla="*/ 7 h 27"/>
                  <a:gd name="T106" fmla="*/ 17 w 89"/>
                  <a:gd name="T107" fmla="*/ 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9" h="27">
                    <a:moveTo>
                      <a:pt x="17" y="7"/>
                    </a:moveTo>
                    <a:cubicBezTo>
                      <a:pt x="18" y="7"/>
                      <a:pt x="20" y="5"/>
                      <a:pt x="19" y="4"/>
                    </a:cubicBezTo>
                    <a:cubicBezTo>
                      <a:pt x="18" y="3"/>
                      <a:pt x="16" y="2"/>
                      <a:pt x="15" y="2"/>
                    </a:cubicBezTo>
                    <a:cubicBezTo>
                      <a:pt x="14" y="2"/>
                      <a:pt x="13" y="2"/>
                      <a:pt x="12" y="2"/>
                    </a:cubicBezTo>
                    <a:cubicBezTo>
                      <a:pt x="9" y="1"/>
                      <a:pt x="7" y="0"/>
                      <a:pt x="4" y="1"/>
                    </a:cubicBezTo>
                    <a:cubicBezTo>
                      <a:pt x="0" y="2"/>
                      <a:pt x="3" y="2"/>
                      <a:pt x="4" y="3"/>
                    </a:cubicBezTo>
                    <a:cubicBezTo>
                      <a:pt x="4" y="3"/>
                      <a:pt x="0" y="3"/>
                      <a:pt x="0" y="4"/>
                    </a:cubicBezTo>
                    <a:cubicBezTo>
                      <a:pt x="0" y="5"/>
                      <a:pt x="4" y="5"/>
                      <a:pt x="5" y="5"/>
                    </a:cubicBezTo>
                    <a:cubicBezTo>
                      <a:pt x="5" y="6"/>
                      <a:pt x="7" y="6"/>
                      <a:pt x="7" y="6"/>
                    </a:cubicBezTo>
                    <a:cubicBezTo>
                      <a:pt x="7" y="7"/>
                      <a:pt x="6" y="7"/>
                      <a:pt x="6" y="7"/>
                    </a:cubicBezTo>
                    <a:cubicBezTo>
                      <a:pt x="12" y="11"/>
                      <a:pt x="21" y="5"/>
                      <a:pt x="24" y="13"/>
                    </a:cubicBezTo>
                    <a:cubicBezTo>
                      <a:pt x="24" y="14"/>
                      <a:pt x="26" y="15"/>
                      <a:pt x="25" y="16"/>
                    </a:cubicBezTo>
                    <a:cubicBezTo>
                      <a:pt x="24" y="18"/>
                      <a:pt x="23" y="19"/>
                      <a:pt x="24" y="21"/>
                    </a:cubicBezTo>
                    <a:cubicBezTo>
                      <a:pt x="24" y="21"/>
                      <a:pt x="26" y="25"/>
                      <a:pt x="27" y="25"/>
                    </a:cubicBezTo>
                    <a:cubicBezTo>
                      <a:pt x="28" y="26"/>
                      <a:pt x="30" y="23"/>
                      <a:pt x="30" y="24"/>
                    </a:cubicBezTo>
                    <a:cubicBezTo>
                      <a:pt x="31" y="24"/>
                      <a:pt x="32" y="26"/>
                      <a:pt x="33" y="26"/>
                    </a:cubicBezTo>
                    <a:cubicBezTo>
                      <a:pt x="35" y="27"/>
                      <a:pt x="37" y="26"/>
                      <a:pt x="38" y="26"/>
                    </a:cubicBezTo>
                    <a:cubicBezTo>
                      <a:pt x="39" y="25"/>
                      <a:pt x="41" y="23"/>
                      <a:pt x="42" y="23"/>
                    </a:cubicBezTo>
                    <a:cubicBezTo>
                      <a:pt x="42" y="23"/>
                      <a:pt x="44" y="26"/>
                      <a:pt x="45" y="26"/>
                    </a:cubicBezTo>
                    <a:cubicBezTo>
                      <a:pt x="47" y="27"/>
                      <a:pt x="50" y="27"/>
                      <a:pt x="52" y="27"/>
                    </a:cubicBezTo>
                    <a:cubicBezTo>
                      <a:pt x="56" y="27"/>
                      <a:pt x="59" y="27"/>
                      <a:pt x="62" y="27"/>
                    </a:cubicBezTo>
                    <a:cubicBezTo>
                      <a:pt x="63" y="27"/>
                      <a:pt x="64" y="27"/>
                      <a:pt x="65" y="27"/>
                    </a:cubicBezTo>
                    <a:cubicBezTo>
                      <a:pt x="67" y="26"/>
                      <a:pt x="66" y="24"/>
                      <a:pt x="67" y="24"/>
                    </a:cubicBezTo>
                    <a:cubicBezTo>
                      <a:pt x="68" y="23"/>
                      <a:pt x="69" y="24"/>
                      <a:pt x="70" y="25"/>
                    </a:cubicBezTo>
                    <a:cubicBezTo>
                      <a:pt x="71" y="26"/>
                      <a:pt x="74" y="27"/>
                      <a:pt x="76" y="27"/>
                    </a:cubicBezTo>
                    <a:cubicBezTo>
                      <a:pt x="78" y="27"/>
                      <a:pt x="80" y="27"/>
                      <a:pt x="82" y="26"/>
                    </a:cubicBezTo>
                    <a:cubicBezTo>
                      <a:pt x="84" y="26"/>
                      <a:pt x="83" y="24"/>
                      <a:pt x="85" y="24"/>
                    </a:cubicBezTo>
                    <a:cubicBezTo>
                      <a:pt x="86" y="24"/>
                      <a:pt x="87" y="21"/>
                      <a:pt x="85" y="22"/>
                    </a:cubicBezTo>
                    <a:cubicBezTo>
                      <a:pt x="85" y="22"/>
                      <a:pt x="83" y="22"/>
                      <a:pt x="82" y="22"/>
                    </a:cubicBezTo>
                    <a:cubicBezTo>
                      <a:pt x="82" y="22"/>
                      <a:pt x="89" y="18"/>
                      <a:pt x="85" y="17"/>
                    </a:cubicBezTo>
                    <a:cubicBezTo>
                      <a:pt x="84" y="17"/>
                      <a:pt x="82" y="16"/>
                      <a:pt x="80" y="16"/>
                    </a:cubicBezTo>
                    <a:cubicBezTo>
                      <a:pt x="78" y="16"/>
                      <a:pt x="80" y="14"/>
                      <a:pt x="78" y="14"/>
                    </a:cubicBezTo>
                    <a:cubicBezTo>
                      <a:pt x="75" y="14"/>
                      <a:pt x="73" y="14"/>
                      <a:pt x="70" y="14"/>
                    </a:cubicBezTo>
                    <a:cubicBezTo>
                      <a:pt x="68" y="14"/>
                      <a:pt x="67" y="13"/>
                      <a:pt x="65" y="14"/>
                    </a:cubicBezTo>
                    <a:cubicBezTo>
                      <a:pt x="64" y="14"/>
                      <a:pt x="55" y="16"/>
                      <a:pt x="55" y="17"/>
                    </a:cubicBezTo>
                    <a:cubicBezTo>
                      <a:pt x="55" y="17"/>
                      <a:pt x="56" y="17"/>
                      <a:pt x="56" y="18"/>
                    </a:cubicBezTo>
                    <a:cubicBezTo>
                      <a:pt x="56" y="18"/>
                      <a:pt x="53" y="18"/>
                      <a:pt x="52" y="18"/>
                    </a:cubicBezTo>
                    <a:cubicBezTo>
                      <a:pt x="51" y="18"/>
                      <a:pt x="50" y="17"/>
                      <a:pt x="49" y="16"/>
                    </a:cubicBezTo>
                    <a:cubicBezTo>
                      <a:pt x="48" y="16"/>
                      <a:pt x="47" y="17"/>
                      <a:pt x="46" y="17"/>
                    </a:cubicBezTo>
                    <a:cubicBezTo>
                      <a:pt x="45" y="17"/>
                      <a:pt x="43" y="16"/>
                      <a:pt x="42" y="16"/>
                    </a:cubicBezTo>
                    <a:cubicBezTo>
                      <a:pt x="41" y="16"/>
                      <a:pt x="42" y="18"/>
                      <a:pt x="41" y="18"/>
                    </a:cubicBezTo>
                    <a:cubicBezTo>
                      <a:pt x="40" y="18"/>
                      <a:pt x="39" y="16"/>
                      <a:pt x="38" y="16"/>
                    </a:cubicBezTo>
                    <a:cubicBezTo>
                      <a:pt x="35" y="16"/>
                      <a:pt x="39" y="15"/>
                      <a:pt x="39" y="14"/>
                    </a:cubicBezTo>
                    <a:cubicBezTo>
                      <a:pt x="39" y="13"/>
                      <a:pt x="35" y="12"/>
                      <a:pt x="34" y="12"/>
                    </a:cubicBezTo>
                    <a:cubicBezTo>
                      <a:pt x="34" y="12"/>
                      <a:pt x="30" y="13"/>
                      <a:pt x="30" y="13"/>
                    </a:cubicBezTo>
                    <a:cubicBezTo>
                      <a:pt x="30" y="12"/>
                      <a:pt x="32" y="12"/>
                      <a:pt x="32" y="12"/>
                    </a:cubicBezTo>
                    <a:cubicBezTo>
                      <a:pt x="32" y="11"/>
                      <a:pt x="27" y="10"/>
                      <a:pt x="28" y="9"/>
                    </a:cubicBezTo>
                    <a:cubicBezTo>
                      <a:pt x="28" y="9"/>
                      <a:pt x="38" y="10"/>
                      <a:pt x="38" y="10"/>
                    </a:cubicBezTo>
                    <a:cubicBezTo>
                      <a:pt x="38" y="9"/>
                      <a:pt x="34" y="8"/>
                      <a:pt x="33" y="7"/>
                    </a:cubicBezTo>
                    <a:cubicBezTo>
                      <a:pt x="32" y="7"/>
                      <a:pt x="30" y="7"/>
                      <a:pt x="28" y="7"/>
                    </a:cubicBezTo>
                    <a:cubicBezTo>
                      <a:pt x="29" y="7"/>
                      <a:pt x="31" y="7"/>
                      <a:pt x="32" y="6"/>
                    </a:cubicBezTo>
                    <a:cubicBezTo>
                      <a:pt x="32" y="5"/>
                      <a:pt x="27" y="5"/>
                      <a:pt x="27" y="5"/>
                    </a:cubicBezTo>
                    <a:cubicBezTo>
                      <a:pt x="23" y="5"/>
                      <a:pt x="21" y="6"/>
                      <a:pt x="17" y="7"/>
                    </a:cubicBezTo>
                    <a:cubicBezTo>
                      <a:pt x="17" y="7"/>
                      <a:pt x="18" y="7"/>
                      <a:pt x="17" y="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9" name="Freeform 601">
                <a:extLst>
                  <a:ext uri="{FF2B5EF4-FFF2-40B4-BE49-F238E27FC236}">
                    <a16:creationId xmlns:a16="http://schemas.microsoft.com/office/drawing/2014/main" id="{89040B51-7FA5-CB4D-86E2-56CD5F3A5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7000" y="3980797"/>
                <a:ext cx="550956" cy="347225"/>
              </a:xfrm>
              <a:custGeom>
                <a:avLst/>
                <a:gdLst>
                  <a:gd name="T0" fmla="*/ 55 w 59"/>
                  <a:gd name="T1" fmla="*/ 21 h 37"/>
                  <a:gd name="T2" fmla="*/ 46 w 59"/>
                  <a:gd name="T3" fmla="*/ 20 h 37"/>
                  <a:gd name="T4" fmla="*/ 46 w 59"/>
                  <a:gd name="T5" fmla="*/ 18 h 37"/>
                  <a:gd name="T6" fmla="*/ 44 w 59"/>
                  <a:gd name="T7" fmla="*/ 15 h 37"/>
                  <a:gd name="T8" fmla="*/ 44 w 59"/>
                  <a:gd name="T9" fmla="*/ 11 h 37"/>
                  <a:gd name="T10" fmla="*/ 43 w 59"/>
                  <a:gd name="T11" fmla="*/ 15 h 37"/>
                  <a:gd name="T12" fmla="*/ 35 w 59"/>
                  <a:gd name="T13" fmla="*/ 10 h 37"/>
                  <a:gd name="T14" fmla="*/ 24 w 59"/>
                  <a:gd name="T15" fmla="*/ 2 h 37"/>
                  <a:gd name="T16" fmla="*/ 12 w 59"/>
                  <a:gd name="T17" fmla="*/ 1 h 37"/>
                  <a:gd name="T18" fmla="*/ 12 w 59"/>
                  <a:gd name="T19" fmla="*/ 3 h 37"/>
                  <a:gd name="T20" fmla="*/ 6 w 59"/>
                  <a:gd name="T21" fmla="*/ 5 h 37"/>
                  <a:gd name="T22" fmla="*/ 11 w 59"/>
                  <a:gd name="T23" fmla="*/ 9 h 37"/>
                  <a:gd name="T24" fmla="*/ 6 w 59"/>
                  <a:gd name="T25" fmla="*/ 9 h 37"/>
                  <a:gd name="T26" fmla="*/ 5 w 59"/>
                  <a:gd name="T27" fmla="*/ 11 h 37"/>
                  <a:gd name="T28" fmla="*/ 6 w 59"/>
                  <a:gd name="T29" fmla="*/ 14 h 37"/>
                  <a:gd name="T30" fmla="*/ 10 w 59"/>
                  <a:gd name="T31" fmla="*/ 14 h 37"/>
                  <a:gd name="T32" fmla="*/ 0 w 59"/>
                  <a:gd name="T33" fmla="*/ 15 h 37"/>
                  <a:gd name="T34" fmla="*/ 7 w 59"/>
                  <a:gd name="T35" fmla="*/ 20 h 37"/>
                  <a:gd name="T36" fmla="*/ 8 w 59"/>
                  <a:gd name="T37" fmla="*/ 23 h 37"/>
                  <a:gd name="T38" fmla="*/ 14 w 59"/>
                  <a:gd name="T39" fmla="*/ 23 h 37"/>
                  <a:gd name="T40" fmla="*/ 26 w 59"/>
                  <a:gd name="T41" fmla="*/ 23 h 37"/>
                  <a:gd name="T42" fmla="*/ 28 w 59"/>
                  <a:gd name="T43" fmla="*/ 24 h 37"/>
                  <a:gd name="T44" fmla="*/ 16 w 59"/>
                  <a:gd name="T45" fmla="*/ 25 h 37"/>
                  <a:gd name="T46" fmla="*/ 16 w 59"/>
                  <a:gd name="T47" fmla="*/ 30 h 37"/>
                  <a:gd name="T48" fmla="*/ 19 w 59"/>
                  <a:gd name="T49" fmla="*/ 33 h 37"/>
                  <a:gd name="T50" fmla="*/ 32 w 59"/>
                  <a:gd name="T51" fmla="*/ 35 h 37"/>
                  <a:gd name="T52" fmla="*/ 34 w 59"/>
                  <a:gd name="T53" fmla="*/ 36 h 37"/>
                  <a:gd name="T54" fmla="*/ 40 w 59"/>
                  <a:gd name="T55" fmla="*/ 35 h 37"/>
                  <a:gd name="T56" fmla="*/ 41 w 59"/>
                  <a:gd name="T57" fmla="*/ 35 h 37"/>
                  <a:gd name="T58" fmla="*/ 41 w 59"/>
                  <a:gd name="T59" fmla="*/ 29 h 37"/>
                  <a:gd name="T60" fmla="*/ 46 w 59"/>
                  <a:gd name="T61" fmla="*/ 30 h 37"/>
                  <a:gd name="T62" fmla="*/ 51 w 59"/>
                  <a:gd name="T63" fmla="*/ 28 h 37"/>
                  <a:gd name="T64" fmla="*/ 54 w 59"/>
                  <a:gd name="T65" fmla="*/ 26 h 37"/>
                  <a:gd name="T66" fmla="*/ 58 w 59"/>
                  <a:gd name="T67" fmla="*/ 2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9" h="37">
                    <a:moveTo>
                      <a:pt x="58" y="24"/>
                    </a:moveTo>
                    <a:cubicBezTo>
                      <a:pt x="58" y="22"/>
                      <a:pt x="56" y="22"/>
                      <a:pt x="55" y="21"/>
                    </a:cubicBezTo>
                    <a:cubicBezTo>
                      <a:pt x="54" y="20"/>
                      <a:pt x="53" y="22"/>
                      <a:pt x="52" y="21"/>
                    </a:cubicBezTo>
                    <a:cubicBezTo>
                      <a:pt x="50" y="19"/>
                      <a:pt x="48" y="21"/>
                      <a:pt x="46" y="20"/>
                    </a:cubicBezTo>
                    <a:cubicBezTo>
                      <a:pt x="46" y="20"/>
                      <a:pt x="48" y="19"/>
                      <a:pt x="48" y="18"/>
                    </a:cubicBezTo>
                    <a:cubicBezTo>
                      <a:pt x="48" y="18"/>
                      <a:pt x="46" y="18"/>
                      <a:pt x="46" y="18"/>
                    </a:cubicBezTo>
                    <a:cubicBezTo>
                      <a:pt x="46" y="17"/>
                      <a:pt x="47" y="17"/>
                      <a:pt x="47" y="16"/>
                    </a:cubicBezTo>
                    <a:cubicBezTo>
                      <a:pt x="47" y="15"/>
                      <a:pt x="44" y="16"/>
                      <a:pt x="44" y="15"/>
                    </a:cubicBezTo>
                    <a:cubicBezTo>
                      <a:pt x="43" y="15"/>
                      <a:pt x="45" y="14"/>
                      <a:pt x="45" y="14"/>
                    </a:cubicBezTo>
                    <a:cubicBezTo>
                      <a:pt x="46" y="13"/>
                      <a:pt x="44" y="12"/>
                      <a:pt x="44" y="11"/>
                    </a:cubicBezTo>
                    <a:cubicBezTo>
                      <a:pt x="43" y="10"/>
                      <a:pt x="38" y="11"/>
                      <a:pt x="38" y="11"/>
                    </a:cubicBezTo>
                    <a:cubicBezTo>
                      <a:pt x="38" y="12"/>
                      <a:pt x="43" y="14"/>
                      <a:pt x="43" y="15"/>
                    </a:cubicBezTo>
                    <a:cubicBezTo>
                      <a:pt x="42" y="16"/>
                      <a:pt x="39" y="14"/>
                      <a:pt x="38" y="13"/>
                    </a:cubicBezTo>
                    <a:cubicBezTo>
                      <a:pt x="36" y="12"/>
                      <a:pt x="39" y="10"/>
                      <a:pt x="35" y="10"/>
                    </a:cubicBezTo>
                    <a:cubicBezTo>
                      <a:pt x="33" y="10"/>
                      <a:pt x="30" y="10"/>
                      <a:pt x="29" y="8"/>
                    </a:cubicBezTo>
                    <a:cubicBezTo>
                      <a:pt x="28" y="6"/>
                      <a:pt x="26" y="3"/>
                      <a:pt x="24" y="2"/>
                    </a:cubicBezTo>
                    <a:cubicBezTo>
                      <a:pt x="21" y="1"/>
                      <a:pt x="18" y="0"/>
                      <a:pt x="16" y="0"/>
                    </a:cubicBezTo>
                    <a:cubicBezTo>
                      <a:pt x="15" y="0"/>
                      <a:pt x="10" y="0"/>
                      <a:pt x="12" y="1"/>
                    </a:cubicBezTo>
                    <a:cubicBezTo>
                      <a:pt x="13" y="1"/>
                      <a:pt x="17" y="2"/>
                      <a:pt x="17" y="2"/>
                    </a:cubicBezTo>
                    <a:cubicBezTo>
                      <a:pt x="17" y="4"/>
                      <a:pt x="13" y="3"/>
                      <a:pt x="12" y="3"/>
                    </a:cubicBezTo>
                    <a:cubicBezTo>
                      <a:pt x="12" y="3"/>
                      <a:pt x="13" y="4"/>
                      <a:pt x="13" y="4"/>
                    </a:cubicBezTo>
                    <a:cubicBezTo>
                      <a:pt x="13" y="5"/>
                      <a:pt x="7" y="2"/>
                      <a:pt x="6" y="5"/>
                    </a:cubicBezTo>
                    <a:cubicBezTo>
                      <a:pt x="6" y="5"/>
                      <a:pt x="11" y="7"/>
                      <a:pt x="12" y="7"/>
                    </a:cubicBezTo>
                    <a:cubicBezTo>
                      <a:pt x="10" y="6"/>
                      <a:pt x="11" y="9"/>
                      <a:pt x="11" y="9"/>
                    </a:cubicBezTo>
                    <a:cubicBezTo>
                      <a:pt x="11" y="10"/>
                      <a:pt x="4" y="7"/>
                      <a:pt x="3" y="8"/>
                    </a:cubicBezTo>
                    <a:cubicBezTo>
                      <a:pt x="3" y="7"/>
                      <a:pt x="6" y="8"/>
                      <a:pt x="6" y="9"/>
                    </a:cubicBezTo>
                    <a:cubicBezTo>
                      <a:pt x="6" y="8"/>
                      <a:pt x="4" y="9"/>
                      <a:pt x="4" y="9"/>
                    </a:cubicBezTo>
                    <a:cubicBezTo>
                      <a:pt x="3" y="10"/>
                      <a:pt x="5" y="11"/>
                      <a:pt x="5" y="11"/>
                    </a:cubicBezTo>
                    <a:cubicBezTo>
                      <a:pt x="6" y="12"/>
                      <a:pt x="2" y="12"/>
                      <a:pt x="1" y="12"/>
                    </a:cubicBezTo>
                    <a:cubicBezTo>
                      <a:pt x="2" y="12"/>
                      <a:pt x="4" y="13"/>
                      <a:pt x="6" y="14"/>
                    </a:cubicBezTo>
                    <a:cubicBezTo>
                      <a:pt x="8" y="14"/>
                      <a:pt x="10" y="13"/>
                      <a:pt x="12" y="13"/>
                    </a:cubicBezTo>
                    <a:cubicBezTo>
                      <a:pt x="12" y="13"/>
                      <a:pt x="10" y="14"/>
                      <a:pt x="10" y="14"/>
                    </a:cubicBezTo>
                    <a:cubicBezTo>
                      <a:pt x="10" y="15"/>
                      <a:pt x="11" y="15"/>
                      <a:pt x="11" y="15"/>
                    </a:cubicBezTo>
                    <a:cubicBezTo>
                      <a:pt x="11" y="16"/>
                      <a:pt x="0" y="15"/>
                      <a:pt x="0" y="15"/>
                    </a:cubicBezTo>
                    <a:cubicBezTo>
                      <a:pt x="0" y="15"/>
                      <a:pt x="2" y="18"/>
                      <a:pt x="2" y="18"/>
                    </a:cubicBezTo>
                    <a:cubicBezTo>
                      <a:pt x="3" y="19"/>
                      <a:pt x="7" y="21"/>
                      <a:pt x="7" y="20"/>
                    </a:cubicBezTo>
                    <a:cubicBezTo>
                      <a:pt x="7" y="21"/>
                      <a:pt x="5" y="20"/>
                      <a:pt x="6" y="22"/>
                    </a:cubicBezTo>
                    <a:cubicBezTo>
                      <a:pt x="6" y="22"/>
                      <a:pt x="7" y="23"/>
                      <a:pt x="8" y="23"/>
                    </a:cubicBezTo>
                    <a:cubicBezTo>
                      <a:pt x="9" y="24"/>
                      <a:pt x="10" y="23"/>
                      <a:pt x="11" y="23"/>
                    </a:cubicBezTo>
                    <a:cubicBezTo>
                      <a:pt x="12" y="22"/>
                      <a:pt x="13" y="24"/>
                      <a:pt x="14" y="23"/>
                    </a:cubicBezTo>
                    <a:cubicBezTo>
                      <a:pt x="17" y="22"/>
                      <a:pt x="19" y="21"/>
                      <a:pt x="21" y="22"/>
                    </a:cubicBezTo>
                    <a:cubicBezTo>
                      <a:pt x="23" y="23"/>
                      <a:pt x="24" y="23"/>
                      <a:pt x="26" y="23"/>
                    </a:cubicBezTo>
                    <a:cubicBezTo>
                      <a:pt x="25" y="23"/>
                      <a:pt x="23" y="23"/>
                      <a:pt x="21" y="23"/>
                    </a:cubicBezTo>
                    <a:cubicBezTo>
                      <a:pt x="23" y="23"/>
                      <a:pt x="27" y="23"/>
                      <a:pt x="28" y="24"/>
                    </a:cubicBezTo>
                    <a:cubicBezTo>
                      <a:pt x="28" y="24"/>
                      <a:pt x="23" y="25"/>
                      <a:pt x="23" y="25"/>
                    </a:cubicBezTo>
                    <a:cubicBezTo>
                      <a:pt x="21" y="25"/>
                      <a:pt x="18" y="25"/>
                      <a:pt x="16" y="25"/>
                    </a:cubicBezTo>
                    <a:cubicBezTo>
                      <a:pt x="16" y="26"/>
                      <a:pt x="12" y="27"/>
                      <a:pt x="13" y="27"/>
                    </a:cubicBezTo>
                    <a:cubicBezTo>
                      <a:pt x="14" y="28"/>
                      <a:pt x="15" y="28"/>
                      <a:pt x="16" y="30"/>
                    </a:cubicBezTo>
                    <a:cubicBezTo>
                      <a:pt x="16" y="32"/>
                      <a:pt x="22" y="30"/>
                      <a:pt x="23" y="32"/>
                    </a:cubicBezTo>
                    <a:cubicBezTo>
                      <a:pt x="23" y="32"/>
                      <a:pt x="19" y="32"/>
                      <a:pt x="19" y="33"/>
                    </a:cubicBezTo>
                    <a:cubicBezTo>
                      <a:pt x="20" y="34"/>
                      <a:pt x="25" y="36"/>
                      <a:pt x="26" y="36"/>
                    </a:cubicBezTo>
                    <a:cubicBezTo>
                      <a:pt x="26" y="36"/>
                      <a:pt x="32" y="36"/>
                      <a:pt x="32" y="35"/>
                    </a:cubicBezTo>
                    <a:cubicBezTo>
                      <a:pt x="32" y="35"/>
                      <a:pt x="31" y="35"/>
                      <a:pt x="31" y="35"/>
                    </a:cubicBezTo>
                    <a:cubicBezTo>
                      <a:pt x="31" y="33"/>
                      <a:pt x="35" y="36"/>
                      <a:pt x="34" y="36"/>
                    </a:cubicBezTo>
                    <a:cubicBezTo>
                      <a:pt x="35" y="36"/>
                      <a:pt x="33" y="33"/>
                      <a:pt x="33" y="32"/>
                    </a:cubicBezTo>
                    <a:cubicBezTo>
                      <a:pt x="35" y="31"/>
                      <a:pt x="37" y="37"/>
                      <a:pt x="40" y="35"/>
                    </a:cubicBezTo>
                    <a:cubicBezTo>
                      <a:pt x="41" y="34"/>
                      <a:pt x="39" y="32"/>
                      <a:pt x="40" y="32"/>
                    </a:cubicBezTo>
                    <a:cubicBezTo>
                      <a:pt x="41" y="32"/>
                      <a:pt x="41" y="34"/>
                      <a:pt x="41" y="35"/>
                    </a:cubicBezTo>
                    <a:cubicBezTo>
                      <a:pt x="42" y="35"/>
                      <a:pt x="43" y="31"/>
                      <a:pt x="42" y="31"/>
                    </a:cubicBezTo>
                    <a:cubicBezTo>
                      <a:pt x="42" y="30"/>
                      <a:pt x="42" y="29"/>
                      <a:pt x="41" y="29"/>
                    </a:cubicBezTo>
                    <a:cubicBezTo>
                      <a:pt x="41" y="28"/>
                      <a:pt x="42" y="26"/>
                      <a:pt x="43" y="27"/>
                    </a:cubicBezTo>
                    <a:cubicBezTo>
                      <a:pt x="44" y="28"/>
                      <a:pt x="43" y="32"/>
                      <a:pt x="46" y="30"/>
                    </a:cubicBezTo>
                    <a:cubicBezTo>
                      <a:pt x="47" y="29"/>
                      <a:pt x="50" y="25"/>
                      <a:pt x="52" y="27"/>
                    </a:cubicBezTo>
                    <a:cubicBezTo>
                      <a:pt x="53" y="27"/>
                      <a:pt x="51" y="28"/>
                      <a:pt x="51" y="28"/>
                    </a:cubicBezTo>
                    <a:cubicBezTo>
                      <a:pt x="51" y="28"/>
                      <a:pt x="56" y="27"/>
                      <a:pt x="56" y="27"/>
                    </a:cubicBezTo>
                    <a:cubicBezTo>
                      <a:pt x="56" y="27"/>
                      <a:pt x="54" y="27"/>
                      <a:pt x="54" y="26"/>
                    </a:cubicBezTo>
                    <a:cubicBezTo>
                      <a:pt x="54" y="25"/>
                      <a:pt x="59" y="25"/>
                      <a:pt x="58" y="24"/>
                    </a:cubicBezTo>
                    <a:cubicBezTo>
                      <a:pt x="58" y="22"/>
                      <a:pt x="58" y="25"/>
                      <a:pt x="58" y="2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0" name="Freeform 602">
                <a:extLst>
                  <a:ext uri="{FF2B5EF4-FFF2-40B4-BE49-F238E27FC236}">
                    <a16:creationId xmlns:a16="http://schemas.microsoft.com/office/drawing/2014/main" id="{EB1CDDFC-8874-E046-937B-17F6DE0F6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9926" y="3767367"/>
                <a:ext cx="1455415" cy="758159"/>
              </a:xfrm>
              <a:custGeom>
                <a:avLst/>
                <a:gdLst>
                  <a:gd name="T0" fmla="*/ 15 w 156"/>
                  <a:gd name="T1" fmla="*/ 77 h 81"/>
                  <a:gd name="T2" fmla="*/ 27 w 156"/>
                  <a:gd name="T3" fmla="*/ 76 h 81"/>
                  <a:gd name="T4" fmla="*/ 37 w 156"/>
                  <a:gd name="T5" fmla="*/ 78 h 81"/>
                  <a:gd name="T6" fmla="*/ 48 w 156"/>
                  <a:gd name="T7" fmla="*/ 77 h 81"/>
                  <a:gd name="T8" fmla="*/ 65 w 156"/>
                  <a:gd name="T9" fmla="*/ 76 h 81"/>
                  <a:gd name="T10" fmla="*/ 59 w 156"/>
                  <a:gd name="T11" fmla="*/ 70 h 81"/>
                  <a:gd name="T12" fmla="*/ 50 w 156"/>
                  <a:gd name="T13" fmla="*/ 65 h 81"/>
                  <a:gd name="T14" fmla="*/ 73 w 156"/>
                  <a:gd name="T15" fmla="*/ 61 h 81"/>
                  <a:gd name="T16" fmla="*/ 76 w 156"/>
                  <a:gd name="T17" fmla="*/ 55 h 81"/>
                  <a:gd name="T18" fmla="*/ 71 w 156"/>
                  <a:gd name="T19" fmla="*/ 50 h 81"/>
                  <a:gd name="T20" fmla="*/ 72 w 156"/>
                  <a:gd name="T21" fmla="*/ 48 h 81"/>
                  <a:gd name="T22" fmla="*/ 78 w 156"/>
                  <a:gd name="T23" fmla="*/ 45 h 81"/>
                  <a:gd name="T24" fmla="*/ 90 w 156"/>
                  <a:gd name="T25" fmla="*/ 44 h 81"/>
                  <a:gd name="T26" fmla="*/ 105 w 156"/>
                  <a:gd name="T27" fmla="*/ 37 h 81"/>
                  <a:gd name="T28" fmla="*/ 105 w 156"/>
                  <a:gd name="T29" fmla="*/ 32 h 81"/>
                  <a:gd name="T30" fmla="*/ 136 w 156"/>
                  <a:gd name="T31" fmla="*/ 21 h 81"/>
                  <a:gd name="T32" fmla="*/ 115 w 156"/>
                  <a:gd name="T33" fmla="*/ 23 h 81"/>
                  <a:gd name="T34" fmla="*/ 134 w 156"/>
                  <a:gd name="T35" fmla="*/ 18 h 81"/>
                  <a:gd name="T36" fmla="*/ 146 w 156"/>
                  <a:gd name="T37" fmla="*/ 10 h 81"/>
                  <a:gd name="T38" fmla="*/ 133 w 156"/>
                  <a:gd name="T39" fmla="*/ 5 h 81"/>
                  <a:gd name="T40" fmla="*/ 121 w 156"/>
                  <a:gd name="T41" fmla="*/ 5 h 81"/>
                  <a:gd name="T42" fmla="*/ 100 w 156"/>
                  <a:gd name="T43" fmla="*/ 2 h 81"/>
                  <a:gd name="T44" fmla="*/ 91 w 156"/>
                  <a:gd name="T45" fmla="*/ 5 h 81"/>
                  <a:gd name="T46" fmla="*/ 80 w 156"/>
                  <a:gd name="T47" fmla="*/ 8 h 81"/>
                  <a:gd name="T48" fmla="*/ 58 w 156"/>
                  <a:gd name="T49" fmla="*/ 4 h 81"/>
                  <a:gd name="T50" fmla="*/ 52 w 156"/>
                  <a:gd name="T51" fmla="*/ 5 h 81"/>
                  <a:gd name="T52" fmla="*/ 46 w 156"/>
                  <a:gd name="T53" fmla="*/ 10 h 81"/>
                  <a:gd name="T54" fmla="*/ 45 w 156"/>
                  <a:gd name="T55" fmla="*/ 12 h 81"/>
                  <a:gd name="T56" fmla="*/ 31 w 156"/>
                  <a:gd name="T57" fmla="*/ 10 h 81"/>
                  <a:gd name="T58" fmla="*/ 34 w 156"/>
                  <a:gd name="T59" fmla="*/ 16 h 81"/>
                  <a:gd name="T60" fmla="*/ 23 w 156"/>
                  <a:gd name="T61" fmla="*/ 16 h 81"/>
                  <a:gd name="T62" fmla="*/ 5 w 156"/>
                  <a:gd name="T63" fmla="*/ 17 h 81"/>
                  <a:gd name="T64" fmla="*/ 11 w 156"/>
                  <a:gd name="T65" fmla="*/ 21 h 81"/>
                  <a:gd name="T66" fmla="*/ 13 w 156"/>
                  <a:gd name="T67" fmla="*/ 26 h 81"/>
                  <a:gd name="T68" fmla="*/ 23 w 156"/>
                  <a:gd name="T69" fmla="*/ 27 h 81"/>
                  <a:gd name="T70" fmla="*/ 20 w 156"/>
                  <a:gd name="T71" fmla="*/ 31 h 81"/>
                  <a:gd name="T72" fmla="*/ 26 w 156"/>
                  <a:gd name="T73" fmla="*/ 30 h 81"/>
                  <a:gd name="T74" fmla="*/ 42 w 156"/>
                  <a:gd name="T75" fmla="*/ 30 h 81"/>
                  <a:gd name="T76" fmla="*/ 52 w 156"/>
                  <a:gd name="T77" fmla="*/ 31 h 81"/>
                  <a:gd name="T78" fmla="*/ 73 w 156"/>
                  <a:gd name="T79" fmla="*/ 21 h 81"/>
                  <a:gd name="T80" fmla="*/ 60 w 156"/>
                  <a:gd name="T81" fmla="*/ 31 h 81"/>
                  <a:gd name="T82" fmla="*/ 44 w 156"/>
                  <a:gd name="T83" fmla="*/ 35 h 81"/>
                  <a:gd name="T84" fmla="*/ 58 w 156"/>
                  <a:gd name="T85" fmla="*/ 42 h 81"/>
                  <a:gd name="T86" fmla="*/ 32 w 156"/>
                  <a:gd name="T87" fmla="*/ 39 h 81"/>
                  <a:gd name="T88" fmla="*/ 42 w 156"/>
                  <a:gd name="T89" fmla="*/ 50 h 81"/>
                  <a:gd name="T90" fmla="*/ 44 w 156"/>
                  <a:gd name="T91" fmla="*/ 52 h 81"/>
                  <a:gd name="T92" fmla="*/ 30 w 156"/>
                  <a:gd name="T93" fmla="*/ 52 h 81"/>
                  <a:gd name="T94" fmla="*/ 27 w 156"/>
                  <a:gd name="T95" fmla="*/ 59 h 81"/>
                  <a:gd name="T96" fmla="*/ 36 w 156"/>
                  <a:gd name="T97" fmla="*/ 57 h 81"/>
                  <a:gd name="T98" fmla="*/ 34 w 156"/>
                  <a:gd name="T99" fmla="*/ 60 h 81"/>
                  <a:gd name="T100" fmla="*/ 37 w 156"/>
                  <a:gd name="T101" fmla="*/ 65 h 81"/>
                  <a:gd name="T102" fmla="*/ 38 w 156"/>
                  <a:gd name="T103" fmla="*/ 68 h 81"/>
                  <a:gd name="T104" fmla="*/ 19 w 156"/>
                  <a:gd name="T105" fmla="*/ 65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56" h="81">
                    <a:moveTo>
                      <a:pt x="26" y="70"/>
                    </a:moveTo>
                    <a:cubicBezTo>
                      <a:pt x="22" y="70"/>
                      <a:pt x="17" y="70"/>
                      <a:pt x="13" y="71"/>
                    </a:cubicBezTo>
                    <a:cubicBezTo>
                      <a:pt x="11" y="72"/>
                      <a:pt x="11" y="75"/>
                      <a:pt x="12" y="76"/>
                    </a:cubicBezTo>
                    <a:cubicBezTo>
                      <a:pt x="13" y="77"/>
                      <a:pt x="15" y="78"/>
                      <a:pt x="15" y="77"/>
                    </a:cubicBezTo>
                    <a:cubicBezTo>
                      <a:pt x="17" y="77"/>
                      <a:pt x="16" y="76"/>
                      <a:pt x="17" y="75"/>
                    </a:cubicBezTo>
                    <a:cubicBezTo>
                      <a:pt x="17" y="75"/>
                      <a:pt x="17" y="78"/>
                      <a:pt x="17" y="78"/>
                    </a:cubicBezTo>
                    <a:cubicBezTo>
                      <a:pt x="19" y="78"/>
                      <a:pt x="22" y="78"/>
                      <a:pt x="24" y="78"/>
                    </a:cubicBezTo>
                    <a:cubicBezTo>
                      <a:pt x="26" y="78"/>
                      <a:pt x="26" y="76"/>
                      <a:pt x="27" y="76"/>
                    </a:cubicBezTo>
                    <a:cubicBezTo>
                      <a:pt x="29" y="76"/>
                      <a:pt x="27" y="78"/>
                      <a:pt x="27" y="78"/>
                    </a:cubicBezTo>
                    <a:cubicBezTo>
                      <a:pt x="27" y="78"/>
                      <a:pt x="37" y="79"/>
                      <a:pt x="37" y="78"/>
                    </a:cubicBezTo>
                    <a:cubicBezTo>
                      <a:pt x="37" y="78"/>
                      <a:pt x="35" y="77"/>
                      <a:pt x="34" y="76"/>
                    </a:cubicBezTo>
                    <a:cubicBezTo>
                      <a:pt x="34" y="76"/>
                      <a:pt x="38" y="77"/>
                      <a:pt x="37" y="78"/>
                    </a:cubicBezTo>
                    <a:cubicBezTo>
                      <a:pt x="38" y="77"/>
                      <a:pt x="37" y="76"/>
                      <a:pt x="38" y="76"/>
                    </a:cubicBezTo>
                    <a:cubicBezTo>
                      <a:pt x="38" y="76"/>
                      <a:pt x="40" y="77"/>
                      <a:pt x="41" y="77"/>
                    </a:cubicBezTo>
                    <a:cubicBezTo>
                      <a:pt x="43" y="79"/>
                      <a:pt x="41" y="76"/>
                      <a:pt x="42" y="75"/>
                    </a:cubicBezTo>
                    <a:cubicBezTo>
                      <a:pt x="42" y="75"/>
                      <a:pt x="48" y="78"/>
                      <a:pt x="48" y="77"/>
                    </a:cubicBezTo>
                    <a:cubicBezTo>
                      <a:pt x="48" y="76"/>
                      <a:pt x="46" y="76"/>
                      <a:pt x="46" y="75"/>
                    </a:cubicBezTo>
                    <a:cubicBezTo>
                      <a:pt x="46" y="75"/>
                      <a:pt x="53" y="76"/>
                      <a:pt x="53" y="76"/>
                    </a:cubicBezTo>
                    <a:cubicBezTo>
                      <a:pt x="57" y="76"/>
                      <a:pt x="52" y="79"/>
                      <a:pt x="52" y="80"/>
                    </a:cubicBezTo>
                    <a:cubicBezTo>
                      <a:pt x="52" y="81"/>
                      <a:pt x="64" y="76"/>
                      <a:pt x="65" y="76"/>
                    </a:cubicBezTo>
                    <a:cubicBezTo>
                      <a:pt x="67" y="76"/>
                      <a:pt x="72" y="73"/>
                      <a:pt x="68" y="72"/>
                    </a:cubicBezTo>
                    <a:cubicBezTo>
                      <a:pt x="66" y="71"/>
                      <a:pt x="63" y="73"/>
                      <a:pt x="61" y="72"/>
                    </a:cubicBezTo>
                    <a:cubicBezTo>
                      <a:pt x="61" y="72"/>
                      <a:pt x="63" y="70"/>
                      <a:pt x="63" y="70"/>
                    </a:cubicBezTo>
                    <a:cubicBezTo>
                      <a:pt x="63" y="69"/>
                      <a:pt x="60" y="70"/>
                      <a:pt x="59" y="70"/>
                    </a:cubicBezTo>
                    <a:cubicBezTo>
                      <a:pt x="57" y="70"/>
                      <a:pt x="56" y="68"/>
                      <a:pt x="54" y="68"/>
                    </a:cubicBezTo>
                    <a:cubicBezTo>
                      <a:pt x="53" y="69"/>
                      <a:pt x="50" y="70"/>
                      <a:pt x="48" y="69"/>
                    </a:cubicBezTo>
                    <a:cubicBezTo>
                      <a:pt x="49" y="69"/>
                      <a:pt x="50" y="69"/>
                      <a:pt x="51" y="69"/>
                    </a:cubicBezTo>
                    <a:cubicBezTo>
                      <a:pt x="52" y="68"/>
                      <a:pt x="50" y="66"/>
                      <a:pt x="50" y="65"/>
                    </a:cubicBezTo>
                    <a:cubicBezTo>
                      <a:pt x="50" y="67"/>
                      <a:pt x="59" y="68"/>
                      <a:pt x="60" y="68"/>
                    </a:cubicBezTo>
                    <a:cubicBezTo>
                      <a:pt x="61" y="68"/>
                      <a:pt x="63" y="68"/>
                      <a:pt x="65" y="68"/>
                    </a:cubicBezTo>
                    <a:cubicBezTo>
                      <a:pt x="67" y="68"/>
                      <a:pt x="69" y="65"/>
                      <a:pt x="68" y="64"/>
                    </a:cubicBezTo>
                    <a:cubicBezTo>
                      <a:pt x="65" y="61"/>
                      <a:pt x="71" y="61"/>
                      <a:pt x="73" y="61"/>
                    </a:cubicBezTo>
                    <a:cubicBezTo>
                      <a:pt x="74" y="61"/>
                      <a:pt x="79" y="61"/>
                      <a:pt x="80" y="60"/>
                    </a:cubicBezTo>
                    <a:cubicBezTo>
                      <a:pt x="80" y="60"/>
                      <a:pt x="75" y="58"/>
                      <a:pt x="75" y="58"/>
                    </a:cubicBezTo>
                    <a:cubicBezTo>
                      <a:pt x="77" y="57"/>
                      <a:pt x="81" y="59"/>
                      <a:pt x="82" y="57"/>
                    </a:cubicBezTo>
                    <a:cubicBezTo>
                      <a:pt x="83" y="56"/>
                      <a:pt x="77" y="55"/>
                      <a:pt x="76" y="55"/>
                    </a:cubicBezTo>
                    <a:cubicBezTo>
                      <a:pt x="77" y="55"/>
                      <a:pt x="84" y="54"/>
                      <a:pt x="85" y="53"/>
                    </a:cubicBezTo>
                    <a:cubicBezTo>
                      <a:pt x="87" y="52"/>
                      <a:pt x="77" y="50"/>
                      <a:pt x="77" y="51"/>
                    </a:cubicBezTo>
                    <a:cubicBezTo>
                      <a:pt x="77" y="50"/>
                      <a:pt x="79" y="50"/>
                      <a:pt x="79" y="50"/>
                    </a:cubicBezTo>
                    <a:cubicBezTo>
                      <a:pt x="79" y="49"/>
                      <a:pt x="72" y="50"/>
                      <a:pt x="71" y="50"/>
                    </a:cubicBezTo>
                    <a:cubicBezTo>
                      <a:pt x="69" y="50"/>
                      <a:pt x="68" y="51"/>
                      <a:pt x="66" y="52"/>
                    </a:cubicBezTo>
                    <a:cubicBezTo>
                      <a:pt x="67" y="52"/>
                      <a:pt x="70" y="49"/>
                      <a:pt x="68" y="49"/>
                    </a:cubicBezTo>
                    <a:cubicBezTo>
                      <a:pt x="68" y="49"/>
                      <a:pt x="64" y="49"/>
                      <a:pt x="64" y="48"/>
                    </a:cubicBezTo>
                    <a:cubicBezTo>
                      <a:pt x="64" y="48"/>
                      <a:pt x="71" y="48"/>
                      <a:pt x="72" y="48"/>
                    </a:cubicBezTo>
                    <a:cubicBezTo>
                      <a:pt x="71" y="48"/>
                      <a:pt x="68" y="47"/>
                      <a:pt x="68" y="47"/>
                    </a:cubicBezTo>
                    <a:cubicBezTo>
                      <a:pt x="69" y="46"/>
                      <a:pt x="72" y="48"/>
                      <a:pt x="74" y="47"/>
                    </a:cubicBezTo>
                    <a:cubicBezTo>
                      <a:pt x="73" y="47"/>
                      <a:pt x="69" y="46"/>
                      <a:pt x="69" y="46"/>
                    </a:cubicBezTo>
                    <a:cubicBezTo>
                      <a:pt x="69" y="45"/>
                      <a:pt x="77" y="46"/>
                      <a:pt x="78" y="45"/>
                    </a:cubicBezTo>
                    <a:cubicBezTo>
                      <a:pt x="78" y="45"/>
                      <a:pt x="75" y="44"/>
                      <a:pt x="75" y="44"/>
                    </a:cubicBezTo>
                    <a:cubicBezTo>
                      <a:pt x="74" y="44"/>
                      <a:pt x="77" y="44"/>
                      <a:pt x="77" y="44"/>
                    </a:cubicBezTo>
                    <a:cubicBezTo>
                      <a:pt x="79" y="45"/>
                      <a:pt x="80" y="46"/>
                      <a:pt x="82" y="46"/>
                    </a:cubicBezTo>
                    <a:cubicBezTo>
                      <a:pt x="84" y="46"/>
                      <a:pt x="87" y="45"/>
                      <a:pt x="90" y="44"/>
                    </a:cubicBezTo>
                    <a:cubicBezTo>
                      <a:pt x="98" y="43"/>
                      <a:pt x="85" y="42"/>
                      <a:pt x="84" y="40"/>
                    </a:cubicBezTo>
                    <a:cubicBezTo>
                      <a:pt x="84" y="39"/>
                      <a:pt x="93" y="40"/>
                      <a:pt x="94" y="41"/>
                    </a:cubicBezTo>
                    <a:cubicBezTo>
                      <a:pt x="96" y="42"/>
                      <a:pt x="97" y="42"/>
                      <a:pt x="100" y="41"/>
                    </a:cubicBezTo>
                    <a:cubicBezTo>
                      <a:pt x="101" y="41"/>
                      <a:pt x="106" y="39"/>
                      <a:pt x="105" y="37"/>
                    </a:cubicBezTo>
                    <a:cubicBezTo>
                      <a:pt x="105" y="36"/>
                      <a:pt x="94" y="41"/>
                      <a:pt x="97" y="36"/>
                    </a:cubicBezTo>
                    <a:cubicBezTo>
                      <a:pt x="96" y="37"/>
                      <a:pt x="101" y="37"/>
                      <a:pt x="101" y="37"/>
                    </a:cubicBezTo>
                    <a:cubicBezTo>
                      <a:pt x="104" y="37"/>
                      <a:pt x="106" y="36"/>
                      <a:pt x="108" y="36"/>
                    </a:cubicBezTo>
                    <a:cubicBezTo>
                      <a:pt x="108" y="35"/>
                      <a:pt x="105" y="32"/>
                      <a:pt x="105" y="32"/>
                    </a:cubicBezTo>
                    <a:cubicBezTo>
                      <a:pt x="106" y="32"/>
                      <a:pt x="107" y="33"/>
                      <a:pt x="107" y="34"/>
                    </a:cubicBezTo>
                    <a:cubicBezTo>
                      <a:pt x="108" y="35"/>
                      <a:pt x="110" y="34"/>
                      <a:pt x="111" y="34"/>
                    </a:cubicBezTo>
                    <a:cubicBezTo>
                      <a:pt x="114" y="32"/>
                      <a:pt x="116" y="30"/>
                      <a:pt x="119" y="29"/>
                    </a:cubicBezTo>
                    <a:cubicBezTo>
                      <a:pt x="121" y="28"/>
                      <a:pt x="136" y="22"/>
                      <a:pt x="136" y="21"/>
                    </a:cubicBezTo>
                    <a:cubicBezTo>
                      <a:pt x="136" y="20"/>
                      <a:pt x="123" y="23"/>
                      <a:pt x="122" y="23"/>
                    </a:cubicBezTo>
                    <a:cubicBezTo>
                      <a:pt x="119" y="24"/>
                      <a:pt x="116" y="24"/>
                      <a:pt x="112" y="25"/>
                    </a:cubicBezTo>
                    <a:cubicBezTo>
                      <a:pt x="112" y="25"/>
                      <a:pt x="108" y="25"/>
                      <a:pt x="108" y="25"/>
                    </a:cubicBezTo>
                    <a:cubicBezTo>
                      <a:pt x="108" y="24"/>
                      <a:pt x="114" y="24"/>
                      <a:pt x="115" y="23"/>
                    </a:cubicBezTo>
                    <a:cubicBezTo>
                      <a:pt x="116" y="23"/>
                      <a:pt x="123" y="22"/>
                      <a:pt x="123" y="21"/>
                    </a:cubicBezTo>
                    <a:cubicBezTo>
                      <a:pt x="123" y="22"/>
                      <a:pt x="113" y="20"/>
                      <a:pt x="114" y="19"/>
                    </a:cubicBezTo>
                    <a:cubicBezTo>
                      <a:pt x="114" y="19"/>
                      <a:pt x="126" y="20"/>
                      <a:pt x="127" y="19"/>
                    </a:cubicBezTo>
                    <a:cubicBezTo>
                      <a:pt x="129" y="19"/>
                      <a:pt x="132" y="18"/>
                      <a:pt x="134" y="18"/>
                    </a:cubicBezTo>
                    <a:cubicBezTo>
                      <a:pt x="135" y="18"/>
                      <a:pt x="137" y="18"/>
                      <a:pt x="138" y="18"/>
                    </a:cubicBezTo>
                    <a:cubicBezTo>
                      <a:pt x="142" y="17"/>
                      <a:pt x="146" y="16"/>
                      <a:pt x="149" y="15"/>
                    </a:cubicBezTo>
                    <a:cubicBezTo>
                      <a:pt x="149" y="15"/>
                      <a:pt x="156" y="11"/>
                      <a:pt x="153" y="10"/>
                    </a:cubicBezTo>
                    <a:cubicBezTo>
                      <a:pt x="151" y="10"/>
                      <a:pt x="148" y="10"/>
                      <a:pt x="146" y="10"/>
                    </a:cubicBezTo>
                    <a:cubicBezTo>
                      <a:pt x="145" y="9"/>
                      <a:pt x="143" y="10"/>
                      <a:pt x="143" y="9"/>
                    </a:cubicBezTo>
                    <a:cubicBezTo>
                      <a:pt x="143" y="7"/>
                      <a:pt x="141" y="7"/>
                      <a:pt x="141" y="5"/>
                    </a:cubicBezTo>
                    <a:cubicBezTo>
                      <a:pt x="141" y="5"/>
                      <a:pt x="137" y="6"/>
                      <a:pt x="136" y="6"/>
                    </a:cubicBezTo>
                    <a:cubicBezTo>
                      <a:pt x="135" y="5"/>
                      <a:pt x="134" y="3"/>
                      <a:pt x="133" y="5"/>
                    </a:cubicBezTo>
                    <a:cubicBezTo>
                      <a:pt x="133" y="5"/>
                      <a:pt x="127" y="6"/>
                      <a:pt x="126" y="6"/>
                    </a:cubicBezTo>
                    <a:cubicBezTo>
                      <a:pt x="124" y="7"/>
                      <a:pt x="122" y="7"/>
                      <a:pt x="120" y="7"/>
                    </a:cubicBezTo>
                    <a:cubicBezTo>
                      <a:pt x="120" y="7"/>
                      <a:pt x="116" y="7"/>
                      <a:pt x="116" y="7"/>
                    </a:cubicBezTo>
                    <a:cubicBezTo>
                      <a:pt x="116" y="6"/>
                      <a:pt x="120" y="6"/>
                      <a:pt x="121" y="5"/>
                    </a:cubicBezTo>
                    <a:cubicBezTo>
                      <a:pt x="123" y="5"/>
                      <a:pt x="125" y="4"/>
                      <a:pt x="126" y="3"/>
                    </a:cubicBezTo>
                    <a:cubicBezTo>
                      <a:pt x="124" y="6"/>
                      <a:pt x="103" y="0"/>
                      <a:pt x="102" y="2"/>
                    </a:cubicBezTo>
                    <a:cubicBezTo>
                      <a:pt x="102" y="3"/>
                      <a:pt x="104" y="3"/>
                      <a:pt x="105" y="4"/>
                    </a:cubicBezTo>
                    <a:cubicBezTo>
                      <a:pt x="105" y="5"/>
                      <a:pt x="100" y="2"/>
                      <a:pt x="100" y="2"/>
                    </a:cubicBezTo>
                    <a:cubicBezTo>
                      <a:pt x="98" y="1"/>
                      <a:pt x="95" y="2"/>
                      <a:pt x="94" y="2"/>
                    </a:cubicBezTo>
                    <a:cubicBezTo>
                      <a:pt x="93" y="2"/>
                      <a:pt x="90" y="2"/>
                      <a:pt x="91" y="3"/>
                    </a:cubicBezTo>
                    <a:cubicBezTo>
                      <a:pt x="92" y="4"/>
                      <a:pt x="94" y="7"/>
                      <a:pt x="95" y="6"/>
                    </a:cubicBezTo>
                    <a:cubicBezTo>
                      <a:pt x="95" y="7"/>
                      <a:pt x="91" y="6"/>
                      <a:pt x="91" y="5"/>
                    </a:cubicBezTo>
                    <a:cubicBezTo>
                      <a:pt x="88" y="5"/>
                      <a:pt x="87" y="2"/>
                      <a:pt x="85" y="2"/>
                    </a:cubicBezTo>
                    <a:cubicBezTo>
                      <a:pt x="81" y="2"/>
                      <a:pt x="78" y="2"/>
                      <a:pt x="75" y="2"/>
                    </a:cubicBezTo>
                    <a:cubicBezTo>
                      <a:pt x="70" y="3"/>
                      <a:pt x="73" y="4"/>
                      <a:pt x="76" y="5"/>
                    </a:cubicBezTo>
                    <a:cubicBezTo>
                      <a:pt x="77" y="6"/>
                      <a:pt x="79" y="7"/>
                      <a:pt x="80" y="8"/>
                    </a:cubicBezTo>
                    <a:cubicBezTo>
                      <a:pt x="80" y="8"/>
                      <a:pt x="77" y="10"/>
                      <a:pt x="77" y="10"/>
                    </a:cubicBezTo>
                    <a:cubicBezTo>
                      <a:pt x="76" y="10"/>
                      <a:pt x="78" y="9"/>
                      <a:pt x="78" y="9"/>
                    </a:cubicBezTo>
                    <a:cubicBezTo>
                      <a:pt x="78" y="8"/>
                      <a:pt x="71" y="4"/>
                      <a:pt x="70" y="4"/>
                    </a:cubicBezTo>
                    <a:cubicBezTo>
                      <a:pt x="66" y="4"/>
                      <a:pt x="62" y="3"/>
                      <a:pt x="58" y="4"/>
                    </a:cubicBezTo>
                    <a:cubicBezTo>
                      <a:pt x="58" y="4"/>
                      <a:pt x="60" y="6"/>
                      <a:pt x="61" y="6"/>
                    </a:cubicBezTo>
                    <a:cubicBezTo>
                      <a:pt x="62" y="6"/>
                      <a:pt x="64" y="7"/>
                      <a:pt x="66" y="6"/>
                    </a:cubicBezTo>
                    <a:cubicBezTo>
                      <a:pt x="64" y="7"/>
                      <a:pt x="61" y="8"/>
                      <a:pt x="59" y="7"/>
                    </a:cubicBezTo>
                    <a:cubicBezTo>
                      <a:pt x="58" y="7"/>
                      <a:pt x="51" y="4"/>
                      <a:pt x="52" y="5"/>
                    </a:cubicBezTo>
                    <a:cubicBezTo>
                      <a:pt x="52" y="4"/>
                      <a:pt x="57" y="10"/>
                      <a:pt x="53" y="9"/>
                    </a:cubicBezTo>
                    <a:cubicBezTo>
                      <a:pt x="52" y="8"/>
                      <a:pt x="49" y="7"/>
                      <a:pt x="47" y="8"/>
                    </a:cubicBezTo>
                    <a:cubicBezTo>
                      <a:pt x="48" y="8"/>
                      <a:pt x="51" y="9"/>
                      <a:pt x="51" y="9"/>
                    </a:cubicBezTo>
                    <a:cubicBezTo>
                      <a:pt x="50" y="10"/>
                      <a:pt x="46" y="8"/>
                      <a:pt x="46" y="10"/>
                    </a:cubicBezTo>
                    <a:cubicBezTo>
                      <a:pt x="46" y="11"/>
                      <a:pt x="50" y="12"/>
                      <a:pt x="51" y="13"/>
                    </a:cubicBezTo>
                    <a:cubicBezTo>
                      <a:pt x="54" y="13"/>
                      <a:pt x="61" y="14"/>
                      <a:pt x="61" y="17"/>
                    </a:cubicBezTo>
                    <a:cubicBezTo>
                      <a:pt x="61" y="16"/>
                      <a:pt x="54" y="15"/>
                      <a:pt x="52" y="14"/>
                    </a:cubicBezTo>
                    <a:cubicBezTo>
                      <a:pt x="50" y="14"/>
                      <a:pt x="47" y="11"/>
                      <a:pt x="45" y="12"/>
                    </a:cubicBezTo>
                    <a:cubicBezTo>
                      <a:pt x="45" y="12"/>
                      <a:pt x="48" y="14"/>
                      <a:pt x="48" y="14"/>
                    </a:cubicBezTo>
                    <a:cubicBezTo>
                      <a:pt x="48" y="14"/>
                      <a:pt x="45" y="15"/>
                      <a:pt x="45" y="14"/>
                    </a:cubicBezTo>
                    <a:cubicBezTo>
                      <a:pt x="43" y="13"/>
                      <a:pt x="42" y="12"/>
                      <a:pt x="40" y="11"/>
                    </a:cubicBezTo>
                    <a:cubicBezTo>
                      <a:pt x="39" y="10"/>
                      <a:pt x="31" y="10"/>
                      <a:pt x="31" y="10"/>
                    </a:cubicBezTo>
                    <a:cubicBezTo>
                      <a:pt x="31" y="11"/>
                      <a:pt x="34" y="11"/>
                      <a:pt x="31" y="12"/>
                    </a:cubicBezTo>
                    <a:cubicBezTo>
                      <a:pt x="30" y="12"/>
                      <a:pt x="25" y="14"/>
                      <a:pt x="25" y="14"/>
                    </a:cubicBezTo>
                    <a:cubicBezTo>
                      <a:pt x="26" y="14"/>
                      <a:pt x="29" y="13"/>
                      <a:pt x="29" y="13"/>
                    </a:cubicBezTo>
                    <a:cubicBezTo>
                      <a:pt x="30" y="14"/>
                      <a:pt x="34" y="16"/>
                      <a:pt x="34" y="16"/>
                    </a:cubicBezTo>
                    <a:cubicBezTo>
                      <a:pt x="34" y="16"/>
                      <a:pt x="31" y="15"/>
                      <a:pt x="31" y="16"/>
                    </a:cubicBezTo>
                    <a:cubicBezTo>
                      <a:pt x="31" y="16"/>
                      <a:pt x="32" y="19"/>
                      <a:pt x="30" y="17"/>
                    </a:cubicBezTo>
                    <a:cubicBezTo>
                      <a:pt x="29" y="16"/>
                      <a:pt x="28" y="14"/>
                      <a:pt x="26" y="15"/>
                    </a:cubicBezTo>
                    <a:cubicBezTo>
                      <a:pt x="25" y="15"/>
                      <a:pt x="24" y="17"/>
                      <a:pt x="23" y="16"/>
                    </a:cubicBezTo>
                    <a:cubicBezTo>
                      <a:pt x="22" y="15"/>
                      <a:pt x="21" y="14"/>
                      <a:pt x="19" y="14"/>
                    </a:cubicBezTo>
                    <a:cubicBezTo>
                      <a:pt x="18" y="14"/>
                      <a:pt x="15" y="15"/>
                      <a:pt x="14" y="16"/>
                    </a:cubicBezTo>
                    <a:cubicBezTo>
                      <a:pt x="12" y="17"/>
                      <a:pt x="13" y="18"/>
                      <a:pt x="10" y="17"/>
                    </a:cubicBezTo>
                    <a:cubicBezTo>
                      <a:pt x="8" y="16"/>
                      <a:pt x="7" y="17"/>
                      <a:pt x="5" y="17"/>
                    </a:cubicBezTo>
                    <a:cubicBezTo>
                      <a:pt x="4" y="18"/>
                      <a:pt x="0" y="18"/>
                      <a:pt x="0" y="19"/>
                    </a:cubicBezTo>
                    <a:cubicBezTo>
                      <a:pt x="0" y="21"/>
                      <a:pt x="9" y="19"/>
                      <a:pt x="9" y="20"/>
                    </a:cubicBezTo>
                    <a:cubicBezTo>
                      <a:pt x="9" y="21"/>
                      <a:pt x="6" y="21"/>
                      <a:pt x="5" y="22"/>
                    </a:cubicBezTo>
                    <a:cubicBezTo>
                      <a:pt x="5" y="21"/>
                      <a:pt x="10" y="21"/>
                      <a:pt x="11" y="21"/>
                    </a:cubicBezTo>
                    <a:cubicBezTo>
                      <a:pt x="12" y="21"/>
                      <a:pt x="17" y="21"/>
                      <a:pt x="17" y="21"/>
                    </a:cubicBezTo>
                    <a:cubicBezTo>
                      <a:pt x="17" y="21"/>
                      <a:pt x="15" y="22"/>
                      <a:pt x="14" y="22"/>
                    </a:cubicBezTo>
                    <a:cubicBezTo>
                      <a:pt x="12" y="22"/>
                      <a:pt x="11" y="22"/>
                      <a:pt x="9" y="24"/>
                    </a:cubicBezTo>
                    <a:cubicBezTo>
                      <a:pt x="5" y="26"/>
                      <a:pt x="12" y="26"/>
                      <a:pt x="13" y="26"/>
                    </a:cubicBezTo>
                    <a:cubicBezTo>
                      <a:pt x="17" y="27"/>
                      <a:pt x="20" y="27"/>
                      <a:pt x="24" y="26"/>
                    </a:cubicBezTo>
                    <a:cubicBezTo>
                      <a:pt x="26" y="25"/>
                      <a:pt x="31" y="22"/>
                      <a:pt x="34" y="24"/>
                    </a:cubicBezTo>
                    <a:cubicBezTo>
                      <a:pt x="34" y="24"/>
                      <a:pt x="29" y="26"/>
                      <a:pt x="29" y="26"/>
                    </a:cubicBezTo>
                    <a:cubicBezTo>
                      <a:pt x="27" y="26"/>
                      <a:pt x="25" y="26"/>
                      <a:pt x="23" y="27"/>
                    </a:cubicBezTo>
                    <a:cubicBezTo>
                      <a:pt x="22" y="27"/>
                      <a:pt x="20" y="27"/>
                      <a:pt x="18" y="27"/>
                    </a:cubicBezTo>
                    <a:cubicBezTo>
                      <a:pt x="16" y="28"/>
                      <a:pt x="14" y="27"/>
                      <a:pt x="12" y="28"/>
                    </a:cubicBezTo>
                    <a:cubicBezTo>
                      <a:pt x="13" y="28"/>
                      <a:pt x="16" y="29"/>
                      <a:pt x="16" y="29"/>
                    </a:cubicBezTo>
                    <a:cubicBezTo>
                      <a:pt x="17" y="30"/>
                      <a:pt x="18" y="31"/>
                      <a:pt x="20" y="31"/>
                    </a:cubicBezTo>
                    <a:cubicBezTo>
                      <a:pt x="24" y="31"/>
                      <a:pt x="26" y="28"/>
                      <a:pt x="30" y="27"/>
                    </a:cubicBezTo>
                    <a:cubicBezTo>
                      <a:pt x="31" y="27"/>
                      <a:pt x="44" y="26"/>
                      <a:pt x="44" y="25"/>
                    </a:cubicBezTo>
                    <a:cubicBezTo>
                      <a:pt x="44" y="26"/>
                      <a:pt x="38" y="26"/>
                      <a:pt x="37" y="26"/>
                    </a:cubicBezTo>
                    <a:cubicBezTo>
                      <a:pt x="34" y="27"/>
                      <a:pt x="29" y="28"/>
                      <a:pt x="26" y="30"/>
                    </a:cubicBezTo>
                    <a:cubicBezTo>
                      <a:pt x="23" y="33"/>
                      <a:pt x="32" y="32"/>
                      <a:pt x="33" y="32"/>
                    </a:cubicBezTo>
                    <a:cubicBezTo>
                      <a:pt x="35" y="32"/>
                      <a:pt x="37" y="33"/>
                      <a:pt x="39" y="31"/>
                    </a:cubicBezTo>
                    <a:cubicBezTo>
                      <a:pt x="40" y="31"/>
                      <a:pt x="40" y="30"/>
                      <a:pt x="40" y="29"/>
                    </a:cubicBezTo>
                    <a:cubicBezTo>
                      <a:pt x="41" y="29"/>
                      <a:pt x="42" y="29"/>
                      <a:pt x="42" y="30"/>
                    </a:cubicBezTo>
                    <a:cubicBezTo>
                      <a:pt x="42" y="30"/>
                      <a:pt x="42" y="30"/>
                      <a:pt x="41" y="30"/>
                    </a:cubicBezTo>
                    <a:cubicBezTo>
                      <a:pt x="43" y="30"/>
                      <a:pt x="48" y="28"/>
                      <a:pt x="50" y="29"/>
                    </a:cubicBezTo>
                    <a:cubicBezTo>
                      <a:pt x="49" y="28"/>
                      <a:pt x="44" y="32"/>
                      <a:pt x="43" y="32"/>
                    </a:cubicBezTo>
                    <a:cubicBezTo>
                      <a:pt x="44" y="33"/>
                      <a:pt x="50" y="31"/>
                      <a:pt x="52" y="31"/>
                    </a:cubicBezTo>
                    <a:cubicBezTo>
                      <a:pt x="55" y="31"/>
                      <a:pt x="58" y="30"/>
                      <a:pt x="61" y="28"/>
                    </a:cubicBezTo>
                    <a:cubicBezTo>
                      <a:pt x="62" y="27"/>
                      <a:pt x="62" y="25"/>
                      <a:pt x="62" y="25"/>
                    </a:cubicBezTo>
                    <a:cubicBezTo>
                      <a:pt x="64" y="25"/>
                      <a:pt x="64" y="25"/>
                      <a:pt x="65" y="24"/>
                    </a:cubicBezTo>
                    <a:cubicBezTo>
                      <a:pt x="66" y="24"/>
                      <a:pt x="73" y="20"/>
                      <a:pt x="73" y="21"/>
                    </a:cubicBezTo>
                    <a:cubicBezTo>
                      <a:pt x="73" y="21"/>
                      <a:pt x="69" y="24"/>
                      <a:pt x="69" y="24"/>
                    </a:cubicBezTo>
                    <a:cubicBezTo>
                      <a:pt x="68" y="25"/>
                      <a:pt x="64" y="27"/>
                      <a:pt x="64" y="28"/>
                    </a:cubicBezTo>
                    <a:cubicBezTo>
                      <a:pt x="64" y="29"/>
                      <a:pt x="75" y="28"/>
                      <a:pt x="75" y="29"/>
                    </a:cubicBezTo>
                    <a:cubicBezTo>
                      <a:pt x="75" y="28"/>
                      <a:pt x="60" y="32"/>
                      <a:pt x="60" y="31"/>
                    </a:cubicBezTo>
                    <a:cubicBezTo>
                      <a:pt x="60" y="31"/>
                      <a:pt x="69" y="32"/>
                      <a:pt x="68" y="32"/>
                    </a:cubicBezTo>
                    <a:cubicBezTo>
                      <a:pt x="68" y="33"/>
                      <a:pt x="64" y="33"/>
                      <a:pt x="63" y="33"/>
                    </a:cubicBezTo>
                    <a:cubicBezTo>
                      <a:pt x="61" y="33"/>
                      <a:pt x="58" y="33"/>
                      <a:pt x="56" y="34"/>
                    </a:cubicBezTo>
                    <a:cubicBezTo>
                      <a:pt x="52" y="34"/>
                      <a:pt x="48" y="34"/>
                      <a:pt x="44" y="35"/>
                    </a:cubicBezTo>
                    <a:cubicBezTo>
                      <a:pt x="43" y="35"/>
                      <a:pt x="43" y="36"/>
                      <a:pt x="45" y="36"/>
                    </a:cubicBezTo>
                    <a:cubicBezTo>
                      <a:pt x="46" y="37"/>
                      <a:pt x="49" y="38"/>
                      <a:pt x="50" y="39"/>
                    </a:cubicBezTo>
                    <a:cubicBezTo>
                      <a:pt x="52" y="41"/>
                      <a:pt x="50" y="43"/>
                      <a:pt x="53" y="43"/>
                    </a:cubicBezTo>
                    <a:cubicBezTo>
                      <a:pt x="54" y="42"/>
                      <a:pt x="57" y="43"/>
                      <a:pt x="58" y="42"/>
                    </a:cubicBezTo>
                    <a:cubicBezTo>
                      <a:pt x="49" y="47"/>
                      <a:pt x="44" y="36"/>
                      <a:pt x="37" y="36"/>
                    </a:cubicBezTo>
                    <a:cubicBezTo>
                      <a:pt x="35" y="36"/>
                      <a:pt x="26" y="34"/>
                      <a:pt x="26" y="36"/>
                    </a:cubicBezTo>
                    <a:cubicBezTo>
                      <a:pt x="26" y="36"/>
                      <a:pt x="25" y="38"/>
                      <a:pt x="25" y="38"/>
                    </a:cubicBezTo>
                    <a:cubicBezTo>
                      <a:pt x="26" y="38"/>
                      <a:pt x="32" y="38"/>
                      <a:pt x="32" y="39"/>
                    </a:cubicBezTo>
                    <a:cubicBezTo>
                      <a:pt x="32" y="39"/>
                      <a:pt x="26" y="39"/>
                      <a:pt x="26" y="41"/>
                    </a:cubicBezTo>
                    <a:cubicBezTo>
                      <a:pt x="26" y="42"/>
                      <a:pt x="32" y="42"/>
                      <a:pt x="34" y="43"/>
                    </a:cubicBezTo>
                    <a:cubicBezTo>
                      <a:pt x="35" y="44"/>
                      <a:pt x="36" y="45"/>
                      <a:pt x="37" y="46"/>
                    </a:cubicBezTo>
                    <a:cubicBezTo>
                      <a:pt x="38" y="48"/>
                      <a:pt x="40" y="49"/>
                      <a:pt x="42" y="50"/>
                    </a:cubicBezTo>
                    <a:cubicBezTo>
                      <a:pt x="44" y="51"/>
                      <a:pt x="45" y="51"/>
                      <a:pt x="47" y="50"/>
                    </a:cubicBezTo>
                    <a:cubicBezTo>
                      <a:pt x="48" y="50"/>
                      <a:pt x="50" y="49"/>
                      <a:pt x="51" y="50"/>
                    </a:cubicBezTo>
                    <a:cubicBezTo>
                      <a:pt x="51" y="50"/>
                      <a:pt x="50" y="52"/>
                      <a:pt x="50" y="52"/>
                    </a:cubicBezTo>
                    <a:cubicBezTo>
                      <a:pt x="48" y="52"/>
                      <a:pt x="45" y="51"/>
                      <a:pt x="44" y="52"/>
                    </a:cubicBezTo>
                    <a:cubicBezTo>
                      <a:pt x="44" y="51"/>
                      <a:pt x="48" y="54"/>
                      <a:pt x="48" y="54"/>
                    </a:cubicBezTo>
                    <a:cubicBezTo>
                      <a:pt x="48" y="55"/>
                      <a:pt x="43" y="53"/>
                      <a:pt x="43" y="53"/>
                    </a:cubicBezTo>
                    <a:cubicBezTo>
                      <a:pt x="40" y="51"/>
                      <a:pt x="38" y="51"/>
                      <a:pt x="35" y="51"/>
                    </a:cubicBezTo>
                    <a:cubicBezTo>
                      <a:pt x="33" y="51"/>
                      <a:pt x="32" y="51"/>
                      <a:pt x="30" y="52"/>
                    </a:cubicBezTo>
                    <a:cubicBezTo>
                      <a:pt x="28" y="53"/>
                      <a:pt x="27" y="52"/>
                      <a:pt x="26" y="53"/>
                    </a:cubicBezTo>
                    <a:cubicBezTo>
                      <a:pt x="25" y="54"/>
                      <a:pt x="25" y="55"/>
                      <a:pt x="23" y="55"/>
                    </a:cubicBezTo>
                    <a:cubicBezTo>
                      <a:pt x="22" y="56"/>
                      <a:pt x="21" y="59"/>
                      <a:pt x="23" y="59"/>
                    </a:cubicBezTo>
                    <a:cubicBezTo>
                      <a:pt x="25" y="59"/>
                      <a:pt x="27" y="58"/>
                      <a:pt x="27" y="59"/>
                    </a:cubicBezTo>
                    <a:cubicBezTo>
                      <a:pt x="28" y="61"/>
                      <a:pt x="32" y="60"/>
                      <a:pt x="32" y="59"/>
                    </a:cubicBezTo>
                    <a:cubicBezTo>
                      <a:pt x="33" y="59"/>
                      <a:pt x="35" y="56"/>
                      <a:pt x="35" y="55"/>
                    </a:cubicBezTo>
                    <a:cubicBezTo>
                      <a:pt x="35" y="56"/>
                      <a:pt x="35" y="56"/>
                      <a:pt x="35" y="57"/>
                    </a:cubicBezTo>
                    <a:cubicBezTo>
                      <a:pt x="35" y="57"/>
                      <a:pt x="36" y="57"/>
                      <a:pt x="36" y="57"/>
                    </a:cubicBezTo>
                    <a:cubicBezTo>
                      <a:pt x="36" y="57"/>
                      <a:pt x="35" y="58"/>
                      <a:pt x="35" y="59"/>
                    </a:cubicBezTo>
                    <a:cubicBezTo>
                      <a:pt x="35" y="59"/>
                      <a:pt x="35" y="59"/>
                      <a:pt x="36" y="59"/>
                    </a:cubicBezTo>
                    <a:cubicBezTo>
                      <a:pt x="36" y="59"/>
                      <a:pt x="33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1"/>
                      <a:pt x="31" y="60"/>
                      <a:pt x="30" y="61"/>
                    </a:cubicBezTo>
                    <a:cubicBezTo>
                      <a:pt x="31" y="61"/>
                      <a:pt x="35" y="61"/>
                      <a:pt x="36" y="62"/>
                    </a:cubicBezTo>
                    <a:cubicBezTo>
                      <a:pt x="36" y="62"/>
                      <a:pt x="31" y="65"/>
                      <a:pt x="32" y="65"/>
                    </a:cubicBezTo>
                    <a:cubicBezTo>
                      <a:pt x="32" y="66"/>
                      <a:pt x="37" y="65"/>
                      <a:pt x="37" y="65"/>
                    </a:cubicBezTo>
                    <a:cubicBezTo>
                      <a:pt x="37" y="65"/>
                      <a:pt x="36" y="65"/>
                      <a:pt x="36" y="65"/>
                    </a:cubicBezTo>
                    <a:cubicBezTo>
                      <a:pt x="36" y="66"/>
                      <a:pt x="41" y="65"/>
                      <a:pt x="42" y="64"/>
                    </a:cubicBezTo>
                    <a:cubicBezTo>
                      <a:pt x="42" y="64"/>
                      <a:pt x="46" y="59"/>
                      <a:pt x="47" y="60"/>
                    </a:cubicBezTo>
                    <a:cubicBezTo>
                      <a:pt x="48" y="61"/>
                      <a:pt x="40" y="67"/>
                      <a:pt x="38" y="68"/>
                    </a:cubicBezTo>
                    <a:cubicBezTo>
                      <a:pt x="35" y="68"/>
                      <a:pt x="33" y="68"/>
                      <a:pt x="30" y="66"/>
                    </a:cubicBezTo>
                    <a:cubicBezTo>
                      <a:pt x="28" y="65"/>
                      <a:pt x="28" y="63"/>
                      <a:pt x="26" y="63"/>
                    </a:cubicBezTo>
                    <a:cubicBezTo>
                      <a:pt x="24" y="62"/>
                      <a:pt x="22" y="62"/>
                      <a:pt x="20" y="62"/>
                    </a:cubicBezTo>
                    <a:cubicBezTo>
                      <a:pt x="17" y="62"/>
                      <a:pt x="17" y="63"/>
                      <a:pt x="19" y="65"/>
                    </a:cubicBezTo>
                    <a:cubicBezTo>
                      <a:pt x="20" y="66"/>
                      <a:pt x="20" y="67"/>
                      <a:pt x="22" y="67"/>
                    </a:cubicBezTo>
                    <a:cubicBezTo>
                      <a:pt x="25" y="67"/>
                      <a:pt x="22" y="67"/>
                      <a:pt x="22" y="68"/>
                    </a:cubicBezTo>
                    <a:cubicBezTo>
                      <a:pt x="22" y="68"/>
                      <a:pt x="26" y="70"/>
                      <a:pt x="26" y="7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1" name="Freeform 604">
                <a:extLst>
                  <a:ext uri="{FF2B5EF4-FFF2-40B4-BE49-F238E27FC236}">
                    <a16:creationId xmlns:a16="http://schemas.microsoft.com/office/drawing/2014/main" id="{0F51D27C-605F-4D4C-B55F-8AFBF12D28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01458" y="4187857"/>
                <a:ext cx="130573" cy="47785"/>
              </a:xfrm>
              <a:custGeom>
                <a:avLst/>
                <a:gdLst>
                  <a:gd name="T0" fmla="*/ 13 w 14"/>
                  <a:gd name="T1" fmla="*/ 4 h 5"/>
                  <a:gd name="T2" fmla="*/ 11 w 14"/>
                  <a:gd name="T3" fmla="*/ 2 h 5"/>
                  <a:gd name="T4" fmla="*/ 8 w 14"/>
                  <a:gd name="T5" fmla="*/ 2 h 5"/>
                  <a:gd name="T6" fmla="*/ 1 w 14"/>
                  <a:gd name="T7" fmla="*/ 1 h 5"/>
                  <a:gd name="T8" fmla="*/ 2 w 14"/>
                  <a:gd name="T9" fmla="*/ 2 h 5"/>
                  <a:gd name="T10" fmla="*/ 0 w 14"/>
                  <a:gd name="T11" fmla="*/ 3 h 5"/>
                  <a:gd name="T12" fmla="*/ 3 w 14"/>
                  <a:gd name="T13" fmla="*/ 3 h 5"/>
                  <a:gd name="T14" fmla="*/ 8 w 14"/>
                  <a:gd name="T15" fmla="*/ 4 h 5"/>
                  <a:gd name="T16" fmla="*/ 13 w 14"/>
                  <a:gd name="T17" fmla="*/ 4 h 5"/>
                  <a:gd name="T18" fmla="*/ 13 w 14"/>
                  <a:gd name="T1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5">
                    <a:moveTo>
                      <a:pt x="13" y="4"/>
                    </a:moveTo>
                    <a:cubicBezTo>
                      <a:pt x="12" y="3"/>
                      <a:pt x="13" y="3"/>
                      <a:pt x="11" y="2"/>
                    </a:cubicBezTo>
                    <a:cubicBezTo>
                      <a:pt x="10" y="2"/>
                      <a:pt x="9" y="2"/>
                      <a:pt x="8" y="2"/>
                    </a:cubicBezTo>
                    <a:cubicBezTo>
                      <a:pt x="7" y="2"/>
                      <a:pt x="2" y="0"/>
                      <a:pt x="1" y="1"/>
                    </a:cubicBezTo>
                    <a:cubicBezTo>
                      <a:pt x="1" y="1"/>
                      <a:pt x="3" y="2"/>
                      <a:pt x="2" y="2"/>
                    </a:cubicBezTo>
                    <a:cubicBezTo>
                      <a:pt x="2" y="3"/>
                      <a:pt x="0" y="4"/>
                      <a:pt x="0" y="3"/>
                    </a:cubicBezTo>
                    <a:cubicBezTo>
                      <a:pt x="0" y="4"/>
                      <a:pt x="2" y="3"/>
                      <a:pt x="3" y="3"/>
                    </a:cubicBezTo>
                    <a:cubicBezTo>
                      <a:pt x="4" y="3"/>
                      <a:pt x="6" y="4"/>
                      <a:pt x="8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3"/>
                      <a:pt x="14" y="5"/>
                      <a:pt x="13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2" name="Freeform 605">
                <a:extLst>
                  <a:ext uri="{FF2B5EF4-FFF2-40B4-BE49-F238E27FC236}">
                    <a16:creationId xmlns:a16="http://schemas.microsoft.com/office/drawing/2014/main" id="{213904C4-3A0B-7F47-A3EC-BE2A3AECE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8400" y="4226081"/>
                <a:ext cx="54142" cy="19114"/>
              </a:xfrm>
              <a:custGeom>
                <a:avLst/>
                <a:gdLst>
                  <a:gd name="T0" fmla="*/ 5 w 6"/>
                  <a:gd name="T1" fmla="*/ 1 h 2"/>
                  <a:gd name="T2" fmla="*/ 2 w 6"/>
                  <a:gd name="T3" fmla="*/ 0 h 2"/>
                  <a:gd name="T4" fmla="*/ 5 w 6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2">
                    <a:moveTo>
                      <a:pt x="5" y="1"/>
                    </a:moveTo>
                    <a:cubicBezTo>
                      <a:pt x="4" y="2"/>
                      <a:pt x="0" y="0"/>
                      <a:pt x="2" y="0"/>
                    </a:cubicBezTo>
                    <a:cubicBezTo>
                      <a:pt x="3" y="0"/>
                      <a:pt x="6" y="1"/>
                      <a:pt x="5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3" name="Freeform 606">
                <a:extLst>
                  <a:ext uri="{FF2B5EF4-FFF2-40B4-BE49-F238E27FC236}">
                    <a16:creationId xmlns:a16="http://schemas.microsoft.com/office/drawing/2014/main" id="{6C49355D-32D9-104A-A4CF-773FFE023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0438" y="4515968"/>
                <a:ext cx="54142" cy="28672"/>
              </a:xfrm>
              <a:custGeom>
                <a:avLst/>
                <a:gdLst>
                  <a:gd name="T0" fmla="*/ 4 w 6"/>
                  <a:gd name="T1" fmla="*/ 1 h 3"/>
                  <a:gd name="T2" fmla="*/ 1 w 6"/>
                  <a:gd name="T3" fmla="*/ 2 h 3"/>
                  <a:gd name="T4" fmla="*/ 4 w 6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4" y="1"/>
                    </a:moveTo>
                    <a:cubicBezTo>
                      <a:pt x="3" y="0"/>
                      <a:pt x="0" y="2"/>
                      <a:pt x="1" y="2"/>
                    </a:cubicBezTo>
                    <a:cubicBezTo>
                      <a:pt x="2" y="3"/>
                      <a:pt x="6" y="1"/>
                      <a:pt x="4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4" name="Freeform 607">
                <a:extLst>
                  <a:ext uri="{FF2B5EF4-FFF2-40B4-BE49-F238E27FC236}">
                    <a16:creationId xmlns:a16="http://schemas.microsoft.com/office/drawing/2014/main" id="{35708B94-B373-5E40-89B4-46FB72B98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5277" y="5815671"/>
                <a:ext cx="47770" cy="38227"/>
              </a:xfrm>
              <a:custGeom>
                <a:avLst/>
                <a:gdLst>
                  <a:gd name="T0" fmla="*/ 4 w 5"/>
                  <a:gd name="T1" fmla="*/ 1 h 4"/>
                  <a:gd name="T2" fmla="*/ 1 w 5"/>
                  <a:gd name="T3" fmla="*/ 4 h 4"/>
                  <a:gd name="T4" fmla="*/ 4 w 5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4" y="1"/>
                    </a:moveTo>
                    <a:cubicBezTo>
                      <a:pt x="3" y="0"/>
                      <a:pt x="0" y="4"/>
                      <a:pt x="1" y="4"/>
                    </a:cubicBezTo>
                    <a:cubicBezTo>
                      <a:pt x="1" y="4"/>
                      <a:pt x="5" y="1"/>
                      <a:pt x="4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5" name="Freeform 608">
                <a:extLst>
                  <a:ext uri="{FF2B5EF4-FFF2-40B4-BE49-F238E27FC236}">
                    <a16:creationId xmlns:a16="http://schemas.microsoft.com/office/drawing/2014/main" id="{79D9FCC9-A2CD-ED46-8628-6F42835896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2159" y="5806113"/>
                <a:ext cx="9556" cy="9558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6" name="Freeform 609">
                <a:extLst>
                  <a:ext uri="{FF2B5EF4-FFF2-40B4-BE49-F238E27FC236}">
                    <a16:creationId xmlns:a16="http://schemas.microsoft.com/office/drawing/2014/main" id="{D518DA71-EBD2-E546-A4A1-27D74AD3F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9927" y="5815671"/>
                <a:ext cx="63695" cy="57338"/>
              </a:xfrm>
              <a:custGeom>
                <a:avLst/>
                <a:gdLst>
                  <a:gd name="T0" fmla="*/ 5 w 7"/>
                  <a:gd name="T1" fmla="*/ 2 h 6"/>
                  <a:gd name="T2" fmla="*/ 1 w 7"/>
                  <a:gd name="T3" fmla="*/ 2 h 6"/>
                  <a:gd name="T4" fmla="*/ 5 w 7"/>
                  <a:gd name="T5" fmla="*/ 2 h 6"/>
                  <a:gd name="T6" fmla="*/ 5 w 7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6">
                    <a:moveTo>
                      <a:pt x="5" y="2"/>
                    </a:moveTo>
                    <a:cubicBezTo>
                      <a:pt x="7" y="0"/>
                      <a:pt x="2" y="0"/>
                      <a:pt x="1" y="2"/>
                    </a:cubicBezTo>
                    <a:cubicBezTo>
                      <a:pt x="0" y="3"/>
                      <a:pt x="4" y="5"/>
                      <a:pt x="5" y="2"/>
                    </a:cubicBezTo>
                    <a:cubicBezTo>
                      <a:pt x="6" y="1"/>
                      <a:pt x="3" y="6"/>
                      <a:pt x="5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7" name="Freeform 610">
                <a:extLst>
                  <a:ext uri="{FF2B5EF4-FFF2-40B4-BE49-F238E27FC236}">
                    <a16:creationId xmlns:a16="http://schemas.microsoft.com/office/drawing/2014/main" id="{7649D626-8A5A-6641-B100-2AE360872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61964" y="9138193"/>
                <a:ext cx="19109" cy="9558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1"/>
                      <a:pt x="0" y="0"/>
                      <a:pt x="0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8" name="Freeform 611">
                <a:extLst>
                  <a:ext uri="{FF2B5EF4-FFF2-40B4-BE49-F238E27FC236}">
                    <a16:creationId xmlns:a16="http://schemas.microsoft.com/office/drawing/2014/main" id="{8C23D28B-C2D8-164D-9BD5-42679F119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0945" y="9119079"/>
                <a:ext cx="19109" cy="19114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1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2" y="1"/>
                      <a:pt x="0" y="2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9" name="Freeform 612">
                <a:extLst>
                  <a:ext uri="{FF2B5EF4-FFF2-40B4-BE49-F238E27FC236}">
                    <a16:creationId xmlns:a16="http://schemas.microsoft.com/office/drawing/2014/main" id="{A389DF84-A9AC-BC46-8E60-854DC46A0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1327" y="10785120"/>
                <a:ext cx="63695" cy="47785"/>
              </a:xfrm>
              <a:custGeom>
                <a:avLst/>
                <a:gdLst>
                  <a:gd name="T0" fmla="*/ 6 w 7"/>
                  <a:gd name="T1" fmla="*/ 2 h 5"/>
                  <a:gd name="T2" fmla="*/ 1 w 7"/>
                  <a:gd name="T3" fmla="*/ 2 h 5"/>
                  <a:gd name="T4" fmla="*/ 6 w 7"/>
                  <a:gd name="T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6" y="2"/>
                    </a:moveTo>
                    <a:cubicBezTo>
                      <a:pt x="7" y="0"/>
                      <a:pt x="0" y="1"/>
                      <a:pt x="1" y="2"/>
                    </a:cubicBezTo>
                    <a:cubicBezTo>
                      <a:pt x="1" y="3"/>
                      <a:pt x="5" y="5"/>
                      <a:pt x="6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0" name="Rectangle 613">
                <a:extLst>
                  <a:ext uri="{FF2B5EF4-FFF2-40B4-BE49-F238E27FC236}">
                    <a16:creationId xmlns:a16="http://schemas.microsoft.com/office/drawing/2014/main" id="{C93A2E03-1321-E14C-8043-A0A18E062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51776" y="5197675"/>
                <a:ext cx="3187" cy="3188"/>
              </a:xfrm>
              <a:prstGeom prst="rect">
                <a:avLst/>
              </a:pr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1" name="Freeform 614">
                <a:extLst>
                  <a:ext uri="{FF2B5EF4-FFF2-40B4-BE49-F238E27FC236}">
                    <a16:creationId xmlns:a16="http://schemas.microsoft.com/office/drawing/2014/main" id="{A3BE7E50-9C41-EE4B-A183-1D08703FD1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7506" y="10504794"/>
                <a:ext cx="95541" cy="82827"/>
              </a:xfrm>
              <a:custGeom>
                <a:avLst/>
                <a:gdLst>
                  <a:gd name="T0" fmla="*/ 4 w 10"/>
                  <a:gd name="T1" fmla="*/ 4 h 9"/>
                  <a:gd name="T2" fmla="*/ 0 w 10"/>
                  <a:gd name="T3" fmla="*/ 8 h 9"/>
                  <a:gd name="T4" fmla="*/ 2 w 10"/>
                  <a:gd name="T5" fmla="*/ 8 h 9"/>
                  <a:gd name="T6" fmla="*/ 5 w 10"/>
                  <a:gd name="T7" fmla="*/ 5 h 9"/>
                  <a:gd name="T8" fmla="*/ 8 w 10"/>
                  <a:gd name="T9" fmla="*/ 0 h 9"/>
                  <a:gd name="T10" fmla="*/ 4 w 10"/>
                  <a:gd name="T11" fmla="*/ 4 h 9"/>
                  <a:gd name="T12" fmla="*/ 4 w 10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9">
                    <a:moveTo>
                      <a:pt x="4" y="4"/>
                    </a:moveTo>
                    <a:cubicBezTo>
                      <a:pt x="4" y="5"/>
                      <a:pt x="1" y="7"/>
                      <a:pt x="0" y="8"/>
                    </a:cubicBezTo>
                    <a:cubicBezTo>
                      <a:pt x="0" y="9"/>
                      <a:pt x="2" y="8"/>
                      <a:pt x="2" y="8"/>
                    </a:cubicBezTo>
                    <a:cubicBezTo>
                      <a:pt x="3" y="7"/>
                      <a:pt x="4" y="6"/>
                      <a:pt x="5" y="5"/>
                    </a:cubicBezTo>
                    <a:cubicBezTo>
                      <a:pt x="6" y="4"/>
                      <a:pt x="10" y="0"/>
                      <a:pt x="8" y="0"/>
                    </a:cubicBezTo>
                    <a:cubicBezTo>
                      <a:pt x="7" y="0"/>
                      <a:pt x="4" y="3"/>
                      <a:pt x="4" y="4"/>
                    </a:cubicBezTo>
                    <a:cubicBezTo>
                      <a:pt x="4" y="5"/>
                      <a:pt x="4" y="3"/>
                      <a:pt x="4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2" name="Freeform 615">
                <a:extLst>
                  <a:ext uri="{FF2B5EF4-FFF2-40B4-BE49-F238E27FC236}">
                    <a16:creationId xmlns:a16="http://schemas.microsoft.com/office/drawing/2014/main" id="{1134EC2E-7C85-1D4A-9615-7BA74C52F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1203" y="6733109"/>
                <a:ext cx="66879" cy="28672"/>
              </a:xfrm>
              <a:custGeom>
                <a:avLst/>
                <a:gdLst>
                  <a:gd name="T0" fmla="*/ 7 w 7"/>
                  <a:gd name="T1" fmla="*/ 1 h 3"/>
                  <a:gd name="T2" fmla="*/ 1 w 7"/>
                  <a:gd name="T3" fmla="*/ 0 h 3"/>
                  <a:gd name="T4" fmla="*/ 7 w 7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7" y="1"/>
                    </a:moveTo>
                    <a:cubicBezTo>
                      <a:pt x="7" y="0"/>
                      <a:pt x="0" y="0"/>
                      <a:pt x="1" y="0"/>
                    </a:cubicBezTo>
                    <a:cubicBezTo>
                      <a:pt x="2" y="0"/>
                      <a:pt x="6" y="3"/>
                      <a:pt x="7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3" name="Freeform 616">
                <a:extLst>
                  <a:ext uri="{FF2B5EF4-FFF2-40B4-BE49-F238E27FC236}">
                    <a16:creationId xmlns:a16="http://schemas.microsoft.com/office/drawing/2014/main" id="{C44EDD94-ED75-B84D-B168-04A5B55ED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3621" y="11766267"/>
                <a:ext cx="168791" cy="149721"/>
              </a:xfrm>
              <a:custGeom>
                <a:avLst/>
                <a:gdLst>
                  <a:gd name="T0" fmla="*/ 17 w 18"/>
                  <a:gd name="T1" fmla="*/ 14 h 16"/>
                  <a:gd name="T2" fmla="*/ 8 w 18"/>
                  <a:gd name="T3" fmla="*/ 9 h 16"/>
                  <a:gd name="T4" fmla="*/ 4 w 18"/>
                  <a:gd name="T5" fmla="*/ 5 h 16"/>
                  <a:gd name="T6" fmla="*/ 1 w 18"/>
                  <a:gd name="T7" fmla="*/ 3 h 16"/>
                  <a:gd name="T8" fmla="*/ 2 w 18"/>
                  <a:gd name="T9" fmla="*/ 2 h 16"/>
                  <a:gd name="T10" fmla="*/ 0 w 18"/>
                  <a:gd name="T11" fmla="*/ 0 h 16"/>
                  <a:gd name="T12" fmla="*/ 0 w 18"/>
                  <a:gd name="T13" fmla="*/ 14 h 16"/>
                  <a:gd name="T14" fmla="*/ 7 w 18"/>
                  <a:gd name="T15" fmla="*/ 15 h 16"/>
                  <a:gd name="T16" fmla="*/ 10 w 18"/>
                  <a:gd name="T17" fmla="*/ 16 h 16"/>
                  <a:gd name="T18" fmla="*/ 13 w 18"/>
                  <a:gd name="T19" fmla="*/ 15 h 16"/>
                  <a:gd name="T20" fmla="*/ 18 w 18"/>
                  <a:gd name="T21" fmla="*/ 14 h 16"/>
                  <a:gd name="T22" fmla="*/ 17 w 18"/>
                  <a:gd name="T23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" h="16">
                    <a:moveTo>
                      <a:pt x="17" y="14"/>
                    </a:moveTo>
                    <a:cubicBezTo>
                      <a:pt x="13" y="14"/>
                      <a:pt x="11" y="11"/>
                      <a:pt x="8" y="9"/>
                    </a:cubicBezTo>
                    <a:cubicBezTo>
                      <a:pt x="7" y="7"/>
                      <a:pt x="5" y="6"/>
                      <a:pt x="4" y="5"/>
                    </a:cubicBezTo>
                    <a:cubicBezTo>
                      <a:pt x="3" y="5"/>
                      <a:pt x="1" y="4"/>
                      <a:pt x="1" y="3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3" y="2"/>
                      <a:pt x="1" y="0"/>
                      <a:pt x="0" y="0"/>
                    </a:cubicBezTo>
                    <a:cubicBezTo>
                      <a:pt x="0" y="5"/>
                      <a:pt x="0" y="10"/>
                      <a:pt x="0" y="14"/>
                    </a:cubicBezTo>
                    <a:cubicBezTo>
                      <a:pt x="0" y="15"/>
                      <a:pt x="6" y="15"/>
                      <a:pt x="7" y="15"/>
                    </a:cubicBezTo>
                    <a:cubicBezTo>
                      <a:pt x="8" y="15"/>
                      <a:pt x="9" y="15"/>
                      <a:pt x="10" y="16"/>
                    </a:cubicBezTo>
                    <a:cubicBezTo>
                      <a:pt x="12" y="16"/>
                      <a:pt x="12" y="16"/>
                      <a:pt x="13" y="15"/>
                    </a:cubicBezTo>
                    <a:cubicBezTo>
                      <a:pt x="14" y="15"/>
                      <a:pt x="18" y="15"/>
                      <a:pt x="18" y="14"/>
                    </a:cubicBezTo>
                    <a:cubicBezTo>
                      <a:pt x="18" y="14"/>
                      <a:pt x="18" y="13"/>
                      <a:pt x="17" y="1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4" name="Freeform 617">
                <a:extLst>
                  <a:ext uri="{FF2B5EF4-FFF2-40B4-BE49-F238E27FC236}">
                    <a16:creationId xmlns:a16="http://schemas.microsoft.com/office/drawing/2014/main" id="{570E131C-E54D-0A49-B730-2295D7C6E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5280" y="11747158"/>
                <a:ext cx="280255" cy="216615"/>
              </a:xfrm>
              <a:custGeom>
                <a:avLst/>
                <a:gdLst>
                  <a:gd name="T0" fmla="*/ 19 w 30"/>
                  <a:gd name="T1" fmla="*/ 17 h 23"/>
                  <a:gd name="T2" fmla="*/ 19 w 30"/>
                  <a:gd name="T3" fmla="*/ 7 h 23"/>
                  <a:gd name="T4" fmla="*/ 19 w 30"/>
                  <a:gd name="T5" fmla="*/ 3 h 23"/>
                  <a:gd name="T6" fmla="*/ 15 w 30"/>
                  <a:gd name="T7" fmla="*/ 1 h 23"/>
                  <a:gd name="T8" fmla="*/ 12 w 30"/>
                  <a:gd name="T9" fmla="*/ 3 h 23"/>
                  <a:gd name="T10" fmla="*/ 13 w 30"/>
                  <a:gd name="T11" fmla="*/ 6 h 23"/>
                  <a:gd name="T12" fmla="*/ 15 w 30"/>
                  <a:gd name="T13" fmla="*/ 6 h 23"/>
                  <a:gd name="T14" fmla="*/ 14 w 30"/>
                  <a:gd name="T15" fmla="*/ 8 h 23"/>
                  <a:gd name="T16" fmla="*/ 13 w 30"/>
                  <a:gd name="T17" fmla="*/ 11 h 23"/>
                  <a:gd name="T18" fmla="*/ 16 w 30"/>
                  <a:gd name="T19" fmla="*/ 13 h 23"/>
                  <a:gd name="T20" fmla="*/ 12 w 30"/>
                  <a:gd name="T21" fmla="*/ 13 h 23"/>
                  <a:gd name="T22" fmla="*/ 9 w 30"/>
                  <a:gd name="T23" fmla="*/ 12 h 23"/>
                  <a:gd name="T24" fmla="*/ 10 w 30"/>
                  <a:gd name="T25" fmla="*/ 12 h 23"/>
                  <a:gd name="T26" fmla="*/ 10 w 30"/>
                  <a:gd name="T27" fmla="*/ 9 h 23"/>
                  <a:gd name="T28" fmla="*/ 8 w 30"/>
                  <a:gd name="T29" fmla="*/ 11 h 23"/>
                  <a:gd name="T30" fmla="*/ 5 w 30"/>
                  <a:gd name="T31" fmla="*/ 11 h 23"/>
                  <a:gd name="T32" fmla="*/ 0 w 30"/>
                  <a:gd name="T33" fmla="*/ 12 h 23"/>
                  <a:gd name="T34" fmla="*/ 2 w 30"/>
                  <a:gd name="T35" fmla="*/ 12 h 23"/>
                  <a:gd name="T36" fmla="*/ 3 w 30"/>
                  <a:gd name="T37" fmla="*/ 12 h 23"/>
                  <a:gd name="T38" fmla="*/ 5 w 30"/>
                  <a:gd name="T39" fmla="*/ 12 h 23"/>
                  <a:gd name="T40" fmla="*/ 6 w 30"/>
                  <a:gd name="T41" fmla="*/ 13 h 23"/>
                  <a:gd name="T42" fmla="*/ 4 w 30"/>
                  <a:gd name="T43" fmla="*/ 15 h 23"/>
                  <a:gd name="T44" fmla="*/ 6 w 30"/>
                  <a:gd name="T45" fmla="*/ 15 h 23"/>
                  <a:gd name="T46" fmla="*/ 8 w 30"/>
                  <a:gd name="T47" fmla="*/ 16 h 23"/>
                  <a:gd name="T48" fmla="*/ 7 w 30"/>
                  <a:gd name="T49" fmla="*/ 16 h 23"/>
                  <a:gd name="T50" fmla="*/ 10 w 30"/>
                  <a:gd name="T51" fmla="*/ 17 h 23"/>
                  <a:gd name="T52" fmla="*/ 12 w 30"/>
                  <a:gd name="T53" fmla="*/ 17 h 23"/>
                  <a:gd name="T54" fmla="*/ 17 w 30"/>
                  <a:gd name="T55" fmla="*/ 21 h 23"/>
                  <a:gd name="T56" fmla="*/ 16 w 30"/>
                  <a:gd name="T57" fmla="*/ 20 h 23"/>
                  <a:gd name="T58" fmla="*/ 23 w 30"/>
                  <a:gd name="T59" fmla="*/ 23 h 23"/>
                  <a:gd name="T60" fmla="*/ 19 w 30"/>
                  <a:gd name="T61" fmla="*/ 18 h 23"/>
                  <a:gd name="T62" fmla="*/ 24 w 30"/>
                  <a:gd name="T63" fmla="*/ 19 h 23"/>
                  <a:gd name="T64" fmla="*/ 30 w 30"/>
                  <a:gd name="T65" fmla="*/ 18 h 23"/>
                  <a:gd name="T66" fmla="*/ 19 w 30"/>
                  <a:gd name="T6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0" h="23">
                    <a:moveTo>
                      <a:pt x="19" y="17"/>
                    </a:moveTo>
                    <a:cubicBezTo>
                      <a:pt x="19" y="13"/>
                      <a:pt x="19" y="10"/>
                      <a:pt x="19" y="7"/>
                    </a:cubicBezTo>
                    <a:cubicBezTo>
                      <a:pt x="19" y="6"/>
                      <a:pt x="19" y="4"/>
                      <a:pt x="19" y="3"/>
                    </a:cubicBezTo>
                    <a:cubicBezTo>
                      <a:pt x="19" y="2"/>
                      <a:pt x="16" y="0"/>
                      <a:pt x="15" y="1"/>
                    </a:cubicBezTo>
                    <a:cubicBezTo>
                      <a:pt x="14" y="2"/>
                      <a:pt x="12" y="1"/>
                      <a:pt x="12" y="3"/>
                    </a:cubicBezTo>
                    <a:cubicBezTo>
                      <a:pt x="11" y="5"/>
                      <a:pt x="9" y="7"/>
                      <a:pt x="13" y="6"/>
                    </a:cubicBezTo>
                    <a:cubicBezTo>
                      <a:pt x="13" y="6"/>
                      <a:pt x="15" y="6"/>
                      <a:pt x="15" y="6"/>
                    </a:cubicBezTo>
                    <a:cubicBezTo>
                      <a:pt x="16" y="6"/>
                      <a:pt x="14" y="8"/>
                      <a:pt x="14" y="8"/>
                    </a:cubicBezTo>
                    <a:cubicBezTo>
                      <a:pt x="13" y="8"/>
                      <a:pt x="11" y="10"/>
                      <a:pt x="13" y="11"/>
                    </a:cubicBezTo>
                    <a:cubicBezTo>
                      <a:pt x="13" y="12"/>
                      <a:pt x="16" y="12"/>
                      <a:pt x="16" y="13"/>
                    </a:cubicBezTo>
                    <a:cubicBezTo>
                      <a:pt x="16" y="13"/>
                      <a:pt x="12" y="13"/>
                      <a:pt x="12" y="13"/>
                    </a:cubicBezTo>
                    <a:cubicBezTo>
                      <a:pt x="11" y="13"/>
                      <a:pt x="9" y="12"/>
                      <a:pt x="9" y="12"/>
                    </a:cubicBezTo>
                    <a:cubicBezTo>
                      <a:pt x="9" y="12"/>
                      <a:pt x="10" y="13"/>
                      <a:pt x="10" y="12"/>
                    </a:cubicBezTo>
                    <a:cubicBezTo>
                      <a:pt x="10" y="11"/>
                      <a:pt x="11" y="10"/>
                      <a:pt x="10" y="9"/>
                    </a:cubicBezTo>
                    <a:cubicBezTo>
                      <a:pt x="10" y="9"/>
                      <a:pt x="8" y="11"/>
                      <a:pt x="8" y="11"/>
                    </a:cubicBezTo>
                    <a:cubicBezTo>
                      <a:pt x="7" y="12"/>
                      <a:pt x="6" y="11"/>
                      <a:pt x="5" y="11"/>
                    </a:cubicBezTo>
                    <a:cubicBezTo>
                      <a:pt x="4" y="11"/>
                      <a:pt x="0" y="10"/>
                      <a:pt x="0" y="12"/>
                    </a:cubicBezTo>
                    <a:cubicBezTo>
                      <a:pt x="0" y="13"/>
                      <a:pt x="2" y="12"/>
                      <a:pt x="2" y="12"/>
                    </a:cubicBezTo>
                    <a:cubicBezTo>
                      <a:pt x="3" y="11"/>
                      <a:pt x="2" y="12"/>
                      <a:pt x="3" y="12"/>
                    </a:cubicBezTo>
                    <a:cubicBezTo>
                      <a:pt x="4" y="13"/>
                      <a:pt x="4" y="11"/>
                      <a:pt x="5" y="12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3"/>
                      <a:pt x="2" y="14"/>
                      <a:pt x="4" y="15"/>
                    </a:cubicBezTo>
                    <a:cubicBezTo>
                      <a:pt x="5" y="16"/>
                      <a:pt x="6" y="14"/>
                      <a:pt x="6" y="15"/>
                    </a:cubicBezTo>
                    <a:cubicBezTo>
                      <a:pt x="7" y="15"/>
                      <a:pt x="8" y="16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7"/>
                      <a:pt x="9" y="17"/>
                      <a:pt x="10" y="17"/>
                    </a:cubicBezTo>
                    <a:cubicBezTo>
                      <a:pt x="11" y="17"/>
                      <a:pt x="11" y="15"/>
                      <a:pt x="12" y="17"/>
                    </a:cubicBezTo>
                    <a:cubicBezTo>
                      <a:pt x="12" y="17"/>
                      <a:pt x="16" y="22"/>
                      <a:pt x="17" y="21"/>
                    </a:cubicBezTo>
                    <a:cubicBezTo>
                      <a:pt x="17" y="21"/>
                      <a:pt x="16" y="20"/>
                      <a:pt x="16" y="20"/>
                    </a:cubicBezTo>
                    <a:cubicBezTo>
                      <a:pt x="16" y="19"/>
                      <a:pt x="22" y="23"/>
                      <a:pt x="23" y="23"/>
                    </a:cubicBezTo>
                    <a:cubicBezTo>
                      <a:pt x="23" y="22"/>
                      <a:pt x="19" y="19"/>
                      <a:pt x="19" y="18"/>
                    </a:cubicBezTo>
                    <a:cubicBezTo>
                      <a:pt x="20" y="18"/>
                      <a:pt x="24" y="19"/>
                      <a:pt x="24" y="19"/>
                    </a:cubicBezTo>
                    <a:cubicBezTo>
                      <a:pt x="26" y="19"/>
                      <a:pt x="28" y="19"/>
                      <a:pt x="30" y="18"/>
                    </a:cubicBezTo>
                    <a:cubicBezTo>
                      <a:pt x="27" y="16"/>
                      <a:pt x="23" y="17"/>
                      <a:pt x="19" y="1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5" name="Freeform 618">
                <a:extLst>
                  <a:ext uri="{FF2B5EF4-FFF2-40B4-BE49-F238E27FC236}">
                    <a16:creationId xmlns:a16="http://schemas.microsoft.com/office/drawing/2014/main" id="{86F62990-8A81-864F-8124-DEF773EB45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0691" y="8501084"/>
                <a:ext cx="710194" cy="516057"/>
              </a:xfrm>
              <a:custGeom>
                <a:avLst/>
                <a:gdLst>
                  <a:gd name="T0" fmla="*/ 63 w 76"/>
                  <a:gd name="T1" fmla="*/ 28 h 55"/>
                  <a:gd name="T2" fmla="*/ 66 w 76"/>
                  <a:gd name="T3" fmla="*/ 24 h 55"/>
                  <a:gd name="T4" fmla="*/ 67 w 76"/>
                  <a:gd name="T5" fmla="*/ 22 h 55"/>
                  <a:gd name="T6" fmla="*/ 67 w 76"/>
                  <a:gd name="T7" fmla="*/ 18 h 55"/>
                  <a:gd name="T8" fmla="*/ 61 w 76"/>
                  <a:gd name="T9" fmla="*/ 15 h 55"/>
                  <a:gd name="T10" fmla="*/ 63 w 76"/>
                  <a:gd name="T11" fmla="*/ 14 h 55"/>
                  <a:gd name="T12" fmla="*/ 64 w 76"/>
                  <a:gd name="T13" fmla="*/ 11 h 55"/>
                  <a:gd name="T14" fmla="*/ 60 w 76"/>
                  <a:gd name="T15" fmla="*/ 9 h 55"/>
                  <a:gd name="T16" fmla="*/ 59 w 76"/>
                  <a:gd name="T17" fmla="*/ 8 h 55"/>
                  <a:gd name="T18" fmla="*/ 57 w 76"/>
                  <a:gd name="T19" fmla="*/ 9 h 55"/>
                  <a:gd name="T20" fmla="*/ 57 w 76"/>
                  <a:gd name="T21" fmla="*/ 7 h 55"/>
                  <a:gd name="T22" fmla="*/ 54 w 76"/>
                  <a:gd name="T23" fmla="*/ 8 h 55"/>
                  <a:gd name="T24" fmla="*/ 54 w 76"/>
                  <a:gd name="T25" fmla="*/ 6 h 55"/>
                  <a:gd name="T26" fmla="*/ 58 w 76"/>
                  <a:gd name="T27" fmla="*/ 5 h 55"/>
                  <a:gd name="T28" fmla="*/ 55 w 76"/>
                  <a:gd name="T29" fmla="*/ 4 h 55"/>
                  <a:gd name="T30" fmla="*/ 49 w 76"/>
                  <a:gd name="T31" fmla="*/ 4 h 55"/>
                  <a:gd name="T32" fmla="*/ 44 w 76"/>
                  <a:gd name="T33" fmla="*/ 7 h 55"/>
                  <a:gd name="T34" fmla="*/ 38 w 76"/>
                  <a:gd name="T35" fmla="*/ 5 h 55"/>
                  <a:gd name="T36" fmla="*/ 29 w 76"/>
                  <a:gd name="T37" fmla="*/ 5 h 55"/>
                  <a:gd name="T38" fmla="*/ 26 w 76"/>
                  <a:gd name="T39" fmla="*/ 2 h 55"/>
                  <a:gd name="T40" fmla="*/ 20 w 76"/>
                  <a:gd name="T41" fmla="*/ 0 h 55"/>
                  <a:gd name="T42" fmla="*/ 11 w 76"/>
                  <a:gd name="T43" fmla="*/ 4 h 55"/>
                  <a:gd name="T44" fmla="*/ 13 w 76"/>
                  <a:gd name="T45" fmla="*/ 12 h 55"/>
                  <a:gd name="T46" fmla="*/ 8 w 76"/>
                  <a:gd name="T47" fmla="*/ 8 h 55"/>
                  <a:gd name="T48" fmla="*/ 10 w 76"/>
                  <a:gd name="T49" fmla="*/ 5 h 55"/>
                  <a:gd name="T50" fmla="*/ 8 w 76"/>
                  <a:gd name="T51" fmla="*/ 1 h 55"/>
                  <a:gd name="T52" fmla="*/ 4 w 76"/>
                  <a:gd name="T53" fmla="*/ 7 h 55"/>
                  <a:gd name="T54" fmla="*/ 3 w 76"/>
                  <a:gd name="T55" fmla="*/ 12 h 55"/>
                  <a:gd name="T56" fmla="*/ 5 w 76"/>
                  <a:gd name="T57" fmla="*/ 13 h 55"/>
                  <a:gd name="T58" fmla="*/ 7 w 76"/>
                  <a:gd name="T59" fmla="*/ 16 h 55"/>
                  <a:gd name="T60" fmla="*/ 10 w 76"/>
                  <a:gd name="T61" fmla="*/ 23 h 55"/>
                  <a:gd name="T62" fmla="*/ 13 w 76"/>
                  <a:gd name="T63" fmla="*/ 23 h 55"/>
                  <a:gd name="T64" fmla="*/ 15 w 76"/>
                  <a:gd name="T65" fmla="*/ 22 h 55"/>
                  <a:gd name="T66" fmla="*/ 21 w 76"/>
                  <a:gd name="T67" fmla="*/ 27 h 55"/>
                  <a:gd name="T68" fmla="*/ 23 w 76"/>
                  <a:gd name="T69" fmla="*/ 27 h 55"/>
                  <a:gd name="T70" fmla="*/ 26 w 76"/>
                  <a:gd name="T71" fmla="*/ 27 h 55"/>
                  <a:gd name="T72" fmla="*/ 31 w 76"/>
                  <a:gd name="T73" fmla="*/ 29 h 55"/>
                  <a:gd name="T74" fmla="*/ 31 w 76"/>
                  <a:gd name="T75" fmla="*/ 38 h 55"/>
                  <a:gd name="T76" fmla="*/ 32 w 76"/>
                  <a:gd name="T77" fmla="*/ 41 h 55"/>
                  <a:gd name="T78" fmla="*/ 30 w 76"/>
                  <a:gd name="T79" fmla="*/ 44 h 55"/>
                  <a:gd name="T80" fmla="*/ 40 w 76"/>
                  <a:gd name="T81" fmla="*/ 53 h 55"/>
                  <a:gd name="T82" fmla="*/ 42 w 76"/>
                  <a:gd name="T83" fmla="*/ 54 h 55"/>
                  <a:gd name="T84" fmla="*/ 45 w 76"/>
                  <a:gd name="T85" fmla="*/ 52 h 55"/>
                  <a:gd name="T86" fmla="*/ 51 w 76"/>
                  <a:gd name="T87" fmla="*/ 47 h 55"/>
                  <a:gd name="T88" fmla="*/ 49 w 76"/>
                  <a:gd name="T89" fmla="*/ 44 h 55"/>
                  <a:gd name="T90" fmla="*/ 48 w 76"/>
                  <a:gd name="T91" fmla="*/ 41 h 55"/>
                  <a:gd name="T92" fmla="*/ 45 w 76"/>
                  <a:gd name="T93" fmla="*/ 38 h 55"/>
                  <a:gd name="T94" fmla="*/ 52 w 76"/>
                  <a:gd name="T95" fmla="*/ 38 h 55"/>
                  <a:gd name="T96" fmla="*/ 54 w 76"/>
                  <a:gd name="T97" fmla="*/ 40 h 55"/>
                  <a:gd name="T98" fmla="*/ 56 w 76"/>
                  <a:gd name="T99" fmla="*/ 38 h 55"/>
                  <a:gd name="T100" fmla="*/ 62 w 76"/>
                  <a:gd name="T101" fmla="*/ 36 h 55"/>
                  <a:gd name="T102" fmla="*/ 67 w 76"/>
                  <a:gd name="T103" fmla="*/ 33 h 55"/>
                  <a:gd name="T104" fmla="*/ 63 w 76"/>
                  <a:gd name="T105" fmla="*/ 2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6" h="55">
                    <a:moveTo>
                      <a:pt x="63" y="28"/>
                    </a:moveTo>
                    <a:cubicBezTo>
                      <a:pt x="63" y="26"/>
                      <a:pt x="63" y="25"/>
                      <a:pt x="66" y="24"/>
                    </a:cubicBezTo>
                    <a:cubicBezTo>
                      <a:pt x="66" y="23"/>
                      <a:pt x="68" y="23"/>
                      <a:pt x="67" y="22"/>
                    </a:cubicBezTo>
                    <a:cubicBezTo>
                      <a:pt x="66" y="21"/>
                      <a:pt x="65" y="19"/>
                      <a:pt x="67" y="18"/>
                    </a:cubicBezTo>
                    <a:cubicBezTo>
                      <a:pt x="76" y="14"/>
                      <a:pt x="61" y="15"/>
                      <a:pt x="61" y="15"/>
                    </a:cubicBezTo>
                    <a:cubicBezTo>
                      <a:pt x="61" y="14"/>
                      <a:pt x="62" y="14"/>
                      <a:pt x="63" y="14"/>
                    </a:cubicBezTo>
                    <a:cubicBezTo>
                      <a:pt x="64" y="14"/>
                      <a:pt x="64" y="12"/>
                      <a:pt x="64" y="11"/>
                    </a:cubicBezTo>
                    <a:cubicBezTo>
                      <a:pt x="64" y="10"/>
                      <a:pt x="60" y="8"/>
                      <a:pt x="60" y="9"/>
                    </a:cubicBezTo>
                    <a:cubicBezTo>
                      <a:pt x="60" y="10"/>
                      <a:pt x="59" y="8"/>
                      <a:pt x="59" y="8"/>
                    </a:cubicBezTo>
                    <a:cubicBezTo>
                      <a:pt x="58" y="8"/>
                      <a:pt x="58" y="10"/>
                      <a:pt x="57" y="9"/>
                    </a:cubicBezTo>
                    <a:cubicBezTo>
                      <a:pt x="57" y="9"/>
                      <a:pt x="57" y="8"/>
                      <a:pt x="57" y="7"/>
                    </a:cubicBezTo>
                    <a:cubicBezTo>
                      <a:pt x="56" y="6"/>
                      <a:pt x="55" y="8"/>
                      <a:pt x="54" y="8"/>
                    </a:cubicBezTo>
                    <a:cubicBezTo>
                      <a:pt x="54" y="8"/>
                      <a:pt x="54" y="6"/>
                      <a:pt x="54" y="6"/>
                    </a:cubicBezTo>
                    <a:cubicBezTo>
                      <a:pt x="54" y="4"/>
                      <a:pt x="57" y="5"/>
                      <a:pt x="58" y="5"/>
                    </a:cubicBezTo>
                    <a:cubicBezTo>
                      <a:pt x="59" y="4"/>
                      <a:pt x="55" y="4"/>
                      <a:pt x="55" y="4"/>
                    </a:cubicBezTo>
                    <a:cubicBezTo>
                      <a:pt x="53" y="4"/>
                      <a:pt x="51" y="3"/>
                      <a:pt x="49" y="4"/>
                    </a:cubicBezTo>
                    <a:cubicBezTo>
                      <a:pt x="47" y="5"/>
                      <a:pt x="46" y="8"/>
                      <a:pt x="44" y="7"/>
                    </a:cubicBezTo>
                    <a:cubicBezTo>
                      <a:pt x="41" y="7"/>
                      <a:pt x="40" y="7"/>
                      <a:pt x="38" y="5"/>
                    </a:cubicBezTo>
                    <a:cubicBezTo>
                      <a:pt x="36" y="3"/>
                      <a:pt x="32" y="5"/>
                      <a:pt x="29" y="5"/>
                    </a:cubicBezTo>
                    <a:cubicBezTo>
                      <a:pt x="27" y="5"/>
                      <a:pt x="27" y="4"/>
                      <a:pt x="26" y="2"/>
                    </a:cubicBezTo>
                    <a:cubicBezTo>
                      <a:pt x="25" y="0"/>
                      <a:pt x="23" y="0"/>
                      <a:pt x="20" y="0"/>
                    </a:cubicBezTo>
                    <a:cubicBezTo>
                      <a:pt x="19" y="0"/>
                      <a:pt x="11" y="1"/>
                      <a:pt x="11" y="4"/>
                    </a:cubicBezTo>
                    <a:cubicBezTo>
                      <a:pt x="11" y="7"/>
                      <a:pt x="15" y="8"/>
                      <a:pt x="13" y="12"/>
                    </a:cubicBezTo>
                    <a:cubicBezTo>
                      <a:pt x="11" y="14"/>
                      <a:pt x="7" y="10"/>
                      <a:pt x="8" y="8"/>
                    </a:cubicBezTo>
                    <a:cubicBezTo>
                      <a:pt x="8" y="7"/>
                      <a:pt x="10" y="6"/>
                      <a:pt x="10" y="5"/>
                    </a:cubicBezTo>
                    <a:cubicBezTo>
                      <a:pt x="11" y="3"/>
                      <a:pt x="8" y="2"/>
                      <a:pt x="8" y="1"/>
                    </a:cubicBezTo>
                    <a:cubicBezTo>
                      <a:pt x="5" y="3"/>
                      <a:pt x="4" y="4"/>
                      <a:pt x="4" y="7"/>
                    </a:cubicBezTo>
                    <a:cubicBezTo>
                      <a:pt x="3" y="8"/>
                      <a:pt x="0" y="12"/>
                      <a:pt x="3" y="12"/>
                    </a:cubicBezTo>
                    <a:cubicBezTo>
                      <a:pt x="3" y="12"/>
                      <a:pt x="4" y="12"/>
                      <a:pt x="5" y="13"/>
                    </a:cubicBezTo>
                    <a:cubicBezTo>
                      <a:pt x="5" y="14"/>
                      <a:pt x="6" y="15"/>
                      <a:pt x="7" y="16"/>
                    </a:cubicBezTo>
                    <a:cubicBezTo>
                      <a:pt x="9" y="18"/>
                      <a:pt x="5" y="22"/>
                      <a:pt x="10" y="23"/>
                    </a:cubicBezTo>
                    <a:cubicBezTo>
                      <a:pt x="10" y="23"/>
                      <a:pt x="12" y="23"/>
                      <a:pt x="13" y="23"/>
                    </a:cubicBezTo>
                    <a:cubicBezTo>
                      <a:pt x="14" y="23"/>
                      <a:pt x="14" y="22"/>
                      <a:pt x="15" y="22"/>
                    </a:cubicBezTo>
                    <a:cubicBezTo>
                      <a:pt x="18" y="22"/>
                      <a:pt x="19" y="25"/>
                      <a:pt x="21" y="27"/>
                    </a:cubicBezTo>
                    <a:cubicBezTo>
                      <a:pt x="21" y="27"/>
                      <a:pt x="22" y="28"/>
                      <a:pt x="23" y="27"/>
                    </a:cubicBezTo>
                    <a:cubicBezTo>
                      <a:pt x="23" y="26"/>
                      <a:pt x="24" y="27"/>
                      <a:pt x="26" y="27"/>
                    </a:cubicBezTo>
                    <a:cubicBezTo>
                      <a:pt x="28" y="28"/>
                      <a:pt x="33" y="25"/>
                      <a:pt x="31" y="29"/>
                    </a:cubicBezTo>
                    <a:cubicBezTo>
                      <a:pt x="29" y="32"/>
                      <a:pt x="29" y="35"/>
                      <a:pt x="31" y="38"/>
                    </a:cubicBezTo>
                    <a:cubicBezTo>
                      <a:pt x="31" y="39"/>
                      <a:pt x="32" y="40"/>
                      <a:pt x="32" y="41"/>
                    </a:cubicBezTo>
                    <a:cubicBezTo>
                      <a:pt x="32" y="42"/>
                      <a:pt x="29" y="43"/>
                      <a:pt x="30" y="44"/>
                    </a:cubicBezTo>
                    <a:cubicBezTo>
                      <a:pt x="33" y="47"/>
                      <a:pt x="34" y="55"/>
                      <a:pt x="40" y="53"/>
                    </a:cubicBezTo>
                    <a:cubicBezTo>
                      <a:pt x="41" y="53"/>
                      <a:pt x="41" y="54"/>
                      <a:pt x="42" y="54"/>
                    </a:cubicBezTo>
                    <a:cubicBezTo>
                      <a:pt x="43" y="54"/>
                      <a:pt x="44" y="53"/>
                      <a:pt x="45" y="52"/>
                    </a:cubicBezTo>
                    <a:cubicBezTo>
                      <a:pt x="47" y="51"/>
                      <a:pt x="48" y="49"/>
                      <a:pt x="51" y="47"/>
                    </a:cubicBezTo>
                    <a:cubicBezTo>
                      <a:pt x="53" y="46"/>
                      <a:pt x="49" y="46"/>
                      <a:pt x="49" y="44"/>
                    </a:cubicBezTo>
                    <a:cubicBezTo>
                      <a:pt x="49" y="43"/>
                      <a:pt x="48" y="42"/>
                      <a:pt x="48" y="41"/>
                    </a:cubicBezTo>
                    <a:cubicBezTo>
                      <a:pt x="48" y="40"/>
                      <a:pt x="45" y="39"/>
                      <a:pt x="45" y="38"/>
                    </a:cubicBezTo>
                    <a:cubicBezTo>
                      <a:pt x="45" y="37"/>
                      <a:pt x="51" y="38"/>
                      <a:pt x="52" y="38"/>
                    </a:cubicBezTo>
                    <a:cubicBezTo>
                      <a:pt x="54" y="38"/>
                      <a:pt x="53" y="39"/>
                      <a:pt x="54" y="40"/>
                    </a:cubicBezTo>
                    <a:cubicBezTo>
                      <a:pt x="55" y="40"/>
                      <a:pt x="55" y="38"/>
                      <a:pt x="56" y="38"/>
                    </a:cubicBezTo>
                    <a:cubicBezTo>
                      <a:pt x="57" y="37"/>
                      <a:pt x="60" y="37"/>
                      <a:pt x="62" y="36"/>
                    </a:cubicBezTo>
                    <a:cubicBezTo>
                      <a:pt x="63" y="35"/>
                      <a:pt x="65" y="34"/>
                      <a:pt x="67" y="33"/>
                    </a:cubicBezTo>
                    <a:cubicBezTo>
                      <a:pt x="66" y="31"/>
                      <a:pt x="63" y="30"/>
                      <a:pt x="63" y="2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6" name="Freeform 619">
                <a:extLst>
                  <a:ext uri="{FF2B5EF4-FFF2-40B4-BE49-F238E27FC236}">
                    <a16:creationId xmlns:a16="http://schemas.microsoft.com/office/drawing/2014/main" id="{24CEDA12-1FE5-CA4D-B772-FCFB33019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30755" y="8641249"/>
                <a:ext cx="242036" cy="356781"/>
              </a:xfrm>
              <a:custGeom>
                <a:avLst/>
                <a:gdLst>
                  <a:gd name="T0" fmla="*/ 22 w 26"/>
                  <a:gd name="T1" fmla="*/ 29 h 38"/>
                  <a:gd name="T2" fmla="*/ 18 w 26"/>
                  <a:gd name="T3" fmla="*/ 21 h 38"/>
                  <a:gd name="T4" fmla="*/ 20 w 26"/>
                  <a:gd name="T5" fmla="*/ 18 h 38"/>
                  <a:gd name="T6" fmla="*/ 22 w 26"/>
                  <a:gd name="T7" fmla="*/ 15 h 38"/>
                  <a:gd name="T8" fmla="*/ 22 w 26"/>
                  <a:gd name="T9" fmla="*/ 13 h 38"/>
                  <a:gd name="T10" fmla="*/ 20 w 26"/>
                  <a:gd name="T11" fmla="*/ 11 h 38"/>
                  <a:gd name="T12" fmla="*/ 16 w 26"/>
                  <a:gd name="T13" fmla="*/ 7 h 38"/>
                  <a:gd name="T14" fmla="*/ 9 w 26"/>
                  <a:gd name="T15" fmla="*/ 0 h 38"/>
                  <a:gd name="T16" fmla="*/ 5 w 26"/>
                  <a:gd name="T17" fmla="*/ 5 h 38"/>
                  <a:gd name="T18" fmla="*/ 6 w 26"/>
                  <a:gd name="T19" fmla="*/ 8 h 38"/>
                  <a:gd name="T20" fmla="*/ 3 w 26"/>
                  <a:gd name="T21" fmla="*/ 10 h 38"/>
                  <a:gd name="T22" fmla="*/ 4 w 26"/>
                  <a:gd name="T23" fmla="*/ 16 h 38"/>
                  <a:gd name="T24" fmla="*/ 7 w 26"/>
                  <a:gd name="T25" fmla="*/ 18 h 38"/>
                  <a:gd name="T26" fmla="*/ 8 w 26"/>
                  <a:gd name="T27" fmla="*/ 20 h 38"/>
                  <a:gd name="T28" fmla="*/ 8 w 26"/>
                  <a:gd name="T29" fmla="*/ 27 h 38"/>
                  <a:gd name="T30" fmla="*/ 11 w 26"/>
                  <a:gd name="T31" fmla="*/ 35 h 38"/>
                  <a:gd name="T32" fmla="*/ 17 w 26"/>
                  <a:gd name="T33" fmla="*/ 35 h 38"/>
                  <a:gd name="T34" fmla="*/ 21 w 26"/>
                  <a:gd name="T35" fmla="*/ 34 h 38"/>
                  <a:gd name="T36" fmla="*/ 26 w 26"/>
                  <a:gd name="T37" fmla="*/ 34 h 38"/>
                  <a:gd name="T38" fmla="*/ 22 w 26"/>
                  <a:gd name="T39" fmla="*/ 29 h 38"/>
                  <a:gd name="T40" fmla="*/ 22 w 26"/>
                  <a:gd name="T41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38">
                    <a:moveTo>
                      <a:pt x="22" y="29"/>
                    </a:moveTo>
                    <a:cubicBezTo>
                      <a:pt x="22" y="28"/>
                      <a:pt x="17" y="22"/>
                      <a:pt x="18" y="21"/>
                    </a:cubicBezTo>
                    <a:cubicBezTo>
                      <a:pt x="19" y="20"/>
                      <a:pt x="18" y="19"/>
                      <a:pt x="20" y="18"/>
                    </a:cubicBezTo>
                    <a:cubicBezTo>
                      <a:pt x="23" y="18"/>
                      <a:pt x="22" y="16"/>
                      <a:pt x="22" y="15"/>
                    </a:cubicBezTo>
                    <a:cubicBezTo>
                      <a:pt x="22" y="14"/>
                      <a:pt x="22" y="13"/>
                      <a:pt x="22" y="13"/>
                    </a:cubicBezTo>
                    <a:cubicBezTo>
                      <a:pt x="22" y="12"/>
                      <a:pt x="21" y="12"/>
                      <a:pt x="20" y="11"/>
                    </a:cubicBezTo>
                    <a:cubicBezTo>
                      <a:pt x="19" y="9"/>
                      <a:pt x="16" y="9"/>
                      <a:pt x="16" y="7"/>
                    </a:cubicBezTo>
                    <a:cubicBezTo>
                      <a:pt x="15" y="4"/>
                      <a:pt x="11" y="1"/>
                      <a:pt x="9" y="0"/>
                    </a:cubicBezTo>
                    <a:cubicBezTo>
                      <a:pt x="9" y="3"/>
                      <a:pt x="4" y="3"/>
                      <a:pt x="5" y="5"/>
                    </a:cubicBezTo>
                    <a:cubicBezTo>
                      <a:pt x="5" y="6"/>
                      <a:pt x="7" y="7"/>
                      <a:pt x="6" y="8"/>
                    </a:cubicBezTo>
                    <a:cubicBezTo>
                      <a:pt x="5" y="8"/>
                      <a:pt x="3" y="9"/>
                      <a:pt x="3" y="10"/>
                    </a:cubicBezTo>
                    <a:cubicBezTo>
                      <a:pt x="0" y="11"/>
                      <a:pt x="2" y="14"/>
                      <a:pt x="4" y="16"/>
                    </a:cubicBezTo>
                    <a:cubicBezTo>
                      <a:pt x="5" y="17"/>
                      <a:pt x="5" y="18"/>
                      <a:pt x="7" y="18"/>
                    </a:cubicBezTo>
                    <a:cubicBezTo>
                      <a:pt x="8" y="18"/>
                      <a:pt x="7" y="19"/>
                      <a:pt x="8" y="20"/>
                    </a:cubicBezTo>
                    <a:cubicBezTo>
                      <a:pt x="10" y="23"/>
                      <a:pt x="9" y="24"/>
                      <a:pt x="8" y="27"/>
                    </a:cubicBezTo>
                    <a:cubicBezTo>
                      <a:pt x="8" y="30"/>
                      <a:pt x="10" y="33"/>
                      <a:pt x="11" y="35"/>
                    </a:cubicBezTo>
                    <a:cubicBezTo>
                      <a:pt x="14" y="38"/>
                      <a:pt x="15" y="35"/>
                      <a:pt x="17" y="35"/>
                    </a:cubicBezTo>
                    <a:cubicBezTo>
                      <a:pt x="19" y="35"/>
                      <a:pt x="20" y="34"/>
                      <a:pt x="21" y="34"/>
                    </a:cubicBezTo>
                    <a:cubicBezTo>
                      <a:pt x="23" y="33"/>
                      <a:pt x="24" y="33"/>
                      <a:pt x="26" y="34"/>
                    </a:cubicBezTo>
                    <a:cubicBezTo>
                      <a:pt x="25" y="32"/>
                      <a:pt x="24" y="30"/>
                      <a:pt x="22" y="29"/>
                    </a:cubicBezTo>
                    <a:cubicBezTo>
                      <a:pt x="21" y="27"/>
                      <a:pt x="23" y="29"/>
                      <a:pt x="22" y="2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7" name="Freeform 620">
                <a:extLst>
                  <a:ext uri="{FF2B5EF4-FFF2-40B4-BE49-F238E27FC236}">
                    <a16:creationId xmlns:a16="http://schemas.microsoft.com/office/drawing/2014/main" id="{90A4790E-C72F-B540-AE61-C587877930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86806" y="8752743"/>
                <a:ext cx="207005" cy="216615"/>
              </a:xfrm>
              <a:custGeom>
                <a:avLst/>
                <a:gdLst>
                  <a:gd name="T0" fmla="*/ 19 w 22"/>
                  <a:gd name="T1" fmla="*/ 7 h 23"/>
                  <a:gd name="T2" fmla="*/ 22 w 22"/>
                  <a:gd name="T3" fmla="*/ 2 h 23"/>
                  <a:gd name="T4" fmla="*/ 12 w 22"/>
                  <a:gd name="T5" fmla="*/ 2 h 23"/>
                  <a:gd name="T6" fmla="*/ 9 w 22"/>
                  <a:gd name="T7" fmla="*/ 0 h 23"/>
                  <a:gd name="T8" fmla="*/ 5 w 22"/>
                  <a:gd name="T9" fmla="*/ 1 h 23"/>
                  <a:gd name="T10" fmla="*/ 4 w 22"/>
                  <a:gd name="T11" fmla="*/ 6 h 23"/>
                  <a:gd name="T12" fmla="*/ 1 w 22"/>
                  <a:gd name="T13" fmla="*/ 10 h 23"/>
                  <a:gd name="T14" fmla="*/ 4 w 22"/>
                  <a:gd name="T15" fmla="*/ 15 h 23"/>
                  <a:gd name="T16" fmla="*/ 9 w 22"/>
                  <a:gd name="T17" fmla="*/ 22 h 23"/>
                  <a:gd name="T18" fmla="*/ 12 w 22"/>
                  <a:gd name="T19" fmla="*/ 19 h 23"/>
                  <a:gd name="T20" fmla="*/ 16 w 22"/>
                  <a:gd name="T21" fmla="*/ 18 h 23"/>
                  <a:gd name="T22" fmla="*/ 19 w 22"/>
                  <a:gd name="T23" fmla="*/ 19 h 23"/>
                  <a:gd name="T24" fmla="*/ 20 w 22"/>
                  <a:gd name="T25" fmla="*/ 14 h 23"/>
                  <a:gd name="T26" fmla="*/ 19 w 22"/>
                  <a:gd name="T27" fmla="*/ 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" h="23">
                    <a:moveTo>
                      <a:pt x="19" y="7"/>
                    </a:moveTo>
                    <a:cubicBezTo>
                      <a:pt x="19" y="5"/>
                      <a:pt x="21" y="3"/>
                      <a:pt x="22" y="2"/>
                    </a:cubicBezTo>
                    <a:cubicBezTo>
                      <a:pt x="19" y="1"/>
                      <a:pt x="14" y="0"/>
                      <a:pt x="12" y="2"/>
                    </a:cubicBezTo>
                    <a:cubicBezTo>
                      <a:pt x="10" y="3"/>
                      <a:pt x="9" y="1"/>
                      <a:pt x="9" y="0"/>
                    </a:cubicBezTo>
                    <a:cubicBezTo>
                      <a:pt x="8" y="0"/>
                      <a:pt x="7" y="2"/>
                      <a:pt x="5" y="1"/>
                    </a:cubicBezTo>
                    <a:cubicBezTo>
                      <a:pt x="5" y="2"/>
                      <a:pt x="7" y="6"/>
                      <a:pt x="4" y="6"/>
                    </a:cubicBezTo>
                    <a:cubicBezTo>
                      <a:pt x="2" y="7"/>
                      <a:pt x="0" y="8"/>
                      <a:pt x="1" y="10"/>
                    </a:cubicBezTo>
                    <a:cubicBezTo>
                      <a:pt x="2" y="12"/>
                      <a:pt x="3" y="13"/>
                      <a:pt x="4" y="15"/>
                    </a:cubicBezTo>
                    <a:cubicBezTo>
                      <a:pt x="5" y="17"/>
                      <a:pt x="7" y="19"/>
                      <a:pt x="9" y="22"/>
                    </a:cubicBezTo>
                    <a:cubicBezTo>
                      <a:pt x="12" y="23"/>
                      <a:pt x="10" y="19"/>
                      <a:pt x="12" y="19"/>
                    </a:cubicBezTo>
                    <a:cubicBezTo>
                      <a:pt x="14" y="19"/>
                      <a:pt x="15" y="19"/>
                      <a:pt x="16" y="18"/>
                    </a:cubicBezTo>
                    <a:cubicBezTo>
                      <a:pt x="17" y="18"/>
                      <a:pt x="17" y="20"/>
                      <a:pt x="19" y="19"/>
                    </a:cubicBezTo>
                    <a:cubicBezTo>
                      <a:pt x="20" y="17"/>
                      <a:pt x="21" y="16"/>
                      <a:pt x="20" y="14"/>
                    </a:cubicBezTo>
                    <a:cubicBezTo>
                      <a:pt x="20" y="12"/>
                      <a:pt x="19" y="9"/>
                      <a:pt x="19" y="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8" name="Freeform 621">
                <a:extLst>
                  <a:ext uri="{FF2B5EF4-FFF2-40B4-BE49-F238E27FC236}">
                    <a16:creationId xmlns:a16="http://schemas.microsoft.com/office/drawing/2014/main" id="{37A437DA-B6FA-8A47-B345-0274A5C99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5597" y="8771859"/>
                <a:ext cx="149682" cy="168837"/>
              </a:xfrm>
              <a:custGeom>
                <a:avLst/>
                <a:gdLst>
                  <a:gd name="T0" fmla="*/ 12 w 16"/>
                  <a:gd name="T1" fmla="*/ 5 h 18"/>
                  <a:gd name="T2" fmla="*/ 5 w 16"/>
                  <a:gd name="T3" fmla="*/ 1 h 18"/>
                  <a:gd name="T4" fmla="*/ 1 w 16"/>
                  <a:gd name="T5" fmla="*/ 6 h 18"/>
                  <a:gd name="T6" fmla="*/ 2 w 16"/>
                  <a:gd name="T7" fmla="*/ 12 h 18"/>
                  <a:gd name="T8" fmla="*/ 0 w 16"/>
                  <a:gd name="T9" fmla="*/ 17 h 18"/>
                  <a:gd name="T10" fmla="*/ 4 w 16"/>
                  <a:gd name="T11" fmla="*/ 17 h 18"/>
                  <a:gd name="T12" fmla="*/ 9 w 16"/>
                  <a:gd name="T13" fmla="*/ 17 h 18"/>
                  <a:gd name="T14" fmla="*/ 16 w 16"/>
                  <a:gd name="T15" fmla="*/ 8 h 18"/>
                  <a:gd name="T16" fmla="*/ 12 w 16"/>
                  <a:gd name="T17" fmla="*/ 5 h 18"/>
                  <a:gd name="T18" fmla="*/ 12 w 16"/>
                  <a:gd name="T19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8">
                    <a:moveTo>
                      <a:pt x="12" y="5"/>
                    </a:moveTo>
                    <a:cubicBezTo>
                      <a:pt x="10" y="3"/>
                      <a:pt x="8" y="1"/>
                      <a:pt x="5" y="1"/>
                    </a:cubicBezTo>
                    <a:cubicBezTo>
                      <a:pt x="3" y="0"/>
                      <a:pt x="0" y="4"/>
                      <a:pt x="1" y="6"/>
                    </a:cubicBezTo>
                    <a:cubicBezTo>
                      <a:pt x="1" y="8"/>
                      <a:pt x="2" y="10"/>
                      <a:pt x="2" y="12"/>
                    </a:cubicBezTo>
                    <a:cubicBezTo>
                      <a:pt x="3" y="14"/>
                      <a:pt x="1" y="16"/>
                      <a:pt x="0" y="17"/>
                    </a:cubicBezTo>
                    <a:cubicBezTo>
                      <a:pt x="1" y="18"/>
                      <a:pt x="3" y="17"/>
                      <a:pt x="4" y="17"/>
                    </a:cubicBezTo>
                    <a:cubicBezTo>
                      <a:pt x="6" y="17"/>
                      <a:pt x="7" y="18"/>
                      <a:pt x="9" y="17"/>
                    </a:cubicBezTo>
                    <a:cubicBezTo>
                      <a:pt x="12" y="16"/>
                      <a:pt x="13" y="10"/>
                      <a:pt x="16" y="8"/>
                    </a:cubicBezTo>
                    <a:cubicBezTo>
                      <a:pt x="14" y="7"/>
                      <a:pt x="13" y="6"/>
                      <a:pt x="12" y="5"/>
                    </a:cubicBezTo>
                    <a:cubicBezTo>
                      <a:pt x="10" y="4"/>
                      <a:pt x="13" y="6"/>
                      <a:pt x="12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9" name="Freeform 622">
                <a:extLst>
                  <a:ext uri="{FF2B5EF4-FFF2-40B4-BE49-F238E27FC236}">
                    <a16:creationId xmlns:a16="http://schemas.microsoft.com/office/drawing/2014/main" id="{D6FF1CC4-682F-CD42-8F0A-522BCC273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1203" y="8453302"/>
                <a:ext cx="754779" cy="786831"/>
              </a:xfrm>
              <a:custGeom>
                <a:avLst/>
                <a:gdLst>
                  <a:gd name="T0" fmla="*/ 76 w 81"/>
                  <a:gd name="T1" fmla="*/ 39 h 84"/>
                  <a:gd name="T2" fmla="*/ 74 w 81"/>
                  <a:gd name="T3" fmla="*/ 32 h 84"/>
                  <a:gd name="T4" fmla="*/ 69 w 81"/>
                  <a:gd name="T5" fmla="*/ 33 h 84"/>
                  <a:gd name="T6" fmla="*/ 58 w 81"/>
                  <a:gd name="T7" fmla="*/ 28 h 84"/>
                  <a:gd name="T8" fmla="*/ 53 w 81"/>
                  <a:gd name="T9" fmla="*/ 20 h 84"/>
                  <a:gd name="T10" fmla="*/ 50 w 81"/>
                  <a:gd name="T11" fmla="*/ 15 h 84"/>
                  <a:gd name="T12" fmla="*/ 56 w 81"/>
                  <a:gd name="T13" fmla="*/ 5 h 84"/>
                  <a:gd name="T14" fmla="*/ 56 w 81"/>
                  <a:gd name="T15" fmla="*/ 1 h 84"/>
                  <a:gd name="T16" fmla="*/ 44 w 81"/>
                  <a:gd name="T17" fmla="*/ 8 h 84"/>
                  <a:gd name="T18" fmla="*/ 36 w 81"/>
                  <a:gd name="T19" fmla="*/ 16 h 84"/>
                  <a:gd name="T20" fmla="*/ 31 w 81"/>
                  <a:gd name="T21" fmla="*/ 23 h 84"/>
                  <a:gd name="T22" fmla="*/ 25 w 81"/>
                  <a:gd name="T23" fmla="*/ 17 h 84"/>
                  <a:gd name="T24" fmla="*/ 7 w 81"/>
                  <a:gd name="T25" fmla="*/ 18 h 84"/>
                  <a:gd name="T26" fmla="*/ 1 w 81"/>
                  <a:gd name="T27" fmla="*/ 16 h 84"/>
                  <a:gd name="T28" fmla="*/ 1 w 81"/>
                  <a:gd name="T29" fmla="*/ 21 h 84"/>
                  <a:gd name="T30" fmla="*/ 8 w 81"/>
                  <a:gd name="T31" fmla="*/ 24 h 84"/>
                  <a:gd name="T32" fmla="*/ 11 w 81"/>
                  <a:gd name="T33" fmla="*/ 26 h 84"/>
                  <a:gd name="T34" fmla="*/ 13 w 81"/>
                  <a:gd name="T35" fmla="*/ 23 h 84"/>
                  <a:gd name="T36" fmla="*/ 20 w 81"/>
                  <a:gd name="T37" fmla="*/ 18 h 84"/>
                  <a:gd name="T38" fmla="*/ 24 w 81"/>
                  <a:gd name="T39" fmla="*/ 20 h 84"/>
                  <a:gd name="T40" fmla="*/ 25 w 81"/>
                  <a:gd name="T41" fmla="*/ 26 h 84"/>
                  <a:gd name="T42" fmla="*/ 28 w 81"/>
                  <a:gd name="T43" fmla="*/ 42 h 84"/>
                  <a:gd name="T44" fmla="*/ 28 w 81"/>
                  <a:gd name="T45" fmla="*/ 47 h 84"/>
                  <a:gd name="T46" fmla="*/ 22 w 81"/>
                  <a:gd name="T47" fmla="*/ 53 h 84"/>
                  <a:gd name="T48" fmla="*/ 26 w 81"/>
                  <a:gd name="T49" fmla="*/ 58 h 84"/>
                  <a:gd name="T50" fmla="*/ 34 w 81"/>
                  <a:gd name="T51" fmla="*/ 61 h 84"/>
                  <a:gd name="T52" fmla="*/ 41 w 81"/>
                  <a:gd name="T53" fmla="*/ 64 h 84"/>
                  <a:gd name="T54" fmla="*/ 54 w 81"/>
                  <a:gd name="T55" fmla="*/ 76 h 84"/>
                  <a:gd name="T56" fmla="*/ 60 w 81"/>
                  <a:gd name="T57" fmla="*/ 75 h 84"/>
                  <a:gd name="T58" fmla="*/ 64 w 81"/>
                  <a:gd name="T59" fmla="*/ 80 h 84"/>
                  <a:gd name="T60" fmla="*/ 65 w 81"/>
                  <a:gd name="T61" fmla="*/ 84 h 84"/>
                  <a:gd name="T62" fmla="*/ 65 w 81"/>
                  <a:gd name="T63" fmla="*/ 63 h 84"/>
                  <a:gd name="T64" fmla="*/ 70 w 81"/>
                  <a:gd name="T65" fmla="*/ 58 h 84"/>
                  <a:gd name="T66" fmla="*/ 66 w 81"/>
                  <a:gd name="T67" fmla="*/ 55 h 84"/>
                  <a:gd name="T68" fmla="*/ 79 w 81"/>
                  <a:gd name="T69" fmla="*/ 53 h 84"/>
                  <a:gd name="T70" fmla="*/ 77 w 81"/>
                  <a:gd name="T71" fmla="*/ 48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1" h="84">
                    <a:moveTo>
                      <a:pt x="77" y="48"/>
                    </a:moveTo>
                    <a:cubicBezTo>
                      <a:pt x="81" y="45"/>
                      <a:pt x="76" y="42"/>
                      <a:pt x="76" y="39"/>
                    </a:cubicBezTo>
                    <a:cubicBezTo>
                      <a:pt x="76" y="37"/>
                      <a:pt x="78" y="35"/>
                      <a:pt x="78" y="33"/>
                    </a:cubicBezTo>
                    <a:cubicBezTo>
                      <a:pt x="79" y="30"/>
                      <a:pt x="75" y="32"/>
                      <a:pt x="74" y="32"/>
                    </a:cubicBezTo>
                    <a:cubicBezTo>
                      <a:pt x="73" y="32"/>
                      <a:pt x="72" y="32"/>
                      <a:pt x="71" y="32"/>
                    </a:cubicBezTo>
                    <a:cubicBezTo>
                      <a:pt x="70" y="32"/>
                      <a:pt x="70" y="33"/>
                      <a:pt x="69" y="33"/>
                    </a:cubicBezTo>
                    <a:cubicBezTo>
                      <a:pt x="68" y="33"/>
                      <a:pt x="67" y="30"/>
                      <a:pt x="66" y="30"/>
                    </a:cubicBezTo>
                    <a:cubicBezTo>
                      <a:pt x="64" y="26"/>
                      <a:pt x="62" y="28"/>
                      <a:pt x="58" y="28"/>
                    </a:cubicBezTo>
                    <a:cubicBezTo>
                      <a:pt x="56" y="28"/>
                      <a:pt x="55" y="28"/>
                      <a:pt x="54" y="26"/>
                    </a:cubicBezTo>
                    <a:cubicBezTo>
                      <a:pt x="53" y="24"/>
                      <a:pt x="56" y="22"/>
                      <a:pt x="53" y="20"/>
                    </a:cubicBezTo>
                    <a:cubicBezTo>
                      <a:pt x="52" y="19"/>
                      <a:pt x="52" y="17"/>
                      <a:pt x="50" y="17"/>
                    </a:cubicBezTo>
                    <a:cubicBezTo>
                      <a:pt x="48" y="17"/>
                      <a:pt x="49" y="17"/>
                      <a:pt x="50" y="15"/>
                    </a:cubicBezTo>
                    <a:cubicBezTo>
                      <a:pt x="51" y="13"/>
                      <a:pt x="50" y="11"/>
                      <a:pt x="51" y="9"/>
                    </a:cubicBezTo>
                    <a:cubicBezTo>
                      <a:pt x="52" y="7"/>
                      <a:pt x="54" y="6"/>
                      <a:pt x="56" y="5"/>
                    </a:cubicBezTo>
                    <a:cubicBezTo>
                      <a:pt x="57" y="4"/>
                      <a:pt x="59" y="4"/>
                      <a:pt x="60" y="2"/>
                    </a:cubicBezTo>
                    <a:cubicBezTo>
                      <a:pt x="60" y="0"/>
                      <a:pt x="56" y="0"/>
                      <a:pt x="56" y="1"/>
                    </a:cubicBezTo>
                    <a:cubicBezTo>
                      <a:pt x="54" y="3"/>
                      <a:pt x="51" y="6"/>
                      <a:pt x="48" y="6"/>
                    </a:cubicBezTo>
                    <a:cubicBezTo>
                      <a:pt x="45" y="6"/>
                      <a:pt x="45" y="6"/>
                      <a:pt x="44" y="8"/>
                    </a:cubicBezTo>
                    <a:cubicBezTo>
                      <a:pt x="43" y="10"/>
                      <a:pt x="43" y="7"/>
                      <a:pt x="41" y="7"/>
                    </a:cubicBezTo>
                    <a:cubicBezTo>
                      <a:pt x="37" y="8"/>
                      <a:pt x="39" y="14"/>
                      <a:pt x="36" y="16"/>
                    </a:cubicBezTo>
                    <a:cubicBezTo>
                      <a:pt x="35" y="17"/>
                      <a:pt x="33" y="18"/>
                      <a:pt x="32" y="20"/>
                    </a:cubicBezTo>
                    <a:cubicBezTo>
                      <a:pt x="32" y="20"/>
                      <a:pt x="32" y="23"/>
                      <a:pt x="31" y="23"/>
                    </a:cubicBezTo>
                    <a:cubicBezTo>
                      <a:pt x="30" y="21"/>
                      <a:pt x="29" y="20"/>
                      <a:pt x="28" y="19"/>
                    </a:cubicBezTo>
                    <a:cubicBezTo>
                      <a:pt x="27" y="17"/>
                      <a:pt x="26" y="17"/>
                      <a:pt x="25" y="17"/>
                    </a:cubicBezTo>
                    <a:cubicBezTo>
                      <a:pt x="21" y="16"/>
                      <a:pt x="19" y="13"/>
                      <a:pt x="15" y="16"/>
                    </a:cubicBezTo>
                    <a:cubicBezTo>
                      <a:pt x="13" y="17"/>
                      <a:pt x="9" y="20"/>
                      <a:pt x="7" y="18"/>
                    </a:cubicBezTo>
                    <a:cubicBezTo>
                      <a:pt x="6" y="17"/>
                      <a:pt x="5" y="17"/>
                      <a:pt x="4" y="16"/>
                    </a:cubicBezTo>
                    <a:cubicBezTo>
                      <a:pt x="2" y="16"/>
                      <a:pt x="3" y="14"/>
                      <a:pt x="1" y="16"/>
                    </a:cubicBezTo>
                    <a:cubicBezTo>
                      <a:pt x="0" y="17"/>
                      <a:pt x="1" y="17"/>
                      <a:pt x="2" y="18"/>
                    </a:cubicBezTo>
                    <a:cubicBezTo>
                      <a:pt x="2" y="19"/>
                      <a:pt x="1" y="20"/>
                      <a:pt x="1" y="21"/>
                    </a:cubicBezTo>
                    <a:cubicBezTo>
                      <a:pt x="3" y="21"/>
                      <a:pt x="5" y="22"/>
                      <a:pt x="6" y="22"/>
                    </a:cubicBezTo>
                    <a:cubicBezTo>
                      <a:pt x="7" y="23"/>
                      <a:pt x="8" y="23"/>
                      <a:pt x="8" y="24"/>
                    </a:cubicBezTo>
                    <a:cubicBezTo>
                      <a:pt x="9" y="25"/>
                      <a:pt x="9" y="24"/>
                      <a:pt x="10" y="24"/>
                    </a:cubicBezTo>
                    <a:cubicBezTo>
                      <a:pt x="10" y="23"/>
                      <a:pt x="10" y="26"/>
                      <a:pt x="11" y="26"/>
                    </a:cubicBezTo>
                    <a:cubicBezTo>
                      <a:pt x="12" y="27"/>
                      <a:pt x="13" y="26"/>
                      <a:pt x="15" y="25"/>
                    </a:cubicBezTo>
                    <a:cubicBezTo>
                      <a:pt x="16" y="25"/>
                      <a:pt x="13" y="23"/>
                      <a:pt x="13" y="23"/>
                    </a:cubicBezTo>
                    <a:cubicBezTo>
                      <a:pt x="13" y="22"/>
                      <a:pt x="16" y="20"/>
                      <a:pt x="16" y="19"/>
                    </a:cubicBezTo>
                    <a:cubicBezTo>
                      <a:pt x="17" y="18"/>
                      <a:pt x="19" y="17"/>
                      <a:pt x="20" y="18"/>
                    </a:cubicBezTo>
                    <a:cubicBezTo>
                      <a:pt x="21" y="18"/>
                      <a:pt x="23" y="19"/>
                      <a:pt x="23" y="19"/>
                    </a:cubicBezTo>
                    <a:cubicBezTo>
                      <a:pt x="23" y="20"/>
                      <a:pt x="23" y="20"/>
                      <a:pt x="24" y="20"/>
                    </a:cubicBezTo>
                    <a:cubicBezTo>
                      <a:pt x="24" y="21"/>
                      <a:pt x="23" y="22"/>
                      <a:pt x="23" y="22"/>
                    </a:cubicBezTo>
                    <a:cubicBezTo>
                      <a:pt x="23" y="23"/>
                      <a:pt x="25" y="25"/>
                      <a:pt x="25" y="26"/>
                    </a:cubicBezTo>
                    <a:cubicBezTo>
                      <a:pt x="27" y="29"/>
                      <a:pt x="29" y="29"/>
                      <a:pt x="29" y="33"/>
                    </a:cubicBezTo>
                    <a:cubicBezTo>
                      <a:pt x="29" y="36"/>
                      <a:pt x="29" y="39"/>
                      <a:pt x="28" y="42"/>
                    </a:cubicBezTo>
                    <a:cubicBezTo>
                      <a:pt x="28" y="43"/>
                      <a:pt x="30" y="43"/>
                      <a:pt x="30" y="44"/>
                    </a:cubicBezTo>
                    <a:cubicBezTo>
                      <a:pt x="29" y="45"/>
                      <a:pt x="28" y="46"/>
                      <a:pt x="28" y="47"/>
                    </a:cubicBezTo>
                    <a:cubicBezTo>
                      <a:pt x="27" y="48"/>
                      <a:pt x="27" y="50"/>
                      <a:pt x="26" y="50"/>
                    </a:cubicBezTo>
                    <a:cubicBezTo>
                      <a:pt x="24" y="51"/>
                      <a:pt x="22" y="50"/>
                      <a:pt x="22" y="53"/>
                    </a:cubicBezTo>
                    <a:cubicBezTo>
                      <a:pt x="22" y="55"/>
                      <a:pt x="19" y="55"/>
                      <a:pt x="22" y="56"/>
                    </a:cubicBezTo>
                    <a:cubicBezTo>
                      <a:pt x="23" y="57"/>
                      <a:pt x="24" y="57"/>
                      <a:pt x="26" y="58"/>
                    </a:cubicBezTo>
                    <a:cubicBezTo>
                      <a:pt x="27" y="59"/>
                      <a:pt x="28" y="60"/>
                      <a:pt x="29" y="61"/>
                    </a:cubicBezTo>
                    <a:cubicBezTo>
                      <a:pt x="31" y="62"/>
                      <a:pt x="32" y="61"/>
                      <a:pt x="34" y="61"/>
                    </a:cubicBezTo>
                    <a:cubicBezTo>
                      <a:pt x="35" y="61"/>
                      <a:pt x="36" y="62"/>
                      <a:pt x="38" y="63"/>
                    </a:cubicBezTo>
                    <a:cubicBezTo>
                      <a:pt x="39" y="63"/>
                      <a:pt x="40" y="63"/>
                      <a:pt x="41" y="64"/>
                    </a:cubicBezTo>
                    <a:cubicBezTo>
                      <a:pt x="44" y="66"/>
                      <a:pt x="46" y="68"/>
                      <a:pt x="48" y="71"/>
                    </a:cubicBezTo>
                    <a:cubicBezTo>
                      <a:pt x="49" y="74"/>
                      <a:pt x="50" y="75"/>
                      <a:pt x="54" y="76"/>
                    </a:cubicBezTo>
                    <a:cubicBezTo>
                      <a:pt x="55" y="76"/>
                      <a:pt x="56" y="75"/>
                      <a:pt x="57" y="74"/>
                    </a:cubicBezTo>
                    <a:cubicBezTo>
                      <a:pt x="58" y="74"/>
                      <a:pt x="59" y="76"/>
                      <a:pt x="60" y="75"/>
                    </a:cubicBezTo>
                    <a:cubicBezTo>
                      <a:pt x="62" y="74"/>
                      <a:pt x="64" y="75"/>
                      <a:pt x="65" y="76"/>
                    </a:cubicBezTo>
                    <a:cubicBezTo>
                      <a:pt x="65" y="77"/>
                      <a:pt x="64" y="79"/>
                      <a:pt x="64" y="80"/>
                    </a:cubicBezTo>
                    <a:cubicBezTo>
                      <a:pt x="63" y="81"/>
                      <a:pt x="62" y="81"/>
                      <a:pt x="64" y="82"/>
                    </a:cubicBezTo>
                    <a:cubicBezTo>
                      <a:pt x="64" y="82"/>
                      <a:pt x="66" y="84"/>
                      <a:pt x="65" y="84"/>
                    </a:cubicBezTo>
                    <a:cubicBezTo>
                      <a:pt x="67" y="84"/>
                      <a:pt x="68" y="73"/>
                      <a:pt x="69" y="71"/>
                    </a:cubicBezTo>
                    <a:cubicBezTo>
                      <a:pt x="69" y="67"/>
                      <a:pt x="66" y="66"/>
                      <a:pt x="65" y="63"/>
                    </a:cubicBezTo>
                    <a:cubicBezTo>
                      <a:pt x="65" y="61"/>
                      <a:pt x="65" y="60"/>
                      <a:pt x="66" y="60"/>
                    </a:cubicBezTo>
                    <a:cubicBezTo>
                      <a:pt x="67" y="60"/>
                      <a:pt x="70" y="59"/>
                      <a:pt x="70" y="58"/>
                    </a:cubicBezTo>
                    <a:cubicBezTo>
                      <a:pt x="69" y="58"/>
                      <a:pt x="67" y="58"/>
                      <a:pt x="67" y="57"/>
                    </a:cubicBezTo>
                    <a:cubicBezTo>
                      <a:pt x="66" y="57"/>
                      <a:pt x="66" y="55"/>
                      <a:pt x="66" y="55"/>
                    </a:cubicBezTo>
                    <a:cubicBezTo>
                      <a:pt x="68" y="55"/>
                      <a:pt x="70" y="55"/>
                      <a:pt x="72" y="55"/>
                    </a:cubicBezTo>
                    <a:cubicBezTo>
                      <a:pt x="73" y="55"/>
                      <a:pt x="79" y="52"/>
                      <a:pt x="79" y="53"/>
                    </a:cubicBezTo>
                    <a:cubicBezTo>
                      <a:pt x="79" y="51"/>
                      <a:pt x="76" y="48"/>
                      <a:pt x="77" y="48"/>
                    </a:cubicBezTo>
                    <a:cubicBezTo>
                      <a:pt x="78" y="47"/>
                      <a:pt x="76" y="48"/>
                      <a:pt x="77" y="4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0" name="Freeform 623">
                <a:extLst>
                  <a:ext uri="{FF2B5EF4-FFF2-40B4-BE49-F238E27FC236}">
                    <a16:creationId xmlns:a16="http://schemas.microsoft.com/office/drawing/2014/main" id="{687C2CA0-3BEB-6D40-82C2-B4FD06C6EE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3112" y="8978916"/>
                <a:ext cx="261145" cy="309000"/>
              </a:xfrm>
              <a:custGeom>
                <a:avLst/>
                <a:gdLst>
                  <a:gd name="T0" fmla="*/ 20 w 28"/>
                  <a:gd name="T1" fmla="*/ 6 h 33"/>
                  <a:gd name="T2" fmla="*/ 15 w 28"/>
                  <a:gd name="T3" fmla="*/ 3 h 33"/>
                  <a:gd name="T4" fmla="*/ 10 w 28"/>
                  <a:gd name="T5" fmla="*/ 0 h 33"/>
                  <a:gd name="T6" fmla="*/ 4 w 28"/>
                  <a:gd name="T7" fmla="*/ 4 h 33"/>
                  <a:gd name="T8" fmla="*/ 3 w 28"/>
                  <a:gd name="T9" fmla="*/ 7 h 33"/>
                  <a:gd name="T10" fmla="*/ 2 w 28"/>
                  <a:gd name="T11" fmla="*/ 10 h 33"/>
                  <a:gd name="T12" fmla="*/ 0 w 28"/>
                  <a:gd name="T13" fmla="*/ 13 h 33"/>
                  <a:gd name="T14" fmla="*/ 0 w 28"/>
                  <a:gd name="T15" fmla="*/ 15 h 33"/>
                  <a:gd name="T16" fmla="*/ 0 w 28"/>
                  <a:gd name="T17" fmla="*/ 18 h 33"/>
                  <a:gd name="T18" fmla="*/ 2 w 28"/>
                  <a:gd name="T19" fmla="*/ 20 h 33"/>
                  <a:gd name="T20" fmla="*/ 5 w 28"/>
                  <a:gd name="T21" fmla="*/ 18 h 33"/>
                  <a:gd name="T22" fmla="*/ 5 w 28"/>
                  <a:gd name="T23" fmla="*/ 20 h 33"/>
                  <a:gd name="T24" fmla="*/ 3 w 28"/>
                  <a:gd name="T25" fmla="*/ 24 h 33"/>
                  <a:gd name="T26" fmla="*/ 3 w 28"/>
                  <a:gd name="T27" fmla="*/ 26 h 33"/>
                  <a:gd name="T28" fmla="*/ 3 w 28"/>
                  <a:gd name="T29" fmla="*/ 28 h 33"/>
                  <a:gd name="T30" fmla="*/ 8 w 28"/>
                  <a:gd name="T31" fmla="*/ 32 h 33"/>
                  <a:gd name="T32" fmla="*/ 11 w 28"/>
                  <a:gd name="T33" fmla="*/ 29 h 33"/>
                  <a:gd name="T34" fmla="*/ 16 w 28"/>
                  <a:gd name="T35" fmla="*/ 22 h 33"/>
                  <a:gd name="T36" fmla="*/ 22 w 28"/>
                  <a:gd name="T37" fmla="*/ 19 h 33"/>
                  <a:gd name="T38" fmla="*/ 27 w 28"/>
                  <a:gd name="T39" fmla="*/ 13 h 33"/>
                  <a:gd name="T40" fmla="*/ 27 w 28"/>
                  <a:gd name="T41" fmla="*/ 8 h 33"/>
                  <a:gd name="T42" fmla="*/ 24 w 28"/>
                  <a:gd name="T43" fmla="*/ 5 h 33"/>
                  <a:gd name="T44" fmla="*/ 20 w 28"/>
                  <a:gd name="T45" fmla="*/ 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8" h="33">
                    <a:moveTo>
                      <a:pt x="20" y="6"/>
                    </a:moveTo>
                    <a:cubicBezTo>
                      <a:pt x="18" y="6"/>
                      <a:pt x="17" y="4"/>
                      <a:pt x="15" y="3"/>
                    </a:cubicBezTo>
                    <a:cubicBezTo>
                      <a:pt x="14" y="2"/>
                      <a:pt x="12" y="0"/>
                      <a:pt x="10" y="0"/>
                    </a:cubicBezTo>
                    <a:cubicBezTo>
                      <a:pt x="10" y="3"/>
                      <a:pt x="4" y="1"/>
                      <a:pt x="4" y="4"/>
                    </a:cubicBezTo>
                    <a:cubicBezTo>
                      <a:pt x="4" y="6"/>
                      <a:pt x="4" y="6"/>
                      <a:pt x="3" y="7"/>
                    </a:cubicBezTo>
                    <a:cubicBezTo>
                      <a:pt x="1" y="8"/>
                      <a:pt x="2" y="9"/>
                      <a:pt x="2" y="10"/>
                    </a:cubicBezTo>
                    <a:cubicBezTo>
                      <a:pt x="2" y="11"/>
                      <a:pt x="1" y="12"/>
                      <a:pt x="0" y="13"/>
                    </a:cubicBezTo>
                    <a:cubicBezTo>
                      <a:pt x="0" y="13"/>
                      <a:pt x="0" y="14"/>
                      <a:pt x="0" y="15"/>
                    </a:cubicBezTo>
                    <a:cubicBezTo>
                      <a:pt x="1" y="16"/>
                      <a:pt x="0" y="17"/>
                      <a:pt x="0" y="18"/>
                    </a:cubicBezTo>
                    <a:cubicBezTo>
                      <a:pt x="0" y="18"/>
                      <a:pt x="1" y="21"/>
                      <a:pt x="2" y="20"/>
                    </a:cubicBezTo>
                    <a:cubicBezTo>
                      <a:pt x="4" y="20"/>
                      <a:pt x="4" y="18"/>
                      <a:pt x="5" y="18"/>
                    </a:cubicBezTo>
                    <a:cubicBezTo>
                      <a:pt x="4" y="18"/>
                      <a:pt x="6" y="20"/>
                      <a:pt x="5" y="20"/>
                    </a:cubicBezTo>
                    <a:cubicBezTo>
                      <a:pt x="5" y="22"/>
                      <a:pt x="5" y="23"/>
                      <a:pt x="3" y="24"/>
                    </a:cubicBezTo>
                    <a:cubicBezTo>
                      <a:pt x="3" y="24"/>
                      <a:pt x="4" y="26"/>
                      <a:pt x="3" y="26"/>
                    </a:cubicBezTo>
                    <a:cubicBezTo>
                      <a:pt x="3" y="27"/>
                      <a:pt x="2" y="27"/>
                      <a:pt x="3" y="28"/>
                    </a:cubicBezTo>
                    <a:cubicBezTo>
                      <a:pt x="5" y="29"/>
                      <a:pt x="6" y="29"/>
                      <a:pt x="8" y="32"/>
                    </a:cubicBezTo>
                    <a:cubicBezTo>
                      <a:pt x="9" y="33"/>
                      <a:pt x="10" y="29"/>
                      <a:pt x="11" y="29"/>
                    </a:cubicBezTo>
                    <a:cubicBezTo>
                      <a:pt x="12" y="26"/>
                      <a:pt x="13" y="23"/>
                      <a:pt x="16" y="22"/>
                    </a:cubicBezTo>
                    <a:cubicBezTo>
                      <a:pt x="18" y="21"/>
                      <a:pt x="20" y="21"/>
                      <a:pt x="22" y="19"/>
                    </a:cubicBezTo>
                    <a:cubicBezTo>
                      <a:pt x="24" y="18"/>
                      <a:pt x="26" y="16"/>
                      <a:pt x="27" y="13"/>
                    </a:cubicBezTo>
                    <a:cubicBezTo>
                      <a:pt x="27" y="11"/>
                      <a:pt x="28" y="10"/>
                      <a:pt x="27" y="8"/>
                    </a:cubicBezTo>
                    <a:cubicBezTo>
                      <a:pt x="26" y="7"/>
                      <a:pt x="25" y="6"/>
                      <a:pt x="24" y="5"/>
                    </a:cubicBezTo>
                    <a:cubicBezTo>
                      <a:pt x="23" y="5"/>
                      <a:pt x="21" y="6"/>
                      <a:pt x="20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1" name="Freeform 624">
                <a:extLst>
                  <a:ext uri="{FF2B5EF4-FFF2-40B4-BE49-F238E27FC236}">
                    <a16:creationId xmlns:a16="http://schemas.microsoft.com/office/drawing/2014/main" id="{F8CE9E3C-4B30-4548-ACC2-D9544B7AF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94450" y="9036257"/>
                <a:ext cx="598727" cy="888769"/>
              </a:xfrm>
              <a:custGeom>
                <a:avLst/>
                <a:gdLst>
                  <a:gd name="T0" fmla="*/ 57 w 64"/>
                  <a:gd name="T1" fmla="*/ 21 h 95"/>
                  <a:gd name="T2" fmla="*/ 56 w 64"/>
                  <a:gd name="T3" fmla="*/ 14 h 95"/>
                  <a:gd name="T4" fmla="*/ 50 w 64"/>
                  <a:gd name="T5" fmla="*/ 13 h 95"/>
                  <a:gd name="T6" fmla="*/ 46 w 64"/>
                  <a:gd name="T7" fmla="*/ 14 h 95"/>
                  <a:gd name="T8" fmla="*/ 41 w 64"/>
                  <a:gd name="T9" fmla="*/ 11 h 95"/>
                  <a:gd name="T10" fmla="*/ 38 w 64"/>
                  <a:gd name="T11" fmla="*/ 6 h 95"/>
                  <a:gd name="T12" fmla="*/ 33 w 64"/>
                  <a:gd name="T13" fmla="*/ 2 h 95"/>
                  <a:gd name="T14" fmla="*/ 28 w 64"/>
                  <a:gd name="T15" fmla="*/ 0 h 95"/>
                  <a:gd name="T16" fmla="*/ 31 w 64"/>
                  <a:gd name="T17" fmla="*/ 5 h 95"/>
                  <a:gd name="T18" fmla="*/ 28 w 64"/>
                  <a:gd name="T19" fmla="*/ 10 h 95"/>
                  <a:gd name="T20" fmla="*/ 23 w 64"/>
                  <a:gd name="T21" fmla="*/ 14 h 95"/>
                  <a:gd name="T22" fmla="*/ 17 w 64"/>
                  <a:gd name="T23" fmla="*/ 17 h 95"/>
                  <a:gd name="T24" fmla="*/ 11 w 64"/>
                  <a:gd name="T25" fmla="*/ 26 h 95"/>
                  <a:gd name="T26" fmla="*/ 6 w 64"/>
                  <a:gd name="T27" fmla="*/ 22 h 95"/>
                  <a:gd name="T28" fmla="*/ 6 w 64"/>
                  <a:gd name="T29" fmla="*/ 21 h 95"/>
                  <a:gd name="T30" fmla="*/ 6 w 64"/>
                  <a:gd name="T31" fmla="*/ 18 h 95"/>
                  <a:gd name="T32" fmla="*/ 2 w 64"/>
                  <a:gd name="T33" fmla="*/ 26 h 95"/>
                  <a:gd name="T34" fmla="*/ 3 w 64"/>
                  <a:gd name="T35" fmla="*/ 30 h 95"/>
                  <a:gd name="T36" fmla="*/ 3 w 64"/>
                  <a:gd name="T37" fmla="*/ 32 h 95"/>
                  <a:gd name="T38" fmla="*/ 14 w 64"/>
                  <a:gd name="T39" fmla="*/ 47 h 95"/>
                  <a:gd name="T40" fmla="*/ 23 w 64"/>
                  <a:gd name="T41" fmla="*/ 63 h 95"/>
                  <a:gd name="T42" fmla="*/ 26 w 64"/>
                  <a:gd name="T43" fmla="*/ 70 h 95"/>
                  <a:gd name="T44" fmla="*/ 25 w 64"/>
                  <a:gd name="T45" fmla="*/ 71 h 95"/>
                  <a:gd name="T46" fmla="*/ 28 w 64"/>
                  <a:gd name="T47" fmla="*/ 74 h 95"/>
                  <a:gd name="T48" fmla="*/ 32 w 64"/>
                  <a:gd name="T49" fmla="*/ 79 h 95"/>
                  <a:gd name="T50" fmla="*/ 41 w 64"/>
                  <a:gd name="T51" fmla="*/ 83 h 95"/>
                  <a:gd name="T52" fmla="*/ 48 w 64"/>
                  <a:gd name="T53" fmla="*/ 87 h 95"/>
                  <a:gd name="T54" fmla="*/ 54 w 64"/>
                  <a:gd name="T55" fmla="*/ 93 h 95"/>
                  <a:gd name="T56" fmla="*/ 59 w 64"/>
                  <a:gd name="T57" fmla="*/ 90 h 95"/>
                  <a:gd name="T58" fmla="*/ 61 w 64"/>
                  <a:gd name="T59" fmla="*/ 86 h 95"/>
                  <a:gd name="T60" fmla="*/ 63 w 64"/>
                  <a:gd name="T61" fmla="*/ 82 h 95"/>
                  <a:gd name="T62" fmla="*/ 61 w 64"/>
                  <a:gd name="T63" fmla="*/ 78 h 95"/>
                  <a:gd name="T64" fmla="*/ 61 w 64"/>
                  <a:gd name="T65" fmla="*/ 76 h 95"/>
                  <a:gd name="T66" fmla="*/ 63 w 64"/>
                  <a:gd name="T67" fmla="*/ 74 h 95"/>
                  <a:gd name="T68" fmla="*/ 64 w 64"/>
                  <a:gd name="T69" fmla="*/ 64 h 95"/>
                  <a:gd name="T70" fmla="*/ 62 w 64"/>
                  <a:gd name="T71" fmla="*/ 59 h 95"/>
                  <a:gd name="T72" fmla="*/ 57 w 64"/>
                  <a:gd name="T73" fmla="*/ 57 h 95"/>
                  <a:gd name="T74" fmla="*/ 55 w 64"/>
                  <a:gd name="T75" fmla="*/ 48 h 95"/>
                  <a:gd name="T76" fmla="*/ 50 w 64"/>
                  <a:gd name="T77" fmla="*/ 51 h 95"/>
                  <a:gd name="T78" fmla="*/ 46 w 64"/>
                  <a:gd name="T79" fmla="*/ 51 h 95"/>
                  <a:gd name="T80" fmla="*/ 44 w 64"/>
                  <a:gd name="T81" fmla="*/ 48 h 95"/>
                  <a:gd name="T82" fmla="*/ 40 w 64"/>
                  <a:gd name="T83" fmla="*/ 42 h 95"/>
                  <a:gd name="T84" fmla="*/ 39 w 64"/>
                  <a:gd name="T85" fmla="*/ 35 h 95"/>
                  <a:gd name="T86" fmla="*/ 42 w 64"/>
                  <a:gd name="T87" fmla="*/ 33 h 95"/>
                  <a:gd name="T88" fmla="*/ 42 w 64"/>
                  <a:gd name="T89" fmla="*/ 30 h 95"/>
                  <a:gd name="T90" fmla="*/ 45 w 64"/>
                  <a:gd name="T91" fmla="*/ 25 h 95"/>
                  <a:gd name="T92" fmla="*/ 50 w 64"/>
                  <a:gd name="T93" fmla="*/ 24 h 95"/>
                  <a:gd name="T94" fmla="*/ 53 w 64"/>
                  <a:gd name="T95" fmla="*/ 22 h 95"/>
                  <a:gd name="T96" fmla="*/ 57 w 64"/>
                  <a:gd name="T97" fmla="*/ 2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4" h="95">
                    <a:moveTo>
                      <a:pt x="57" y="21"/>
                    </a:moveTo>
                    <a:cubicBezTo>
                      <a:pt x="53" y="19"/>
                      <a:pt x="59" y="15"/>
                      <a:pt x="56" y="14"/>
                    </a:cubicBezTo>
                    <a:cubicBezTo>
                      <a:pt x="54" y="12"/>
                      <a:pt x="52" y="13"/>
                      <a:pt x="50" y="13"/>
                    </a:cubicBezTo>
                    <a:cubicBezTo>
                      <a:pt x="48" y="12"/>
                      <a:pt x="48" y="14"/>
                      <a:pt x="46" y="14"/>
                    </a:cubicBezTo>
                    <a:cubicBezTo>
                      <a:pt x="44" y="13"/>
                      <a:pt x="42" y="13"/>
                      <a:pt x="41" y="11"/>
                    </a:cubicBezTo>
                    <a:cubicBezTo>
                      <a:pt x="40" y="10"/>
                      <a:pt x="39" y="7"/>
                      <a:pt x="38" y="6"/>
                    </a:cubicBezTo>
                    <a:cubicBezTo>
                      <a:pt x="36" y="5"/>
                      <a:pt x="35" y="3"/>
                      <a:pt x="33" y="2"/>
                    </a:cubicBezTo>
                    <a:cubicBezTo>
                      <a:pt x="32" y="0"/>
                      <a:pt x="30" y="1"/>
                      <a:pt x="28" y="0"/>
                    </a:cubicBezTo>
                    <a:cubicBezTo>
                      <a:pt x="30" y="2"/>
                      <a:pt x="31" y="3"/>
                      <a:pt x="31" y="5"/>
                    </a:cubicBezTo>
                    <a:cubicBezTo>
                      <a:pt x="30" y="7"/>
                      <a:pt x="30" y="9"/>
                      <a:pt x="28" y="10"/>
                    </a:cubicBezTo>
                    <a:cubicBezTo>
                      <a:pt x="26" y="12"/>
                      <a:pt x="25" y="14"/>
                      <a:pt x="23" y="14"/>
                    </a:cubicBezTo>
                    <a:cubicBezTo>
                      <a:pt x="21" y="15"/>
                      <a:pt x="19" y="15"/>
                      <a:pt x="17" y="17"/>
                    </a:cubicBezTo>
                    <a:cubicBezTo>
                      <a:pt x="16" y="18"/>
                      <a:pt x="12" y="27"/>
                      <a:pt x="11" y="26"/>
                    </a:cubicBezTo>
                    <a:cubicBezTo>
                      <a:pt x="9" y="23"/>
                      <a:pt x="8" y="23"/>
                      <a:pt x="6" y="22"/>
                    </a:cubicBezTo>
                    <a:cubicBezTo>
                      <a:pt x="5" y="22"/>
                      <a:pt x="5" y="22"/>
                      <a:pt x="6" y="21"/>
                    </a:cubicBezTo>
                    <a:cubicBezTo>
                      <a:pt x="7" y="20"/>
                      <a:pt x="7" y="19"/>
                      <a:pt x="6" y="18"/>
                    </a:cubicBezTo>
                    <a:cubicBezTo>
                      <a:pt x="4" y="19"/>
                      <a:pt x="0" y="23"/>
                      <a:pt x="2" y="26"/>
                    </a:cubicBezTo>
                    <a:cubicBezTo>
                      <a:pt x="2" y="26"/>
                      <a:pt x="4" y="29"/>
                      <a:pt x="3" y="30"/>
                    </a:cubicBezTo>
                    <a:cubicBezTo>
                      <a:pt x="2" y="30"/>
                      <a:pt x="1" y="31"/>
                      <a:pt x="3" y="32"/>
                    </a:cubicBezTo>
                    <a:cubicBezTo>
                      <a:pt x="8" y="35"/>
                      <a:pt x="12" y="41"/>
                      <a:pt x="14" y="47"/>
                    </a:cubicBezTo>
                    <a:cubicBezTo>
                      <a:pt x="17" y="52"/>
                      <a:pt x="19" y="58"/>
                      <a:pt x="23" y="63"/>
                    </a:cubicBezTo>
                    <a:cubicBezTo>
                      <a:pt x="24" y="65"/>
                      <a:pt x="26" y="67"/>
                      <a:pt x="26" y="70"/>
                    </a:cubicBezTo>
                    <a:cubicBezTo>
                      <a:pt x="26" y="71"/>
                      <a:pt x="25" y="70"/>
                      <a:pt x="25" y="71"/>
                    </a:cubicBezTo>
                    <a:cubicBezTo>
                      <a:pt x="26" y="72"/>
                      <a:pt x="27" y="73"/>
                      <a:pt x="28" y="74"/>
                    </a:cubicBezTo>
                    <a:cubicBezTo>
                      <a:pt x="29" y="76"/>
                      <a:pt x="30" y="78"/>
                      <a:pt x="32" y="79"/>
                    </a:cubicBezTo>
                    <a:cubicBezTo>
                      <a:pt x="35" y="80"/>
                      <a:pt x="38" y="82"/>
                      <a:pt x="41" y="83"/>
                    </a:cubicBezTo>
                    <a:cubicBezTo>
                      <a:pt x="43" y="84"/>
                      <a:pt x="45" y="86"/>
                      <a:pt x="48" y="87"/>
                    </a:cubicBezTo>
                    <a:cubicBezTo>
                      <a:pt x="50" y="89"/>
                      <a:pt x="52" y="91"/>
                      <a:pt x="54" y="93"/>
                    </a:cubicBezTo>
                    <a:cubicBezTo>
                      <a:pt x="58" y="95"/>
                      <a:pt x="57" y="91"/>
                      <a:pt x="59" y="90"/>
                    </a:cubicBezTo>
                    <a:cubicBezTo>
                      <a:pt x="60" y="89"/>
                      <a:pt x="60" y="87"/>
                      <a:pt x="61" y="86"/>
                    </a:cubicBezTo>
                    <a:cubicBezTo>
                      <a:pt x="61" y="85"/>
                      <a:pt x="64" y="83"/>
                      <a:pt x="63" y="82"/>
                    </a:cubicBezTo>
                    <a:cubicBezTo>
                      <a:pt x="61" y="81"/>
                      <a:pt x="60" y="81"/>
                      <a:pt x="61" y="78"/>
                    </a:cubicBezTo>
                    <a:cubicBezTo>
                      <a:pt x="61" y="77"/>
                      <a:pt x="61" y="76"/>
                      <a:pt x="61" y="76"/>
                    </a:cubicBezTo>
                    <a:cubicBezTo>
                      <a:pt x="62" y="75"/>
                      <a:pt x="63" y="74"/>
                      <a:pt x="63" y="74"/>
                    </a:cubicBezTo>
                    <a:cubicBezTo>
                      <a:pt x="64" y="71"/>
                      <a:pt x="62" y="66"/>
                      <a:pt x="64" y="64"/>
                    </a:cubicBezTo>
                    <a:cubicBezTo>
                      <a:pt x="64" y="63"/>
                      <a:pt x="63" y="61"/>
                      <a:pt x="62" y="59"/>
                    </a:cubicBezTo>
                    <a:cubicBezTo>
                      <a:pt x="61" y="56"/>
                      <a:pt x="60" y="56"/>
                      <a:pt x="57" y="57"/>
                    </a:cubicBezTo>
                    <a:cubicBezTo>
                      <a:pt x="53" y="57"/>
                      <a:pt x="55" y="50"/>
                      <a:pt x="55" y="48"/>
                    </a:cubicBezTo>
                    <a:cubicBezTo>
                      <a:pt x="53" y="49"/>
                      <a:pt x="52" y="51"/>
                      <a:pt x="50" y="51"/>
                    </a:cubicBezTo>
                    <a:cubicBezTo>
                      <a:pt x="49" y="51"/>
                      <a:pt x="47" y="51"/>
                      <a:pt x="46" y="51"/>
                    </a:cubicBezTo>
                    <a:cubicBezTo>
                      <a:pt x="45" y="50"/>
                      <a:pt x="45" y="48"/>
                      <a:pt x="44" y="48"/>
                    </a:cubicBezTo>
                    <a:cubicBezTo>
                      <a:pt x="41" y="48"/>
                      <a:pt x="41" y="44"/>
                      <a:pt x="40" y="42"/>
                    </a:cubicBezTo>
                    <a:cubicBezTo>
                      <a:pt x="38" y="40"/>
                      <a:pt x="37" y="37"/>
                      <a:pt x="39" y="35"/>
                    </a:cubicBezTo>
                    <a:cubicBezTo>
                      <a:pt x="40" y="34"/>
                      <a:pt x="42" y="34"/>
                      <a:pt x="42" y="33"/>
                    </a:cubicBezTo>
                    <a:cubicBezTo>
                      <a:pt x="42" y="32"/>
                      <a:pt x="42" y="31"/>
                      <a:pt x="42" y="30"/>
                    </a:cubicBezTo>
                    <a:cubicBezTo>
                      <a:pt x="42" y="27"/>
                      <a:pt x="42" y="26"/>
                      <a:pt x="45" y="25"/>
                    </a:cubicBezTo>
                    <a:cubicBezTo>
                      <a:pt x="47" y="24"/>
                      <a:pt x="48" y="24"/>
                      <a:pt x="50" y="24"/>
                    </a:cubicBezTo>
                    <a:cubicBezTo>
                      <a:pt x="51" y="24"/>
                      <a:pt x="52" y="23"/>
                      <a:pt x="53" y="22"/>
                    </a:cubicBezTo>
                    <a:cubicBezTo>
                      <a:pt x="54" y="22"/>
                      <a:pt x="59" y="23"/>
                      <a:pt x="57" y="2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2" name="Freeform 625">
                <a:extLst>
                  <a:ext uri="{FF2B5EF4-FFF2-40B4-BE49-F238E27FC236}">
                    <a16:creationId xmlns:a16="http://schemas.microsoft.com/office/drawing/2014/main" id="{9E34FC9B-7481-C340-990A-5976C5DBAC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8782" y="9867685"/>
                <a:ext cx="407642" cy="1984597"/>
              </a:xfrm>
              <a:custGeom>
                <a:avLst/>
                <a:gdLst>
                  <a:gd name="T0" fmla="*/ 38 w 44"/>
                  <a:gd name="T1" fmla="*/ 20 h 212"/>
                  <a:gd name="T2" fmla="*/ 36 w 44"/>
                  <a:gd name="T3" fmla="*/ 12 h 212"/>
                  <a:gd name="T4" fmla="*/ 34 w 44"/>
                  <a:gd name="T5" fmla="*/ 5 h 212"/>
                  <a:gd name="T6" fmla="*/ 30 w 44"/>
                  <a:gd name="T7" fmla="*/ 3 h 212"/>
                  <a:gd name="T8" fmla="*/ 28 w 44"/>
                  <a:gd name="T9" fmla="*/ 15 h 212"/>
                  <a:gd name="T10" fmla="*/ 26 w 44"/>
                  <a:gd name="T11" fmla="*/ 31 h 212"/>
                  <a:gd name="T12" fmla="*/ 23 w 44"/>
                  <a:gd name="T13" fmla="*/ 56 h 212"/>
                  <a:gd name="T14" fmla="*/ 21 w 44"/>
                  <a:gd name="T15" fmla="*/ 68 h 212"/>
                  <a:gd name="T16" fmla="*/ 21 w 44"/>
                  <a:gd name="T17" fmla="*/ 80 h 212"/>
                  <a:gd name="T18" fmla="*/ 20 w 44"/>
                  <a:gd name="T19" fmla="*/ 88 h 212"/>
                  <a:gd name="T20" fmla="*/ 11 w 44"/>
                  <a:gd name="T21" fmla="*/ 110 h 212"/>
                  <a:gd name="T22" fmla="*/ 10 w 44"/>
                  <a:gd name="T23" fmla="*/ 132 h 212"/>
                  <a:gd name="T24" fmla="*/ 17 w 44"/>
                  <a:gd name="T25" fmla="*/ 133 h 212"/>
                  <a:gd name="T26" fmla="*/ 16 w 44"/>
                  <a:gd name="T27" fmla="*/ 136 h 212"/>
                  <a:gd name="T28" fmla="*/ 14 w 44"/>
                  <a:gd name="T29" fmla="*/ 145 h 212"/>
                  <a:gd name="T30" fmla="*/ 15 w 44"/>
                  <a:gd name="T31" fmla="*/ 150 h 212"/>
                  <a:gd name="T32" fmla="*/ 13 w 44"/>
                  <a:gd name="T33" fmla="*/ 152 h 212"/>
                  <a:gd name="T34" fmla="*/ 11 w 44"/>
                  <a:gd name="T35" fmla="*/ 158 h 212"/>
                  <a:gd name="T36" fmla="*/ 8 w 44"/>
                  <a:gd name="T37" fmla="*/ 159 h 212"/>
                  <a:gd name="T38" fmla="*/ 4 w 44"/>
                  <a:gd name="T39" fmla="*/ 159 h 212"/>
                  <a:gd name="T40" fmla="*/ 0 w 44"/>
                  <a:gd name="T41" fmla="*/ 164 h 212"/>
                  <a:gd name="T42" fmla="*/ 2 w 44"/>
                  <a:gd name="T43" fmla="*/ 163 h 212"/>
                  <a:gd name="T44" fmla="*/ 7 w 44"/>
                  <a:gd name="T45" fmla="*/ 171 h 212"/>
                  <a:gd name="T46" fmla="*/ 11 w 44"/>
                  <a:gd name="T47" fmla="*/ 173 h 212"/>
                  <a:gd name="T48" fmla="*/ 7 w 44"/>
                  <a:gd name="T49" fmla="*/ 174 h 212"/>
                  <a:gd name="T50" fmla="*/ 7 w 44"/>
                  <a:gd name="T51" fmla="*/ 179 h 212"/>
                  <a:gd name="T52" fmla="*/ 9 w 44"/>
                  <a:gd name="T53" fmla="*/ 182 h 212"/>
                  <a:gd name="T54" fmla="*/ 9 w 44"/>
                  <a:gd name="T55" fmla="*/ 185 h 212"/>
                  <a:gd name="T56" fmla="*/ 7 w 44"/>
                  <a:gd name="T57" fmla="*/ 187 h 212"/>
                  <a:gd name="T58" fmla="*/ 10 w 44"/>
                  <a:gd name="T59" fmla="*/ 190 h 212"/>
                  <a:gd name="T60" fmla="*/ 8 w 44"/>
                  <a:gd name="T61" fmla="*/ 193 h 212"/>
                  <a:gd name="T62" fmla="*/ 11 w 44"/>
                  <a:gd name="T63" fmla="*/ 194 h 212"/>
                  <a:gd name="T64" fmla="*/ 11 w 44"/>
                  <a:gd name="T65" fmla="*/ 198 h 212"/>
                  <a:gd name="T66" fmla="*/ 15 w 44"/>
                  <a:gd name="T67" fmla="*/ 197 h 212"/>
                  <a:gd name="T68" fmla="*/ 15 w 44"/>
                  <a:gd name="T69" fmla="*/ 197 h 212"/>
                  <a:gd name="T70" fmla="*/ 16 w 44"/>
                  <a:gd name="T71" fmla="*/ 198 h 212"/>
                  <a:gd name="T72" fmla="*/ 18 w 44"/>
                  <a:gd name="T73" fmla="*/ 202 h 212"/>
                  <a:gd name="T74" fmla="*/ 16 w 44"/>
                  <a:gd name="T75" fmla="*/ 207 h 212"/>
                  <a:gd name="T76" fmla="*/ 18 w 44"/>
                  <a:gd name="T77" fmla="*/ 209 h 212"/>
                  <a:gd name="T78" fmla="*/ 25 w 44"/>
                  <a:gd name="T79" fmla="*/ 204 h 212"/>
                  <a:gd name="T80" fmla="*/ 26 w 44"/>
                  <a:gd name="T81" fmla="*/ 199 h 212"/>
                  <a:gd name="T82" fmla="*/ 17 w 44"/>
                  <a:gd name="T83" fmla="*/ 192 h 212"/>
                  <a:gd name="T84" fmla="*/ 12 w 44"/>
                  <a:gd name="T85" fmla="*/ 185 h 212"/>
                  <a:gd name="T86" fmla="*/ 15 w 44"/>
                  <a:gd name="T87" fmla="*/ 177 h 212"/>
                  <a:gd name="T88" fmla="*/ 17 w 44"/>
                  <a:gd name="T89" fmla="*/ 169 h 212"/>
                  <a:gd name="T90" fmla="*/ 21 w 44"/>
                  <a:gd name="T91" fmla="*/ 158 h 212"/>
                  <a:gd name="T92" fmla="*/ 21 w 44"/>
                  <a:gd name="T93" fmla="*/ 152 h 212"/>
                  <a:gd name="T94" fmla="*/ 19 w 44"/>
                  <a:gd name="T95" fmla="*/ 140 h 212"/>
                  <a:gd name="T96" fmla="*/ 23 w 44"/>
                  <a:gd name="T97" fmla="*/ 117 h 212"/>
                  <a:gd name="T98" fmla="*/ 26 w 44"/>
                  <a:gd name="T99" fmla="*/ 102 h 212"/>
                  <a:gd name="T100" fmla="*/ 29 w 44"/>
                  <a:gd name="T101" fmla="*/ 85 h 212"/>
                  <a:gd name="T102" fmla="*/ 27 w 44"/>
                  <a:gd name="T103" fmla="*/ 73 h 212"/>
                  <a:gd name="T104" fmla="*/ 30 w 44"/>
                  <a:gd name="T105" fmla="*/ 62 h 212"/>
                  <a:gd name="T106" fmla="*/ 34 w 44"/>
                  <a:gd name="T107" fmla="*/ 54 h 212"/>
                  <a:gd name="T108" fmla="*/ 36 w 44"/>
                  <a:gd name="T109" fmla="*/ 44 h 212"/>
                  <a:gd name="T110" fmla="*/ 40 w 44"/>
                  <a:gd name="T111" fmla="*/ 35 h 212"/>
                  <a:gd name="T112" fmla="*/ 40 w 44"/>
                  <a:gd name="T113" fmla="*/ 2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4" h="212">
                    <a:moveTo>
                      <a:pt x="40" y="28"/>
                    </a:moveTo>
                    <a:cubicBezTo>
                      <a:pt x="38" y="27"/>
                      <a:pt x="40" y="22"/>
                      <a:pt x="38" y="20"/>
                    </a:cubicBezTo>
                    <a:cubicBezTo>
                      <a:pt x="37" y="19"/>
                      <a:pt x="35" y="16"/>
                      <a:pt x="36" y="14"/>
                    </a:cubicBezTo>
                    <a:cubicBezTo>
                      <a:pt x="38" y="13"/>
                      <a:pt x="35" y="13"/>
                      <a:pt x="36" y="12"/>
                    </a:cubicBezTo>
                    <a:cubicBezTo>
                      <a:pt x="37" y="11"/>
                      <a:pt x="36" y="10"/>
                      <a:pt x="35" y="9"/>
                    </a:cubicBezTo>
                    <a:cubicBezTo>
                      <a:pt x="34" y="8"/>
                      <a:pt x="34" y="7"/>
                      <a:pt x="34" y="5"/>
                    </a:cubicBezTo>
                    <a:cubicBezTo>
                      <a:pt x="34" y="3"/>
                      <a:pt x="33" y="2"/>
                      <a:pt x="32" y="0"/>
                    </a:cubicBezTo>
                    <a:cubicBezTo>
                      <a:pt x="31" y="1"/>
                      <a:pt x="30" y="2"/>
                      <a:pt x="30" y="3"/>
                    </a:cubicBezTo>
                    <a:cubicBezTo>
                      <a:pt x="29" y="5"/>
                      <a:pt x="27" y="4"/>
                      <a:pt x="28" y="6"/>
                    </a:cubicBezTo>
                    <a:cubicBezTo>
                      <a:pt x="28" y="9"/>
                      <a:pt x="28" y="12"/>
                      <a:pt x="28" y="15"/>
                    </a:cubicBezTo>
                    <a:cubicBezTo>
                      <a:pt x="28" y="19"/>
                      <a:pt x="29" y="24"/>
                      <a:pt x="28" y="28"/>
                    </a:cubicBezTo>
                    <a:cubicBezTo>
                      <a:pt x="27" y="29"/>
                      <a:pt x="26" y="30"/>
                      <a:pt x="26" y="31"/>
                    </a:cubicBezTo>
                    <a:cubicBezTo>
                      <a:pt x="26" y="33"/>
                      <a:pt x="27" y="35"/>
                      <a:pt x="27" y="37"/>
                    </a:cubicBezTo>
                    <a:cubicBezTo>
                      <a:pt x="27" y="43"/>
                      <a:pt x="25" y="50"/>
                      <a:pt x="23" y="56"/>
                    </a:cubicBezTo>
                    <a:cubicBezTo>
                      <a:pt x="22" y="59"/>
                      <a:pt x="22" y="61"/>
                      <a:pt x="23" y="64"/>
                    </a:cubicBezTo>
                    <a:cubicBezTo>
                      <a:pt x="23" y="66"/>
                      <a:pt x="23" y="67"/>
                      <a:pt x="21" y="68"/>
                    </a:cubicBezTo>
                    <a:cubicBezTo>
                      <a:pt x="20" y="69"/>
                      <a:pt x="21" y="70"/>
                      <a:pt x="21" y="71"/>
                    </a:cubicBezTo>
                    <a:cubicBezTo>
                      <a:pt x="21" y="74"/>
                      <a:pt x="21" y="77"/>
                      <a:pt x="21" y="80"/>
                    </a:cubicBezTo>
                    <a:cubicBezTo>
                      <a:pt x="21" y="81"/>
                      <a:pt x="21" y="83"/>
                      <a:pt x="21" y="84"/>
                    </a:cubicBezTo>
                    <a:cubicBezTo>
                      <a:pt x="20" y="85"/>
                      <a:pt x="21" y="87"/>
                      <a:pt x="20" y="88"/>
                    </a:cubicBezTo>
                    <a:cubicBezTo>
                      <a:pt x="18" y="93"/>
                      <a:pt x="16" y="98"/>
                      <a:pt x="14" y="103"/>
                    </a:cubicBezTo>
                    <a:cubicBezTo>
                      <a:pt x="13" y="106"/>
                      <a:pt x="10" y="107"/>
                      <a:pt x="11" y="110"/>
                    </a:cubicBezTo>
                    <a:cubicBezTo>
                      <a:pt x="12" y="113"/>
                      <a:pt x="14" y="118"/>
                      <a:pt x="12" y="122"/>
                    </a:cubicBezTo>
                    <a:cubicBezTo>
                      <a:pt x="10" y="124"/>
                      <a:pt x="8" y="129"/>
                      <a:pt x="10" y="132"/>
                    </a:cubicBezTo>
                    <a:cubicBezTo>
                      <a:pt x="11" y="134"/>
                      <a:pt x="12" y="134"/>
                      <a:pt x="13" y="133"/>
                    </a:cubicBezTo>
                    <a:cubicBezTo>
                      <a:pt x="14" y="132"/>
                      <a:pt x="18" y="132"/>
                      <a:pt x="17" y="133"/>
                    </a:cubicBezTo>
                    <a:cubicBezTo>
                      <a:pt x="17" y="133"/>
                      <a:pt x="16" y="133"/>
                      <a:pt x="15" y="134"/>
                    </a:cubicBezTo>
                    <a:cubicBezTo>
                      <a:pt x="15" y="135"/>
                      <a:pt x="15" y="135"/>
                      <a:pt x="16" y="136"/>
                    </a:cubicBezTo>
                    <a:cubicBezTo>
                      <a:pt x="16" y="136"/>
                      <a:pt x="15" y="137"/>
                      <a:pt x="15" y="137"/>
                    </a:cubicBezTo>
                    <a:cubicBezTo>
                      <a:pt x="14" y="139"/>
                      <a:pt x="13" y="143"/>
                      <a:pt x="14" y="145"/>
                    </a:cubicBezTo>
                    <a:cubicBezTo>
                      <a:pt x="14" y="146"/>
                      <a:pt x="14" y="146"/>
                      <a:pt x="13" y="148"/>
                    </a:cubicBezTo>
                    <a:cubicBezTo>
                      <a:pt x="12" y="149"/>
                      <a:pt x="14" y="149"/>
                      <a:pt x="15" y="150"/>
                    </a:cubicBezTo>
                    <a:cubicBezTo>
                      <a:pt x="15" y="150"/>
                      <a:pt x="15" y="150"/>
                      <a:pt x="14" y="151"/>
                    </a:cubicBezTo>
                    <a:cubicBezTo>
                      <a:pt x="13" y="151"/>
                      <a:pt x="11" y="152"/>
                      <a:pt x="13" y="152"/>
                    </a:cubicBezTo>
                    <a:cubicBezTo>
                      <a:pt x="12" y="153"/>
                      <a:pt x="13" y="156"/>
                      <a:pt x="14" y="156"/>
                    </a:cubicBezTo>
                    <a:cubicBezTo>
                      <a:pt x="13" y="156"/>
                      <a:pt x="10" y="155"/>
                      <a:pt x="11" y="158"/>
                    </a:cubicBezTo>
                    <a:cubicBezTo>
                      <a:pt x="11" y="158"/>
                      <a:pt x="12" y="163"/>
                      <a:pt x="10" y="162"/>
                    </a:cubicBezTo>
                    <a:cubicBezTo>
                      <a:pt x="10" y="162"/>
                      <a:pt x="8" y="160"/>
                      <a:pt x="8" y="159"/>
                    </a:cubicBezTo>
                    <a:cubicBezTo>
                      <a:pt x="6" y="158"/>
                      <a:pt x="7" y="157"/>
                      <a:pt x="5" y="158"/>
                    </a:cubicBezTo>
                    <a:cubicBezTo>
                      <a:pt x="5" y="158"/>
                      <a:pt x="4" y="159"/>
                      <a:pt x="4" y="159"/>
                    </a:cubicBezTo>
                    <a:cubicBezTo>
                      <a:pt x="4" y="160"/>
                      <a:pt x="5" y="160"/>
                      <a:pt x="4" y="161"/>
                    </a:cubicBezTo>
                    <a:cubicBezTo>
                      <a:pt x="4" y="162"/>
                      <a:pt x="0" y="162"/>
                      <a:pt x="0" y="164"/>
                    </a:cubicBezTo>
                    <a:cubicBezTo>
                      <a:pt x="0" y="164"/>
                      <a:pt x="1" y="165"/>
                      <a:pt x="2" y="165"/>
                    </a:cubicBezTo>
                    <a:cubicBezTo>
                      <a:pt x="2" y="165"/>
                      <a:pt x="1" y="164"/>
                      <a:pt x="2" y="163"/>
                    </a:cubicBezTo>
                    <a:cubicBezTo>
                      <a:pt x="2" y="163"/>
                      <a:pt x="5" y="165"/>
                      <a:pt x="7" y="164"/>
                    </a:cubicBezTo>
                    <a:cubicBezTo>
                      <a:pt x="11" y="163"/>
                      <a:pt x="5" y="170"/>
                      <a:pt x="7" y="171"/>
                    </a:cubicBezTo>
                    <a:cubicBezTo>
                      <a:pt x="8" y="171"/>
                      <a:pt x="10" y="170"/>
                      <a:pt x="11" y="171"/>
                    </a:cubicBezTo>
                    <a:cubicBezTo>
                      <a:pt x="12" y="171"/>
                      <a:pt x="12" y="174"/>
                      <a:pt x="11" y="173"/>
                    </a:cubicBezTo>
                    <a:cubicBezTo>
                      <a:pt x="11" y="173"/>
                      <a:pt x="8" y="171"/>
                      <a:pt x="8" y="172"/>
                    </a:cubicBezTo>
                    <a:cubicBezTo>
                      <a:pt x="7" y="173"/>
                      <a:pt x="6" y="173"/>
                      <a:pt x="7" y="174"/>
                    </a:cubicBezTo>
                    <a:cubicBezTo>
                      <a:pt x="7" y="174"/>
                      <a:pt x="9" y="176"/>
                      <a:pt x="8" y="176"/>
                    </a:cubicBezTo>
                    <a:cubicBezTo>
                      <a:pt x="7" y="176"/>
                      <a:pt x="7" y="179"/>
                      <a:pt x="7" y="179"/>
                    </a:cubicBezTo>
                    <a:cubicBezTo>
                      <a:pt x="6" y="182"/>
                      <a:pt x="9" y="178"/>
                      <a:pt x="9" y="178"/>
                    </a:cubicBezTo>
                    <a:cubicBezTo>
                      <a:pt x="9" y="178"/>
                      <a:pt x="8" y="183"/>
                      <a:pt x="9" y="182"/>
                    </a:cubicBezTo>
                    <a:cubicBezTo>
                      <a:pt x="9" y="182"/>
                      <a:pt x="8" y="182"/>
                      <a:pt x="8" y="183"/>
                    </a:cubicBezTo>
                    <a:cubicBezTo>
                      <a:pt x="7" y="184"/>
                      <a:pt x="8" y="184"/>
                      <a:pt x="9" y="185"/>
                    </a:cubicBezTo>
                    <a:cubicBezTo>
                      <a:pt x="9" y="185"/>
                      <a:pt x="7" y="186"/>
                      <a:pt x="7" y="186"/>
                    </a:cubicBezTo>
                    <a:cubicBezTo>
                      <a:pt x="6" y="186"/>
                      <a:pt x="7" y="186"/>
                      <a:pt x="7" y="187"/>
                    </a:cubicBezTo>
                    <a:cubicBezTo>
                      <a:pt x="6" y="189"/>
                      <a:pt x="10" y="189"/>
                      <a:pt x="10" y="188"/>
                    </a:cubicBezTo>
                    <a:cubicBezTo>
                      <a:pt x="10" y="189"/>
                      <a:pt x="9" y="189"/>
                      <a:pt x="10" y="190"/>
                    </a:cubicBezTo>
                    <a:cubicBezTo>
                      <a:pt x="10" y="190"/>
                      <a:pt x="10" y="190"/>
                      <a:pt x="10" y="190"/>
                    </a:cubicBezTo>
                    <a:cubicBezTo>
                      <a:pt x="10" y="191"/>
                      <a:pt x="8" y="192"/>
                      <a:pt x="8" y="193"/>
                    </a:cubicBezTo>
                    <a:cubicBezTo>
                      <a:pt x="7" y="195"/>
                      <a:pt x="10" y="192"/>
                      <a:pt x="11" y="192"/>
                    </a:cubicBezTo>
                    <a:cubicBezTo>
                      <a:pt x="10" y="193"/>
                      <a:pt x="11" y="194"/>
                      <a:pt x="11" y="194"/>
                    </a:cubicBezTo>
                    <a:cubicBezTo>
                      <a:pt x="11" y="195"/>
                      <a:pt x="8" y="196"/>
                      <a:pt x="8" y="196"/>
                    </a:cubicBezTo>
                    <a:cubicBezTo>
                      <a:pt x="10" y="197"/>
                      <a:pt x="10" y="196"/>
                      <a:pt x="11" y="198"/>
                    </a:cubicBezTo>
                    <a:cubicBezTo>
                      <a:pt x="12" y="200"/>
                      <a:pt x="14" y="195"/>
                      <a:pt x="13" y="195"/>
                    </a:cubicBezTo>
                    <a:cubicBezTo>
                      <a:pt x="14" y="195"/>
                      <a:pt x="14" y="196"/>
                      <a:pt x="15" y="197"/>
                    </a:cubicBezTo>
                    <a:cubicBezTo>
                      <a:pt x="15" y="197"/>
                      <a:pt x="15" y="195"/>
                      <a:pt x="15" y="195"/>
                    </a:cubicBezTo>
                    <a:cubicBezTo>
                      <a:pt x="15" y="195"/>
                      <a:pt x="15" y="197"/>
                      <a:pt x="15" y="197"/>
                    </a:cubicBezTo>
                    <a:cubicBezTo>
                      <a:pt x="16" y="196"/>
                      <a:pt x="16" y="195"/>
                      <a:pt x="16" y="196"/>
                    </a:cubicBezTo>
                    <a:cubicBezTo>
                      <a:pt x="17" y="196"/>
                      <a:pt x="16" y="198"/>
                      <a:pt x="16" y="198"/>
                    </a:cubicBezTo>
                    <a:cubicBezTo>
                      <a:pt x="15" y="199"/>
                      <a:pt x="17" y="199"/>
                      <a:pt x="16" y="200"/>
                    </a:cubicBezTo>
                    <a:cubicBezTo>
                      <a:pt x="15" y="202"/>
                      <a:pt x="17" y="201"/>
                      <a:pt x="18" y="202"/>
                    </a:cubicBezTo>
                    <a:cubicBezTo>
                      <a:pt x="21" y="202"/>
                      <a:pt x="24" y="204"/>
                      <a:pt x="21" y="206"/>
                    </a:cubicBezTo>
                    <a:cubicBezTo>
                      <a:pt x="20" y="207"/>
                      <a:pt x="17" y="206"/>
                      <a:pt x="16" y="207"/>
                    </a:cubicBezTo>
                    <a:cubicBezTo>
                      <a:pt x="15" y="209"/>
                      <a:pt x="18" y="208"/>
                      <a:pt x="19" y="209"/>
                    </a:cubicBezTo>
                    <a:cubicBezTo>
                      <a:pt x="18" y="209"/>
                      <a:pt x="18" y="209"/>
                      <a:pt x="18" y="209"/>
                    </a:cubicBezTo>
                    <a:cubicBezTo>
                      <a:pt x="18" y="209"/>
                      <a:pt x="22" y="212"/>
                      <a:pt x="24" y="210"/>
                    </a:cubicBezTo>
                    <a:cubicBezTo>
                      <a:pt x="25" y="208"/>
                      <a:pt x="23" y="206"/>
                      <a:pt x="25" y="204"/>
                    </a:cubicBezTo>
                    <a:cubicBezTo>
                      <a:pt x="26" y="202"/>
                      <a:pt x="29" y="202"/>
                      <a:pt x="30" y="202"/>
                    </a:cubicBezTo>
                    <a:cubicBezTo>
                      <a:pt x="35" y="199"/>
                      <a:pt x="28" y="199"/>
                      <a:pt x="26" y="199"/>
                    </a:cubicBezTo>
                    <a:cubicBezTo>
                      <a:pt x="24" y="199"/>
                      <a:pt x="21" y="199"/>
                      <a:pt x="19" y="198"/>
                    </a:cubicBezTo>
                    <a:cubicBezTo>
                      <a:pt x="17" y="196"/>
                      <a:pt x="17" y="196"/>
                      <a:pt x="17" y="192"/>
                    </a:cubicBezTo>
                    <a:cubicBezTo>
                      <a:pt x="17" y="188"/>
                      <a:pt x="16" y="191"/>
                      <a:pt x="13" y="189"/>
                    </a:cubicBezTo>
                    <a:cubicBezTo>
                      <a:pt x="12" y="189"/>
                      <a:pt x="12" y="186"/>
                      <a:pt x="12" y="185"/>
                    </a:cubicBezTo>
                    <a:cubicBezTo>
                      <a:pt x="11" y="183"/>
                      <a:pt x="11" y="180"/>
                      <a:pt x="13" y="179"/>
                    </a:cubicBezTo>
                    <a:cubicBezTo>
                      <a:pt x="14" y="178"/>
                      <a:pt x="14" y="178"/>
                      <a:pt x="15" y="177"/>
                    </a:cubicBezTo>
                    <a:cubicBezTo>
                      <a:pt x="15" y="176"/>
                      <a:pt x="16" y="175"/>
                      <a:pt x="17" y="175"/>
                    </a:cubicBezTo>
                    <a:cubicBezTo>
                      <a:pt x="18" y="174"/>
                      <a:pt x="16" y="171"/>
                      <a:pt x="17" y="169"/>
                    </a:cubicBezTo>
                    <a:cubicBezTo>
                      <a:pt x="17" y="168"/>
                      <a:pt x="19" y="167"/>
                      <a:pt x="20" y="165"/>
                    </a:cubicBezTo>
                    <a:cubicBezTo>
                      <a:pt x="20" y="163"/>
                      <a:pt x="20" y="160"/>
                      <a:pt x="21" y="158"/>
                    </a:cubicBezTo>
                    <a:cubicBezTo>
                      <a:pt x="21" y="156"/>
                      <a:pt x="23" y="156"/>
                      <a:pt x="21" y="154"/>
                    </a:cubicBezTo>
                    <a:cubicBezTo>
                      <a:pt x="20" y="153"/>
                      <a:pt x="17" y="153"/>
                      <a:pt x="21" y="152"/>
                    </a:cubicBezTo>
                    <a:cubicBezTo>
                      <a:pt x="26" y="151"/>
                      <a:pt x="20" y="151"/>
                      <a:pt x="19" y="149"/>
                    </a:cubicBezTo>
                    <a:cubicBezTo>
                      <a:pt x="19" y="146"/>
                      <a:pt x="19" y="142"/>
                      <a:pt x="19" y="140"/>
                    </a:cubicBezTo>
                    <a:cubicBezTo>
                      <a:pt x="19" y="136"/>
                      <a:pt x="19" y="131"/>
                      <a:pt x="19" y="127"/>
                    </a:cubicBezTo>
                    <a:cubicBezTo>
                      <a:pt x="20" y="124"/>
                      <a:pt x="21" y="119"/>
                      <a:pt x="23" y="117"/>
                    </a:cubicBezTo>
                    <a:cubicBezTo>
                      <a:pt x="26" y="114"/>
                      <a:pt x="23" y="109"/>
                      <a:pt x="23" y="106"/>
                    </a:cubicBezTo>
                    <a:cubicBezTo>
                      <a:pt x="23" y="104"/>
                      <a:pt x="24" y="103"/>
                      <a:pt x="26" y="102"/>
                    </a:cubicBezTo>
                    <a:cubicBezTo>
                      <a:pt x="28" y="100"/>
                      <a:pt x="27" y="99"/>
                      <a:pt x="27" y="96"/>
                    </a:cubicBezTo>
                    <a:cubicBezTo>
                      <a:pt x="27" y="92"/>
                      <a:pt x="30" y="89"/>
                      <a:pt x="29" y="85"/>
                    </a:cubicBezTo>
                    <a:cubicBezTo>
                      <a:pt x="29" y="82"/>
                      <a:pt x="28" y="79"/>
                      <a:pt x="27" y="76"/>
                    </a:cubicBezTo>
                    <a:cubicBezTo>
                      <a:pt x="27" y="75"/>
                      <a:pt x="26" y="74"/>
                      <a:pt x="27" y="73"/>
                    </a:cubicBezTo>
                    <a:cubicBezTo>
                      <a:pt x="28" y="72"/>
                      <a:pt x="29" y="68"/>
                      <a:pt x="29" y="67"/>
                    </a:cubicBezTo>
                    <a:cubicBezTo>
                      <a:pt x="29" y="66"/>
                      <a:pt x="28" y="64"/>
                      <a:pt x="30" y="62"/>
                    </a:cubicBezTo>
                    <a:cubicBezTo>
                      <a:pt x="31" y="61"/>
                      <a:pt x="30" y="59"/>
                      <a:pt x="31" y="58"/>
                    </a:cubicBezTo>
                    <a:cubicBezTo>
                      <a:pt x="31" y="56"/>
                      <a:pt x="33" y="55"/>
                      <a:pt x="34" y="54"/>
                    </a:cubicBezTo>
                    <a:cubicBezTo>
                      <a:pt x="34" y="53"/>
                      <a:pt x="37" y="50"/>
                      <a:pt x="37" y="49"/>
                    </a:cubicBezTo>
                    <a:cubicBezTo>
                      <a:pt x="37" y="48"/>
                      <a:pt x="36" y="46"/>
                      <a:pt x="36" y="44"/>
                    </a:cubicBezTo>
                    <a:cubicBezTo>
                      <a:pt x="36" y="42"/>
                      <a:pt x="36" y="41"/>
                      <a:pt x="36" y="39"/>
                    </a:cubicBezTo>
                    <a:cubicBezTo>
                      <a:pt x="36" y="36"/>
                      <a:pt x="37" y="36"/>
                      <a:pt x="40" y="35"/>
                    </a:cubicBezTo>
                    <a:cubicBezTo>
                      <a:pt x="44" y="34"/>
                      <a:pt x="44" y="32"/>
                      <a:pt x="44" y="28"/>
                    </a:cubicBezTo>
                    <a:cubicBezTo>
                      <a:pt x="43" y="29"/>
                      <a:pt x="41" y="29"/>
                      <a:pt x="40" y="28"/>
                    </a:cubicBezTo>
                    <a:cubicBezTo>
                      <a:pt x="40" y="28"/>
                      <a:pt x="40" y="29"/>
                      <a:pt x="40" y="2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3" name="Freeform 626">
                <a:extLst>
                  <a:ext uri="{FF2B5EF4-FFF2-40B4-BE49-F238E27FC236}">
                    <a16:creationId xmlns:a16="http://schemas.microsoft.com/office/drawing/2014/main" id="{EE995640-EBD1-1F42-BBE8-BAE6D4F361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5851" y="9485418"/>
                <a:ext cx="598727" cy="653038"/>
              </a:xfrm>
              <a:custGeom>
                <a:avLst/>
                <a:gdLst>
                  <a:gd name="T0" fmla="*/ 61 w 64"/>
                  <a:gd name="T1" fmla="*/ 42 h 70"/>
                  <a:gd name="T2" fmla="*/ 58 w 64"/>
                  <a:gd name="T3" fmla="*/ 35 h 70"/>
                  <a:gd name="T4" fmla="*/ 50 w 64"/>
                  <a:gd name="T5" fmla="*/ 35 h 70"/>
                  <a:gd name="T6" fmla="*/ 49 w 64"/>
                  <a:gd name="T7" fmla="*/ 33 h 70"/>
                  <a:gd name="T8" fmla="*/ 47 w 64"/>
                  <a:gd name="T9" fmla="*/ 30 h 70"/>
                  <a:gd name="T10" fmla="*/ 48 w 64"/>
                  <a:gd name="T11" fmla="*/ 28 h 70"/>
                  <a:gd name="T12" fmla="*/ 47 w 64"/>
                  <a:gd name="T13" fmla="*/ 26 h 70"/>
                  <a:gd name="T14" fmla="*/ 47 w 64"/>
                  <a:gd name="T15" fmla="*/ 23 h 70"/>
                  <a:gd name="T16" fmla="*/ 41 w 64"/>
                  <a:gd name="T17" fmla="*/ 21 h 70"/>
                  <a:gd name="T18" fmla="*/ 37 w 64"/>
                  <a:gd name="T19" fmla="*/ 18 h 70"/>
                  <a:gd name="T20" fmla="*/ 33 w 64"/>
                  <a:gd name="T21" fmla="*/ 16 h 70"/>
                  <a:gd name="T22" fmla="*/ 29 w 64"/>
                  <a:gd name="T23" fmla="*/ 16 h 70"/>
                  <a:gd name="T24" fmla="*/ 23 w 64"/>
                  <a:gd name="T25" fmla="*/ 9 h 70"/>
                  <a:gd name="T26" fmla="*/ 23 w 64"/>
                  <a:gd name="T27" fmla="*/ 6 h 70"/>
                  <a:gd name="T28" fmla="*/ 23 w 64"/>
                  <a:gd name="T29" fmla="*/ 4 h 70"/>
                  <a:gd name="T30" fmla="*/ 18 w 64"/>
                  <a:gd name="T31" fmla="*/ 3 h 70"/>
                  <a:gd name="T32" fmla="*/ 10 w 64"/>
                  <a:gd name="T33" fmla="*/ 6 h 70"/>
                  <a:gd name="T34" fmla="*/ 7 w 64"/>
                  <a:gd name="T35" fmla="*/ 9 h 70"/>
                  <a:gd name="T36" fmla="*/ 2 w 64"/>
                  <a:gd name="T37" fmla="*/ 8 h 70"/>
                  <a:gd name="T38" fmla="*/ 6 w 64"/>
                  <a:gd name="T39" fmla="*/ 16 h 70"/>
                  <a:gd name="T40" fmla="*/ 5 w 64"/>
                  <a:gd name="T41" fmla="*/ 23 h 70"/>
                  <a:gd name="T42" fmla="*/ 4 w 64"/>
                  <a:gd name="T43" fmla="*/ 27 h 70"/>
                  <a:gd name="T44" fmla="*/ 3 w 64"/>
                  <a:gd name="T45" fmla="*/ 31 h 70"/>
                  <a:gd name="T46" fmla="*/ 5 w 64"/>
                  <a:gd name="T47" fmla="*/ 35 h 70"/>
                  <a:gd name="T48" fmla="*/ 3 w 64"/>
                  <a:gd name="T49" fmla="*/ 38 h 70"/>
                  <a:gd name="T50" fmla="*/ 4 w 64"/>
                  <a:gd name="T51" fmla="*/ 46 h 70"/>
                  <a:gd name="T52" fmla="*/ 4 w 64"/>
                  <a:gd name="T53" fmla="*/ 49 h 70"/>
                  <a:gd name="T54" fmla="*/ 7 w 64"/>
                  <a:gd name="T55" fmla="*/ 52 h 70"/>
                  <a:gd name="T56" fmla="*/ 7 w 64"/>
                  <a:gd name="T57" fmla="*/ 54 h 70"/>
                  <a:gd name="T58" fmla="*/ 6 w 64"/>
                  <a:gd name="T59" fmla="*/ 56 h 70"/>
                  <a:gd name="T60" fmla="*/ 9 w 64"/>
                  <a:gd name="T61" fmla="*/ 63 h 70"/>
                  <a:gd name="T62" fmla="*/ 13 w 64"/>
                  <a:gd name="T63" fmla="*/ 69 h 70"/>
                  <a:gd name="T64" fmla="*/ 14 w 64"/>
                  <a:gd name="T65" fmla="*/ 67 h 70"/>
                  <a:gd name="T66" fmla="*/ 17 w 64"/>
                  <a:gd name="T67" fmla="*/ 65 h 70"/>
                  <a:gd name="T68" fmla="*/ 20 w 64"/>
                  <a:gd name="T69" fmla="*/ 65 h 70"/>
                  <a:gd name="T70" fmla="*/ 25 w 64"/>
                  <a:gd name="T71" fmla="*/ 65 h 70"/>
                  <a:gd name="T72" fmla="*/ 28 w 64"/>
                  <a:gd name="T73" fmla="*/ 68 h 70"/>
                  <a:gd name="T74" fmla="*/ 31 w 64"/>
                  <a:gd name="T75" fmla="*/ 65 h 70"/>
                  <a:gd name="T76" fmla="*/ 37 w 64"/>
                  <a:gd name="T77" fmla="*/ 64 h 70"/>
                  <a:gd name="T78" fmla="*/ 44 w 64"/>
                  <a:gd name="T79" fmla="*/ 52 h 70"/>
                  <a:gd name="T80" fmla="*/ 52 w 64"/>
                  <a:gd name="T81" fmla="*/ 51 h 70"/>
                  <a:gd name="T82" fmla="*/ 59 w 64"/>
                  <a:gd name="T83" fmla="*/ 54 h 70"/>
                  <a:gd name="T84" fmla="*/ 61 w 64"/>
                  <a:gd name="T85" fmla="*/ 42 h 70"/>
                  <a:gd name="T86" fmla="*/ 61 w 64"/>
                  <a:gd name="T87" fmla="*/ 4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4" h="70">
                    <a:moveTo>
                      <a:pt x="61" y="42"/>
                    </a:moveTo>
                    <a:cubicBezTo>
                      <a:pt x="57" y="40"/>
                      <a:pt x="58" y="39"/>
                      <a:pt x="58" y="35"/>
                    </a:cubicBezTo>
                    <a:cubicBezTo>
                      <a:pt x="55" y="35"/>
                      <a:pt x="52" y="35"/>
                      <a:pt x="50" y="35"/>
                    </a:cubicBezTo>
                    <a:cubicBezTo>
                      <a:pt x="48" y="35"/>
                      <a:pt x="49" y="34"/>
                      <a:pt x="49" y="33"/>
                    </a:cubicBezTo>
                    <a:cubicBezTo>
                      <a:pt x="49" y="32"/>
                      <a:pt x="48" y="30"/>
                      <a:pt x="47" y="30"/>
                    </a:cubicBezTo>
                    <a:cubicBezTo>
                      <a:pt x="47" y="29"/>
                      <a:pt x="48" y="29"/>
                      <a:pt x="48" y="28"/>
                    </a:cubicBezTo>
                    <a:cubicBezTo>
                      <a:pt x="49" y="27"/>
                      <a:pt x="48" y="26"/>
                      <a:pt x="47" y="26"/>
                    </a:cubicBezTo>
                    <a:cubicBezTo>
                      <a:pt x="47" y="25"/>
                      <a:pt x="48" y="24"/>
                      <a:pt x="47" y="23"/>
                    </a:cubicBezTo>
                    <a:cubicBezTo>
                      <a:pt x="45" y="21"/>
                      <a:pt x="43" y="21"/>
                      <a:pt x="41" y="21"/>
                    </a:cubicBezTo>
                    <a:cubicBezTo>
                      <a:pt x="40" y="21"/>
                      <a:pt x="38" y="19"/>
                      <a:pt x="37" y="18"/>
                    </a:cubicBezTo>
                    <a:cubicBezTo>
                      <a:pt x="35" y="18"/>
                      <a:pt x="34" y="16"/>
                      <a:pt x="33" y="16"/>
                    </a:cubicBezTo>
                    <a:cubicBezTo>
                      <a:pt x="31" y="16"/>
                      <a:pt x="30" y="16"/>
                      <a:pt x="29" y="16"/>
                    </a:cubicBezTo>
                    <a:cubicBezTo>
                      <a:pt x="27" y="16"/>
                      <a:pt x="23" y="11"/>
                      <a:pt x="23" y="9"/>
                    </a:cubicBezTo>
                    <a:cubicBezTo>
                      <a:pt x="23" y="8"/>
                      <a:pt x="23" y="7"/>
                      <a:pt x="23" y="6"/>
                    </a:cubicBezTo>
                    <a:cubicBezTo>
                      <a:pt x="23" y="5"/>
                      <a:pt x="23" y="5"/>
                      <a:pt x="23" y="4"/>
                    </a:cubicBezTo>
                    <a:cubicBezTo>
                      <a:pt x="23" y="0"/>
                      <a:pt x="21" y="2"/>
                      <a:pt x="18" y="3"/>
                    </a:cubicBezTo>
                    <a:cubicBezTo>
                      <a:pt x="15" y="3"/>
                      <a:pt x="13" y="6"/>
                      <a:pt x="10" y="6"/>
                    </a:cubicBezTo>
                    <a:cubicBezTo>
                      <a:pt x="8" y="6"/>
                      <a:pt x="8" y="8"/>
                      <a:pt x="7" y="9"/>
                    </a:cubicBezTo>
                    <a:cubicBezTo>
                      <a:pt x="6" y="9"/>
                      <a:pt x="3" y="8"/>
                      <a:pt x="2" y="8"/>
                    </a:cubicBezTo>
                    <a:cubicBezTo>
                      <a:pt x="4" y="9"/>
                      <a:pt x="5" y="14"/>
                      <a:pt x="6" y="16"/>
                    </a:cubicBezTo>
                    <a:cubicBezTo>
                      <a:pt x="4" y="17"/>
                      <a:pt x="5" y="21"/>
                      <a:pt x="5" y="23"/>
                    </a:cubicBezTo>
                    <a:cubicBezTo>
                      <a:pt x="5" y="25"/>
                      <a:pt x="5" y="26"/>
                      <a:pt x="4" y="27"/>
                    </a:cubicBezTo>
                    <a:cubicBezTo>
                      <a:pt x="3" y="28"/>
                      <a:pt x="3" y="30"/>
                      <a:pt x="3" y="31"/>
                    </a:cubicBezTo>
                    <a:cubicBezTo>
                      <a:pt x="2" y="33"/>
                      <a:pt x="5" y="33"/>
                      <a:pt x="5" y="35"/>
                    </a:cubicBezTo>
                    <a:cubicBezTo>
                      <a:pt x="5" y="36"/>
                      <a:pt x="3" y="37"/>
                      <a:pt x="3" y="38"/>
                    </a:cubicBezTo>
                    <a:cubicBezTo>
                      <a:pt x="0" y="41"/>
                      <a:pt x="4" y="42"/>
                      <a:pt x="4" y="46"/>
                    </a:cubicBezTo>
                    <a:cubicBezTo>
                      <a:pt x="4" y="47"/>
                      <a:pt x="4" y="48"/>
                      <a:pt x="4" y="49"/>
                    </a:cubicBezTo>
                    <a:cubicBezTo>
                      <a:pt x="5" y="50"/>
                      <a:pt x="6" y="51"/>
                      <a:pt x="7" y="52"/>
                    </a:cubicBezTo>
                    <a:cubicBezTo>
                      <a:pt x="7" y="53"/>
                      <a:pt x="5" y="53"/>
                      <a:pt x="7" y="54"/>
                    </a:cubicBezTo>
                    <a:cubicBezTo>
                      <a:pt x="7" y="54"/>
                      <a:pt x="6" y="56"/>
                      <a:pt x="6" y="56"/>
                    </a:cubicBezTo>
                    <a:cubicBezTo>
                      <a:pt x="6" y="59"/>
                      <a:pt x="9" y="61"/>
                      <a:pt x="9" y="63"/>
                    </a:cubicBezTo>
                    <a:cubicBezTo>
                      <a:pt x="10" y="66"/>
                      <a:pt x="8" y="69"/>
                      <a:pt x="13" y="69"/>
                    </a:cubicBezTo>
                    <a:cubicBezTo>
                      <a:pt x="14" y="70"/>
                      <a:pt x="14" y="68"/>
                      <a:pt x="14" y="67"/>
                    </a:cubicBezTo>
                    <a:cubicBezTo>
                      <a:pt x="14" y="66"/>
                      <a:pt x="16" y="65"/>
                      <a:pt x="17" y="65"/>
                    </a:cubicBezTo>
                    <a:cubicBezTo>
                      <a:pt x="18" y="64"/>
                      <a:pt x="19" y="63"/>
                      <a:pt x="20" y="65"/>
                    </a:cubicBezTo>
                    <a:cubicBezTo>
                      <a:pt x="22" y="66"/>
                      <a:pt x="24" y="65"/>
                      <a:pt x="25" y="65"/>
                    </a:cubicBezTo>
                    <a:cubicBezTo>
                      <a:pt x="27" y="65"/>
                      <a:pt x="27" y="68"/>
                      <a:pt x="28" y="68"/>
                    </a:cubicBezTo>
                    <a:cubicBezTo>
                      <a:pt x="29" y="68"/>
                      <a:pt x="30" y="66"/>
                      <a:pt x="31" y="65"/>
                    </a:cubicBezTo>
                    <a:cubicBezTo>
                      <a:pt x="32" y="63"/>
                      <a:pt x="36" y="66"/>
                      <a:pt x="37" y="64"/>
                    </a:cubicBezTo>
                    <a:cubicBezTo>
                      <a:pt x="39" y="59"/>
                      <a:pt x="38" y="54"/>
                      <a:pt x="44" y="52"/>
                    </a:cubicBezTo>
                    <a:cubicBezTo>
                      <a:pt x="46" y="51"/>
                      <a:pt x="49" y="51"/>
                      <a:pt x="52" y="51"/>
                    </a:cubicBezTo>
                    <a:cubicBezTo>
                      <a:pt x="55" y="51"/>
                      <a:pt x="57" y="52"/>
                      <a:pt x="59" y="54"/>
                    </a:cubicBezTo>
                    <a:cubicBezTo>
                      <a:pt x="60" y="51"/>
                      <a:pt x="64" y="43"/>
                      <a:pt x="61" y="42"/>
                    </a:cubicBezTo>
                    <a:cubicBezTo>
                      <a:pt x="60" y="41"/>
                      <a:pt x="62" y="42"/>
                      <a:pt x="61" y="4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4" name="Freeform 627">
                <a:extLst>
                  <a:ext uri="{FF2B5EF4-FFF2-40B4-BE49-F238E27FC236}">
                    <a16:creationId xmlns:a16="http://schemas.microsoft.com/office/drawing/2014/main" id="{41189122-20A4-084F-B711-218DD74D0B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73432" y="9950508"/>
                <a:ext cx="420382" cy="414121"/>
              </a:xfrm>
              <a:custGeom>
                <a:avLst/>
                <a:gdLst>
                  <a:gd name="T0" fmla="*/ 40 w 45"/>
                  <a:gd name="T1" fmla="*/ 24 h 44"/>
                  <a:gd name="T2" fmla="*/ 36 w 45"/>
                  <a:gd name="T3" fmla="*/ 24 h 44"/>
                  <a:gd name="T4" fmla="*/ 36 w 45"/>
                  <a:gd name="T5" fmla="*/ 20 h 44"/>
                  <a:gd name="T6" fmla="*/ 34 w 45"/>
                  <a:gd name="T7" fmla="*/ 17 h 44"/>
                  <a:gd name="T8" fmla="*/ 29 w 45"/>
                  <a:gd name="T9" fmla="*/ 16 h 44"/>
                  <a:gd name="T10" fmla="*/ 25 w 45"/>
                  <a:gd name="T11" fmla="*/ 15 h 44"/>
                  <a:gd name="T12" fmla="*/ 25 w 45"/>
                  <a:gd name="T13" fmla="*/ 12 h 44"/>
                  <a:gd name="T14" fmla="*/ 24 w 45"/>
                  <a:gd name="T15" fmla="*/ 7 h 44"/>
                  <a:gd name="T16" fmla="*/ 21 w 45"/>
                  <a:gd name="T17" fmla="*/ 3 h 44"/>
                  <a:gd name="T18" fmla="*/ 14 w 45"/>
                  <a:gd name="T19" fmla="*/ 1 h 44"/>
                  <a:gd name="T20" fmla="*/ 5 w 45"/>
                  <a:gd name="T21" fmla="*/ 3 h 44"/>
                  <a:gd name="T22" fmla="*/ 2 w 45"/>
                  <a:gd name="T23" fmla="*/ 11 h 44"/>
                  <a:gd name="T24" fmla="*/ 1 w 45"/>
                  <a:gd name="T25" fmla="*/ 14 h 44"/>
                  <a:gd name="T26" fmla="*/ 2 w 45"/>
                  <a:gd name="T27" fmla="*/ 17 h 44"/>
                  <a:gd name="T28" fmla="*/ 9 w 45"/>
                  <a:gd name="T29" fmla="*/ 24 h 44"/>
                  <a:gd name="T30" fmla="*/ 13 w 45"/>
                  <a:gd name="T31" fmla="*/ 25 h 44"/>
                  <a:gd name="T32" fmla="*/ 17 w 45"/>
                  <a:gd name="T33" fmla="*/ 27 h 44"/>
                  <a:gd name="T34" fmla="*/ 25 w 45"/>
                  <a:gd name="T35" fmla="*/ 35 h 44"/>
                  <a:gd name="T36" fmla="*/ 22 w 45"/>
                  <a:gd name="T37" fmla="*/ 39 h 44"/>
                  <a:gd name="T38" fmla="*/ 20 w 45"/>
                  <a:gd name="T39" fmla="*/ 42 h 44"/>
                  <a:gd name="T40" fmla="*/ 28 w 45"/>
                  <a:gd name="T41" fmla="*/ 44 h 44"/>
                  <a:gd name="T42" fmla="*/ 32 w 45"/>
                  <a:gd name="T43" fmla="*/ 43 h 44"/>
                  <a:gd name="T44" fmla="*/ 37 w 45"/>
                  <a:gd name="T45" fmla="*/ 42 h 44"/>
                  <a:gd name="T46" fmla="*/ 40 w 45"/>
                  <a:gd name="T47" fmla="*/ 39 h 44"/>
                  <a:gd name="T48" fmla="*/ 41 w 45"/>
                  <a:gd name="T49" fmla="*/ 34 h 44"/>
                  <a:gd name="T50" fmla="*/ 40 w 45"/>
                  <a:gd name="T51" fmla="*/ 24 h 44"/>
                  <a:gd name="T52" fmla="*/ 40 w 45"/>
                  <a:gd name="T53" fmla="*/ 2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5" h="44">
                    <a:moveTo>
                      <a:pt x="40" y="24"/>
                    </a:moveTo>
                    <a:cubicBezTo>
                      <a:pt x="39" y="25"/>
                      <a:pt x="37" y="26"/>
                      <a:pt x="36" y="24"/>
                    </a:cubicBezTo>
                    <a:cubicBezTo>
                      <a:pt x="35" y="23"/>
                      <a:pt x="37" y="22"/>
                      <a:pt x="36" y="20"/>
                    </a:cubicBezTo>
                    <a:cubicBezTo>
                      <a:pt x="35" y="19"/>
                      <a:pt x="35" y="18"/>
                      <a:pt x="34" y="17"/>
                    </a:cubicBezTo>
                    <a:cubicBezTo>
                      <a:pt x="31" y="15"/>
                      <a:pt x="31" y="17"/>
                      <a:pt x="29" y="16"/>
                    </a:cubicBezTo>
                    <a:cubicBezTo>
                      <a:pt x="28" y="16"/>
                      <a:pt x="27" y="16"/>
                      <a:pt x="25" y="15"/>
                    </a:cubicBezTo>
                    <a:cubicBezTo>
                      <a:pt x="23" y="15"/>
                      <a:pt x="24" y="13"/>
                      <a:pt x="25" y="12"/>
                    </a:cubicBezTo>
                    <a:cubicBezTo>
                      <a:pt x="25" y="10"/>
                      <a:pt x="24" y="8"/>
                      <a:pt x="24" y="7"/>
                    </a:cubicBezTo>
                    <a:cubicBezTo>
                      <a:pt x="23" y="4"/>
                      <a:pt x="24" y="4"/>
                      <a:pt x="21" y="3"/>
                    </a:cubicBezTo>
                    <a:cubicBezTo>
                      <a:pt x="19" y="1"/>
                      <a:pt x="18" y="0"/>
                      <a:pt x="14" y="1"/>
                    </a:cubicBezTo>
                    <a:cubicBezTo>
                      <a:pt x="11" y="1"/>
                      <a:pt x="7" y="2"/>
                      <a:pt x="5" y="3"/>
                    </a:cubicBezTo>
                    <a:cubicBezTo>
                      <a:pt x="2" y="6"/>
                      <a:pt x="3" y="8"/>
                      <a:pt x="2" y="11"/>
                    </a:cubicBezTo>
                    <a:cubicBezTo>
                      <a:pt x="2" y="12"/>
                      <a:pt x="1" y="13"/>
                      <a:pt x="1" y="14"/>
                    </a:cubicBezTo>
                    <a:cubicBezTo>
                      <a:pt x="0" y="15"/>
                      <a:pt x="1" y="15"/>
                      <a:pt x="2" y="17"/>
                    </a:cubicBezTo>
                    <a:cubicBezTo>
                      <a:pt x="4" y="20"/>
                      <a:pt x="6" y="21"/>
                      <a:pt x="9" y="24"/>
                    </a:cubicBezTo>
                    <a:cubicBezTo>
                      <a:pt x="10" y="25"/>
                      <a:pt x="12" y="25"/>
                      <a:pt x="13" y="25"/>
                    </a:cubicBezTo>
                    <a:cubicBezTo>
                      <a:pt x="15" y="25"/>
                      <a:pt x="16" y="26"/>
                      <a:pt x="17" y="27"/>
                    </a:cubicBezTo>
                    <a:cubicBezTo>
                      <a:pt x="19" y="28"/>
                      <a:pt x="27" y="31"/>
                      <a:pt x="25" y="35"/>
                    </a:cubicBezTo>
                    <a:cubicBezTo>
                      <a:pt x="24" y="36"/>
                      <a:pt x="22" y="37"/>
                      <a:pt x="22" y="39"/>
                    </a:cubicBezTo>
                    <a:cubicBezTo>
                      <a:pt x="22" y="41"/>
                      <a:pt x="22" y="41"/>
                      <a:pt x="20" y="42"/>
                    </a:cubicBezTo>
                    <a:cubicBezTo>
                      <a:pt x="19" y="44"/>
                      <a:pt x="27" y="43"/>
                      <a:pt x="28" y="44"/>
                    </a:cubicBezTo>
                    <a:cubicBezTo>
                      <a:pt x="30" y="44"/>
                      <a:pt x="30" y="44"/>
                      <a:pt x="32" y="43"/>
                    </a:cubicBezTo>
                    <a:cubicBezTo>
                      <a:pt x="33" y="41"/>
                      <a:pt x="36" y="43"/>
                      <a:pt x="37" y="42"/>
                    </a:cubicBezTo>
                    <a:cubicBezTo>
                      <a:pt x="38" y="41"/>
                      <a:pt x="39" y="40"/>
                      <a:pt x="40" y="39"/>
                    </a:cubicBezTo>
                    <a:cubicBezTo>
                      <a:pt x="41" y="37"/>
                      <a:pt x="40" y="35"/>
                      <a:pt x="41" y="34"/>
                    </a:cubicBezTo>
                    <a:cubicBezTo>
                      <a:pt x="41" y="32"/>
                      <a:pt x="45" y="24"/>
                      <a:pt x="40" y="24"/>
                    </a:cubicBezTo>
                    <a:cubicBezTo>
                      <a:pt x="40" y="25"/>
                      <a:pt x="41" y="24"/>
                      <a:pt x="40" y="2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5" name="Freeform 628">
                <a:extLst>
                  <a:ext uri="{FF2B5EF4-FFF2-40B4-BE49-F238E27FC236}">
                    <a16:creationId xmlns:a16="http://schemas.microsoft.com/office/drawing/2014/main" id="{02C419F9-9897-D546-A13B-CC91DA0E27D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41585" y="8800525"/>
                <a:ext cx="1856686" cy="1882659"/>
              </a:xfrm>
              <a:custGeom>
                <a:avLst/>
                <a:gdLst>
                  <a:gd name="T0" fmla="*/ 188 w 199"/>
                  <a:gd name="T1" fmla="*/ 51 h 201"/>
                  <a:gd name="T2" fmla="*/ 165 w 199"/>
                  <a:gd name="T3" fmla="*/ 41 h 201"/>
                  <a:gd name="T4" fmla="*/ 135 w 199"/>
                  <a:gd name="T5" fmla="*/ 30 h 201"/>
                  <a:gd name="T6" fmla="*/ 122 w 199"/>
                  <a:gd name="T7" fmla="*/ 36 h 201"/>
                  <a:gd name="T8" fmla="*/ 116 w 199"/>
                  <a:gd name="T9" fmla="*/ 29 h 201"/>
                  <a:gd name="T10" fmla="*/ 111 w 199"/>
                  <a:gd name="T11" fmla="*/ 33 h 201"/>
                  <a:gd name="T12" fmla="*/ 120 w 199"/>
                  <a:gd name="T13" fmla="*/ 23 h 201"/>
                  <a:gd name="T14" fmla="*/ 116 w 199"/>
                  <a:gd name="T15" fmla="*/ 8 h 201"/>
                  <a:gd name="T16" fmla="*/ 105 w 199"/>
                  <a:gd name="T17" fmla="*/ 15 h 201"/>
                  <a:gd name="T18" fmla="*/ 93 w 199"/>
                  <a:gd name="T19" fmla="*/ 14 h 201"/>
                  <a:gd name="T20" fmla="*/ 77 w 199"/>
                  <a:gd name="T21" fmla="*/ 19 h 201"/>
                  <a:gd name="T22" fmla="*/ 69 w 199"/>
                  <a:gd name="T23" fmla="*/ 1 h 201"/>
                  <a:gd name="T24" fmla="*/ 56 w 199"/>
                  <a:gd name="T25" fmla="*/ 7 h 201"/>
                  <a:gd name="T26" fmla="*/ 50 w 199"/>
                  <a:gd name="T27" fmla="*/ 11 h 201"/>
                  <a:gd name="T28" fmla="*/ 51 w 199"/>
                  <a:gd name="T29" fmla="*/ 16 h 201"/>
                  <a:gd name="T30" fmla="*/ 41 w 199"/>
                  <a:gd name="T31" fmla="*/ 22 h 201"/>
                  <a:gd name="T32" fmla="*/ 27 w 199"/>
                  <a:gd name="T33" fmla="*/ 18 h 201"/>
                  <a:gd name="T34" fmla="*/ 25 w 199"/>
                  <a:gd name="T35" fmla="*/ 21 h 201"/>
                  <a:gd name="T36" fmla="*/ 22 w 199"/>
                  <a:gd name="T37" fmla="*/ 39 h 201"/>
                  <a:gd name="T38" fmla="*/ 10 w 199"/>
                  <a:gd name="T39" fmla="*/ 49 h 201"/>
                  <a:gd name="T40" fmla="*/ 2 w 199"/>
                  <a:gd name="T41" fmla="*/ 66 h 201"/>
                  <a:gd name="T42" fmla="*/ 9 w 199"/>
                  <a:gd name="T43" fmla="*/ 75 h 201"/>
                  <a:gd name="T44" fmla="*/ 24 w 199"/>
                  <a:gd name="T45" fmla="*/ 81 h 201"/>
                  <a:gd name="T46" fmla="*/ 39 w 199"/>
                  <a:gd name="T47" fmla="*/ 76 h 201"/>
                  <a:gd name="T48" fmla="*/ 49 w 199"/>
                  <a:gd name="T49" fmla="*/ 88 h 201"/>
                  <a:gd name="T50" fmla="*/ 61 w 199"/>
                  <a:gd name="T51" fmla="*/ 94 h 201"/>
                  <a:gd name="T52" fmla="*/ 68 w 199"/>
                  <a:gd name="T53" fmla="*/ 102 h 201"/>
                  <a:gd name="T54" fmla="*/ 80 w 199"/>
                  <a:gd name="T55" fmla="*/ 114 h 201"/>
                  <a:gd name="T56" fmla="*/ 82 w 199"/>
                  <a:gd name="T57" fmla="*/ 135 h 201"/>
                  <a:gd name="T58" fmla="*/ 93 w 199"/>
                  <a:gd name="T59" fmla="*/ 145 h 201"/>
                  <a:gd name="T60" fmla="*/ 98 w 199"/>
                  <a:gd name="T61" fmla="*/ 157 h 201"/>
                  <a:gd name="T62" fmla="*/ 90 w 199"/>
                  <a:gd name="T63" fmla="*/ 173 h 201"/>
                  <a:gd name="T64" fmla="*/ 86 w 199"/>
                  <a:gd name="T65" fmla="*/ 181 h 201"/>
                  <a:gd name="T66" fmla="*/ 94 w 199"/>
                  <a:gd name="T67" fmla="*/ 187 h 201"/>
                  <a:gd name="T68" fmla="*/ 107 w 199"/>
                  <a:gd name="T69" fmla="*/ 197 h 201"/>
                  <a:gd name="T70" fmla="*/ 119 w 199"/>
                  <a:gd name="T71" fmla="*/ 180 h 201"/>
                  <a:gd name="T72" fmla="*/ 128 w 199"/>
                  <a:gd name="T73" fmla="*/ 157 h 201"/>
                  <a:gd name="T74" fmla="*/ 137 w 199"/>
                  <a:gd name="T75" fmla="*/ 149 h 201"/>
                  <a:gd name="T76" fmla="*/ 144 w 199"/>
                  <a:gd name="T77" fmla="*/ 147 h 201"/>
                  <a:gd name="T78" fmla="*/ 155 w 199"/>
                  <a:gd name="T79" fmla="*/ 142 h 201"/>
                  <a:gd name="T80" fmla="*/ 163 w 199"/>
                  <a:gd name="T81" fmla="*/ 139 h 201"/>
                  <a:gd name="T82" fmla="*/ 169 w 199"/>
                  <a:gd name="T83" fmla="*/ 130 h 201"/>
                  <a:gd name="T84" fmla="*/ 175 w 199"/>
                  <a:gd name="T85" fmla="*/ 116 h 201"/>
                  <a:gd name="T86" fmla="*/ 176 w 199"/>
                  <a:gd name="T87" fmla="*/ 98 h 201"/>
                  <a:gd name="T88" fmla="*/ 178 w 199"/>
                  <a:gd name="T89" fmla="*/ 91 h 201"/>
                  <a:gd name="T90" fmla="*/ 182 w 199"/>
                  <a:gd name="T91" fmla="*/ 86 h 201"/>
                  <a:gd name="T92" fmla="*/ 196 w 199"/>
                  <a:gd name="T93" fmla="*/ 57 h 201"/>
                  <a:gd name="T94" fmla="*/ 110 w 199"/>
                  <a:gd name="T95" fmla="*/ 190 h 201"/>
                  <a:gd name="T96" fmla="*/ 115 w 199"/>
                  <a:gd name="T97" fmla="*/ 186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9" h="201">
                    <a:moveTo>
                      <a:pt x="196" y="57"/>
                    </a:moveTo>
                    <a:cubicBezTo>
                      <a:pt x="195" y="55"/>
                      <a:pt x="195" y="53"/>
                      <a:pt x="194" y="52"/>
                    </a:cubicBezTo>
                    <a:cubicBezTo>
                      <a:pt x="192" y="51"/>
                      <a:pt x="189" y="52"/>
                      <a:pt x="188" y="51"/>
                    </a:cubicBezTo>
                    <a:cubicBezTo>
                      <a:pt x="183" y="50"/>
                      <a:pt x="180" y="46"/>
                      <a:pt x="177" y="44"/>
                    </a:cubicBezTo>
                    <a:cubicBezTo>
                      <a:pt x="175" y="43"/>
                      <a:pt x="173" y="42"/>
                      <a:pt x="172" y="41"/>
                    </a:cubicBezTo>
                    <a:cubicBezTo>
                      <a:pt x="169" y="40"/>
                      <a:pt x="168" y="41"/>
                      <a:pt x="165" y="41"/>
                    </a:cubicBezTo>
                    <a:cubicBezTo>
                      <a:pt x="161" y="42"/>
                      <a:pt x="157" y="37"/>
                      <a:pt x="153" y="39"/>
                    </a:cubicBezTo>
                    <a:cubicBezTo>
                      <a:pt x="150" y="40"/>
                      <a:pt x="147" y="35"/>
                      <a:pt x="145" y="34"/>
                    </a:cubicBezTo>
                    <a:cubicBezTo>
                      <a:pt x="142" y="32"/>
                      <a:pt x="138" y="30"/>
                      <a:pt x="135" y="30"/>
                    </a:cubicBezTo>
                    <a:cubicBezTo>
                      <a:pt x="133" y="29"/>
                      <a:pt x="131" y="29"/>
                      <a:pt x="130" y="30"/>
                    </a:cubicBezTo>
                    <a:cubicBezTo>
                      <a:pt x="129" y="33"/>
                      <a:pt x="126" y="34"/>
                      <a:pt x="125" y="36"/>
                    </a:cubicBezTo>
                    <a:cubicBezTo>
                      <a:pt x="123" y="39"/>
                      <a:pt x="124" y="38"/>
                      <a:pt x="122" y="36"/>
                    </a:cubicBezTo>
                    <a:cubicBezTo>
                      <a:pt x="122" y="36"/>
                      <a:pt x="121" y="35"/>
                      <a:pt x="121" y="35"/>
                    </a:cubicBezTo>
                    <a:cubicBezTo>
                      <a:pt x="119" y="34"/>
                      <a:pt x="120" y="36"/>
                      <a:pt x="119" y="37"/>
                    </a:cubicBezTo>
                    <a:cubicBezTo>
                      <a:pt x="118" y="38"/>
                      <a:pt x="115" y="29"/>
                      <a:pt x="116" y="29"/>
                    </a:cubicBezTo>
                    <a:cubicBezTo>
                      <a:pt x="116" y="29"/>
                      <a:pt x="113" y="33"/>
                      <a:pt x="112" y="33"/>
                    </a:cubicBezTo>
                    <a:cubicBezTo>
                      <a:pt x="112" y="33"/>
                      <a:pt x="116" y="30"/>
                      <a:pt x="115" y="29"/>
                    </a:cubicBezTo>
                    <a:cubicBezTo>
                      <a:pt x="113" y="28"/>
                      <a:pt x="113" y="33"/>
                      <a:pt x="111" y="33"/>
                    </a:cubicBezTo>
                    <a:cubicBezTo>
                      <a:pt x="111" y="33"/>
                      <a:pt x="115" y="27"/>
                      <a:pt x="115" y="26"/>
                    </a:cubicBezTo>
                    <a:cubicBezTo>
                      <a:pt x="115" y="25"/>
                      <a:pt x="117" y="25"/>
                      <a:pt x="117" y="24"/>
                    </a:cubicBezTo>
                    <a:cubicBezTo>
                      <a:pt x="118" y="23"/>
                      <a:pt x="119" y="25"/>
                      <a:pt x="120" y="23"/>
                    </a:cubicBezTo>
                    <a:cubicBezTo>
                      <a:pt x="121" y="22"/>
                      <a:pt x="120" y="22"/>
                      <a:pt x="120" y="20"/>
                    </a:cubicBezTo>
                    <a:cubicBezTo>
                      <a:pt x="121" y="19"/>
                      <a:pt x="121" y="17"/>
                      <a:pt x="119" y="16"/>
                    </a:cubicBezTo>
                    <a:cubicBezTo>
                      <a:pt x="116" y="15"/>
                      <a:pt x="116" y="11"/>
                      <a:pt x="116" y="8"/>
                    </a:cubicBezTo>
                    <a:cubicBezTo>
                      <a:pt x="116" y="7"/>
                      <a:pt x="115" y="6"/>
                      <a:pt x="114" y="5"/>
                    </a:cubicBezTo>
                    <a:cubicBezTo>
                      <a:pt x="113" y="4"/>
                      <a:pt x="112" y="7"/>
                      <a:pt x="111" y="8"/>
                    </a:cubicBezTo>
                    <a:cubicBezTo>
                      <a:pt x="110" y="11"/>
                      <a:pt x="108" y="15"/>
                      <a:pt x="105" y="15"/>
                    </a:cubicBezTo>
                    <a:cubicBezTo>
                      <a:pt x="104" y="15"/>
                      <a:pt x="103" y="14"/>
                      <a:pt x="101" y="14"/>
                    </a:cubicBezTo>
                    <a:cubicBezTo>
                      <a:pt x="100" y="14"/>
                      <a:pt x="99" y="15"/>
                      <a:pt x="98" y="14"/>
                    </a:cubicBezTo>
                    <a:cubicBezTo>
                      <a:pt x="96" y="13"/>
                      <a:pt x="95" y="14"/>
                      <a:pt x="93" y="14"/>
                    </a:cubicBezTo>
                    <a:cubicBezTo>
                      <a:pt x="91" y="14"/>
                      <a:pt x="92" y="14"/>
                      <a:pt x="91" y="16"/>
                    </a:cubicBezTo>
                    <a:cubicBezTo>
                      <a:pt x="90" y="17"/>
                      <a:pt x="85" y="16"/>
                      <a:pt x="84" y="17"/>
                    </a:cubicBezTo>
                    <a:cubicBezTo>
                      <a:pt x="82" y="17"/>
                      <a:pt x="79" y="19"/>
                      <a:pt x="77" y="19"/>
                    </a:cubicBezTo>
                    <a:cubicBezTo>
                      <a:pt x="74" y="19"/>
                      <a:pt x="72" y="15"/>
                      <a:pt x="72" y="13"/>
                    </a:cubicBezTo>
                    <a:cubicBezTo>
                      <a:pt x="70" y="10"/>
                      <a:pt x="74" y="8"/>
                      <a:pt x="73" y="5"/>
                    </a:cubicBezTo>
                    <a:cubicBezTo>
                      <a:pt x="72" y="3"/>
                      <a:pt x="71" y="0"/>
                      <a:pt x="69" y="1"/>
                    </a:cubicBezTo>
                    <a:cubicBezTo>
                      <a:pt x="69" y="2"/>
                      <a:pt x="62" y="5"/>
                      <a:pt x="61" y="5"/>
                    </a:cubicBezTo>
                    <a:cubicBezTo>
                      <a:pt x="60" y="5"/>
                      <a:pt x="58" y="5"/>
                      <a:pt x="58" y="6"/>
                    </a:cubicBezTo>
                    <a:cubicBezTo>
                      <a:pt x="57" y="6"/>
                      <a:pt x="57" y="9"/>
                      <a:pt x="56" y="7"/>
                    </a:cubicBezTo>
                    <a:cubicBezTo>
                      <a:pt x="55" y="6"/>
                      <a:pt x="47" y="5"/>
                      <a:pt x="47" y="6"/>
                    </a:cubicBezTo>
                    <a:cubicBezTo>
                      <a:pt x="47" y="6"/>
                      <a:pt x="49" y="7"/>
                      <a:pt x="49" y="7"/>
                    </a:cubicBezTo>
                    <a:cubicBezTo>
                      <a:pt x="50" y="8"/>
                      <a:pt x="50" y="9"/>
                      <a:pt x="50" y="11"/>
                    </a:cubicBezTo>
                    <a:cubicBezTo>
                      <a:pt x="51" y="11"/>
                      <a:pt x="51" y="13"/>
                      <a:pt x="52" y="14"/>
                    </a:cubicBezTo>
                    <a:cubicBezTo>
                      <a:pt x="52" y="14"/>
                      <a:pt x="54" y="14"/>
                      <a:pt x="54" y="14"/>
                    </a:cubicBezTo>
                    <a:cubicBezTo>
                      <a:pt x="54" y="15"/>
                      <a:pt x="52" y="16"/>
                      <a:pt x="51" y="16"/>
                    </a:cubicBezTo>
                    <a:cubicBezTo>
                      <a:pt x="50" y="17"/>
                      <a:pt x="50" y="18"/>
                      <a:pt x="49" y="19"/>
                    </a:cubicBezTo>
                    <a:cubicBezTo>
                      <a:pt x="49" y="19"/>
                      <a:pt x="44" y="23"/>
                      <a:pt x="43" y="22"/>
                    </a:cubicBezTo>
                    <a:cubicBezTo>
                      <a:pt x="43" y="21"/>
                      <a:pt x="42" y="21"/>
                      <a:pt x="41" y="22"/>
                    </a:cubicBezTo>
                    <a:cubicBezTo>
                      <a:pt x="40" y="23"/>
                      <a:pt x="38" y="21"/>
                      <a:pt x="38" y="21"/>
                    </a:cubicBezTo>
                    <a:cubicBezTo>
                      <a:pt x="36" y="20"/>
                      <a:pt x="35" y="16"/>
                      <a:pt x="34" y="16"/>
                    </a:cubicBezTo>
                    <a:cubicBezTo>
                      <a:pt x="32" y="15"/>
                      <a:pt x="29" y="18"/>
                      <a:pt x="27" y="18"/>
                    </a:cubicBezTo>
                    <a:cubicBezTo>
                      <a:pt x="25" y="18"/>
                      <a:pt x="23" y="18"/>
                      <a:pt x="21" y="18"/>
                    </a:cubicBezTo>
                    <a:cubicBezTo>
                      <a:pt x="21" y="18"/>
                      <a:pt x="21" y="20"/>
                      <a:pt x="22" y="20"/>
                    </a:cubicBezTo>
                    <a:cubicBezTo>
                      <a:pt x="22" y="21"/>
                      <a:pt x="24" y="21"/>
                      <a:pt x="25" y="21"/>
                    </a:cubicBezTo>
                    <a:cubicBezTo>
                      <a:pt x="25" y="22"/>
                      <a:pt x="21" y="23"/>
                      <a:pt x="20" y="23"/>
                    </a:cubicBezTo>
                    <a:cubicBezTo>
                      <a:pt x="19" y="24"/>
                      <a:pt x="21" y="27"/>
                      <a:pt x="22" y="28"/>
                    </a:cubicBezTo>
                    <a:cubicBezTo>
                      <a:pt x="24" y="32"/>
                      <a:pt x="24" y="35"/>
                      <a:pt x="22" y="39"/>
                    </a:cubicBezTo>
                    <a:cubicBezTo>
                      <a:pt x="22" y="41"/>
                      <a:pt x="22" y="47"/>
                      <a:pt x="20" y="47"/>
                    </a:cubicBezTo>
                    <a:cubicBezTo>
                      <a:pt x="19" y="48"/>
                      <a:pt x="17" y="47"/>
                      <a:pt x="15" y="48"/>
                    </a:cubicBezTo>
                    <a:cubicBezTo>
                      <a:pt x="14" y="49"/>
                      <a:pt x="11" y="49"/>
                      <a:pt x="10" y="49"/>
                    </a:cubicBezTo>
                    <a:cubicBezTo>
                      <a:pt x="5" y="51"/>
                      <a:pt x="5" y="53"/>
                      <a:pt x="5" y="57"/>
                    </a:cubicBezTo>
                    <a:cubicBezTo>
                      <a:pt x="5" y="59"/>
                      <a:pt x="2" y="59"/>
                      <a:pt x="2" y="60"/>
                    </a:cubicBezTo>
                    <a:cubicBezTo>
                      <a:pt x="2" y="63"/>
                      <a:pt x="0" y="64"/>
                      <a:pt x="2" y="66"/>
                    </a:cubicBezTo>
                    <a:cubicBezTo>
                      <a:pt x="4" y="68"/>
                      <a:pt x="4" y="70"/>
                      <a:pt x="5" y="72"/>
                    </a:cubicBezTo>
                    <a:cubicBezTo>
                      <a:pt x="5" y="73"/>
                      <a:pt x="6" y="73"/>
                      <a:pt x="7" y="73"/>
                    </a:cubicBezTo>
                    <a:cubicBezTo>
                      <a:pt x="8" y="73"/>
                      <a:pt x="8" y="74"/>
                      <a:pt x="9" y="75"/>
                    </a:cubicBezTo>
                    <a:cubicBezTo>
                      <a:pt x="11" y="78"/>
                      <a:pt x="16" y="75"/>
                      <a:pt x="18" y="73"/>
                    </a:cubicBezTo>
                    <a:cubicBezTo>
                      <a:pt x="18" y="76"/>
                      <a:pt x="16" y="81"/>
                      <a:pt x="19" y="82"/>
                    </a:cubicBezTo>
                    <a:cubicBezTo>
                      <a:pt x="20" y="82"/>
                      <a:pt x="23" y="81"/>
                      <a:pt x="24" y="81"/>
                    </a:cubicBezTo>
                    <a:cubicBezTo>
                      <a:pt x="27" y="82"/>
                      <a:pt x="28" y="82"/>
                      <a:pt x="30" y="80"/>
                    </a:cubicBezTo>
                    <a:cubicBezTo>
                      <a:pt x="30" y="79"/>
                      <a:pt x="32" y="79"/>
                      <a:pt x="33" y="79"/>
                    </a:cubicBezTo>
                    <a:cubicBezTo>
                      <a:pt x="35" y="77"/>
                      <a:pt x="37" y="76"/>
                      <a:pt x="39" y="76"/>
                    </a:cubicBezTo>
                    <a:cubicBezTo>
                      <a:pt x="41" y="75"/>
                      <a:pt x="46" y="73"/>
                      <a:pt x="44" y="77"/>
                    </a:cubicBezTo>
                    <a:cubicBezTo>
                      <a:pt x="44" y="79"/>
                      <a:pt x="43" y="81"/>
                      <a:pt x="44" y="83"/>
                    </a:cubicBezTo>
                    <a:cubicBezTo>
                      <a:pt x="45" y="85"/>
                      <a:pt x="47" y="87"/>
                      <a:pt x="49" y="88"/>
                    </a:cubicBezTo>
                    <a:cubicBezTo>
                      <a:pt x="51" y="90"/>
                      <a:pt x="54" y="89"/>
                      <a:pt x="56" y="90"/>
                    </a:cubicBezTo>
                    <a:cubicBezTo>
                      <a:pt x="57" y="91"/>
                      <a:pt x="58" y="92"/>
                      <a:pt x="59" y="92"/>
                    </a:cubicBezTo>
                    <a:cubicBezTo>
                      <a:pt x="60" y="92"/>
                      <a:pt x="61" y="93"/>
                      <a:pt x="61" y="94"/>
                    </a:cubicBezTo>
                    <a:cubicBezTo>
                      <a:pt x="63" y="94"/>
                      <a:pt x="68" y="93"/>
                      <a:pt x="68" y="96"/>
                    </a:cubicBezTo>
                    <a:cubicBezTo>
                      <a:pt x="69" y="98"/>
                      <a:pt x="68" y="98"/>
                      <a:pt x="69" y="100"/>
                    </a:cubicBezTo>
                    <a:cubicBezTo>
                      <a:pt x="70" y="101"/>
                      <a:pt x="69" y="101"/>
                      <a:pt x="68" y="102"/>
                    </a:cubicBezTo>
                    <a:cubicBezTo>
                      <a:pt x="68" y="102"/>
                      <a:pt x="70" y="107"/>
                      <a:pt x="70" y="108"/>
                    </a:cubicBezTo>
                    <a:cubicBezTo>
                      <a:pt x="70" y="109"/>
                      <a:pt x="78" y="108"/>
                      <a:pt x="79" y="108"/>
                    </a:cubicBezTo>
                    <a:cubicBezTo>
                      <a:pt x="79" y="110"/>
                      <a:pt x="78" y="113"/>
                      <a:pt x="80" y="114"/>
                    </a:cubicBezTo>
                    <a:cubicBezTo>
                      <a:pt x="83" y="116"/>
                      <a:pt x="83" y="118"/>
                      <a:pt x="82" y="122"/>
                    </a:cubicBezTo>
                    <a:cubicBezTo>
                      <a:pt x="81" y="124"/>
                      <a:pt x="80" y="127"/>
                      <a:pt x="81" y="130"/>
                    </a:cubicBezTo>
                    <a:cubicBezTo>
                      <a:pt x="81" y="131"/>
                      <a:pt x="82" y="133"/>
                      <a:pt x="82" y="135"/>
                    </a:cubicBezTo>
                    <a:cubicBezTo>
                      <a:pt x="82" y="136"/>
                      <a:pt x="80" y="138"/>
                      <a:pt x="82" y="138"/>
                    </a:cubicBezTo>
                    <a:cubicBezTo>
                      <a:pt x="83" y="139"/>
                      <a:pt x="86" y="140"/>
                      <a:pt x="88" y="139"/>
                    </a:cubicBezTo>
                    <a:cubicBezTo>
                      <a:pt x="90" y="137"/>
                      <a:pt x="94" y="144"/>
                      <a:pt x="93" y="145"/>
                    </a:cubicBezTo>
                    <a:cubicBezTo>
                      <a:pt x="93" y="146"/>
                      <a:pt x="93" y="147"/>
                      <a:pt x="94" y="148"/>
                    </a:cubicBezTo>
                    <a:cubicBezTo>
                      <a:pt x="95" y="149"/>
                      <a:pt x="97" y="147"/>
                      <a:pt x="98" y="148"/>
                    </a:cubicBezTo>
                    <a:cubicBezTo>
                      <a:pt x="102" y="150"/>
                      <a:pt x="98" y="154"/>
                      <a:pt x="98" y="157"/>
                    </a:cubicBezTo>
                    <a:cubicBezTo>
                      <a:pt x="100" y="154"/>
                      <a:pt x="102" y="160"/>
                      <a:pt x="102" y="160"/>
                    </a:cubicBezTo>
                    <a:cubicBezTo>
                      <a:pt x="103" y="164"/>
                      <a:pt x="101" y="165"/>
                      <a:pt x="98" y="166"/>
                    </a:cubicBezTo>
                    <a:cubicBezTo>
                      <a:pt x="94" y="168"/>
                      <a:pt x="92" y="170"/>
                      <a:pt x="90" y="173"/>
                    </a:cubicBezTo>
                    <a:cubicBezTo>
                      <a:pt x="89" y="175"/>
                      <a:pt x="88" y="176"/>
                      <a:pt x="86" y="177"/>
                    </a:cubicBezTo>
                    <a:cubicBezTo>
                      <a:pt x="85" y="179"/>
                      <a:pt x="83" y="180"/>
                      <a:pt x="81" y="182"/>
                    </a:cubicBezTo>
                    <a:cubicBezTo>
                      <a:pt x="83" y="182"/>
                      <a:pt x="85" y="181"/>
                      <a:pt x="86" y="181"/>
                    </a:cubicBezTo>
                    <a:cubicBezTo>
                      <a:pt x="87" y="181"/>
                      <a:pt x="88" y="183"/>
                      <a:pt x="89" y="183"/>
                    </a:cubicBezTo>
                    <a:cubicBezTo>
                      <a:pt x="89" y="184"/>
                      <a:pt x="90" y="185"/>
                      <a:pt x="91" y="186"/>
                    </a:cubicBezTo>
                    <a:cubicBezTo>
                      <a:pt x="92" y="187"/>
                      <a:pt x="93" y="186"/>
                      <a:pt x="94" y="187"/>
                    </a:cubicBezTo>
                    <a:cubicBezTo>
                      <a:pt x="96" y="189"/>
                      <a:pt x="100" y="190"/>
                      <a:pt x="101" y="193"/>
                    </a:cubicBezTo>
                    <a:cubicBezTo>
                      <a:pt x="102" y="195"/>
                      <a:pt x="103" y="199"/>
                      <a:pt x="104" y="201"/>
                    </a:cubicBezTo>
                    <a:cubicBezTo>
                      <a:pt x="105" y="200"/>
                      <a:pt x="106" y="199"/>
                      <a:pt x="107" y="197"/>
                    </a:cubicBezTo>
                    <a:cubicBezTo>
                      <a:pt x="107" y="196"/>
                      <a:pt x="108" y="194"/>
                      <a:pt x="109" y="193"/>
                    </a:cubicBezTo>
                    <a:cubicBezTo>
                      <a:pt x="110" y="190"/>
                      <a:pt x="113" y="189"/>
                      <a:pt x="116" y="187"/>
                    </a:cubicBezTo>
                    <a:cubicBezTo>
                      <a:pt x="118" y="185"/>
                      <a:pt x="118" y="183"/>
                      <a:pt x="119" y="180"/>
                    </a:cubicBezTo>
                    <a:cubicBezTo>
                      <a:pt x="121" y="176"/>
                      <a:pt x="124" y="175"/>
                      <a:pt x="126" y="172"/>
                    </a:cubicBezTo>
                    <a:cubicBezTo>
                      <a:pt x="129" y="169"/>
                      <a:pt x="126" y="165"/>
                      <a:pt x="127" y="161"/>
                    </a:cubicBezTo>
                    <a:cubicBezTo>
                      <a:pt x="128" y="160"/>
                      <a:pt x="128" y="159"/>
                      <a:pt x="128" y="157"/>
                    </a:cubicBezTo>
                    <a:cubicBezTo>
                      <a:pt x="128" y="156"/>
                      <a:pt x="128" y="156"/>
                      <a:pt x="129" y="156"/>
                    </a:cubicBezTo>
                    <a:cubicBezTo>
                      <a:pt x="131" y="155"/>
                      <a:pt x="132" y="153"/>
                      <a:pt x="133" y="152"/>
                    </a:cubicBezTo>
                    <a:cubicBezTo>
                      <a:pt x="134" y="151"/>
                      <a:pt x="135" y="150"/>
                      <a:pt x="137" y="149"/>
                    </a:cubicBezTo>
                    <a:cubicBezTo>
                      <a:pt x="138" y="149"/>
                      <a:pt x="139" y="148"/>
                      <a:pt x="141" y="147"/>
                    </a:cubicBezTo>
                    <a:cubicBezTo>
                      <a:pt x="142" y="147"/>
                      <a:pt x="143" y="148"/>
                      <a:pt x="144" y="148"/>
                    </a:cubicBezTo>
                    <a:cubicBezTo>
                      <a:pt x="145" y="148"/>
                      <a:pt x="144" y="147"/>
                      <a:pt x="144" y="147"/>
                    </a:cubicBezTo>
                    <a:cubicBezTo>
                      <a:pt x="143" y="146"/>
                      <a:pt x="147" y="145"/>
                      <a:pt x="147" y="145"/>
                    </a:cubicBezTo>
                    <a:cubicBezTo>
                      <a:pt x="147" y="145"/>
                      <a:pt x="149" y="142"/>
                      <a:pt x="149" y="143"/>
                    </a:cubicBezTo>
                    <a:cubicBezTo>
                      <a:pt x="150" y="144"/>
                      <a:pt x="155" y="142"/>
                      <a:pt x="155" y="142"/>
                    </a:cubicBezTo>
                    <a:cubicBezTo>
                      <a:pt x="156" y="142"/>
                      <a:pt x="155" y="143"/>
                      <a:pt x="156" y="143"/>
                    </a:cubicBezTo>
                    <a:cubicBezTo>
                      <a:pt x="157" y="143"/>
                      <a:pt x="160" y="143"/>
                      <a:pt x="161" y="142"/>
                    </a:cubicBezTo>
                    <a:cubicBezTo>
                      <a:pt x="162" y="141"/>
                      <a:pt x="162" y="140"/>
                      <a:pt x="163" y="139"/>
                    </a:cubicBezTo>
                    <a:cubicBezTo>
                      <a:pt x="164" y="139"/>
                      <a:pt x="165" y="138"/>
                      <a:pt x="165" y="137"/>
                    </a:cubicBezTo>
                    <a:cubicBezTo>
                      <a:pt x="166" y="136"/>
                      <a:pt x="165" y="134"/>
                      <a:pt x="166" y="133"/>
                    </a:cubicBezTo>
                    <a:cubicBezTo>
                      <a:pt x="167" y="132"/>
                      <a:pt x="168" y="131"/>
                      <a:pt x="169" y="130"/>
                    </a:cubicBezTo>
                    <a:cubicBezTo>
                      <a:pt x="171" y="127"/>
                      <a:pt x="172" y="126"/>
                      <a:pt x="172" y="123"/>
                    </a:cubicBezTo>
                    <a:cubicBezTo>
                      <a:pt x="172" y="121"/>
                      <a:pt x="172" y="120"/>
                      <a:pt x="173" y="118"/>
                    </a:cubicBezTo>
                    <a:cubicBezTo>
                      <a:pt x="173" y="117"/>
                      <a:pt x="174" y="117"/>
                      <a:pt x="175" y="116"/>
                    </a:cubicBezTo>
                    <a:cubicBezTo>
                      <a:pt x="176" y="115"/>
                      <a:pt x="175" y="113"/>
                      <a:pt x="175" y="112"/>
                    </a:cubicBezTo>
                    <a:cubicBezTo>
                      <a:pt x="175" y="110"/>
                      <a:pt x="176" y="109"/>
                      <a:pt x="176" y="107"/>
                    </a:cubicBezTo>
                    <a:cubicBezTo>
                      <a:pt x="177" y="104"/>
                      <a:pt x="176" y="101"/>
                      <a:pt x="176" y="98"/>
                    </a:cubicBezTo>
                    <a:cubicBezTo>
                      <a:pt x="176" y="96"/>
                      <a:pt x="175" y="94"/>
                      <a:pt x="176" y="93"/>
                    </a:cubicBezTo>
                    <a:cubicBezTo>
                      <a:pt x="177" y="91"/>
                      <a:pt x="176" y="92"/>
                      <a:pt x="176" y="90"/>
                    </a:cubicBezTo>
                    <a:cubicBezTo>
                      <a:pt x="176" y="90"/>
                      <a:pt x="178" y="91"/>
                      <a:pt x="178" y="91"/>
                    </a:cubicBezTo>
                    <a:cubicBezTo>
                      <a:pt x="178" y="91"/>
                      <a:pt x="178" y="90"/>
                      <a:pt x="178" y="90"/>
                    </a:cubicBezTo>
                    <a:cubicBezTo>
                      <a:pt x="178" y="90"/>
                      <a:pt x="179" y="90"/>
                      <a:pt x="179" y="90"/>
                    </a:cubicBezTo>
                    <a:cubicBezTo>
                      <a:pt x="181" y="90"/>
                      <a:pt x="182" y="87"/>
                      <a:pt x="182" y="86"/>
                    </a:cubicBezTo>
                    <a:cubicBezTo>
                      <a:pt x="183" y="85"/>
                      <a:pt x="184" y="83"/>
                      <a:pt x="185" y="81"/>
                    </a:cubicBezTo>
                    <a:cubicBezTo>
                      <a:pt x="187" y="79"/>
                      <a:pt x="189" y="79"/>
                      <a:pt x="190" y="77"/>
                    </a:cubicBezTo>
                    <a:cubicBezTo>
                      <a:pt x="195" y="71"/>
                      <a:pt x="199" y="64"/>
                      <a:pt x="196" y="57"/>
                    </a:cubicBezTo>
                    <a:cubicBezTo>
                      <a:pt x="194" y="53"/>
                      <a:pt x="198" y="60"/>
                      <a:pt x="196" y="57"/>
                    </a:cubicBezTo>
                    <a:close/>
                    <a:moveTo>
                      <a:pt x="115" y="186"/>
                    </a:moveTo>
                    <a:cubicBezTo>
                      <a:pt x="113" y="187"/>
                      <a:pt x="112" y="189"/>
                      <a:pt x="110" y="190"/>
                    </a:cubicBezTo>
                    <a:cubicBezTo>
                      <a:pt x="107" y="191"/>
                      <a:pt x="112" y="188"/>
                      <a:pt x="112" y="187"/>
                    </a:cubicBezTo>
                    <a:cubicBezTo>
                      <a:pt x="113" y="186"/>
                      <a:pt x="114" y="184"/>
                      <a:pt x="116" y="182"/>
                    </a:cubicBezTo>
                    <a:cubicBezTo>
                      <a:pt x="118" y="180"/>
                      <a:pt x="117" y="184"/>
                      <a:pt x="115" y="186"/>
                    </a:cubicBezTo>
                    <a:cubicBezTo>
                      <a:pt x="115" y="186"/>
                      <a:pt x="116" y="185"/>
                      <a:pt x="115" y="18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6" name="Freeform 629">
                <a:extLst>
                  <a:ext uri="{FF2B5EF4-FFF2-40B4-BE49-F238E27FC236}">
                    <a16:creationId xmlns:a16="http://schemas.microsoft.com/office/drawing/2014/main" id="{80F40504-4C19-EA4D-AD10-0EC433495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61329" y="10485681"/>
                <a:ext cx="251592" cy="261215"/>
              </a:xfrm>
              <a:custGeom>
                <a:avLst/>
                <a:gdLst>
                  <a:gd name="T0" fmla="*/ 21 w 27"/>
                  <a:gd name="T1" fmla="*/ 10 h 28"/>
                  <a:gd name="T2" fmla="*/ 17 w 27"/>
                  <a:gd name="T3" fmla="*/ 7 h 28"/>
                  <a:gd name="T4" fmla="*/ 14 w 27"/>
                  <a:gd name="T5" fmla="*/ 6 h 28"/>
                  <a:gd name="T6" fmla="*/ 11 w 27"/>
                  <a:gd name="T7" fmla="*/ 3 h 28"/>
                  <a:gd name="T8" fmla="*/ 6 w 27"/>
                  <a:gd name="T9" fmla="*/ 2 h 28"/>
                  <a:gd name="T10" fmla="*/ 4 w 27"/>
                  <a:gd name="T11" fmla="*/ 3 h 28"/>
                  <a:gd name="T12" fmla="*/ 3 w 27"/>
                  <a:gd name="T13" fmla="*/ 6 h 28"/>
                  <a:gd name="T14" fmla="*/ 3 w 27"/>
                  <a:gd name="T15" fmla="*/ 12 h 28"/>
                  <a:gd name="T16" fmla="*/ 2 w 27"/>
                  <a:gd name="T17" fmla="*/ 17 h 28"/>
                  <a:gd name="T18" fmla="*/ 1 w 27"/>
                  <a:gd name="T19" fmla="*/ 22 h 28"/>
                  <a:gd name="T20" fmla="*/ 4 w 27"/>
                  <a:gd name="T21" fmla="*/ 25 h 28"/>
                  <a:gd name="T22" fmla="*/ 9 w 27"/>
                  <a:gd name="T23" fmla="*/ 26 h 28"/>
                  <a:gd name="T24" fmla="*/ 13 w 27"/>
                  <a:gd name="T25" fmla="*/ 28 h 28"/>
                  <a:gd name="T26" fmla="*/ 19 w 27"/>
                  <a:gd name="T27" fmla="*/ 28 h 28"/>
                  <a:gd name="T28" fmla="*/ 24 w 27"/>
                  <a:gd name="T29" fmla="*/ 25 h 28"/>
                  <a:gd name="T30" fmla="*/ 26 w 27"/>
                  <a:gd name="T31" fmla="*/ 19 h 28"/>
                  <a:gd name="T32" fmla="*/ 24 w 27"/>
                  <a:gd name="T33" fmla="*/ 14 h 28"/>
                  <a:gd name="T34" fmla="*/ 21 w 27"/>
                  <a:gd name="T35" fmla="*/ 10 h 28"/>
                  <a:gd name="T36" fmla="*/ 21 w 27"/>
                  <a:gd name="T37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" h="28">
                    <a:moveTo>
                      <a:pt x="21" y="10"/>
                    </a:moveTo>
                    <a:cubicBezTo>
                      <a:pt x="20" y="8"/>
                      <a:pt x="18" y="8"/>
                      <a:pt x="17" y="7"/>
                    </a:cubicBezTo>
                    <a:cubicBezTo>
                      <a:pt x="16" y="6"/>
                      <a:pt x="15" y="7"/>
                      <a:pt x="14" y="6"/>
                    </a:cubicBezTo>
                    <a:cubicBezTo>
                      <a:pt x="13" y="5"/>
                      <a:pt x="12" y="4"/>
                      <a:pt x="11" y="3"/>
                    </a:cubicBezTo>
                    <a:cubicBezTo>
                      <a:pt x="10" y="0"/>
                      <a:pt x="9" y="1"/>
                      <a:pt x="6" y="2"/>
                    </a:cubicBezTo>
                    <a:cubicBezTo>
                      <a:pt x="5" y="2"/>
                      <a:pt x="5" y="1"/>
                      <a:pt x="4" y="3"/>
                    </a:cubicBezTo>
                    <a:cubicBezTo>
                      <a:pt x="3" y="4"/>
                      <a:pt x="3" y="5"/>
                      <a:pt x="3" y="6"/>
                    </a:cubicBezTo>
                    <a:cubicBezTo>
                      <a:pt x="3" y="8"/>
                      <a:pt x="3" y="10"/>
                      <a:pt x="3" y="12"/>
                    </a:cubicBezTo>
                    <a:cubicBezTo>
                      <a:pt x="3" y="13"/>
                      <a:pt x="3" y="15"/>
                      <a:pt x="2" y="17"/>
                    </a:cubicBezTo>
                    <a:cubicBezTo>
                      <a:pt x="0" y="19"/>
                      <a:pt x="0" y="19"/>
                      <a:pt x="1" y="22"/>
                    </a:cubicBezTo>
                    <a:cubicBezTo>
                      <a:pt x="2" y="24"/>
                      <a:pt x="2" y="24"/>
                      <a:pt x="4" y="25"/>
                    </a:cubicBezTo>
                    <a:cubicBezTo>
                      <a:pt x="6" y="25"/>
                      <a:pt x="8" y="25"/>
                      <a:pt x="9" y="26"/>
                    </a:cubicBezTo>
                    <a:cubicBezTo>
                      <a:pt x="10" y="26"/>
                      <a:pt x="12" y="28"/>
                      <a:pt x="13" y="28"/>
                    </a:cubicBezTo>
                    <a:cubicBezTo>
                      <a:pt x="15" y="27"/>
                      <a:pt x="17" y="28"/>
                      <a:pt x="19" y="28"/>
                    </a:cubicBezTo>
                    <a:cubicBezTo>
                      <a:pt x="20" y="28"/>
                      <a:pt x="23" y="26"/>
                      <a:pt x="24" y="25"/>
                    </a:cubicBezTo>
                    <a:cubicBezTo>
                      <a:pt x="26" y="23"/>
                      <a:pt x="27" y="21"/>
                      <a:pt x="26" y="19"/>
                    </a:cubicBezTo>
                    <a:cubicBezTo>
                      <a:pt x="25" y="17"/>
                      <a:pt x="25" y="16"/>
                      <a:pt x="24" y="14"/>
                    </a:cubicBezTo>
                    <a:cubicBezTo>
                      <a:pt x="24" y="12"/>
                      <a:pt x="23" y="11"/>
                      <a:pt x="21" y="10"/>
                    </a:cubicBezTo>
                    <a:cubicBezTo>
                      <a:pt x="20" y="9"/>
                      <a:pt x="22" y="10"/>
                      <a:pt x="21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7" name="Freeform 630">
                <a:extLst>
                  <a:ext uri="{FF2B5EF4-FFF2-40B4-BE49-F238E27FC236}">
                    <a16:creationId xmlns:a16="http://schemas.microsoft.com/office/drawing/2014/main" id="{AB7C5572-91B0-8F48-B206-4820D967BA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1585" y="10074744"/>
                <a:ext cx="961782" cy="1672412"/>
              </a:xfrm>
              <a:custGeom>
                <a:avLst/>
                <a:gdLst>
                  <a:gd name="T0" fmla="*/ 80 w 103"/>
                  <a:gd name="T1" fmla="*/ 52 h 179"/>
                  <a:gd name="T2" fmla="*/ 85 w 103"/>
                  <a:gd name="T3" fmla="*/ 42 h 179"/>
                  <a:gd name="T4" fmla="*/ 102 w 103"/>
                  <a:gd name="T5" fmla="*/ 29 h 179"/>
                  <a:gd name="T6" fmla="*/ 99 w 103"/>
                  <a:gd name="T7" fmla="*/ 21 h 179"/>
                  <a:gd name="T8" fmla="*/ 94 w 103"/>
                  <a:gd name="T9" fmla="*/ 29 h 179"/>
                  <a:gd name="T10" fmla="*/ 82 w 103"/>
                  <a:gd name="T11" fmla="*/ 30 h 179"/>
                  <a:gd name="T12" fmla="*/ 79 w 103"/>
                  <a:gd name="T13" fmla="*/ 28 h 179"/>
                  <a:gd name="T14" fmla="*/ 81 w 103"/>
                  <a:gd name="T15" fmla="*/ 22 h 179"/>
                  <a:gd name="T16" fmla="*/ 64 w 103"/>
                  <a:gd name="T17" fmla="*/ 9 h 179"/>
                  <a:gd name="T18" fmla="*/ 57 w 103"/>
                  <a:gd name="T19" fmla="*/ 2 h 179"/>
                  <a:gd name="T20" fmla="*/ 48 w 103"/>
                  <a:gd name="T21" fmla="*/ 4 h 179"/>
                  <a:gd name="T22" fmla="*/ 39 w 103"/>
                  <a:gd name="T23" fmla="*/ 1 h 179"/>
                  <a:gd name="T24" fmla="*/ 35 w 103"/>
                  <a:gd name="T25" fmla="*/ 9 h 179"/>
                  <a:gd name="T26" fmla="*/ 27 w 103"/>
                  <a:gd name="T27" fmla="*/ 22 h 179"/>
                  <a:gd name="T28" fmla="*/ 25 w 103"/>
                  <a:gd name="T29" fmla="*/ 32 h 179"/>
                  <a:gd name="T30" fmla="*/ 21 w 103"/>
                  <a:gd name="T31" fmla="*/ 39 h 179"/>
                  <a:gd name="T32" fmla="*/ 19 w 103"/>
                  <a:gd name="T33" fmla="*/ 47 h 179"/>
                  <a:gd name="T34" fmla="*/ 17 w 103"/>
                  <a:gd name="T35" fmla="*/ 52 h 179"/>
                  <a:gd name="T36" fmla="*/ 20 w 103"/>
                  <a:gd name="T37" fmla="*/ 61 h 179"/>
                  <a:gd name="T38" fmla="*/ 18 w 103"/>
                  <a:gd name="T39" fmla="*/ 79 h 179"/>
                  <a:gd name="T40" fmla="*/ 15 w 103"/>
                  <a:gd name="T41" fmla="*/ 94 h 179"/>
                  <a:gd name="T42" fmla="*/ 10 w 103"/>
                  <a:gd name="T43" fmla="*/ 117 h 179"/>
                  <a:gd name="T44" fmla="*/ 13 w 103"/>
                  <a:gd name="T45" fmla="*/ 130 h 179"/>
                  <a:gd name="T46" fmla="*/ 12 w 103"/>
                  <a:gd name="T47" fmla="*/ 135 h 179"/>
                  <a:gd name="T48" fmla="*/ 8 w 103"/>
                  <a:gd name="T49" fmla="*/ 147 h 179"/>
                  <a:gd name="T50" fmla="*/ 5 w 103"/>
                  <a:gd name="T51" fmla="*/ 156 h 179"/>
                  <a:gd name="T52" fmla="*/ 8 w 103"/>
                  <a:gd name="T53" fmla="*/ 170 h 179"/>
                  <a:gd name="T54" fmla="*/ 13 w 103"/>
                  <a:gd name="T55" fmla="*/ 176 h 179"/>
                  <a:gd name="T56" fmla="*/ 23 w 103"/>
                  <a:gd name="T57" fmla="*/ 178 h 179"/>
                  <a:gd name="T58" fmla="*/ 27 w 103"/>
                  <a:gd name="T59" fmla="*/ 179 h 179"/>
                  <a:gd name="T60" fmla="*/ 24 w 103"/>
                  <a:gd name="T61" fmla="*/ 169 h 179"/>
                  <a:gd name="T62" fmla="*/ 25 w 103"/>
                  <a:gd name="T63" fmla="*/ 163 h 179"/>
                  <a:gd name="T64" fmla="*/ 28 w 103"/>
                  <a:gd name="T65" fmla="*/ 163 h 179"/>
                  <a:gd name="T66" fmla="*/ 31 w 103"/>
                  <a:gd name="T67" fmla="*/ 157 h 179"/>
                  <a:gd name="T68" fmla="*/ 40 w 103"/>
                  <a:gd name="T69" fmla="*/ 151 h 179"/>
                  <a:gd name="T70" fmla="*/ 41 w 103"/>
                  <a:gd name="T71" fmla="*/ 145 h 179"/>
                  <a:gd name="T72" fmla="*/ 32 w 103"/>
                  <a:gd name="T73" fmla="*/ 140 h 179"/>
                  <a:gd name="T74" fmla="*/ 39 w 103"/>
                  <a:gd name="T75" fmla="*/ 131 h 179"/>
                  <a:gd name="T76" fmla="*/ 43 w 103"/>
                  <a:gd name="T77" fmla="*/ 124 h 179"/>
                  <a:gd name="T78" fmla="*/ 48 w 103"/>
                  <a:gd name="T79" fmla="*/ 116 h 179"/>
                  <a:gd name="T80" fmla="*/ 51 w 103"/>
                  <a:gd name="T81" fmla="*/ 114 h 179"/>
                  <a:gd name="T82" fmla="*/ 45 w 103"/>
                  <a:gd name="T83" fmla="*/ 113 h 179"/>
                  <a:gd name="T84" fmla="*/ 54 w 103"/>
                  <a:gd name="T85" fmla="*/ 108 h 179"/>
                  <a:gd name="T86" fmla="*/ 58 w 103"/>
                  <a:gd name="T87" fmla="*/ 102 h 179"/>
                  <a:gd name="T88" fmla="*/ 59 w 103"/>
                  <a:gd name="T89" fmla="*/ 97 h 179"/>
                  <a:gd name="T90" fmla="*/ 60 w 103"/>
                  <a:gd name="T91" fmla="*/ 96 h 179"/>
                  <a:gd name="T92" fmla="*/ 76 w 103"/>
                  <a:gd name="T93" fmla="*/ 93 h 179"/>
                  <a:gd name="T94" fmla="*/ 84 w 103"/>
                  <a:gd name="T95" fmla="*/ 87 h 179"/>
                  <a:gd name="T96" fmla="*/ 83 w 103"/>
                  <a:gd name="T97" fmla="*/ 78 h 179"/>
                  <a:gd name="T98" fmla="*/ 78 w 103"/>
                  <a:gd name="T99" fmla="*/ 69 h 179"/>
                  <a:gd name="T100" fmla="*/ 78 w 103"/>
                  <a:gd name="T101" fmla="*/ 66 h 179"/>
                  <a:gd name="T102" fmla="*/ 78 w 103"/>
                  <a:gd name="T103" fmla="*/ 62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3" h="179">
                    <a:moveTo>
                      <a:pt x="78" y="62"/>
                    </a:moveTo>
                    <a:cubicBezTo>
                      <a:pt x="81" y="59"/>
                      <a:pt x="79" y="56"/>
                      <a:pt x="80" y="52"/>
                    </a:cubicBezTo>
                    <a:cubicBezTo>
                      <a:pt x="80" y="51"/>
                      <a:pt x="80" y="49"/>
                      <a:pt x="80" y="48"/>
                    </a:cubicBezTo>
                    <a:cubicBezTo>
                      <a:pt x="81" y="45"/>
                      <a:pt x="83" y="44"/>
                      <a:pt x="85" y="42"/>
                    </a:cubicBezTo>
                    <a:cubicBezTo>
                      <a:pt x="89" y="39"/>
                      <a:pt x="91" y="34"/>
                      <a:pt x="95" y="31"/>
                    </a:cubicBezTo>
                    <a:cubicBezTo>
                      <a:pt x="97" y="30"/>
                      <a:pt x="100" y="30"/>
                      <a:pt x="102" y="29"/>
                    </a:cubicBezTo>
                    <a:cubicBezTo>
                      <a:pt x="103" y="27"/>
                      <a:pt x="102" y="24"/>
                      <a:pt x="101" y="23"/>
                    </a:cubicBezTo>
                    <a:cubicBezTo>
                      <a:pt x="100" y="21"/>
                      <a:pt x="101" y="21"/>
                      <a:pt x="99" y="21"/>
                    </a:cubicBezTo>
                    <a:cubicBezTo>
                      <a:pt x="97" y="20"/>
                      <a:pt x="98" y="24"/>
                      <a:pt x="97" y="25"/>
                    </a:cubicBezTo>
                    <a:cubicBezTo>
                      <a:pt x="96" y="26"/>
                      <a:pt x="95" y="28"/>
                      <a:pt x="94" y="29"/>
                    </a:cubicBezTo>
                    <a:cubicBezTo>
                      <a:pt x="93" y="30"/>
                      <a:pt x="90" y="29"/>
                      <a:pt x="88" y="30"/>
                    </a:cubicBezTo>
                    <a:cubicBezTo>
                      <a:pt x="87" y="32"/>
                      <a:pt x="84" y="30"/>
                      <a:pt x="82" y="30"/>
                    </a:cubicBezTo>
                    <a:cubicBezTo>
                      <a:pt x="81" y="30"/>
                      <a:pt x="79" y="31"/>
                      <a:pt x="78" y="30"/>
                    </a:cubicBezTo>
                    <a:cubicBezTo>
                      <a:pt x="76" y="30"/>
                      <a:pt x="79" y="28"/>
                      <a:pt x="79" y="28"/>
                    </a:cubicBezTo>
                    <a:cubicBezTo>
                      <a:pt x="80" y="27"/>
                      <a:pt x="79" y="26"/>
                      <a:pt x="79" y="26"/>
                    </a:cubicBezTo>
                    <a:cubicBezTo>
                      <a:pt x="79" y="24"/>
                      <a:pt x="80" y="23"/>
                      <a:pt x="81" y="22"/>
                    </a:cubicBezTo>
                    <a:cubicBezTo>
                      <a:pt x="85" y="18"/>
                      <a:pt x="77" y="16"/>
                      <a:pt x="74" y="14"/>
                    </a:cubicBezTo>
                    <a:cubicBezTo>
                      <a:pt x="71" y="12"/>
                      <a:pt x="67" y="12"/>
                      <a:pt x="64" y="9"/>
                    </a:cubicBezTo>
                    <a:cubicBezTo>
                      <a:pt x="63" y="8"/>
                      <a:pt x="61" y="7"/>
                      <a:pt x="60" y="6"/>
                    </a:cubicBezTo>
                    <a:cubicBezTo>
                      <a:pt x="59" y="4"/>
                      <a:pt x="58" y="2"/>
                      <a:pt x="57" y="2"/>
                    </a:cubicBezTo>
                    <a:cubicBezTo>
                      <a:pt x="56" y="1"/>
                      <a:pt x="53" y="1"/>
                      <a:pt x="52" y="2"/>
                    </a:cubicBezTo>
                    <a:cubicBezTo>
                      <a:pt x="51" y="3"/>
                      <a:pt x="50" y="6"/>
                      <a:pt x="48" y="4"/>
                    </a:cubicBezTo>
                    <a:cubicBezTo>
                      <a:pt x="47" y="2"/>
                      <a:pt x="45" y="2"/>
                      <a:pt x="43" y="2"/>
                    </a:cubicBezTo>
                    <a:cubicBezTo>
                      <a:pt x="41" y="2"/>
                      <a:pt x="41" y="0"/>
                      <a:pt x="39" y="1"/>
                    </a:cubicBezTo>
                    <a:cubicBezTo>
                      <a:pt x="38" y="2"/>
                      <a:pt x="35" y="3"/>
                      <a:pt x="35" y="4"/>
                    </a:cubicBezTo>
                    <a:cubicBezTo>
                      <a:pt x="34" y="6"/>
                      <a:pt x="35" y="8"/>
                      <a:pt x="35" y="9"/>
                    </a:cubicBezTo>
                    <a:cubicBezTo>
                      <a:pt x="34" y="13"/>
                      <a:pt x="31" y="13"/>
                      <a:pt x="28" y="14"/>
                    </a:cubicBezTo>
                    <a:cubicBezTo>
                      <a:pt x="26" y="15"/>
                      <a:pt x="27" y="20"/>
                      <a:pt x="27" y="22"/>
                    </a:cubicBezTo>
                    <a:cubicBezTo>
                      <a:pt x="27" y="24"/>
                      <a:pt x="28" y="26"/>
                      <a:pt x="28" y="27"/>
                    </a:cubicBezTo>
                    <a:cubicBezTo>
                      <a:pt x="28" y="28"/>
                      <a:pt x="25" y="31"/>
                      <a:pt x="25" y="32"/>
                    </a:cubicBezTo>
                    <a:cubicBezTo>
                      <a:pt x="24" y="33"/>
                      <a:pt x="21" y="35"/>
                      <a:pt x="21" y="36"/>
                    </a:cubicBezTo>
                    <a:cubicBezTo>
                      <a:pt x="21" y="37"/>
                      <a:pt x="21" y="38"/>
                      <a:pt x="21" y="39"/>
                    </a:cubicBezTo>
                    <a:cubicBezTo>
                      <a:pt x="21" y="40"/>
                      <a:pt x="20" y="41"/>
                      <a:pt x="20" y="42"/>
                    </a:cubicBezTo>
                    <a:cubicBezTo>
                      <a:pt x="20" y="43"/>
                      <a:pt x="21" y="46"/>
                      <a:pt x="19" y="47"/>
                    </a:cubicBezTo>
                    <a:cubicBezTo>
                      <a:pt x="19" y="48"/>
                      <a:pt x="19" y="50"/>
                      <a:pt x="19" y="51"/>
                    </a:cubicBezTo>
                    <a:cubicBezTo>
                      <a:pt x="18" y="51"/>
                      <a:pt x="17" y="51"/>
                      <a:pt x="17" y="52"/>
                    </a:cubicBezTo>
                    <a:cubicBezTo>
                      <a:pt x="17" y="54"/>
                      <a:pt x="19" y="55"/>
                      <a:pt x="19" y="57"/>
                    </a:cubicBezTo>
                    <a:cubicBezTo>
                      <a:pt x="19" y="58"/>
                      <a:pt x="19" y="60"/>
                      <a:pt x="20" y="61"/>
                    </a:cubicBezTo>
                    <a:cubicBezTo>
                      <a:pt x="22" y="65"/>
                      <a:pt x="18" y="69"/>
                      <a:pt x="18" y="73"/>
                    </a:cubicBezTo>
                    <a:cubicBezTo>
                      <a:pt x="17" y="75"/>
                      <a:pt x="19" y="77"/>
                      <a:pt x="18" y="79"/>
                    </a:cubicBezTo>
                    <a:cubicBezTo>
                      <a:pt x="17" y="80"/>
                      <a:pt x="15" y="81"/>
                      <a:pt x="14" y="83"/>
                    </a:cubicBezTo>
                    <a:cubicBezTo>
                      <a:pt x="13" y="85"/>
                      <a:pt x="17" y="93"/>
                      <a:pt x="15" y="94"/>
                    </a:cubicBezTo>
                    <a:cubicBezTo>
                      <a:pt x="11" y="96"/>
                      <a:pt x="12" y="101"/>
                      <a:pt x="11" y="105"/>
                    </a:cubicBezTo>
                    <a:cubicBezTo>
                      <a:pt x="9" y="108"/>
                      <a:pt x="10" y="113"/>
                      <a:pt x="10" y="117"/>
                    </a:cubicBezTo>
                    <a:cubicBezTo>
                      <a:pt x="10" y="120"/>
                      <a:pt x="10" y="123"/>
                      <a:pt x="10" y="126"/>
                    </a:cubicBezTo>
                    <a:cubicBezTo>
                      <a:pt x="10" y="127"/>
                      <a:pt x="15" y="130"/>
                      <a:pt x="13" y="130"/>
                    </a:cubicBezTo>
                    <a:cubicBezTo>
                      <a:pt x="13" y="130"/>
                      <a:pt x="9" y="131"/>
                      <a:pt x="11" y="132"/>
                    </a:cubicBezTo>
                    <a:cubicBezTo>
                      <a:pt x="13" y="132"/>
                      <a:pt x="13" y="133"/>
                      <a:pt x="12" y="135"/>
                    </a:cubicBezTo>
                    <a:cubicBezTo>
                      <a:pt x="11" y="137"/>
                      <a:pt x="11" y="139"/>
                      <a:pt x="11" y="142"/>
                    </a:cubicBezTo>
                    <a:cubicBezTo>
                      <a:pt x="11" y="144"/>
                      <a:pt x="9" y="145"/>
                      <a:pt x="8" y="147"/>
                    </a:cubicBezTo>
                    <a:cubicBezTo>
                      <a:pt x="7" y="148"/>
                      <a:pt x="8" y="150"/>
                      <a:pt x="8" y="152"/>
                    </a:cubicBezTo>
                    <a:cubicBezTo>
                      <a:pt x="8" y="153"/>
                      <a:pt x="6" y="156"/>
                      <a:pt x="5" y="156"/>
                    </a:cubicBezTo>
                    <a:cubicBezTo>
                      <a:pt x="0" y="158"/>
                      <a:pt x="3" y="164"/>
                      <a:pt x="4" y="167"/>
                    </a:cubicBezTo>
                    <a:cubicBezTo>
                      <a:pt x="5" y="169"/>
                      <a:pt x="8" y="166"/>
                      <a:pt x="8" y="170"/>
                    </a:cubicBezTo>
                    <a:cubicBezTo>
                      <a:pt x="8" y="171"/>
                      <a:pt x="7" y="174"/>
                      <a:pt x="9" y="175"/>
                    </a:cubicBezTo>
                    <a:cubicBezTo>
                      <a:pt x="10" y="176"/>
                      <a:pt x="11" y="176"/>
                      <a:pt x="13" y="176"/>
                    </a:cubicBezTo>
                    <a:cubicBezTo>
                      <a:pt x="15" y="177"/>
                      <a:pt x="18" y="177"/>
                      <a:pt x="20" y="177"/>
                    </a:cubicBezTo>
                    <a:cubicBezTo>
                      <a:pt x="21" y="177"/>
                      <a:pt x="22" y="177"/>
                      <a:pt x="23" y="178"/>
                    </a:cubicBezTo>
                    <a:cubicBezTo>
                      <a:pt x="23" y="177"/>
                      <a:pt x="24" y="177"/>
                      <a:pt x="25" y="177"/>
                    </a:cubicBezTo>
                    <a:cubicBezTo>
                      <a:pt x="25" y="178"/>
                      <a:pt x="27" y="179"/>
                      <a:pt x="27" y="179"/>
                    </a:cubicBezTo>
                    <a:cubicBezTo>
                      <a:pt x="28" y="179"/>
                      <a:pt x="26" y="176"/>
                      <a:pt x="26" y="175"/>
                    </a:cubicBezTo>
                    <a:cubicBezTo>
                      <a:pt x="24" y="173"/>
                      <a:pt x="24" y="171"/>
                      <a:pt x="24" y="169"/>
                    </a:cubicBezTo>
                    <a:cubicBezTo>
                      <a:pt x="24" y="167"/>
                      <a:pt x="24" y="166"/>
                      <a:pt x="27" y="164"/>
                    </a:cubicBezTo>
                    <a:cubicBezTo>
                      <a:pt x="29" y="163"/>
                      <a:pt x="25" y="163"/>
                      <a:pt x="25" y="163"/>
                    </a:cubicBezTo>
                    <a:cubicBezTo>
                      <a:pt x="25" y="163"/>
                      <a:pt x="27" y="162"/>
                      <a:pt x="26" y="162"/>
                    </a:cubicBezTo>
                    <a:cubicBezTo>
                      <a:pt x="27" y="162"/>
                      <a:pt x="27" y="163"/>
                      <a:pt x="28" y="163"/>
                    </a:cubicBezTo>
                    <a:cubicBezTo>
                      <a:pt x="29" y="164"/>
                      <a:pt x="30" y="163"/>
                      <a:pt x="31" y="163"/>
                    </a:cubicBezTo>
                    <a:cubicBezTo>
                      <a:pt x="32" y="161"/>
                      <a:pt x="31" y="159"/>
                      <a:pt x="31" y="157"/>
                    </a:cubicBezTo>
                    <a:cubicBezTo>
                      <a:pt x="32" y="155"/>
                      <a:pt x="34" y="154"/>
                      <a:pt x="37" y="153"/>
                    </a:cubicBezTo>
                    <a:cubicBezTo>
                      <a:pt x="38" y="152"/>
                      <a:pt x="39" y="152"/>
                      <a:pt x="40" y="151"/>
                    </a:cubicBezTo>
                    <a:cubicBezTo>
                      <a:pt x="41" y="150"/>
                      <a:pt x="39" y="149"/>
                      <a:pt x="39" y="149"/>
                    </a:cubicBezTo>
                    <a:cubicBezTo>
                      <a:pt x="39" y="148"/>
                      <a:pt x="42" y="147"/>
                      <a:pt x="41" y="145"/>
                    </a:cubicBezTo>
                    <a:cubicBezTo>
                      <a:pt x="40" y="143"/>
                      <a:pt x="36" y="145"/>
                      <a:pt x="35" y="143"/>
                    </a:cubicBezTo>
                    <a:cubicBezTo>
                      <a:pt x="34" y="142"/>
                      <a:pt x="33" y="142"/>
                      <a:pt x="32" y="140"/>
                    </a:cubicBezTo>
                    <a:cubicBezTo>
                      <a:pt x="31" y="138"/>
                      <a:pt x="33" y="135"/>
                      <a:pt x="34" y="134"/>
                    </a:cubicBezTo>
                    <a:cubicBezTo>
                      <a:pt x="36" y="133"/>
                      <a:pt x="37" y="131"/>
                      <a:pt x="39" y="131"/>
                    </a:cubicBezTo>
                    <a:cubicBezTo>
                      <a:pt x="41" y="130"/>
                      <a:pt x="41" y="132"/>
                      <a:pt x="42" y="129"/>
                    </a:cubicBezTo>
                    <a:cubicBezTo>
                      <a:pt x="42" y="127"/>
                      <a:pt x="44" y="126"/>
                      <a:pt x="43" y="124"/>
                    </a:cubicBezTo>
                    <a:cubicBezTo>
                      <a:pt x="42" y="121"/>
                      <a:pt x="47" y="121"/>
                      <a:pt x="48" y="119"/>
                    </a:cubicBezTo>
                    <a:cubicBezTo>
                      <a:pt x="48" y="119"/>
                      <a:pt x="43" y="115"/>
                      <a:pt x="48" y="116"/>
                    </a:cubicBezTo>
                    <a:cubicBezTo>
                      <a:pt x="49" y="117"/>
                      <a:pt x="49" y="118"/>
                      <a:pt x="50" y="118"/>
                    </a:cubicBezTo>
                    <a:cubicBezTo>
                      <a:pt x="52" y="118"/>
                      <a:pt x="52" y="115"/>
                      <a:pt x="51" y="114"/>
                    </a:cubicBezTo>
                    <a:cubicBezTo>
                      <a:pt x="51" y="113"/>
                      <a:pt x="49" y="115"/>
                      <a:pt x="49" y="115"/>
                    </a:cubicBezTo>
                    <a:cubicBezTo>
                      <a:pt x="47" y="115"/>
                      <a:pt x="45" y="114"/>
                      <a:pt x="45" y="113"/>
                    </a:cubicBezTo>
                    <a:cubicBezTo>
                      <a:pt x="45" y="112"/>
                      <a:pt x="43" y="105"/>
                      <a:pt x="45" y="105"/>
                    </a:cubicBezTo>
                    <a:cubicBezTo>
                      <a:pt x="48" y="106"/>
                      <a:pt x="50" y="108"/>
                      <a:pt x="54" y="108"/>
                    </a:cubicBezTo>
                    <a:cubicBezTo>
                      <a:pt x="55" y="108"/>
                      <a:pt x="56" y="107"/>
                      <a:pt x="57" y="107"/>
                    </a:cubicBezTo>
                    <a:cubicBezTo>
                      <a:pt x="59" y="105"/>
                      <a:pt x="57" y="104"/>
                      <a:pt x="58" y="102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60" y="98"/>
                      <a:pt x="59" y="98"/>
                      <a:pt x="59" y="97"/>
                    </a:cubicBezTo>
                    <a:cubicBezTo>
                      <a:pt x="58" y="96"/>
                      <a:pt x="58" y="94"/>
                      <a:pt x="59" y="94"/>
                    </a:cubicBezTo>
                    <a:cubicBezTo>
                      <a:pt x="61" y="94"/>
                      <a:pt x="60" y="96"/>
                      <a:pt x="60" y="96"/>
                    </a:cubicBezTo>
                    <a:cubicBezTo>
                      <a:pt x="59" y="95"/>
                      <a:pt x="65" y="95"/>
                      <a:pt x="65" y="95"/>
                    </a:cubicBezTo>
                    <a:cubicBezTo>
                      <a:pt x="69" y="95"/>
                      <a:pt x="72" y="93"/>
                      <a:pt x="76" y="93"/>
                    </a:cubicBezTo>
                    <a:cubicBezTo>
                      <a:pt x="77" y="92"/>
                      <a:pt x="80" y="91"/>
                      <a:pt x="82" y="90"/>
                    </a:cubicBezTo>
                    <a:cubicBezTo>
                      <a:pt x="83" y="89"/>
                      <a:pt x="83" y="88"/>
                      <a:pt x="84" y="87"/>
                    </a:cubicBezTo>
                    <a:cubicBezTo>
                      <a:pt x="85" y="86"/>
                      <a:pt x="86" y="85"/>
                      <a:pt x="87" y="83"/>
                    </a:cubicBezTo>
                    <a:cubicBezTo>
                      <a:pt x="87" y="80"/>
                      <a:pt x="85" y="80"/>
                      <a:pt x="83" y="78"/>
                    </a:cubicBezTo>
                    <a:cubicBezTo>
                      <a:pt x="82" y="76"/>
                      <a:pt x="85" y="75"/>
                      <a:pt x="83" y="73"/>
                    </a:cubicBezTo>
                    <a:cubicBezTo>
                      <a:pt x="82" y="72"/>
                      <a:pt x="78" y="71"/>
                      <a:pt x="78" y="69"/>
                    </a:cubicBezTo>
                    <a:cubicBezTo>
                      <a:pt x="78" y="69"/>
                      <a:pt x="78" y="68"/>
                      <a:pt x="79" y="68"/>
                    </a:cubicBezTo>
                    <a:cubicBezTo>
                      <a:pt x="79" y="67"/>
                      <a:pt x="78" y="67"/>
                      <a:pt x="78" y="66"/>
                    </a:cubicBezTo>
                    <a:cubicBezTo>
                      <a:pt x="78" y="65"/>
                      <a:pt x="77" y="63"/>
                      <a:pt x="78" y="62"/>
                    </a:cubicBezTo>
                    <a:cubicBezTo>
                      <a:pt x="79" y="61"/>
                      <a:pt x="77" y="63"/>
                      <a:pt x="78" y="6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8" name="Freeform 631">
                <a:extLst>
                  <a:ext uri="{FF2B5EF4-FFF2-40B4-BE49-F238E27FC236}">
                    <a16:creationId xmlns:a16="http://schemas.microsoft.com/office/drawing/2014/main" id="{64183E05-948A-FB48-9D16-B4FE194D2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17379" y="8313140"/>
                <a:ext cx="203823" cy="226173"/>
              </a:xfrm>
              <a:custGeom>
                <a:avLst/>
                <a:gdLst>
                  <a:gd name="T0" fmla="*/ 15 w 22"/>
                  <a:gd name="T1" fmla="*/ 23 h 24"/>
                  <a:gd name="T2" fmla="*/ 19 w 22"/>
                  <a:gd name="T3" fmla="*/ 24 h 24"/>
                  <a:gd name="T4" fmla="*/ 19 w 22"/>
                  <a:gd name="T5" fmla="*/ 17 h 24"/>
                  <a:gd name="T6" fmla="*/ 20 w 22"/>
                  <a:gd name="T7" fmla="*/ 10 h 24"/>
                  <a:gd name="T8" fmla="*/ 21 w 22"/>
                  <a:gd name="T9" fmla="*/ 7 h 24"/>
                  <a:gd name="T10" fmla="*/ 22 w 22"/>
                  <a:gd name="T11" fmla="*/ 3 h 24"/>
                  <a:gd name="T12" fmla="*/ 17 w 22"/>
                  <a:gd name="T13" fmla="*/ 4 h 24"/>
                  <a:gd name="T14" fmla="*/ 12 w 22"/>
                  <a:gd name="T15" fmla="*/ 5 h 24"/>
                  <a:gd name="T16" fmla="*/ 9 w 22"/>
                  <a:gd name="T17" fmla="*/ 8 h 24"/>
                  <a:gd name="T18" fmla="*/ 4 w 22"/>
                  <a:gd name="T19" fmla="*/ 9 h 24"/>
                  <a:gd name="T20" fmla="*/ 3 w 22"/>
                  <a:gd name="T21" fmla="*/ 12 h 24"/>
                  <a:gd name="T22" fmla="*/ 0 w 22"/>
                  <a:gd name="T23" fmla="*/ 13 h 24"/>
                  <a:gd name="T24" fmla="*/ 6 w 22"/>
                  <a:gd name="T25" fmla="*/ 19 h 24"/>
                  <a:gd name="T26" fmla="*/ 11 w 22"/>
                  <a:gd name="T27" fmla="*/ 22 h 24"/>
                  <a:gd name="T28" fmla="*/ 15 w 22"/>
                  <a:gd name="T29" fmla="*/ 23 h 24"/>
                  <a:gd name="T30" fmla="*/ 15 w 22"/>
                  <a:gd name="T31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24">
                    <a:moveTo>
                      <a:pt x="15" y="23"/>
                    </a:moveTo>
                    <a:cubicBezTo>
                      <a:pt x="16" y="24"/>
                      <a:pt x="17" y="24"/>
                      <a:pt x="19" y="24"/>
                    </a:cubicBezTo>
                    <a:cubicBezTo>
                      <a:pt x="17" y="21"/>
                      <a:pt x="19" y="20"/>
                      <a:pt x="19" y="17"/>
                    </a:cubicBezTo>
                    <a:cubicBezTo>
                      <a:pt x="19" y="15"/>
                      <a:pt x="20" y="12"/>
                      <a:pt x="20" y="10"/>
                    </a:cubicBezTo>
                    <a:cubicBezTo>
                      <a:pt x="20" y="9"/>
                      <a:pt x="21" y="8"/>
                      <a:pt x="21" y="7"/>
                    </a:cubicBezTo>
                    <a:cubicBezTo>
                      <a:pt x="22" y="6"/>
                      <a:pt x="21" y="5"/>
                      <a:pt x="22" y="3"/>
                    </a:cubicBezTo>
                    <a:cubicBezTo>
                      <a:pt x="22" y="0"/>
                      <a:pt x="18" y="4"/>
                      <a:pt x="17" y="4"/>
                    </a:cubicBezTo>
                    <a:cubicBezTo>
                      <a:pt x="15" y="4"/>
                      <a:pt x="14" y="3"/>
                      <a:pt x="12" y="5"/>
                    </a:cubicBezTo>
                    <a:cubicBezTo>
                      <a:pt x="12" y="5"/>
                      <a:pt x="10" y="9"/>
                      <a:pt x="9" y="8"/>
                    </a:cubicBezTo>
                    <a:cubicBezTo>
                      <a:pt x="7" y="8"/>
                      <a:pt x="6" y="8"/>
                      <a:pt x="4" y="9"/>
                    </a:cubicBezTo>
                    <a:cubicBezTo>
                      <a:pt x="4" y="10"/>
                      <a:pt x="4" y="12"/>
                      <a:pt x="3" y="12"/>
                    </a:cubicBezTo>
                    <a:cubicBezTo>
                      <a:pt x="3" y="13"/>
                      <a:pt x="1" y="13"/>
                      <a:pt x="0" y="13"/>
                    </a:cubicBezTo>
                    <a:cubicBezTo>
                      <a:pt x="2" y="15"/>
                      <a:pt x="4" y="18"/>
                      <a:pt x="6" y="19"/>
                    </a:cubicBezTo>
                    <a:cubicBezTo>
                      <a:pt x="7" y="21"/>
                      <a:pt x="9" y="22"/>
                      <a:pt x="11" y="22"/>
                    </a:cubicBezTo>
                    <a:cubicBezTo>
                      <a:pt x="12" y="22"/>
                      <a:pt x="14" y="22"/>
                      <a:pt x="15" y="23"/>
                    </a:cubicBezTo>
                    <a:cubicBezTo>
                      <a:pt x="16" y="23"/>
                      <a:pt x="15" y="22"/>
                      <a:pt x="15" y="2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9" name="Freeform 632">
                <a:extLst>
                  <a:ext uri="{FF2B5EF4-FFF2-40B4-BE49-F238E27FC236}">
                    <a16:creationId xmlns:a16="http://schemas.microsoft.com/office/drawing/2014/main" id="{CBD229C0-6F96-5147-B17A-71FBF13D51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1076" y="8520197"/>
                <a:ext cx="159235" cy="140163"/>
              </a:xfrm>
              <a:custGeom>
                <a:avLst/>
                <a:gdLst>
                  <a:gd name="T0" fmla="*/ 16 w 17"/>
                  <a:gd name="T1" fmla="*/ 10 h 15"/>
                  <a:gd name="T2" fmla="*/ 17 w 17"/>
                  <a:gd name="T3" fmla="*/ 8 h 15"/>
                  <a:gd name="T4" fmla="*/ 15 w 17"/>
                  <a:gd name="T5" fmla="*/ 6 h 15"/>
                  <a:gd name="T6" fmla="*/ 12 w 17"/>
                  <a:gd name="T7" fmla="*/ 2 h 15"/>
                  <a:gd name="T8" fmla="*/ 8 w 17"/>
                  <a:gd name="T9" fmla="*/ 1 h 15"/>
                  <a:gd name="T10" fmla="*/ 3 w 17"/>
                  <a:gd name="T11" fmla="*/ 0 h 15"/>
                  <a:gd name="T12" fmla="*/ 3 w 17"/>
                  <a:gd name="T13" fmla="*/ 6 h 15"/>
                  <a:gd name="T14" fmla="*/ 6 w 17"/>
                  <a:gd name="T15" fmla="*/ 7 h 15"/>
                  <a:gd name="T16" fmla="*/ 4 w 17"/>
                  <a:gd name="T17" fmla="*/ 5 h 15"/>
                  <a:gd name="T18" fmla="*/ 7 w 17"/>
                  <a:gd name="T19" fmla="*/ 7 h 15"/>
                  <a:gd name="T20" fmla="*/ 11 w 17"/>
                  <a:gd name="T21" fmla="*/ 10 h 15"/>
                  <a:gd name="T22" fmla="*/ 14 w 17"/>
                  <a:gd name="T23" fmla="*/ 14 h 15"/>
                  <a:gd name="T24" fmla="*/ 16 w 17"/>
                  <a:gd name="T25" fmla="*/ 10 h 15"/>
                  <a:gd name="T26" fmla="*/ 16 w 17"/>
                  <a:gd name="T2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5">
                    <a:moveTo>
                      <a:pt x="16" y="10"/>
                    </a:moveTo>
                    <a:cubicBezTo>
                      <a:pt x="16" y="9"/>
                      <a:pt x="16" y="8"/>
                      <a:pt x="17" y="8"/>
                    </a:cubicBezTo>
                    <a:cubicBezTo>
                      <a:pt x="16" y="7"/>
                      <a:pt x="16" y="6"/>
                      <a:pt x="15" y="6"/>
                    </a:cubicBezTo>
                    <a:cubicBezTo>
                      <a:pt x="14" y="5"/>
                      <a:pt x="13" y="2"/>
                      <a:pt x="12" y="2"/>
                    </a:cubicBezTo>
                    <a:cubicBezTo>
                      <a:pt x="10" y="2"/>
                      <a:pt x="9" y="2"/>
                      <a:pt x="8" y="1"/>
                    </a:cubicBezTo>
                    <a:cubicBezTo>
                      <a:pt x="7" y="0"/>
                      <a:pt x="4" y="0"/>
                      <a:pt x="3" y="0"/>
                    </a:cubicBezTo>
                    <a:cubicBezTo>
                      <a:pt x="4" y="1"/>
                      <a:pt x="0" y="6"/>
                      <a:pt x="3" y="6"/>
                    </a:cubicBezTo>
                    <a:cubicBezTo>
                      <a:pt x="4" y="6"/>
                      <a:pt x="4" y="8"/>
                      <a:pt x="6" y="7"/>
                    </a:cubicBezTo>
                    <a:cubicBezTo>
                      <a:pt x="7" y="6"/>
                      <a:pt x="4" y="5"/>
                      <a:pt x="4" y="5"/>
                    </a:cubicBezTo>
                    <a:cubicBezTo>
                      <a:pt x="5" y="5"/>
                      <a:pt x="7" y="6"/>
                      <a:pt x="7" y="7"/>
                    </a:cubicBezTo>
                    <a:cubicBezTo>
                      <a:pt x="8" y="9"/>
                      <a:pt x="10" y="8"/>
                      <a:pt x="11" y="10"/>
                    </a:cubicBezTo>
                    <a:cubicBezTo>
                      <a:pt x="12" y="11"/>
                      <a:pt x="12" y="13"/>
                      <a:pt x="14" y="14"/>
                    </a:cubicBezTo>
                    <a:cubicBezTo>
                      <a:pt x="17" y="15"/>
                      <a:pt x="17" y="12"/>
                      <a:pt x="16" y="10"/>
                    </a:cubicBezTo>
                    <a:cubicBezTo>
                      <a:pt x="16" y="9"/>
                      <a:pt x="16" y="11"/>
                      <a:pt x="16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0" name="Freeform 633">
                <a:extLst>
                  <a:ext uri="{FF2B5EF4-FFF2-40B4-BE49-F238E27FC236}">
                    <a16:creationId xmlns:a16="http://schemas.microsoft.com/office/drawing/2014/main" id="{E0678ECB-C57C-8141-8457-834B988F9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2730" y="8360921"/>
                <a:ext cx="105096" cy="82827"/>
              </a:xfrm>
              <a:custGeom>
                <a:avLst/>
                <a:gdLst>
                  <a:gd name="T0" fmla="*/ 4 w 11"/>
                  <a:gd name="T1" fmla="*/ 1 h 9"/>
                  <a:gd name="T2" fmla="*/ 4 w 11"/>
                  <a:gd name="T3" fmla="*/ 0 h 9"/>
                  <a:gd name="T4" fmla="*/ 0 w 11"/>
                  <a:gd name="T5" fmla="*/ 4 h 9"/>
                  <a:gd name="T6" fmla="*/ 11 w 11"/>
                  <a:gd name="T7" fmla="*/ 5 h 9"/>
                  <a:gd name="T8" fmla="*/ 4 w 11"/>
                  <a:gd name="T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4" y="1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1" y="3"/>
                      <a:pt x="0" y="4"/>
                    </a:cubicBezTo>
                    <a:cubicBezTo>
                      <a:pt x="2" y="5"/>
                      <a:pt x="11" y="9"/>
                      <a:pt x="11" y="5"/>
                    </a:cubicBezTo>
                    <a:cubicBezTo>
                      <a:pt x="11" y="2"/>
                      <a:pt x="6" y="3"/>
                      <a:pt x="4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1" name="Freeform 634">
                <a:extLst>
                  <a:ext uri="{FF2B5EF4-FFF2-40B4-BE49-F238E27FC236}">
                    <a16:creationId xmlns:a16="http://schemas.microsoft.com/office/drawing/2014/main" id="{DE191716-6ADE-814B-BD9C-6C130E153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1265" y="8192091"/>
                <a:ext cx="187902" cy="216615"/>
              </a:xfrm>
              <a:custGeom>
                <a:avLst/>
                <a:gdLst>
                  <a:gd name="T0" fmla="*/ 16 w 20"/>
                  <a:gd name="T1" fmla="*/ 16 h 23"/>
                  <a:gd name="T2" fmla="*/ 20 w 20"/>
                  <a:gd name="T3" fmla="*/ 12 h 23"/>
                  <a:gd name="T4" fmla="*/ 16 w 20"/>
                  <a:gd name="T5" fmla="*/ 8 h 23"/>
                  <a:gd name="T6" fmla="*/ 16 w 20"/>
                  <a:gd name="T7" fmla="*/ 1 h 23"/>
                  <a:gd name="T8" fmla="*/ 8 w 20"/>
                  <a:gd name="T9" fmla="*/ 1 h 23"/>
                  <a:gd name="T10" fmla="*/ 7 w 20"/>
                  <a:gd name="T11" fmla="*/ 6 h 23"/>
                  <a:gd name="T12" fmla="*/ 8 w 20"/>
                  <a:gd name="T13" fmla="*/ 10 h 23"/>
                  <a:gd name="T14" fmla="*/ 4 w 20"/>
                  <a:gd name="T15" fmla="*/ 10 h 23"/>
                  <a:gd name="T16" fmla="*/ 2 w 20"/>
                  <a:gd name="T17" fmla="*/ 15 h 23"/>
                  <a:gd name="T18" fmla="*/ 12 w 20"/>
                  <a:gd name="T19" fmla="*/ 21 h 23"/>
                  <a:gd name="T20" fmla="*/ 16 w 20"/>
                  <a:gd name="T21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23">
                    <a:moveTo>
                      <a:pt x="16" y="16"/>
                    </a:moveTo>
                    <a:cubicBezTo>
                      <a:pt x="16" y="14"/>
                      <a:pt x="19" y="13"/>
                      <a:pt x="20" y="12"/>
                    </a:cubicBezTo>
                    <a:cubicBezTo>
                      <a:pt x="17" y="11"/>
                      <a:pt x="16" y="11"/>
                      <a:pt x="16" y="8"/>
                    </a:cubicBezTo>
                    <a:cubicBezTo>
                      <a:pt x="16" y="7"/>
                      <a:pt x="17" y="2"/>
                      <a:pt x="16" y="1"/>
                    </a:cubicBezTo>
                    <a:cubicBezTo>
                      <a:pt x="15" y="0"/>
                      <a:pt x="10" y="1"/>
                      <a:pt x="8" y="1"/>
                    </a:cubicBezTo>
                    <a:cubicBezTo>
                      <a:pt x="6" y="1"/>
                      <a:pt x="6" y="4"/>
                      <a:pt x="7" y="6"/>
                    </a:cubicBezTo>
                    <a:cubicBezTo>
                      <a:pt x="8" y="7"/>
                      <a:pt x="12" y="10"/>
                      <a:pt x="8" y="10"/>
                    </a:cubicBezTo>
                    <a:cubicBezTo>
                      <a:pt x="7" y="10"/>
                      <a:pt x="5" y="10"/>
                      <a:pt x="4" y="10"/>
                    </a:cubicBezTo>
                    <a:cubicBezTo>
                      <a:pt x="2" y="10"/>
                      <a:pt x="2" y="14"/>
                      <a:pt x="2" y="15"/>
                    </a:cubicBezTo>
                    <a:cubicBezTo>
                      <a:pt x="0" y="21"/>
                      <a:pt x="8" y="20"/>
                      <a:pt x="12" y="21"/>
                    </a:cubicBezTo>
                    <a:cubicBezTo>
                      <a:pt x="13" y="23"/>
                      <a:pt x="16" y="17"/>
                      <a:pt x="16" y="1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2" name="Freeform 635">
                <a:extLst>
                  <a:ext uri="{FF2B5EF4-FFF2-40B4-BE49-F238E27FC236}">
                    <a16:creationId xmlns:a16="http://schemas.microsoft.com/office/drawing/2014/main" id="{1425791B-3783-D946-972A-1A550FA8CB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4324" y="7453043"/>
                <a:ext cx="1398091" cy="898324"/>
              </a:xfrm>
              <a:custGeom>
                <a:avLst/>
                <a:gdLst>
                  <a:gd name="T0" fmla="*/ 132 w 150"/>
                  <a:gd name="T1" fmla="*/ 88 h 96"/>
                  <a:gd name="T2" fmla="*/ 130 w 150"/>
                  <a:gd name="T3" fmla="*/ 80 h 96"/>
                  <a:gd name="T4" fmla="*/ 144 w 150"/>
                  <a:gd name="T5" fmla="*/ 78 h 96"/>
                  <a:gd name="T6" fmla="*/ 146 w 150"/>
                  <a:gd name="T7" fmla="*/ 68 h 96"/>
                  <a:gd name="T8" fmla="*/ 146 w 150"/>
                  <a:gd name="T9" fmla="*/ 61 h 96"/>
                  <a:gd name="T10" fmla="*/ 132 w 150"/>
                  <a:gd name="T11" fmla="*/ 64 h 96"/>
                  <a:gd name="T12" fmla="*/ 126 w 150"/>
                  <a:gd name="T13" fmla="*/ 76 h 96"/>
                  <a:gd name="T14" fmla="*/ 110 w 150"/>
                  <a:gd name="T15" fmla="*/ 76 h 96"/>
                  <a:gd name="T16" fmla="*/ 102 w 150"/>
                  <a:gd name="T17" fmla="*/ 69 h 96"/>
                  <a:gd name="T18" fmla="*/ 96 w 150"/>
                  <a:gd name="T19" fmla="*/ 51 h 96"/>
                  <a:gd name="T20" fmla="*/ 98 w 150"/>
                  <a:gd name="T21" fmla="*/ 38 h 96"/>
                  <a:gd name="T22" fmla="*/ 90 w 150"/>
                  <a:gd name="T23" fmla="*/ 35 h 96"/>
                  <a:gd name="T24" fmla="*/ 82 w 150"/>
                  <a:gd name="T25" fmla="*/ 24 h 96"/>
                  <a:gd name="T26" fmla="*/ 75 w 150"/>
                  <a:gd name="T27" fmla="*/ 17 h 96"/>
                  <a:gd name="T28" fmla="*/ 68 w 150"/>
                  <a:gd name="T29" fmla="*/ 20 h 96"/>
                  <a:gd name="T30" fmla="*/ 59 w 150"/>
                  <a:gd name="T31" fmla="*/ 10 h 96"/>
                  <a:gd name="T32" fmla="*/ 45 w 150"/>
                  <a:gd name="T33" fmla="*/ 6 h 96"/>
                  <a:gd name="T34" fmla="*/ 29 w 150"/>
                  <a:gd name="T35" fmla="*/ 8 h 96"/>
                  <a:gd name="T36" fmla="*/ 13 w 150"/>
                  <a:gd name="T37" fmla="*/ 1 h 96"/>
                  <a:gd name="T38" fmla="*/ 7 w 150"/>
                  <a:gd name="T39" fmla="*/ 16 h 96"/>
                  <a:gd name="T40" fmla="*/ 15 w 150"/>
                  <a:gd name="T41" fmla="*/ 28 h 96"/>
                  <a:gd name="T42" fmla="*/ 15 w 150"/>
                  <a:gd name="T43" fmla="*/ 32 h 96"/>
                  <a:gd name="T44" fmla="*/ 25 w 150"/>
                  <a:gd name="T45" fmla="*/ 38 h 96"/>
                  <a:gd name="T46" fmla="*/ 26 w 150"/>
                  <a:gd name="T47" fmla="*/ 44 h 96"/>
                  <a:gd name="T48" fmla="*/ 36 w 150"/>
                  <a:gd name="T49" fmla="*/ 53 h 96"/>
                  <a:gd name="T50" fmla="*/ 36 w 150"/>
                  <a:gd name="T51" fmla="*/ 47 h 96"/>
                  <a:gd name="T52" fmla="*/ 32 w 150"/>
                  <a:gd name="T53" fmla="*/ 42 h 96"/>
                  <a:gd name="T54" fmla="*/ 26 w 150"/>
                  <a:gd name="T55" fmla="*/ 32 h 96"/>
                  <a:gd name="T56" fmla="*/ 20 w 150"/>
                  <a:gd name="T57" fmla="*/ 23 h 96"/>
                  <a:gd name="T58" fmla="*/ 13 w 150"/>
                  <a:gd name="T59" fmla="*/ 16 h 96"/>
                  <a:gd name="T60" fmla="*/ 11 w 150"/>
                  <a:gd name="T61" fmla="*/ 5 h 96"/>
                  <a:gd name="T62" fmla="*/ 15 w 150"/>
                  <a:gd name="T63" fmla="*/ 7 h 96"/>
                  <a:gd name="T64" fmla="*/ 20 w 150"/>
                  <a:gd name="T65" fmla="*/ 9 h 96"/>
                  <a:gd name="T66" fmla="*/ 23 w 150"/>
                  <a:gd name="T67" fmla="*/ 19 h 96"/>
                  <a:gd name="T68" fmla="*/ 23 w 150"/>
                  <a:gd name="T69" fmla="*/ 20 h 96"/>
                  <a:gd name="T70" fmla="*/ 32 w 150"/>
                  <a:gd name="T71" fmla="*/ 27 h 96"/>
                  <a:gd name="T72" fmla="*/ 36 w 150"/>
                  <a:gd name="T73" fmla="*/ 33 h 96"/>
                  <a:gd name="T74" fmla="*/ 38 w 150"/>
                  <a:gd name="T75" fmla="*/ 38 h 96"/>
                  <a:gd name="T76" fmla="*/ 46 w 150"/>
                  <a:gd name="T77" fmla="*/ 45 h 96"/>
                  <a:gd name="T78" fmla="*/ 54 w 150"/>
                  <a:gd name="T79" fmla="*/ 53 h 96"/>
                  <a:gd name="T80" fmla="*/ 56 w 150"/>
                  <a:gd name="T81" fmla="*/ 59 h 96"/>
                  <a:gd name="T82" fmla="*/ 58 w 150"/>
                  <a:gd name="T83" fmla="*/ 65 h 96"/>
                  <a:gd name="T84" fmla="*/ 60 w 150"/>
                  <a:gd name="T85" fmla="*/ 72 h 96"/>
                  <a:gd name="T86" fmla="*/ 68 w 150"/>
                  <a:gd name="T87" fmla="*/ 77 h 96"/>
                  <a:gd name="T88" fmla="*/ 89 w 150"/>
                  <a:gd name="T89" fmla="*/ 86 h 96"/>
                  <a:gd name="T90" fmla="*/ 113 w 150"/>
                  <a:gd name="T91" fmla="*/ 88 h 96"/>
                  <a:gd name="T92" fmla="*/ 126 w 150"/>
                  <a:gd name="T93" fmla="*/ 8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0" h="96">
                    <a:moveTo>
                      <a:pt x="126" y="89"/>
                    </a:moveTo>
                    <a:cubicBezTo>
                      <a:pt x="127" y="89"/>
                      <a:pt x="134" y="90"/>
                      <a:pt x="132" y="88"/>
                    </a:cubicBezTo>
                    <a:cubicBezTo>
                      <a:pt x="131" y="86"/>
                      <a:pt x="129" y="85"/>
                      <a:pt x="128" y="83"/>
                    </a:cubicBezTo>
                    <a:cubicBezTo>
                      <a:pt x="128" y="83"/>
                      <a:pt x="129" y="80"/>
                      <a:pt x="130" y="80"/>
                    </a:cubicBezTo>
                    <a:cubicBezTo>
                      <a:pt x="131" y="79"/>
                      <a:pt x="136" y="80"/>
                      <a:pt x="138" y="80"/>
                    </a:cubicBezTo>
                    <a:cubicBezTo>
                      <a:pt x="141" y="80"/>
                      <a:pt x="140" y="75"/>
                      <a:pt x="144" y="78"/>
                    </a:cubicBezTo>
                    <a:cubicBezTo>
                      <a:pt x="145" y="76"/>
                      <a:pt x="146" y="75"/>
                      <a:pt x="146" y="73"/>
                    </a:cubicBezTo>
                    <a:cubicBezTo>
                      <a:pt x="146" y="71"/>
                      <a:pt x="145" y="69"/>
                      <a:pt x="146" y="68"/>
                    </a:cubicBezTo>
                    <a:cubicBezTo>
                      <a:pt x="147" y="66"/>
                      <a:pt x="150" y="64"/>
                      <a:pt x="150" y="63"/>
                    </a:cubicBezTo>
                    <a:cubicBezTo>
                      <a:pt x="149" y="61"/>
                      <a:pt x="148" y="61"/>
                      <a:pt x="146" y="61"/>
                    </a:cubicBezTo>
                    <a:cubicBezTo>
                      <a:pt x="143" y="61"/>
                      <a:pt x="139" y="61"/>
                      <a:pt x="136" y="62"/>
                    </a:cubicBezTo>
                    <a:cubicBezTo>
                      <a:pt x="134" y="62"/>
                      <a:pt x="133" y="63"/>
                      <a:pt x="132" y="64"/>
                    </a:cubicBezTo>
                    <a:cubicBezTo>
                      <a:pt x="131" y="66"/>
                      <a:pt x="132" y="68"/>
                      <a:pt x="131" y="70"/>
                    </a:cubicBezTo>
                    <a:cubicBezTo>
                      <a:pt x="131" y="71"/>
                      <a:pt x="126" y="76"/>
                      <a:pt x="126" y="76"/>
                    </a:cubicBezTo>
                    <a:cubicBezTo>
                      <a:pt x="122" y="75"/>
                      <a:pt x="118" y="76"/>
                      <a:pt x="114" y="78"/>
                    </a:cubicBezTo>
                    <a:cubicBezTo>
                      <a:pt x="112" y="78"/>
                      <a:pt x="111" y="77"/>
                      <a:pt x="110" y="76"/>
                    </a:cubicBezTo>
                    <a:cubicBezTo>
                      <a:pt x="109" y="75"/>
                      <a:pt x="107" y="75"/>
                      <a:pt x="105" y="74"/>
                    </a:cubicBezTo>
                    <a:cubicBezTo>
                      <a:pt x="103" y="74"/>
                      <a:pt x="103" y="71"/>
                      <a:pt x="102" y="69"/>
                    </a:cubicBezTo>
                    <a:cubicBezTo>
                      <a:pt x="101" y="67"/>
                      <a:pt x="99" y="66"/>
                      <a:pt x="98" y="64"/>
                    </a:cubicBezTo>
                    <a:cubicBezTo>
                      <a:pt x="97" y="60"/>
                      <a:pt x="95" y="55"/>
                      <a:pt x="96" y="51"/>
                    </a:cubicBezTo>
                    <a:cubicBezTo>
                      <a:pt x="96" y="48"/>
                      <a:pt x="95" y="44"/>
                      <a:pt x="97" y="41"/>
                    </a:cubicBezTo>
                    <a:cubicBezTo>
                      <a:pt x="98" y="40"/>
                      <a:pt x="98" y="39"/>
                      <a:pt x="98" y="38"/>
                    </a:cubicBezTo>
                    <a:cubicBezTo>
                      <a:pt x="99" y="36"/>
                      <a:pt x="97" y="37"/>
                      <a:pt x="96" y="36"/>
                    </a:cubicBezTo>
                    <a:cubicBezTo>
                      <a:pt x="94" y="36"/>
                      <a:pt x="92" y="35"/>
                      <a:pt x="90" y="35"/>
                    </a:cubicBezTo>
                    <a:cubicBezTo>
                      <a:pt x="89" y="34"/>
                      <a:pt x="87" y="32"/>
                      <a:pt x="87" y="30"/>
                    </a:cubicBezTo>
                    <a:cubicBezTo>
                      <a:pt x="87" y="27"/>
                      <a:pt x="84" y="26"/>
                      <a:pt x="82" y="24"/>
                    </a:cubicBezTo>
                    <a:cubicBezTo>
                      <a:pt x="81" y="22"/>
                      <a:pt x="81" y="20"/>
                      <a:pt x="80" y="18"/>
                    </a:cubicBezTo>
                    <a:cubicBezTo>
                      <a:pt x="79" y="17"/>
                      <a:pt x="77" y="17"/>
                      <a:pt x="75" y="17"/>
                    </a:cubicBezTo>
                    <a:cubicBezTo>
                      <a:pt x="74" y="16"/>
                      <a:pt x="72" y="16"/>
                      <a:pt x="71" y="17"/>
                    </a:cubicBezTo>
                    <a:cubicBezTo>
                      <a:pt x="71" y="18"/>
                      <a:pt x="70" y="20"/>
                      <a:pt x="68" y="20"/>
                    </a:cubicBezTo>
                    <a:cubicBezTo>
                      <a:pt x="66" y="20"/>
                      <a:pt x="63" y="18"/>
                      <a:pt x="62" y="16"/>
                    </a:cubicBezTo>
                    <a:cubicBezTo>
                      <a:pt x="61" y="13"/>
                      <a:pt x="61" y="12"/>
                      <a:pt x="59" y="10"/>
                    </a:cubicBezTo>
                    <a:cubicBezTo>
                      <a:pt x="57" y="9"/>
                      <a:pt x="54" y="6"/>
                      <a:pt x="52" y="6"/>
                    </a:cubicBezTo>
                    <a:cubicBezTo>
                      <a:pt x="51" y="5"/>
                      <a:pt x="45" y="5"/>
                      <a:pt x="45" y="6"/>
                    </a:cubicBezTo>
                    <a:cubicBezTo>
                      <a:pt x="43" y="9"/>
                      <a:pt x="42" y="8"/>
                      <a:pt x="39" y="8"/>
                    </a:cubicBezTo>
                    <a:cubicBezTo>
                      <a:pt x="35" y="8"/>
                      <a:pt x="32" y="8"/>
                      <a:pt x="29" y="8"/>
                    </a:cubicBezTo>
                    <a:cubicBezTo>
                      <a:pt x="28" y="8"/>
                      <a:pt x="25" y="6"/>
                      <a:pt x="23" y="5"/>
                    </a:cubicBezTo>
                    <a:cubicBezTo>
                      <a:pt x="20" y="4"/>
                      <a:pt x="17" y="3"/>
                      <a:pt x="13" y="1"/>
                    </a:cubicBezTo>
                    <a:cubicBezTo>
                      <a:pt x="9" y="0"/>
                      <a:pt x="4" y="1"/>
                      <a:pt x="0" y="2"/>
                    </a:cubicBezTo>
                    <a:cubicBezTo>
                      <a:pt x="1" y="7"/>
                      <a:pt x="5" y="11"/>
                      <a:pt x="7" y="16"/>
                    </a:cubicBezTo>
                    <a:cubicBezTo>
                      <a:pt x="8" y="18"/>
                      <a:pt x="11" y="20"/>
                      <a:pt x="13" y="21"/>
                    </a:cubicBezTo>
                    <a:cubicBezTo>
                      <a:pt x="14" y="23"/>
                      <a:pt x="16" y="26"/>
                      <a:pt x="15" y="28"/>
                    </a:cubicBezTo>
                    <a:cubicBezTo>
                      <a:pt x="15" y="28"/>
                      <a:pt x="8" y="26"/>
                      <a:pt x="12" y="29"/>
                    </a:cubicBezTo>
                    <a:cubicBezTo>
                      <a:pt x="13" y="30"/>
                      <a:pt x="14" y="31"/>
                      <a:pt x="15" y="32"/>
                    </a:cubicBezTo>
                    <a:cubicBezTo>
                      <a:pt x="17" y="32"/>
                      <a:pt x="18" y="32"/>
                      <a:pt x="19" y="33"/>
                    </a:cubicBezTo>
                    <a:cubicBezTo>
                      <a:pt x="21" y="34"/>
                      <a:pt x="23" y="36"/>
                      <a:pt x="25" y="38"/>
                    </a:cubicBezTo>
                    <a:cubicBezTo>
                      <a:pt x="26" y="39"/>
                      <a:pt x="25" y="41"/>
                      <a:pt x="24" y="42"/>
                    </a:cubicBezTo>
                    <a:cubicBezTo>
                      <a:pt x="23" y="43"/>
                      <a:pt x="25" y="44"/>
                      <a:pt x="26" y="44"/>
                    </a:cubicBezTo>
                    <a:cubicBezTo>
                      <a:pt x="29" y="46"/>
                      <a:pt x="31" y="48"/>
                      <a:pt x="33" y="50"/>
                    </a:cubicBezTo>
                    <a:cubicBezTo>
                      <a:pt x="34" y="51"/>
                      <a:pt x="35" y="53"/>
                      <a:pt x="36" y="53"/>
                    </a:cubicBezTo>
                    <a:cubicBezTo>
                      <a:pt x="37" y="53"/>
                      <a:pt x="38" y="51"/>
                      <a:pt x="37" y="50"/>
                    </a:cubicBezTo>
                    <a:cubicBezTo>
                      <a:pt x="37" y="49"/>
                      <a:pt x="36" y="48"/>
                      <a:pt x="36" y="47"/>
                    </a:cubicBezTo>
                    <a:cubicBezTo>
                      <a:pt x="35" y="46"/>
                      <a:pt x="33" y="47"/>
                      <a:pt x="32" y="46"/>
                    </a:cubicBezTo>
                    <a:cubicBezTo>
                      <a:pt x="30" y="44"/>
                      <a:pt x="32" y="44"/>
                      <a:pt x="32" y="42"/>
                    </a:cubicBezTo>
                    <a:cubicBezTo>
                      <a:pt x="32" y="42"/>
                      <a:pt x="30" y="40"/>
                      <a:pt x="30" y="39"/>
                    </a:cubicBezTo>
                    <a:cubicBezTo>
                      <a:pt x="28" y="37"/>
                      <a:pt x="28" y="34"/>
                      <a:pt x="26" y="32"/>
                    </a:cubicBezTo>
                    <a:cubicBezTo>
                      <a:pt x="24" y="31"/>
                      <a:pt x="22" y="29"/>
                      <a:pt x="21" y="27"/>
                    </a:cubicBezTo>
                    <a:cubicBezTo>
                      <a:pt x="21" y="26"/>
                      <a:pt x="21" y="24"/>
                      <a:pt x="20" y="23"/>
                    </a:cubicBezTo>
                    <a:cubicBezTo>
                      <a:pt x="19" y="22"/>
                      <a:pt x="18" y="21"/>
                      <a:pt x="17" y="20"/>
                    </a:cubicBezTo>
                    <a:cubicBezTo>
                      <a:pt x="16" y="18"/>
                      <a:pt x="15" y="17"/>
                      <a:pt x="13" y="16"/>
                    </a:cubicBezTo>
                    <a:cubicBezTo>
                      <a:pt x="12" y="15"/>
                      <a:pt x="12" y="13"/>
                      <a:pt x="12" y="12"/>
                    </a:cubicBezTo>
                    <a:cubicBezTo>
                      <a:pt x="12" y="11"/>
                      <a:pt x="10" y="6"/>
                      <a:pt x="11" y="5"/>
                    </a:cubicBezTo>
                    <a:cubicBezTo>
                      <a:pt x="12" y="4"/>
                      <a:pt x="13" y="7"/>
                      <a:pt x="14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7" y="6"/>
                      <a:pt x="17" y="7"/>
                      <a:pt x="18" y="8"/>
                    </a:cubicBezTo>
                    <a:cubicBezTo>
                      <a:pt x="19" y="8"/>
                      <a:pt x="20" y="8"/>
                      <a:pt x="20" y="9"/>
                    </a:cubicBezTo>
                    <a:cubicBezTo>
                      <a:pt x="20" y="11"/>
                      <a:pt x="21" y="13"/>
                      <a:pt x="22" y="15"/>
                    </a:cubicBezTo>
                    <a:cubicBezTo>
                      <a:pt x="22" y="16"/>
                      <a:pt x="23" y="18"/>
                      <a:pt x="23" y="19"/>
                    </a:cubicBezTo>
                    <a:cubicBezTo>
                      <a:pt x="23" y="20"/>
                      <a:pt x="22" y="21"/>
                      <a:pt x="22" y="22"/>
                    </a:cubicBezTo>
                    <a:cubicBezTo>
                      <a:pt x="23" y="22"/>
                      <a:pt x="23" y="20"/>
                      <a:pt x="23" y="20"/>
                    </a:cubicBezTo>
                    <a:cubicBezTo>
                      <a:pt x="24" y="19"/>
                      <a:pt x="25" y="22"/>
                      <a:pt x="26" y="22"/>
                    </a:cubicBezTo>
                    <a:cubicBezTo>
                      <a:pt x="27" y="23"/>
                      <a:pt x="32" y="26"/>
                      <a:pt x="32" y="27"/>
                    </a:cubicBezTo>
                    <a:cubicBezTo>
                      <a:pt x="32" y="29"/>
                      <a:pt x="33" y="30"/>
                      <a:pt x="34" y="30"/>
                    </a:cubicBezTo>
                    <a:cubicBezTo>
                      <a:pt x="35" y="31"/>
                      <a:pt x="35" y="32"/>
                      <a:pt x="36" y="33"/>
                    </a:cubicBezTo>
                    <a:cubicBezTo>
                      <a:pt x="37" y="34"/>
                      <a:pt x="38" y="33"/>
                      <a:pt x="38" y="34"/>
                    </a:cubicBezTo>
                    <a:cubicBezTo>
                      <a:pt x="39" y="35"/>
                      <a:pt x="37" y="36"/>
                      <a:pt x="38" y="38"/>
                    </a:cubicBezTo>
                    <a:cubicBezTo>
                      <a:pt x="40" y="39"/>
                      <a:pt x="42" y="40"/>
                      <a:pt x="44" y="42"/>
                    </a:cubicBezTo>
                    <a:cubicBezTo>
                      <a:pt x="45" y="43"/>
                      <a:pt x="45" y="44"/>
                      <a:pt x="46" y="45"/>
                    </a:cubicBezTo>
                    <a:cubicBezTo>
                      <a:pt x="47" y="46"/>
                      <a:pt x="48" y="46"/>
                      <a:pt x="49" y="48"/>
                    </a:cubicBezTo>
                    <a:cubicBezTo>
                      <a:pt x="51" y="49"/>
                      <a:pt x="52" y="51"/>
                      <a:pt x="54" y="53"/>
                    </a:cubicBezTo>
                    <a:cubicBezTo>
                      <a:pt x="55" y="54"/>
                      <a:pt x="56" y="55"/>
                      <a:pt x="57" y="56"/>
                    </a:cubicBezTo>
                    <a:cubicBezTo>
                      <a:pt x="58" y="58"/>
                      <a:pt x="56" y="58"/>
                      <a:pt x="56" y="59"/>
                    </a:cubicBezTo>
                    <a:cubicBezTo>
                      <a:pt x="56" y="60"/>
                      <a:pt x="59" y="59"/>
                      <a:pt x="59" y="61"/>
                    </a:cubicBezTo>
                    <a:cubicBezTo>
                      <a:pt x="58" y="63"/>
                      <a:pt x="57" y="63"/>
                      <a:pt x="58" y="65"/>
                    </a:cubicBezTo>
                    <a:cubicBezTo>
                      <a:pt x="58" y="65"/>
                      <a:pt x="56" y="67"/>
                      <a:pt x="57" y="68"/>
                    </a:cubicBezTo>
                    <a:cubicBezTo>
                      <a:pt x="58" y="69"/>
                      <a:pt x="59" y="71"/>
                      <a:pt x="60" y="72"/>
                    </a:cubicBezTo>
                    <a:cubicBezTo>
                      <a:pt x="61" y="73"/>
                      <a:pt x="62" y="73"/>
                      <a:pt x="63" y="73"/>
                    </a:cubicBezTo>
                    <a:cubicBezTo>
                      <a:pt x="66" y="74"/>
                      <a:pt x="66" y="76"/>
                      <a:pt x="68" y="77"/>
                    </a:cubicBezTo>
                    <a:cubicBezTo>
                      <a:pt x="71" y="79"/>
                      <a:pt x="75" y="79"/>
                      <a:pt x="77" y="81"/>
                    </a:cubicBezTo>
                    <a:cubicBezTo>
                      <a:pt x="81" y="83"/>
                      <a:pt x="85" y="85"/>
                      <a:pt x="89" y="86"/>
                    </a:cubicBezTo>
                    <a:cubicBezTo>
                      <a:pt x="92" y="88"/>
                      <a:pt x="97" y="90"/>
                      <a:pt x="101" y="91"/>
                    </a:cubicBezTo>
                    <a:cubicBezTo>
                      <a:pt x="105" y="91"/>
                      <a:pt x="108" y="87"/>
                      <a:pt x="113" y="88"/>
                    </a:cubicBezTo>
                    <a:cubicBezTo>
                      <a:pt x="117" y="89"/>
                      <a:pt x="120" y="93"/>
                      <a:pt x="123" y="96"/>
                    </a:cubicBezTo>
                    <a:cubicBezTo>
                      <a:pt x="123" y="95"/>
                      <a:pt x="124" y="90"/>
                      <a:pt x="126" y="89"/>
                    </a:cubicBezTo>
                    <a:cubicBezTo>
                      <a:pt x="127" y="89"/>
                      <a:pt x="125" y="89"/>
                      <a:pt x="126" y="8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3" name="Freeform 636">
                <a:extLst>
                  <a:ext uri="{FF2B5EF4-FFF2-40B4-BE49-F238E27FC236}">
                    <a16:creationId xmlns:a16="http://schemas.microsoft.com/office/drawing/2014/main" id="{3EC581BD-7D75-9A47-BB14-57BBF913F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31394" y="8287656"/>
                <a:ext cx="280255" cy="149721"/>
              </a:xfrm>
              <a:custGeom>
                <a:avLst/>
                <a:gdLst>
                  <a:gd name="T0" fmla="*/ 12 w 30"/>
                  <a:gd name="T1" fmla="*/ 15 h 16"/>
                  <a:gd name="T2" fmla="*/ 13 w 30"/>
                  <a:gd name="T3" fmla="*/ 13 h 16"/>
                  <a:gd name="T4" fmla="*/ 16 w 30"/>
                  <a:gd name="T5" fmla="*/ 11 h 16"/>
                  <a:gd name="T6" fmla="*/ 20 w 30"/>
                  <a:gd name="T7" fmla="*/ 10 h 16"/>
                  <a:gd name="T8" fmla="*/ 24 w 30"/>
                  <a:gd name="T9" fmla="*/ 7 h 16"/>
                  <a:gd name="T10" fmla="*/ 30 w 30"/>
                  <a:gd name="T11" fmla="*/ 5 h 16"/>
                  <a:gd name="T12" fmla="*/ 20 w 30"/>
                  <a:gd name="T13" fmla="*/ 1 h 16"/>
                  <a:gd name="T14" fmla="*/ 14 w 30"/>
                  <a:gd name="T15" fmla="*/ 2 h 16"/>
                  <a:gd name="T16" fmla="*/ 8 w 30"/>
                  <a:gd name="T17" fmla="*/ 1 h 16"/>
                  <a:gd name="T18" fmla="*/ 2 w 30"/>
                  <a:gd name="T19" fmla="*/ 4 h 16"/>
                  <a:gd name="T20" fmla="*/ 1 w 30"/>
                  <a:gd name="T21" fmla="*/ 9 h 16"/>
                  <a:gd name="T22" fmla="*/ 8 w 30"/>
                  <a:gd name="T23" fmla="*/ 14 h 16"/>
                  <a:gd name="T24" fmla="*/ 10 w 30"/>
                  <a:gd name="T25" fmla="*/ 14 h 16"/>
                  <a:gd name="T26" fmla="*/ 9 w 30"/>
                  <a:gd name="T27" fmla="*/ 16 h 16"/>
                  <a:gd name="T28" fmla="*/ 12 w 30"/>
                  <a:gd name="T29" fmla="*/ 1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" h="16">
                    <a:moveTo>
                      <a:pt x="12" y="15"/>
                    </a:moveTo>
                    <a:cubicBezTo>
                      <a:pt x="13" y="15"/>
                      <a:pt x="13" y="14"/>
                      <a:pt x="13" y="13"/>
                    </a:cubicBezTo>
                    <a:cubicBezTo>
                      <a:pt x="13" y="12"/>
                      <a:pt x="15" y="11"/>
                      <a:pt x="16" y="11"/>
                    </a:cubicBezTo>
                    <a:cubicBezTo>
                      <a:pt x="18" y="10"/>
                      <a:pt x="18" y="12"/>
                      <a:pt x="20" y="10"/>
                    </a:cubicBezTo>
                    <a:cubicBezTo>
                      <a:pt x="21" y="9"/>
                      <a:pt x="22" y="6"/>
                      <a:pt x="24" y="7"/>
                    </a:cubicBezTo>
                    <a:cubicBezTo>
                      <a:pt x="27" y="7"/>
                      <a:pt x="27" y="6"/>
                      <a:pt x="30" y="5"/>
                    </a:cubicBezTo>
                    <a:cubicBezTo>
                      <a:pt x="26" y="3"/>
                      <a:pt x="25" y="0"/>
                      <a:pt x="20" y="1"/>
                    </a:cubicBezTo>
                    <a:cubicBezTo>
                      <a:pt x="18" y="1"/>
                      <a:pt x="16" y="2"/>
                      <a:pt x="14" y="2"/>
                    </a:cubicBezTo>
                    <a:cubicBezTo>
                      <a:pt x="12" y="2"/>
                      <a:pt x="10" y="1"/>
                      <a:pt x="8" y="1"/>
                    </a:cubicBezTo>
                    <a:cubicBezTo>
                      <a:pt x="5" y="2"/>
                      <a:pt x="4" y="2"/>
                      <a:pt x="2" y="4"/>
                    </a:cubicBezTo>
                    <a:cubicBezTo>
                      <a:pt x="2" y="5"/>
                      <a:pt x="0" y="7"/>
                      <a:pt x="1" y="9"/>
                    </a:cubicBezTo>
                    <a:cubicBezTo>
                      <a:pt x="4" y="11"/>
                      <a:pt x="8" y="9"/>
                      <a:pt x="8" y="14"/>
                    </a:cubicBezTo>
                    <a:cubicBezTo>
                      <a:pt x="8" y="14"/>
                      <a:pt x="10" y="14"/>
                      <a:pt x="10" y="14"/>
                    </a:cubicBezTo>
                    <a:cubicBezTo>
                      <a:pt x="10" y="14"/>
                      <a:pt x="9" y="16"/>
                      <a:pt x="9" y="16"/>
                    </a:cubicBezTo>
                    <a:cubicBezTo>
                      <a:pt x="10" y="16"/>
                      <a:pt x="12" y="16"/>
                      <a:pt x="12" y="1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4" name="Freeform 637">
                <a:extLst>
                  <a:ext uri="{FF2B5EF4-FFF2-40B4-BE49-F238E27FC236}">
                    <a16:creationId xmlns:a16="http://schemas.microsoft.com/office/drawing/2014/main" id="{90418250-12EB-874C-9290-6ABFFF615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31394" y="8163419"/>
                <a:ext cx="66879" cy="140163"/>
              </a:xfrm>
              <a:custGeom>
                <a:avLst/>
                <a:gdLst>
                  <a:gd name="T0" fmla="*/ 5 w 7"/>
                  <a:gd name="T1" fmla="*/ 1 h 15"/>
                  <a:gd name="T2" fmla="*/ 2 w 7"/>
                  <a:gd name="T3" fmla="*/ 4 h 15"/>
                  <a:gd name="T4" fmla="*/ 1 w 7"/>
                  <a:gd name="T5" fmla="*/ 6 h 15"/>
                  <a:gd name="T6" fmla="*/ 2 w 7"/>
                  <a:gd name="T7" fmla="*/ 14 h 15"/>
                  <a:gd name="T8" fmla="*/ 6 w 7"/>
                  <a:gd name="T9" fmla="*/ 8 h 15"/>
                  <a:gd name="T10" fmla="*/ 7 w 7"/>
                  <a:gd name="T11" fmla="*/ 2 h 15"/>
                  <a:gd name="T12" fmla="*/ 5 w 7"/>
                  <a:gd name="T13" fmla="*/ 1 h 15"/>
                  <a:gd name="T14" fmla="*/ 5 w 7"/>
                  <a:gd name="T15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5">
                    <a:moveTo>
                      <a:pt x="5" y="1"/>
                    </a:moveTo>
                    <a:cubicBezTo>
                      <a:pt x="4" y="0"/>
                      <a:pt x="2" y="3"/>
                      <a:pt x="2" y="4"/>
                    </a:cubicBezTo>
                    <a:cubicBezTo>
                      <a:pt x="1" y="5"/>
                      <a:pt x="1" y="4"/>
                      <a:pt x="1" y="6"/>
                    </a:cubicBezTo>
                    <a:cubicBezTo>
                      <a:pt x="1" y="7"/>
                      <a:pt x="0" y="15"/>
                      <a:pt x="2" y="14"/>
                    </a:cubicBezTo>
                    <a:cubicBezTo>
                      <a:pt x="2" y="13"/>
                      <a:pt x="5" y="10"/>
                      <a:pt x="6" y="8"/>
                    </a:cubicBezTo>
                    <a:cubicBezTo>
                      <a:pt x="6" y="5"/>
                      <a:pt x="6" y="4"/>
                      <a:pt x="7" y="2"/>
                    </a:cubicBezTo>
                    <a:cubicBezTo>
                      <a:pt x="7" y="1"/>
                      <a:pt x="6" y="1"/>
                      <a:pt x="5" y="1"/>
                    </a:cubicBezTo>
                    <a:cubicBezTo>
                      <a:pt x="4" y="0"/>
                      <a:pt x="6" y="1"/>
                      <a:pt x="5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5" name="Freeform 638">
                <a:extLst>
                  <a:ext uri="{FF2B5EF4-FFF2-40B4-BE49-F238E27FC236}">
                    <a16:creationId xmlns:a16="http://schemas.microsoft.com/office/drawing/2014/main" id="{D9741A9D-57D7-BF43-B516-6B63AB2BF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32027" y="8080592"/>
                <a:ext cx="121018" cy="101936"/>
              </a:xfrm>
              <a:custGeom>
                <a:avLst/>
                <a:gdLst>
                  <a:gd name="T0" fmla="*/ 12 w 13"/>
                  <a:gd name="T1" fmla="*/ 3 h 11"/>
                  <a:gd name="T2" fmla="*/ 6 w 13"/>
                  <a:gd name="T3" fmla="*/ 1 h 11"/>
                  <a:gd name="T4" fmla="*/ 7 w 13"/>
                  <a:gd name="T5" fmla="*/ 5 h 11"/>
                  <a:gd name="T6" fmla="*/ 9 w 13"/>
                  <a:gd name="T7" fmla="*/ 9 h 11"/>
                  <a:gd name="T8" fmla="*/ 6 w 13"/>
                  <a:gd name="T9" fmla="*/ 10 h 11"/>
                  <a:gd name="T10" fmla="*/ 5 w 13"/>
                  <a:gd name="T11" fmla="*/ 8 h 11"/>
                  <a:gd name="T12" fmla="*/ 0 w 13"/>
                  <a:gd name="T13" fmla="*/ 9 h 11"/>
                  <a:gd name="T14" fmla="*/ 3 w 13"/>
                  <a:gd name="T15" fmla="*/ 11 h 11"/>
                  <a:gd name="T16" fmla="*/ 13 w 13"/>
                  <a:gd name="T17" fmla="*/ 11 h 11"/>
                  <a:gd name="T18" fmla="*/ 12 w 13"/>
                  <a:gd name="T19" fmla="*/ 3 h 11"/>
                  <a:gd name="T20" fmla="*/ 12 w 13"/>
                  <a:gd name="T21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11">
                    <a:moveTo>
                      <a:pt x="12" y="3"/>
                    </a:moveTo>
                    <a:cubicBezTo>
                      <a:pt x="10" y="3"/>
                      <a:pt x="8" y="0"/>
                      <a:pt x="6" y="1"/>
                    </a:cubicBezTo>
                    <a:cubicBezTo>
                      <a:pt x="3" y="2"/>
                      <a:pt x="7" y="3"/>
                      <a:pt x="7" y="5"/>
                    </a:cubicBezTo>
                    <a:cubicBezTo>
                      <a:pt x="8" y="6"/>
                      <a:pt x="10" y="8"/>
                      <a:pt x="9" y="9"/>
                    </a:cubicBezTo>
                    <a:cubicBezTo>
                      <a:pt x="8" y="10"/>
                      <a:pt x="7" y="10"/>
                      <a:pt x="6" y="10"/>
                    </a:cubicBezTo>
                    <a:cubicBezTo>
                      <a:pt x="4" y="9"/>
                      <a:pt x="6" y="9"/>
                      <a:pt x="5" y="8"/>
                    </a:cubicBezTo>
                    <a:cubicBezTo>
                      <a:pt x="5" y="8"/>
                      <a:pt x="0" y="9"/>
                      <a:pt x="0" y="9"/>
                    </a:cubicBezTo>
                    <a:cubicBezTo>
                      <a:pt x="0" y="11"/>
                      <a:pt x="2" y="11"/>
                      <a:pt x="3" y="11"/>
                    </a:cubicBezTo>
                    <a:cubicBezTo>
                      <a:pt x="6" y="10"/>
                      <a:pt x="9" y="11"/>
                      <a:pt x="13" y="11"/>
                    </a:cubicBezTo>
                    <a:cubicBezTo>
                      <a:pt x="13" y="8"/>
                      <a:pt x="12" y="5"/>
                      <a:pt x="12" y="3"/>
                    </a:cubicBezTo>
                    <a:cubicBezTo>
                      <a:pt x="11" y="3"/>
                      <a:pt x="12" y="5"/>
                      <a:pt x="12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6" name="Freeform 639">
                <a:extLst>
                  <a:ext uri="{FF2B5EF4-FFF2-40B4-BE49-F238E27FC236}">
                    <a16:creationId xmlns:a16="http://schemas.microsoft.com/office/drawing/2014/main" id="{404FC867-584F-7142-9FAE-C92B43016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3495" y="8080592"/>
                <a:ext cx="168791" cy="140163"/>
              </a:xfrm>
              <a:custGeom>
                <a:avLst/>
                <a:gdLst>
                  <a:gd name="T0" fmla="*/ 14 w 18"/>
                  <a:gd name="T1" fmla="*/ 7 h 15"/>
                  <a:gd name="T2" fmla="*/ 8 w 18"/>
                  <a:gd name="T3" fmla="*/ 3 h 15"/>
                  <a:gd name="T4" fmla="*/ 1 w 18"/>
                  <a:gd name="T5" fmla="*/ 1 h 15"/>
                  <a:gd name="T6" fmla="*/ 0 w 18"/>
                  <a:gd name="T7" fmla="*/ 3 h 15"/>
                  <a:gd name="T8" fmla="*/ 1 w 18"/>
                  <a:gd name="T9" fmla="*/ 10 h 15"/>
                  <a:gd name="T10" fmla="*/ 2 w 18"/>
                  <a:gd name="T11" fmla="*/ 12 h 15"/>
                  <a:gd name="T12" fmla="*/ 4 w 18"/>
                  <a:gd name="T13" fmla="*/ 10 h 15"/>
                  <a:gd name="T14" fmla="*/ 13 w 18"/>
                  <a:gd name="T15" fmla="*/ 10 h 15"/>
                  <a:gd name="T16" fmla="*/ 17 w 18"/>
                  <a:gd name="T17" fmla="*/ 10 h 15"/>
                  <a:gd name="T18" fmla="*/ 14 w 18"/>
                  <a:gd name="T19" fmla="*/ 7 h 15"/>
                  <a:gd name="T20" fmla="*/ 14 w 18"/>
                  <a:gd name="T21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15">
                    <a:moveTo>
                      <a:pt x="14" y="7"/>
                    </a:moveTo>
                    <a:cubicBezTo>
                      <a:pt x="12" y="6"/>
                      <a:pt x="10" y="4"/>
                      <a:pt x="8" y="3"/>
                    </a:cubicBezTo>
                    <a:cubicBezTo>
                      <a:pt x="7" y="2"/>
                      <a:pt x="2" y="0"/>
                      <a:pt x="1" y="1"/>
                    </a:cubicBezTo>
                    <a:cubicBezTo>
                      <a:pt x="1" y="1"/>
                      <a:pt x="3" y="3"/>
                      <a:pt x="0" y="3"/>
                    </a:cubicBezTo>
                    <a:cubicBezTo>
                      <a:pt x="0" y="5"/>
                      <a:pt x="1" y="7"/>
                      <a:pt x="1" y="10"/>
                    </a:cubicBezTo>
                    <a:cubicBezTo>
                      <a:pt x="1" y="11"/>
                      <a:pt x="1" y="11"/>
                      <a:pt x="2" y="12"/>
                    </a:cubicBezTo>
                    <a:cubicBezTo>
                      <a:pt x="3" y="15"/>
                      <a:pt x="3" y="11"/>
                      <a:pt x="4" y="10"/>
                    </a:cubicBezTo>
                    <a:cubicBezTo>
                      <a:pt x="6" y="8"/>
                      <a:pt x="11" y="10"/>
                      <a:pt x="13" y="10"/>
                    </a:cubicBezTo>
                    <a:cubicBezTo>
                      <a:pt x="15" y="10"/>
                      <a:pt x="15" y="11"/>
                      <a:pt x="17" y="10"/>
                    </a:cubicBezTo>
                    <a:cubicBezTo>
                      <a:pt x="18" y="8"/>
                      <a:pt x="17" y="7"/>
                      <a:pt x="14" y="7"/>
                    </a:cubicBezTo>
                    <a:cubicBezTo>
                      <a:pt x="12" y="7"/>
                      <a:pt x="16" y="7"/>
                      <a:pt x="14" y="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7" name="Freeform 640">
                <a:extLst>
                  <a:ext uri="{FF2B5EF4-FFF2-40B4-BE49-F238E27FC236}">
                    <a16:creationId xmlns:a16="http://schemas.microsoft.com/office/drawing/2014/main" id="{DE966190-8180-0D45-92A7-6C4B3FD22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3495" y="4965129"/>
                <a:ext cx="1812104" cy="1216878"/>
              </a:xfrm>
              <a:custGeom>
                <a:avLst/>
                <a:gdLst>
                  <a:gd name="T0" fmla="*/ 184 w 194"/>
                  <a:gd name="T1" fmla="*/ 118 h 130"/>
                  <a:gd name="T2" fmla="*/ 161 w 194"/>
                  <a:gd name="T3" fmla="*/ 97 h 130"/>
                  <a:gd name="T4" fmla="*/ 143 w 194"/>
                  <a:gd name="T5" fmla="*/ 92 h 130"/>
                  <a:gd name="T6" fmla="*/ 138 w 194"/>
                  <a:gd name="T7" fmla="*/ 76 h 130"/>
                  <a:gd name="T8" fmla="*/ 135 w 194"/>
                  <a:gd name="T9" fmla="*/ 14 h 130"/>
                  <a:gd name="T10" fmla="*/ 84 w 194"/>
                  <a:gd name="T11" fmla="*/ 8 h 130"/>
                  <a:gd name="T12" fmla="*/ 71 w 194"/>
                  <a:gd name="T13" fmla="*/ 5 h 130"/>
                  <a:gd name="T14" fmla="*/ 62 w 194"/>
                  <a:gd name="T15" fmla="*/ 1 h 130"/>
                  <a:gd name="T16" fmla="*/ 43 w 194"/>
                  <a:gd name="T17" fmla="*/ 8 h 130"/>
                  <a:gd name="T18" fmla="*/ 32 w 194"/>
                  <a:gd name="T19" fmla="*/ 11 h 130"/>
                  <a:gd name="T20" fmla="*/ 12 w 194"/>
                  <a:gd name="T21" fmla="*/ 23 h 130"/>
                  <a:gd name="T22" fmla="*/ 26 w 194"/>
                  <a:gd name="T23" fmla="*/ 38 h 130"/>
                  <a:gd name="T24" fmla="*/ 33 w 194"/>
                  <a:gd name="T25" fmla="*/ 42 h 130"/>
                  <a:gd name="T26" fmla="*/ 38 w 194"/>
                  <a:gd name="T27" fmla="*/ 45 h 130"/>
                  <a:gd name="T28" fmla="*/ 24 w 194"/>
                  <a:gd name="T29" fmla="*/ 42 h 130"/>
                  <a:gd name="T30" fmla="*/ 9 w 194"/>
                  <a:gd name="T31" fmla="*/ 46 h 130"/>
                  <a:gd name="T32" fmla="*/ 12 w 194"/>
                  <a:gd name="T33" fmla="*/ 58 h 130"/>
                  <a:gd name="T34" fmla="*/ 32 w 194"/>
                  <a:gd name="T35" fmla="*/ 58 h 130"/>
                  <a:gd name="T36" fmla="*/ 38 w 194"/>
                  <a:gd name="T37" fmla="*/ 61 h 130"/>
                  <a:gd name="T38" fmla="*/ 21 w 194"/>
                  <a:gd name="T39" fmla="*/ 71 h 130"/>
                  <a:gd name="T40" fmla="*/ 15 w 194"/>
                  <a:gd name="T41" fmla="*/ 78 h 130"/>
                  <a:gd name="T42" fmla="*/ 17 w 194"/>
                  <a:gd name="T43" fmla="*/ 84 h 130"/>
                  <a:gd name="T44" fmla="*/ 26 w 194"/>
                  <a:gd name="T45" fmla="*/ 89 h 130"/>
                  <a:gd name="T46" fmla="*/ 22 w 194"/>
                  <a:gd name="T47" fmla="*/ 94 h 130"/>
                  <a:gd name="T48" fmla="*/ 31 w 194"/>
                  <a:gd name="T49" fmla="*/ 93 h 130"/>
                  <a:gd name="T50" fmla="*/ 38 w 194"/>
                  <a:gd name="T51" fmla="*/ 102 h 130"/>
                  <a:gd name="T52" fmla="*/ 48 w 194"/>
                  <a:gd name="T53" fmla="*/ 105 h 130"/>
                  <a:gd name="T54" fmla="*/ 54 w 194"/>
                  <a:gd name="T55" fmla="*/ 103 h 130"/>
                  <a:gd name="T56" fmla="*/ 55 w 194"/>
                  <a:gd name="T57" fmla="*/ 106 h 130"/>
                  <a:gd name="T58" fmla="*/ 51 w 194"/>
                  <a:gd name="T59" fmla="*/ 114 h 130"/>
                  <a:gd name="T60" fmla="*/ 41 w 194"/>
                  <a:gd name="T61" fmla="*/ 124 h 130"/>
                  <a:gd name="T62" fmla="*/ 36 w 194"/>
                  <a:gd name="T63" fmla="*/ 126 h 130"/>
                  <a:gd name="T64" fmla="*/ 43 w 194"/>
                  <a:gd name="T65" fmla="*/ 125 h 130"/>
                  <a:gd name="T66" fmla="*/ 54 w 194"/>
                  <a:gd name="T67" fmla="*/ 118 h 130"/>
                  <a:gd name="T68" fmla="*/ 72 w 194"/>
                  <a:gd name="T69" fmla="*/ 107 h 130"/>
                  <a:gd name="T70" fmla="*/ 77 w 194"/>
                  <a:gd name="T71" fmla="*/ 91 h 130"/>
                  <a:gd name="T72" fmla="*/ 94 w 194"/>
                  <a:gd name="T73" fmla="*/ 86 h 130"/>
                  <a:gd name="T74" fmla="*/ 87 w 194"/>
                  <a:gd name="T75" fmla="*/ 97 h 130"/>
                  <a:gd name="T76" fmla="*/ 101 w 194"/>
                  <a:gd name="T77" fmla="*/ 88 h 130"/>
                  <a:gd name="T78" fmla="*/ 119 w 194"/>
                  <a:gd name="T79" fmla="*/ 92 h 130"/>
                  <a:gd name="T80" fmla="*/ 136 w 194"/>
                  <a:gd name="T81" fmla="*/ 95 h 130"/>
                  <a:gd name="T82" fmla="*/ 145 w 194"/>
                  <a:gd name="T83" fmla="*/ 98 h 130"/>
                  <a:gd name="T84" fmla="*/ 160 w 194"/>
                  <a:gd name="T85" fmla="*/ 102 h 130"/>
                  <a:gd name="T86" fmla="*/ 169 w 194"/>
                  <a:gd name="T87" fmla="*/ 104 h 130"/>
                  <a:gd name="T88" fmla="*/ 176 w 194"/>
                  <a:gd name="T89" fmla="*/ 111 h 130"/>
                  <a:gd name="T90" fmla="*/ 184 w 194"/>
                  <a:gd name="T91" fmla="*/ 121 h 130"/>
                  <a:gd name="T92" fmla="*/ 186 w 194"/>
                  <a:gd name="T93" fmla="*/ 125 h 130"/>
                  <a:gd name="T94" fmla="*/ 194 w 194"/>
                  <a:gd name="T95" fmla="*/ 126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94" h="130">
                    <a:moveTo>
                      <a:pt x="194" y="126"/>
                    </a:moveTo>
                    <a:cubicBezTo>
                      <a:pt x="193" y="125"/>
                      <a:pt x="191" y="125"/>
                      <a:pt x="193" y="123"/>
                    </a:cubicBezTo>
                    <a:cubicBezTo>
                      <a:pt x="193" y="122"/>
                      <a:pt x="192" y="122"/>
                      <a:pt x="191" y="122"/>
                    </a:cubicBezTo>
                    <a:cubicBezTo>
                      <a:pt x="189" y="120"/>
                      <a:pt x="185" y="119"/>
                      <a:pt x="184" y="118"/>
                    </a:cubicBezTo>
                    <a:cubicBezTo>
                      <a:pt x="180" y="113"/>
                      <a:pt x="178" y="107"/>
                      <a:pt x="174" y="103"/>
                    </a:cubicBezTo>
                    <a:cubicBezTo>
                      <a:pt x="172" y="102"/>
                      <a:pt x="170" y="100"/>
                      <a:pt x="169" y="99"/>
                    </a:cubicBezTo>
                    <a:cubicBezTo>
                      <a:pt x="167" y="98"/>
                      <a:pt x="167" y="95"/>
                      <a:pt x="165" y="95"/>
                    </a:cubicBezTo>
                    <a:cubicBezTo>
                      <a:pt x="164" y="95"/>
                      <a:pt x="161" y="97"/>
                      <a:pt x="161" y="97"/>
                    </a:cubicBezTo>
                    <a:cubicBezTo>
                      <a:pt x="162" y="99"/>
                      <a:pt x="159" y="100"/>
                      <a:pt x="158" y="100"/>
                    </a:cubicBezTo>
                    <a:cubicBezTo>
                      <a:pt x="155" y="101"/>
                      <a:pt x="152" y="97"/>
                      <a:pt x="150" y="95"/>
                    </a:cubicBezTo>
                    <a:cubicBezTo>
                      <a:pt x="149" y="94"/>
                      <a:pt x="148" y="94"/>
                      <a:pt x="147" y="92"/>
                    </a:cubicBezTo>
                    <a:cubicBezTo>
                      <a:pt x="146" y="90"/>
                      <a:pt x="144" y="91"/>
                      <a:pt x="143" y="92"/>
                    </a:cubicBezTo>
                    <a:cubicBezTo>
                      <a:pt x="141" y="92"/>
                      <a:pt x="141" y="91"/>
                      <a:pt x="139" y="92"/>
                    </a:cubicBezTo>
                    <a:cubicBezTo>
                      <a:pt x="139" y="92"/>
                      <a:pt x="138" y="92"/>
                      <a:pt x="138" y="91"/>
                    </a:cubicBezTo>
                    <a:cubicBezTo>
                      <a:pt x="138" y="90"/>
                      <a:pt x="138" y="90"/>
                      <a:pt x="138" y="89"/>
                    </a:cubicBezTo>
                    <a:cubicBezTo>
                      <a:pt x="138" y="85"/>
                      <a:pt x="138" y="80"/>
                      <a:pt x="138" y="76"/>
                    </a:cubicBezTo>
                    <a:cubicBezTo>
                      <a:pt x="138" y="64"/>
                      <a:pt x="138" y="51"/>
                      <a:pt x="138" y="38"/>
                    </a:cubicBezTo>
                    <a:cubicBezTo>
                      <a:pt x="138" y="33"/>
                      <a:pt x="138" y="27"/>
                      <a:pt x="138" y="21"/>
                    </a:cubicBezTo>
                    <a:cubicBezTo>
                      <a:pt x="138" y="20"/>
                      <a:pt x="138" y="18"/>
                      <a:pt x="138" y="16"/>
                    </a:cubicBezTo>
                    <a:cubicBezTo>
                      <a:pt x="138" y="15"/>
                      <a:pt x="137" y="15"/>
                      <a:pt x="135" y="14"/>
                    </a:cubicBezTo>
                    <a:cubicBezTo>
                      <a:pt x="130" y="12"/>
                      <a:pt x="127" y="12"/>
                      <a:pt x="122" y="12"/>
                    </a:cubicBezTo>
                    <a:cubicBezTo>
                      <a:pt x="117" y="12"/>
                      <a:pt x="113" y="11"/>
                      <a:pt x="108" y="10"/>
                    </a:cubicBezTo>
                    <a:cubicBezTo>
                      <a:pt x="102" y="10"/>
                      <a:pt x="97" y="8"/>
                      <a:pt x="92" y="8"/>
                    </a:cubicBezTo>
                    <a:cubicBezTo>
                      <a:pt x="89" y="8"/>
                      <a:pt x="87" y="9"/>
                      <a:pt x="84" y="8"/>
                    </a:cubicBezTo>
                    <a:cubicBezTo>
                      <a:pt x="84" y="8"/>
                      <a:pt x="80" y="7"/>
                      <a:pt x="80" y="7"/>
                    </a:cubicBezTo>
                    <a:cubicBezTo>
                      <a:pt x="80" y="7"/>
                      <a:pt x="81" y="5"/>
                      <a:pt x="81" y="4"/>
                    </a:cubicBezTo>
                    <a:cubicBezTo>
                      <a:pt x="81" y="4"/>
                      <a:pt x="78" y="4"/>
                      <a:pt x="78" y="4"/>
                    </a:cubicBezTo>
                    <a:cubicBezTo>
                      <a:pt x="76" y="4"/>
                      <a:pt x="73" y="5"/>
                      <a:pt x="71" y="5"/>
                    </a:cubicBezTo>
                    <a:cubicBezTo>
                      <a:pt x="69" y="5"/>
                      <a:pt x="70" y="1"/>
                      <a:pt x="67" y="3"/>
                    </a:cubicBezTo>
                    <a:cubicBezTo>
                      <a:pt x="66" y="3"/>
                      <a:pt x="65" y="5"/>
                      <a:pt x="64" y="4"/>
                    </a:cubicBezTo>
                    <a:cubicBezTo>
                      <a:pt x="62" y="4"/>
                      <a:pt x="62" y="3"/>
                      <a:pt x="64" y="2"/>
                    </a:cubicBezTo>
                    <a:cubicBezTo>
                      <a:pt x="66" y="2"/>
                      <a:pt x="63" y="1"/>
                      <a:pt x="62" y="1"/>
                    </a:cubicBezTo>
                    <a:cubicBezTo>
                      <a:pt x="58" y="0"/>
                      <a:pt x="58" y="1"/>
                      <a:pt x="56" y="3"/>
                    </a:cubicBezTo>
                    <a:cubicBezTo>
                      <a:pt x="53" y="6"/>
                      <a:pt x="49" y="4"/>
                      <a:pt x="45" y="5"/>
                    </a:cubicBezTo>
                    <a:cubicBezTo>
                      <a:pt x="41" y="6"/>
                      <a:pt x="45" y="8"/>
                      <a:pt x="45" y="8"/>
                    </a:cubicBezTo>
                    <a:cubicBezTo>
                      <a:pt x="44" y="8"/>
                      <a:pt x="43" y="8"/>
                      <a:pt x="43" y="8"/>
                    </a:cubicBezTo>
                    <a:cubicBezTo>
                      <a:pt x="43" y="8"/>
                      <a:pt x="44" y="10"/>
                      <a:pt x="43" y="10"/>
                    </a:cubicBezTo>
                    <a:cubicBezTo>
                      <a:pt x="42" y="10"/>
                      <a:pt x="42" y="8"/>
                      <a:pt x="42" y="7"/>
                    </a:cubicBezTo>
                    <a:cubicBezTo>
                      <a:pt x="41" y="7"/>
                      <a:pt x="38" y="10"/>
                      <a:pt x="38" y="10"/>
                    </a:cubicBezTo>
                    <a:cubicBezTo>
                      <a:pt x="36" y="11"/>
                      <a:pt x="34" y="9"/>
                      <a:pt x="32" y="11"/>
                    </a:cubicBezTo>
                    <a:cubicBezTo>
                      <a:pt x="30" y="12"/>
                      <a:pt x="28" y="13"/>
                      <a:pt x="27" y="15"/>
                    </a:cubicBezTo>
                    <a:cubicBezTo>
                      <a:pt x="27" y="17"/>
                      <a:pt x="27" y="19"/>
                      <a:pt x="25" y="20"/>
                    </a:cubicBezTo>
                    <a:cubicBezTo>
                      <a:pt x="23" y="21"/>
                      <a:pt x="22" y="22"/>
                      <a:pt x="20" y="22"/>
                    </a:cubicBezTo>
                    <a:cubicBezTo>
                      <a:pt x="19" y="22"/>
                      <a:pt x="13" y="22"/>
                      <a:pt x="12" y="23"/>
                    </a:cubicBezTo>
                    <a:cubicBezTo>
                      <a:pt x="12" y="24"/>
                      <a:pt x="10" y="27"/>
                      <a:pt x="10" y="27"/>
                    </a:cubicBezTo>
                    <a:cubicBezTo>
                      <a:pt x="11" y="28"/>
                      <a:pt x="14" y="28"/>
                      <a:pt x="15" y="29"/>
                    </a:cubicBezTo>
                    <a:cubicBezTo>
                      <a:pt x="18" y="30"/>
                      <a:pt x="21" y="32"/>
                      <a:pt x="23" y="34"/>
                    </a:cubicBezTo>
                    <a:cubicBezTo>
                      <a:pt x="24" y="35"/>
                      <a:pt x="24" y="37"/>
                      <a:pt x="26" y="38"/>
                    </a:cubicBezTo>
                    <a:cubicBezTo>
                      <a:pt x="28" y="38"/>
                      <a:pt x="29" y="38"/>
                      <a:pt x="31" y="37"/>
                    </a:cubicBezTo>
                    <a:cubicBezTo>
                      <a:pt x="31" y="37"/>
                      <a:pt x="34" y="38"/>
                      <a:pt x="34" y="38"/>
                    </a:cubicBezTo>
                    <a:cubicBezTo>
                      <a:pt x="36" y="41"/>
                      <a:pt x="31" y="39"/>
                      <a:pt x="31" y="39"/>
                    </a:cubicBezTo>
                    <a:cubicBezTo>
                      <a:pt x="29" y="39"/>
                      <a:pt x="32" y="41"/>
                      <a:pt x="33" y="42"/>
                    </a:cubicBezTo>
                    <a:cubicBezTo>
                      <a:pt x="34" y="44"/>
                      <a:pt x="35" y="43"/>
                      <a:pt x="37" y="42"/>
                    </a:cubicBezTo>
                    <a:cubicBezTo>
                      <a:pt x="38" y="41"/>
                      <a:pt x="41" y="41"/>
                      <a:pt x="42" y="42"/>
                    </a:cubicBezTo>
                    <a:cubicBezTo>
                      <a:pt x="43" y="43"/>
                      <a:pt x="38" y="44"/>
                      <a:pt x="38" y="44"/>
                    </a:cubicBezTo>
                    <a:cubicBezTo>
                      <a:pt x="37" y="44"/>
                      <a:pt x="38" y="44"/>
                      <a:pt x="38" y="45"/>
                    </a:cubicBezTo>
                    <a:cubicBezTo>
                      <a:pt x="38" y="46"/>
                      <a:pt x="36" y="45"/>
                      <a:pt x="36" y="45"/>
                    </a:cubicBezTo>
                    <a:cubicBezTo>
                      <a:pt x="35" y="45"/>
                      <a:pt x="34" y="46"/>
                      <a:pt x="32" y="46"/>
                    </a:cubicBezTo>
                    <a:cubicBezTo>
                      <a:pt x="30" y="46"/>
                      <a:pt x="26" y="47"/>
                      <a:pt x="24" y="46"/>
                    </a:cubicBezTo>
                    <a:cubicBezTo>
                      <a:pt x="22" y="45"/>
                      <a:pt x="25" y="43"/>
                      <a:pt x="24" y="42"/>
                    </a:cubicBezTo>
                    <a:cubicBezTo>
                      <a:pt x="23" y="42"/>
                      <a:pt x="21" y="42"/>
                      <a:pt x="20" y="43"/>
                    </a:cubicBezTo>
                    <a:cubicBezTo>
                      <a:pt x="19" y="43"/>
                      <a:pt x="17" y="43"/>
                      <a:pt x="16" y="43"/>
                    </a:cubicBezTo>
                    <a:cubicBezTo>
                      <a:pt x="14" y="44"/>
                      <a:pt x="15" y="46"/>
                      <a:pt x="15" y="46"/>
                    </a:cubicBezTo>
                    <a:cubicBezTo>
                      <a:pt x="13" y="46"/>
                      <a:pt x="11" y="45"/>
                      <a:pt x="9" y="46"/>
                    </a:cubicBezTo>
                    <a:cubicBezTo>
                      <a:pt x="8" y="47"/>
                      <a:pt x="6" y="48"/>
                      <a:pt x="5" y="49"/>
                    </a:cubicBezTo>
                    <a:cubicBezTo>
                      <a:pt x="0" y="52"/>
                      <a:pt x="12" y="52"/>
                      <a:pt x="12" y="53"/>
                    </a:cubicBezTo>
                    <a:cubicBezTo>
                      <a:pt x="11" y="54"/>
                      <a:pt x="8" y="54"/>
                      <a:pt x="10" y="55"/>
                    </a:cubicBezTo>
                    <a:cubicBezTo>
                      <a:pt x="11" y="56"/>
                      <a:pt x="11" y="58"/>
                      <a:pt x="12" y="58"/>
                    </a:cubicBezTo>
                    <a:cubicBezTo>
                      <a:pt x="16" y="59"/>
                      <a:pt x="19" y="58"/>
                      <a:pt x="23" y="58"/>
                    </a:cubicBezTo>
                    <a:cubicBezTo>
                      <a:pt x="24" y="59"/>
                      <a:pt x="25" y="59"/>
                      <a:pt x="26" y="59"/>
                    </a:cubicBezTo>
                    <a:cubicBezTo>
                      <a:pt x="28" y="59"/>
                      <a:pt x="27" y="59"/>
                      <a:pt x="29" y="60"/>
                    </a:cubicBezTo>
                    <a:cubicBezTo>
                      <a:pt x="29" y="60"/>
                      <a:pt x="31" y="58"/>
                      <a:pt x="32" y="58"/>
                    </a:cubicBezTo>
                    <a:cubicBezTo>
                      <a:pt x="33" y="57"/>
                      <a:pt x="34" y="57"/>
                      <a:pt x="35" y="57"/>
                    </a:cubicBezTo>
                    <a:cubicBezTo>
                      <a:pt x="36" y="56"/>
                      <a:pt x="37" y="55"/>
                      <a:pt x="37" y="55"/>
                    </a:cubicBezTo>
                    <a:cubicBezTo>
                      <a:pt x="38" y="56"/>
                      <a:pt x="39" y="57"/>
                      <a:pt x="38" y="58"/>
                    </a:cubicBezTo>
                    <a:cubicBezTo>
                      <a:pt x="37" y="59"/>
                      <a:pt x="36" y="59"/>
                      <a:pt x="38" y="61"/>
                    </a:cubicBezTo>
                    <a:cubicBezTo>
                      <a:pt x="40" y="65"/>
                      <a:pt x="38" y="68"/>
                      <a:pt x="33" y="67"/>
                    </a:cubicBezTo>
                    <a:cubicBezTo>
                      <a:pt x="33" y="67"/>
                      <a:pt x="32" y="66"/>
                      <a:pt x="31" y="67"/>
                    </a:cubicBezTo>
                    <a:cubicBezTo>
                      <a:pt x="30" y="68"/>
                      <a:pt x="29" y="70"/>
                      <a:pt x="28" y="70"/>
                    </a:cubicBezTo>
                    <a:cubicBezTo>
                      <a:pt x="26" y="71"/>
                      <a:pt x="20" y="68"/>
                      <a:pt x="21" y="71"/>
                    </a:cubicBezTo>
                    <a:cubicBezTo>
                      <a:pt x="21" y="71"/>
                      <a:pt x="18" y="73"/>
                      <a:pt x="19" y="73"/>
                    </a:cubicBezTo>
                    <a:cubicBezTo>
                      <a:pt x="19" y="73"/>
                      <a:pt x="20" y="73"/>
                      <a:pt x="20" y="73"/>
                    </a:cubicBezTo>
                    <a:cubicBezTo>
                      <a:pt x="21" y="74"/>
                      <a:pt x="18" y="75"/>
                      <a:pt x="17" y="76"/>
                    </a:cubicBezTo>
                    <a:cubicBezTo>
                      <a:pt x="16" y="76"/>
                      <a:pt x="15" y="77"/>
                      <a:pt x="15" y="78"/>
                    </a:cubicBezTo>
                    <a:cubicBezTo>
                      <a:pt x="14" y="80"/>
                      <a:pt x="16" y="80"/>
                      <a:pt x="14" y="81"/>
                    </a:cubicBezTo>
                    <a:cubicBezTo>
                      <a:pt x="12" y="82"/>
                      <a:pt x="14" y="84"/>
                      <a:pt x="15" y="85"/>
                    </a:cubicBezTo>
                    <a:cubicBezTo>
                      <a:pt x="15" y="86"/>
                      <a:pt x="18" y="81"/>
                      <a:pt x="19" y="81"/>
                    </a:cubicBezTo>
                    <a:cubicBezTo>
                      <a:pt x="19" y="81"/>
                      <a:pt x="17" y="84"/>
                      <a:pt x="17" y="84"/>
                    </a:cubicBezTo>
                    <a:cubicBezTo>
                      <a:pt x="16" y="85"/>
                      <a:pt x="19" y="87"/>
                      <a:pt x="20" y="87"/>
                    </a:cubicBezTo>
                    <a:cubicBezTo>
                      <a:pt x="21" y="88"/>
                      <a:pt x="21" y="89"/>
                      <a:pt x="22" y="88"/>
                    </a:cubicBezTo>
                    <a:cubicBezTo>
                      <a:pt x="23" y="87"/>
                      <a:pt x="24" y="86"/>
                      <a:pt x="24" y="86"/>
                    </a:cubicBezTo>
                    <a:cubicBezTo>
                      <a:pt x="24" y="87"/>
                      <a:pt x="25" y="89"/>
                      <a:pt x="26" y="89"/>
                    </a:cubicBezTo>
                    <a:cubicBezTo>
                      <a:pt x="24" y="90"/>
                      <a:pt x="23" y="89"/>
                      <a:pt x="22" y="89"/>
                    </a:cubicBezTo>
                    <a:cubicBezTo>
                      <a:pt x="21" y="90"/>
                      <a:pt x="20" y="87"/>
                      <a:pt x="19" y="87"/>
                    </a:cubicBezTo>
                    <a:cubicBezTo>
                      <a:pt x="18" y="87"/>
                      <a:pt x="16" y="90"/>
                      <a:pt x="18" y="91"/>
                    </a:cubicBezTo>
                    <a:cubicBezTo>
                      <a:pt x="20" y="92"/>
                      <a:pt x="20" y="93"/>
                      <a:pt x="22" y="94"/>
                    </a:cubicBezTo>
                    <a:cubicBezTo>
                      <a:pt x="23" y="96"/>
                      <a:pt x="25" y="95"/>
                      <a:pt x="27" y="95"/>
                    </a:cubicBezTo>
                    <a:cubicBezTo>
                      <a:pt x="28" y="94"/>
                      <a:pt x="30" y="95"/>
                      <a:pt x="30" y="93"/>
                    </a:cubicBezTo>
                    <a:cubicBezTo>
                      <a:pt x="30" y="91"/>
                      <a:pt x="31" y="88"/>
                      <a:pt x="33" y="89"/>
                    </a:cubicBezTo>
                    <a:cubicBezTo>
                      <a:pt x="33" y="88"/>
                      <a:pt x="31" y="92"/>
                      <a:pt x="31" y="93"/>
                    </a:cubicBezTo>
                    <a:cubicBezTo>
                      <a:pt x="31" y="94"/>
                      <a:pt x="35" y="97"/>
                      <a:pt x="34" y="98"/>
                    </a:cubicBezTo>
                    <a:cubicBezTo>
                      <a:pt x="32" y="100"/>
                      <a:pt x="35" y="101"/>
                      <a:pt x="35" y="101"/>
                    </a:cubicBezTo>
                    <a:cubicBezTo>
                      <a:pt x="34" y="101"/>
                      <a:pt x="32" y="104"/>
                      <a:pt x="32" y="104"/>
                    </a:cubicBezTo>
                    <a:cubicBezTo>
                      <a:pt x="33" y="105"/>
                      <a:pt x="38" y="102"/>
                      <a:pt x="38" y="102"/>
                    </a:cubicBezTo>
                    <a:cubicBezTo>
                      <a:pt x="38" y="103"/>
                      <a:pt x="37" y="103"/>
                      <a:pt x="37" y="104"/>
                    </a:cubicBezTo>
                    <a:cubicBezTo>
                      <a:pt x="37" y="104"/>
                      <a:pt x="39" y="102"/>
                      <a:pt x="40" y="101"/>
                    </a:cubicBezTo>
                    <a:cubicBezTo>
                      <a:pt x="41" y="101"/>
                      <a:pt x="45" y="102"/>
                      <a:pt x="45" y="103"/>
                    </a:cubicBezTo>
                    <a:cubicBezTo>
                      <a:pt x="46" y="104"/>
                      <a:pt x="48" y="107"/>
                      <a:pt x="48" y="105"/>
                    </a:cubicBezTo>
                    <a:cubicBezTo>
                      <a:pt x="48" y="104"/>
                      <a:pt x="50" y="100"/>
                      <a:pt x="50" y="100"/>
                    </a:cubicBezTo>
                    <a:cubicBezTo>
                      <a:pt x="50" y="99"/>
                      <a:pt x="53" y="102"/>
                      <a:pt x="53" y="101"/>
                    </a:cubicBezTo>
                    <a:cubicBezTo>
                      <a:pt x="53" y="101"/>
                      <a:pt x="50" y="101"/>
                      <a:pt x="50" y="102"/>
                    </a:cubicBezTo>
                    <a:cubicBezTo>
                      <a:pt x="50" y="104"/>
                      <a:pt x="53" y="104"/>
                      <a:pt x="54" y="103"/>
                    </a:cubicBezTo>
                    <a:cubicBezTo>
                      <a:pt x="55" y="102"/>
                      <a:pt x="56" y="103"/>
                      <a:pt x="57" y="102"/>
                    </a:cubicBezTo>
                    <a:cubicBezTo>
                      <a:pt x="57" y="102"/>
                      <a:pt x="59" y="100"/>
                      <a:pt x="59" y="100"/>
                    </a:cubicBezTo>
                    <a:cubicBezTo>
                      <a:pt x="59" y="100"/>
                      <a:pt x="57" y="103"/>
                      <a:pt x="56" y="104"/>
                    </a:cubicBezTo>
                    <a:cubicBezTo>
                      <a:pt x="56" y="105"/>
                      <a:pt x="56" y="105"/>
                      <a:pt x="55" y="106"/>
                    </a:cubicBezTo>
                    <a:cubicBezTo>
                      <a:pt x="55" y="107"/>
                      <a:pt x="56" y="106"/>
                      <a:pt x="56" y="107"/>
                    </a:cubicBezTo>
                    <a:cubicBezTo>
                      <a:pt x="56" y="107"/>
                      <a:pt x="55" y="108"/>
                      <a:pt x="54" y="109"/>
                    </a:cubicBezTo>
                    <a:cubicBezTo>
                      <a:pt x="54" y="111"/>
                      <a:pt x="54" y="111"/>
                      <a:pt x="55" y="112"/>
                    </a:cubicBezTo>
                    <a:cubicBezTo>
                      <a:pt x="55" y="112"/>
                      <a:pt x="52" y="114"/>
                      <a:pt x="51" y="114"/>
                    </a:cubicBezTo>
                    <a:cubicBezTo>
                      <a:pt x="50" y="116"/>
                      <a:pt x="49" y="117"/>
                      <a:pt x="47" y="118"/>
                    </a:cubicBezTo>
                    <a:cubicBezTo>
                      <a:pt x="45" y="118"/>
                      <a:pt x="43" y="120"/>
                      <a:pt x="42" y="121"/>
                    </a:cubicBezTo>
                    <a:cubicBezTo>
                      <a:pt x="41" y="121"/>
                      <a:pt x="41" y="122"/>
                      <a:pt x="40" y="122"/>
                    </a:cubicBezTo>
                    <a:cubicBezTo>
                      <a:pt x="40" y="123"/>
                      <a:pt x="41" y="124"/>
                      <a:pt x="41" y="124"/>
                    </a:cubicBezTo>
                    <a:cubicBezTo>
                      <a:pt x="40" y="125"/>
                      <a:pt x="37" y="124"/>
                      <a:pt x="36" y="124"/>
                    </a:cubicBezTo>
                    <a:cubicBezTo>
                      <a:pt x="33" y="124"/>
                      <a:pt x="32" y="125"/>
                      <a:pt x="30" y="127"/>
                    </a:cubicBezTo>
                    <a:cubicBezTo>
                      <a:pt x="29" y="128"/>
                      <a:pt x="30" y="130"/>
                      <a:pt x="31" y="129"/>
                    </a:cubicBezTo>
                    <a:cubicBezTo>
                      <a:pt x="33" y="128"/>
                      <a:pt x="35" y="125"/>
                      <a:pt x="36" y="126"/>
                    </a:cubicBezTo>
                    <a:cubicBezTo>
                      <a:pt x="36" y="125"/>
                      <a:pt x="35" y="129"/>
                      <a:pt x="38" y="126"/>
                    </a:cubicBezTo>
                    <a:cubicBezTo>
                      <a:pt x="38" y="126"/>
                      <a:pt x="40" y="129"/>
                      <a:pt x="41" y="127"/>
                    </a:cubicBezTo>
                    <a:cubicBezTo>
                      <a:pt x="41" y="126"/>
                      <a:pt x="40" y="126"/>
                      <a:pt x="41" y="126"/>
                    </a:cubicBezTo>
                    <a:cubicBezTo>
                      <a:pt x="42" y="125"/>
                      <a:pt x="42" y="125"/>
                      <a:pt x="43" y="125"/>
                    </a:cubicBezTo>
                    <a:cubicBezTo>
                      <a:pt x="44" y="125"/>
                      <a:pt x="44" y="125"/>
                      <a:pt x="45" y="124"/>
                    </a:cubicBezTo>
                    <a:cubicBezTo>
                      <a:pt x="46" y="123"/>
                      <a:pt x="48" y="123"/>
                      <a:pt x="50" y="122"/>
                    </a:cubicBezTo>
                    <a:cubicBezTo>
                      <a:pt x="53" y="121"/>
                      <a:pt x="49" y="121"/>
                      <a:pt x="51" y="120"/>
                    </a:cubicBezTo>
                    <a:cubicBezTo>
                      <a:pt x="52" y="119"/>
                      <a:pt x="53" y="118"/>
                      <a:pt x="54" y="118"/>
                    </a:cubicBezTo>
                    <a:cubicBezTo>
                      <a:pt x="56" y="117"/>
                      <a:pt x="58" y="116"/>
                      <a:pt x="59" y="116"/>
                    </a:cubicBezTo>
                    <a:cubicBezTo>
                      <a:pt x="62" y="114"/>
                      <a:pt x="60" y="115"/>
                      <a:pt x="60" y="113"/>
                    </a:cubicBezTo>
                    <a:cubicBezTo>
                      <a:pt x="60" y="113"/>
                      <a:pt x="68" y="109"/>
                      <a:pt x="69" y="108"/>
                    </a:cubicBezTo>
                    <a:cubicBezTo>
                      <a:pt x="70" y="108"/>
                      <a:pt x="72" y="108"/>
                      <a:pt x="72" y="107"/>
                    </a:cubicBezTo>
                    <a:cubicBezTo>
                      <a:pt x="72" y="104"/>
                      <a:pt x="73" y="105"/>
                      <a:pt x="75" y="104"/>
                    </a:cubicBezTo>
                    <a:cubicBezTo>
                      <a:pt x="78" y="102"/>
                      <a:pt x="69" y="101"/>
                      <a:pt x="73" y="97"/>
                    </a:cubicBezTo>
                    <a:cubicBezTo>
                      <a:pt x="75" y="96"/>
                      <a:pt x="77" y="96"/>
                      <a:pt x="78" y="95"/>
                    </a:cubicBezTo>
                    <a:cubicBezTo>
                      <a:pt x="79" y="94"/>
                      <a:pt x="79" y="91"/>
                      <a:pt x="77" y="91"/>
                    </a:cubicBezTo>
                    <a:cubicBezTo>
                      <a:pt x="79" y="91"/>
                      <a:pt x="79" y="92"/>
                      <a:pt x="81" y="91"/>
                    </a:cubicBezTo>
                    <a:cubicBezTo>
                      <a:pt x="82" y="90"/>
                      <a:pt x="83" y="88"/>
                      <a:pt x="85" y="87"/>
                    </a:cubicBezTo>
                    <a:cubicBezTo>
                      <a:pt x="86" y="86"/>
                      <a:pt x="88" y="84"/>
                      <a:pt x="89" y="84"/>
                    </a:cubicBezTo>
                    <a:cubicBezTo>
                      <a:pt x="90" y="84"/>
                      <a:pt x="95" y="84"/>
                      <a:pt x="94" y="86"/>
                    </a:cubicBezTo>
                    <a:cubicBezTo>
                      <a:pt x="93" y="87"/>
                      <a:pt x="91" y="85"/>
                      <a:pt x="89" y="86"/>
                    </a:cubicBezTo>
                    <a:cubicBezTo>
                      <a:pt x="87" y="87"/>
                      <a:pt x="87" y="88"/>
                      <a:pt x="86" y="90"/>
                    </a:cubicBezTo>
                    <a:cubicBezTo>
                      <a:pt x="86" y="92"/>
                      <a:pt x="84" y="94"/>
                      <a:pt x="84" y="96"/>
                    </a:cubicBezTo>
                    <a:cubicBezTo>
                      <a:pt x="83" y="97"/>
                      <a:pt x="87" y="96"/>
                      <a:pt x="87" y="97"/>
                    </a:cubicBezTo>
                    <a:cubicBezTo>
                      <a:pt x="86" y="97"/>
                      <a:pt x="81" y="99"/>
                      <a:pt x="85" y="99"/>
                    </a:cubicBezTo>
                    <a:cubicBezTo>
                      <a:pt x="88" y="99"/>
                      <a:pt x="90" y="97"/>
                      <a:pt x="93" y="96"/>
                    </a:cubicBezTo>
                    <a:cubicBezTo>
                      <a:pt x="95" y="94"/>
                      <a:pt x="97" y="94"/>
                      <a:pt x="99" y="93"/>
                    </a:cubicBezTo>
                    <a:cubicBezTo>
                      <a:pt x="103" y="92"/>
                      <a:pt x="101" y="90"/>
                      <a:pt x="101" y="88"/>
                    </a:cubicBezTo>
                    <a:cubicBezTo>
                      <a:pt x="100" y="84"/>
                      <a:pt x="109" y="87"/>
                      <a:pt x="111" y="88"/>
                    </a:cubicBezTo>
                    <a:cubicBezTo>
                      <a:pt x="113" y="88"/>
                      <a:pt x="114" y="90"/>
                      <a:pt x="116" y="91"/>
                    </a:cubicBezTo>
                    <a:cubicBezTo>
                      <a:pt x="116" y="91"/>
                      <a:pt x="118" y="88"/>
                      <a:pt x="119" y="89"/>
                    </a:cubicBezTo>
                    <a:cubicBezTo>
                      <a:pt x="119" y="89"/>
                      <a:pt x="119" y="91"/>
                      <a:pt x="119" y="92"/>
                    </a:cubicBezTo>
                    <a:cubicBezTo>
                      <a:pt x="121" y="93"/>
                      <a:pt x="122" y="93"/>
                      <a:pt x="123" y="93"/>
                    </a:cubicBezTo>
                    <a:cubicBezTo>
                      <a:pt x="126" y="93"/>
                      <a:pt x="129" y="92"/>
                      <a:pt x="131" y="93"/>
                    </a:cubicBezTo>
                    <a:cubicBezTo>
                      <a:pt x="132" y="93"/>
                      <a:pt x="133" y="94"/>
                      <a:pt x="134" y="93"/>
                    </a:cubicBezTo>
                    <a:cubicBezTo>
                      <a:pt x="135" y="93"/>
                      <a:pt x="135" y="94"/>
                      <a:pt x="136" y="95"/>
                    </a:cubicBezTo>
                    <a:cubicBezTo>
                      <a:pt x="137" y="95"/>
                      <a:pt x="139" y="96"/>
                      <a:pt x="140" y="96"/>
                    </a:cubicBezTo>
                    <a:cubicBezTo>
                      <a:pt x="142" y="96"/>
                      <a:pt x="143" y="94"/>
                      <a:pt x="144" y="94"/>
                    </a:cubicBezTo>
                    <a:cubicBezTo>
                      <a:pt x="146" y="93"/>
                      <a:pt x="145" y="96"/>
                      <a:pt x="145" y="96"/>
                    </a:cubicBezTo>
                    <a:cubicBezTo>
                      <a:pt x="144" y="97"/>
                      <a:pt x="144" y="97"/>
                      <a:pt x="145" y="98"/>
                    </a:cubicBezTo>
                    <a:cubicBezTo>
                      <a:pt x="148" y="99"/>
                      <a:pt x="150" y="100"/>
                      <a:pt x="152" y="101"/>
                    </a:cubicBezTo>
                    <a:cubicBezTo>
                      <a:pt x="154" y="103"/>
                      <a:pt x="156" y="105"/>
                      <a:pt x="158" y="106"/>
                    </a:cubicBezTo>
                    <a:cubicBezTo>
                      <a:pt x="159" y="106"/>
                      <a:pt x="160" y="105"/>
                      <a:pt x="161" y="105"/>
                    </a:cubicBezTo>
                    <a:cubicBezTo>
                      <a:pt x="162" y="104"/>
                      <a:pt x="160" y="103"/>
                      <a:pt x="160" y="102"/>
                    </a:cubicBezTo>
                    <a:cubicBezTo>
                      <a:pt x="160" y="101"/>
                      <a:pt x="163" y="103"/>
                      <a:pt x="163" y="103"/>
                    </a:cubicBezTo>
                    <a:cubicBezTo>
                      <a:pt x="163" y="104"/>
                      <a:pt x="166" y="106"/>
                      <a:pt x="167" y="105"/>
                    </a:cubicBezTo>
                    <a:cubicBezTo>
                      <a:pt x="167" y="105"/>
                      <a:pt x="165" y="99"/>
                      <a:pt x="165" y="99"/>
                    </a:cubicBezTo>
                    <a:cubicBezTo>
                      <a:pt x="166" y="99"/>
                      <a:pt x="168" y="104"/>
                      <a:pt x="169" y="104"/>
                    </a:cubicBezTo>
                    <a:cubicBezTo>
                      <a:pt x="169" y="105"/>
                      <a:pt x="170" y="107"/>
                      <a:pt x="171" y="107"/>
                    </a:cubicBezTo>
                    <a:cubicBezTo>
                      <a:pt x="172" y="107"/>
                      <a:pt x="173" y="105"/>
                      <a:pt x="173" y="105"/>
                    </a:cubicBezTo>
                    <a:cubicBezTo>
                      <a:pt x="171" y="106"/>
                      <a:pt x="177" y="110"/>
                      <a:pt x="177" y="111"/>
                    </a:cubicBezTo>
                    <a:cubicBezTo>
                      <a:pt x="176" y="111"/>
                      <a:pt x="176" y="111"/>
                      <a:pt x="176" y="111"/>
                    </a:cubicBezTo>
                    <a:cubicBezTo>
                      <a:pt x="175" y="112"/>
                      <a:pt x="177" y="112"/>
                      <a:pt x="177" y="113"/>
                    </a:cubicBezTo>
                    <a:cubicBezTo>
                      <a:pt x="177" y="113"/>
                      <a:pt x="175" y="114"/>
                      <a:pt x="176" y="114"/>
                    </a:cubicBezTo>
                    <a:cubicBezTo>
                      <a:pt x="177" y="115"/>
                      <a:pt x="178" y="116"/>
                      <a:pt x="179" y="117"/>
                    </a:cubicBezTo>
                    <a:cubicBezTo>
                      <a:pt x="181" y="119"/>
                      <a:pt x="182" y="120"/>
                      <a:pt x="184" y="121"/>
                    </a:cubicBezTo>
                    <a:cubicBezTo>
                      <a:pt x="184" y="121"/>
                      <a:pt x="182" y="125"/>
                      <a:pt x="183" y="125"/>
                    </a:cubicBezTo>
                    <a:cubicBezTo>
                      <a:pt x="184" y="126"/>
                      <a:pt x="184" y="124"/>
                      <a:pt x="184" y="124"/>
                    </a:cubicBezTo>
                    <a:cubicBezTo>
                      <a:pt x="185" y="123"/>
                      <a:pt x="185" y="126"/>
                      <a:pt x="186" y="127"/>
                    </a:cubicBezTo>
                    <a:cubicBezTo>
                      <a:pt x="186" y="127"/>
                      <a:pt x="186" y="126"/>
                      <a:pt x="186" y="125"/>
                    </a:cubicBezTo>
                    <a:cubicBezTo>
                      <a:pt x="186" y="127"/>
                      <a:pt x="192" y="130"/>
                      <a:pt x="193" y="127"/>
                    </a:cubicBezTo>
                    <a:cubicBezTo>
                      <a:pt x="193" y="127"/>
                      <a:pt x="193" y="128"/>
                      <a:pt x="193" y="128"/>
                    </a:cubicBezTo>
                    <a:cubicBezTo>
                      <a:pt x="193" y="128"/>
                      <a:pt x="194" y="127"/>
                      <a:pt x="194" y="126"/>
                    </a:cubicBezTo>
                    <a:cubicBezTo>
                      <a:pt x="193" y="126"/>
                      <a:pt x="194" y="127"/>
                      <a:pt x="194" y="12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8" name="Freeform 641">
                <a:extLst>
                  <a:ext uri="{FF2B5EF4-FFF2-40B4-BE49-F238E27FC236}">
                    <a16:creationId xmlns:a16="http://schemas.microsoft.com/office/drawing/2014/main" id="{90867729-FB59-1D4B-80ED-E6316287C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8079" y="6516489"/>
                <a:ext cx="2697453" cy="1337930"/>
              </a:xfrm>
              <a:custGeom>
                <a:avLst/>
                <a:gdLst>
                  <a:gd name="T0" fmla="*/ 84 w 289"/>
                  <a:gd name="T1" fmla="*/ 106 h 143"/>
                  <a:gd name="T2" fmla="*/ 105 w 289"/>
                  <a:gd name="T3" fmla="*/ 119 h 143"/>
                  <a:gd name="T4" fmla="*/ 125 w 289"/>
                  <a:gd name="T5" fmla="*/ 127 h 143"/>
                  <a:gd name="T6" fmla="*/ 137 w 289"/>
                  <a:gd name="T7" fmla="*/ 127 h 143"/>
                  <a:gd name="T8" fmla="*/ 149 w 289"/>
                  <a:gd name="T9" fmla="*/ 119 h 143"/>
                  <a:gd name="T10" fmla="*/ 162 w 289"/>
                  <a:gd name="T11" fmla="*/ 118 h 143"/>
                  <a:gd name="T12" fmla="*/ 177 w 289"/>
                  <a:gd name="T13" fmla="*/ 119 h 143"/>
                  <a:gd name="T14" fmla="*/ 171 w 289"/>
                  <a:gd name="T15" fmla="*/ 113 h 143"/>
                  <a:gd name="T16" fmla="*/ 186 w 289"/>
                  <a:gd name="T17" fmla="*/ 113 h 143"/>
                  <a:gd name="T18" fmla="*/ 209 w 289"/>
                  <a:gd name="T19" fmla="*/ 122 h 143"/>
                  <a:gd name="T20" fmla="*/ 213 w 289"/>
                  <a:gd name="T21" fmla="*/ 133 h 143"/>
                  <a:gd name="T22" fmla="*/ 220 w 289"/>
                  <a:gd name="T23" fmla="*/ 143 h 143"/>
                  <a:gd name="T24" fmla="*/ 215 w 289"/>
                  <a:gd name="T25" fmla="*/ 108 h 143"/>
                  <a:gd name="T26" fmla="*/ 234 w 289"/>
                  <a:gd name="T27" fmla="*/ 92 h 143"/>
                  <a:gd name="T28" fmla="*/ 239 w 289"/>
                  <a:gd name="T29" fmla="*/ 86 h 143"/>
                  <a:gd name="T30" fmla="*/ 244 w 289"/>
                  <a:gd name="T31" fmla="*/ 82 h 143"/>
                  <a:gd name="T32" fmla="*/ 242 w 289"/>
                  <a:gd name="T33" fmla="*/ 78 h 143"/>
                  <a:gd name="T34" fmla="*/ 238 w 289"/>
                  <a:gd name="T35" fmla="*/ 71 h 143"/>
                  <a:gd name="T36" fmla="*/ 239 w 289"/>
                  <a:gd name="T37" fmla="*/ 69 h 143"/>
                  <a:gd name="T38" fmla="*/ 242 w 289"/>
                  <a:gd name="T39" fmla="*/ 75 h 143"/>
                  <a:gd name="T40" fmla="*/ 246 w 289"/>
                  <a:gd name="T41" fmla="*/ 62 h 143"/>
                  <a:gd name="T42" fmla="*/ 253 w 289"/>
                  <a:gd name="T43" fmla="*/ 52 h 143"/>
                  <a:gd name="T44" fmla="*/ 265 w 289"/>
                  <a:gd name="T45" fmla="*/ 48 h 143"/>
                  <a:gd name="T46" fmla="*/ 271 w 289"/>
                  <a:gd name="T47" fmla="*/ 48 h 143"/>
                  <a:gd name="T48" fmla="*/ 274 w 289"/>
                  <a:gd name="T49" fmla="*/ 35 h 143"/>
                  <a:gd name="T50" fmla="*/ 288 w 289"/>
                  <a:gd name="T51" fmla="*/ 28 h 143"/>
                  <a:gd name="T52" fmla="*/ 276 w 289"/>
                  <a:gd name="T53" fmla="*/ 13 h 143"/>
                  <a:gd name="T54" fmla="*/ 264 w 289"/>
                  <a:gd name="T55" fmla="*/ 28 h 143"/>
                  <a:gd name="T56" fmla="*/ 237 w 289"/>
                  <a:gd name="T57" fmla="*/ 39 h 143"/>
                  <a:gd name="T58" fmla="*/ 224 w 289"/>
                  <a:gd name="T59" fmla="*/ 45 h 143"/>
                  <a:gd name="T60" fmla="*/ 208 w 289"/>
                  <a:gd name="T61" fmla="*/ 44 h 143"/>
                  <a:gd name="T62" fmla="*/ 203 w 289"/>
                  <a:gd name="T63" fmla="*/ 36 h 143"/>
                  <a:gd name="T64" fmla="*/ 196 w 289"/>
                  <a:gd name="T65" fmla="*/ 28 h 143"/>
                  <a:gd name="T66" fmla="*/ 185 w 289"/>
                  <a:gd name="T67" fmla="*/ 48 h 143"/>
                  <a:gd name="T68" fmla="*/ 187 w 289"/>
                  <a:gd name="T69" fmla="*/ 25 h 143"/>
                  <a:gd name="T70" fmla="*/ 196 w 289"/>
                  <a:gd name="T71" fmla="*/ 17 h 143"/>
                  <a:gd name="T72" fmla="*/ 184 w 289"/>
                  <a:gd name="T73" fmla="*/ 13 h 143"/>
                  <a:gd name="T74" fmla="*/ 165 w 289"/>
                  <a:gd name="T75" fmla="*/ 15 h 143"/>
                  <a:gd name="T76" fmla="*/ 158 w 289"/>
                  <a:gd name="T77" fmla="*/ 5 h 143"/>
                  <a:gd name="T78" fmla="*/ 147 w 289"/>
                  <a:gd name="T79" fmla="*/ 4 h 143"/>
                  <a:gd name="T80" fmla="*/ 30 w 289"/>
                  <a:gd name="T81" fmla="*/ 4 h 143"/>
                  <a:gd name="T82" fmla="*/ 7 w 289"/>
                  <a:gd name="T83" fmla="*/ 9 h 143"/>
                  <a:gd name="T84" fmla="*/ 8 w 289"/>
                  <a:gd name="T85" fmla="*/ 21 h 143"/>
                  <a:gd name="T86" fmla="*/ 2 w 289"/>
                  <a:gd name="T87" fmla="*/ 40 h 143"/>
                  <a:gd name="T88" fmla="*/ 5 w 289"/>
                  <a:gd name="T89" fmla="*/ 63 h 143"/>
                  <a:gd name="T90" fmla="*/ 12 w 289"/>
                  <a:gd name="T91" fmla="*/ 73 h 143"/>
                  <a:gd name="T92" fmla="*/ 21 w 289"/>
                  <a:gd name="T93" fmla="*/ 88 h 143"/>
                  <a:gd name="T94" fmla="*/ 39 w 289"/>
                  <a:gd name="T95" fmla="*/ 102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89" h="143">
                    <a:moveTo>
                      <a:pt x="68" y="108"/>
                    </a:moveTo>
                    <a:cubicBezTo>
                      <a:pt x="71" y="108"/>
                      <a:pt x="74" y="108"/>
                      <a:pt x="78" y="108"/>
                    </a:cubicBezTo>
                    <a:cubicBezTo>
                      <a:pt x="79" y="108"/>
                      <a:pt x="81" y="108"/>
                      <a:pt x="82" y="108"/>
                    </a:cubicBezTo>
                    <a:cubicBezTo>
                      <a:pt x="83" y="108"/>
                      <a:pt x="83" y="106"/>
                      <a:pt x="84" y="106"/>
                    </a:cubicBezTo>
                    <a:cubicBezTo>
                      <a:pt x="85" y="105"/>
                      <a:pt x="91" y="105"/>
                      <a:pt x="91" y="106"/>
                    </a:cubicBezTo>
                    <a:cubicBezTo>
                      <a:pt x="94" y="108"/>
                      <a:pt x="97" y="110"/>
                      <a:pt x="100" y="112"/>
                    </a:cubicBezTo>
                    <a:cubicBezTo>
                      <a:pt x="100" y="112"/>
                      <a:pt x="101" y="115"/>
                      <a:pt x="101" y="116"/>
                    </a:cubicBezTo>
                    <a:cubicBezTo>
                      <a:pt x="102" y="118"/>
                      <a:pt x="102" y="118"/>
                      <a:pt x="105" y="119"/>
                    </a:cubicBezTo>
                    <a:cubicBezTo>
                      <a:pt x="107" y="120"/>
                      <a:pt x="108" y="121"/>
                      <a:pt x="109" y="119"/>
                    </a:cubicBezTo>
                    <a:cubicBezTo>
                      <a:pt x="110" y="116"/>
                      <a:pt x="111" y="116"/>
                      <a:pt x="114" y="117"/>
                    </a:cubicBezTo>
                    <a:cubicBezTo>
                      <a:pt x="116" y="117"/>
                      <a:pt x="119" y="118"/>
                      <a:pt x="119" y="120"/>
                    </a:cubicBezTo>
                    <a:cubicBezTo>
                      <a:pt x="121" y="123"/>
                      <a:pt x="123" y="124"/>
                      <a:pt x="125" y="127"/>
                    </a:cubicBezTo>
                    <a:cubicBezTo>
                      <a:pt x="127" y="129"/>
                      <a:pt x="126" y="133"/>
                      <a:pt x="129" y="134"/>
                    </a:cubicBezTo>
                    <a:cubicBezTo>
                      <a:pt x="131" y="136"/>
                      <a:pt x="135" y="136"/>
                      <a:pt x="137" y="137"/>
                    </a:cubicBezTo>
                    <a:cubicBezTo>
                      <a:pt x="137" y="136"/>
                      <a:pt x="135" y="129"/>
                      <a:pt x="135" y="129"/>
                    </a:cubicBezTo>
                    <a:cubicBezTo>
                      <a:pt x="137" y="130"/>
                      <a:pt x="136" y="127"/>
                      <a:pt x="137" y="127"/>
                    </a:cubicBezTo>
                    <a:cubicBezTo>
                      <a:pt x="137" y="126"/>
                      <a:pt x="139" y="126"/>
                      <a:pt x="140" y="125"/>
                    </a:cubicBezTo>
                    <a:cubicBezTo>
                      <a:pt x="141" y="125"/>
                      <a:pt x="142" y="122"/>
                      <a:pt x="142" y="122"/>
                    </a:cubicBezTo>
                    <a:cubicBezTo>
                      <a:pt x="143" y="123"/>
                      <a:pt x="144" y="123"/>
                      <a:pt x="145" y="122"/>
                    </a:cubicBezTo>
                    <a:cubicBezTo>
                      <a:pt x="147" y="121"/>
                      <a:pt x="148" y="121"/>
                      <a:pt x="149" y="119"/>
                    </a:cubicBezTo>
                    <a:cubicBezTo>
                      <a:pt x="151" y="118"/>
                      <a:pt x="148" y="118"/>
                      <a:pt x="148" y="117"/>
                    </a:cubicBezTo>
                    <a:cubicBezTo>
                      <a:pt x="148" y="117"/>
                      <a:pt x="151" y="118"/>
                      <a:pt x="152" y="117"/>
                    </a:cubicBezTo>
                    <a:cubicBezTo>
                      <a:pt x="154" y="116"/>
                      <a:pt x="155" y="116"/>
                      <a:pt x="157" y="116"/>
                    </a:cubicBezTo>
                    <a:cubicBezTo>
                      <a:pt x="159" y="116"/>
                      <a:pt x="160" y="119"/>
                      <a:pt x="162" y="118"/>
                    </a:cubicBezTo>
                    <a:cubicBezTo>
                      <a:pt x="165" y="116"/>
                      <a:pt x="166" y="118"/>
                      <a:pt x="168" y="119"/>
                    </a:cubicBezTo>
                    <a:cubicBezTo>
                      <a:pt x="170" y="120"/>
                      <a:pt x="171" y="118"/>
                      <a:pt x="172" y="118"/>
                    </a:cubicBezTo>
                    <a:cubicBezTo>
                      <a:pt x="173" y="117"/>
                      <a:pt x="176" y="119"/>
                      <a:pt x="176" y="120"/>
                    </a:cubicBezTo>
                    <a:cubicBezTo>
                      <a:pt x="177" y="121"/>
                      <a:pt x="178" y="120"/>
                      <a:pt x="177" y="119"/>
                    </a:cubicBezTo>
                    <a:cubicBezTo>
                      <a:pt x="177" y="119"/>
                      <a:pt x="176" y="118"/>
                      <a:pt x="175" y="118"/>
                    </a:cubicBezTo>
                    <a:cubicBezTo>
                      <a:pt x="174" y="117"/>
                      <a:pt x="176" y="117"/>
                      <a:pt x="176" y="117"/>
                    </a:cubicBezTo>
                    <a:cubicBezTo>
                      <a:pt x="175" y="115"/>
                      <a:pt x="175" y="114"/>
                      <a:pt x="173" y="115"/>
                    </a:cubicBezTo>
                    <a:cubicBezTo>
                      <a:pt x="173" y="115"/>
                      <a:pt x="169" y="115"/>
                      <a:pt x="171" y="113"/>
                    </a:cubicBezTo>
                    <a:cubicBezTo>
                      <a:pt x="173" y="113"/>
                      <a:pt x="174" y="114"/>
                      <a:pt x="175" y="114"/>
                    </a:cubicBezTo>
                    <a:cubicBezTo>
                      <a:pt x="178" y="113"/>
                      <a:pt x="180" y="113"/>
                      <a:pt x="183" y="113"/>
                    </a:cubicBezTo>
                    <a:cubicBezTo>
                      <a:pt x="184" y="113"/>
                      <a:pt x="183" y="113"/>
                      <a:pt x="184" y="114"/>
                    </a:cubicBezTo>
                    <a:cubicBezTo>
                      <a:pt x="184" y="114"/>
                      <a:pt x="185" y="114"/>
                      <a:pt x="186" y="113"/>
                    </a:cubicBezTo>
                    <a:cubicBezTo>
                      <a:pt x="188" y="113"/>
                      <a:pt x="190" y="113"/>
                      <a:pt x="192" y="113"/>
                    </a:cubicBezTo>
                    <a:cubicBezTo>
                      <a:pt x="194" y="113"/>
                      <a:pt x="194" y="115"/>
                      <a:pt x="196" y="116"/>
                    </a:cubicBezTo>
                    <a:cubicBezTo>
                      <a:pt x="198" y="118"/>
                      <a:pt x="200" y="116"/>
                      <a:pt x="202" y="115"/>
                    </a:cubicBezTo>
                    <a:cubicBezTo>
                      <a:pt x="203" y="115"/>
                      <a:pt x="209" y="121"/>
                      <a:pt x="209" y="122"/>
                    </a:cubicBezTo>
                    <a:cubicBezTo>
                      <a:pt x="210" y="123"/>
                      <a:pt x="208" y="125"/>
                      <a:pt x="209" y="126"/>
                    </a:cubicBezTo>
                    <a:cubicBezTo>
                      <a:pt x="210" y="128"/>
                      <a:pt x="209" y="128"/>
                      <a:pt x="210" y="130"/>
                    </a:cubicBezTo>
                    <a:cubicBezTo>
                      <a:pt x="210" y="131"/>
                      <a:pt x="211" y="132"/>
                      <a:pt x="211" y="132"/>
                    </a:cubicBezTo>
                    <a:cubicBezTo>
                      <a:pt x="212" y="132"/>
                      <a:pt x="212" y="133"/>
                      <a:pt x="213" y="133"/>
                    </a:cubicBezTo>
                    <a:cubicBezTo>
                      <a:pt x="214" y="134"/>
                      <a:pt x="213" y="136"/>
                      <a:pt x="214" y="137"/>
                    </a:cubicBezTo>
                    <a:cubicBezTo>
                      <a:pt x="215" y="138"/>
                      <a:pt x="216" y="138"/>
                      <a:pt x="217" y="140"/>
                    </a:cubicBezTo>
                    <a:cubicBezTo>
                      <a:pt x="219" y="143"/>
                      <a:pt x="218" y="140"/>
                      <a:pt x="220" y="141"/>
                    </a:cubicBezTo>
                    <a:cubicBezTo>
                      <a:pt x="220" y="141"/>
                      <a:pt x="220" y="143"/>
                      <a:pt x="220" y="143"/>
                    </a:cubicBezTo>
                    <a:cubicBezTo>
                      <a:pt x="221" y="143"/>
                      <a:pt x="222" y="136"/>
                      <a:pt x="222" y="135"/>
                    </a:cubicBezTo>
                    <a:cubicBezTo>
                      <a:pt x="222" y="132"/>
                      <a:pt x="221" y="130"/>
                      <a:pt x="220" y="126"/>
                    </a:cubicBezTo>
                    <a:cubicBezTo>
                      <a:pt x="218" y="123"/>
                      <a:pt x="218" y="120"/>
                      <a:pt x="217" y="117"/>
                    </a:cubicBezTo>
                    <a:cubicBezTo>
                      <a:pt x="215" y="115"/>
                      <a:pt x="214" y="111"/>
                      <a:pt x="215" y="108"/>
                    </a:cubicBezTo>
                    <a:cubicBezTo>
                      <a:pt x="216" y="105"/>
                      <a:pt x="218" y="103"/>
                      <a:pt x="221" y="101"/>
                    </a:cubicBezTo>
                    <a:cubicBezTo>
                      <a:pt x="222" y="100"/>
                      <a:pt x="223" y="100"/>
                      <a:pt x="224" y="99"/>
                    </a:cubicBezTo>
                    <a:cubicBezTo>
                      <a:pt x="225" y="98"/>
                      <a:pt x="226" y="96"/>
                      <a:pt x="227" y="96"/>
                    </a:cubicBezTo>
                    <a:cubicBezTo>
                      <a:pt x="229" y="94"/>
                      <a:pt x="232" y="94"/>
                      <a:pt x="234" y="92"/>
                    </a:cubicBezTo>
                    <a:cubicBezTo>
                      <a:pt x="235" y="91"/>
                      <a:pt x="236" y="89"/>
                      <a:pt x="238" y="89"/>
                    </a:cubicBezTo>
                    <a:cubicBezTo>
                      <a:pt x="238" y="89"/>
                      <a:pt x="242" y="89"/>
                      <a:pt x="241" y="87"/>
                    </a:cubicBezTo>
                    <a:cubicBezTo>
                      <a:pt x="241" y="87"/>
                      <a:pt x="238" y="88"/>
                      <a:pt x="238" y="88"/>
                    </a:cubicBezTo>
                    <a:cubicBezTo>
                      <a:pt x="238" y="87"/>
                      <a:pt x="240" y="88"/>
                      <a:pt x="239" y="86"/>
                    </a:cubicBezTo>
                    <a:cubicBezTo>
                      <a:pt x="239" y="86"/>
                      <a:pt x="238" y="85"/>
                      <a:pt x="239" y="85"/>
                    </a:cubicBezTo>
                    <a:cubicBezTo>
                      <a:pt x="239" y="84"/>
                      <a:pt x="239" y="85"/>
                      <a:pt x="240" y="84"/>
                    </a:cubicBezTo>
                    <a:cubicBezTo>
                      <a:pt x="239" y="85"/>
                      <a:pt x="241" y="86"/>
                      <a:pt x="241" y="85"/>
                    </a:cubicBezTo>
                    <a:cubicBezTo>
                      <a:pt x="242" y="85"/>
                      <a:pt x="245" y="83"/>
                      <a:pt x="244" y="82"/>
                    </a:cubicBezTo>
                    <a:cubicBezTo>
                      <a:pt x="244" y="83"/>
                      <a:pt x="238" y="82"/>
                      <a:pt x="239" y="81"/>
                    </a:cubicBezTo>
                    <a:cubicBezTo>
                      <a:pt x="239" y="80"/>
                      <a:pt x="240" y="82"/>
                      <a:pt x="241" y="81"/>
                    </a:cubicBezTo>
                    <a:cubicBezTo>
                      <a:pt x="241" y="81"/>
                      <a:pt x="243" y="80"/>
                      <a:pt x="243" y="80"/>
                    </a:cubicBezTo>
                    <a:cubicBezTo>
                      <a:pt x="243" y="80"/>
                      <a:pt x="242" y="79"/>
                      <a:pt x="242" y="78"/>
                    </a:cubicBezTo>
                    <a:cubicBezTo>
                      <a:pt x="243" y="77"/>
                      <a:pt x="243" y="76"/>
                      <a:pt x="241" y="76"/>
                    </a:cubicBezTo>
                    <a:cubicBezTo>
                      <a:pt x="241" y="76"/>
                      <a:pt x="237" y="74"/>
                      <a:pt x="237" y="74"/>
                    </a:cubicBezTo>
                    <a:cubicBezTo>
                      <a:pt x="238" y="73"/>
                      <a:pt x="239" y="74"/>
                      <a:pt x="240" y="74"/>
                    </a:cubicBezTo>
                    <a:cubicBezTo>
                      <a:pt x="241" y="73"/>
                      <a:pt x="239" y="71"/>
                      <a:pt x="238" y="71"/>
                    </a:cubicBezTo>
                    <a:cubicBezTo>
                      <a:pt x="237" y="70"/>
                      <a:pt x="236" y="69"/>
                      <a:pt x="236" y="68"/>
                    </a:cubicBezTo>
                    <a:cubicBezTo>
                      <a:pt x="235" y="67"/>
                      <a:pt x="238" y="65"/>
                      <a:pt x="237" y="64"/>
                    </a:cubicBezTo>
                    <a:cubicBezTo>
                      <a:pt x="238" y="65"/>
                      <a:pt x="237" y="66"/>
                      <a:pt x="237" y="67"/>
                    </a:cubicBezTo>
                    <a:cubicBezTo>
                      <a:pt x="237" y="67"/>
                      <a:pt x="239" y="69"/>
                      <a:pt x="239" y="69"/>
                    </a:cubicBezTo>
                    <a:cubicBezTo>
                      <a:pt x="241" y="67"/>
                      <a:pt x="239" y="62"/>
                      <a:pt x="242" y="61"/>
                    </a:cubicBezTo>
                    <a:cubicBezTo>
                      <a:pt x="241" y="61"/>
                      <a:pt x="241" y="66"/>
                      <a:pt x="242" y="67"/>
                    </a:cubicBezTo>
                    <a:cubicBezTo>
                      <a:pt x="242" y="69"/>
                      <a:pt x="244" y="69"/>
                      <a:pt x="244" y="71"/>
                    </a:cubicBezTo>
                    <a:cubicBezTo>
                      <a:pt x="244" y="72"/>
                      <a:pt x="241" y="74"/>
                      <a:pt x="242" y="75"/>
                    </a:cubicBezTo>
                    <a:cubicBezTo>
                      <a:pt x="242" y="75"/>
                      <a:pt x="248" y="69"/>
                      <a:pt x="247" y="67"/>
                    </a:cubicBezTo>
                    <a:cubicBezTo>
                      <a:pt x="247" y="65"/>
                      <a:pt x="245" y="64"/>
                      <a:pt x="245" y="62"/>
                    </a:cubicBezTo>
                    <a:cubicBezTo>
                      <a:pt x="244" y="61"/>
                      <a:pt x="245" y="58"/>
                      <a:pt x="247" y="59"/>
                    </a:cubicBezTo>
                    <a:cubicBezTo>
                      <a:pt x="246" y="58"/>
                      <a:pt x="245" y="61"/>
                      <a:pt x="246" y="62"/>
                    </a:cubicBezTo>
                    <a:cubicBezTo>
                      <a:pt x="248" y="64"/>
                      <a:pt x="248" y="65"/>
                      <a:pt x="250" y="62"/>
                    </a:cubicBezTo>
                    <a:cubicBezTo>
                      <a:pt x="251" y="61"/>
                      <a:pt x="253" y="58"/>
                      <a:pt x="252" y="56"/>
                    </a:cubicBezTo>
                    <a:cubicBezTo>
                      <a:pt x="252" y="56"/>
                      <a:pt x="251" y="55"/>
                      <a:pt x="252" y="54"/>
                    </a:cubicBezTo>
                    <a:cubicBezTo>
                      <a:pt x="252" y="54"/>
                      <a:pt x="253" y="52"/>
                      <a:pt x="253" y="52"/>
                    </a:cubicBezTo>
                    <a:cubicBezTo>
                      <a:pt x="253" y="52"/>
                      <a:pt x="253" y="54"/>
                      <a:pt x="253" y="54"/>
                    </a:cubicBezTo>
                    <a:cubicBezTo>
                      <a:pt x="253" y="54"/>
                      <a:pt x="258" y="51"/>
                      <a:pt x="260" y="51"/>
                    </a:cubicBezTo>
                    <a:cubicBezTo>
                      <a:pt x="261" y="50"/>
                      <a:pt x="263" y="51"/>
                      <a:pt x="264" y="51"/>
                    </a:cubicBezTo>
                    <a:cubicBezTo>
                      <a:pt x="266" y="50"/>
                      <a:pt x="265" y="49"/>
                      <a:pt x="265" y="48"/>
                    </a:cubicBezTo>
                    <a:cubicBezTo>
                      <a:pt x="266" y="48"/>
                      <a:pt x="266" y="50"/>
                      <a:pt x="267" y="50"/>
                    </a:cubicBezTo>
                    <a:cubicBezTo>
                      <a:pt x="267" y="50"/>
                      <a:pt x="269" y="49"/>
                      <a:pt x="269" y="49"/>
                    </a:cubicBezTo>
                    <a:cubicBezTo>
                      <a:pt x="271" y="51"/>
                      <a:pt x="275" y="46"/>
                      <a:pt x="272" y="46"/>
                    </a:cubicBezTo>
                    <a:cubicBezTo>
                      <a:pt x="272" y="46"/>
                      <a:pt x="272" y="48"/>
                      <a:pt x="271" y="48"/>
                    </a:cubicBezTo>
                    <a:cubicBezTo>
                      <a:pt x="270" y="48"/>
                      <a:pt x="268" y="44"/>
                      <a:pt x="268" y="44"/>
                    </a:cubicBezTo>
                    <a:cubicBezTo>
                      <a:pt x="269" y="43"/>
                      <a:pt x="268" y="42"/>
                      <a:pt x="269" y="41"/>
                    </a:cubicBezTo>
                    <a:cubicBezTo>
                      <a:pt x="270" y="39"/>
                      <a:pt x="271" y="37"/>
                      <a:pt x="272" y="36"/>
                    </a:cubicBezTo>
                    <a:cubicBezTo>
                      <a:pt x="273" y="36"/>
                      <a:pt x="274" y="35"/>
                      <a:pt x="274" y="35"/>
                    </a:cubicBezTo>
                    <a:cubicBezTo>
                      <a:pt x="276" y="36"/>
                      <a:pt x="277" y="33"/>
                      <a:pt x="278" y="32"/>
                    </a:cubicBezTo>
                    <a:cubicBezTo>
                      <a:pt x="278" y="32"/>
                      <a:pt x="280" y="33"/>
                      <a:pt x="281" y="32"/>
                    </a:cubicBezTo>
                    <a:cubicBezTo>
                      <a:pt x="283" y="31"/>
                      <a:pt x="285" y="31"/>
                      <a:pt x="286" y="30"/>
                    </a:cubicBezTo>
                    <a:cubicBezTo>
                      <a:pt x="287" y="30"/>
                      <a:pt x="289" y="29"/>
                      <a:pt x="288" y="28"/>
                    </a:cubicBezTo>
                    <a:cubicBezTo>
                      <a:pt x="286" y="26"/>
                      <a:pt x="286" y="25"/>
                      <a:pt x="285" y="24"/>
                    </a:cubicBezTo>
                    <a:cubicBezTo>
                      <a:pt x="281" y="23"/>
                      <a:pt x="287" y="14"/>
                      <a:pt x="281" y="14"/>
                    </a:cubicBezTo>
                    <a:cubicBezTo>
                      <a:pt x="280" y="13"/>
                      <a:pt x="279" y="15"/>
                      <a:pt x="278" y="14"/>
                    </a:cubicBezTo>
                    <a:cubicBezTo>
                      <a:pt x="277" y="13"/>
                      <a:pt x="277" y="12"/>
                      <a:pt x="276" y="13"/>
                    </a:cubicBezTo>
                    <a:cubicBezTo>
                      <a:pt x="275" y="14"/>
                      <a:pt x="274" y="16"/>
                      <a:pt x="273" y="17"/>
                    </a:cubicBezTo>
                    <a:cubicBezTo>
                      <a:pt x="272" y="18"/>
                      <a:pt x="272" y="20"/>
                      <a:pt x="271" y="21"/>
                    </a:cubicBezTo>
                    <a:cubicBezTo>
                      <a:pt x="271" y="23"/>
                      <a:pt x="270" y="26"/>
                      <a:pt x="268" y="26"/>
                    </a:cubicBezTo>
                    <a:cubicBezTo>
                      <a:pt x="266" y="26"/>
                      <a:pt x="266" y="28"/>
                      <a:pt x="264" y="28"/>
                    </a:cubicBezTo>
                    <a:cubicBezTo>
                      <a:pt x="259" y="28"/>
                      <a:pt x="254" y="28"/>
                      <a:pt x="249" y="28"/>
                    </a:cubicBezTo>
                    <a:cubicBezTo>
                      <a:pt x="247" y="28"/>
                      <a:pt x="247" y="28"/>
                      <a:pt x="246" y="29"/>
                    </a:cubicBezTo>
                    <a:cubicBezTo>
                      <a:pt x="245" y="31"/>
                      <a:pt x="241" y="33"/>
                      <a:pt x="241" y="34"/>
                    </a:cubicBezTo>
                    <a:cubicBezTo>
                      <a:pt x="242" y="37"/>
                      <a:pt x="239" y="39"/>
                      <a:pt x="237" y="39"/>
                    </a:cubicBezTo>
                    <a:cubicBezTo>
                      <a:pt x="235" y="39"/>
                      <a:pt x="234" y="38"/>
                      <a:pt x="232" y="38"/>
                    </a:cubicBezTo>
                    <a:cubicBezTo>
                      <a:pt x="230" y="38"/>
                      <a:pt x="228" y="39"/>
                      <a:pt x="227" y="39"/>
                    </a:cubicBezTo>
                    <a:cubicBezTo>
                      <a:pt x="227" y="39"/>
                      <a:pt x="227" y="42"/>
                      <a:pt x="228" y="42"/>
                    </a:cubicBezTo>
                    <a:cubicBezTo>
                      <a:pt x="227" y="43"/>
                      <a:pt x="226" y="44"/>
                      <a:pt x="224" y="45"/>
                    </a:cubicBezTo>
                    <a:cubicBezTo>
                      <a:pt x="222" y="46"/>
                      <a:pt x="219" y="48"/>
                      <a:pt x="216" y="49"/>
                    </a:cubicBezTo>
                    <a:cubicBezTo>
                      <a:pt x="213" y="50"/>
                      <a:pt x="210" y="50"/>
                      <a:pt x="207" y="49"/>
                    </a:cubicBezTo>
                    <a:cubicBezTo>
                      <a:pt x="206" y="48"/>
                      <a:pt x="205" y="47"/>
                      <a:pt x="206" y="46"/>
                    </a:cubicBezTo>
                    <a:cubicBezTo>
                      <a:pt x="206" y="46"/>
                      <a:pt x="207" y="44"/>
                      <a:pt x="208" y="44"/>
                    </a:cubicBezTo>
                    <a:cubicBezTo>
                      <a:pt x="208" y="44"/>
                      <a:pt x="208" y="45"/>
                      <a:pt x="208" y="46"/>
                    </a:cubicBezTo>
                    <a:cubicBezTo>
                      <a:pt x="210" y="42"/>
                      <a:pt x="211" y="39"/>
                      <a:pt x="209" y="35"/>
                    </a:cubicBezTo>
                    <a:cubicBezTo>
                      <a:pt x="208" y="34"/>
                      <a:pt x="206" y="36"/>
                      <a:pt x="205" y="36"/>
                    </a:cubicBezTo>
                    <a:cubicBezTo>
                      <a:pt x="204" y="37"/>
                      <a:pt x="204" y="36"/>
                      <a:pt x="203" y="36"/>
                    </a:cubicBezTo>
                    <a:cubicBezTo>
                      <a:pt x="202" y="35"/>
                      <a:pt x="204" y="34"/>
                      <a:pt x="204" y="34"/>
                    </a:cubicBezTo>
                    <a:cubicBezTo>
                      <a:pt x="208" y="30"/>
                      <a:pt x="205" y="26"/>
                      <a:pt x="201" y="25"/>
                    </a:cubicBezTo>
                    <a:cubicBezTo>
                      <a:pt x="198" y="24"/>
                      <a:pt x="198" y="25"/>
                      <a:pt x="196" y="26"/>
                    </a:cubicBezTo>
                    <a:cubicBezTo>
                      <a:pt x="196" y="27"/>
                      <a:pt x="196" y="27"/>
                      <a:pt x="196" y="28"/>
                    </a:cubicBezTo>
                    <a:cubicBezTo>
                      <a:pt x="196" y="29"/>
                      <a:pt x="194" y="28"/>
                      <a:pt x="193" y="28"/>
                    </a:cubicBezTo>
                    <a:cubicBezTo>
                      <a:pt x="192" y="28"/>
                      <a:pt x="190" y="36"/>
                      <a:pt x="190" y="37"/>
                    </a:cubicBezTo>
                    <a:cubicBezTo>
                      <a:pt x="191" y="42"/>
                      <a:pt x="192" y="45"/>
                      <a:pt x="188" y="47"/>
                    </a:cubicBezTo>
                    <a:cubicBezTo>
                      <a:pt x="188" y="48"/>
                      <a:pt x="185" y="49"/>
                      <a:pt x="185" y="48"/>
                    </a:cubicBezTo>
                    <a:cubicBezTo>
                      <a:pt x="185" y="46"/>
                      <a:pt x="184" y="44"/>
                      <a:pt x="184" y="42"/>
                    </a:cubicBezTo>
                    <a:cubicBezTo>
                      <a:pt x="184" y="41"/>
                      <a:pt x="186" y="30"/>
                      <a:pt x="186" y="30"/>
                    </a:cubicBezTo>
                    <a:cubicBezTo>
                      <a:pt x="185" y="30"/>
                      <a:pt x="183" y="32"/>
                      <a:pt x="183" y="31"/>
                    </a:cubicBezTo>
                    <a:cubicBezTo>
                      <a:pt x="183" y="30"/>
                      <a:pt x="186" y="26"/>
                      <a:pt x="187" y="25"/>
                    </a:cubicBezTo>
                    <a:cubicBezTo>
                      <a:pt x="188" y="23"/>
                      <a:pt x="191" y="23"/>
                      <a:pt x="193" y="22"/>
                    </a:cubicBezTo>
                    <a:cubicBezTo>
                      <a:pt x="196" y="22"/>
                      <a:pt x="199" y="23"/>
                      <a:pt x="202" y="23"/>
                    </a:cubicBezTo>
                    <a:cubicBezTo>
                      <a:pt x="205" y="23"/>
                      <a:pt x="201" y="20"/>
                      <a:pt x="199" y="20"/>
                    </a:cubicBezTo>
                    <a:cubicBezTo>
                      <a:pt x="197" y="20"/>
                      <a:pt x="199" y="17"/>
                      <a:pt x="196" y="17"/>
                    </a:cubicBezTo>
                    <a:cubicBezTo>
                      <a:pt x="194" y="18"/>
                      <a:pt x="192" y="19"/>
                      <a:pt x="189" y="19"/>
                    </a:cubicBezTo>
                    <a:cubicBezTo>
                      <a:pt x="187" y="19"/>
                      <a:pt x="185" y="17"/>
                      <a:pt x="183" y="16"/>
                    </a:cubicBezTo>
                    <a:cubicBezTo>
                      <a:pt x="183" y="16"/>
                      <a:pt x="180" y="16"/>
                      <a:pt x="181" y="15"/>
                    </a:cubicBezTo>
                    <a:cubicBezTo>
                      <a:pt x="182" y="15"/>
                      <a:pt x="184" y="14"/>
                      <a:pt x="184" y="13"/>
                    </a:cubicBezTo>
                    <a:cubicBezTo>
                      <a:pt x="184" y="13"/>
                      <a:pt x="176" y="16"/>
                      <a:pt x="175" y="16"/>
                    </a:cubicBezTo>
                    <a:cubicBezTo>
                      <a:pt x="174" y="17"/>
                      <a:pt x="173" y="18"/>
                      <a:pt x="172" y="18"/>
                    </a:cubicBezTo>
                    <a:cubicBezTo>
                      <a:pt x="170" y="18"/>
                      <a:pt x="170" y="16"/>
                      <a:pt x="168" y="16"/>
                    </a:cubicBezTo>
                    <a:cubicBezTo>
                      <a:pt x="167" y="16"/>
                      <a:pt x="162" y="18"/>
                      <a:pt x="165" y="15"/>
                    </a:cubicBezTo>
                    <a:cubicBezTo>
                      <a:pt x="168" y="13"/>
                      <a:pt x="171" y="11"/>
                      <a:pt x="174" y="9"/>
                    </a:cubicBezTo>
                    <a:cubicBezTo>
                      <a:pt x="172" y="9"/>
                      <a:pt x="170" y="7"/>
                      <a:pt x="168" y="9"/>
                    </a:cubicBezTo>
                    <a:cubicBezTo>
                      <a:pt x="165" y="10"/>
                      <a:pt x="164" y="8"/>
                      <a:pt x="161" y="7"/>
                    </a:cubicBezTo>
                    <a:cubicBezTo>
                      <a:pt x="160" y="7"/>
                      <a:pt x="159" y="6"/>
                      <a:pt x="158" y="5"/>
                    </a:cubicBezTo>
                    <a:cubicBezTo>
                      <a:pt x="156" y="5"/>
                      <a:pt x="155" y="6"/>
                      <a:pt x="153" y="6"/>
                    </a:cubicBezTo>
                    <a:cubicBezTo>
                      <a:pt x="152" y="5"/>
                      <a:pt x="150" y="5"/>
                      <a:pt x="150" y="3"/>
                    </a:cubicBezTo>
                    <a:cubicBezTo>
                      <a:pt x="150" y="3"/>
                      <a:pt x="148" y="0"/>
                      <a:pt x="148" y="1"/>
                    </a:cubicBezTo>
                    <a:cubicBezTo>
                      <a:pt x="147" y="1"/>
                      <a:pt x="148" y="4"/>
                      <a:pt x="147" y="4"/>
                    </a:cubicBezTo>
                    <a:cubicBezTo>
                      <a:pt x="146" y="4"/>
                      <a:pt x="145" y="4"/>
                      <a:pt x="145" y="4"/>
                    </a:cubicBezTo>
                    <a:cubicBezTo>
                      <a:pt x="142" y="4"/>
                      <a:pt x="139" y="4"/>
                      <a:pt x="136" y="4"/>
                    </a:cubicBezTo>
                    <a:cubicBezTo>
                      <a:pt x="125" y="4"/>
                      <a:pt x="115" y="4"/>
                      <a:pt x="105" y="4"/>
                    </a:cubicBezTo>
                    <a:cubicBezTo>
                      <a:pt x="80" y="4"/>
                      <a:pt x="55" y="4"/>
                      <a:pt x="30" y="4"/>
                    </a:cubicBezTo>
                    <a:cubicBezTo>
                      <a:pt x="24" y="4"/>
                      <a:pt x="17" y="4"/>
                      <a:pt x="11" y="4"/>
                    </a:cubicBezTo>
                    <a:cubicBezTo>
                      <a:pt x="12" y="5"/>
                      <a:pt x="14" y="13"/>
                      <a:pt x="11" y="14"/>
                    </a:cubicBezTo>
                    <a:cubicBezTo>
                      <a:pt x="9" y="14"/>
                      <a:pt x="8" y="14"/>
                      <a:pt x="10" y="12"/>
                    </a:cubicBezTo>
                    <a:cubicBezTo>
                      <a:pt x="12" y="9"/>
                      <a:pt x="9" y="9"/>
                      <a:pt x="7" y="9"/>
                    </a:cubicBezTo>
                    <a:cubicBezTo>
                      <a:pt x="5" y="9"/>
                      <a:pt x="2" y="7"/>
                      <a:pt x="1" y="7"/>
                    </a:cubicBezTo>
                    <a:cubicBezTo>
                      <a:pt x="0" y="8"/>
                      <a:pt x="2" y="12"/>
                      <a:pt x="2" y="12"/>
                    </a:cubicBezTo>
                    <a:cubicBezTo>
                      <a:pt x="3" y="15"/>
                      <a:pt x="4" y="16"/>
                      <a:pt x="4" y="18"/>
                    </a:cubicBezTo>
                    <a:cubicBezTo>
                      <a:pt x="4" y="19"/>
                      <a:pt x="7" y="21"/>
                      <a:pt x="8" y="21"/>
                    </a:cubicBezTo>
                    <a:cubicBezTo>
                      <a:pt x="7" y="21"/>
                      <a:pt x="6" y="21"/>
                      <a:pt x="5" y="22"/>
                    </a:cubicBezTo>
                    <a:cubicBezTo>
                      <a:pt x="4" y="23"/>
                      <a:pt x="5" y="24"/>
                      <a:pt x="5" y="25"/>
                    </a:cubicBezTo>
                    <a:cubicBezTo>
                      <a:pt x="5" y="28"/>
                      <a:pt x="5" y="30"/>
                      <a:pt x="4" y="32"/>
                    </a:cubicBezTo>
                    <a:cubicBezTo>
                      <a:pt x="4" y="35"/>
                      <a:pt x="3" y="37"/>
                      <a:pt x="2" y="40"/>
                    </a:cubicBezTo>
                    <a:cubicBezTo>
                      <a:pt x="1" y="43"/>
                      <a:pt x="3" y="46"/>
                      <a:pt x="4" y="49"/>
                    </a:cubicBezTo>
                    <a:cubicBezTo>
                      <a:pt x="4" y="52"/>
                      <a:pt x="3" y="54"/>
                      <a:pt x="3" y="56"/>
                    </a:cubicBezTo>
                    <a:cubicBezTo>
                      <a:pt x="3" y="57"/>
                      <a:pt x="4" y="58"/>
                      <a:pt x="4" y="59"/>
                    </a:cubicBezTo>
                    <a:cubicBezTo>
                      <a:pt x="5" y="60"/>
                      <a:pt x="5" y="62"/>
                      <a:pt x="5" y="63"/>
                    </a:cubicBezTo>
                    <a:cubicBezTo>
                      <a:pt x="6" y="66"/>
                      <a:pt x="9" y="67"/>
                      <a:pt x="10" y="70"/>
                    </a:cubicBezTo>
                    <a:cubicBezTo>
                      <a:pt x="11" y="72"/>
                      <a:pt x="11" y="71"/>
                      <a:pt x="12" y="70"/>
                    </a:cubicBezTo>
                    <a:cubicBezTo>
                      <a:pt x="12" y="70"/>
                      <a:pt x="13" y="73"/>
                      <a:pt x="13" y="73"/>
                    </a:cubicBezTo>
                    <a:cubicBezTo>
                      <a:pt x="13" y="73"/>
                      <a:pt x="12" y="72"/>
                      <a:pt x="12" y="73"/>
                    </a:cubicBezTo>
                    <a:cubicBezTo>
                      <a:pt x="12" y="74"/>
                      <a:pt x="12" y="75"/>
                      <a:pt x="13" y="76"/>
                    </a:cubicBezTo>
                    <a:cubicBezTo>
                      <a:pt x="14" y="76"/>
                      <a:pt x="14" y="76"/>
                      <a:pt x="15" y="77"/>
                    </a:cubicBezTo>
                    <a:cubicBezTo>
                      <a:pt x="16" y="78"/>
                      <a:pt x="14" y="79"/>
                      <a:pt x="15" y="80"/>
                    </a:cubicBezTo>
                    <a:cubicBezTo>
                      <a:pt x="17" y="83"/>
                      <a:pt x="21" y="85"/>
                      <a:pt x="21" y="88"/>
                    </a:cubicBezTo>
                    <a:cubicBezTo>
                      <a:pt x="22" y="90"/>
                      <a:pt x="23" y="90"/>
                      <a:pt x="25" y="91"/>
                    </a:cubicBezTo>
                    <a:cubicBezTo>
                      <a:pt x="27" y="92"/>
                      <a:pt x="29" y="93"/>
                      <a:pt x="31" y="93"/>
                    </a:cubicBezTo>
                    <a:cubicBezTo>
                      <a:pt x="33" y="93"/>
                      <a:pt x="35" y="95"/>
                      <a:pt x="36" y="96"/>
                    </a:cubicBezTo>
                    <a:cubicBezTo>
                      <a:pt x="36" y="97"/>
                      <a:pt x="40" y="101"/>
                      <a:pt x="39" y="102"/>
                    </a:cubicBezTo>
                    <a:cubicBezTo>
                      <a:pt x="43" y="101"/>
                      <a:pt x="48" y="100"/>
                      <a:pt x="52" y="101"/>
                    </a:cubicBezTo>
                    <a:cubicBezTo>
                      <a:pt x="58" y="103"/>
                      <a:pt x="63" y="106"/>
                      <a:pt x="68" y="10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9" name="Freeform 642">
                <a:extLst>
                  <a:ext uri="{FF2B5EF4-FFF2-40B4-BE49-F238E27FC236}">
                    <a16:creationId xmlns:a16="http://schemas.microsoft.com/office/drawing/2014/main" id="{86FC13EB-4F52-5640-8FAF-34B17C90A3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3304" y="4907791"/>
                <a:ext cx="3984076" cy="2048308"/>
              </a:xfrm>
              <a:custGeom>
                <a:avLst/>
                <a:gdLst>
                  <a:gd name="T0" fmla="*/ 255 w 427"/>
                  <a:gd name="T1" fmla="*/ 181 h 219"/>
                  <a:gd name="T2" fmla="*/ 299 w 427"/>
                  <a:gd name="T3" fmla="*/ 195 h 219"/>
                  <a:gd name="T4" fmla="*/ 296 w 427"/>
                  <a:gd name="T5" fmla="*/ 215 h 219"/>
                  <a:gd name="T6" fmla="*/ 332 w 427"/>
                  <a:gd name="T7" fmla="*/ 200 h 219"/>
                  <a:gd name="T8" fmla="*/ 366 w 427"/>
                  <a:gd name="T9" fmla="*/ 196 h 219"/>
                  <a:gd name="T10" fmla="*/ 383 w 427"/>
                  <a:gd name="T11" fmla="*/ 200 h 219"/>
                  <a:gd name="T12" fmla="*/ 391 w 427"/>
                  <a:gd name="T13" fmla="*/ 201 h 219"/>
                  <a:gd name="T14" fmla="*/ 380 w 427"/>
                  <a:gd name="T15" fmla="*/ 188 h 219"/>
                  <a:gd name="T16" fmla="*/ 382 w 427"/>
                  <a:gd name="T17" fmla="*/ 176 h 219"/>
                  <a:gd name="T18" fmla="*/ 354 w 427"/>
                  <a:gd name="T19" fmla="*/ 180 h 219"/>
                  <a:gd name="T20" fmla="*/ 414 w 427"/>
                  <a:gd name="T21" fmla="*/ 160 h 219"/>
                  <a:gd name="T22" fmla="*/ 417 w 427"/>
                  <a:gd name="T23" fmla="*/ 144 h 219"/>
                  <a:gd name="T24" fmla="*/ 415 w 427"/>
                  <a:gd name="T25" fmla="*/ 139 h 219"/>
                  <a:gd name="T26" fmla="*/ 394 w 427"/>
                  <a:gd name="T27" fmla="*/ 126 h 219"/>
                  <a:gd name="T28" fmla="*/ 390 w 427"/>
                  <a:gd name="T29" fmla="*/ 110 h 219"/>
                  <a:gd name="T30" fmla="*/ 378 w 427"/>
                  <a:gd name="T31" fmla="*/ 104 h 219"/>
                  <a:gd name="T32" fmla="*/ 364 w 427"/>
                  <a:gd name="T33" fmla="*/ 112 h 219"/>
                  <a:gd name="T34" fmla="*/ 356 w 427"/>
                  <a:gd name="T35" fmla="*/ 107 h 219"/>
                  <a:gd name="T36" fmla="*/ 342 w 427"/>
                  <a:gd name="T37" fmla="*/ 85 h 219"/>
                  <a:gd name="T38" fmla="*/ 314 w 427"/>
                  <a:gd name="T39" fmla="*/ 91 h 219"/>
                  <a:gd name="T40" fmla="*/ 320 w 427"/>
                  <a:gd name="T41" fmla="*/ 116 h 219"/>
                  <a:gd name="T42" fmla="*/ 306 w 427"/>
                  <a:gd name="T43" fmla="*/ 159 h 219"/>
                  <a:gd name="T44" fmla="*/ 292 w 427"/>
                  <a:gd name="T45" fmla="*/ 135 h 219"/>
                  <a:gd name="T46" fmla="*/ 250 w 427"/>
                  <a:gd name="T47" fmla="*/ 119 h 219"/>
                  <a:gd name="T48" fmla="*/ 237 w 427"/>
                  <a:gd name="T49" fmla="*/ 86 h 219"/>
                  <a:gd name="T50" fmla="*/ 246 w 427"/>
                  <a:gd name="T51" fmla="*/ 77 h 219"/>
                  <a:gd name="T52" fmla="*/ 246 w 427"/>
                  <a:gd name="T53" fmla="*/ 70 h 219"/>
                  <a:gd name="T54" fmla="*/ 263 w 427"/>
                  <a:gd name="T55" fmla="*/ 58 h 219"/>
                  <a:gd name="T56" fmla="*/ 276 w 427"/>
                  <a:gd name="T57" fmla="*/ 48 h 219"/>
                  <a:gd name="T58" fmla="*/ 293 w 427"/>
                  <a:gd name="T59" fmla="*/ 36 h 219"/>
                  <a:gd name="T60" fmla="*/ 276 w 427"/>
                  <a:gd name="T61" fmla="*/ 23 h 219"/>
                  <a:gd name="T62" fmla="*/ 262 w 427"/>
                  <a:gd name="T63" fmla="*/ 35 h 219"/>
                  <a:gd name="T64" fmla="*/ 252 w 427"/>
                  <a:gd name="T65" fmla="*/ 23 h 219"/>
                  <a:gd name="T66" fmla="*/ 241 w 427"/>
                  <a:gd name="T67" fmla="*/ 10 h 219"/>
                  <a:gd name="T68" fmla="*/ 223 w 427"/>
                  <a:gd name="T69" fmla="*/ 6 h 219"/>
                  <a:gd name="T70" fmla="*/ 232 w 427"/>
                  <a:gd name="T71" fmla="*/ 27 h 219"/>
                  <a:gd name="T72" fmla="*/ 226 w 427"/>
                  <a:gd name="T73" fmla="*/ 40 h 219"/>
                  <a:gd name="T74" fmla="*/ 218 w 427"/>
                  <a:gd name="T75" fmla="*/ 37 h 219"/>
                  <a:gd name="T76" fmla="*/ 164 w 427"/>
                  <a:gd name="T77" fmla="*/ 29 h 219"/>
                  <a:gd name="T78" fmla="*/ 166 w 427"/>
                  <a:gd name="T79" fmla="*/ 41 h 219"/>
                  <a:gd name="T80" fmla="*/ 160 w 427"/>
                  <a:gd name="T81" fmla="*/ 40 h 219"/>
                  <a:gd name="T82" fmla="*/ 133 w 427"/>
                  <a:gd name="T83" fmla="*/ 30 h 219"/>
                  <a:gd name="T84" fmla="*/ 83 w 427"/>
                  <a:gd name="T85" fmla="*/ 23 h 219"/>
                  <a:gd name="T86" fmla="*/ 71 w 427"/>
                  <a:gd name="T87" fmla="*/ 18 h 219"/>
                  <a:gd name="T88" fmla="*/ 50 w 427"/>
                  <a:gd name="T89" fmla="*/ 24 h 219"/>
                  <a:gd name="T90" fmla="*/ 49 w 427"/>
                  <a:gd name="T91" fmla="*/ 22 h 219"/>
                  <a:gd name="T92" fmla="*/ 29 w 427"/>
                  <a:gd name="T93" fmla="*/ 23 h 219"/>
                  <a:gd name="T94" fmla="*/ 21 w 427"/>
                  <a:gd name="T95" fmla="*/ 28 h 219"/>
                  <a:gd name="T96" fmla="*/ 3 w 427"/>
                  <a:gd name="T97" fmla="*/ 97 h 219"/>
                  <a:gd name="T98" fmla="*/ 40 w 427"/>
                  <a:gd name="T99" fmla="*/ 116 h 219"/>
                  <a:gd name="T100" fmla="*/ 53 w 427"/>
                  <a:gd name="T101" fmla="*/ 141 h 219"/>
                  <a:gd name="T102" fmla="*/ 62 w 427"/>
                  <a:gd name="T103" fmla="*/ 150 h 219"/>
                  <a:gd name="T104" fmla="*/ 67 w 427"/>
                  <a:gd name="T105" fmla="*/ 160 h 219"/>
                  <a:gd name="T106" fmla="*/ 80 w 427"/>
                  <a:gd name="T107" fmla="*/ 166 h 219"/>
                  <a:gd name="T108" fmla="*/ 133 w 427"/>
                  <a:gd name="T109" fmla="*/ 176 h 219"/>
                  <a:gd name="T110" fmla="*/ 97 w 427"/>
                  <a:gd name="T111" fmla="*/ 57 h 219"/>
                  <a:gd name="T112" fmla="*/ 87 w 427"/>
                  <a:gd name="T113" fmla="*/ 51 h 219"/>
                  <a:gd name="T114" fmla="*/ 113 w 427"/>
                  <a:gd name="T115" fmla="*/ 49 h 219"/>
                  <a:gd name="T116" fmla="*/ 142 w 427"/>
                  <a:gd name="T117" fmla="*/ 85 h 219"/>
                  <a:gd name="T118" fmla="*/ 131 w 427"/>
                  <a:gd name="T119" fmla="*/ 85 h 219"/>
                  <a:gd name="T120" fmla="*/ 160 w 427"/>
                  <a:gd name="T121" fmla="*/ 78 h 219"/>
                  <a:gd name="T122" fmla="*/ 210 w 427"/>
                  <a:gd name="T123" fmla="*/ 150 h 219"/>
                  <a:gd name="T124" fmla="*/ 222 w 427"/>
                  <a:gd name="T125" fmla="*/ 165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27" h="219">
                    <a:moveTo>
                      <a:pt x="229" y="174"/>
                    </a:moveTo>
                    <a:cubicBezTo>
                      <a:pt x="229" y="174"/>
                      <a:pt x="229" y="173"/>
                      <a:pt x="229" y="173"/>
                    </a:cubicBezTo>
                    <a:cubicBezTo>
                      <a:pt x="229" y="173"/>
                      <a:pt x="232" y="177"/>
                      <a:pt x="232" y="177"/>
                    </a:cubicBezTo>
                    <a:cubicBezTo>
                      <a:pt x="234" y="177"/>
                      <a:pt x="235" y="178"/>
                      <a:pt x="236" y="178"/>
                    </a:cubicBezTo>
                    <a:cubicBezTo>
                      <a:pt x="238" y="178"/>
                      <a:pt x="238" y="177"/>
                      <a:pt x="239" y="178"/>
                    </a:cubicBezTo>
                    <a:cubicBezTo>
                      <a:pt x="242" y="179"/>
                      <a:pt x="244" y="180"/>
                      <a:pt x="246" y="181"/>
                    </a:cubicBezTo>
                    <a:cubicBezTo>
                      <a:pt x="247" y="182"/>
                      <a:pt x="248" y="181"/>
                      <a:pt x="249" y="181"/>
                    </a:cubicBezTo>
                    <a:cubicBezTo>
                      <a:pt x="250" y="180"/>
                      <a:pt x="251" y="180"/>
                      <a:pt x="252" y="180"/>
                    </a:cubicBezTo>
                    <a:cubicBezTo>
                      <a:pt x="253" y="180"/>
                      <a:pt x="254" y="181"/>
                      <a:pt x="255" y="181"/>
                    </a:cubicBezTo>
                    <a:cubicBezTo>
                      <a:pt x="257" y="181"/>
                      <a:pt x="258" y="180"/>
                      <a:pt x="259" y="179"/>
                    </a:cubicBezTo>
                    <a:cubicBezTo>
                      <a:pt x="260" y="178"/>
                      <a:pt x="263" y="175"/>
                      <a:pt x="264" y="175"/>
                    </a:cubicBezTo>
                    <a:cubicBezTo>
                      <a:pt x="264" y="175"/>
                      <a:pt x="265" y="176"/>
                      <a:pt x="265" y="176"/>
                    </a:cubicBezTo>
                    <a:cubicBezTo>
                      <a:pt x="267" y="176"/>
                      <a:pt x="268" y="176"/>
                      <a:pt x="269" y="176"/>
                    </a:cubicBezTo>
                    <a:cubicBezTo>
                      <a:pt x="273" y="176"/>
                      <a:pt x="272" y="179"/>
                      <a:pt x="274" y="181"/>
                    </a:cubicBezTo>
                    <a:cubicBezTo>
                      <a:pt x="275" y="182"/>
                      <a:pt x="279" y="181"/>
                      <a:pt x="279" y="183"/>
                    </a:cubicBezTo>
                    <a:cubicBezTo>
                      <a:pt x="279" y="185"/>
                      <a:pt x="280" y="187"/>
                      <a:pt x="281" y="189"/>
                    </a:cubicBezTo>
                    <a:cubicBezTo>
                      <a:pt x="281" y="194"/>
                      <a:pt x="290" y="193"/>
                      <a:pt x="293" y="194"/>
                    </a:cubicBezTo>
                    <a:cubicBezTo>
                      <a:pt x="295" y="194"/>
                      <a:pt x="298" y="194"/>
                      <a:pt x="299" y="195"/>
                    </a:cubicBezTo>
                    <a:cubicBezTo>
                      <a:pt x="300" y="196"/>
                      <a:pt x="305" y="201"/>
                      <a:pt x="304" y="201"/>
                    </a:cubicBezTo>
                    <a:cubicBezTo>
                      <a:pt x="302" y="203"/>
                      <a:pt x="302" y="203"/>
                      <a:pt x="300" y="202"/>
                    </a:cubicBezTo>
                    <a:cubicBezTo>
                      <a:pt x="299" y="201"/>
                      <a:pt x="295" y="199"/>
                      <a:pt x="295" y="199"/>
                    </a:cubicBezTo>
                    <a:cubicBezTo>
                      <a:pt x="295" y="200"/>
                      <a:pt x="298" y="201"/>
                      <a:pt x="297" y="203"/>
                    </a:cubicBezTo>
                    <a:cubicBezTo>
                      <a:pt x="296" y="204"/>
                      <a:pt x="295" y="206"/>
                      <a:pt x="295" y="207"/>
                    </a:cubicBezTo>
                    <a:cubicBezTo>
                      <a:pt x="295" y="209"/>
                      <a:pt x="295" y="210"/>
                      <a:pt x="294" y="211"/>
                    </a:cubicBezTo>
                    <a:cubicBezTo>
                      <a:pt x="294" y="212"/>
                      <a:pt x="291" y="213"/>
                      <a:pt x="291" y="213"/>
                    </a:cubicBezTo>
                    <a:cubicBezTo>
                      <a:pt x="290" y="214"/>
                      <a:pt x="287" y="219"/>
                      <a:pt x="291" y="219"/>
                    </a:cubicBezTo>
                    <a:cubicBezTo>
                      <a:pt x="292" y="219"/>
                      <a:pt x="294" y="217"/>
                      <a:pt x="296" y="215"/>
                    </a:cubicBezTo>
                    <a:cubicBezTo>
                      <a:pt x="298" y="214"/>
                      <a:pt x="299" y="216"/>
                      <a:pt x="301" y="215"/>
                    </a:cubicBezTo>
                    <a:cubicBezTo>
                      <a:pt x="304" y="215"/>
                      <a:pt x="305" y="213"/>
                      <a:pt x="308" y="213"/>
                    </a:cubicBezTo>
                    <a:cubicBezTo>
                      <a:pt x="308" y="211"/>
                      <a:pt x="308" y="212"/>
                      <a:pt x="306" y="211"/>
                    </a:cubicBezTo>
                    <a:cubicBezTo>
                      <a:pt x="305" y="211"/>
                      <a:pt x="305" y="210"/>
                      <a:pt x="306" y="210"/>
                    </a:cubicBezTo>
                    <a:cubicBezTo>
                      <a:pt x="307" y="208"/>
                      <a:pt x="308" y="207"/>
                      <a:pt x="311" y="207"/>
                    </a:cubicBezTo>
                    <a:cubicBezTo>
                      <a:pt x="312" y="207"/>
                      <a:pt x="315" y="205"/>
                      <a:pt x="317" y="206"/>
                    </a:cubicBezTo>
                    <a:cubicBezTo>
                      <a:pt x="319" y="207"/>
                      <a:pt x="320" y="203"/>
                      <a:pt x="322" y="206"/>
                    </a:cubicBezTo>
                    <a:cubicBezTo>
                      <a:pt x="324" y="204"/>
                      <a:pt x="325" y="203"/>
                      <a:pt x="327" y="201"/>
                    </a:cubicBezTo>
                    <a:cubicBezTo>
                      <a:pt x="329" y="200"/>
                      <a:pt x="330" y="200"/>
                      <a:pt x="332" y="200"/>
                    </a:cubicBezTo>
                    <a:cubicBezTo>
                      <a:pt x="335" y="200"/>
                      <a:pt x="339" y="200"/>
                      <a:pt x="342" y="200"/>
                    </a:cubicBezTo>
                    <a:cubicBezTo>
                      <a:pt x="345" y="200"/>
                      <a:pt x="346" y="201"/>
                      <a:pt x="347" y="199"/>
                    </a:cubicBezTo>
                    <a:cubicBezTo>
                      <a:pt x="348" y="198"/>
                      <a:pt x="349" y="199"/>
                      <a:pt x="350" y="198"/>
                    </a:cubicBezTo>
                    <a:cubicBezTo>
                      <a:pt x="351" y="196"/>
                      <a:pt x="352" y="195"/>
                      <a:pt x="352" y="193"/>
                    </a:cubicBezTo>
                    <a:cubicBezTo>
                      <a:pt x="353" y="191"/>
                      <a:pt x="353" y="190"/>
                      <a:pt x="354" y="188"/>
                    </a:cubicBezTo>
                    <a:cubicBezTo>
                      <a:pt x="355" y="187"/>
                      <a:pt x="356" y="186"/>
                      <a:pt x="357" y="185"/>
                    </a:cubicBezTo>
                    <a:cubicBezTo>
                      <a:pt x="358" y="184"/>
                      <a:pt x="359" y="187"/>
                      <a:pt x="361" y="186"/>
                    </a:cubicBezTo>
                    <a:cubicBezTo>
                      <a:pt x="363" y="184"/>
                      <a:pt x="365" y="187"/>
                      <a:pt x="365" y="189"/>
                    </a:cubicBezTo>
                    <a:cubicBezTo>
                      <a:pt x="365" y="190"/>
                      <a:pt x="364" y="196"/>
                      <a:pt x="366" y="196"/>
                    </a:cubicBezTo>
                    <a:cubicBezTo>
                      <a:pt x="367" y="197"/>
                      <a:pt x="368" y="199"/>
                      <a:pt x="369" y="201"/>
                    </a:cubicBezTo>
                    <a:cubicBezTo>
                      <a:pt x="370" y="199"/>
                      <a:pt x="381" y="196"/>
                      <a:pt x="381" y="196"/>
                    </a:cubicBezTo>
                    <a:cubicBezTo>
                      <a:pt x="381" y="195"/>
                      <a:pt x="380" y="195"/>
                      <a:pt x="380" y="194"/>
                    </a:cubicBezTo>
                    <a:cubicBezTo>
                      <a:pt x="380" y="194"/>
                      <a:pt x="382" y="196"/>
                      <a:pt x="382" y="196"/>
                    </a:cubicBezTo>
                    <a:cubicBezTo>
                      <a:pt x="382" y="197"/>
                      <a:pt x="380" y="197"/>
                      <a:pt x="380" y="197"/>
                    </a:cubicBezTo>
                    <a:cubicBezTo>
                      <a:pt x="380" y="197"/>
                      <a:pt x="386" y="198"/>
                      <a:pt x="386" y="198"/>
                    </a:cubicBezTo>
                    <a:cubicBezTo>
                      <a:pt x="386" y="198"/>
                      <a:pt x="386" y="198"/>
                      <a:pt x="386" y="198"/>
                    </a:cubicBezTo>
                    <a:cubicBezTo>
                      <a:pt x="386" y="198"/>
                      <a:pt x="386" y="199"/>
                      <a:pt x="386" y="199"/>
                    </a:cubicBezTo>
                    <a:cubicBezTo>
                      <a:pt x="385" y="199"/>
                      <a:pt x="384" y="199"/>
                      <a:pt x="383" y="200"/>
                    </a:cubicBezTo>
                    <a:cubicBezTo>
                      <a:pt x="383" y="201"/>
                      <a:pt x="382" y="198"/>
                      <a:pt x="382" y="198"/>
                    </a:cubicBezTo>
                    <a:cubicBezTo>
                      <a:pt x="381" y="198"/>
                      <a:pt x="381" y="199"/>
                      <a:pt x="381" y="199"/>
                    </a:cubicBezTo>
                    <a:cubicBezTo>
                      <a:pt x="381" y="199"/>
                      <a:pt x="381" y="198"/>
                      <a:pt x="380" y="199"/>
                    </a:cubicBezTo>
                    <a:cubicBezTo>
                      <a:pt x="379" y="200"/>
                      <a:pt x="378" y="200"/>
                      <a:pt x="377" y="201"/>
                    </a:cubicBezTo>
                    <a:cubicBezTo>
                      <a:pt x="375" y="202"/>
                      <a:pt x="371" y="205"/>
                      <a:pt x="373" y="208"/>
                    </a:cubicBezTo>
                    <a:cubicBezTo>
                      <a:pt x="376" y="210"/>
                      <a:pt x="378" y="208"/>
                      <a:pt x="379" y="207"/>
                    </a:cubicBezTo>
                    <a:cubicBezTo>
                      <a:pt x="380" y="206"/>
                      <a:pt x="384" y="203"/>
                      <a:pt x="384" y="202"/>
                    </a:cubicBezTo>
                    <a:cubicBezTo>
                      <a:pt x="384" y="203"/>
                      <a:pt x="386" y="204"/>
                      <a:pt x="387" y="203"/>
                    </a:cubicBezTo>
                    <a:cubicBezTo>
                      <a:pt x="387" y="202"/>
                      <a:pt x="390" y="201"/>
                      <a:pt x="391" y="201"/>
                    </a:cubicBezTo>
                    <a:cubicBezTo>
                      <a:pt x="393" y="200"/>
                      <a:pt x="395" y="199"/>
                      <a:pt x="397" y="199"/>
                    </a:cubicBezTo>
                    <a:cubicBezTo>
                      <a:pt x="398" y="199"/>
                      <a:pt x="398" y="199"/>
                      <a:pt x="398" y="198"/>
                    </a:cubicBezTo>
                    <a:cubicBezTo>
                      <a:pt x="397" y="197"/>
                      <a:pt x="398" y="197"/>
                      <a:pt x="398" y="197"/>
                    </a:cubicBezTo>
                    <a:cubicBezTo>
                      <a:pt x="398" y="196"/>
                      <a:pt x="396" y="197"/>
                      <a:pt x="395" y="196"/>
                    </a:cubicBezTo>
                    <a:cubicBezTo>
                      <a:pt x="394" y="196"/>
                      <a:pt x="395" y="194"/>
                      <a:pt x="393" y="196"/>
                    </a:cubicBezTo>
                    <a:cubicBezTo>
                      <a:pt x="391" y="197"/>
                      <a:pt x="387" y="196"/>
                      <a:pt x="385" y="195"/>
                    </a:cubicBezTo>
                    <a:cubicBezTo>
                      <a:pt x="384" y="195"/>
                      <a:pt x="385" y="193"/>
                      <a:pt x="384" y="193"/>
                    </a:cubicBezTo>
                    <a:cubicBezTo>
                      <a:pt x="384" y="193"/>
                      <a:pt x="382" y="193"/>
                      <a:pt x="381" y="192"/>
                    </a:cubicBezTo>
                    <a:cubicBezTo>
                      <a:pt x="380" y="192"/>
                      <a:pt x="380" y="189"/>
                      <a:pt x="380" y="188"/>
                    </a:cubicBezTo>
                    <a:cubicBezTo>
                      <a:pt x="380" y="187"/>
                      <a:pt x="378" y="188"/>
                      <a:pt x="377" y="187"/>
                    </a:cubicBezTo>
                    <a:cubicBezTo>
                      <a:pt x="377" y="187"/>
                      <a:pt x="379" y="185"/>
                      <a:pt x="379" y="185"/>
                    </a:cubicBezTo>
                    <a:cubicBezTo>
                      <a:pt x="380" y="184"/>
                      <a:pt x="380" y="181"/>
                      <a:pt x="378" y="181"/>
                    </a:cubicBezTo>
                    <a:cubicBezTo>
                      <a:pt x="378" y="181"/>
                      <a:pt x="376" y="185"/>
                      <a:pt x="375" y="183"/>
                    </a:cubicBezTo>
                    <a:cubicBezTo>
                      <a:pt x="375" y="181"/>
                      <a:pt x="374" y="182"/>
                      <a:pt x="373" y="181"/>
                    </a:cubicBezTo>
                    <a:cubicBezTo>
                      <a:pt x="373" y="180"/>
                      <a:pt x="376" y="181"/>
                      <a:pt x="376" y="181"/>
                    </a:cubicBezTo>
                    <a:cubicBezTo>
                      <a:pt x="378" y="181"/>
                      <a:pt x="379" y="180"/>
                      <a:pt x="380" y="180"/>
                    </a:cubicBezTo>
                    <a:cubicBezTo>
                      <a:pt x="381" y="179"/>
                      <a:pt x="382" y="179"/>
                      <a:pt x="383" y="179"/>
                    </a:cubicBezTo>
                    <a:cubicBezTo>
                      <a:pt x="384" y="178"/>
                      <a:pt x="382" y="176"/>
                      <a:pt x="382" y="176"/>
                    </a:cubicBezTo>
                    <a:cubicBezTo>
                      <a:pt x="382" y="176"/>
                      <a:pt x="383" y="176"/>
                      <a:pt x="383" y="176"/>
                    </a:cubicBezTo>
                    <a:cubicBezTo>
                      <a:pt x="383" y="176"/>
                      <a:pt x="379" y="174"/>
                      <a:pt x="379" y="174"/>
                    </a:cubicBezTo>
                    <a:cubicBezTo>
                      <a:pt x="377" y="173"/>
                      <a:pt x="375" y="173"/>
                      <a:pt x="373" y="174"/>
                    </a:cubicBezTo>
                    <a:cubicBezTo>
                      <a:pt x="369" y="175"/>
                      <a:pt x="366" y="176"/>
                      <a:pt x="363" y="178"/>
                    </a:cubicBezTo>
                    <a:cubicBezTo>
                      <a:pt x="360" y="179"/>
                      <a:pt x="358" y="181"/>
                      <a:pt x="355" y="183"/>
                    </a:cubicBezTo>
                    <a:cubicBezTo>
                      <a:pt x="354" y="184"/>
                      <a:pt x="353" y="185"/>
                      <a:pt x="352" y="187"/>
                    </a:cubicBezTo>
                    <a:cubicBezTo>
                      <a:pt x="352" y="187"/>
                      <a:pt x="348" y="189"/>
                      <a:pt x="348" y="189"/>
                    </a:cubicBezTo>
                    <a:cubicBezTo>
                      <a:pt x="348" y="188"/>
                      <a:pt x="353" y="184"/>
                      <a:pt x="354" y="183"/>
                    </a:cubicBezTo>
                    <a:cubicBezTo>
                      <a:pt x="354" y="182"/>
                      <a:pt x="355" y="181"/>
                      <a:pt x="354" y="180"/>
                    </a:cubicBezTo>
                    <a:cubicBezTo>
                      <a:pt x="353" y="180"/>
                      <a:pt x="351" y="179"/>
                      <a:pt x="350" y="179"/>
                    </a:cubicBezTo>
                    <a:cubicBezTo>
                      <a:pt x="351" y="179"/>
                      <a:pt x="353" y="180"/>
                      <a:pt x="354" y="180"/>
                    </a:cubicBezTo>
                    <a:cubicBezTo>
                      <a:pt x="356" y="181"/>
                      <a:pt x="358" y="178"/>
                      <a:pt x="359" y="177"/>
                    </a:cubicBezTo>
                    <a:cubicBezTo>
                      <a:pt x="360" y="176"/>
                      <a:pt x="361" y="174"/>
                      <a:pt x="363" y="173"/>
                    </a:cubicBezTo>
                    <a:cubicBezTo>
                      <a:pt x="365" y="173"/>
                      <a:pt x="367" y="174"/>
                      <a:pt x="368" y="172"/>
                    </a:cubicBezTo>
                    <a:cubicBezTo>
                      <a:pt x="369" y="168"/>
                      <a:pt x="371" y="167"/>
                      <a:pt x="375" y="167"/>
                    </a:cubicBezTo>
                    <a:cubicBezTo>
                      <a:pt x="379" y="167"/>
                      <a:pt x="383" y="167"/>
                      <a:pt x="387" y="167"/>
                    </a:cubicBezTo>
                    <a:cubicBezTo>
                      <a:pt x="394" y="167"/>
                      <a:pt x="404" y="169"/>
                      <a:pt x="409" y="163"/>
                    </a:cubicBezTo>
                    <a:cubicBezTo>
                      <a:pt x="411" y="161"/>
                      <a:pt x="412" y="160"/>
                      <a:pt x="414" y="160"/>
                    </a:cubicBezTo>
                    <a:cubicBezTo>
                      <a:pt x="416" y="160"/>
                      <a:pt x="418" y="160"/>
                      <a:pt x="421" y="158"/>
                    </a:cubicBezTo>
                    <a:cubicBezTo>
                      <a:pt x="422" y="158"/>
                      <a:pt x="425" y="156"/>
                      <a:pt x="425" y="155"/>
                    </a:cubicBezTo>
                    <a:cubicBezTo>
                      <a:pt x="427" y="152"/>
                      <a:pt x="422" y="153"/>
                      <a:pt x="422" y="152"/>
                    </a:cubicBezTo>
                    <a:cubicBezTo>
                      <a:pt x="422" y="151"/>
                      <a:pt x="424" y="151"/>
                      <a:pt x="424" y="151"/>
                    </a:cubicBezTo>
                    <a:cubicBezTo>
                      <a:pt x="425" y="150"/>
                      <a:pt x="424" y="149"/>
                      <a:pt x="424" y="148"/>
                    </a:cubicBezTo>
                    <a:cubicBezTo>
                      <a:pt x="424" y="148"/>
                      <a:pt x="425" y="147"/>
                      <a:pt x="425" y="147"/>
                    </a:cubicBezTo>
                    <a:cubicBezTo>
                      <a:pt x="425" y="146"/>
                      <a:pt x="423" y="145"/>
                      <a:pt x="423" y="145"/>
                    </a:cubicBezTo>
                    <a:cubicBezTo>
                      <a:pt x="422" y="144"/>
                      <a:pt x="421" y="144"/>
                      <a:pt x="421" y="143"/>
                    </a:cubicBezTo>
                    <a:cubicBezTo>
                      <a:pt x="420" y="143"/>
                      <a:pt x="418" y="146"/>
                      <a:pt x="417" y="144"/>
                    </a:cubicBezTo>
                    <a:cubicBezTo>
                      <a:pt x="417" y="144"/>
                      <a:pt x="419" y="143"/>
                      <a:pt x="418" y="143"/>
                    </a:cubicBezTo>
                    <a:cubicBezTo>
                      <a:pt x="418" y="142"/>
                      <a:pt x="417" y="141"/>
                      <a:pt x="416" y="141"/>
                    </a:cubicBezTo>
                    <a:cubicBezTo>
                      <a:pt x="415" y="140"/>
                      <a:pt x="411" y="141"/>
                      <a:pt x="410" y="142"/>
                    </a:cubicBezTo>
                    <a:cubicBezTo>
                      <a:pt x="409" y="144"/>
                      <a:pt x="406" y="145"/>
                      <a:pt x="404" y="146"/>
                    </a:cubicBezTo>
                    <a:cubicBezTo>
                      <a:pt x="403" y="146"/>
                      <a:pt x="400" y="144"/>
                      <a:pt x="400" y="143"/>
                    </a:cubicBezTo>
                    <a:cubicBezTo>
                      <a:pt x="400" y="142"/>
                      <a:pt x="403" y="145"/>
                      <a:pt x="403" y="145"/>
                    </a:cubicBezTo>
                    <a:cubicBezTo>
                      <a:pt x="404" y="145"/>
                      <a:pt x="408" y="142"/>
                      <a:pt x="408" y="142"/>
                    </a:cubicBezTo>
                    <a:cubicBezTo>
                      <a:pt x="408" y="142"/>
                      <a:pt x="406" y="141"/>
                      <a:pt x="406" y="141"/>
                    </a:cubicBezTo>
                    <a:cubicBezTo>
                      <a:pt x="409" y="140"/>
                      <a:pt x="412" y="140"/>
                      <a:pt x="415" y="139"/>
                    </a:cubicBezTo>
                    <a:cubicBezTo>
                      <a:pt x="415" y="139"/>
                      <a:pt x="417" y="138"/>
                      <a:pt x="416" y="137"/>
                    </a:cubicBezTo>
                    <a:cubicBezTo>
                      <a:pt x="416" y="137"/>
                      <a:pt x="414" y="135"/>
                      <a:pt x="414" y="135"/>
                    </a:cubicBezTo>
                    <a:cubicBezTo>
                      <a:pt x="412" y="136"/>
                      <a:pt x="410" y="136"/>
                      <a:pt x="409" y="134"/>
                    </a:cubicBezTo>
                    <a:cubicBezTo>
                      <a:pt x="408" y="134"/>
                      <a:pt x="404" y="137"/>
                      <a:pt x="404" y="136"/>
                    </a:cubicBezTo>
                    <a:cubicBezTo>
                      <a:pt x="404" y="136"/>
                      <a:pt x="407" y="133"/>
                      <a:pt x="404" y="134"/>
                    </a:cubicBezTo>
                    <a:cubicBezTo>
                      <a:pt x="404" y="134"/>
                      <a:pt x="400" y="135"/>
                      <a:pt x="400" y="135"/>
                    </a:cubicBezTo>
                    <a:cubicBezTo>
                      <a:pt x="401" y="133"/>
                      <a:pt x="404" y="133"/>
                      <a:pt x="402" y="130"/>
                    </a:cubicBezTo>
                    <a:cubicBezTo>
                      <a:pt x="402" y="130"/>
                      <a:pt x="398" y="128"/>
                      <a:pt x="398" y="128"/>
                    </a:cubicBezTo>
                    <a:cubicBezTo>
                      <a:pt x="396" y="128"/>
                      <a:pt x="396" y="126"/>
                      <a:pt x="394" y="126"/>
                    </a:cubicBezTo>
                    <a:cubicBezTo>
                      <a:pt x="395" y="126"/>
                      <a:pt x="392" y="122"/>
                      <a:pt x="392" y="122"/>
                    </a:cubicBezTo>
                    <a:cubicBezTo>
                      <a:pt x="392" y="122"/>
                      <a:pt x="393" y="123"/>
                      <a:pt x="394" y="123"/>
                    </a:cubicBezTo>
                    <a:cubicBezTo>
                      <a:pt x="395" y="124"/>
                      <a:pt x="395" y="122"/>
                      <a:pt x="396" y="122"/>
                    </a:cubicBezTo>
                    <a:cubicBezTo>
                      <a:pt x="400" y="121"/>
                      <a:pt x="393" y="118"/>
                      <a:pt x="392" y="117"/>
                    </a:cubicBezTo>
                    <a:cubicBezTo>
                      <a:pt x="392" y="118"/>
                      <a:pt x="394" y="116"/>
                      <a:pt x="394" y="116"/>
                    </a:cubicBezTo>
                    <a:cubicBezTo>
                      <a:pt x="395" y="115"/>
                      <a:pt x="393" y="115"/>
                      <a:pt x="392" y="114"/>
                    </a:cubicBezTo>
                    <a:cubicBezTo>
                      <a:pt x="392" y="114"/>
                      <a:pt x="391" y="113"/>
                      <a:pt x="390" y="113"/>
                    </a:cubicBezTo>
                    <a:cubicBezTo>
                      <a:pt x="390" y="113"/>
                      <a:pt x="388" y="113"/>
                      <a:pt x="388" y="113"/>
                    </a:cubicBezTo>
                    <a:cubicBezTo>
                      <a:pt x="389" y="112"/>
                      <a:pt x="391" y="113"/>
                      <a:pt x="390" y="110"/>
                    </a:cubicBezTo>
                    <a:cubicBezTo>
                      <a:pt x="389" y="110"/>
                      <a:pt x="386" y="111"/>
                      <a:pt x="386" y="111"/>
                    </a:cubicBezTo>
                    <a:cubicBezTo>
                      <a:pt x="386" y="110"/>
                      <a:pt x="389" y="110"/>
                      <a:pt x="388" y="108"/>
                    </a:cubicBezTo>
                    <a:cubicBezTo>
                      <a:pt x="388" y="107"/>
                      <a:pt x="388" y="106"/>
                      <a:pt x="387" y="105"/>
                    </a:cubicBezTo>
                    <a:cubicBezTo>
                      <a:pt x="387" y="105"/>
                      <a:pt x="386" y="106"/>
                      <a:pt x="386" y="105"/>
                    </a:cubicBezTo>
                    <a:cubicBezTo>
                      <a:pt x="386" y="106"/>
                      <a:pt x="384" y="102"/>
                      <a:pt x="384" y="102"/>
                    </a:cubicBezTo>
                    <a:cubicBezTo>
                      <a:pt x="383" y="100"/>
                      <a:pt x="382" y="99"/>
                      <a:pt x="382" y="98"/>
                    </a:cubicBezTo>
                    <a:cubicBezTo>
                      <a:pt x="381" y="96"/>
                      <a:pt x="381" y="94"/>
                      <a:pt x="379" y="97"/>
                    </a:cubicBezTo>
                    <a:cubicBezTo>
                      <a:pt x="379" y="97"/>
                      <a:pt x="378" y="101"/>
                      <a:pt x="379" y="100"/>
                    </a:cubicBezTo>
                    <a:cubicBezTo>
                      <a:pt x="375" y="101"/>
                      <a:pt x="377" y="101"/>
                      <a:pt x="378" y="104"/>
                    </a:cubicBezTo>
                    <a:cubicBezTo>
                      <a:pt x="378" y="103"/>
                      <a:pt x="377" y="103"/>
                      <a:pt x="377" y="104"/>
                    </a:cubicBezTo>
                    <a:cubicBezTo>
                      <a:pt x="376" y="104"/>
                      <a:pt x="376" y="104"/>
                      <a:pt x="375" y="105"/>
                    </a:cubicBezTo>
                    <a:cubicBezTo>
                      <a:pt x="375" y="105"/>
                      <a:pt x="377" y="106"/>
                      <a:pt x="377" y="106"/>
                    </a:cubicBezTo>
                    <a:cubicBezTo>
                      <a:pt x="376" y="107"/>
                      <a:pt x="374" y="106"/>
                      <a:pt x="374" y="107"/>
                    </a:cubicBezTo>
                    <a:cubicBezTo>
                      <a:pt x="373" y="108"/>
                      <a:pt x="375" y="110"/>
                      <a:pt x="373" y="111"/>
                    </a:cubicBezTo>
                    <a:cubicBezTo>
                      <a:pt x="374" y="111"/>
                      <a:pt x="372" y="107"/>
                      <a:pt x="370" y="109"/>
                    </a:cubicBezTo>
                    <a:cubicBezTo>
                      <a:pt x="370" y="110"/>
                      <a:pt x="366" y="113"/>
                      <a:pt x="366" y="113"/>
                    </a:cubicBezTo>
                    <a:cubicBezTo>
                      <a:pt x="365" y="113"/>
                      <a:pt x="365" y="112"/>
                      <a:pt x="365" y="111"/>
                    </a:cubicBezTo>
                    <a:cubicBezTo>
                      <a:pt x="364" y="111"/>
                      <a:pt x="364" y="112"/>
                      <a:pt x="364" y="112"/>
                    </a:cubicBezTo>
                    <a:cubicBezTo>
                      <a:pt x="363" y="111"/>
                      <a:pt x="364" y="111"/>
                      <a:pt x="364" y="110"/>
                    </a:cubicBezTo>
                    <a:cubicBezTo>
                      <a:pt x="364" y="111"/>
                      <a:pt x="357" y="116"/>
                      <a:pt x="357" y="115"/>
                    </a:cubicBezTo>
                    <a:cubicBezTo>
                      <a:pt x="356" y="114"/>
                      <a:pt x="360" y="113"/>
                      <a:pt x="361" y="113"/>
                    </a:cubicBezTo>
                    <a:cubicBezTo>
                      <a:pt x="363" y="111"/>
                      <a:pt x="363" y="110"/>
                      <a:pt x="362" y="108"/>
                    </a:cubicBezTo>
                    <a:cubicBezTo>
                      <a:pt x="361" y="107"/>
                      <a:pt x="358" y="107"/>
                      <a:pt x="357" y="107"/>
                    </a:cubicBezTo>
                    <a:cubicBezTo>
                      <a:pt x="356" y="107"/>
                      <a:pt x="356" y="108"/>
                      <a:pt x="356" y="108"/>
                    </a:cubicBezTo>
                    <a:cubicBezTo>
                      <a:pt x="355" y="110"/>
                      <a:pt x="353" y="108"/>
                      <a:pt x="352" y="108"/>
                    </a:cubicBezTo>
                    <a:cubicBezTo>
                      <a:pt x="353" y="108"/>
                      <a:pt x="355" y="106"/>
                      <a:pt x="355" y="106"/>
                    </a:cubicBezTo>
                    <a:cubicBezTo>
                      <a:pt x="355" y="106"/>
                      <a:pt x="356" y="107"/>
                      <a:pt x="356" y="107"/>
                    </a:cubicBezTo>
                    <a:cubicBezTo>
                      <a:pt x="355" y="107"/>
                      <a:pt x="357" y="105"/>
                      <a:pt x="357" y="105"/>
                    </a:cubicBezTo>
                    <a:cubicBezTo>
                      <a:pt x="358" y="103"/>
                      <a:pt x="356" y="104"/>
                      <a:pt x="355" y="103"/>
                    </a:cubicBezTo>
                    <a:cubicBezTo>
                      <a:pt x="355" y="103"/>
                      <a:pt x="356" y="98"/>
                      <a:pt x="354" y="99"/>
                    </a:cubicBezTo>
                    <a:cubicBezTo>
                      <a:pt x="355" y="98"/>
                      <a:pt x="356" y="98"/>
                      <a:pt x="355" y="96"/>
                    </a:cubicBezTo>
                    <a:cubicBezTo>
                      <a:pt x="353" y="95"/>
                      <a:pt x="357" y="94"/>
                      <a:pt x="356" y="92"/>
                    </a:cubicBezTo>
                    <a:cubicBezTo>
                      <a:pt x="356" y="91"/>
                      <a:pt x="354" y="93"/>
                      <a:pt x="353" y="92"/>
                    </a:cubicBezTo>
                    <a:cubicBezTo>
                      <a:pt x="352" y="91"/>
                      <a:pt x="350" y="91"/>
                      <a:pt x="349" y="91"/>
                    </a:cubicBezTo>
                    <a:cubicBezTo>
                      <a:pt x="347" y="90"/>
                      <a:pt x="346" y="90"/>
                      <a:pt x="345" y="88"/>
                    </a:cubicBezTo>
                    <a:cubicBezTo>
                      <a:pt x="345" y="86"/>
                      <a:pt x="342" y="87"/>
                      <a:pt x="342" y="85"/>
                    </a:cubicBezTo>
                    <a:cubicBezTo>
                      <a:pt x="342" y="84"/>
                      <a:pt x="340" y="85"/>
                      <a:pt x="340" y="85"/>
                    </a:cubicBezTo>
                    <a:cubicBezTo>
                      <a:pt x="341" y="83"/>
                      <a:pt x="339" y="83"/>
                      <a:pt x="338" y="82"/>
                    </a:cubicBezTo>
                    <a:cubicBezTo>
                      <a:pt x="336" y="81"/>
                      <a:pt x="336" y="80"/>
                      <a:pt x="334" y="81"/>
                    </a:cubicBezTo>
                    <a:cubicBezTo>
                      <a:pt x="332" y="82"/>
                      <a:pt x="331" y="83"/>
                      <a:pt x="329" y="82"/>
                    </a:cubicBezTo>
                    <a:cubicBezTo>
                      <a:pt x="327" y="81"/>
                      <a:pt x="326" y="83"/>
                      <a:pt x="324" y="82"/>
                    </a:cubicBezTo>
                    <a:cubicBezTo>
                      <a:pt x="322" y="80"/>
                      <a:pt x="320" y="80"/>
                      <a:pt x="318" y="80"/>
                    </a:cubicBezTo>
                    <a:cubicBezTo>
                      <a:pt x="316" y="80"/>
                      <a:pt x="314" y="80"/>
                      <a:pt x="313" y="82"/>
                    </a:cubicBezTo>
                    <a:cubicBezTo>
                      <a:pt x="312" y="84"/>
                      <a:pt x="315" y="85"/>
                      <a:pt x="315" y="86"/>
                    </a:cubicBezTo>
                    <a:cubicBezTo>
                      <a:pt x="316" y="87"/>
                      <a:pt x="315" y="90"/>
                      <a:pt x="314" y="91"/>
                    </a:cubicBezTo>
                    <a:cubicBezTo>
                      <a:pt x="314" y="92"/>
                      <a:pt x="314" y="91"/>
                      <a:pt x="313" y="92"/>
                    </a:cubicBezTo>
                    <a:cubicBezTo>
                      <a:pt x="313" y="92"/>
                      <a:pt x="315" y="94"/>
                      <a:pt x="315" y="94"/>
                    </a:cubicBezTo>
                    <a:cubicBezTo>
                      <a:pt x="315" y="96"/>
                      <a:pt x="316" y="98"/>
                      <a:pt x="316" y="99"/>
                    </a:cubicBezTo>
                    <a:cubicBezTo>
                      <a:pt x="316" y="100"/>
                      <a:pt x="316" y="100"/>
                      <a:pt x="316" y="101"/>
                    </a:cubicBezTo>
                    <a:cubicBezTo>
                      <a:pt x="316" y="102"/>
                      <a:pt x="315" y="101"/>
                      <a:pt x="315" y="101"/>
                    </a:cubicBezTo>
                    <a:cubicBezTo>
                      <a:pt x="314" y="102"/>
                      <a:pt x="314" y="104"/>
                      <a:pt x="314" y="104"/>
                    </a:cubicBezTo>
                    <a:cubicBezTo>
                      <a:pt x="313" y="105"/>
                      <a:pt x="312" y="106"/>
                      <a:pt x="312" y="107"/>
                    </a:cubicBezTo>
                    <a:cubicBezTo>
                      <a:pt x="311" y="109"/>
                      <a:pt x="311" y="109"/>
                      <a:pt x="312" y="110"/>
                    </a:cubicBezTo>
                    <a:cubicBezTo>
                      <a:pt x="315" y="112"/>
                      <a:pt x="318" y="114"/>
                      <a:pt x="320" y="116"/>
                    </a:cubicBezTo>
                    <a:cubicBezTo>
                      <a:pt x="321" y="119"/>
                      <a:pt x="322" y="124"/>
                      <a:pt x="321" y="127"/>
                    </a:cubicBezTo>
                    <a:cubicBezTo>
                      <a:pt x="319" y="131"/>
                      <a:pt x="313" y="133"/>
                      <a:pt x="310" y="135"/>
                    </a:cubicBezTo>
                    <a:cubicBezTo>
                      <a:pt x="309" y="136"/>
                      <a:pt x="308" y="136"/>
                      <a:pt x="307" y="137"/>
                    </a:cubicBezTo>
                    <a:cubicBezTo>
                      <a:pt x="304" y="138"/>
                      <a:pt x="308" y="141"/>
                      <a:pt x="308" y="143"/>
                    </a:cubicBezTo>
                    <a:cubicBezTo>
                      <a:pt x="308" y="143"/>
                      <a:pt x="309" y="145"/>
                      <a:pt x="309" y="146"/>
                    </a:cubicBezTo>
                    <a:cubicBezTo>
                      <a:pt x="309" y="148"/>
                      <a:pt x="309" y="149"/>
                      <a:pt x="310" y="151"/>
                    </a:cubicBezTo>
                    <a:cubicBezTo>
                      <a:pt x="311" y="153"/>
                      <a:pt x="311" y="154"/>
                      <a:pt x="309" y="156"/>
                    </a:cubicBezTo>
                    <a:cubicBezTo>
                      <a:pt x="309" y="156"/>
                      <a:pt x="310" y="160"/>
                      <a:pt x="309" y="161"/>
                    </a:cubicBezTo>
                    <a:cubicBezTo>
                      <a:pt x="308" y="161"/>
                      <a:pt x="307" y="157"/>
                      <a:pt x="306" y="159"/>
                    </a:cubicBezTo>
                    <a:cubicBezTo>
                      <a:pt x="305" y="161"/>
                      <a:pt x="307" y="164"/>
                      <a:pt x="307" y="164"/>
                    </a:cubicBezTo>
                    <a:cubicBezTo>
                      <a:pt x="307" y="163"/>
                      <a:pt x="301" y="158"/>
                      <a:pt x="298" y="161"/>
                    </a:cubicBezTo>
                    <a:cubicBezTo>
                      <a:pt x="299" y="160"/>
                      <a:pt x="302" y="159"/>
                      <a:pt x="300" y="157"/>
                    </a:cubicBezTo>
                    <a:cubicBezTo>
                      <a:pt x="299" y="156"/>
                      <a:pt x="298" y="155"/>
                      <a:pt x="297" y="155"/>
                    </a:cubicBezTo>
                    <a:cubicBezTo>
                      <a:pt x="297" y="154"/>
                      <a:pt x="295" y="154"/>
                      <a:pt x="294" y="154"/>
                    </a:cubicBezTo>
                    <a:cubicBezTo>
                      <a:pt x="294" y="153"/>
                      <a:pt x="295" y="153"/>
                      <a:pt x="294" y="151"/>
                    </a:cubicBezTo>
                    <a:cubicBezTo>
                      <a:pt x="293" y="150"/>
                      <a:pt x="292" y="148"/>
                      <a:pt x="293" y="146"/>
                    </a:cubicBezTo>
                    <a:cubicBezTo>
                      <a:pt x="294" y="143"/>
                      <a:pt x="291" y="142"/>
                      <a:pt x="291" y="140"/>
                    </a:cubicBezTo>
                    <a:cubicBezTo>
                      <a:pt x="291" y="138"/>
                      <a:pt x="293" y="137"/>
                      <a:pt x="292" y="135"/>
                    </a:cubicBezTo>
                    <a:cubicBezTo>
                      <a:pt x="290" y="133"/>
                      <a:pt x="286" y="133"/>
                      <a:pt x="283" y="133"/>
                    </a:cubicBezTo>
                    <a:cubicBezTo>
                      <a:pt x="282" y="133"/>
                      <a:pt x="281" y="133"/>
                      <a:pt x="279" y="133"/>
                    </a:cubicBezTo>
                    <a:cubicBezTo>
                      <a:pt x="279" y="133"/>
                      <a:pt x="277" y="135"/>
                      <a:pt x="277" y="135"/>
                    </a:cubicBezTo>
                    <a:cubicBezTo>
                      <a:pt x="277" y="134"/>
                      <a:pt x="278" y="134"/>
                      <a:pt x="277" y="133"/>
                    </a:cubicBezTo>
                    <a:cubicBezTo>
                      <a:pt x="277" y="132"/>
                      <a:pt x="276" y="131"/>
                      <a:pt x="275" y="131"/>
                    </a:cubicBezTo>
                    <a:cubicBezTo>
                      <a:pt x="273" y="130"/>
                      <a:pt x="271" y="130"/>
                      <a:pt x="269" y="129"/>
                    </a:cubicBezTo>
                    <a:cubicBezTo>
                      <a:pt x="266" y="128"/>
                      <a:pt x="264" y="125"/>
                      <a:pt x="261" y="123"/>
                    </a:cubicBezTo>
                    <a:cubicBezTo>
                      <a:pt x="259" y="122"/>
                      <a:pt x="257" y="121"/>
                      <a:pt x="256" y="121"/>
                    </a:cubicBezTo>
                    <a:cubicBezTo>
                      <a:pt x="254" y="121"/>
                      <a:pt x="252" y="119"/>
                      <a:pt x="250" y="119"/>
                    </a:cubicBezTo>
                    <a:cubicBezTo>
                      <a:pt x="249" y="119"/>
                      <a:pt x="240" y="121"/>
                      <a:pt x="240" y="121"/>
                    </a:cubicBezTo>
                    <a:cubicBezTo>
                      <a:pt x="240" y="120"/>
                      <a:pt x="241" y="120"/>
                      <a:pt x="242" y="119"/>
                    </a:cubicBezTo>
                    <a:cubicBezTo>
                      <a:pt x="242" y="118"/>
                      <a:pt x="241" y="117"/>
                      <a:pt x="241" y="117"/>
                    </a:cubicBezTo>
                    <a:cubicBezTo>
                      <a:pt x="240" y="114"/>
                      <a:pt x="239" y="112"/>
                      <a:pt x="238" y="110"/>
                    </a:cubicBezTo>
                    <a:cubicBezTo>
                      <a:pt x="237" y="108"/>
                      <a:pt x="236" y="108"/>
                      <a:pt x="234" y="108"/>
                    </a:cubicBezTo>
                    <a:cubicBezTo>
                      <a:pt x="231" y="108"/>
                      <a:pt x="230" y="108"/>
                      <a:pt x="230" y="105"/>
                    </a:cubicBezTo>
                    <a:cubicBezTo>
                      <a:pt x="231" y="103"/>
                      <a:pt x="230" y="100"/>
                      <a:pt x="230" y="98"/>
                    </a:cubicBezTo>
                    <a:cubicBezTo>
                      <a:pt x="231" y="95"/>
                      <a:pt x="233" y="93"/>
                      <a:pt x="234" y="90"/>
                    </a:cubicBezTo>
                    <a:cubicBezTo>
                      <a:pt x="235" y="88"/>
                      <a:pt x="235" y="87"/>
                      <a:pt x="237" y="86"/>
                    </a:cubicBezTo>
                    <a:cubicBezTo>
                      <a:pt x="238" y="86"/>
                      <a:pt x="237" y="85"/>
                      <a:pt x="237" y="84"/>
                    </a:cubicBezTo>
                    <a:cubicBezTo>
                      <a:pt x="238" y="84"/>
                      <a:pt x="240" y="82"/>
                      <a:pt x="240" y="82"/>
                    </a:cubicBezTo>
                    <a:cubicBezTo>
                      <a:pt x="240" y="82"/>
                      <a:pt x="240" y="82"/>
                      <a:pt x="239" y="81"/>
                    </a:cubicBezTo>
                    <a:cubicBezTo>
                      <a:pt x="239" y="81"/>
                      <a:pt x="240" y="81"/>
                      <a:pt x="240" y="81"/>
                    </a:cubicBezTo>
                    <a:cubicBezTo>
                      <a:pt x="240" y="79"/>
                      <a:pt x="242" y="80"/>
                      <a:pt x="243" y="80"/>
                    </a:cubicBezTo>
                    <a:cubicBezTo>
                      <a:pt x="244" y="80"/>
                      <a:pt x="244" y="79"/>
                      <a:pt x="244" y="79"/>
                    </a:cubicBezTo>
                    <a:cubicBezTo>
                      <a:pt x="245" y="77"/>
                      <a:pt x="243" y="78"/>
                      <a:pt x="242" y="77"/>
                    </a:cubicBezTo>
                    <a:cubicBezTo>
                      <a:pt x="242" y="77"/>
                      <a:pt x="244" y="77"/>
                      <a:pt x="244" y="77"/>
                    </a:cubicBezTo>
                    <a:cubicBezTo>
                      <a:pt x="245" y="76"/>
                      <a:pt x="246" y="77"/>
                      <a:pt x="246" y="77"/>
                    </a:cubicBezTo>
                    <a:cubicBezTo>
                      <a:pt x="248" y="79"/>
                      <a:pt x="248" y="77"/>
                      <a:pt x="250" y="76"/>
                    </a:cubicBezTo>
                    <a:cubicBezTo>
                      <a:pt x="252" y="74"/>
                      <a:pt x="248" y="72"/>
                      <a:pt x="246" y="71"/>
                    </a:cubicBezTo>
                    <a:cubicBezTo>
                      <a:pt x="245" y="71"/>
                      <a:pt x="241" y="72"/>
                      <a:pt x="241" y="72"/>
                    </a:cubicBezTo>
                    <a:cubicBezTo>
                      <a:pt x="240" y="70"/>
                      <a:pt x="243" y="70"/>
                      <a:pt x="240" y="69"/>
                    </a:cubicBezTo>
                    <a:cubicBezTo>
                      <a:pt x="239" y="69"/>
                      <a:pt x="234" y="69"/>
                      <a:pt x="234" y="68"/>
                    </a:cubicBezTo>
                    <a:cubicBezTo>
                      <a:pt x="234" y="67"/>
                      <a:pt x="236" y="67"/>
                      <a:pt x="236" y="67"/>
                    </a:cubicBezTo>
                    <a:cubicBezTo>
                      <a:pt x="237" y="66"/>
                      <a:pt x="237" y="67"/>
                      <a:pt x="238" y="67"/>
                    </a:cubicBezTo>
                    <a:cubicBezTo>
                      <a:pt x="237" y="68"/>
                      <a:pt x="240" y="68"/>
                      <a:pt x="240" y="68"/>
                    </a:cubicBezTo>
                    <a:cubicBezTo>
                      <a:pt x="242" y="68"/>
                      <a:pt x="245" y="70"/>
                      <a:pt x="246" y="70"/>
                    </a:cubicBezTo>
                    <a:cubicBezTo>
                      <a:pt x="247" y="70"/>
                      <a:pt x="248" y="71"/>
                      <a:pt x="249" y="71"/>
                    </a:cubicBezTo>
                    <a:cubicBezTo>
                      <a:pt x="251" y="72"/>
                      <a:pt x="250" y="71"/>
                      <a:pt x="251" y="71"/>
                    </a:cubicBezTo>
                    <a:cubicBezTo>
                      <a:pt x="252" y="71"/>
                      <a:pt x="255" y="71"/>
                      <a:pt x="254" y="70"/>
                    </a:cubicBezTo>
                    <a:cubicBezTo>
                      <a:pt x="253" y="69"/>
                      <a:pt x="254" y="67"/>
                      <a:pt x="255" y="66"/>
                    </a:cubicBezTo>
                    <a:cubicBezTo>
                      <a:pt x="255" y="67"/>
                      <a:pt x="258" y="68"/>
                      <a:pt x="258" y="68"/>
                    </a:cubicBezTo>
                    <a:cubicBezTo>
                      <a:pt x="260" y="68"/>
                      <a:pt x="261" y="68"/>
                      <a:pt x="263" y="67"/>
                    </a:cubicBezTo>
                    <a:cubicBezTo>
                      <a:pt x="264" y="66"/>
                      <a:pt x="265" y="64"/>
                      <a:pt x="266" y="63"/>
                    </a:cubicBezTo>
                    <a:cubicBezTo>
                      <a:pt x="267" y="62"/>
                      <a:pt x="269" y="61"/>
                      <a:pt x="268" y="59"/>
                    </a:cubicBezTo>
                    <a:cubicBezTo>
                      <a:pt x="267" y="57"/>
                      <a:pt x="264" y="58"/>
                      <a:pt x="263" y="58"/>
                    </a:cubicBezTo>
                    <a:cubicBezTo>
                      <a:pt x="260" y="58"/>
                      <a:pt x="258" y="57"/>
                      <a:pt x="256" y="56"/>
                    </a:cubicBezTo>
                    <a:cubicBezTo>
                      <a:pt x="255" y="55"/>
                      <a:pt x="254" y="54"/>
                      <a:pt x="252" y="53"/>
                    </a:cubicBezTo>
                    <a:cubicBezTo>
                      <a:pt x="252" y="53"/>
                      <a:pt x="247" y="53"/>
                      <a:pt x="247" y="53"/>
                    </a:cubicBezTo>
                    <a:cubicBezTo>
                      <a:pt x="247" y="52"/>
                      <a:pt x="252" y="53"/>
                      <a:pt x="253" y="53"/>
                    </a:cubicBezTo>
                    <a:cubicBezTo>
                      <a:pt x="255" y="53"/>
                      <a:pt x="255" y="52"/>
                      <a:pt x="257" y="53"/>
                    </a:cubicBezTo>
                    <a:cubicBezTo>
                      <a:pt x="261" y="55"/>
                      <a:pt x="265" y="59"/>
                      <a:pt x="269" y="56"/>
                    </a:cubicBezTo>
                    <a:cubicBezTo>
                      <a:pt x="271" y="54"/>
                      <a:pt x="272" y="53"/>
                      <a:pt x="273" y="51"/>
                    </a:cubicBezTo>
                    <a:cubicBezTo>
                      <a:pt x="274" y="50"/>
                      <a:pt x="268" y="49"/>
                      <a:pt x="271" y="47"/>
                    </a:cubicBezTo>
                    <a:cubicBezTo>
                      <a:pt x="272" y="47"/>
                      <a:pt x="275" y="47"/>
                      <a:pt x="276" y="48"/>
                    </a:cubicBezTo>
                    <a:cubicBezTo>
                      <a:pt x="279" y="48"/>
                      <a:pt x="279" y="50"/>
                      <a:pt x="282" y="48"/>
                    </a:cubicBezTo>
                    <a:cubicBezTo>
                      <a:pt x="282" y="48"/>
                      <a:pt x="285" y="49"/>
                      <a:pt x="284" y="47"/>
                    </a:cubicBezTo>
                    <a:cubicBezTo>
                      <a:pt x="283" y="46"/>
                      <a:pt x="279" y="44"/>
                      <a:pt x="278" y="44"/>
                    </a:cubicBezTo>
                    <a:cubicBezTo>
                      <a:pt x="280" y="43"/>
                      <a:pt x="282" y="45"/>
                      <a:pt x="284" y="45"/>
                    </a:cubicBezTo>
                    <a:cubicBezTo>
                      <a:pt x="285" y="45"/>
                      <a:pt x="287" y="50"/>
                      <a:pt x="289" y="49"/>
                    </a:cubicBezTo>
                    <a:cubicBezTo>
                      <a:pt x="289" y="49"/>
                      <a:pt x="288" y="48"/>
                      <a:pt x="288" y="48"/>
                    </a:cubicBezTo>
                    <a:cubicBezTo>
                      <a:pt x="289" y="47"/>
                      <a:pt x="290" y="47"/>
                      <a:pt x="292" y="46"/>
                    </a:cubicBezTo>
                    <a:cubicBezTo>
                      <a:pt x="293" y="45"/>
                      <a:pt x="296" y="42"/>
                      <a:pt x="297" y="41"/>
                    </a:cubicBezTo>
                    <a:cubicBezTo>
                      <a:pt x="297" y="38"/>
                      <a:pt x="295" y="38"/>
                      <a:pt x="293" y="36"/>
                    </a:cubicBezTo>
                    <a:cubicBezTo>
                      <a:pt x="293" y="36"/>
                      <a:pt x="290" y="30"/>
                      <a:pt x="290" y="31"/>
                    </a:cubicBezTo>
                    <a:cubicBezTo>
                      <a:pt x="291" y="30"/>
                      <a:pt x="295" y="30"/>
                      <a:pt x="296" y="30"/>
                    </a:cubicBezTo>
                    <a:cubicBezTo>
                      <a:pt x="299" y="29"/>
                      <a:pt x="294" y="28"/>
                      <a:pt x="294" y="27"/>
                    </a:cubicBezTo>
                    <a:cubicBezTo>
                      <a:pt x="293" y="26"/>
                      <a:pt x="297" y="26"/>
                      <a:pt x="297" y="25"/>
                    </a:cubicBezTo>
                    <a:cubicBezTo>
                      <a:pt x="297" y="25"/>
                      <a:pt x="287" y="21"/>
                      <a:pt x="287" y="21"/>
                    </a:cubicBezTo>
                    <a:cubicBezTo>
                      <a:pt x="288" y="21"/>
                      <a:pt x="290" y="20"/>
                      <a:pt x="291" y="20"/>
                    </a:cubicBezTo>
                    <a:cubicBezTo>
                      <a:pt x="288" y="20"/>
                      <a:pt x="285" y="19"/>
                      <a:pt x="282" y="19"/>
                    </a:cubicBezTo>
                    <a:cubicBezTo>
                      <a:pt x="280" y="19"/>
                      <a:pt x="277" y="20"/>
                      <a:pt x="276" y="19"/>
                    </a:cubicBezTo>
                    <a:cubicBezTo>
                      <a:pt x="278" y="20"/>
                      <a:pt x="275" y="21"/>
                      <a:pt x="276" y="23"/>
                    </a:cubicBezTo>
                    <a:cubicBezTo>
                      <a:pt x="277" y="24"/>
                      <a:pt x="280" y="25"/>
                      <a:pt x="280" y="26"/>
                    </a:cubicBezTo>
                    <a:cubicBezTo>
                      <a:pt x="280" y="26"/>
                      <a:pt x="278" y="27"/>
                      <a:pt x="278" y="27"/>
                    </a:cubicBezTo>
                    <a:cubicBezTo>
                      <a:pt x="278" y="27"/>
                      <a:pt x="280" y="28"/>
                      <a:pt x="279" y="28"/>
                    </a:cubicBezTo>
                    <a:cubicBezTo>
                      <a:pt x="277" y="29"/>
                      <a:pt x="276" y="27"/>
                      <a:pt x="275" y="31"/>
                    </a:cubicBezTo>
                    <a:cubicBezTo>
                      <a:pt x="274" y="33"/>
                      <a:pt x="274" y="35"/>
                      <a:pt x="273" y="37"/>
                    </a:cubicBezTo>
                    <a:cubicBezTo>
                      <a:pt x="272" y="37"/>
                      <a:pt x="271" y="38"/>
                      <a:pt x="271" y="39"/>
                    </a:cubicBezTo>
                    <a:cubicBezTo>
                      <a:pt x="271" y="40"/>
                      <a:pt x="270" y="40"/>
                      <a:pt x="270" y="41"/>
                    </a:cubicBezTo>
                    <a:cubicBezTo>
                      <a:pt x="267" y="42"/>
                      <a:pt x="268" y="43"/>
                      <a:pt x="266" y="40"/>
                    </a:cubicBezTo>
                    <a:cubicBezTo>
                      <a:pt x="265" y="39"/>
                      <a:pt x="262" y="37"/>
                      <a:pt x="262" y="35"/>
                    </a:cubicBezTo>
                    <a:cubicBezTo>
                      <a:pt x="262" y="35"/>
                      <a:pt x="262" y="32"/>
                      <a:pt x="263" y="32"/>
                    </a:cubicBezTo>
                    <a:cubicBezTo>
                      <a:pt x="263" y="32"/>
                      <a:pt x="265" y="33"/>
                      <a:pt x="265" y="31"/>
                    </a:cubicBezTo>
                    <a:cubicBezTo>
                      <a:pt x="264" y="29"/>
                      <a:pt x="264" y="28"/>
                      <a:pt x="262" y="26"/>
                    </a:cubicBezTo>
                    <a:cubicBezTo>
                      <a:pt x="260" y="25"/>
                      <a:pt x="258" y="23"/>
                      <a:pt x="256" y="25"/>
                    </a:cubicBezTo>
                    <a:cubicBezTo>
                      <a:pt x="255" y="26"/>
                      <a:pt x="255" y="28"/>
                      <a:pt x="255" y="30"/>
                    </a:cubicBezTo>
                    <a:cubicBezTo>
                      <a:pt x="255" y="31"/>
                      <a:pt x="251" y="31"/>
                      <a:pt x="251" y="30"/>
                    </a:cubicBezTo>
                    <a:cubicBezTo>
                      <a:pt x="251" y="29"/>
                      <a:pt x="251" y="26"/>
                      <a:pt x="250" y="25"/>
                    </a:cubicBezTo>
                    <a:cubicBezTo>
                      <a:pt x="246" y="22"/>
                      <a:pt x="251" y="25"/>
                      <a:pt x="251" y="24"/>
                    </a:cubicBezTo>
                    <a:cubicBezTo>
                      <a:pt x="252" y="24"/>
                      <a:pt x="253" y="23"/>
                      <a:pt x="252" y="23"/>
                    </a:cubicBezTo>
                    <a:cubicBezTo>
                      <a:pt x="252" y="22"/>
                      <a:pt x="251" y="21"/>
                      <a:pt x="250" y="22"/>
                    </a:cubicBezTo>
                    <a:cubicBezTo>
                      <a:pt x="249" y="23"/>
                      <a:pt x="249" y="21"/>
                      <a:pt x="248" y="21"/>
                    </a:cubicBezTo>
                    <a:cubicBezTo>
                      <a:pt x="247" y="20"/>
                      <a:pt x="246" y="22"/>
                      <a:pt x="245" y="21"/>
                    </a:cubicBezTo>
                    <a:cubicBezTo>
                      <a:pt x="243" y="20"/>
                      <a:pt x="242" y="21"/>
                      <a:pt x="243" y="18"/>
                    </a:cubicBezTo>
                    <a:cubicBezTo>
                      <a:pt x="243" y="18"/>
                      <a:pt x="243" y="18"/>
                      <a:pt x="244" y="18"/>
                    </a:cubicBezTo>
                    <a:cubicBezTo>
                      <a:pt x="244" y="17"/>
                      <a:pt x="244" y="17"/>
                      <a:pt x="244" y="16"/>
                    </a:cubicBezTo>
                    <a:cubicBezTo>
                      <a:pt x="245" y="16"/>
                      <a:pt x="245" y="16"/>
                      <a:pt x="246" y="16"/>
                    </a:cubicBezTo>
                    <a:cubicBezTo>
                      <a:pt x="245" y="16"/>
                      <a:pt x="244" y="13"/>
                      <a:pt x="244" y="13"/>
                    </a:cubicBezTo>
                    <a:cubicBezTo>
                      <a:pt x="243" y="11"/>
                      <a:pt x="241" y="11"/>
                      <a:pt x="241" y="10"/>
                    </a:cubicBezTo>
                    <a:cubicBezTo>
                      <a:pt x="239" y="9"/>
                      <a:pt x="240" y="9"/>
                      <a:pt x="239" y="7"/>
                    </a:cubicBezTo>
                    <a:cubicBezTo>
                      <a:pt x="239" y="5"/>
                      <a:pt x="237" y="4"/>
                      <a:pt x="237" y="3"/>
                    </a:cubicBezTo>
                    <a:cubicBezTo>
                      <a:pt x="236" y="1"/>
                      <a:pt x="234" y="1"/>
                      <a:pt x="232" y="1"/>
                    </a:cubicBezTo>
                    <a:cubicBezTo>
                      <a:pt x="231" y="1"/>
                      <a:pt x="232" y="0"/>
                      <a:pt x="230" y="0"/>
                    </a:cubicBezTo>
                    <a:cubicBezTo>
                      <a:pt x="229" y="0"/>
                      <a:pt x="228" y="0"/>
                      <a:pt x="228" y="2"/>
                    </a:cubicBezTo>
                    <a:cubicBezTo>
                      <a:pt x="228" y="2"/>
                      <a:pt x="225" y="3"/>
                      <a:pt x="225" y="3"/>
                    </a:cubicBezTo>
                    <a:cubicBezTo>
                      <a:pt x="226" y="3"/>
                      <a:pt x="228" y="3"/>
                      <a:pt x="228" y="4"/>
                    </a:cubicBezTo>
                    <a:cubicBezTo>
                      <a:pt x="228" y="4"/>
                      <a:pt x="226" y="5"/>
                      <a:pt x="226" y="5"/>
                    </a:cubicBezTo>
                    <a:cubicBezTo>
                      <a:pt x="225" y="6"/>
                      <a:pt x="224" y="4"/>
                      <a:pt x="223" y="6"/>
                    </a:cubicBezTo>
                    <a:cubicBezTo>
                      <a:pt x="222" y="6"/>
                      <a:pt x="221" y="9"/>
                      <a:pt x="221" y="10"/>
                    </a:cubicBezTo>
                    <a:cubicBezTo>
                      <a:pt x="222" y="10"/>
                      <a:pt x="224" y="10"/>
                      <a:pt x="225" y="11"/>
                    </a:cubicBezTo>
                    <a:cubicBezTo>
                      <a:pt x="224" y="10"/>
                      <a:pt x="222" y="14"/>
                      <a:pt x="222" y="15"/>
                    </a:cubicBezTo>
                    <a:cubicBezTo>
                      <a:pt x="222" y="16"/>
                      <a:pt x="224" y="18"/>
                      <a:pt x="225" y="19"/>
                    </a:cubicBezTo>
                    <a:cubicBezTo>
                      <a:pt x="226" y="19"/>
                      <a:pt x="228" y="21"/>
                      <a:pt x="229" y="21"/>
                    </a:cubicBezTo>
                    <a:cubicBezTo>
                      <a:pt x="231" y="20"/>
                      <a:pt x="231" y="20"/>
                      <a:pt x="232" y="21"/>
                    </a:cubicBezTo>
                    <a:cubicBezTo>
                      <a:pt x="233" y="21"/>
                      <a:pt x="235" y="23"/>
                      <a:pt x="235" y="23"/>
                    </a:cubicBezTo>
                    <a:cubicBezTo>
                      <a:pt x="234" y="24"/>
                      <a:pt x="233" y="22"/>
                      <a:pt x="233" y="24"/>
                    </a:cubicBezTo>
                    <a:cubicBezTo>
                      <a:pt x="233" y="26"/>
                      <a:pt x="232" y="26"/>
                      <a:pt x="232" y="27"/>
                    </a:cubicBezTo>
                    <a:cubicBezTo>
                      <a:pt x="231" y="29"/>
                      <a:pt x="233" y="29"/>
                      <a:pt x="234" y="28"/>
                    </a:cubicBezTo>
                    <a:cubicBezTo>
                      <a:pt x="234" y="28"/>
                      <a:pt x="236" y="25"/>
                      <a:pt x="236" y="26"/>
                    </a:cubicBezTo>
                    <a:cubicBezTo>
                      <a:pt x="237" y="27"/>
                      <a:pt x="236" y="29"/>
                      <a:pt x="236" y="30"/>
                    </a:cubicBezTo>
                    <a:cubicBezTo>
                      <a:pt x="235" y="31"/>
                      <a:pt x="234" y="31"/>
                      <a:pt x="233" y="31"/>
                    </a:cubicBezTo>
                    <a:cubicBezTo>
                      <a:pt x="233" y="32"/>
                      <a:pt x="233" y="33"/>
                      <a:pt x="232" y="34"/>
                    </a:cubicBezTo>
                    <a:cubicBezTo>
                      <a:pt x="231" y="34"/>
                      <a:pt x="229" y="34"/>
                      <a:pt x="228" y="35"/>
                    </a:cubicBezTo>
                    <a:cubicBezTo>
                      <a:pt x="227" y="35"/>
                      <a:pt x="226" y="37"/>
                      <a:pt x="226" y="37"/>
                    </a:cubicBezTo>
                    <a:cubicBezTo>
                      <a:pt x="227" y="38"/>
                      <a:pt x="228" y="39"/>
                      <a:pt x="228" y="41"/>
                    </a:cubicBezTo>
                    <a:cubicBezTo>
                      <a:pt x="228" y="42"/>
                      <a:pt x="227" y="41"/>
                      <a:pt x="226" y="40"/>
                    </a:cubicBezTo>
                    <a:cubicBezTo>
                      <a:pt x="226" y="40"/>
                      <a:pt x="225" y="40"/>
                      <a:pt x="225" y="41"/>
                    </a:cubicBezTo>
                    <a:cubicBezTo>
                      <a:pt x="224" y="41"/>
                      <a:pt x="222" y="40"/>
                      <a:pt x="222" y="39"/>
                    </a:cubicBezTo>
                    <a:cubicBezTo>
                      <a:pt x="222" y="38"/>
                      <a:pt x="224" y="35"/>
                      <a:pt x="224" y="34"/>
                    </a:cubicBezTo>
                    <a:cubicBezTo>
                      <a:pt x="225" y="32"/>
                      <a:pt x="222" y="34"/>
                      <a:pt x="222" y="34"/>
                    </a:cubicBezTo>
                    <a:cubicBezTo>
                      <a:pt x="221" y="34"/>
                      <a:pt x="218" y="32"/>
                      <a:pt x="217" y="31"/>
                    </a:cubicBezTo>
                    <a:cubicBezTo>
                      <a:pt x="215" y="30"/>
                      <a:pt x="216" y="32"/>
                      <a:pt x="214" y="32"/>
                    </a:cubicBezTo>
                    <a:cubicBezTo>
                      <a:pt x="213" y="32"/>
                      <a:pt x="210" y="31"/>
                      <a:pt x="212" y="33"/>
                    </a:cubicBezTo>
                    <a:cubicBezTo>
                      <a:pt x="213" y="34"/>
                      <a:pt x="213" y="35"/>
                      <a:pt x="215" y="35"/>
                    </a:cubicBezTo>
                    <a:cubicBezTo>
                      <a:pt x="216" y="35"/>
                      <a:pt x="218" y="35"/>
                      <a:pt x="218" y="37"/>
                    </a:cubicBezTo>
                    <a:cubicBezTo>
                      <a:pt x="220" y="41"/>
                      <a:pt x="214" y="36"/>
                      <a:pt x="213" y="35"/>
                    </a:cubicBezTo>
                    <a:cubicBezTo>
                      <a:pt x="211" y="35"/>
                      <a:pt x="211" y="37"/>
                      <a:pt x="209" y="37"/>
                    </a:cubicBezTo>
                    <a:cubicBezTo>
                      <a:pt x="207" y="37"/>
                      <a:pt x="206" y="36"/>
                      <a:pt x="204" y="36"/>
                    </a:cubicBezTo>
                    <a:cubicBezTo>
                      <a:pt x="200" y="37"/>
                      <a:pt x="197" y="37"/>
                      <a:pt x="193" y="37"/>
                    </a:cubicBezTo>
                    <a:cubicBezTo>
                      <a:pt x="190" y="36"/>
                      <a:pt x="186" y="34"/>
                      <a:pt x="182" y="33"/>
                    </a:cubicBezTo>
                    <a:cubicBezTo>
                      <a:pt x="181" y="33"/>
                      <a:pt x="179" y="33"/>
                      <a:pt x="178" y="32"/>
                    </a:cubicBezTo>
                    <a:cubicBezTo>
                      <a:pt x="177" y="30"/>
                      <a:pt x="177" y="28"/>
                      <a:pt x="176" y="28"/>
                    </a:cubicBezTo>
                    <a:cubicBezTo>
                      <a:pt x="174" y="27"/>
                      <a:pt x="172" y="28"/>
                      <a:pt x="171" y="28"/>
                    </a:cubicBezTo>
                    <a:cubicBezTo>
                      <a:pt x="168" y="29"/>
                      <a:pt x="166" y="29"/>
                      <a:pt x="164" y="29"/>
                    </a:cubicBezTo>
                    <a:cubicBezTo>
                      <a:pt x="163" y="30"/>
                      <a:pt x="161" y="31"/>
                      <a:pt x="161" y="32"/>
                    </a:cubicBezTo>
                    <a:cubicBezTo>
                      <a:pt x="161" y="32"/>
                      <a:pt x="165" y="34"/>
                      <a:pt x="166" y="34"/>
                    </a:cubicBezTo>
                    <a:cubicBezTo>
                      <a:pt x="166" y="34"/>
                      <a:pt x="165" y="31"/>
                      <a:pt x="167" y="32"/>
                    </a:cubicBezTo>
                    <a:cubicBezTo>
                      <a:pt x="168" y="32"/>
                      <a:pt x="168" y="33"/>
                      <a:pt x="169" y="32"/>
                    </a:cubicBezTo>
                    <a:cubicBezTo>
                      <a:pt x="170" y="32"/>
                      <a:pt x="176" y="28"/>
                      <a:pt x="176" y="30"/>
                    </a:cubicBezTo>
                    <a:cubicBezTo>
                      <a:pt x="176" y="31"/>
                      <a:pt x="173" y="32"/>
                      <a:pt x="172" y="33"/>
                    </a:cubicBezTo>
                    <a:cubicBezTo>
                      <a:pt x="171" y="34"/>
                      <a:pt x="169" y="34"/>
                      <a:pt x="167" y="34"/>
                    </a:cubicBezTo>
                    <a:cubicBezTo>
                      <a:pt x="166" y="35"/>
                      <a:pt x="163" y="37"/>
                      <a:pt x="165" y="38"/>
                    </a:cubicBezTo>
                    <a:cubicBezTo>
                      <a:pt x="167" y="38"/>
                      <a:pt x="167" y="39"/>
                      <a:pt x="166" y="41"/>
                    </a:cubicBezTo>
                    <a:cubicBezTo>
                      <a:pt x="166" y="42"/>
                      <a:pt x="168" y="42"/>
                      <a:pt x="168" y="43"/>
                    </a:cubicBezTo>
                    <a:cubicBezTo>
                      <a:pt x="169" y="44"/>
                      <a:pt x="169" y="46"/>
                      <a:pt x="167" y="44"/>
                    </a:cubicBezTo>
                    <a:cubicBezTo>
                      <a:pt x="165" y="42"/>
                      <a:pt x="167" y="46"/>
                      <a:pt x="166" y="45"/>
                    </a:cubicBezTo>
                    <a:cubicBezTo>
                      <a:pt x="165" y="45"/>
                      <a:pt x="163" y="42"/>
                      <a:pt x="162" y="43"/>
                    </a:cubicBezTo>
                    <a:cubicBezTo>
                      <a:pt x="164" y="42"/>
                      <a:pt x="167" y="43"/>
                      <a:pt x="164" y="41"/>
                    </a:cubicBezTo>
                    <a:cubicBezTo>
                      <a:pt x="165" y="41"/>
                      <a:pt x="166" y="40"/>
                      <a:pt x="164" y="39"/>
                    </a:cubicBezTo>
                    <a:cubicBezTo>
                      <a:pt x="166" y="40"/>
                      <a:pt x="161" y="40"/>
                      <a:pt x="162" y="40"/>
                    </a:cubicBezTo>
                    <a:cubicBezTo>
                      <a:pt x="162" y="39"/>
                      <a:pt x="162" y="39"/>
                      <a:pt x="163" y="39"/>
                    </a:cubicBezTo>
                    <a:cubicBezTo>
                      <a:pt x="163" y="38"/>
                      <a:pt x="160" y="40"/>
                      <a:pt x="160" y="40"/>
                    </a:cubicBezTo>
                    <a:cubicBezTo>
                      <a:pt x="159" y="40"/>
                      <a:pt x="160" y="38"/>
                      <a:pt x="159" y="37"/>
                    </a:cubicBezTo>
                    <a:cubicBezTo>
                      <a:pt x="159" y="37"/>
                      <a:pt x="157" y="37"/>
                      <a:pt x="157" y="37"/>
                    </a:cubicBezTo>
                    <a:cubicBezTo>
                      <a:pt x="155" y="37"/>
                      <a:pt x="155" y="34"/>
                      <a:pt x="153" y="35"/>
                    </a:cubicBezTo>
                    <a:cubicBezTo>
                      <a:pt x="151" y="37"/>
                      <a:pt x="150" y="37"/>
                      <a:pt x="147" y="37"/>
                    </a:cubicBezTo>
                    <a:cubicBezTo>
                      <a:pt x="143" y="37"/>
                      <a:pt x="140" y="37"/>
                      <a:pt x="136" y="37"/>
                    </a:cubicBezTo>
                    <a:cubicBezTo>
                      <a:pt x="135" y="37"/>
                      <a:pt x="128" y="37"/>
                      <a:pt x="128" y="36"/>
                    </a:cubicBezTo>
                    <a:cubicBezTo>
                      <a:pt x="127" y="36"/>
                      <a:pt x="130" y="34"/>
                      <a:pt x="131" y="33"/>
                    </a:cubicBezTo>
                    <a:cubicBezTo>
                      <a:pt x="132" y="32"/>
                      <a:pt x="133" y="33"/>
                      <a:pt x="135" y="33"/>
                    </a:cubicBezTo>
                    <a:cubicBezTo>
                      <a:pt x="136" y="32"/>
                      <a:pt x="133" y="30"/>
                      <a:pt x="133" y="30"/>
                    </a:cubicBezTo>
                    <a:cubicBezTo>
                      <a:pt x="131" y="28"/>
                      <a:pt x="130" y="28"/>
                      <a:pt x="128" y="27"/>
                    </a:cubicBezTo>
                    <a:cubicBezTo>
                      <a:pt x="127" y="27"/>
                      <a:pt x="126" y="26"/>
                      <a:pt x="125" y="27"/>
                    </a:cubicBezTo>
                    <a:cubicBezTo>
                      <a:pt x="124" y="28"/>
                      <a:pt x="123" y="29"/>
                      <a:pt x="122" y="28"/>
                    </a:cubicBezTo>
                    <a:cubicBezTo>
                      <a:pt x="119" y="26"/>
                      <a:pt x="116" y="26"/>
                      <a:pt x="113" y="25"/>
                    </a:cubicBezTo>
                    <a:cubicBezTo>
                      <a:pt x="109" y="24"/>
                      <a:pt x="106" y="24"/>
                      <a:pt x="102" y="22"/>
                    </a:cubicBezTo>
                    <a:cubicBezTo>
                      <a:pt x="99" y="20"/>
                      <a:pt x="97" y="19"/>
                      <a:pt x="93" y="19"/>
                    </a:cubicBezTo>
                    <a:cubicBezTo>
                      <a:pt x="92" y="19"/>
                      <a:pt x="91" y="19"/>
                      <a:pt x="90" y="20"/>
                    </a:cubicBezTo>
                    <a:cubicBezTo>
                      <a:pt x="89" y="21"/>
                      <a:pt x="88" y="23"/>
                      <a:pt x="87" y="23"/>
                    </a:cubicBezTo>
                    <a:cubicBezTo>
                      <a:pt x="86" y="23"/>
                      <a:pt x="83" y="24"/>
                      <a:pt x="83" y="23"/>
                    </a:cubicBezTo>
                    <a:cubicBezTo>
                      <a:pt x="83" y="22"/>
                      <a:pt x="85" y="21"/>
                      <a:pt x="85" y="20"/>
                    </a:cubicBezTo>
                    <a:cubicBezTo>
                      <a:pt x="85" y="20"/>
                      <a:pt x="82" y="21"/>
                      <a:pt x="82" y="20"/>
                    </a:cubicBezTo>
                    <a:cubicBezTo>
                      <a:pt x="83" y="19"/>
                      <a:pt x="83" y="18"/>
                      <a:pt x="82" y="17"/>
                    </a:cubicBezTo>
                    <a:cubicBezTo>
                      <a:pt x="82" y="15"/>
                      <a:pt x="78" y="17"/>
                      <a:pt x="78" y="18"/>
                    </a:cubicBezTo>
                    <a:cubicBezTo>
                      <a:pt x="78" y="18"/>
                      <a:pt x="80" y="17"/>
                      <a:pt x="80" y="18"/>
                    </a:cubicBezTo>
                    <a:cubicBezTo>
                      <a:pt x="81" y="18"/>
                      <a:pt x="77" y="20"/>
                      <a:pt x="80" y="20"/>
                    </a:cubicBezTo>
                    <a:cubicBezTo>
                      <a:pt x="79" y="20"/>
                      <a:pt x="78" y="20"/>
                      <a:pt x="78" y="22"/>
                    </a:cubicBezTo>
                    <a:cubicBezTo>
                      <a:pt x="78" y="23"/>
                      <a:pt x="77" y="24"/>
                      <a:pt x="76" y="23"/>
                    </a:cubicBezTo>
                    <a:cubicBezTo>
                      <a:pt x="73" y="22"/>
                      <a:pt x="72" y="21"/>
                      <a:pt x="71" y="18"/>
                    </a:cubicBezTo>
                    <a:cubicBezTo>
                      <a:pt x="70" y="16"/>
                      <a:pt x="68" y="15"/>
                      <a:pt x="66" y="13"/>
                    </a:cubicBezTo>
                    <a:cubicBezTo>
                      <a:pt x="65" y="13"/>
                      <a:pt x="64" y="11"/>
                      <a:pt x="63" y="12"/>
                    </a:cubicBezTo>
                    <a:cubicBezTo>
                      <a:pt x="63" y="14"/>
                      <a:pt x="66" y="15"/>
                      <a:pt x="67" y="16"/>
                    </a:cubicBezTo>
                    <a:cubicBezTo>
                      <a:pt x="67" y="15"/>
                      <a:pt x="63" y="16"/>
                      <a:pt x="63" y="17"/>
                    </a:cubicBezTo>
                    <a:cubicBezTo>
                      <a:pt x="62" y="18"/>
                      <a:pt x="63" y="18"/>
                      <a:pt x="62" y="19"/>
                    </a:cubicBezTo>
                    <a:cubicBezTo>
                      <a:pt x="61" y="19"/>
                      <a:pt x="60" y="21"/>
                      <a:pt x="59" y="20"/>
                    </a:cubicBezTo>
                    <a:cubicBezTo>
                      <a:pt x="59" y="20"/>
                      <a:pt x="59" y="19"/>
                      <a:pt x="59" y="19"/>
                    </a:cubicBezTo>
                    <a:cubicBezTo>
                      <a:pt x="59" y="18"/>
                      <a:pt x="54" y="20"/>
                      <a:pt x="54" y="21"/>
                    </a:cubicBezTo>
                    <a:cubicBezTo>
                      <a:pt x="53" y="22"/>
                      <a:pt x="52" y="23"/>
                      <a:pt x="50" y="24"/>
                    </a:cubicBezTo>
                    <a:cubicBezTo>
                      <a:pt x="49" y="25"/>
                      <a:pt x="50" y="22"/>
                      <a:pt x="49" y="22"/>
                    </a:cubicBezTo>
                    <a:cubicBezTo>
                      <a:pt x="48" y="22"/>
                      <a:pt x="47" y="23"/>
                      <a:pt x="46" y="23"/>
                    </a:cubicBezTo>
                    <a:cubicBezTo>
                      <a:pt x="45" y="23"/>
                      <a:pt x="45" y="25"/>
                      <a:pt x="44" y="25"/>
                    </a:cubicBezTo>
                    <a:cubicBezTo>
                      <a:pt x="43" y="25"/>
                      <a:pt x="40" y="27"/>
                      <a:pt x="41" y="27"/>
                    </a:cubicBezTo>
                    <a:cubicBezTo>
                      <a:pt x="41" y="28"/>
                      <a:pt x="43" y="28"/>
                      <a:pt x="40" y="29"/>
                    </a:cubicBezTo>
                    <a:cubicBezTo>
                      <a:pt x="40" y="29"/>
                      <a:pt x="37" y="29"/>
                      <a:pt x="37" y="28"/>
                    </a:cubicBezTo>
                    <a:cubicBezTo>
                      <a:pt x="37" y="27"/>
                      <a:pt x="40" y="26"/>
                      <a:pt x="40" y="26"/>
                    </a:cubicBezTo>
                    <a:cubicBezTo>
                      <a:pt x="41" y="24"/>
                      <a:pt x="43" y="23"/>
                      <a:pt x="44" y="22"/>
                    </a:cubicBezTo>
                    <a:cubicBezTo>
                      <a:pt x="46" y="21"/>
                      <a:pt x="47" y="21"/>
                      <a:pt x="49" y="22"/>
                    </a:cubicBezTo>
                    <a:cubicBezTo>
                      <a:pt x="48" y="22"/>
                      <a:pt x="56" y="18"/>
                      <a:pt x="56" y="18"/>
                    </a:cubicBezTo>
                    <a:cubicBezTo>
                      <a:pt x="58" y="17"/>
                      <a:pt x="57" y="16"/>
                      <a:pt x="56" y="16"/>
                    </a:cubicBezTo>
                    <a:cubicBezTo>
                      <a:pt x="54" y="16"/>
                      <a:pt x="52" y="16"/>
                      <a:pt x="50" y="17"/>
                    </a:cubicBezTo>
                    <a:cubicBezTo>
                      <a:pt x="49" y="17"/>
                      <a:pt x="49" y="19"/>
                      <a:pt x="47" y="19"/>
                    </a:cubicBezTo>
                    <a:cubicBezTo>
                      <a:pt x="46" y="19"/>
                      <a:pt x="44" y="20"/>
                      <a:pt x="43" y="20"/>
                    </a:cubicBezTo>
                    <a:cubicBezTo>
                      <a:pt x="41" y="20"/>
                      <a:pt x="36" y="25"/>
                      <a:pt x="35" y="24"/>
                    </a:cubicBezTo>
                    <a:cubicBezTo>
                      <a:pt x="34" y="24"/>
                      <a:pt x="36" y="23"/>
                      <a:pt x="36" y="22"/>
                    </a:cubicBezTo>
                    <a:cubicBezTo>
                      <a:pt x="36" y="22"/>
                      <a:pt x="33" y="21"/>
                      <a:pt x="33" y="21"/>
                    </a:cubicBezTo>
                    <a:cubicBezTo>
                      <a:pt x="33" y="21"/>
                      <a:pt x="30" y="23"/>
                      <a:pt x="29" y="23"/>
                    </a:cubicBezTo>
                    <a:cubicBezTo>
                      <a:pt x="28" y="23"/>
                      <a:pt x="26" y="24"/>
                      <a:pt x="25" y="25"/>
                    </a:cubicBezTo>
                    <a:cubicBezTo>
                      <a:pt x="24" y="25"/>
                      <a:pt x="26" y="26"/>
                      <a:pt x="26" y="26"/>
                    </a:cubicBezTo>
                    <a:cubicBezTo>
                      <a:pt x="27" y="26"/>
                      <a:pt x="26" y="27"/>
                      <a:pt x="26" y="27"/>
                    </a:cubicBezTo>
                    <a:cubicBezTo>
                      <a:pt x="26" y="28"/>
                      <a:pt x="30" y="27"/>
                      <a:pt x="30" y="27"/>
                    </a:cubicBezTo>
                    <a:cubicBezTo>
                      <a:pt x="31" y="26"/>
                      <a:pt x="33" y="25"/>
                      <a:pt x="34" y="24"/>
                    </a:cubicBezTo>
                    <a:cubicBezTo>
                      <a:pt x="29" y="26"/>
                      <a:pt x="34" y="27"/>
                      <a:pt x="33" y="29"/>
                    </a:cubicBezTo>
                    <a:cubicBezTo>
                      <a:pt x="33" y="29"/>
                      <a:pt x="32" y="28"/>
                      <a:pt x="32" y="28"/>
                    </a:cubicBezTo>
                    <a:cubicBezTo>
                      <a:pt x="30" y="27"/>
                      <a:pt x="29" y="28"/>
                      <a:pt x="28" y="29"/>
                    </a:cubicBezTo>
                    <a:cubicBezTo>
                      <a:pt x="27" y="29"/>
                      <a:pt x="23" y="28"/>
                      <a:pt x="21" y="28"/>
                    </a:cubicBezTo>
                    <a:cubicBezTo>
                      <a:pt x="19" y="28"/>
                      <a:pt x="16" y="26"/>
                      <a:pt x="14" y="25"/>
                    </a:cubicBezTo>
                    <a:cubicBezTo>
                      <a:pt x="13" y="25"/>
                      <a:pt x="12" y="24"/>
                      <a:pt x="11" y="24"/>
                    </a:cubicBezTo>
                    <a:cubicBezTo>
                      <a:pt x="10" y="23"/>
                      <a:pt x="9" y="21"/>
                      <a:pt x="10" y="21"/>
                    </a:cubicBezTo>
                    <a:cubicBezTo>
                      <a:pt x="9" y="21"/>
                      <a:pt x="7" y="21"/>
                      <a:pt x="6" y="22"/>
                    </a:cubicBezTo>
                    <a:cubicBezTo>
                      <a:pt x="4" y="22"/>
                      <a:pt x="2" y="22"/>
                      <a:pt x="0" y="21"/>
                    </a:cubicBezTo>
                    <a:cubicBezTo>
                      <a:pt x="0" y="41"/>
                      <a:pt x="0" y="61"/>
                      <a:pt x="0" y="80"/>
                    </a:cubicBezTo>
                    <a:cubicBezTo>
                      <a:pt x="0" y="85"/>
                      <a:pt x="0" y="89"/>
                      <a:pt x="0" y="94"/>
                    </a:cubicBezTo>
                    <a:cubicBezTo>
                      <a:pt x="0" y="95"/>
                      <a:pt x="0" y="96"/>
                      <a:pt x="0" y="97"/>
                    </a:cubicBezTo>
                    <a:cubicBezTo>
                      <a:pt x="0" y="99"/>
                      <a:pt x="2" y="97"/>
                      <a:pt x="3" y="97"/>
                    </a:cubicBezTo>
                    <a:cubicBezTo>
                      <a:pt x="5" y="98"/>
                      <a:pt x="5" y="97"/>
                      <a:pt x="7" y="97"/>
                    </a:cubicBezTo>
                    <a:cubicBezTo>
                      <a:pt x="9" y="97"/>
                      <a:pt x="9" y="98"/>
                      <a:pt x="10" y="99"/>
                    </a:cubicBezTo>
                    <a:cubicBezTo>
                      <a:pt x="11" y="101"/>
                      <a:pt x="16" y="107"/>
                      <a:pt x="18" y="107"/>
                    </a:cubicBezTo>
                    <a:cubicBezTo>
                      <a:pt x="19" y="107"/>
                      <a:pt x="21" y="106"/>
                      <a:pt x="22" y="105"/>
                    </a:cubicBezTo>
                    <a:cubicBezTo>
                      <a:pt x="23" y="104"/>
                      <a:pt x="22" y="103"/>
                      <a:pt x="23" y="102"/>
                    </a:cubicBezTo>
                    <a:cubicBezTo>
                      <a:pt x="24" y="102"/>
                      <a:pt x="28" y="101"/>
                      <a:pt x="28" y="102"/>
                    </a:cubicBezTo>
                    <a:cubicBezTo>
                      <a:pt x="30" y="104"/>
                      <a:pt x="32" y="105"/>
                      <a:pt x="33" y="107"/>
                    </a:cubicBezTo>
                    <a:cubicBezTo>
                      <a:pt x="35" y="109"/>
                      <a:pt x="37" y="110"/>
                      <a:pt x="38" y="112"/>
                    </a:cubicBezTo>
                    <a:cubicBezTo>
                      <a:pt x="39" y="113"/>
                      <a:pt x="39" y="114"/>
                      <a:pt x="40" y="116"/>
                    </a:cubicBezTo>
                    <a:cubicBezTo>
                      <a:pt x="42" y="118"/>
                      <a:pt x="43" y="122"/>
                      <a:pt x="46" y="124"/>
                    </a:cubicBezTo>
                    <a:cubicBezTo>
                      <a:pt x="48" y="126"/>
                      <a:pt x="52" y="127"/>
                      <a:pt x="54" y="128"/>
                    </a:cubicBezTo>
                    <a:cubicBezTo>
                      <a:pt x="56" y="129"/>
                      <a:pt x="53" y="130"/>
                      <a:pt x="54" y="132"/>
                    </a:cubicBezTo>
                    <a:cubicBezTo>
                      <a:pt x="55" y="132"/>
                      <a:pt x="56" y="132"/>
                      <a:pt x="56" y="133"/>
                    </a:cubicBezTo>
                    <a:cubicBezTo>
                      <a:pt x="56" y="133"/>
                      <a:pt x="55" y="136"/>
                      <a:pt x="56" y="135"/>
                    </a:cubicBezTo>
                    <a:cubicBezTo>
                      <a:pt x="55" y="136"/>
                      <a:pt x="53" y="136"/>
                      <a:pt x="53" y="138"/>
                    </a:cubicBezTo>
                    <a:cubicBezTo>
                      <a:pt x="52" y="139"/>
                      <a:pt x="55" y="141"/>
                      <a:pt x="56" y="141"/>
                    </a:cubicBezTo>
                    <a:cubicBezTo>
                      <a:pt x="56" y="141"/>
                      <a:pt x="54" y="143"/>
                      <a:pt x="54" y="143"/>
                    </a:cubicBezTo>
                    <a:cubicBezTo>
                      <a:pt x="54" y="143"/>
                      <a:pt x="53" y="142"/>
                      <a:pt x="53" y="141"/>
                    </a:cubicBezTo>
                    <a:cubicBezTo>
                      <a:pt x="52" y="141"/>
                      <a:pt x="53" y="143"/>
                      <a:pt x="53" y="143"/>
                    </a:cubicBezTo>
                    <a:cubicBezTo>
                      <a:pt x="54" y="144"/>
                      <a:pt x="53" y="145"/>
                      <a:pt x="54" y="146"/>
                    </a:cubicBezTo>
                    <a:cubicBezTo>
                      <a:pt x="55" y="148"/>
                      <a:pt x="55" y="148"/>
                      <a:pt x="57" y="147"/>
                    </a:cubicBezTo>
                    <a:cubicBezTo>
                      <a:pt x="57" y="147"/>
                      <a:pt x="58" y="147"/>
                      <a:pt x="58" y="147"/>
                    </a:cubicBezTo>
                    <a:cubicBezTo>
                      <a:pt x="59" y="147"/>
                      <a:pt x="59" y="145"/>
                      <a:pt x="59" y="145"/>
                    </a:cubicBezTo>
                    <a:cubicBezTo>
                      <a:pt x="59" y="145"/>
                      <a:pt x="60" y="147"/>
                      <a:pt x="61" y="147"/>
                    </a:cubicBezTo>
                    <a:cubicBezTo>
                      <a:pt x="61" y="147"/>
                      <a:pt x="60" y="149"/>
                      <a:pt x="60" y="150"/>
                    </a:cubicBezTo>
                    <a:cubicBezTo>
                      <a:pt x="59" y="151"/>
                      <a:pt x="59" y="152"/>
                      <a:pt x="61" y="151"/>
                    </a:cubicBezTo>
                    <a:cubicBezTo>
                      <a:pt x="61" y="150"/>
                      <a:pt x="62" y="150"/>
                      <a:pt x="62" y="150"/>
                    </a:cubicBezTo>
                    <a:cubicBezTo>
                      <a:pt x="63" y="150"/>
                      <a:pt x="63" y="149"/>
                      <a:pt x="63" y="149"/>
                    </a:cubicBezTo>
                    <a:cubicBezTo>
                      <a:pt x="65" y="148"/>
                      <a:pt x="64" y="151"/>
                      <a:pt x="64" y="152"/>
                    </a:cubicBezTo>
                    <a:cubicBezTo>
                      <a:pt x="64" y="153"/>
                      <a:pt x="65" y="154"/>
                      <a:pt x="66" y="154"/>
                    </a:cubicBezTo>
                    <a:cubicBezTo>
                      <a:pt x="67" y="154"/>
                      <a:pt x="68" y="152"/>
                      <a:pt x="69" y="152"/>
                    </a:cubicBezTo>
                    <a:cubicBezTo>
                      <a:pt x="69" y="152"/>
                      <a:pt x="68" y="153"/>
                      <a:pt x="68" y="153"/>
                    </a:cubicBezTo>
                    <a:cubicBezTo>
                      <a:pt x="68" y="153"/>
                      <a:pt x="70" y="154"/>
                      <a:pt x="70" y="154"/>
                    </a:cubicBezTo>
                    <a:cubicBezTo>
                      <a:pt x="70" y="154"/>
                      <a:pt x="63" y="156"/>
                      <a:pt x="66" y="158"/>
                    </a:cubicBezTo>
                    <a:cubicBezTo>
                      <a:pt x="66" y="158"/>
                      <a:pt x="72" y="157"/>
                      <a:pt x="71" y="158"/>
                    </a:cubicBezTo>
                    <a:cubicBezTo>
                      <a:pt x="71" y="158"/>
                      <a:pt x="66" y="158"/>
                      <a:pt x="67" y="160"/>
                    </a:cubicBezTo>
                    <a:cubicBezTo>
                      <a:pt x="67" y="160"/>
                      <a:pt x="69" y="160"/>
                      <a:pt x="69" y="160"/>
                    </a:cubicBezTo>
                    <a:cubicBezTo>
                      <a:pt x="68" y="161"/>
                      <a:pt x="66" y="161"/>
                      <a:pt x="67" y="162"/>
                    </a:cubicBezTo>
                    <a:cubicBezTo>
                      <a:pt x="69" y="163"/>
                      <a:pt x="71" y="163"/>
                      <a:pt x="72" y="163"/>
                    </a:cubicBezTo>
                    <a:cubicBezTo>
                      <a:pt x="74" y="163"/>
                      <a:pt x="73" y="164"/>
                      <a:pt x="74" y="164"/>
                    </a:cubicBezTo>
                    <a:cubicBezTo>
                      <a:pt x="76" y="165"/>
                      <a:pt x="76" y="162"/>
                      <a:pt x="77" y="162"/>
                    </a:cubicBezTo>
                    <a:cubicBezTo>
                      <a:pt x="78" y="162"/>
                      <a:pt x="77" y="164"/>
                      <a:pt x="77" y="164"/>
                    </a:cubicBezTo>
                    <a:cubicBezTo>
                      <a:pt x="76" y="165"/>
                      <a:pt x="76" y="165"/>
                      <a:pt x="77" y="166"/>
                    </a:cubicBezTo>
                    <a:cubicBezTo>
                      <a:pt x="80" y="168"/>
                      <a:pt x="81" y="163"/>
                      <a:pt x="81" y="163"/>
                    </a:cubicBezTo>
                    <a:cubicBezTo>
                      <a:pt x="81" y="163"/>
                      <a:pt x="81" y="166"/>
                      <a:pt x="80" y="166"/>
                    </a:cubicBezTo>
                    <a:cubicBezTo>
                      <a:pt x="80" y="167"/>
                      <a:pt x="82" y="166"/>
                      <a:pt x="83" y="166"/>
                    </a:cubicBezTo>
                    <a:cubicBezTo>
                      <a:pt x="82" y="168"/>
                      <a:pt x="81" y="169"/>
                      <a:pt x="83" y="170"/>
                    </a:cubicBezTo>
                    <a:cubicBezTo>
                      <a:pt x="85" y="171"/>
                      <a:pt x="86" y="168"/>
                      <a:pt x="86" y="168"/>
                    </a:cubicBezTo>
                    <a:cubicBezTo>
                      <a:pt x="86" y="168"/>
                      <a:pt x="86" y="169"/>
                      <a:pt x="86" y="170"/>
                    </a:cubicBezTo>
                    <a:cubicBezTo>
                      <a:pt x="87" y="172"/>
                      <a:pt x="86" y="171"/>
                      <a:pt x="85" y="171"/>
                    </a:cubicBezTo>
                    <a:cubicBezTo>
                      <a:pt x="84" y="172"/>
                      <a:pt x="90" y="173"/>
                      <a:pt x="89" y="171"/>
                    </a:cubicBezTo>
                    <a:cubicBezTo>
                      <a:pt x="91" y="174"/>
                      <a:pt x="90" y="176"/>
                      <a:pt x="94" y="176"/>
                    </a:cubicBezTo>
                    <a:cubicBezTo>
                      <a:pt x="97" y="176"/>
                      <a:pt x="99" y="176"/>
                      <a:pt x="102" y="176"/>
                    </a:cubicBezTo>
                    <a:cubicBezTo>
                      <a:pt x="113" y="176"/>
                      <a:pt x="123" y="176"/>
                      <a:pt x="133" y="176"/>
                    </a:cubicBezTo>
                    <a:cubicBezTo>
                      <a:pt x="158" y="176"/>
                      <a:pt x="183" y="176"/>
                      <a:pt x="208" y="176"/>
                    </a:cubicBezTo>
                    <a:cubicBezTo>
                      <a:pt x="213" y="176"/>
                      <a:pt x="218" y="176"/>
                      <a:pt x="223" y="176"/>
                    </a:cubicBezTo>
                    <a:cubicBezTo>
                      <a:pt x="224" y="176"/>
                      <a:pt x="229" y="177"/>
                      <a:pt x="229" y="174"/>
                    </a:cubicBezTo>
                    <a:close/>
                    <a:moveTo>
                      <a:pt x="112" y="54"/>
                    </a:moveTo>
                    <a:cubicBezTo>
                      <a:pt x="110" y="54"/>
                      <a:pt x="108" y="53"/>
                      <a:pt x="106" y="54"/>
                    </a:cubicBezTo>
                    <a:cubicBezTo>
                      <a:pt x="104" y="57"/>
                      <a:pt x="108" y="56"/>
                      <a:pt x="108" y="57"/>
                    </a:cubicBezTo>
                    <a:cubicBezTo>
                      <a:pt x="108" y="56"/>
                      <a:pt x="100" y="60"/>
                      <a:pt x="100" y="60"/>
                    </a:cubicBezTo>
                    <a:cubicBezTo>
                      <a:pt x="98" y="59"/>
                      <a:pt x="107" y="53"/>
                      <a:pt x="99" y="56"/>
                    </a:cubicBezTo>
                    <a:cubicBezTo>
                      <a:pt x="98" y="56"/>
                      <a:pt x="97" y="57"/>
                      <a:pt x="97" y="57"/>
                    </a:cubicBezTo>
                    <a:cubicBezTo>
                      <a:pt x="96" y="58"/>
                      <a:pt x="97" y="59"/>
                      <a:pt x="96" y="60"/>
                    </a:cubicBezTo>
                    <a:cubicBezTo>
                      <a:pt x="95" y="60"/>
                      <a:pt x="88" y="59"/>
                      <a:pt x="88" y="59"/>
                    </a:cubicBezTo>
                    <a:cubicBezTo>
                      <a:pt x="88" y="58"/>
                      <a:pt x="91" y="59"/>
                      <a:pt x="91" y="58"/>
                    </a:cubicBezTo>
                    <a:cubicBezTo>
                      <a:pt x="92" y="57"/>
                      <a:pt x="91" y="57"/>
                      <a:pt x="92" y="56"/>
                    </a:cubicBezTo>
                    <a:cubicBezTo>
                      <a:pt x="92" y="55"/>
                      <a:pt x="94" y="54"/>
                      <a:pt x="94" y="54"/>
                    </a:cubicBezTo>
                    <a:cubicBezTo>
                      <a:pt x="94" y="53"/>
                      <a:pt x="91" y="52"/>
                      <a:pt x="94" y="52"/>
                    </a:cubicBezTo>
                    <a:cubicBezTo>
                      <a:pt x="94" y="52"/>
                      <a:pt x="98" y="53"/>
                      <a:pt x="98" y="52"/>
                    </a:cubicBezTo>
                    <a:cubicBezTo>
                      <a:pt x="98" y="51"/>
                      <a:pt x="93" y="50"/>
                      <a:pt x="92" y="50"/>
                    </a:cubicBezTo>
                    <a:cubicBezTo>
                      <a:pt x="91" y="50"/>
                      <a:pt x="89" y="51"/>
                      <a:pt x="87" y="51"/>
                    </a:cubicBezTo>
                    <a:cubicBezTo>
                      <a:pt x="86" y="51"/>
                      <a:pt x="84" y="50"/>
                      <a:pt x="82" y="51"/>
                    </a:cubicBezTo>
                    <a:cubicBezTo>
                      <a:pt x="81" y="51"/>
                      <a:pt x="79" y="53"/>
                      <a:pt x="80" y="51"/>
                    </a:cubicBezTo>
                    <a:cubicBezTo>
                      <a:pt x="81" y="49"/>
                      <a:pt x="83" y="50"/>
                      <a:pt x="84" y="49"/>
                    </a:cubicBezTo>
                    <a:cubicBezTo>
                      <a:pt x="86" y="49"/>
                      <a:pt x="89" y="48"/>
                      <a:pt x="91" y="47"/>
                    </a:cubicBezTo>
                    <a:cubicBezTo>
                      <a:pt x="95" y="46"/>
                      <a:pt x="99" y="46"/>
                      <a:pt x="102" y="44"/>
                    </a:cubicBezTo>
                    <a:cubicBezTo>
                      <a:pt x="104" y="44"/>
                      <a:pt x="107" y="43"/>
                      <a:pt x="108" y="45"/>
                    </a:cubicBezTo>
                    <a:cubicBezTo>
                      <a:pt x="109" y="46"/>
                      <a:pt x="105" y="47"/>
                      <a:pt x="104" y="48"/>
                    </a:cubicBezTo>
                    <a:cubicBezTo>
                      <a:pt x="102" y="49"/>
                      <a:pt x="110" y="49"/>
                      <a:pt x="111" y="49"/>
                    </a:cubicBezTo>
                    <a:cubicBezTo>
                      <a:pt x="111" y="49"/>
                      <a:pt x="113" y="49"/>
                      <a:pt x="113" y="49"/>
                    </a:cubicBezTo>
                    <a:cubicBezTo>
                      <a:pt x="114" y="48"/>
                      <a:pt x="116" y="46"/>
                      <a:pt x="117" y="47"/>
                    </a:cubicBezTo>
                    <a:cubicBezTo>
                      <a:pt x="118" y="48"/>
                      <a:pt x="113" y="54"/>
                      <a:pt x="112" y="54"/>
                    </a:cubicBezTo>
                    <a:cubicBezTo>
                      <a:pt x="110" y="54"/>
                      <a:pt x="114" y="54"/>
                      <a:pt x="112" y="54"/>
                    </a:cubicBezTo>
                    <a:close/>
                    <a:moveTo>
                      <a:pt x="157" y="78"/>
                    </a:moveTo>
                    <a:cubicBezTo>
                      <a:pt x="157" y="78"/>
                      <a:pt x="152" y="78"/>
                      <a:pt x="153" y="78"/>
                    </a:cubicBezTo>
                    <a:cubicBezTo>
                      <a:pt x="153" y="79"/>
                      <a:pt x="155" y="78"/>
                      <a:pt x="155" y="79"/>
                    </a:cubicBezTo>
                    <a:cubicBezTo>
                      <a:pt x="155" y="80"/>
                      <a:pt x="151" y="81"/>
                      <a:pt x="150" y="81"/>
                    </a:cubicBezTo>
                    <a:cubicBezTo>
                      <a:pt x="148" y="81"/>
                      <a:pt x="147" y="83"/>
                      <a:pt x="145" y="84"/>
                    </a:cubicBezTo>
                    <a:cubicBezTo>
                      <a:pt x="145" y="84"/>
                      <a:pt x="141" y="84"/>
                      <a:pt x="142" y="85"/>
                    </a:cubicBezTo>
                    <a:cubicBezTo>
                      <a:pt x="142" y="86"/>
                      <a:pt x="145" y="86"/>
                      <a:pt x="142" y="88"/>
                    </a:cubicBezTo>
                    <a:cubicBezTo>
                      <a:pt x="141" y="88"/>
                      <a:pt x="137" y="88"/>
                      <a:pt x="137" y="89"/>
                    </a:cubicBezTo>
                    <a:cubicBezTo>
                      <a:pt x="136" y="89"/>
                      <a:pt x="137" y="90"/>
                      <a:pt x="137" y="90"/>
                    </a:cubicBezTo>
                    <a:cubicBezTo>
                      <a:pt x="137" y="92"/>
                      <a:pt x="135" y="92"/>
                      <a:pt x="134" y="92"/>
                    </a:cubicBezTo>
                    <a:cubicBezTo>
                      <a:pt x="131" y="93"/>
                      <a:pt x="128" y="93"/>
                      <a:pt x="125" y="93"/>
                    </a:cubicBezTo>
                    <a:cubicBezTo>
                      <a:pt x="125" y="93"/>
                      <a:pt x="120" y="90"/>
                      <a:pt x="120" y="90"/>
                    </a:cubicBezTo>
                    <a:cubicBezTo>
                      <a:pt x="122" y="89"/>
                      <a:pt x="125" y="90"/>
                      <a:pt x="126" y="89"/>
                    </a:cubicBezTo>
                    <a:cubicBezTo>
                      <a:pt x="127" y="89"/>
                      <a:pt x="126" y="87"/>
                      <a:pt x="127" y="87"/>
                    </a:cubicBezTo>
                    <a:cubicBezTo>
                      <a:pt x="128" y="85"/>
                      <a:pt x="130" y="86"/>
                      <a:pt x="131" y="85"/>
                    </a:cubicBezTo>
                    <a:cubicBezTo>
                      <a:pt x="132" y="85"/>
                      <a:pt x="130" y="83"/>
                      <a:pt x="130" y="83"/>
                    </a:cubicBezTo>
                    <a:cubicBezTo>
                      <a:pt x="128" y="82"/>
                      <a:pt x="128" y="82"/>
                      <a:pt x="128" y="81"/>
                    </a:cubicBezTo>
                    <a:cubicBezTo>
                      <a:pt x="128" y="79"/>
                      <a:pt x="126" y="80"/>
                      <a:pt x="126" y="79"/>
                    </a:cubicBezTo>
                    <a:cubicBezTo>
                      <a:pt x="125" y="78"/>
                      <a:pt x="128" y="79"/>
                      <a:pt x="128" y="79"/>
                    </a:cubicBezTo>
                    <a:cubicBezTo>
                      <a:pt x="131" y="80"/>
                      <a:pt x="134" y="81"/>
                      <a:pt x="136" y="82"/>
                    </a:cubicBezTo>
                    <a:cubicBezTo>
                      <a:pt x="138" y="84"/>
                      <a:pt x="142" y="83"/>
                      <a:pt x="144" y="82"/>
                    </a:cubicBezTo>
                    <a:cubicBezTo>
                      <a:pt x="147" y="81"/>
                      <a:pt x="148" y="78"/>
                      <a:pt x="152" y="77"/>
                    </a:cubicBezTo>
                    <a:cubicBezTo>
                      <a:pt x="153" y="76"/>
                      <a:pt x="155" y="76"/>
                      <a:pt x="157" y="77"/>
                    </a:cubicBezTo>
                    <a:cubicBezTo>
                      <a:pt x="157" y="77"/>
                      <a:pt x="160" y="78"/>
                      <a:pt x="160" y="78"/>
                    </a:cubicBezTo>
                    <a:cubicBezTo>
                      <a:pt x="160" y="78"/>
                      <a:pt x="158" y="78"/>
                      <a:pt x="157" y="78"/>
                    </a:cubicBezTo>
                    <a:close/>
                    <a:moveTo>
                      <a:pt x="222" y="165"/>
                    </a:moveTo>
                    <a:cubicBezTo>
                      <a:pt x="221" y="167"/>
                      <a:pt x="219" y="163"/>
                      <a:pt x="219" y="162"/>
                    </a:cubicBezTo>
                    <a:cubicBezTo>
                      <a:pt x="219" y="160"/>
                      <a:pt x="221" y="159"/>
                      <a:pt x="221" y="157"/>
                    </a:cubicBezTo>
                    <a:cubicBezTo>
                      <a:pt x="220" y="156"/>
                      <a:pt x="219" y="159"/>
                      <a:pt x="218" y="158"/>
                    </a:cubicBezTo>
                    <a:cubicBezTo>
                      <a:pt x="218" y="157"/>
                      <a:pt x="218" y="154"/>
                      <a:pt x="216" y="154"/>
                    </a:cubicBezTo>
                    <a:cubicBezTo>
                      <a:pt x="216" y="154"/>
                      <a:pt x="216" y="156"/>
                      <a:pt x="215" y="156"/>
                    </a:cubicBezTo>
                    <a:cubicBezTo>
                      <a:pt x="214" y="155"/>
                      <a:pt x="214" y="154"/>
                      <a:pt x="213" y="153"/>
                    </a:cubicBezTo>
                    <a:cubicBezTo>
                      <a:pt x="212" y="152"/>
                      <a:pt x="211" y="151"/>
                      <a:pt x="210" y="150"/>
                    </a:cubicBezTo>
                    <a:cubicBezTo>
                      <a:pt x="209" y="149"/>
                      <a:pt x="212" y="149"/>
                      <a:pt x="212" y="148"/>
                    </a:cubicBezTo>
                    <a:cubicBezTo>
                      <a:pt x="211" y="147"/>
                      <a:pt x="209" y="148"/>
                      <a:pt x="209" y="147"/>
                    </a:cubicBezTo>
                    <a:cubicBezTo>
                      <a:pt x="209" y="146"/>
                      <a:pt x="210" y="143"/>
                      <a:pt x="210" y="142"/>
                    </a:cubicBezTo>
                    <a:cubicBezTo>
                      <a:pt x="212" y="140"/>
                      <a:pt x="217" y="147"/>
                      <a:pt x="217" y="148"/>
                    </a:cubicBezTo>
                    <a:cubicBezTo>
                      <a:pt x="218" y="150"/>
                      <a:pt x="219" y="151"/>
                      <a:pt x="219" y="153"/>
                    </a:cubicBezTo>
                    <a:cubicBezTo>
                      <a:pt x="220" y="155"/>
                      <a:pt x="220" y="154"/>
                      <a:pt x="221" y="156"/>
                    </a:cubicBezTo>
                    <a:cubicBezTo>
                      <a:pt x="221" y="157"/>
                      <a:pt x="222" y="158"/>
                      <a:pt x="222" y="159"/>
                    </a:cubicBezTo>
                    <a:cubicBezTo>
                      <a:pt x="223" y="161"/>
                      <a:pt x="222" y="163"/>
                      <a:pt x="222" y="165"/>
                    </a:cubicBezTo>
                    <a:cubicBezTo>
                      <a:pt x="221" y="166"/>
                      <a:pt x="222" y="164"/>
                      <a:pt x="222" y="16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0" name="Freeform 643">
                <a:extLst>
                  <a:ext uri="{FF2B5EF4-FFF2-40B4-BE49-F238E27FC236}">
                    <a16:creationId xmlns:a16="http://schemas.microsoft.com/office/drawing/2014/main" id="{EF34E12C-7962-A745-89E2-E32FCD06D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3494" y="9466307"/>
                <a:ext cx="95541" cy="82827"/>
              </a:xfrm>
              <a:custGeom>
                <a:avLst/>
                <a:gdLst>
                  <a:gd name="T0" fmla="*/ 9 w 10"/>
                  <a:gd name="T1" fmla="*/ 0 h 9"/>
                  <a:gd name="T2" fmla="*/ 2 w 10"/>
                  <a:gd name="T3" fmla="*/ 7 h 9"/>
                  <a:gd name="T4" fmla="*/ 10 w 10"/>
                  <a:gd name="T5" fmla="*/ 3 h 9"/>
                  <a:gd name="T6" fmla="*/ 9 w 10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9" y="0"/>
                    </a:moveTo>
                    <a:cubicBezTo>
                      <a:pt x="7" y="1"/>
                      <a:pt x="0" y="4"/>
                      <a:pt x="2" y="7"/>
                    </a:cubicBezTo>
                    <a:cubicBezTo>
                      <a:pt x="4" y="9"/>
                      <a:pt x="9" y="3"/>
                      <a:pt x="10" y="3"/>
                    </a:cubicBezTo>
                    <a:cubicBezTo>
                      <a:pt x="10" y="2"/>
                      <a:pt x="9" y="1"/>
                      <a:pt x="9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1" name="Freeform 644">
                <a:extLst>
                  <a:ext uri="{FF2B5EF4-FFF2-40B4-BE49-F238E27FC236}">
                    <a16:creationId xmlns:a16="http://schemas.microsoft.com/office/drawing/2014/main" id="{0A13D2F5-5DE4-B140-9454-7FAC25C740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19926" y="9447193"/>
                <a:ext cx="121018" cy="44598"/>
              </a:xfrm>
              <a:custGeom>
                <a:avLst/>
                <a:gdLst>
                  <a:gd name="T0" fmla="*/ 12 w 13"/>
                  <a:gd name="T1" fmla="*/ 0 h 5"/>
                  <a:gd name="T2" fmla="*/ 7 w 13"/>
                  <a:gd name="T3" fmla="*/ 0 h 5"/>
                  <a:gd name="T4" fmla="*/ 1 w 13"/>
                  <a:gd name="T5" fmla="*/ 2 h 5"/>
                  <a:gd name="T6" fmla="*/ 5 w 13"/>
                  <a:gd name="T7" fmla="*/ 3 h 5"/>
                  <a:gd name="T8" fmla="*/ 12 w 1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5">
                    <a:moveTo>
                      <a:pt x="12" y="0"/>
                    </a:moveTo>
                    <a:cubicBezTo>
                      <a:pt x="13" y="0"/>
                      <a:pt x="7" y="0"/>
                      <a:pt x="7" y="0"/>
                    </a:cubicBezTo>
                    <a:cubicBezTo>
                      <a:pt x="6" y="0"/>
                      <a:pt x="0" y="1"/>
                      <a:pt x="1" y="2"/>
                    </a:cubicBezTo>
                    <a:cubicBezTo>
                      <a:pt x="3" y="5"/>
                      <a:pt x="2" y="5"/>
                      <a:pt x="5" y="3"/>
                    </a:cubicBezTo>
                    <a:cubicBezTo>
                      <a:pt x="8" y="2"/>
                      <a:pt x="10" y="2"/>
                      <a:pt x="1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2" name="Freeform 645">
                <a:extLst>
                  <a:ext uri="{FF2B5EF4-FFF2-40B4-BE49-F238E27FC236}">
                    <a16:creationId xmlns:a16="http://schemas.microsoft.com/office/drawing/2014/main" id="{DC26DB74-565D-0E4C-8F16-17B232306E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73431" y="6414553"/>
                <a:ext cx="289811" cy="159279"/>
              </a:xfrm>
              <a:custGeom>
                <a:avLst/>
                <a:gdLst>
                  <a:gd name="T0" fmla="*/ 10 w 31"/>
                  <a:gd name="T1" fmla="*/ 17 h 17"/>
                  <a:gd name="T2" fmla="*/ 13 w 31"/>
                  <a:gd name="T3" fmla="*/ 14 h 17"/>
                  <a:gd name="T4" fmla="*/ 18 w 31"/>
                  <a:gd name="T5" fmla="*/ 16 h 17"/>
                  <a:gd name="T6" fmla="*/ 21 w 31"/>
                  <a:gd name="T7" fmla="*/ 16 h 17"/>
                  <a:gd name="T8" fmla="*/ 23 w 31"/>
                  <a:gd name="T9" fmla="*/ 15 h 17"/>
                  <a:gd name="T10" fmla="*/ 29 w 31"/>
                  <a:gd name="T11" fmla="*/ 11 h 17"/>
                  <a:gd name="T12" fmla="*/ 27 w 31"/>
                  <a:gd name="T13" fmla="*/ 7 h 17"/>
                  <a:gd name="T14" fmla="*/ 21 w 31"/>
                  <a:gd name="T15" fmla="*/ 5 h 17"/>
                  <a:gd name="T16" fmla="*/ 17 w 31"/>
                  <a:gd name="T17" fmla="*/ 3 h 17"/>
                  <a:gd name="T18" fmla="*/ 13 w 31"/>
                  <a:gd name="T19" fmla="*/ 0 h 17"/>
                  <a:gd name="T20" fmla="*/ 11 w 31"/>
                  <a:gd name="T21" fmla="*/ 2 h 17"/>
                  <a:gd name="T22" fmla="*/ 8 w 31"/>
                  <a:gd name="T23" fmla="*/ 2 h 17"/>
                  <a:gd name="T24" fmla="*/ 0 w 31"/>
                  <a:gd name="T25" fmla="*/ 6 h 17"/>
                  <a:gd name="T26" fmla="*/ 2 w 31"/>
                  <a:gd name="T27" fmla="*/ 10 h 17"/>
                  <a:gd name="T28" fmla="*/ 4 w 31"/>
                  <a:gd name="T29" fmla="*/ 13 h 17"/>
                  <a:gd name="T30" fmla="*/ 10 w 31"/>
                  <a:gd name="T3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" h="17">
                    <a:moveTo>
                      <a:pt x="10" y="17"/>
                    </a:moveTo>
                    <a:cubicBezTo>
                      <a:pt x="12" y="17"/>
                      <a:pt x="11" y="14"/>
                      <a:pt x="13" y="14"/>
                    </a:cubicBezTo>
                    <a:cubicBezTo>
                      <a:pt x="15" y="14"/>
                      <a:pt x="16" y="16"/>
                      <a:pt x="18" y="16"/>
                    </a:cubicBezTo>
                    <a:cubicBezTo>
                      <a:pt x="19" y="16"/>
                      <a:pt x="20" y="16"/>
                      <a:pt x="21" y="16"/>
                    </a:cubicBezTo>
                    <a:cubicBezTo>
                      <a:pt x="22" y="16"/>
                      <a:pt x="23" y="15"/>
                      <a:pt x="23" y="15"/>
                    </a:cubicBezTo>
                    <a:cubicBezTo>
                      <a:pt x="26" y="14"/>
                      <a:pt x="27" y="13"/>
                      <a:pt x="29" y="11"/>
                    </a:cubicBezTo>
                    <a:cubicBezTo>
                      <a:pt x="31" y="9"/>
                      <a:pt x="29" y="8"/>
                      <a:pt x="27" y="7"/>
                    </a:cubicBezTo>
                    <a:cubicBezTo>
                      <a:pt x="25" y="6"/>
                      <a:pt x="22" y="3"/>
                      <a:pt x="21" y="5"/>
                    </a:cubicBezTo>
                    <a:cubicBezTo>
                      <a:pt x="19" y="8"/>
                      <a:pt x="18" y="4"/>
                      <a:pt x="17" y="3"/>
                    </a:cubicBezTo>
                    <a:cubicBezTo>
                      <a:pt x="16" y="2"/>
                      <a:pt x="13" y="3"/>
                      <a:pt x="13" y="0"/>
                    </a:cubicBezTo>
                    <a:cubicBezTo>
                      <a:pt x="13" y="1"/>
                      <a:pt x="12" y="3"/>
                      <a:pt x="11" y="2"/>
                    </a:cubicBezTo>
                    <a:cubicBezTo>
                      <a:pt x="9" y="0"/>
                      <a:pt x="9" y="0"/>
                      <a:pt x="8" y="2"/>
                    </a:cubicBezTo>
                    <a:cubicBezTo>
                      <a:pt x="7" y="3"/>
                      <a:pt x="0" y="5"/>
                      <a:pt x="0" y="6"/>
                    </a:cubicBezTo>
                    <a:cubicBezTo>
                      <a:pt x="0" y="6"/>
                      <a:pt x="1" y="9"/>
                      <a:pt x="2" y="10"/>
                    </a:cubicBezTo>
                    <a:cubicBezTo>
                      <a:pt x="2" y="11"/>
                      <a:pt x="3" y="12"/>
                      <a:pt x="4" y="13"/>
                    </a:cubicBezTo>
                    <a:cubicBezTo>
                      <a:pt x="6" y="14"/>
                      <a:pt x="8" y="17"/>
                      <a:pt x="10" y="1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3" name="Freeform 646">
                <a:extLst>
                  <a:ext uri="{FF2B5EF4-FFF2-40B4-BE49-F238E27FC236}">
                    <a16:creationId xmlns:a16="http://schemas.microsoft.com/office/drawing/2014/main" id="{AAF45720-C911-4A47-932A-E873D9841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42857" y="6545160"/>
                <a:ext cx="347131" cy="149721"/>
              </a:xfrm>
              <a:custGeom>
                <a:avLst/>
                <a:gdLst>
                  <a:gd name="T0" fmla="*/ 32 w 37"/>
                  <a:gd name="T1" fmla="*/ 2 h 16"/>
                  <a:gd name="T2" fmla="*/ 27 w 37"/>
                  <a:gd name="T3" fmla="*/ 0 h 16"/>
                  <a:gd name="T4" fmla="*/ 24 w 37"/>
                  <a:gd name="T5" fmla="*/ 3 h 16"/>
                  <a:gd name="T6" fmla="*/ 20 w 37"/>
                  <a:gd name="T7" fmla="*/ 3 h 16"/>
                  <a:gd name="T8" fmla="*/ 17 w 37"/>
                  <a:gd name="T9" fmla="*/ 7 h 16"/>
                  <a:gd name="T10" fmla="*/ 16 w 37"/>
                  <a:gd name="T11" fmla="*/ 9 h 16"/>
                  <a:gd name="T12" fmla="*/ 13 w 37"/>
                  <a:gd name="T13" fmla="*/ 9 h 16"/>
                  <a:gd name="T14" fmla="*/ 9 w 37"/>
                  <a:gd name="T15" fmla="*/ 10 h 16"/>
                  <a:gd name="T16" fmla="*/ 5 w 37"/>
                  <a:gd name="T17" fmla="*/ 11 h 16"/>
                  <a:gd name="T18" fmla="*/ 0 w 37"/>
                  <a:gd name="T19" fmla="*/ 9 h 16"/>
                  <a:gd name="T20" fmla="*/ 4 w 37"/>
                  <a:gd name="T21" fmla="*/ 13 h 16"/>
                  <a:gd name="T22" fmla="*/ 6 w 37"/>
                  <a:gd name="T23" fmla="*/ 13 h 16"/>
                  <a:gd name="T24" fmla="*/ 8 w 37"/>
                  <a:gd name="T25" fmla="*/ 14 h 16"/>
                  <a:gd name="T26" fmla="*/ 12 w 37"/>
                  <a:gd name="T27" fmla="*/ 13 h 16"/>
                  <a:gd name="T28" fmla="*/ 15 w 37"/>
                  <a:gd name="T29" fmla="*/ 15 h 16"/>
                  <a:gd name="T30" fmla="*/ 22 w 37"/>
                  <a:gd name="T31" fmla="*/ 16 h 16"/>
                  <a:gd name="T32" fmla="*/ 29 w 37"/>
                  <a:gd name="T33" fmla="*/ 14 h 16"/>
                  <a:gd name="T34" fmla="*/ 33 w 37"/>
                  <a:gd name="T35" fmla="*/ 12 h 16"/>
                  <a:gd name="T36" fmla="*/ 34 w 37"/>
                  <a:gd name="T37" fmla="*/ 9 h 16"/>
                  <a:gd name="T38" fmla="*/ 36 w 37"/>
                  <a:gd name="T39" fmla="*/ 8 h 16"/>
                  <a:gd name="T40" fmla="*/ 36 w 37"/>
                  <a:gd name="T41" fmla="*/ 2 h 16"/>
                  <a:gd name="T42" fmla="*/ 32 w 37"/>
                  <a:gd name="T43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" h="16">
                    <a:moveTo>
                      <a:pt x="32" y="2"/>
                    </a:moveTo>
                    <a:cubicBezTo>
                      <a:pt x="30" y="2"/>
                      <a:pt x="28" y="0"/>
                      <a:pt x="27" y="0"/>
                    </a:cubicBezTo>
                    <a:cubicBezTo>
                      <a:pt x="25" y="0"/>
                      <a:pt x="26" y="3"/>
                      <a:pt x="24" y="3"/>
                    </a:cubicBezTo>
                    <a:cubicBezTo>
                      <a:pt x="22" y="3"/>
                      <a:pt x="22" y="2"/>
                      <a:pt x="20" y="3"/>
                    </a:cubicBezTo>
                    <a:cubicBezTo>
                      <a:pt x="20" y="3"/>
                      <a:pt x="16" y="6"/>
                      <a:pt x="17" y="7"/>
                    </a:cubicBezTo>
                    <a:cubicBezTo>
                      <a:pt x="17" y="8"/>
                      <a:pt x="19" y="10"/>
                      <a:pt x="16" y="9"/>
                    </a:cubicBezTo>
                    <a:cubicBezTo>
                      <a:pt x="15" y="9"/>
                      <a:pt x="14" y="8"/>
                      <a:pt x="13" y="9"/>
                    </a:cubicBezTo>
                    <a:cubicBezTo>
                      <a:pt x="12" y="9"/>
                      <a:pt x="10" y="10"/>
                      <a:pt x="9" y="10"/>
                    </a:cubicBezTo>
                    <a:cubicBezTo>
                      <a:pt x="7" y="10"/>
                      <a:pt x="6" y="8"/>
                      <a:pt x="5" y="11"/>
                    </a:cubicBezTo>
                    <a:cubicBezTo>
                      <a:pt x="5" y="11"/>
                      <a:pt x="1" y="9"/>
                      <a:pt x="0" y="9"/>
                    </a:cubicBezTo>
                    <a:cubicBezTo>
                      <a:pt x="0" y="11"/>
                      <a:pt x="1" y="12"/>
                      <a:pt x="4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7" y="13"/>
                      <a:pt x="7" y="15"/>
                      <a:pt x="8" y="14"/>
                    </a:cubicBezTo>
                    <a:cubicBezTo>
                      <a:pt x="10" y="13"/>
                      <a:pt x="10" y="13"/>
                      <a:pt x="12" y="13"/>
                    </a:cubicBezTo>
                    <a:cubicBezTo>
                      <a:pt x="14" y="13"/>
                      <a:pt x="13" y="14"/>
                      <a:pt x="15" y="15"/>
                    </a:cubicBezTo>
                    <a:cubicBezTo>
                      <a:pt x="17" y="16"/>
                      <a:pt x="20" y="16"/>
                      <a:pt x="22" y="16"/>
                    </a:cubicBezTo>
                    <a:cubicBezTo>
                      <a:pt x="25" y="16"/>
                      <a:pt x="26" y="14"/>
                      <a:pt x="29" y="14"/>
                    </a:cubicBezTo>
                    <a:cubicBezTo>
                      <a:pt x="31" y="14"/>
                      <a:pt x="33" y="13"/>
                      <a:pt x="33" y="12"/>
                    </a:cubicBezTo>
                    <a:cubicBezTo>
                      <a:pt x="34" y="11"/>
                      <a:pt x="34" y="10"/>
                      <a:pt x="34" y="9"/>
                    </a:cubicBezTo>
                    <a:cubicBezTo>
                      <a:pt x="34" y="7"/>
                      <a:pt x="35" y="9"/>
                      <a:pt x="36" y="8"/>
                    </a:cubicBezTo>
                    <a:cubicBezTo>
                      <a:pt x="37" y="6"/>
                      <a:pt x="36" y="3"/>
                      <a:pt x="36" y="2"/>
                    </a:cubicBezTo>
                    <a:cubicBezTo>
                      <a:pt x="34" y="2"/>
                      <a:pt x="33" y="2"/>
                      <a:pt x="32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4" name="Freeform 647">
                <a:extLst>
                  <a:ext uri="{FF2B5EF4-FFF2-40B4-BE49-F238E27FC236}">
                    <a16:creationId xmlns:a16="http://schemas.microsoft.com/office/drawing/2014/main" id="{54EA200F-B3BD-114B-BFAA-3B8181477A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21837" y="6656654"/>
                <a:ext cx="531847" cy="516057"/>
              </a:xfrm>
              <a:custGeom>
                <a:avLst/>
                <a:gdLst>
                  <a:gd name="T0" fmla="*/ 37 w 57"/>
                  <a:gd name="T1" fmla="*/ 10 h 55"/>
                  <a:gd name="T2" fmla="*/ 41 w 57"/>
                  <a:gd name="T3" fmla="*/ 9 h 55"/>
                  <a:gd name="T4" fmla="*/ 43 w 57"/>
                  <a:gd name="T5" fmla="*/ 6 h 55"/>
                  <a:gd name="T6" fmla="*/ 45 w 57"/>
                  <a:gd name="T7" fmla="*/ 4 h 55"/>
                  <a:gd name="T8" fmla="*/ 45 w 57"/>
                  <a:gd name="T9" fmla="*/ 1 h 55"/>
                  <a:gd name="T10" fmla="*/ 41 w 57"/>
                  <a:gd name="T11" fmla="*/ 2 h 55"/>
                  <a:gd name="T12" fmla="*/ 36 w 57"/>
                  <a:gd name="T13" fmla="*/ 4 h 55"/>
                  <a:gd name="T14" fmla="*/ 27 w 57"/>
                  <a:gd name="T15" fmla="*/ 1 h 55"/>
                  <a:gd name="T16" fmla="*/ 22 w 57"/>
                  <a:gd name="T17" fmla="*/ 1 h 55"/>
                  <a:gd name="T18" fmla="*/ 19 w 57"/>
                  <a:gd name="T19" fmla="*/ 1 h 55"/>
                  <a:gd name="T20" fmla="*/ 18 w 57"/>
                  <a:gd name="T21" fmla="*/ 3 h 55"/>
                  <a:gd name="T22" fmla="*/ 17 w 57"/>
                  <a:gd name="T23" fmla="*/ 4 h 55"/>
                  <a:gd name="T24" fmla="*/ 15 w 57"/>
                  <a:gd name="T25" fmla="*/ 5 h 55"/>
                  <a:gd name="T26" fmla="*/ 13 w 57"/>
                  <a:gd name="T27" fmla="*/ 5 h 55"/>
                  <a:gd name="T28" fmla="*/ 12 w 57"/>
                  <a:gd name="T29" fmla="*/ 4 h 55"/>
                  <a:gd name="T30" fmla="*/ 11 w 57"/>
                  <a:gd name="T31" fmla="*/ 8 h 55"/>
                  <a:gd name="T32" fmla="*/ 9 w 57"/>
                  <a:gd name="T33" fmla="*/ 5 h 55"/>
                  <a:gd name="T34" fmla="*/ 5 w 57"/>
                  <a:gd name="T35" fmla="*/ 7 h 55"/>
                  <a:gd name="T36" fmla="*/ 0 w 57"/>
                  <a:gd name="T37" fmla="*/ 7 h 55"/>
                  <a:gd name="T38" fmla="*/ 1 w 57"/>
                  <a:gd name="T39" fmla="*/ 10 h 55"/>
                  <a:gd name="T40" fmla="*/ 0 w 57"/>
                  <a:gd name="T41" fmla="*/ 14 h 55"/>
                  <a:gd name="T42" fmla="*/ 2 w 57"/>
                  <a:gd name="T43" fmla="*/ 18 h 55"/>
                  <a:gd name="T44" fmla="*/ 4 w 57"/>
                  <a:gd name="T45" fmla="*/ 21 h 55"/>
                  <a:gd name="T46" fmla="*/ 12 w 57"/>
                  <a:gd name="T47" fmla="*/ 17 h 55"/>
                  <a:gd name="T48" fmla="*/ 15 w 57"/>
                  <a:gd name="T49" fmla="*/ 19 h 55"/>
                  <a:gd name="T50" fmla="*/ 17 w 57"/>
                  <a:gd name="T51" fmla="*/ 22 h 55"/>
                  <a:gd name="T52" fmla="*/ 18 w 57"/>
                  <a:gd name="T53" fmla="*/ 25 h 55"/>
                  <a:gd name="T54" fmla="*/ 21 w 57"/>
                  <a:gd name="T55" fmla="*/ 28 h 55"/>
                  <a:gd name="T56" fmla="*/ 28 w 57"/>
                  <a:gd name="T57" fmla="*/ 33 h 55"/>
                  <a:gd name="T58" fmla="*/ 33 w 57"/>
                  <a:gd name="T59" fmla="*/ 36 h 55"/>
                  <a:gd name="T60" fmla="*/ 42 w 57"/>
                  <a:gd name="T61" fmla="*/ 42 h 55"/>
                  <a:gd name="T62" fmla="*/ 45 w 57"/>
                  <a:gd name="T63" fmla="*/ 48 h 55"/>
                  <a:gd name="T64" fmla="*/ 43 w 57"/>
                  <a:gd name="T65" fmla="*/ 55 h 55"/>
                  <a:gd name="T66" fmla="*/ 49 w 57"/>
                  <a:gd name="T67" fmla="*/ 48 h 55"/>
                  <a:gd name="T68" fmla="*/ 47 w 57"/>
                  <a:gd name="T69" fmla="*/ 45 h 55"/>
                  <a:gd name="T70" fmla="*/ 50 w 57"/>
                  <a:gd name="T71" fmla="*/ 40 h 55"/>
                  <a:gd name="T72" fmla="*/ 53 w 57"/>
                  <a:gd name="T73" fmla="*/ 41 h 55"/>
                  <a:gd name="T74" fmla="*/ 55 w 57"/>
                  <a:gd name="T75" fmla="*/ 44 h 55"/>
                  <a:gd name="T76" fmla="*/ 53 w 57"/>
                  <a:gd name="T77" fmla="*/ 39 h 55"/>
                  <a:gd name="T78" fmla="*/ 44 w 57"/>
                  <a:gd name="T79" fmla="*/ 35 h 55"/>
                  <a:gd name="T80" fmla="*/ 44 w 57"/>
                  <a:gd name="T81" fmla="*/ 32 h 55"/>
                  <a:gd name="T82" fmla="*/ 39 w 57"/>
                  <a:gd name="T83" fmla="*/ 31 h 55"/>
                  <a:gd name="T84" fmla="*/ 35 w 57"/>
                  <a:gd name="T85" fmla="*/ 26 h 55"/>
                  <a:gd name="T86" fmla="*/ 32 w 57"/>
                  <a:gd name="T87" fmla="*/ 21 h 55"/>
                  <a:gd name="T88" fmla="*/ 27 w 57"/>
                  <a:gd name="T89" fmla="*/ 17 h 55"/>
                  <a:gd name="T90" fmla="*/ 27 w 57"/>
                  <a:gd name="T91" fmla="*/ 15 h 55"/>
                  <a:gd name="T92" fmla="*/ 28 w 57"/>
                  <a:gd name="T93" fmla="*/ 12 h 55"/>
                  <a:gd name="T94" fmla="*/ 30 w 57"/>
                  <a:gd name="T95" fmla="*/ 9 h 55"/>
                  <a:gd name="T96" fmla="*/ 32 w 57"/>
                  <a:gd name="T97" fmla="*/ 8 h 55"/>
                  <a:gd name="T98" fmla="*/ 34 w 57"/>
                  <a:gd name="T99" fmla="*/ 10 h 55"/>
                  <a:gd name="T100" fmla="*/ 37 w 57"/>
                  <a:gd name="T101" fmla="*/ 10 h 55"/>
                  <a:gd name="T102" fmla="*/ 37 w 57"/>
                  <a:gd name="T103" fmla="*/ 1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7" h="55">
                    <a:moveTo>
                      <a:pt x="37" y="10"/>
                    </a:moveTo>
                    <a:cubicBezTo>
                      <a:pt x="38" y="9"/>
                      <a:pt x="40" y="10"/>
                      <a:pt x="41" y="9"/>
                    </a:cubicBezTo>
                    <a:cubicBezTo>
                      <a:pt x="43" y="8"/>
                      <a:pt x="42" y="7"/>
                      <a:pt x="43" y="6"/>
                    </a:cubicBezTo>
                    <a:cubicBezTo>
                      <a:pt x="43" y="5"/>
                      <a:pt x="44" y="4"/>
                      <a:pt x="45" y="4"/>
                    </a:cubicBezTo>
                    <a:cubicBezTo>
                      <a:pt x="46" y="3"/>
                      <a:pt x="45" y="3"/>
                      <a:pt x="45" y="1"/>
                    </a:cubicBezTo>
                    <a:cubicBezTo>
                      <a:pt x="44" y="2"/>
                      <a:pt x="43" y="2"/>
                      <a:pt x="41" y="2"/>
                    </a:cubicBezTo>
                    <a:cubicBezTo>
                      <a:pt x="39" y="2"/>
                      <a:pt x="37" y="5"/>
                      <a:pt x="36" y="4"/>
                    </a:cubicBezTo>
                    <a:cubicBezTo>
                      <a:pt x="33" y="3"/>
                      <a:pt x="28" y="4"/>
                      <a:pt x="27" y="1"/>
                    </a:cubicBezTo>
                    <a:cubicBezTo>
                      <a:pt x="26" y="0"/>
                      <a:pt x="23" y="1"/>
                      <a:pt x="22" y="1"/>
                    </a:cubicBezTo>
                    <a:cubicBezTo>
                      <a:pt x="20" y="3"/>
                      <a:pt x="20" y="1"/>
                      <a:pt x="19" y="1"/>
                    </a:cubicBezTo>
                    <a:cubicBezTo>
                      <a:pt x="18" y="1"/>
                      <a:pt x="18" y="3"/>
                      <a:pt x="18" y="3"/>
                    </a:cubicBezTo>
                    <a:cubicBezTo>
                      <a:pt x="18" y="3"/>
                      <a:pt x="17" y="4"/>
                      <a:pt x="17" y="4"/>
                    </a:cubicBezTo>
                    <a:cubicBezTo>
                      <a:pt x="17" y="5"/>
                      <a:pt x="16" y="5"/>
                      <a:pt x="15" y="5"/>
                    </a:cubicBezTo>
                    <a:cubicBezTo>
                      <a:pt x="15" y="5"/>
                      <a:pt x="14" y="5"/>
                      <a:pt x="13" y="5"/>
                    </a:cubicBezTo>
                    <a:cubicBezTo>
                      <a:pt x="13" y="5"/>
                      <a:pt x="13" y="5"/>
                      <a:pt x="12" y="4"/>
                    </a:cubicBezTo>
                    <a:cubicBezTo>
                      <a:pt x="12" y="4"/>
                      <a:pt x="11" y="7"/>
                      <a:pt x="11" y="8"/>
                    </a:cubicBezTo>
                    <a:cubicBezTo>
                      <a:pt x="11" y="9"/>
                      <a:pt x="9" y="6"/>
                      <a:pt x="9" y="5"/>
                    </a:cubicBezTo>
                    <a:cubicBezTo>
                      <a:pt x="7" y="4"/>
                      <a:pt x="6" y="7"/>
                      <a:pt x="5" y="7"/>
                    </a:cubicBezTo>
                    <a:cubicBezTo>
                      <a:pt x="3" y="7"/>
                      <a:pt x="1" y="7"/>
                      <a:pt x="0" y="7"/>
                    </a:cubicBezTo>
                    <a:cubicBezTo>
                      <a:pt x="0" y="8"/>
                      <a:pt x="1" y="9"/>
                      <a:pt x="1" y="10"/>
                    </a:cubicBezTo>
                    <a:cubicBezTo>
                      <a:pt x="1" y="12"/>
                      <a:pt x="0" y="12"/>
                      <a:pt x="0" y="14"/>
                    </a:cubicBezTo>
                    <a:cubicBezTo>
                      <a:pt x="0" y="15"/>
                      <a:pt x="0" y="18"/>
                      <a:pt x="2" y="18"/>
                    </a:cubicBezTo>
                    <a:cubicBezTo>
                      <a:pt x="3" y="19"/>
                      <a:pt x="4" y="18"/>
                      <a:pt x="4" y="21"/>
                    </a:cubicBezTo>
                    <a:cubicBezTo>
                      <a:pt x="6" y="20"/>
                      <a:pt x="10" y="16"/>
                      <a:pt x="12" y="17"/>
                    </a:cubicBezTo>
                    <a:cubicBezTo>
                      <a:pt x="13" y="18"/>
                      <a:pt x="14" y="19"/>
                      <a:pt x="15" y="19"/>
                    </a:cubicBezTo>
                    <a:cubicBezTo>
                      <a:pt x="16" y="19"/>
                      <a:pt x="17" y="21"/>
                      <a:pt x="17" y="22"/>
                    </a:cubicBezTo>
                    <a:cubicBezTo>
                      <a:pt x="18" y="23"/>
                      <a:pt x="18" y="24"/>
                      <a:pt x="18" y="25"/>
                    </a:cubicBezTo>
                    <a:cubicBezTo>
                      <a:pt x="19" y="26"/>
                      <a:pt x="20" y="27"/>
                      <a:pt x="21" y="28"/>
                    </a:cubicBezTo>
                    <a:cubicBezTo>
                      <a:pt x="23" y="29"/>
                      <a:pt x="25" y="31"/>
                      <a:pt x="28" y="33"/>
                    </a:cubicBezTo>
                    <a:cubicBezTo>
                      <a:pt x="30" y="35"/>
                      <a:pt x="31" y="35"/>
                      <a:pt x="33" y="36"/>
                    </a:cubicBezTo>
                    <a:cubicBezTo>
                      <a:pt x="36" y="38"/>
                      <a:pt x="38" y="41"/>
                      <a:pt x="42" y="42"/>
                    </a:cubicBezTo>
                    <a:cubicBezTo>
                      <a:pt x="44" y="43"/>
                      <a:pt x="44" y="46"/>
                      <a:pt x="45" y="48"/>
                    </a:cubicBezTo>
                    <a:cubicBezTo>
                      <a:pt x="45" y="50"/>
                      <a:pt x="42" y="52"/>
                      <a:pt x="43" y="55"/>
                    </a:cubicBezTo>
                    <a:cubicBezTo>
                      <a:pt x="43" y="54"/>
                      <a:pt x="49" y="49"/>
                      <a:pt x="49" y="48"/>
                    </a:cubicBezTo>
                    <a:cubicBezTo>
                      <a:pt x="50" y="47"/>
                      <a:pt x="47" y="45"/>
                      <a:pt x="47" y="45"/>
                    </a:cubicBezTo>
                    <a:cubicBezTo>
                      <a:pt x="45" y="43"/>
                      <a:pt x="49" y="39"/>
                      <a:pt x="50" y="40"/>
                    </a:cubicBezTo>
                    <a:cubicBezTo>
                      <a:pt x="51" y="41"/>
                      <a:pt x="52" y="41"/>
                      <a:pt x="53" y="41"/>
                    </a:cubicBezTo>
                    <a:cubicBezTo>
                      <a:pt x="54" y="42"/>
                      <a:pt x="54" y="43"/>
                      <a:pt x="55" y="44"/>
                    </a:cubicBezTo>
                    <a:cubicBezTo>
                      <a:pt x="57" y="44"/>
                      <a:pt x="54" y="40"/>
                      <a:pt x="53" y="39"/>
                    </a:cubicBezTo>
                    <a:cubicBezTo>
                      <a:pt x="51" y="37"/>
                      <a:pt x="47" y="37"/>
                      <a:pt x="44" y="35"/>
                    </a:cubicBezTo>
                    <a:cubicBezTo>
                      <a:pt x="43" y="34"/>
                      <a:pt x="46" y="32"/>
                      <a:pt x="44" y="32"/>
                    </a:cubicBezTo>
                    <a:cubicBezTo>
                      <a:pt x="43" y="31"/>
                      <a:pt x="41" y="32"/>
                      <a:pt x="39" y="31"/>
                    </a:cubicBezTo>
                    <a:cubicBezTo>
                      <a:pt x="37" y="30"/>
                      <a:pt x="36" y="28"/>
                      <a:pt x="35" y="26"/>
                    </a:cubicBezTo>
                    <a:cubicBezTo>
                      <a:pt x="34" y="24"/>
                      <a:pt x="34" y="22"/>
                      <a:pt x="32" y="21"/>
                    </a:cubicBezTo>
                    <a:cubicBezTo>
                      <a:pt x="31" y="20"/>
                      <a:pt x="27" y="19"/>
                      <a:pt x="27" y="17"/>
                    </a:cubicBezTo>
                    <a:cubicBezTo>
                      <a:pt x="27" y="16"/>
                      <a:pt x="27" y="15"/>
                      <a:pt x="27" y="15"/>
                    </a:cubicBezTo>
                    <a:cubicBezTo>
                      <a:pt x="28" y="13"/>
                      <a:pt x="28" y="13"/>
                      <a:pt x="28" y="12"/>
                    </a:cubicBezTo>
                    <a:cubicBezTo>
                      <a:pt x="27" y="9"/>
                      <a:pt x="30" y="10"/>
                      <a:pt x="30" y="9"/>
                    </a:cubicBezTo>
                    <a:cubicBezTo>
                      <a:pt x="31" y="8"/>
                      <a:pt x="32" y="8"/>
                      <a:pt x="32" y="8"/>
                    </a:cubicBezTo>
                    <a:cubicBezTo>
                      <a:pt x="34" y="8"/>
                      <a:pt x="34" y="9"/>
                      <a:pt x="34" y="10"/>
                    </a:cubicBezTo>
                    <a:cubicBezTo>
                      <a:pt x="35" y="10"/>
                      <a:pt x="36" y="10"/>
                      <a:pt x="37" y="10"/>
                    </a:cubicBezTo>
                    <a:cubicBezTo>
                      <a:pt x="37" y="9"/>
                      <a:pt x="36" y="10"/>
                      <a:pt x="37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5" name="Freeform 648">
                <a:extLst>
                  <a:ext uri="{FF2B5EF4-FFF2-40B4-BE49-F238E27FC236}">
                    <a16:creationId xmlns:a16="http://schemas.microsoft.com/office/drawing/2014/main" id="{B4D61104-5A9C-7B47-AFED-18BFB43433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30754" y="6685324"/>
                <a:ext cx="251592" cy="235731"/>
              </a:xfrm>
              <a:custGeom>
                <a:avLst/>
                <a:gdLst>
                  <a:gd name="T0" fmla="*/ 12 w 27"/>
                  <a:gd name="T1" fmla="*/ 10 h 25"/>
                  <a:gd name="T2" fmla="*/ 21 w 27"/>
                  <a:gd name="T3" fmla="*/ 9 h 25"/>
                  <a:gd name="T4" fmla="*/ 27 w 27"/>
                  <a:gd name="T5" fmla="*/ 11 h 25"/>
                  <a:gd name="T6" fmla="*/ 25 w 27"/>
                  <a:gd name="T7" fmla="*/ 4 h 25"/>
                  <a:gd name="T8" fmla="*/ 17 w 27"/>
                  <a:gd name="T9" fmla="*/ 3 h 25"/>
                  <a:gd name="T10" fmla="*/ 13 w 27"/>
                  <a:gd name="T11" fmla="*/ 0 h 25"/>
                  <a:gd name="T12" fmla="*/ 11 w 27"/>
                  <a:gd name="T13" fmla="*/ 2 h 25"/>
                  <a:gd name="T14" fmla="*/ 6 w 27"/>
                  <a:gd name="T15" fmla="*/ 7 h 25"/>
                  <a:gd name="T16" fmla="*/ 1 w 27"/>
                  <a:gd name="T17" fmla="*/ 7 h 25"/>
                  <a:gd name="T18" fmla="*/ 1 w 27"/>
                  <a:gd name="T19" fmla="*/ 11 h 25"/>
                  <a:gd name="T20" fmla="*/ 3 w 27"/>
                  <a:gd name="T21" fmla="*/ 10 h 25"/>
                  <a:gd name="T22" fmla="*/ 4 w 27"/>
                  <a:gd name="T23" fmla="*/ 13 h 25"/>
                  <a:gd name="T24" fmla="*/ 6 w 27"/>
                  <a:gd name="T25" fmla="*/ 10 h 25"/>
                  <a:gd name="T26" fmla="*/ 11 w 27"/>
                  <a:gd name="T27" fmla="*/ 17 h 25"/>
                  <a:gd name="T28" fmla="*/ 23 w 27"/>
                  <a:gd name="T29" fmla="*/ 25 h 25"/>
                  <a:gd name="T30" fmla="*/ 21 w 27"/>
                  <a:gd name="T31" fmla="*/ 22 h 25"/>
                  <a:gd name="T32" fmla="*/ 16 w 27"/>
                  <a:gd name="T33" fmla="*/ 19 h 25"/>
                  <a:gd name="T34" fmla="*/ 12 w 27"/>
                  <a:gd name="T35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" h="25">
                    <a:moveTo>
                      <a:pt x="12" y="10"/>
                    </a:moveTo>
                    <a:cubicBezTo>
                      <a:pt x="15" y="10"/>
                      <a:pt x="18" y="8"/>
                      <a:pt x="21" y="9"/>
                    </a:cubicBezTo>
                    <a:cubicBezTo>
                      <a:pt x="23" y="9"/>
                      <a:pt x="25" y="10"/>
                      <a:pt x="27" y="11"/>
                    </a:cubicBezTo>
                    <a:cubicBezTo>
                      <a:pt x="26" y="9"/>
                      <a:pt x="26" y="7"/>
                      <a:pt x="25" y="4"/>
                    </a:cubicBezTo>
                    <a:cubicBezTo>
                      <a:pt x="22" y="6"/>
                      <a:pt x="19" y="4"/>
                      <a:pt x="17" y="3"/>
                    </a:cubicBezTo>
                    <a:cubicBezTo>
                      <a:pt x="15" y="2"/>
                      <a:pt x="14" y="2"/>
                      <a:pt x="13" y="0"/>
                    </a:cubicBezTo>
                    <a:cubicBezTo>
                      <a:pt x="13" y="0"/>
                      <a:pt x="11" y="1"/>
                      <a:pt x="11" y="2"/>
                    </a:cubicBezTo>
                    <a:cubicBezTo>
                      <a:pt x="9" y="3"/>
                      <a:pt x="10" y="8"/>
                      <a:pt x="6" y="7"/>
                    </a:cubicBezTo>
                    <a:cubicBezTo>
                      <a:pt x="4" y="6"/>
                      <a:pt x="2" y="7"/>
                      <a:pt x="1" y="7"/>
                    </a:cubicBezTo>
                    <a:cubicBezTo>
                      <a:pt x="0" y="8"/>
                      <a:pt x="1" y="11"/>
                      <a:pt x="1" y="11"/>
                    </a:cubicBezTo>
                    <a:cubicBezTo>
                      <a:pt x="1" y="11"/>
                      <a:pt x="3" y="10"/>
                      <a:pt x="3" y="10"/>
                    </a:cubicBezTo>
                    <a:cubicBezTo>
                      <a:pt x="4" y="10"/>
                      <a:pt x="4" y="12"/>
                      <a:pt x="4" y="13"/>
                    </a:cubicBezTo>
                    <a:cubicBezTo>
                      <a:pt x="4" y="11"/>
                      <a:pt x="5" y="8"/>
                      <a:pt x="6" y="10"/>
                    </a:cubicBezTo>
                    <a:cubicBezTo>
                      <a:pt x="7" y="13"/>
                      <a:pt x="9" y="15"/>
                      <a:pt x="11" y="17"/>
                    </a:cubicBezTo>
                    <a:cubicBezTo>
                      <a:pt x="14" y="20"/>
                      <a:pt x="19" y="22"/>
                      <a:pt x="23" y="25"/>
                    </a:cubicBezTo>
                    <a:cubicBezTo>
                      <a:pt x="23" y="23"/>
                      <a:pt x="23" y="23"/>
                      <a:pt x="21" y="22"/>
                    </a:cubicBezTo>
                    <a:cubicBezTo>
                      <a:pt x="19" y="21"/>
                      <a:pt x="17" y="20"/>
                      <a:pt x="16" y="19"/>
                    </a:cubicBezTo>
                    <a:cubicBezTo>
                      <a:pt x="14" y="17"/>
                      <a:pt x="9" y="10"/>
                      <a:pt x="12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6" name="Freeform 649">
                <a:extLst>
                  <a:ext uri="{FF2B5EF4-FFF2-40B4-BE49-F238E27FC236}">
                    <a16:creationId xmlns:a16="http://schemas.microsoft.com/office/drawing/2014/main" id="{5EA73F82-D0DB-8948-AF0C-9681C7AAD2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70881" y="6414553"/>
                <a:ext cx="617834" cy="531986"/>
              </a:xfrm>
              <a:custGeom>
                <a:avLst/>
                <a:gdLst>
                  <a:gd name="T0" fmla="*/ 59 w 66"/>
                  <a:gd name="T1" fmla="*/ 31 h 57"/>
                  <a:gd name="T2" fmla="*/ 56 w 66"/>
                  <a:gd name="T3" fmla="*/ 30 h 57"/>
                  <a:gd name="T4" fmla="*/ 60 w 66"/>
                  <a:gd name="T5" fmla="*/ 24 h 57"/>
                  <a:gd name="T6" fmla="*/ 63 w 66"/>
                  <a:gd name="T7" fmla="*/ 23 h 57"/>
                  <a:gd name="T8" fmla="*/ 65 w 66"/>
                  <a:gd name="T9" fmla="*/ 15 h 57"/>
                  <a:gd name="T10" fmla="*/ 60 w 66"/>
                  <a:gd name="T11" fmla="*/ 13 h 57"/>
                  <a:gd name="T12" fmla="*/ 57 w 66"/>
                  <a:gd name="T13" fmla="*/ 11 h 57"/>
                  <a:gd name="T14" fmla="*/ 55 w 66"/>
                  <a:gd name="T15" fmla="*/ 11 h 57"/>
                  <a:gd name="T16" fmla="*/ 48 w 66"/>
                  <a:gd name="T17" fmla="*/ 7 h 57"/>
                  <a:gd name="T18" fmla="*/ 43 w 66"/>
                  <a:gd name="T19" fmla="*/ 5 h 57"/>
                  <a:gd name="T20" fmla="*/ 38 w 66"/>
                  <a:gd name="T21" fmla="*/ 1 h 57"/>
                  <a:gd name="T22" fmla="*/ 34 w 66"/>
                  <a:gd name="T23" fmla="*/ 1 h 57"/>
                  <a:gd name="T24" fmla="*/ 33 w 66"/>
                  <a:gd name="T25" fmla="*/ 5 h 57"/>
                  <a:gd name="T26" fmla="*/ 30 w 66"/>
                  <a:gd name="T27" fmla="*/ 8 h 57"/>
                  <a:gd name="T28" fmla="*/ 26 w 66"/>
                  <a:gd name="T29" fmla="*/ 10 h 57"/>
                  <a:gd name="T30" fmla="*/ 24 w 66"/>
                  <a:gd name="T31" fmla="*/ 12 h 57"/>
                  <a:gd name="T32" fmla="*/ 20 w 66"/>
                  <a:gd name="T33" fmla="*/ 11 h 57"/>
                  <a:gd name="T34" fmla="*/ 16 w 66"/>
                  <a:gd name="T35" fmla="*/ 10 h 57"/>
                  <a:gd name="T36" fmla="*/ 16 w 66"/>
                  <a:gd name="T37" fmla="*/ 16 h 57"/>
                  <a:gd name="T38" fmla="*/ 9 w 66"/>
                  <a:gd name="T39" fmla="*/ 15 h 57"/>
                  <a:gd name="T40" fmla="*/ 1 w 66"/>
                  <a:gd name="T41" fmla="*/ 17 h 57"/>
                  <a:gd name="T42" fmla="*/ 2 w 66"/>
                  <a:gd name="T43" fmla="*/ 19 h 57"/>
                  <a:gd name="T44" fmla="*/ 4 w 66"/>
                  <a:gd name="T45" fmla="*/ 21 h 57"/>
                  <a:gd name="T46" fmla="*/ 15 w 66"/>
                  <a:gd name="T47" fmla="*/ 25 h 57"/>
                  <a:gd name="T48" fmla="*/ 14 w 66"/>
                  <a:gd name="T49" fmla="*/ 28 h 57"/>
                  <a:gd name="T50" fmla="*/ 19 w 66"/>
                  <a:gd name="T51" fmla="*/ 31 h 57"/>
                  <a:gd name="T52" fmla="*/ 20 w 66"/>
                  <a:gd name="T53" fmla="*/ 35 h 57"/>
                  <a:gd name="T54" fmla="*/ 22 w 66"/>
                  <a:gd name="T55" fmla="*/ 38 h 57"/>
                  <a:gd name="T56" fmla="*/ 19 w 66"/>
                  <a:gd name="T57" fmla="*/ 36 h 57"/>
                  <a:gd name="T58" fmla="*/ 16 w 66"/>
                  <a:gd name="T59" fmla="*/ 49 h 57"/>
                  <a:gd name="T60" fmla="*/ 27 w 66"/>
                  <a:gd name="T61" fmla="*/ 53 h 57"/>
                  <a:gd name="T62" fmla="*/ 30 w 66"/>
                  <a:gd name="T63" fmla="*/ 53 h 57"/>
                  <a:gd name="T64" fmla="*/ 33 w 66"/>
                  <a:gd name="T65" fmla="*/ 55 h 57"/>
                  <a:gd name="T66" fmla="*/ 40 w 66"/>
                  <a:gd name="T67" fmla="*/ 54 h 57"/>
                  <a:gd name="T68" fmla="*/ 47 w 66"/>
                  <a:gd name="T69" fmla="*/ 48 h 57"/>
                  <a:gd name="T70" fmla="*/ 57 w 66"/>
                  <a:gd name="T71" fmla="*/ 50 h 57"/>
                  <a:gd name="T72" fmla="*/ 62 w 66"/>
                  <a:gd name="T73" fmla="*/ 47 h 57"/>
                  <a:gd name="T74" fmla="*/ 62 w 66"/>
                  <a:gd name="T75" fmla="*/ 45 h 57"/>
                  <a:gd name="T76" fmla="*/ 59 w 66"/>
                  <a:gd name="T77" fmla="*/ 38 h 57"/>
                  <a:gd name="T78" fmla="*/ 59 w 66"/>
                  <a:gd name="T79" fmla="*/ 34 h 57"/>
                  <a:gd name="T80" fmla="*/ 59 w 66"/>
                  <a:gd name="T81" fmla="*/ 31 h 57"/>
                  <a:gd name="T82" fmla="*/ 59 w 66"/>
                  <a:gd name="T83" fmla="*/ 3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6" h="57">
                    <a:moveTo>
                      <a:pt x="59" y="31"/>
                    </a:moveTo>
                    <a:cubicBezTo>
                      <a:pt x="58" y="29"/>
                      <a:pt x="55" y="33"/>
                      <a:pt x="56" y="30"/>
                    </a:cubicBezTo>
                    <a:cubicBezTo>
                      <a:pt x="56" y="29"/>
                      <a:pt x="59" y="24"/>
                      <a:pt x="60" y="24"/>
                    </a:cubicBezTo>
                    <a:cubicBezTo>
                      <a:pt x="61" y="23"/>
                      <a:pt x="62" y="25"/>
                      <a:pt x="63" y="23"/>
                    </a:cubicBezTo>
                    <a:cubicBezTo>
                      <a:pt x="64" y="20"/>
                      <a:pt x="63" y="18"/>
                      <a:pt x="65" y="15"/>
                    </a:cubicBezTo>
                    <a:cubicBezTo>
                      <a:pt x="66" y="13"/>
                      <a:pt x="61" y="13"/>
                      <a:pt x="60" y="13"/>
                    </a:cubicBezTo>
                    <a:cubicBezTo>
                      <a:pt x="58" y="13"/>
                      <a:pt x="57" y="12"/>
                      <a:pt x="57" y="11"/>
                    </a:cubicBezTo>
                    <a:cubicBezTo>
                      <a:pt x="56" y="11"/>
                      <a:pt x="55" y="11"/>
                      <a:pt x="55" y="11"/>
                    </a:cubicBezTo>
                    <a:cubicBezTo>
                      <a:pt x="53" y="11"/>
                      <a:pt x="48" y="9"/>
                      <a:pt x="48" y="7"/>
                    </a:cubicBezTo>
                    <a:cubicBezTo>
                      <a:pt x="47" y="10"/>
                      <a:pt x="44" y="5"/>
                      <a:pt x="43" y="5"/>
                    </a:cubicBezTo>
                    <a:cubicBezTo>
                      <a:pt x="41" y="4"/>
                      <a:pt x="39" y="3"/>
                      <a:pt x="38" y="1"/>
                    </a:cubicBezTo>
                    <a:cubicBezTo>
                      <a:pt x="37" y="0"/>
                      <a:pt x="35" y="0"/>
                      <a:pt x="34" y="1"/>
                    </a:cubicBezTo>
                    <a:cubicBezTo>
                      <a:pt x="33" y="2"/>
                      <a:pt x="32" y="4"/>
                      <a:pt x="33" y="5"/>
                    </a:cubicBezTo>
                    <a:cubicBezTo>
                      <a:pt x="33" y="6"/>
                      <a:pt x="31" y="7"/>
                      <a:pt x="30" y="8"/>
                    </a:cubicBezTo>
                    <a:cubicBezTo>
                      <a:pt x="29" y="8"/>
                      <a:pt x="27" y="8"/>
                      <a:pt x="26" y="10"/>
                    </a:cubicBezTo>
                    <a:cubicBezTo>
                      <a:pt x="26" y="11"/>
                      <a:pt x="25" y="12"/>
                      <a:pt x="24" y="12"/>
                    </a:cubicBezTo>
                    <a:cubicBezTo>
                      <a:pt x="22" y="12"/>
                      <a:pt x="21" y="12"/>
                      <a:pt x="20" y="11"/>
                    </a:cubicBezTo>
                    <a:cubicBezTo>
                      <a:pt x="18" y="11"/>
                      <a:pt x="18" y="10"/>
                      <a:pt x="16" y="10"/>
                    </a:cubicBezTo>
                    <a:cubicBezTo>
                      <a:pt x="14" y="9"/>
                      <a:pt x="20" y="16"/>
                      <a:pt x="16" y="16"/>
                    </a:cubicBezTo>
                    <a:cubicBezTo>
                      <a:pt x="13" y="16"/>
                      <a:pt x="11" y="17"/>
                      <a:pt x="9" y="15"/>
                    </a:cubicBezTo>
                    <a:cubicBezTo>
                      <a:pt x="8" y="14"/>
                      <a:pt x="1" y="16"/>
                      <a:pt x="1" y="17"/>
                    </a:cubicBezTo>
                    <a:cubicBezTo>
                      <a:pt x="1" y="18"/>
                      <a:pt x="4" y="18"/>
                      <a:pt x="2" y="19"/>
                    </a:cubicBezTo>
                    <a:cubicBezTo>
                      <a:pt x="0" y="20"/>
                      <a:pt x="3" y="21"/>
                      <a:pt x="4" y="21"/>
                    </a:cubicBezTo>
                    <a:cubicBezTo>
                      <a:pt x="6" y="22"/>
                      <a:pt x="15" y="23"/>
                      <a:pt x="15" y="25"/>
                    </a:cubicBezTo>
                    <a:cubicBezTo>
                      <a:pt x="15" y="26"/>
                      <a:pt x="13" y="26"/>
                      <a:pt x="14" y="28"/>
                    </a:cubicBezTo>
                    <a:cubicBezTo>
                      <a:pt x="16" y="30"/>
                      <a:pt x="17" y="30"/>
                      <a:pt x="19" y="31"/>
                    </a:cubicBezTo>
                    <a:cubicBezTo>
                      <a:pt x="21" y="32"/>
                      <a:pt x="18" y="34"/>
                      <a:pt x="20" y="35"/>
                    </a:cubicBezTo>
                    <a:cubicBezTo>
                      <a:pt x="20" y="35"/>
                      <a:pt x="22" y="38"/>
                      <a:pt x="22" y="38"/>
                    </a:cubicBezTo>
                    <a:cubicBezTo>
                      <a:pt x="21" y="39"/>
                      <a:pt x="20" y="36"/>
                      <a:pt x="19" y="36"/>
                    </a:cubicBezTo>
                    <a:cubicBezTo>
                      <a:pt x="18" y="36"/>
                      <a:pt x="19" y="48"/>
                      <a:pt x="16" y="49"/>
                    </a:cubicBezTo>
                    <a:cubicBezTo>
                      <a:pt x="19" y="51"/>
                      <a:pt x="23" y="54"/>
                      <a:pt x="27" y="53"/>
                    </a:cubicBezTo>
                    <a:cubicBezTo>
                      <a:pt x="28" y="53"/>
                      <a:pt x="29" y="52"/>
                      <a:pt x="30" y="53"/>
                    </a:cubicBezTo>
                    <a:cubicBezTo>
                      <a:pt x="31" y="53"/>
                      <a:pt x="32" y="54"/>
                      <a:pt x="33" y="55"/>
                    </a:cubicBezTo>
                    <a:cubicBezTo>
                      <a:pt x="35" y="56"/>
                      <a:pt x="41" y="57"/>
                      <a:pt x="40" y="54"/>
                    </a:cubicBezTo>
                    <a:cubicBezTo>
                      <a:pt x="39" y="49"/>
                      <a:pt x="44" y="47"/>
                      <a:pt x="47" y="48"/>
                    </a:cubicBezTo>
                    <a:cubicBezTo>
                      <a:pt x="51" y="49"/>
                      <a:pt x="53" y="52"/>
                      <a:pt x="57" y="50"/>
                    </a:cubicBezTo>
                    <a:cubicBezTo>
                      <a:pt x="59" y="49"/>
                      <a:pt x="60" y="48"/>
                      <a:pt x="62" y="47"/>
                    </a:cubicBezTo>
                    <a:cubicBezTo>
                      <a:pt x="62" y="47"/>
                      <a:pt x="64" y="45"/>
                      <a:pt x="62" y="45"/>
                    </a:cubicBezTo>
                    <a:cubicBezTo>
                      <a:pt x="60" y="44"/>
                      <a:pt x="58" y="40"/>
                      <a:pt x="59" y="38"/>
                    </a:cubicBezTo>
                    <a:cubicBezTo>
                      <a:pt x="61" y="36"/>
                      <a:pt x="60" y="36"/>
                      <a:pt x="59" y="34"/>
                    </a:cubicBezTo>
                    <a:cubicBezTo>
                      <a:pt x="59" y="33"/>
                      <a:pt x="59" y="32"/>
                      <a:pt x="59" y="31"/>
                    </a:cubicBezTo>
                    <a:cubicBezTo>
                      <a:pt x="58" y="30"/>
                      <a:pt x="59" y="32"/>
                      <a:pt x="59" y="3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7" name="Freeform 650">
                <a:extLst>
                  <a:ext uri="{FF2B5EF4-FFF2-40B4-BE49-F238E27FC236}">
                    <a16:creationId xmlns:a16="http://schemas.microsoft.com/office/drawing/2014/main" id="{46671093-3738-C945-ACB1-4AC0AEC40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83619" y="6621615"/>
                <a:ext cx="207005" cy="140163"/>
              </a:xfrm>
              <a:custGeom>
                <a:avLst/>
                <a:gdLst>
                  <a:gd name="T0" fmla="*/ 17 w 22"/>
                  <a:gd name="T1" fmla="*/ 1 h 15"/>
                  <a:gd name="T2" fmla="*/ 9 w 22"/>
                  <a:gd name="T3" fmla="*/ 1 h 15"/>
                  <a:gd name="T4" fmla="*/ 8 w 22"/>
                  <a:gd name="T5" fmla="*/ 2 h 15"/>
                  <a:gd name="T6" fmla="*/ 5 w 22"/>
                  <a:gd name="T7" fmla="*/ 2 h 15"/>
                  <a:gd name="T8" fmla="*/ 3 w 22"/>
                  <a:gd name="T9" fmla="*/ 5 h 15"/>
                  <a:gd name="T10" fmla="*/ 1 w 22"/>
                  <a:gd name="T11" fmla="*/ 9 h 15"/>
                  <a:gd name="T12" fmla="*/ 4 w 22"/>
                  <a:gd name="T13" fmla="*/ 10 h 15"/>
                  <a:gd name="T14" fmla="*/ 7 w 22"/>
                  <a:gd name="T15" fmla="*/ 11 h 15"/>
                  <a:gd name="T16" fmla="*/ 11 w 22"/>
                  <a:gd name="T17" fmla="*/ 10 h 15"/>
                  <a:gd name="T18" fmla="*/ 13 w 22"/>
                  <a:gd name="T19" fmla="*/ 10 h 15"/>
                  <a:gd name="T20" fmla="*/ 16 w 22"/>
                  <a:gd name="T21" fmla="*/ 8 h 15"/>
                  <a:gd name="T22" fmla="*/ 18 w 22"/>
                  <a:gd name="T23" fmla="*/ 9 h 15"/>
                  <a:gd name="T24" fmla="*/ 21 w 22"/>
                  <a:gd name="T25" fmla="*/ 8 h 15"/>
                  <a:gd name="T26" fmla="*/ 22 w 22"/>
                  <a:gd name="T27" fmla="*/ 5 h 15"/>
                  <a:gd name="T28" fmla="*/ 18 w 22"/>
                  <a:gd name="T29" fmla="*/ 4 h 15"/>
                  <a:gd name="T30" fmla="*/ 17 w 22"/>
                  <a:gd name="T31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15">
                    <a:moveTo>
                      <a:pt x="17" y="1"/>
                    </a:moveTo>
                    <a:cubicBezTo>
                      <a:pt x="14" y="0"/>
                      <a:pt x="12" y="1"/>
                      <a:pt x="9" y="1"/>
                    </a:cubicBezTo>
                    <a:cubicBezTo>
                      <a:pt x="7" y="1"/>
                      <a:pt x="9" y="1"/>
                      <a:pt x="8" y="2"/>
                    </a:cubicBezTo>
                    <a:cubicBezTo>
                      <a:pt x="7" y="2"/>
                      <a:pt x="5" y="2"/>
                      <a:pt x="5" y="2"/>
                    </a:cubicBezTo>
                    <a:cubicBezTo>
                      <a:pt x="4" y="2"/>
                      <a:pt x="3" y="5"/>
                      <a:pt x="3" y="5"/>
                    </a:cubicBezTo>
                    <a:cubicBezTo>
                      <a:pt x="2" y="6"/>
                      <a:pt x="0" y="10"/>
                      <a:pt x="1" y="9"/>
                    </a:cubicBezTo>
                    <a:cubicBezTo>
                      <a:pt x="3" y="9"/>
                      <a:pt x="3" y="8"/>
                      <a:pt x="4" y="10"/>
                    </a:cubicBezTo>
                    <a:cubicBezTo>
                      <a:pt x="4" y="12"/>
                      <a:pt x="5" y="11"/>
                      <a:pt x="7" y="11"/>
                    </a:cubicBezTo>
                    <a:cubicBezTo>
                      <a:pt x="8" y="11"/>
                      <a:pt x="10" y="11"/>
                      <a:pt x="11" y="10"/>
                    </a:cubicBezTo>
                    <a:cubicBezTo>
                      <a:pt x="12" y="8"/>
                      <a:pt x="13" y="9"/>
                      <a:pt x="13" y="10"/>
                    </a:cubicBezTo>
                    <a:cubicBezTo>
                      <a:pt x="16" y="15"/>
                      <a:pt x="15" y="8"/>
                      <a:pt x="16" y="8"/>
                    </a:cubicBezTo>
                    <a:cubicBezTo>
                      <a:pt x="17" y="8"/>
                      <a:pt x="17" y="9"/>
                      <a:pt x="18" y="9"/>
                    </a:cubicBezTo>
                    <a:cubicBezTo>
                      <a:pt x="19" y="9"/>
                      <a:pt x="20" y="9"/>
                      <a:pt x="21" y="8"/>
                    </a:cubicBezTo>
                    <a:cubicBezTo>
                      <a:pt x="22" y="7"/>
                      <a:pt x="22" y="7"/>
                      <a:pt x="22" y="5"/>
                    </a:cubicBezTo>
                    <a:cubicBezTo>
                      <a:pt x="22" y="5"/>
                      <a:pt x="19" y="4"/>
                      <a:pt x="18" y="4"/>
                    </a:cubicBezTo>
                    <a:cubicBezTo>
                      <a:pt x="17" y="3"/>
                      <a:pt x="17" y="2"/>
                      <a:pt x="17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8" name="Freeform 651">
                <a:extLst>
                  <a:ext uri="{FF2B5EF4-FFF2-40B4-BE49-F238E27FC236}">
                    <a16:creationId xmlns:a16="http://schemas.microsoft.com/office/drawing/2014/main" id="{BE1838CB-F6E6-B14B-A218-5382F0591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08462" y="6395439"/>
                <a:ext cx="194267" cy="121050"/>
              </a:xfrm>
              <a:custGeom>
                <a:avLst/>
                <a:gdLst>
                  <a:gd name="T0" fmla="*/ 19 w 21"/>
                  <a:gd name="T1" fmla="*/ 9 h 13"/>
                  <a:gd name="T2" fmla="*/ 20 w 21"/>
                  <a:gd name="T3" fmla="*/ 6 h 13"/>
                  <a:gd name="T4" fmla="*/ 18 w 21"/>
                  <a:gd name="T5" fmla="*/ 3 h 13"/>
                  <a:gd name="T6" fmla="*/ 13 w 21"/>
                  <a:gd name="T7" fmla="*/ 0 h 13"/>
                  <a:gd name="T8" fmla="*/ 8 w 21"/>
                  <a:gd name="T9" fmla="*/ 1 h 13"/>
                  <a:gd name="T10" fmla="*/ 3 w 21"/>
                  <a:gd name="T11" fmla="*/ 1 h 13"/>
                  <a:gd name="T12" fmla="*/ 5 w 21"/>
                  <a:gd name="T13" fmla="*/ 6 h 13"/>
                  <a:gd name="T14" fmla="*/ 10 w 21"/>
                  <a:gd name="T15" fmla="*/ 9 h 13"/>
                  <a:gd name="T16" fmla="*/ 12 w 21"/>
                  <a:gd name="T17" fmla="*/ 9 h 13"/>
                  <a:gd name="T18" fmla="*/ 18 w 21"/>
                  <a:gd name="T19" fmla="*/ 13 h 13"/>
                  <a:gd name="T20" fmla="*/ 19 w 21"/>
                  <a:gd name="T21" fmla="*/ 9 h 13"/>
                  <a:gd name="T22" fmla="*/ 19 w 21"/>
                  <a:gd name="T23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13">
                    <a:moveTo>
                      <a:pt x="19" y="9"/>
                    </a:moveTo>
                    <a:cubicBezTo>
                      <a:pt x="18" y="9"/>
                      <a:pt x="21" y="7"/>
                      <a:pt x="20" y="6"/>
                    </a:cubicBezTo>
                    <a:cubicBezTo>
                      <a:pt x="20" y="5"/>
                      <a:pt x="19" y="3"/>
                      <a:pt x="18" y="3"/>
                    </a:cubicBezTo>
                    <a:cubicBezTo>
                      <a:pt x="17" y="2"/>
                      <a:pt x="15" y="0"/>
                      <a:pt x="13" y="0"/>
                    </a:cubicBezTo>
                    <a:cubicBezTo>
                      <a:pt x="11" y="0"/>
                      <a:pt x="10" y="1"/>
                      <a:pt x="8" y="1"/>
                    </a:cubicBezTo>
                    <a:cubicBezTo>
                      <a:pt x="6" y="1"/>
                      <a:pt x="5" y="0"/>
                      <a:pt x="3" y="1"/>
                    </a:cubicBezTo>
                    <a:cubicBezTo>
                      <a:pt x="0" y="3"/>
                      <a:pt x="3" y="5"/>
                      <a:pt x="5" y="6"/>
                    </a:cubicBezTo>
                    <a:cubicBezTo>
                      <a:pt x="7" y="7"/>
                      <a:pt x="8" y="7"/>
                      <a:pt x="10" y="9"/>
                    </a:cubicBezTo>
                    <a:cubicBezTo>
                      <a:pt x="10" y="10"/>
                      <a:pt x="12" y="10"/>
                      <a:pt x="12" y="9"/>
                    </a:cubicBezTo>
                    <a:cubicBezTo>
                      <a:pt x="12" y="10"/>
                      <a:pt x="17" y="13"/>
                      <a:pt x="18" y="13"/>
                    </a:cubicBezTo>
                    <a:cubicBezTo>
                      <a:pt x="18" y="11"/>
                      <a:pt x="18" y="10"/>
                      <a:pt x="19" y="9"/>
                    </a:cubicBezTo>
                    <a:cubicBezTo>
                      <a:pt x="19" y="9"/>
                      <a:pt x="17" y="10"/>
                      <a:pt x="19" y="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9" name="Freeform 652">
                <a:extLst>
                  <a:ext uri="{FF2B5EF4-FFF2-40B4-BE49-F238E27FC236}">
                    <a16:creationId xmlns:a16="http://schemas.microsoft.com/office/drawing/2014/main" id="{75CD03B0-B412-144F-9689-2DC8D3D0D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7698" y="6481449"/>
                <a:ext cx="35033" cy="35042"/>
              </a:xfrm>
              <a:custGeom>
                <a:avLst/>
                <a:gdLst>
                  <a:gd name="T0" fmla="*/ 2 w 4"/>
                  <a:gd name="T1" fmla="*/ 0 h 4"/>
                  <a:gd name="T2" fmla="*/ 1 w 4"/>
                  <a:gd name="T3" fmla="*/ 3 h 4"/>
                  <a:gd name="T4" fmla="*/ 4 w 4"/>
                  <a:gd name="T5" fmla="*/ 4 h 4"/>
                  <a:gd name="T6" fmla="*/ 2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0"/>
                      <a:pt x="1" y="2"/>
                      <a:pt x="1" y="3"/>
                    </a:cubicBezTo>
                    <a:cubicBezTo>
                      <a:pt x="1" y="4"/>
                      <a:pt x="3" y="4"/>
                      <a:pt x="4" y="4"/>
                    </a:cubicBezTo>
                    <a:cubicBezTo>
                      <a:pt x="4" y="2"/>
                      <a:pt x="4" y="1"/>
                      <a:pt x="2" y="0"/>
                    </a:cubicBezTo>
                    <a:cubicBezTo>
                      <a:pt x="0" y="1"/>
                      <a:pt x="3" y="1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0" name="Freeform 653">
                <a:extLst>
                  <a:ext uri="{FF2B5EF4-FFF2-40B4-BE49-F238E27FC236}">
                    <a16:creationId xmlns:a16="http://schemas.microsoft.com/office/drawing/2014/main" id="{54992B07-FE8E-5444-B65F-83D055A3E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53049" y="6264832"/>
                <a:ext cx="187902" cy="168837"/>
              </a:xfrm>
              <a:custGeom>
                <a:avLst/>
                <a:gdLst>
                  <a:gd name="T0" fmla="*/ 5 w 20"/>
                  <a:gd name="T1" fmla="*/ 14 h 18"/>
                  <a:gd name="T2" fmla="*/ 14 w 20"/>
                  <a:gd name="T3" fmla="*/ 18 h 18"/>
                  <a:gd name="T4" fmla="*/ 14 w 20"/>
                  <a:gd name="T5" fmla="*/ 13 h 18"/>
                  <a:gd name="T6" fmla="*/ 17 w 20"/>
                  <a:gd name="T7" fmla="*/ 11 h 18"/>
                  <a:gd name="T8" fmla="*/ 18 w 20"/>
                  <a:gd name="T9" fmla="*/ 6 h 18"/>
                  <a:gd name="T10" fmla="*/ 20 w 20"/>
                  <a:gd name="T11" fmla="*/ 5 h 18"/>
                  <a:gd name="T12" fmla="*/ 19 w 20"/>
                  <a:gd name="T13" fmla="*/ 0 h 18"/>
                  <a:gd name="T14" fmla="*/ 15 w 20"/>
                  <a:gd name="T15" fmla="*/ 1 h 18"/>
                  <a:gd name="T16" fmla="*/ 10 w 20"/>
                  <a:gd name="T17" fmla="*/ 3 h 18"/>
                  <a:gd name="T18" fmla="*/ 12 w 20"/>
                  <a:gd name="T19" fmla="*/ 6 h 18"/>
                  <a:gd name="T20" fmla="*/ 10 w 20"/>
                  <a:gd name="T21" fmla="*/ 4 h 18"/>
                  <a:gd name="T22" fmla="*/ 7 w 20"/>
                  <a:gd name="T23" fmla="*/ 6 h 18"/>
                  <a:gd name="T24" fmla="*/ 5 w 20"/>
                  <a:gd name="T25" fmla="*/ 8 h 18"/>
                  <a:gd name="T26" fmla="*/ 5 w 20"/>
                  <a:gd name="T27" fmla="*/ 12 h 18"/>
                  <a:gd name="T28" fmla="*/ 3 w 20"/>
                  <a:gd name="T29" fmla="*/ 12 h 18"/>
                  <a:gd name="T30" fmla="*/ 4 w 20"/>
                  <a:gd name="T31" fmla="*/ 12 h 18"/>
                  <a:gd name="T32" fmla="*/ 3 w 20"/>
                  <a:gd name="T33" fmla="*/ 12 h 18"/>
                  <a:gd name="T34" fmla="*/ 4 w 20"/>
                  <a:gd name="T35" fmla="*/ 14 h 18"/>
                  <a:gd name="T36" fmla="*/ 2 w 20"/>
                  <a:gd name="T37" fmla="*/ 13 h 18"/>
                  <a:gd name="T38" fmla="*/ 3 w 20"/>
                  <a:gd name="T39" fmla="*/ 14 h 18"/>
                  <a:gd name="T40" fmla="*/ 1 w 20"/>
                  <a:gd name="T41" fmla="*/ 14 h 18"/>
                  <a:gd name="T42" fmla="*/ 2 w 20"/>
                  <a:gd name="T43" fmla="*/ 15 h 18"/>
                  <a:gd name="T44" fmla="*/ 0 w 20"/>
                  <a:gd name="T45" fmla="*/ 15 h 18"/>
                  <a:gd name="T46" fmla="*/ 5 w 20"/>
                  <a:gd name="T47" fmla="*/ 14 h 18"/>
                  <a:gd name="T48" fmla="*/ 5 w 20"/>
                  <a:gd name="T49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" h="18">
                    <a:moveTo>
                      <a:pt x="5" y="14"/>
                    </a:moveTo>
                    <a:cubicBezTo>
                      <a:pt x="7" y="12"/>
                      <a:pt x="13" y="16"/>
                      <a:pt x="14" y="18"/>
                    </a:cubicBezTo>
                    <a:cubicBezTo>
                      <a:pt x="15" y="16"/>
                      <a:pt x="15" y="14"/>
                      <a:pt x="14" y="13"/>
                    </a:cubicBezTo>
                    <a:cubicBezTo>
                      <a:pt x="13" y="9"/>
                      <a:pt x="15" y="11"/>
                      <a:pt x="17" y="11"/>
                    </a:cubicBezTo>
                    <a:cubicBezTo>
                      <a:pt x="19" y="10"/>
                      <a:pt x="19" y="8"/>
                      <a:pt x="18" y="6"/>
                    </a:cubicBezTo>
                    <a:cubicBezTo>
                      <a:pt x="18" y="6"/>
                      <a:pt x="20" y="5"/>
                      <a:pt x="20" y="5"/>
                    </a:cubicBezTo>
                    <a:cubicBezTo>
                      <a:pt x="20" y="3"/>
                      <a:pt x="20" y="2"/>
                      <a:pt x="19" y="0"/>
                    </a:cubicBezTo>
                    <a:cubicBezTo>
                      <a:pt x="19" y="0"/>
                      <a:pt x="15" y="1"/>
                      <a:pt x="15" y="1"/>
                    </a:cubicBezTo>
                    <a:cubicBezTo>
                      <a:pt x="13" y="1"/>
                      <a:pt x="12" y="1"/>
                      <a:pt x="10" y="3"/>
                    </a:cubicBezTo>
                    <a:cubicBezTo>
                      <a:pt x="10" y="3"/>
                      <a:pt x="13" y="5"/>
                      <a:pt x="12" y="6"/>
                    </a:cubicBezTo>
                    <a:cubicBezTo>
                      <a:pt x="10" y="8"/>
                      <a:pt x="9" y="4"/>
                      <a:pt x="10" y="4"/>
                    </a:cubicBezTo>
                    <a:cubicBezTo>
                      <a:pt x="10" y="4"/>
                      <a:pt x="7" y="5"/>
                      <a:pt x="7" y="6"/>
                    </a:cubicBezTo>
                    <a:cubicBezTo>
                      <a:pt x="7" y="7"/>
                      <a:pt x="6" y="7"/>
                      <a:pt x="5" y="8"/>
                    </a:cubicBezTo>
                    <a:cubicBezTo>
                      <a:pt x="5" y="9"/>
                      <a:pt x="3" y="12"/>
                      <a:pt x="5" y="12"/>
                    </a:cubicBezTo>
                    <a:cubicBezTo>
                      <a:pt x="5" y="12"/>
                      <a:pt x="4" y="12"/>
                      <a:pt x="3" y="12"/>
                    </a:cubicBezTo>
                    <a:cubicBezTo>
                      <a:pt x="3" y="12"/>
                      <a:pt x="4" y="12"/>
                      <a:pt x="4" y="12"/>
                    </a:cubicBezTo>
                    <a:cubicBezTo>
                      <a:pt x="4" y="12"/>
                      <a:pt x="3" y="12"/>
                      <a:pt x="3" y="12"/>
                    </a:cubicBezTo>
                    <a:cubicBezTo>
                      <a:pt x="2" y="13"/>
                      <a:pt x="4" y="14"/>
                      <a:pt x="4" y="14"/>
                    </a:cubicBezTo>
                    <a:cubicBezTo>
                      <a:pt x="4" y="13"/>
                      <a:pt x="2" y="13"/>
                      <a:pt x="2" y="13"/>
                    </a:cubicBezTo>
                    <a:cubicBezTo>
                      <a:pt x="2" y="13"/>
                      <a:pt x="3" y="14"/>
                      <a:pt x="3" y="14"/>
                    </a:cubicBezTo>
                    <a:cubicBezTo>
                      <a:pt x="3" y="14"/>
                      <a:pt x="2" y="13"/>
                      <a:pt x="1" y="14"/>
                    </a:cubicBezTo>
                    <a:cubicBezTo>
                      <a:pt x="1" y="14"/>
                      <a:pt x="2" y="15"/>
                      <a:pt x="2" y="15"/>
                    </a:cubicBezTo>
                    <a:cubicBezTo>
                      <a:pt x="2" y="14"/>
                      <a:pt x="1" y="14"/>
                      <a:pt x="0" y="15"/>
                    </a:cubicBezTo>
                    <a:cubicBezTo>
                      <a:pt x="1" y="15"/>
                      <a:pt x="4" y="16"/>
                      <a:pt x="5" y="14"/>
                    </a:cubicBezTo>
                    <a:cubicBezTo>
                      <a:pt x="5" y="14"/>
                      <a:pt x="5" y="15"/>
                      <a:pt x="5" y="1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1" name="Freeform 654">
                <a:extLst>
                  <a:ext uri="{FF2B5EF4-FFF2-40B4-BE49-F238E27FC236}">
                    <a16:creationId xmlns:a16="http://schemas.microsoft.com/office/drawing/2014/main" id="{17D08DC9-C7CA-894C-AF84-4F51EF6FD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79161" y="5984503"/>
                <a:ext cx="140127" cy="207060"/>
              </a:xfrm>
              <a:custGeom>
                <a:avLst/>
                <a:gdLst>
                  <a:gd name="T0" fmla="*/ 10 w 15"/>
                  <a:gd name="T1" fmla="*/ 21 h 22"/>
                  <a:gd name="T2" fmla="*/ 8 w 15"/>
                  <a:gd name="T3" fmla="*/ 17 h 22"/>
                  <a:gd name="T4" fmla="*/ 11 w 15"/>
                  <a:gd name="T5" fmla="*/ 12 h 22"/>
                  <a:gd name="T6" fmla="*/ 11 w 15"/>
                  <a:gd name="T7" fmla="*/ 13 h 22"/>
                  <a:gd name="T8" fmla="*/ 15 w 15"/>
                  <a:gd name="T9" fmla="*/ 10 h 22"/>
                  <a:gd name="T10" fmla="*/ 11 w 15"/>
                  <a:gd name="T11" fmla="*/ 7 h 22"/>
                  <a:gd name="T12" fmla="*/ 10 w 15"/>
                  <a:gd name="T13" fmla="*/ 5 h 22"/>
                  <a:gd name="T14" fmla="*/ 12 w 15"/>
                  <a:gd name="T15" fmla="*/ 4 h 22"/>
                  <a:gd name="T16" fmla="*/ 12 w 15"/>
                  <a:gd name="T17" fmla="*/ 1 h 22"/>
                  <a:gd name="T18" fmla="*/ 11 w 15"/>
                  <a:gd name="T19" fmla="*/ 1 h 22"/>
                  <a:gd name="T20" fmla="*/ 7 w 15"/>
                  <a:gd name="T21" fmla="*/ 4 h 22"/>
                  <a:gd name="T22" fmla="*/ 2 w 15"/>
                  <a:gd name="T23" fmla="*/ 5 h 22"/>
                  <a:gd name="T24" fmla="*/ 4 w 15"/>
                  <a:gd name="T25" fmla="*/ 6 h 22"/>
                  <a:gd name="T26" fmla="*/ 6 w 15"/>
                  <a:gd name="T27" fmla="*/ 8 h 22"/>
                  <a:gd name="T28" fmla="*/ 4 w 15"/>
                  <a:gd name="T29" fmla="*/ 8 h 22"/>
                  <a:gd name="T30" fmla="*/ 2 w 15"/>
                  <a:gd name="T31" fmla="*/ 8 h 22"/>
                  <a:gd name="T32" fmla="*/ 0 w 15"/>
                  <a:gd name="T33" fmla="*/ 9 h 22"/>
                  <a:gd name="T34" fmla="*/ 0 w 15"/>
                  <a:gd name="T35" fmla="*/ 14 h 22"/>
                  <a:gd name="T36" fmla="*/ 2 w 15"/>
                  <a:gd name="T37" fmla="*/ 16 h 22"/>
                  <a:gd name="T38" fmla="*/ 2 w 15"/>
                  <a:gd name="T39" fmla="*/ 20 h 22"/>
                  <a:gd name="T40" fmla="*/ 10 w 15"/>
                  <a:gd name="T41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22">
                    <a:moveTo>
                      <a:pt x="10" y="21"/>
                    </a:moveTo>
                    <a:cubicBezTo>
                      <a:pt x="10" y="20"/>
                      <a:pt x="6" y="18"/>
                      <a:pt x="8" y="17"/>
                    </a:cubicBezTo>
                    <a:cubicBezTo>
                      <a:pt x="9" y="16"/>
                      <a:pt x="9" y="13"/>
                      <a:pt x="11" y="12"/>
                    </a:cubicBezTo>
                    <a:cubicBezTo>
                      <a:pt x="11" y="12"/>
                      <a:pt x="11" y="13"/>
                      <a:pt x="11" y="13"/>
                    </a:cubicBezTo>
                    <a:cubicBezTo>
                      <a:pt x="12" y="13"/>
                      <a:pt x="15" y="11"/>
                      <a:pt x="15" y="10"/>
                    </a:cubicBezTo>
                    <a:cubicBezTo>
                      <a:pt x="15" y="9"/>
                      <a:pt x="11" y="9"/>
                      <a:pt x="11" y="7"/>
                    </a:cubicBezTo>
                    <a:cubicBezTo>
                      <a:pt x="11" y="6"/>
                      <a:pt x="10" y="6"/>
                      <a:pt x="10" y="5"/>
                    </a:cubicBezTo>
                    <a:cubicBezTo>
                      <a:pt x="10" y="4"/>
                      <a:pt x="12" y="5"/>
                      <a:pt x="12" y="4"/>
                    </a:cubicBezTo>
                    <a:cubicBezTo>
                      <a:pt x="12" y="3"/>
                      <a:pt x="12" y="2"/>
                      <a:pt x="12" y="1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8" y="1"/>
                      <a:pt x="9" y="2"/>
                      <a:pt x="7" y="4"/>
                    </a:cubicBezTo>
                    <a:cubicBezTo>
                      <a:pt x="6" y="5"/>
                      <a:pt x="3" y="3"/>
                      <a:pt x="2" y="5"/>
                    </a:cubicBezTo>
                    <a:cubicBezTo>
                      <a:pt x="0" y="7"/>
                      <a:pt x="3" y="7"/>
                      <a:pt x="4" y="6"/>
                    </a:cubicBezTo>
                    <a:cubicBezTo>
                      <a:pt x="5" y="5"/>
                      <a:pt x="7" y="6"/>
                      <a:pt x="6" y="8"/>
                    </a:cubicBezTo>
                    <a:cubicBezTo>
                      <a:pt x="6" y="7"/>
                      <a:pt x="4" y="6"/>
                      <a:pt x="4" y="8"/>
                    </a:cubicBezTo>
                    <a:cubicBezTo>
                      <a:pt x="3" y="8"/>
                      <a:pt x="2" y="9"/>
                      <a:pt x="2" y="8"/>
                    </a:cubicBezTo>
                    <a:cubicBezTo>
                      <a:pt x="2" y="9"/>
                      <a:pt x="0" y="7"/>
                      <a:pt x="0" y="9"/>
                    </a:cubicBezTo>
                    <a:cubicBezTo>
                      <a:pt x="0" y="11"/>
                      <a:pt x="0" y="12"/>
                      <a:pt x="0" y="14"/>
                    </a:cubicBezTo>
                    <a:cubicBezTo>
                      <a:pt x="1" y="15"/>
                      <a:pt x="2" y="15"/>
                      <a:pt x="2" y="16"/>
                    </a:cubicBezTo>
                    <a:cubicBezTo>
                      <a:pt x="3" y="18"/>
                      <a:pt x="1" y="19"/>
                      <a:pt x="2" y="20"/>
                    </a:cubicBezTo>
                    <a:cubicBezTo>
                      <a:pt x="4" y="22"/>
                      <a:pt x="8" y="21"/>
                      <a:pt x="10" y="2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2" name="Freeform 655">
                <a:extLst>
                  <a:ext uri="{FF2B5EF4-FFF2-40B4-BE49-F238E27FC236}">
                    <a16:creationId xmlns:a16="http://schemas.microsoft.com/office/drawing/2014/main" id="{76D211E7-D8E7-0C41-AFC8-1197C8791C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77252" y="6172454"/>
                <a:ext cx="417197" cy="484203"/>
              </a:xfrm>
              <a:custGeom>
                <a:avLst/>
                <a:gdLst>
                  <a:gd name="T0" fmla="*/ 44 w 45"/>
                  <a:gd name="T1" fmla="*/ 24 h 52"/>
                  <a:gd name="T2" fmla="*/ 43 w 45"/>
                  <a:gd name="T3" fmla="*/ 18 h 52"/>
                  <a:gd name="T4" fmla="*/ 42 w 45"/>
                  <a:gd name="T5" fmla="*/ 12 h 52"/>
                  <a:gd name="T6" fmla="*/ 41 w 45"/>
                  <a:gd name="T7" fmla="*/ 7 h 52"/>
                  <a:gd name="T8" fmla="*/ 38 w 45"/>
                  <a:gd name="T9" fmla="*/ 4 h 52"/>
                  <a:gd name="T10" fmla="*/ 38 w 45"/>
                  <a:gd name="T11" fmla="*/ 2 h 52"/>
                  <a:gd name="T12" fmla="*/ 37 w 45"/>
                  <a:gd name="T13" fmla="*/ 5 h 52"/>
                  <a:gd name="T14" fmla="*/ 33 w 45"/>
                  <a:gd name="T15" fmla="*/ 4 h 52"/>
                  <a:gd name="T16" fmla="*/ 25 w 45"/>
                  <a:gd name="T17" fmla="*/ 7 h 52"/>
                  <a:gd name="T18" fmla="*/ 26 w 45"/>
                  <a:gd name="T19" fmla="*/ 4 h 52"/>
                  <a:gd name="T20" fmla="*/ 21 w 45"/>
                  <a:gd name="T21" fmla="*/ 4 h 52"/>
                  <a:gd name="T22" fmla="*/ 20 w 45"/>
                  <a:gd name="T23" fmla="*/ 1 h 52"/>
                  <a:gd name="T24" fmla="*/ 13 w 45"/>
                  <a:gd name="T25" fmla="*/ 0 h 52"/>
                  <a:gd name="T26" fmla="*/ 15 w 45"/>
                  <a:gd name="T27" fmla="*/ 3 h 52"/>
                  <a:gd name="T28" fmla="*/ 15 w 45"/>
                  <a:gd name="T29" fmla="*/ 6 h 52"/>
                  <a:gd name="T30" fmla="*/ 17 w 45"/>
                  <a:gd name="T31" fmla="*/ 7 h 52"/>
                  <a:gd name="T32" fmla="*/ 20 w 45"/>
                  <a:gd name="T33" fmla="*/ 9 h 52"/>
                  <a:gd name="T34" fmla="*/ 15 w 45"/>
                  <a:gd name="T35" fmla="*/ 8 h 52"/>
                  <a:gd name="T36" fmla="*/ 14 w 45"/>
                  <a:gd name="T37" fmla="*/ 8 h 52"/>
                  <a:gd name="T38" fmla="*/ 13 w 45"/>
                  <a:gd name="T39" fmla="*/ 10 h 52"/>
                  <a:gd name="T40" fmla="*/ 6 w 45"/>
                  <a:gd name="T41" fmla="*/ 10 h 52"/>
                  <a:gd name="T42" fmla="*/ 6 w 45"/>
                  <a:gd name="T43" fmla="*/ 15 h 52"/>
                  <a:gd name="T44" fmla="*/ 6 w 45"/>
                  <a:gd name="T45" fmla="*/ 17 h 52"/>
                  <a:gd name="T46" fmla="*/ 1 w 45"/>
                  <a:gd name="T47" fmla="*/ 22 h 52"/>
                  <a:gd name="T48" fmla="*/ 2 w 45"/>
                  <a:gd name="T49" fmla="*/ 26 h 52"/>
                  <a:gd name="T50" fmla="*/ 2 w 45"/>
                  <a:gd name="T51" fmla="*/ 30 h 52"/>
                  <a:gd name="T52" fmla="*/ 1 w 45"/>
                  <a:gd name="T53" fmla="*/ 33 h 52"/>
                  <a:gd name="T54" fmla="*/ 3 w 45"/>
                  <a:gd name="T55" fmla="*/ 37 h 52"/>
                  <a:gd name="T56" fmla="*/ 11 w 45"/>
                  <a:gd name="T57" fmla="*/ 40 h 52"/>
                  <a:gd name="T58" fmla="*/ 9 w 45"/>
                  <a:gd name="T59" fmla="*/ 49 h 52"/>
                  <a:gd name="T60" fmla="*/ 19 w 45"/>
                  <a:gd name="T61" fmla="*/ 49 h 52"/>
                  <a:gd name="T62" fmla="*/ 23 w 45"/>
                  <a:gd name="T63" fmla="*/ 51 h 52"/>
                  <a:gd name="T64" fmla="*/ 26 w 45"/>
                  <a:gd name="T65" fmla="*/ 50 h 52"/>
                  <a:gd name="T66" fmla="*/ 33 w 45"/>
                  <a:gd name="T67" fmla="*/ 49 h 52"/>
                  <a:gd name="T68" fmla="*/ 36 w 45"/>
                  <a:gd name="T69" fmla="*/ 49 h 52"/>
                  <a:gd name="T70" fmla="*/ 36 w 45"/>
                  <a:gd name="T71" fmla="*/ 45 h 52"/>
                  <a:gd name="T72" fmla="*/ 40 w 45"/>
                  <a:gd name="T73" fmla="*/ 43 h 52"/>
                  <a:gd name="T74" fmla="*/ 35 w 45"/>
                  <a:gd name="T75" fmla="*/ 37 h 52"/>
                  <a:gd name="T76" fmla="*/ 32 w 45"/>
                  <a:gd name="T77" fmla="*/ 31 h 52"/>
                  <a:gd name="T78" fmla="*/ 41 w 45"/>
                  <a:gd name="T79" fmla="*/ 26 h 52"/>
                  <a:gd name="T80" fmla="*/ 44 w 45"/>
                  <a:gd name="T81" fmla="*/ 28 h 52"/>
                  <a:gd name="T82" fmla="*/ 44 w 45"/>
                  <a:gd name="T83" fmla="*/ 24 h 52"/>
                  <a:gd name="T84" fmla="*/ 44 w 45"/>
                  <a:gd name="T85" fmla="*/ 2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" h="52">
                    <a:moveTo>
                      <a:pt x="44" y="24"/>
                    </a:moveTo>
                    <a:cubicBezTo>
                      <a:pt x="43" y="22"/>
                      <a:pt x="43" y="20"/>
                      <a:pt x="43" y="18"/>
                    </a:cubicBezTo>
                    <a:cubicBezTo>
                      <a:pt x="42" y="16"/>
                      <a:pt x="41" y="15"/>
                      <a:pt x="42" y="12"/>
                    </a:cubicBezTo>
                    <a:cubicBezTo>
                      <a:pt x="43" y="10"/>
                      <a:pt x="42" y="8"/>
                      <a:pt x="41" y="7"/>
                    </a:cubicBezTo>
                    <a:cubicBezTo>
                      <a:pt x="40" y="6"/>
                      <a:pt x="38" y="5"/>
                      <a:pt x="38" y="4"/>
                    </a:cubicBezTo>
                    <a:cubicBezTo>
                      <a:pt x="38" y="4"/>
                      <a:pt x="39" y="3"/>
                      <a:pt x="38" y="2"/>
                    </a:cubicBezTo>
                    <a:cubicBezTo>
                      <a:pt x="37" y="2"/>
                      <a:pt x="37" y="5"/>
                      <a:pt x="37" y="5"/>
                    </a:cubicBezTo>
                    <a:cubicBezTo>
                      <a:pt x="35" y="5"/>
                      <a:pt x="35" y="4"/>
                      <a:pt x="33" y="4"/>
                    </a:cubicBezTo>
                    <a:cubicBezTo>
                      <a:pt x="31" y="5"/>
                      <a:pt x="28" y="7"/>
                      <a:pt x="25" y="7"/>
                    </a:cubicBezTo>
                    <a:cubicBezTo>
                      <a:pt x="24" y="6"/>
                      <a:pt x="26" y="5"/>
                      <a:pt x="26" y="4"/>
                    </a:cubicBezTo>
                    <a:cubicBezTo>
                      <a:pt x="24" y="4"/>
                      <a:pt x="23" y="5"/>
                      <a:pt x="21" y="4"/>
                    </a:cubicBezTo>
                    <a:cubicBezTo>
                      <a:pt x="20" y="3"/>
                      <a:pt x="23" y="1"/>
                      <a:pt x="20" y="1"/>
                    </a:cubicBezTo>
                    <a:cubicBezTo>
                      <a:pt x="18" y="1"/>
                      <a:pt x="16" y="1"/>
                      <a:pt x="13" y="0"/>
                    </a:cubicBezTo>
                    <a:cubicBezTo>
                      <a:pt x="14" y="1"/>
                      <a:pt x="15" y="1"/>
                      <a:pt x="15" y="3"/>
                    </a:cubicBezTo>
                    <a:cubicBezTo>
                      <a:pt x="14" y="4"/>
                      <a:pt x="14" y="4"/>
                      <a:pt x="15" y="6"/>
                    </a:cubicBezTo>
                    <a:cubicBezTo>
                      <a:pt x="15" y="8"/>
                      <a:pt x="15" y="7"/>
                      <a:pt x="17" y="7"/>
                    </a:cubicBezTo>
                    <a:cubicBezTo>
                      <a:pt x="18" y="7"/>
                      <a:pt x="19" y="8"/>
                      <a:pt x="20" y="9"/>
                    </a:cubicBezTo>
                    <a:cubicBezTo>
                      <a:pt x="19" y="8"/>
                      <a:pt x="16" y="8"/>
                      <a:pt x="15" y="8"/>
                    </a:cubicBezTo>
                    <a:cubicBezTo>
                      <a:pt x="15" y="8"/>
                      <a:pt x="14" y="8"/>
                      <a:pt x="14" y="8"/>
                    </a:cubicBezTo>
                    <a:cubicBezTo>
                      <a:pt x="13" y="9"/>
                      <a:pt x="14" y="10"/>
                      <a:pt x="13" y="10"/>
                    </a:cubicBezTo>
                    <a:cubicBezTo>
                      <a:pt x="11" y="11"/>
                      <a:pt x="7" y="6"/>
                      <a:pt x="6" y="10"/>
                    </a:cubicBezTo>
                    <a:cubicBezTo>
                      <a:pt x="7" y="12"/>
                      <a:pt x="8" y="14"/>
                      <a:pt x="6" y="15"/>
                    </a:cubicBezTo>
                    <a:cubicBezTo>
                      <a:pt x="5" y="17"/>
                      <a:pt x="5" y="15"/>
                      <a:pt x="6" y="17"/>
                    </a:cubicBezTo>
                    <a:cubicBezTo>
                      <a:pt x="6" y="22"/>
                      <a:pt x="0" y="20"/>
                      <a:pt x="1" y="22"/>
                    </a:cubicBezTo>
                    <a:cubicBezTo>
                      <a:pt x="1" y="23"/>
                      <a:pt x="2" y="24"/>
                      <a:pt x="2" y="26"/>
                    </a:cubicBezTo>
                    <a:cubicBezTo>
                      <a:pt x="2" y="28"/>
                      <a:pt x="1" y="28"/>
                      <a:pt x="2" y="30"/>
                    </a:cubicBezTo>
                    <a:cubicBezTo>
                      <a:pt x="3" y="31"/>
                      <a:pt x="0" y="33"/>
                      <a:pt x="1" y="33"/>
                    </a:cubicBezTo>
                    <a:cubicBezTo>
                      <a:pt x="3" y="34"/>
                      <a:pt x="2" y="36"/>
                      <a:pt x="3" y="37"/>
                    </a:cubicBezTo>
                    <a:cubicBezTo>
                      <a:pt x="4" y="40"/>
                      <a:pt x="8" y="39"/>
                      <a:pt x="11" y="40"/>
                    </a:cubicBezTo>
                    <a:cubicBezTo>
                      <a:pt x="11" y="40"/>
                      <a:pt x="9" y="48"/>
                      <a:pt x="9" y="49"/>
                    </a:cubicBezTo>
                    <a:cubicBezTo>
                      <a:pt x="13" y="49"/>
                      <a:pt x="15" y="48"/>
                      <a:pt x="19" y="49"/>
                    </a:cubicBezTo>
                    <a:cubicBezTo>
                      <a:pt x="19" y="49"/>
                      <a:pt x="23" y="52"/>
                      <a:pt x="23" y="51"/>
                    </a:cubicBezTo>
                    <a:cubicBezTo>
                      <a:pt x="24" y="49"/>
                      <a:pt x="25" y="49"/>
                      <a:pt x="26" y="50"/>
                    </a:cubicBezTo>
                    <a:cubicBezTo>
                      <a:pt x="27" y="51"/>
                      <a:pt x="32" y="48"/>
                      <a:pt x="33" y="49"/>
                    </a:cubicBezTo>
                    <a:cubicBezTo>
                      <a:pt x="33" y="49"/>
                      <a:pt x="37" y="50"/>
                      <a:pt x="36" y="49"/>
                    </a:cubicBezTo>
                    <a:cubicBezTo>
                      <a:pt x="35" y="46"/>
                      <a:pt x="34" y="46"/>
                      <a:pt x="36" y="45"/>
                    </a:cubicBezTo>
                    <a:cubicBezTo>
                      <a:pt x="38" y="43"/>
                      <a:pt x="38" y="43"/>
                      <a:pt x="40" y="43"/>
                    </a:cubicBezTo>
                    <a:cubicBezTo>
                      <a:pt x="41" y="42"/>
                      <a:pt x="36" y="38"/>
                      <a:pt x="35" y="37"/>
                    </a:cubicBezTo>
                    <a:cubicBezTo>
                      <a:pt x="34" y="37"/>
                      <a:pt x="31" y="32"/>
                      <a:pt x="32" y="31"/>
                    </a:cubicBezTo>
                    <a:cubicBezTo>
                      <a:pt x="36" y="30"/>
                      <a:pt x="38" y="29"/>
                      <a:pt x="41" y="26"/>
                    </a:cubicBezTo>
                    <a:cubicBezTo>
                      <a:pt x="42" y="25"/>
                      <a:pt x="43" y="29"/>
                      <a:pt x="44" y="28"/>
                    </a:cubicBezTo>
                    <a:cubicBezTo>
                      <a:pt x="45" y="27"/>
                      <a:pt x="45" y="25"/>
                      <a:pt x="44" y="24"/>
                    </a:cubicBezTo>
                    <a:cubicBezTo>
                      <a:pt x="44" y="23"/>
                      <a:pt x="44" y="24"/>
                      <a:pt x="44" y="2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3" name="Freeform 656">
                <a:extLst>
                  <a:ext uri="{FF2B5EF4-FFF2-40B4-BE49-F238E27FC236}">
                    <a16:creationId xmlns:a16="http://schemas.microsoft.com/office/drawing/2014/main" id="{6D807DCF-ABC9-A546-BED4-183C024F3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2921" y="6322173"/>
                <a:ext cx="831211" cy="493761"/>
              </a:xfrm>
              <a:custGeom>
                <a:avLst/>
                <a:gdLst>
                  <a:gd name="T0" fmla="*/ 0 w 89"/>
                  <a:gd name="T1" fmla="*/ 27 h 53"/>
                  <a:gd name="T2" fmla="*/ 9 w 89"/>
                  <a:gd name="T3" fmla="*/ 30 h 53"/>
                  <a:gd name="T4" fmla="*/ 16 w 89"/>
                  <a:gd name="T5" fmla="*/ 31 h 53"/>
                  <a:gd name="T6" fmla="*/ 22 w 89"/>
                  <a:gd name="T7" fmla="*/ 28 h 53"/>
                  <a:gd name="T8" fmla="*/ 33 w 89"/>
                  <a:gd name="T9" fmla="*/ 30 h 53"/>
                  <a:gd name="T10" fmla="*/ 40 w 89"/>
                  <a:gd name="T11" fmla="*/ 41 h 53"/>
                  <a:gd name="T12" fmla="*/ 44 w 89"/>
                  <a:gd name="T13" fmla="*/ 38 h 53"/>
                  <a:gd name="T14" fmla="*/ 47 w 89"/>
                  <a:gd name="T15" fmla="*/ 41 h 53"/>
                  <a:gd name="T16" fmla="*/ 57 w 89"/>
                  <a:gd name="T17" fmla="*/ 42 h 53"/>
                  <a:gd name="T18" fmla="*/ 51 w 89"/>
                  <a:gd name="T19" fmla="*/ 46 h 53"/>
                  <a:gd name="T20" fmla="*/ 55 w 89"/>
                  <a:gd name="T21" fmla="*/ 49 h 53"/>
                  <a:gd name="T22" fmla="*/ 59 w 89"/>
                  <a:gd name="T23" fmla="*/ 51 h 53"/>
                  <a:gd name="T24" fmla="*/ 67 w 89"/>
                  <a:gd name="T25" fmla="*/ 48 h 53"/>
                  <a:gd name="T26" fmla="*/ 72 w 89"/>
                  <a:gd name="T27" fmla="*/ 46 h 53"/>
                  <a:gd name="T28" fmla="*/ 68 w 89"/>
                  <a:gd name="T29" fmla="*/ 46 h 53"/>
                  <a:gd name="T30" fmla="*/ 63 w 89"/>
                  <a:gd name="T31" fmla="*/ 44 h 53"/>
                  <a:gd name="T32" fmla="*/ 72 w 89"/>
                  <a:gd name="T33" fmla="*/ 38 h 53"/>
                  <a:gd name="T34" fmla="*/ 78 w 89"/>
                  <a:gd name="T35" fmla="*/ 35 h 53"/>
                  <a:gd name="T36" fmla="*/ 84 w 89"/>
                  <a:gd name="T37" fmla="*/ 31 h 53"/>
                  <a:gd name="T38" fmla="*/ 87 w 89"/>
                  <a:gd name="T39" fmla="*/ 28 h 53"/>
                  <a:gd name="T40" fmla="*/ 86 w 89"/>
                  <a:gd name="T41" fmla="*/ 26 h 53"/>
                  <a:gd name="T42" fmla="*/ 88 w 89"/>
                  <a:gd name="T43" fmla="*/ 25 h 53"/>
                  <a:gd name="T44" fmla="*/ 86 w 89"/>
                  <a:gd name="T45" fmla="*/ 24 h 53"/>
                  <a:gd name="T46" fmla="*/ 88 w 89"/>
                  <a:gd name="T47" fmla="*/ 21 h 53"/>
                  <a:gd name="T48" fmla="*/ 85 w 89"/>
                  <a:gd name="T49" fmla="*/ 19 h 53"/>
                  <a:gd name="T50" fmla="*/ 82 w 89"/>
                  <a:gd name="T51" fmla="*/ 18 h 53"/>
                  <a:gd name="T52" fmla="*/ 78 w 89"/>
                  <a:gd name="T53" fmla="*/ 18 h 53"/>
                  <a:gd name="T54" fmla="*/ 75 w 89"/>
                  <a:gd name="T55" fmla="*/ 15 h 53"/>
                  <a:gd name="T56" fmla="*/ 72 w 89"/>
                  <a:gd name="T57" fmla="*/ 17 h 53"/>
                  <a:gd name="T58" fmla="*/ 69 w 89"/>
                  <a:gd name="T59" fmla="*/ 14 h 53"/>
                  <a:gd name="T60" fmla="*/ 65 w 89"/>
                  <a:gd name="T61" fmla="*/ 14 h 53"/>
                  <a:gd name="T62" fmla="*/ 64 w 89"/>
                  <a:gd name="T63" fmla="*/ 10 h 53"/>
                  <a:gd name="T64" fmla="*/ 60 w 89"/>
                  <a:gd name="T65" fmla="*/ 9 h 53"/>
                  <a:gd name="T66" fmla="*/ 60 w 89"/>
                  <a:gd name="T67" fmla="*/ 5 h 53"/>
                  <a:gd name="T68" fmla="*/ 58 w 89"/>
                  <a:gd name="T69" fmla="*/ 2 h 53"/>
                  <a:gd name="T70" fmla="*/ 53 w 89"/>
                  <a:gd name="T71" fmla="*/ 1 h 53"/>
                  <a:gd name="T72" fmla="*/ 47 w 89"/>
                  <a:gd name="T73" fmla="*/ 2 h 53"/>
                  <a:gd name="T74" fmla="*/ 43 w 89"/>
                  <a:gd name="T75" fmla="*/ 3 h 53"/>
                  <a:gd name="T76" fmla="*/ 41 w 89"/>
                  <a:gd name="T77" fmla="*/ 9 h 53"/>
                  <a:gd name="T78" fmla="*/ 38 w 89"/>
                  <a:gd name="T79" fmla="*/ 7 h 53"/>
                  <a:gd name="T80" fmla="*/ 36 w 89"/>
                  <a:gd name="T81" fmla="*/ 8 h 53"/>
                  <a:gd name="T82" fmla="*/ 34 w 89"/>
                  <a:gd name="T83" fmla="*/ 6 h 53"/>
                  <a:gd name="T84" fmla="*/ 31 w 89"/>
                  <a:gd name="T85" fmla="*/ 7 h 53"/>
                  <a:gd name="T86" fmla="*/ 29 w 89"/>
                  <a:gd name="T87" fmla="*/ 6 h 53"/>
                  <a:gd name="T88" fmla="*/ 28 w 89"/>
                  <a:gd name="T89" fmla="*/ 8 h 53"/>
                  <a:gd name="T90" fmla="*/ 21 w 89"/>
                  <a:gd name="T91" fmla="*/ 5 h 53"/>
                  <a:gd name="T92" fmla="*/ 12 w 89"/>
                  <a:gd name="T93" fmla="*/ 4 h 53"/>
                  <a:gd name="T94" fmla="*/ 6 w 89"/>
                  <a:gd name="T95" fmla="*/ 6 h 53"/>
                  <a:gd name="T96" fmla="*/ 9 w 89"/>
                  <a:gd name="T97" fmla="*/ 11 h 53"/>
                  <a:gd name="T98" fmla="*/ 10 w 89"/>
                  <a:gd name="T99" fmla="*/ 14 h 53"/>
                  <a:gd name="T100" fmla="*/ 5 w 89"/>
                  <a:gd name="T101" fmla="*/ 16 h 53"/>
                  <a:gd name="T102" fmla="*/ 2 w 89"/>
                  <a:gd name="T103" fmla="*/ 23 h 53"/>
                  <a:gd name="T104" fmla="*/ 0 w 89"/>
                  <a:gd name="T105" fmla="*/ 2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9" h="53">
                    <a:moveTo>
                      <a:pt x="0" y="27"/>
                    </a:moveTo>
                    <a:cubicBezTo>
                      <a:pt x="0" y="30"/>
                      <a:pt x="7" y="30"/>
                      <a:pt x="9" y="30"/>
                    </a:cubicBezTo>
                    <a:cubicBezTo>
                      <a:pt x="11" y="30"/>
                      <a:pt x="13" y="32"/>
                      <a:pt x="16" y="31"/>
                    </a:cubicBezTo>
                    <a:cubicBezTo>
                      <a:pt x="17" y="29"/>
                      <a:pt x="20" y="28"/>
                      <a:pt x="22" y="28"/>
                    </a:cubicBezTo>
                    <a:cubicBezTo>
                      <a:pt x="25" y="26"/>
                      <a:pt x="31" y="28"/>
                      <a:pt x="33" y="30"/>
                    </a:cubicBezTo>
                    <a:cubicBezTo>
                      <a:pt x="36" y="34"/>
                      <a:pt x="37" y="38"/>
                      <a:pt x="40" y="41"/>
                    </a:cubicBezTo>
                    <a:cubicBezTo>
                      <a:pt x="42" y="40"/>
                      <a:pt x="42" y="39"/>
                      <a:pt x="44" y="38"/>
                    </a:cubicBezTo>
                    <a:cubicBezTo>
                      <a:pt x="46" y="38"/>
                      <a:pt x="46" y="40"/>
                      <a:pt x="47" y="41"/>
                    </a:cubicBezTo>
                    <a:cubicBezTo>
                      <a:pt x="48" y="42"/>
                      <a:pt x="57" y="43"/>
                      <a:pt x="57" y="42"/>
                    </a:cubicBezTo>
                    <a:cubicBezTo>
                      <a:pt x="57" y="43"/>
                      <a:pt x="51" y="45"/>
                      <a:pt x="51" y="46"/>
                    </a:cubicBezTo>
                    <a:cubicBezTo>
                      <a:pt x="52" y="47"/>
                      <a:pt x="56" y="46"/>
                      <a:pt x="55" y="49"/>
                    </a:cubicBezTo>
                    <a:cubicBezTo>
                      <a:pt x="54" y="51"/>
                      <a:pt x="57" y="53"/>
                      <a:pt x="59" y="51"/>
                    </a:cubicBezTo>
                    <a:cubicBezTo>
                      <a:pt x="61" y="50"/>
                      <a:pt x="64" y="48"/>
                      <a:pt x="67" y="48"/>
                    </a:cubicBezTo>
                    <a:cubicBezTo>
                      <a:pt x="70" y="48"/>
                      <a:pt x="71" y="48"/>
                      <a:pt x="72" y="46"/>
                    </a:cubicBezTo>
                    <a:cubicBezTo>
                      <a:pt x="72" y="46"/>
                      <a:pt x="69" y="46"/>
                      <a:pt x="68" y="46"/>
                    </a:cubicBezTo>
                    <a:cubicBezTo>
                      <a:pt x="66" y="46"/>
                      <a:pt x="64" y="47"/>
                      <a:pt x="63" y="44"/>
                    </a:cubicBezTo>
                    <a:cubicBezTo>
                      <a:pt x="60" y="40"/>
                      <a:pt x="70" y="38"/>
                      <a:pt x="72" y="38"/>
                    </a:cubicBezTo>
                    <a:cubicBezTo>
                      <a:pt x="74" y="37"/>
                      <a:pt x="76" y="36"/>
                      <a:pt x="78" y="35"/>
                    </a:cubicBezTo>
                    <a:cubicBezTo>
                      <a:pt x="79" y="33"/>
                      <a:pt x="81" y="31"/>
                      <a:pt x="84" y="31"/>
                    </a:cubicBezTo>
                    <a:cubicBezTo>
                      <a:pt x="85" y="31"/>
                      <a:pt x="87" y="31"/>
                      <a:pt x="87" y="28"/>
                    </a:cubicBezTo>
                    <a:cubicBezTo>
                      <a:pt x="87" y="27"/>
                      <a:pt x="86" y="27"/>
                      <a:pt x="86" y="26"/>
                    </a:cubicBezTo>
                    <a:cubicBezTo>
                      <a:pt x="86" y="25"/>
                      <a:pt x="88" y="25"/>
                      <a:pt x="88" y="25"/>
                    </a:cubicBezTo>
                    <a:cubicBezTo>
                      <a:pt x="88" y="25"/>
                      <a:pt x="86" y="24"/>
                      <a:pt x="86" y="24"/>
                    </a:cubicBezTo>
                    <a:cubicBezTo>
                      <a:pt x="86" y="23"/>
                      <a:pt x="89" y="23"/>
                      <a:pt x="88" y="21"/>
                    </a:cubicBezTo>
                    <a:cubicBezTo>
                      <a:pt x="88" y="21"/>
                      <a:pt x="86" y="20"/>
                      <a:pt x="85" y="19"/>
                    </a:cubicBezTo>
                    <a:cubicBezTo>
                      <a:pt x="84" y="18"/>
                      <a:pt x="83" y="20"/>
                      <a:pt x="82" y="18"/>
                    </a:cubicBezTo>
                    <a:cubicBezTo>
                      <a:pt x="81" y="17"/>
                      <a:pt x="80" y="17"/>
                      <a:pt x="78" y="18"/>
                    </a:cubicBezTo>
                    <a:cubicBezTo>
                      <a:pt x="77" y="18"/>
                      <a:pt x="76" y="15"/>
                      <a:pt x="75" y="15"/>
                    </a:cubicBezTo>
                    <a:cubicBezTo>
                      <a:pt x="74" y="14"/>
                      <a:pt x="73" y="16"/>
                      <a:pt x="72" y="17"/>
                    </a:cubicBezTo>
                    <a:cubicBezTo>
                      <a:pt x="71" y="17"/>
                      <a:pt x="70" y="14"/>
                      <a:pt x="69" y="14"/>
                    </a:cubicBezTo>
                    <a:cubicBezTo>
                      <a:pt x="68" y="14"/>
                      <a:pt x="65" y="15"/>
                      <a:pt x="65" y="14"/>
                    </a:cubicBezTo>
                    <a:cubicBezTo>
                      <a:pt x="65" y="13"/>
                      <a:pt x="65" y="11"/>
                      <a:pt x="64" y="10"/>
                    </a:cubicBezTo>
                    <a:cubicBezTo>
                      <a:pt x="63" y="9"/>
                      <a:pt x="61" y="10"/>
                      <a:pt x="60" y="9"/>
                    </a:cubicBezTo>
                    <a:cubicBezTo>
                      <a:pt x="59" y="8"/>
                      <a:pt x="58" y="6"/>
                      <a:pt x="60" y="5"/>
                    </a:cubicBezTo>
                    <a:cubicBezTo>
                      <a:pt x="61" y="5"/>
                      <a:pt x="59" y="2"/>
                      <a:pt x="58" y="2"/>
                    </a:cubicBezTo>
                    <a:cubicBezTo>
                      <a:pt x="57" y="1"/>
                      <a:pt x="54" y="2"/>
                      <a:pt x="53" y="1"/>
                    </a:cubicBezTo>
                    <a:cubicBezTo>
                      <a:pt x="50" y="0"/>
                      <a:pt x="50" y="6"/>
                      <a:pt x="47" y="2"/>
                    </a:cubicBezTo>
                    <a:cubicBezTo>
                      <a:pt x="46" y="2"/>
                      <a:pt x="44" y="3"/>
                      <a:pt x="43" y="3"/>
                    </a:cubicBezTo>
                    <a:cubicBezTo>
                      <a:pt x="41" y="4"/>
                      <a:pt x="42" y="9"/>
                      <a:pt x="41" y="9"/>
                    </a:cubicBezTo>
                    <a:cubicBezTo>
                      <a:pt x="40" y="9"/>
                      <a:pt x="39" y="7"/>
                      <a:pt x="38" y="7"/>
                    </a:cubicBezTo>
                    <a:cubicBezTo>
                      <a:pt x="38" y="7"/>
                      <a:pt x="37" y="8"/>
                      <a:pt x="36" y="8"/>
                    </a:cubicBezTo>
                    <a:cubicBezTo>
                      <a:pt x="35" y="8"/>
                      <a:pt x="34" y="7"/>
                      <a:pt x="34" y="6"/>
                    </a:cubicBezTo>
                    <a:cubicBezTo>
                      <a:pt x="34" y="5"/>
                      <a:pt x="32" y="7"/>
                      <a:pt x="31" y="7"/>
                    </a:cubicBezTo>
                    <a:cubicBezTo>
                      <a:pt x="30" y="7"/>
                      <a:pt x="30" y="6"/>
                      <a:pt x="29" y="6"/>
                    </a:cubicBezTo>
                    <a:cubicBezTo>
                      <a:pt x="28" y="6"/>
                      <a:pt x="28" y="7"/>
                      <a:pt x="28" y="8"/>
                    </a:cubicBezTo>
                    <a:cubicBezTo>
                      <a:pt x="28" y="8"/>
                      <a:pt x="21" y="5"/>
                      <a:pt x="21" y="5"/>
                    </a:cubicBezTo>
                    <a:cubicBezTo>
                      <a:pt x="18" y="4"/>
                      <a:pt x="15" y="4"/>
                      <a:pt x="12" y="4"/>
                    </a:cubicBezTo>
                    <a:cubicBezTo>
                      <a:pt x="10" y="4"/>
                      <a:pt x="9" y="6"/>
                      <a:pt x="6" y="6"/>
                    </a:cubicBezTo>
                    <a:cubicBezTo>
                      <a:pt x="6" y="9"/>
                      <a:pt x="9" y="9"/>
                      <a:pt x="9" y="11"/>
                    </a:cubicBezTo>
                    <a:cubicBezTo>
                      <a:pt x="9" y="12"/>
                      <a:pt x="10" y="13"/>
                      <a:pt x="10" y="14"/>
                    </a:cubicBezTo>
                    <a:cubicBezTo>
                      <a:pt x="9" y="15"/>
                      <a:pt x="6" y="15"/>
                      <a:pt x="5" y="16"/>
                    </a:cubicBezTo>
                    <a:cubicBezTo>
                      <a:pt x="2" y="18"/>
                      <a:pt x="3" y="20"/>
                      <a:pt x="2" y="23"/>
                    </a:cubicBezTo>
                    <a:cubicBezTo>
                      <a:pt x="2" y="25"/>
                      <a:pt x="1" y="26"/>
                      <a:pt x="0" y="2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4" name="Freeform 657">
                <a:extLst>
                  <a:ext uri="{FF2B5EF4-FFF2-40B4-BE49-F238E27FC236}">
                    <a16:creationId xmlns:a16="http://schemas.microsoft.com/office/drawing/2014/main" id="{4D191785-BDAA-3144-9E99-7BC93CC3DE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51775" y="6506933"/>
                <a:ext cx="280255" cy="114679"/>
              </a:xfrm>
              <a:custGeom>
                <a:avLst/>
                <a:gdLst>
                  <a:gd name="T0" fmla="*/ 30 w 30"/>
                  <a:gd name="T1" fmla="*/ 4 h 12"/>
                  <a:gd name="T2" fmla="*/ 22 w 30"/>
                  <a:gd name="T3" fmla="*/ 0 h 12"/>
                  <a:gd name="T4" fmla="*/ 17 w 30"/>
                  <a:gd name="T5" fmla="*/ 0 h 12"/>
                  <a:gd name="T6" fmla="*/ 14 w 30"/>
                  <a:gd name="T7" fmla="*/ 1 h 12"/>
                  <a:gd name="T8" fmla="*/ 11 w 30"/>
                  <a:gd name="T9" fmla="*/ 0 h 12"/>
                  <a:gd name="T10" fmla="*/ 8 w 30"/>
                  <a:gd name="T11" fmla="*/ 3 h 12"/>
                  <a:gd name="T12" fmla="*/ 3 w 30"/>
                  <a:gd name="T13" fmla="*/ 9 h 12"/>
                  <a:gd name="T14" fmla="*/ 11 w 30"/>
                  <a:gd name="T15" fmla="*/ 11 h 12"/>
                  <a:gd name="T16" fmla="*/ 13 w 30"/>
                  <a:gd name="T17" fmla="*/ 9 h 12"/>
                  <a:gd name="T18" fmla="*/ 18 w 30"/>
                  <a:gd name="T19" fmla="*/ 9 h 12"/>
                  <a:gd name="T20" fmla="*/ 19 w 30"/>
                  <a:gd name="T21" fmla="*/ 6 h 12"/>
                  <a:gd name="T22" fmla="*/ 24 w 30"/>
                  <a:gd name="T23" fmla="*/ 7 h 12"/>
                  <a:gd name="T24" fmla="*/ 28 w 30"/>
                  <a:gd name="T25" fmla="*/ 7 h 12"/>
                  <a:gd name="T26" fmla="*/ 30 w 30"/>
                  <a:gd name="T27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" h="12">
                    <a:moveTo>
                      <a:pt x="30" y="4"/>
                    </a:moveTo>
                    <a:cubicBezTo>
                      <a:pt x="27" y="2"/>
                      <a:pt x="26" y="0"/>
                      <a:pt x="22" y="0"/>
                    </a:cubicBezTo>
                    <a:cubicBezTo>
                      <a:pt x="20" y="0"/>
                      <a:pt x="19" y="0"/>
                      <a:pt x="17" y="0"/>
                    </a:cubicBezTo>
                    <a:cubicBezTo>
                      <a:pt x="15" y="0"/>
                      <a:pt x="15" y="1"/>
                      <a:pt x="14" y="1"/>
                    </a:cubicBezTo>
                    <a:cubicBezTo>
                      <a:pt x="13" y="1"/>
                      <a:pt x="12" y="0"/>
                      <a:pt x="11" y="0"/>
                    </a:cubicBezTo>
                    <a:cubicBezTo>
                      <a:pt x="10" y="1"/>
                      <a:pt x="9" y="2"/>
                      <a:pt x="8" y="3"/>
                    </a:cubicBezTo>
                    <a:cubicBezTo>
                      <a:pt x="6" y="5"/>
                      <a:pt x="0" y="4"/>
                      <a:pt x="3" y="9"/>
                    </a:cubicBezTo>
                    <a:cubicBezTo>
                      <a:pt x="4" y="11"/>
                      <a:pt x="8" y="12"/>
                      <a:pt x="11" y="11"/>
                    </a:cubicBezTo>
                    <a:cubicBezTo>
                      <a:pt x="12" y="11"/>
                      <a:pt x="12" y="9"/>
                      <a:pt x="13" y="9"/>
                    </a:cubicBezTo>
                    <a:cubicBezTo>
                      <a:pt x="15" y="9"/>
                      <a:pt x="17" y="9"/>
                      <a:pt x="18" y="9"/>
                    </a:cubicBezTo>
                    <a:cubicBezTo>
                      <a:pt x="19" y="9"/>
                      <a:pt x="19" y="7"/>
                      <a:pt x="19" y="6"/>
                    </a:cubicBezTo>
                    <a:cubicBezTo>
                      <a:pt x="20" y="5"/>
                      <a:pt x="23" y="7"/>
                      <a:pt x="24" y="7"/>
                    </a:cubicBezTo>
                    <a:cubicBezTo>
                      <a:pt x="25" y="7"/>
                      <a:pt x="27" y="7"/>
                      <a:pt x="28" y="7"/>
                    </a:cubicBezTo>
                    <a:cubicBezTo>
                      <a:pt x="29" y="7"/>
                      <a:pt x="29" y="5"/>
                      <a:pt x="30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5" name="Freeform 658">
                <a:extLst>
                  <a:ext uri="{FF2B5EF4-FFF2-40B4-BE49-F238E27FC236}">
                    <a16:creationId xmlns:a16="http://schemas.microsoft.com/office/drawing/2014/main" id="{7D8D12A3-3A29-EF48-AC3B-5346B6FEE2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0690" y="6086441"/>
                <a:ext cx="439491" cy="328114"/>
              </a:xfrm>
              <a:custGeom>
                <a:avLst/>
                <a:gdLst>
                  <a:gd name="T0" fmla="*/ 11 w 47"/>
                  <a:gd name="T1" fmla="*/ 29 h 35"/>
                  <a:gd name="T2" fmla="*/ 18 w 47"/>
                  <a:gd name="T3" fmla="*/ 30 h 35"/>
                  <a:gd name="T4" fmla="*/ 23 w 47"/>
                  <a:gd name="T5" fmla="*/ 33 h 35"/>
                  <a:gd name="T6" fmla="*/ 25 w 47"/>
                  <a:gd name="T7" fmla="*/ 31 h 35"/>
                  <a:gd name="T8" fmla="*/ 29 w 47"/>
                  <a:gd name="T9" fmla="*/ 32 h 35"/>
                  <a:gd name="T10" fmla="*/ 33 w 47"/>
                  <a:gd name="T11" fmla="*/ 32 h 35"/>
                  <a:gd name="T12" fmla="*/ 36 w 47"/>
                  <a:gd name="T13" fmla="*/ 33 h 35"/>
                  <a:gd name="T14" fmla="*/ 38 w 47"/>
                  <a:gd name="T15" fmla="*/ 28 h 35"/>
                  <a:gd name="T16" fmla="*/ 42 w 47"/>
                  <a:gd name="T17" fmla="*/ 27 h 35"/>
                  <a:gd name="T18" fmla="*/ 40 w 47"/>
                  <a:gd name="T19" fmla="*/ 22 h 35"/>
                  <a:gd name="T20" fmla="*/ 44 w 47"/>
                  <a:gd name="T21" fmla="*/ 21 h 35"/>
                  <a:gd name="T22" fmla="*/ 45 w 47"/>
                  <a:gd name="T23" fmla="*/ 17 h 35"/>
                  <a:gd name="T24" fmla="*/ 42 w 47"/>
                  <a:gd name="T25" fmla="*/ 15 h 35"/>
                  <a:gd name="T26" fmla="*/ 39 w 47"/>
                  <a:gd name="T27" fmla="*/ 11 h 35"/>
                  <a:gd name="T28" fmla="*/ 38 w 47"/>
                  <a:gd name="T29" fmla="*/ 6 h 35"/>
                  <a:gd name="T30" fmla="*/ 35 w 47"/>
                  <a:gd name="T31" fmla="*/ 2 h 35"/>
                  <a:gd name="T32" fmla="*/ 33 w 47"/>
                  <a:gd name="T33" fmla="*/ 2 h 35"/>
                  <a:gd name="T34" fmla="*/ 30 w 47"/>
                  <a:gd name="T35" fmla="*/ 1 h 35"/>
                  <a:gd name="T36" fmla="*/ 28 w 47"/>
                  <a:gd name="T37" fmla="*/ 2 h 35"/>
                  <a:gd name="T38" fmla="*/ 25 w 47"/>
                  <a:gd name="T39" fmla="*/ 0 h 35"/>
                  <a:gd name="T40" fmla="*/ 22 w 47"/>
                  <a:gd name="T41" fmla="*/ 2 h 35"/>
                  <a:gd name="T42" fmla="*/ 17 w 47"/>
                  <a:gd name="T43" fmla="*/ 3 h 35"/>
                  <a:gd name="T44" fmla="*/ 17 w 47"/>
                  <a:gd name="T45" fmla="*/ 6 h 35"/>
                  <a:gd name="T46" fmla="*/ 13 w 47"/>
                  <a:gd name="T47" fmla="*/ 9 h 35"/>
                  <a:gd name="T48" fmla="*/ 12 w 47"/>
                  <a:gd name="T49" fmla="*/ 13 h 35"/>
                  <a:gd name="T50" fmla="*/ 8 w 47"/>
                  <a:gd name="T51" fmla="*/ 14 h 35"/>
                  <a:gd name="T52" fmla="*/ 1 w 47"/>
                  <a:gd name="T53" fmla="*/ 16 h 35"/>
                  <a:gd name="T54" fmla="*/ 2 w 47"/>
                  <a:gd name="T55" fmla="*/ 24 h 35"/>
                  <a:gd name="T56" fmla="*/ 1 w 47"/>
                  <a:gd name="T57" fmla="*/ 27 h 35"/>
                  <a:gd name="T58" fmla="*/ 1 w 47"/>
                  <a:gd name="T59" fmla="*/ 31 h 35"/>
                  <a:gd name="T60" fmla="*/ 5 w 47"/>
                  <a:gd name="T61" fmla="*/ 30 h 35"/>
                  <a:gd name="T62" fmla="*/ 11 w 47"/>
                  <a:gd name="T63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35">
                    <a:moveTo>
                      <a:pt x="11" y="29"/>
                    </a:moveTo>
                    <a:cubicBezTo>
                      <a:pt x="14" y="29"/>
                      <a:pt x="16" y="30"/>
                      <a:pt x="18" y="30"/>
                    </a:cubicBezTo>
                    <a:cubicBezTo>
                      <a:pt x="18" y="30"/>
                      <a:pt x="23" y="33"/>
                      <a:pt x="23" y="33"/>
                    </a:cubicBezTo>
                    <a:cubicBezTo>
                      <a:pt x="23" y="32"/>
                      <a:pt x="24" y="29"/>
                      <a:pt x="25" y="31"/>
                    </a:cubicBezTo>
                    <a:cubicBezTo>
                      <a:pt x="27" y="34"/>
                      <a:pt x="28" y="29"/>
                      <a:pt x="29" y="32"/>
                    </a:cubicBezTo>
                    <a:cubicBezTo>
                      <a:pt x="30" y="34"/>
                      <a:pt x="32" y="32"/>
                      <a:pt x="33" y="32"/>
                    </a:cubicBezTo>
                    <a:cubicBezTo>
                      <a:pt x="34" y="31"/>
                      <a:pt x="36" y="35"/>
                      <a:pt x="36" y="33"/>
                    </a:cubicBezTo>
                    <a:cubicBezTo>
                      <a:pt x="37" y="31"/>
                      <a:pt x="36" y="29"/>
                      <a:pt x="38" y="28"/>
                    </a:cubicBezTo>
                    <a:cubicBezTo>
                      <a:pt x="39" y="28"/>
                      <a:pt x="41" y="27"/>
                      <a:pt x="42" y="27"/>
                    </a:cubicBezTo>
                    <a:cubicBezTo>
                      <a:pt x="41" y="26"/>
                      <a:pt x="40" y="24"/>
                      <a:pt x="40" y="22"/>
                    </a:cubicBezTo>
                    <a:cubicBezTo>
                      <a:pt x="40" y="20"/>
                      <a:pt x="42" y="22"/>
                      <a:pt x="44" y="21"/>
                    </a:cubicBezTo>
                    <a:cubicBezTo>
                      <a:pt x="46" y="21"/>
                      <a:pt x="47" y="19"/>
                      <a:pt x="45" y="17"/>
                    </a:cubicBezTo>
                    <a:cubicBezTo>
                      <a:pt x="44" y="16"/>
                      <a:pt x="43" y="17"/>
                      <a:pt x="42" y="15"/>
                    </a:cubicBezTo>
                    <a:cubicBezTo>
                      <a:pt x="41" y="14"/>
                      <a:pt x="40" y="13"/>
                      <a:pt x="39" y="11"/>
                    </a:cubicBezTo>
                    <a:cubicBezTo>
                      <a:pt x="38" y="10"/>
                      <a:pt x="38" y="8"/>
                      <a:pt x="38" y="6"/>
                    </a:cubicBezTo>
                    <a:cubicBezTo>
                      <a:pt x="39" y="4"/>
                      <a:pt x="36" y="2"/>
                      <a:pt x="35" y="2"/>
                    </a:cubicBezTo>
                    <a:cubicBezTo>
                      <a:pt x="34" y="1"/>
                      <a:pt x="34" y="2"/>
                      <a:pt x="33" y="2"/>
                    </a:cubicBezTo>
                    <a:cubicBezTo>
                      <a:pt x="31" y="3"/>
                      <a:pt x="31" y="2"/>
                      <a:pt x="30" y="1"/>
                    </a:cubicBezTo>
                    <a:cubicBezTo>
                      <a:pt x="29" y="0"/>
                      <a:pt x="29" y="2"/>
                      <a:pt x="28" y="2"/>
                    </a:cubicBezTo>
                    <a:cubicBezTo>
                      <a:pt x="27" y="2"/>
                      <a:pt x="25" y="0"/>
                      <a:pt x="25" y="0"/>
                    </a:cubicBezTo>
                    <a:cubicBezTo>
                      <a:pt x="23" y="0"/>
                      <a:pt x="23" y="2"/>
                      <a:pt x="22" y="2"/>
                    </a:cubicBezTo>
                    <a:cubicBezTo>
                      <a:pt x="20" y="3"/>
                      <a:pt x="19" y="3"/>
                      <a:pt x="17" y="3"/>
                    </a:cubicBezTo>
                    <a:cubicBezTo>
                      <a:pt x="16" y="4"/>
                      <a:pt x="17" y="6"/>
                      <a:pt x="17" y="6"/>
                    </a:cubicBezTo>
                    <a:cubicBezTo>
                      <a:pt x="16" y="8"/>
                      <a:pt x="13" y="7"/>
                      <a:pt x="13" y="9"/>
                    </a:cubicBezTo>
                    <a:cubicBezTo>
                      <a:pt x="12" y="10"/>
                      <a:pt x="12" y="11"/>
                      <a:pt x="12" y="13"/>
                    </a:cubicBezTo>
                    <a:cubicBezTo>
                      <a:pt x="12" y="14"/>
                      <a:pt x="9" y="14"/>
                      <a:pt x="8" y="14"/>
                    </a:cubicBezTo>
                    <a:cubicBezTo>
                      <a:pt x="5" y="15"/>
                      <a:pt x="4" y="16"/>
                      <a:pt x="1" y="16"/>
                    </a:cubicBezTo>
                    <a:cubicBezTo>
                      <a:pt x="2" y="19"/>
                      <a:pt x="5" y="21"/>
                      <a:pt x="2" y="24"/>
                    </a:cubicBezTo>
                    <a:cubicBezTo>
                      <a:pt x="0" y="25"/>
                      <a:pt x="0" y="26"/>
                      <a:pt x="1" y="27"/>
                    </a:cubicBezTo>
                    <a:cubicBezTo>
                      <a:pt x="3" y="28"/>
                      <a:pt x="1" y="30"/>
                      <a:pt x="1" y="31"/>
                    </a:cubicBezTo>
                    <a:cubicBezTo>
                      <a:pt x="3" y="31"/>
                      <a:pt x="4" y="31"/>
                      <a:pt x="5" y="30"/>
                    </a:cubicBezTo>
                    <a:cubicBezTo>
                      <a:pt x="7" y="29"/>
                      <a:pt x="10" y="29"/>
                      <a:pt x="11" y="2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6" name="Freeform 659">
                <a:extLst>
                  <a:ext uri="{FF2B5EF4-FFF2-40B4-BE49-F238E27FC236}">
                    <a16:creationId xmlns:a16="http://schemas.microsoft.com/office/drawing/2014/main" id="{AA606B2C-7744-C34A-A003-8187ED3AA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58781" y="6067328"/>
                <a:ext cx="270699" cy="178393"/>
              </a:xfrm>
              <a:custGeom>
                <a:avLst/>
                <a:gdLst>
                  <a:gd name="T0" fmla="*/ 16 w 29"/>
                  <a:gd name="T1" fmla="*/ 18 h 19"/>
                  <a:gd name="T2" fmla="*/ 23 w 29"/>
                  <a:gd name="T3" fmla="*/ 15 h 19"/>
                  <a:gd name="T4" fmla="*/ 23 w 29"/>
                  <a:gd name="T5" fmla="*/ 12 h 19"/>
                  <a:gd name="T6" fmla="*/ 27 w 29"/>
                  <a:gd name="T7" fmla="*/ 9 h 19"/>
                  <a:gd name="T8" fmla="*/ 26 w 29"/>
                  <a:gd name="T9" fmla="*/ 4 h 19"/>
                  <a:gd name="T10" fmla="*/ 19 w 29"/>
                  <a:gd name="T11" fmla="*/ 1 h 19"/>
                  <a:gd name="T12" fmla="*/ 10 w 29"/>
                  <a:gd name="T13" fmla="*/ 1 h 19"/>
                  <a:gd name="T14" fmla="*/ 0 w 29"/>
                  <a:gd name="T15" fmla="*/ 4 h 19"/>
                  <a:gd name="T16" fmla="*/ 1 w 29"/>
                  <a:gd name="T17" fmla="*/ 6 h 19"/>
                  <a:gd name="T18" fmla="*/ 2 w 29"/>
                  <a:gd name="T19" fmla="*/ 9 h 19"/>
                  <a:gd name="T20" fmla="*/ 5 w 29"/>
                  <a:gd name="T21" fmla="*/ 10 h 19"/>
                  <a:gd name="T22" fmla="*/ 9 w 29"/>
                  <a:gd name="T23" fmla="*/ 11 h 19"/>
                  <a:gd name="T24" fmla="*/ 8 w 29"/>
                  <a:gd name="T25" fmla="*/ 15 h 19"/>
                  <a:gd name="T26" fmla="*/ 12 w 29"/>
                  <a:gd name="T27" fmla="*/ 18 h 19"/>
                  <a:gd name="T28" fmla="*/ 16 w 29"/>
                  <a:gd name="T29" fmla="*/ 18 h 19"/>
                  <a:gd name="T30" fmla="*/ 16 w 29"/>
                  <a:gd name="T31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9">
                    <a:moveTo>
                      <a:pt x="16" y="18"/>
                    </a:moveTo>
                    <a:cubicBezTo>
                      <a:pt x="18" y="16"/>
                      <a:pt x="21" y="16"/>
                      <a:pt x="23" y="15"/>
                    </a:cubicBezTo>
                    <a:cubicBezTo>
                      <a:pt x="23" y="14"/>
                      <a:pt x="23" y="13"/>
                      <a:pt x="23" y="12"/>
                    </a:cubicBezTo>
                    <a:cubicBezTo>
                      <a:pt x="24" y="10"/>
                      <a:pt x="25" y="10"/>
                      <a:pt x="27" y="9"/>
                    </a:cubicBezTo>
                    <a:cubicBezTo>
                      <a:pt x="29" y="8"/>
                      <a:pt x="28" y="5"/>
                      <a:pt x="26" y="4"/>
                    </a:cubicBezTo>
                    <a:cubicBezTo>
                      <a:pt x="24" y="3"/>
                      <a:pt x="22" y="2"/>
                      <a:pt x="19" y="1"/>
                    </a:cubicBezTo>
                    <a:cubicBezTo>
                      <a:pt x="17" y="0"/>
                      <a:pt x="13" y="1"/>
                      <a:pt x="10" y="1"/>
                    </a:cubicBezTo>
                    <a:cubicBezTo>
                      <a:pt x="8" y="1"/>
                      <a:pt x="0" y="0"/>
                      <a:pt x="0" y="4"/>
                    </a:cubicBezTo>
                    <a:cubicBezTo>
                      <a:pt x="0" y="4"/>
                      <a:pt x="1" y="5"/>
                      <a:pt x="1" y="6"/>
                    </a:cubicBezTo>
                    <a:cubicBezTo>
                      <a:pt x="2" y="7"/>
                      <a:pt x="1" y="8"/>
                      <a:pt x="2" y="9"/>
                    </a:cubicBezTo>
                    <a:cubicBezTo>
                      <a:pt x="3" y="9"/>
                      <a:pt x="4" y="11"/>
                      <a:pt x="5" y="10"/>
                    </a:cubicBezTo>
                    <a:cubicBezTo>
                      <a:pt x="7" y="10"/>
                      <a:pt x="9" y="9"/>
                      <a:pt x="9" y="11"/>
                    </a:cubicBezTo>
                    <a:cubicBezTo>
                      <a:pt x="9" y="12"/>
                      <a:pt x="9" y="14"/>
                      <a:pt x="8" y="15"/>
                    </a:cubicBezTo>
                    <a:cubicBezTo>
                      <a:pt x="11" y="15"/>
                      <a:pt x="11" y="15"/>
                      <a:pt x="12" y="18"/>
                    </a:cubicBezTo>
                    <a:cubicBezTo>
                      <a:pt x="13" y="18"/>
                      <a:pt x="16" y="18"/>
                      <a:pt x="16" y="18"/>
                    </a:cubicBezTo>
                    <a:cubicBezTo>
                      <a:pt x="17" y="17"/>
                      <a:pt x="15" y="19"/>
                      <a:pt x="16" y="1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7" name="Freeform 660">
                <a:extLst>
                  <a:ext uri="{FF2B5EF4-FFF2-40B4-BE49-F238E27FC236}">
                    <a16:creationId xmlns:a16="http://schemas.microsoft.com/office/drawing/2014/main" id="{0DDCCC94-EC8C-EB43-8166-0E6C09650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58781" y="5955834"/>
                <a:ext cx="334397" cy="168837"/>
              </a:xfrm>
              <a:custGeom>
                <a:avLst/>
                <a:gdLst>
                  <a:gd name="T0" fmla="*/ 11 w 36"/>
                  <a:gd name="T1" fmla="*/ 13 h 18"/>
                  <a:gd name="T2" fmla="*/ 19 w 36"/>
                  <a:gd name="T3" fmla="*/ 12 h 18"/>
                  <a:gd name="T4" fmla="*/ 25 w 36"/>
                  <a:gd name="T5" fmla="*/ 15 h 18"/>
                  <a:gd name="T6" fmla="*/ 29 w 36"/>
                  <a:gd name="T7" fmla="*/ 17 h 18"/>
                  <a:gd name="T8" fmla="*/ 33 w 36"/>
                  <a:gd name="T9" fmla="*/ 16 h 18"/>
                  <a:gd name="T10" fmla="*/ 36 w 36"/>
                  <a:gd name="T11" fmla="*/ 14 h 18"/>
                  <a:gd name="T12" fmla="*/ 34 w 36"/>
                  <a:gd name="T13" fmla="*/ 8 h 18"/>
                  <a:gd name="T14" fmla="*/ 31 w 36"/>
                  <a:gd name="T15" fmla="*/ 4 h 18"/>
                  <a:gd name="T16" fmla="*/ 25 w 36"/>
                  <a:gd name="T17" fmla="*/ 3 h 18"/>
                  <a:gd name="T18" fmla="*/ 18 w 36"/>
                  <a:gd name="T19" fmla="*/ 1 h 18"/>
                  <a:gd name="T20" fmla="*/ 17 w 36"/>
                  <a:gd name="T21" fmla="*/ 5 h 18"/>
                  <a:gd name="T22" fmla="*/ 15 w 36"/>
                  <a:gd name="T23" fmla="*/ 7 h 18"/>
                  <a:gd name="T24" fmla="*/ 8 w 36"/>
                  <a:gd name="T25" fmla="*/ 4 h 18"/>
                  <a:gd name="T26" fmla="*/ 0 w 36"/>
                  <a:gd name="T27" fmla="*/ 15 h 18"/>
                  <a:gd name="T28" fmla="*/ 11 w 36"/>
                  <a:gd name="T29" fmla="*/ 1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" h="18">
                    <a:moveTo>
                      <a:pt x="11" y="13"/>
                    </a:moveTo>
                    <a:cubicBezTo>
                      <a:pt x="14" y="13"/>
                      <a:pt x="16" y="12"/>
                      <a:pt x="19" y="12"/>
                    </a:cubicBezTo>
                    <a:cubicBezTo>
                      <a:pt x="20" y="12"/>
                      <a:pt x="24" y="14"/>
                      <a:pt x="25" y="15"/>
                    </a:cubicBezTo>
                    <a:cubicBezTo>
                      <a:pt x="26" y="16"/>
                      <a:pt x="27" y="18"/>
                      <a:pt x="29" y="17"/>
                    </a:cubicBezTo>
                    <a:cubicBezTo>
                      <a:pt x="30" y="17"/>
                      <a:pt x="31" y="16"/>
                      <a:pt x="33" y="16"/>
                    </a:cubicBezTo>
                    <a:cubicBezTo>
                      <a:pt x="34" y="16"/>
                      <a:pt x="34" y="14"/>
                      <a:pt x="36" y="14"/>
                    </a:cubicBezTo>
                    <a:cubicBezTo>
                      <a:pt x="35" y="12"/>
                      <a:pt x="33" y="9"/>
                      <a:pt x="34" y="8"/>
                    </a:cubicBezTo>
                    <a:cubicBezTo>
                      <a:pt x="35" y="6"/>
                      <a:pt x="32" y="4"/>
                      <a:pt x="31" y="4"/>
                    </a:cubicBezTo>
                    <a:cubicBezTo>
                      <a:pt x="29" y="3"/>
                      <a:pt x="27" y="5"/>
                      <a:pt x="25" y="3"/>
                    </a:cubicBezTo>
                    <a:cubicBezTo>
                      <a:pt x="22" y="1"/>
                      <a:pt x="21" y="0"/>
                      <a:pt x="18" y="1"/>
                    </a:cubicBezTo>
                    <a:cubicBezTo>
                      <a:pt x="16" y="2"/>
                      <a:pt x="17" y="3"/>
                      <a:pt x="17" y="5"/>
                    </a:cubicBezTo>
                    <a:cubicBezTo>
                      <a:pt x="16" y="6"/>
                      <a:pt x="16" y="7"/>
                      <a:pt x="15" y="7"/>
                    </a:cubicBezTo>
                    <a:cubicBezTo>
                      <a:pt x="12" y="9"/>
                      <a:pt x="10" y="5"/>
                      <a:pt x="8" y="4"/>
                    </a:cubicBezTo>
                    <a:cubicBezTo>
                      <a:pt x="3" y="0"/>
                      <a:pt x="0" y="11"/>
                      <a:pt x="0" y="15"/>
                    </a:cubicBezTo>
                    <a:cubicBezTo>
                      <a:pt x="4" y="13"/>
                      <a:pt x="7" y="13"/>
                      <a:pt x="11" y="1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8" name="Freeform 661">
                <a:extLst>
                  <a:ext uri="{FF2B5EF4-FFF2-40B4-BE49-F238E27FC236}">
                    <a16:creationId xmlns:a16="http://schemas.microsoft.com/office/drawing/2014/main" id="{C31146AC-8E5E-BD44-B587-B6E66F22A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0690" y="5853898"/>
                <a:ext cx="222932" cy="140163"/>
              </a:xfrm>
              <a:custGeom>
                <a:avLst/>
                <a:gdLst>
                  <a:gd name="T0" fmla="*/ 16 w 24"/>
                  <a:gd name="T1" fmla="*/ 15 h 15"/>
                  <a:gd name="T2" fmla="*/ 20 w 24"/>
                  <a:gd name="T3" fmla="*/ 15 h 15"/>
                  <a:gd name="T4" fmla="*/ 22 w 24"/>
                  <a:gd name="T5" fmla="*/ 13 h 15"/>
                  <a:gd name="T6" fmla="*/ 22 w 24"/>
                  <a:gd name="T7" fmla="*/ 10 h 15"/>
                  <a:gd name="T8" fmla="*/ 21 w 24"/>
                  <a:gd name="T9" fmla="*/ 5 h 15"/>
                  <a:gd name="T10" fmla="*/ 24 w 24"/>
                  <a:gd name="T11" fmla="*/ 0 h 15"/>
                  <a:gd name="T12" fmla="*/ 12 w 24"/>
                  <a:gd name="T13" fmla="*/ 0 h 15"/>
                  <a:gd name="T14" fmla="*/ 6 w 24"/>
                  <a:gd name="T15" fmla="*/ 1 h 15"/>
                  <a:gd name="T16" fmla="*/ 0 w 24"/>
                  <a:gd name="T17" fmla="*/ 5 h 15"/>
                  <a:gd name="T18" fmla="*/ 2 w 24"/>
                  <a:gd name="T19" fmla="*/ 6 h 15"/>
                  <a:gd name="T20" fmla="*/ 2 w 24"/>
                  <a:gd name="T21" fmla="*/ 8 h 15"/>
                  <a:gd name="T22" fmla="*/ 7 w 24"/>
                  <a:gd name="T23" fmla="*/ 9 h 15"/>
                  <a:gd name="T24" fmla="*/ 6 w 24"/>
                  <a:gd name="T25" fmla="*/ 13 h 15"/>
                  <a:gd name="T26" fmla="*/ 11 w 24"/>
                  <a:gd name="T27" fmla="*/ 12 h 15"/>
                  <a:gd name="T28" fmla="*/ 16 w 24"/>
                  <a:gd name="T2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15">
                    <a:moveTo>
                      <a:pt x="16" y="15"/>
                    </a:moveTo>
                    <a:cubicBezTo>
                      <a:pt x="17" y="15"/>
                      <a:pt x="19" y="15"/>
                      <a:pt x="20" y="15"/>
                    </a:cubicBezTo>
                    <a:cubicBezTo>
                      <a:pt x="20" y="14"/>
                      <a:pt x="22" y="14"/>
                      <a:pt x="22" y="13"/>
                    </a:cubicBezTo>
                    <a:cubicBezTo>
                      <a:pt x="22" y="12"/>
                      <a:pt x="22" y="11"/>
                      <a:pt x="22" y="10"/>
                    </a:cubicBezTo>
                    <a:cubicBezTo>
                      <a:pt x="21" y="8"/>
                      <a:pt x="20" y="7"/>
                      <a:pt x="21" y="5"/>
                    </a:cubicBezTo>
                    <a:cubicBezTo>
                      <a:pt x="23" y="4"/>
                      <a:pt x="24" y="2"/>
                      <a:pt x="24" y="0"/>
                    </a:cubicBezTo>
                    <a:cubicBezTo>
                      <a:pt x="22" y="3"/>
                      <a:pt x="15" y="0"/>
                      <a:pt x="12" y="0"/>
                    </a:cubicBezTo>
                    <a:cubicBezTo>
                      <a:pt x="10" y="0"/>
                      <a:pt x="8" y="0"/>
                      <a:pt x="6" y="1"/>
                    </a:cubicBezTo>
                    <a:cubicBezTo>
                      <a:pt x="5" y="1"/>
                      <a:pt x="0" y="5"/>
                      <a:pt x="0" y="5"/>
                    </a:cubicBezTo>
                    <a:cubicBezTo>
                      <a:pt x="0" y="6"/>
                      <a:pt x="3" y="5"/>
                      <a:pt x="2" y="6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3" y="10"/>
                      <a:pt x="7" y="9"/>
                      <a:pt x="7" y="9"/>
                    </a:cubicBezTo>
                    <a:cubicBezTo>
                      <a:pt x="7" y="10"/>
                      <a:pt x="6" y="12"/>
                      <a:pt x="6" y="13"/>
                    </a:cubicBezTo>
                    <a:cubicBezTo>
                      <a:pt x="7" y="12"/>
                      <a:pt x="9" y="11"/>
                      <a:pt x="11" y="12"/>
                    </a:cubicBezTo>
                    <a:cubicBezTo>
                      <a:pt x="13" y="13"/>
                      <a:pt x="14" y="15"/>
                      <a:pt x="16" y="1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9" name="Freeform 662">
                <a:extLst>
                  <a:ext uri="{FF2B5EF4-FFF2-40B4-BE49-F238E27FC236}">
                    <a16:creationId xmlns:a16="http://schemas.microsoft.com/office/drawing/2014/main" id="{13009BA5-ED02-2C44-8F4D-38FED64E27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1904" y="6143782"/>
                <a:ext cx="149682" cy="73269"/>
              </a:xfrm>
              <a:custGeom>
                <a:avLst/>
                <a:gdLst>
                  <a:gd name="T0" fmla="*/ 16 w 16"/>
                  <a:gd name="T1" fmla="*/ 4 h 8"/>
                  <a:gd name="T2" fmla="*/ 12 w 16"/>
                  <a:gd name="T3" fmla="*/ 2 h 8"/>
                  <a:gd name="T4" fmla="*/ 8 w 16"/>
                  <a:gd name="T5" fmla="*/ 0 h 8"/>
                  <a:gd name="T6" fmla="*/ 7 w 16"/>
                  <a:gd name="T7" fmla="*/ 3 h 8"/>
                  <a:gd name="T8" fmla="*/ 5 w 16"/>
                  <a:gd name="T9" fmla="*/ 2 h 8"/>
                  <a:gd name="T10" fmla="*/ 2 w 16"/>
                  <a:gd name="T11" fmla="*/ 3 h 8"/>
                  <a:gd name="T12" fmla="*/ 0 w 16"/>
                  <a:gd name="T13" fmla="*/ 5 h 8"/>
                  <a:gd name="T14" fmla="*/ 0 w 16"/>
                  <a:gd name="T15" fmla="*/ 6 h 8"/>
                  <a:gd name="T16" fmla="*/ 2 w 16"/>
                  <a:gd name="T17" fmla="*/ 6 h 8"/>
                  <a:gd name="T18" fmla="*/ 8 w 16"/>
                  <a:gd name="T19" fmla="*/ 7 h 8"/>
                  <a:gd name="T20" fmla="*/ 16 w 16"/>
                  <a:gd name="T21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8">
                    <a:moveTo>
                      <a:pt x="16" y="4"/>
                    </a:moveTo>
                    <a:cubicBezTo>
                      <a:pt x="16" y="1"/>
                      <a:pt x="14" y="2"/>
                      <a:pt x="12" y="2"/>
                    </a:cubicBezTo>
                    <a:cubicBezTo>
                      <a:pt x="11" y="3"/>
                      <a:pt x="10" y="1"/>
                      <a:pt x="8" y="0"/>
                    </a:cubicBezTo>
                    <a:cubicBezTo>
                      <a:pt x="8" y="1"/>
                      <a:pt x="8" y="2"/>
                      <a:pt x="7" y="3"/>
                    </a:cubicBezTo>
                    <a:cubicBezTo>
                      <a:pt x="6" y="3"/>
                      <a:pt x="7" y="1"/>
                      <a:pt x="5" y="2"/>
                    </a:cubicBezTo>
                    <a:cubicBezTo>
                      <a:pt x="4" y="2"/>
                      <a:pt x="2" y="2"/>
                      <a:pt x="2" y="3"/>
                    </a:cubicBezTo>
                    <a:cubicBezTo>
                      <a:pt x="1" y="5"/>
                      <a:pt x="2" y="6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1" y="6"/>
                      <a:pt x="2" y="6"/>
                    </a:cubicBezTo>
                    <a:cubicBezTo>
                      <a:pt x="4" y="7"/>
                      <a:pt x="6" y="7"/>
                      <a:pt x="8" y="7"/>
                    </a:cubicBezTo>
                    <a:cubicBezTo>
                      <a:pt x="10" y="7"/>
                      <a:pt x="16" y="8"/>
                      <a:pt x="16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0" name="Freeform 663">
                <a:extLst>
                  <a:ext uri="{FF2B5EF4-FFF2-40B4-BE49-F238E27FC236}">
                    <a16:creationId xmlns:a16="http://schemas.microsoft.com/office/drawing/2014/main" id="{12366089-240B-A84F-BADA-7CC4F727A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59416" y="6162893"/>
                <a:ext cx="445859" cy="391823"/>
              </a:xfrm>
              <a:custGeom>
                <a:avLst/>
                <a:gdLst>
                  <a:gd name="T0" fmla="*/ 1 w 48"/>
                  <a:gd name="T1" fmla="*/ 12 h 42"/>
                  <a:gd name="T2" fmla="*/ 0 w 48"/>
                  <a:gd name="T3" fmla="*/ 16 h 42"/>
                  <a:gd name="T4" fmla="*/ 2 w 48"/>
                  <a:gd name="T5" fmla="*/ 20 h 42"/>
                  <a:gd name="T6" fmla="*/ 4 w 48"/>
                  <a:gd name="T7" fmla="*/ 27 h 42"/>
                  <a:gd name="T8" fmla="*/ 9 w 48"/>
                  <a:gd name="T9" fmla="*/ 31 h 42"/>
                  <a:gd name="T10" fmla="*/ 10 w 48"/>
                  <a:gd name="T11" fmla="*/ 33 h 42"/>
                  <a:gd name="T12" fmla="*/ 13 w 48"/>
                  <a:gd name="T13" fmla="*/ 32 h 42"/>
                  <a:gd name="T14" fmla="*/ 21 w 48"/>
                  <a:gd name="T15" fmla="*/ 36 h 42"/>
                  <a:gd name="T16" fmla="*/ 25 w 48"/>
                  <a:gd name="T17" fmla="*/ 37 h 42"/>
                  <a:gd name="T18" fmla="*/ 33 w 48"/>
                  <a:gd name="T19" fmla="*/ 37 h 42"/>
                  <a:gd name="T20" fmla="*/ 39 w 48"/>
                  <a:gd name="T21" fmla="*/ 41 h 42"/>
                  <a:gd name="T22" fmla="*/ 41 w 48"/>
                  <a:gd name="T23" fmla="*/ 35 h 42"/>
                  <a:gd name="T24" fmla="*/ 44 w 48"/>
                  <a:gd name="T25" fmla="*/ 32 h 42"/>
                  <a:gd name="T26" fmla="*/ 48 w 48"/>
                  <a:gd name="T27" fmla="*/ 31 h 42"/>
                  <a:gd name="T28" fmla="*/ 45 w 48"/>
                  <a:gd name="T29" fmla="*/ 26 h 42"/>
                  <a:gd name="T30" fmla="*/ 44 w 48"/>
                  <a:gd name="T31" fmla="*/ 19 h 42"/>
                  <a:gd name="T32" fmla="*/ 46 w 48"/>
                  <a:gd name="T33" fmla="*/ 12 h 42"/>
                  <a:gd name="T34" fmla="*/ 44 w 48"/>
                  <a:gd name="T35" fmla="*/ 7 h 42"/>
                  <a:gd name="T36" fmla="*/ 42 w 48"/>
                  <a:gd name="T37" fmla="*/ 5 h 42"/>
                  <a:gd name="T38" fmla="*/ 25 w 48"/>
                  <a:gd name="T39" fmla="*/ 4 h 42"/>
                  <a:gd name="T40" fmla="*/ 20 w 48"/>
                  <a:gd name="T41" fmla="*/ 2 h 42"/>
                  <a:gd name="T42" fmla="*/ 13 w 48"/>
                  <a:gd name="T43" fmla="*/ 4 h 42"/>
                  <a:gd name="T44" fmla="*/ 6 w 48"/>
                  <a:gd name="T45" fmla="*/ 6 h 42"/>
                  <a:gd name="T46" fmla="*/ 2 w 48"/>
                  <a:gd name="T47" fmla="*/ 7 h 42"/>
                  <a:gd name="T48" fmla="*/ 1 w 48"/>
                  <a:gd name="T49" fmla="*/ 9 h 42"/>
                  <a:gd name="T50" fmla="*/ 1 w 48"/>
                  <a:gd name="T51" fmla="*/ 12 h 42"/>
                  <a:gd name="T52" fmla="*/ 1 w 48"/>
                  <a:gd name="T5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8" h="42">
                    <a:moveTo>
                      <a:pt x="1" y="12"/>
                    </a:moveTo>
                    <a:cubicBezTo>
                      <a:pt x="1" y="13"/>
                      <a:pt x="0" y="15"/>
                      <a:pt x="0" y="16"/>
                    </a:cubicBezTo>
                    <a:cubicBezTo>
                      <a:pt x="1" y="17"/>
                      <a:pt x="2" y="19"/>
                      <a:pt x="2" y="20"/>
                    </a:cubicBezTo>
                    <a:cubicBezTo>
                      <a:pt x="2" y="22"/>
                      <a:pt x="3" y="25"/>
                      <a:pt x="4" y="27"/>
                    </a:cubicBezTo>
                    <a:cubicBezTo>
                      <a:pt x="5" y="30"/>
                      <a:pt x="8" y="29"/>
                      <a:pt x="9" y="31"/>
                    </a:cubicBezTo>
                    <a:cubicBezTo>
                      <a:pt x="9" y="31"/>
                      <a:pt x="9" y="33"/>
                      <a:pt x="10" y="33"/>
                    </a:cubicBezTo>
                    <a:cubicBezTo>
                      <a:pt x="11" y="34"/>
                      <a:pt x="12" y="32"/>
                      <a:pt x="13" y="32"/>
                    </a:cubicBezTo>
                    <a:cubicBezTo>
                      <a:pt x="15" y="31"/>
                      <a:pt x="19" y="35"/>
                      <a:pt x="21" y="36"/>
                    </a:cubicBezTo>
                    <a:cubicBezTo>
                      <a:pt x="22" y="37"/>
                      <a:pt x="23" y="39"/>
                      <a:pt x="25" y="37"/>
                    </a:cubicBezTo>
                    <a:cubicBezTo>
                      <a:pt x="26" y="36"/>
                      <a:pt x="31" y="37"/>
                      <a:pt x="33" y="37"/>
                    </a:cubicBezTo>
                    <a:cubicBezTo>
                      <a:pt x="36" y="37"/>
                      <a:pt x="37" y="39"/>
                      <a:pt x="39" y="41"/>
                    </a:cubicBezTo>
                    <a:cubicBezTo>
                      <a:pt x="40" y="42"/>
                      <a:pt x="40" y="36"/>
                      <a:pt x="41" y="35"/>
                    </a:cubicBezTo>
                    <a:cubicBezTo>
                      <a:pt x="42" y="34"/>
                      <a:pt x="43" y="33"/>
                      <a:pt x="44" y="32"/>
                    </a:cubicBezTo>
                    <a:cubicBezTo>
                      <a:pt x="45" y="32"/>
                      <a:pt x="48" y="32"/>
                      <a:pt x="48" y="31"/>
                    </a:cubicBezTo>
                    <a:cubicBezTo>
                      <a:pt x="47" y="28"/>
                      <a:pt x="47" y="27"/>
                      <a:pt x="45" y="26"/>
                    </a:cubicBezTo>
                    <a:cubicBezTo>
                      <a:pt x="43" y="24"/>
                      <a:pt x="46" y="21"/>
                      <a:pt x="44" y="19"/>
                    </a:cubicBezTo>
                    <a:cubicBezTo>
                      <a:pt x="42" y="18"/>
                      <a:pt x="47" y="14"/>
                      <a:pt x="46" y="12"/>
                    </a:cubicBezTo>
                    <a:cubicBezTo>
                      <a:pt x="45" y="10"/>
                      <a:pt x="44" y="9"/>
                      <a:pt x="44" y="7"/>
                    </a:cubicBezTo>
                    <a:cubicBezTo>
                      <a:pt x="44" y="6"/>
                      <a:pt x="44" y="5"/>
                      <a:pt x="42" y="5"/>
                    </a:cubicBezTo>
                    <a:cubicBezTo>
                      <a:pt x="37" y="3"/>
                      <a:pt x="30" y="6"/>
                      <a:pt x="25" y="4"/>
                    </a:cubicBezTo>
                    <a:cubicBezTo>
                      <a:pt x="25" y="7"/>
                      <a:pt x="21" y="2"/>
                      <a:pt x="20" y="2"/>
                    </a:cubicBezTo>
                    <a:cubicBezTo>
                      <a:pt x="17" y="0"/>
                      <a:pt x="15" y="2"/>
                      <a:pt x="13" y="4"/>
                    </a:cubicBezTo>
                    <a:cubicBezTo>
                      <a:pt x="10" y="5"/>
                      <a:pt x="8" y="6"/>
                      <a:pt x="6" y="6"/>
                    </a:cubicBezTo>
                    <a:cubicBezTo>
                      <a:pt x="5" y="7"/>
                      <a:pt x="3" y="7"/>
                      <a:pt x="2" y="7"/>
                    </a:cubicBezTo>
                    <a:cubicBezTo>
                      <a:pt x="1" y="8"/>
                      <a:pt x="3" y="9"/>
                      <a:pt x="1" y="9"/>
                    </a:cubicBezTo>
                    <a:cubicBezTo>
                      <a:pt x="1" y="10"/>
                      <a:pt x="1" y="11"/>
                      <a:pt x="1" y="12"/>
                    </a:cubicBezTo>
                    <a:cubicBezTo>
                      <a:pt x="1" y="14"/>
                      <a:pt x="1" y="12"/>
                      <a:pt x="1" y="1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1" name="Freeform 664">
                <a:extLst>
                  <a:ext uri="{FF2B5EF4-FFF2-40B4-BE49-F238E27FC236}">
                    <a16:creationId xmlns:a16="http://schemas.microsoft.com/office/drawing/2014/main" id="{1C6EDDBC-3A03-2E4F-87C7-0B059A965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30115" y="6573832"/>
                <a:ext cx="429937" cy="280329"/>
              </a:xfrm>
              <a:custGeom>
                <a:avLst/>
                <a:gdLst>
                  <a:gd name="T0" fmla="*/ 38 w 46"/>
                  <a:gd name="T1" fmla="*/ 13 h 30"/>
                  <a:gd name="T2" fmla="*/ 35 w 46"/>
                  <a:gd name="T3" fmla="*/ 6 h 30"/>
                  <a:gd name="T4" fmla="*/ 32 w 46"/>
                  <a:gd name="T5" fmla="*/ 0 h 30"/>
                  <a:gd name="T6" fmla="*/ 22 w 46"/>
                  <a:gd name="T7" fmla="*/ 4 h 30"/>
                  <a:gd name="T8" fmla="*/ 18 w 46"/>
                  <a:gd name="T9" fmla="*/ 3 h 30"/>
                  <a:gd name="T10" fmla="*/ 12 w 46"/>
                  <a:gd name="T11" fmla="*/ 3 h 30"/>
                  <a:gd name="T12" fmla="*/ 8 w 46"/>
                  <a:gd name="T13" fmla="*/ 6 h 30"/>
                  <a:gd name="T14" fmla="*/ 4 w 46"/>
                  <a:gd name="T15" fmla="*/ 14 h 30"/>
                  <a:gd name="T16" fmla="*/ 0 w 46"/>
                  <a:gd name="T17" fmla="*/ 15 h 30"/>
                  <a:gd name="T18" fmla="*/ 3 w 46"/>
                  <a:gd name="T19" fmla="*/ 18 h 30"/>
                  <a:gd name="T20" fmla="*/ 5 w 46"/>
                  <a:gd name="T21" fmla="*/ 22 h 30"/>
                  <a:gd name="T22" fmla="*/ 8 w 46"/>
                  <a:gd name="T23" fmla="*/ 24 h 30"/>
                  <a:gd name="T24" fmla="*/ 11 w 46"/>
                  <a:gd name="T25" fmla="*/ 25 h 30"/>
                  <a:gd name="T26" fmla="*/ 11 w 46"/>
                  <a:gd name="T27" fmla="*/ 28 h 30"/>
                  <a:gd name="T28" fmla="*/ 21 w 46"/>
                  <a:gd name="T29" fmla="*/ 30 h 30"/>
                  <a:gd name="T30" fmla="*/ 28 w 46"/>
                  <a:gd name="T31" fmla="*/ 28 h 30"/>
                  <a:gd name="T32" fmla="*/ 40 w 46"/>
                  <a:gd name="T33" fmla="*/ 30 h 30"/>
                  <a:gd name="T34" fmla="*/ 41 w 46"/>
                  <a:gd name="T35" fmla="*/ 23 h 30"/>
                  <a:gd name="T36" fmla="*/ 46 w 46"/>
                  <a:gd name="T37" fmla="*/ 20 h 30"/>
                  <a:gd name="T38" fmla="*/ 39 w 46"/>
                  <a:gd name="T39" fmla="*/ 20 h 30"/>
                  <a:gd name="T40" fmla="*/ 38 w 46"/>
                  <a:gd name="T41" fmla="*/ 13 h 30"/>
                  <a:gd name="T42" fmla="*/ 38 w 46"/>
                  <a:gd name="T43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6" h="30">
                    <a:moveTo>
                      <a:pt x="38" y="13"/>
                    </a:moveTo>
                    <a:cubicBezTo>
                      <a:pt x="39" y="10"/>
                      <a:pt x="36" y="8"/>
                      <a:pt x="35" y="6"/>
                    </a:cubicBezTo>
                    <a:cubicBezTo>
                      <a:pt x="33" y="5"/>
                      <a:pt x="32" y="2"/>
                      <a:pt x="32" y="0"/>
                    </a:cubicBezTo>
                    <a:cubicBezTo>
                      <a:pt x="29" y="1"/>
                      <a:pt x="26" y="4"/>
                      <a:pt x="22" y="4"/>
                    </a:cubicBezTo>
                    <a:cubicBezTo>
                      <a:pt x="21" y="4"/>
                      <a:pt x="19" y="3"/>
                      <a:pt x="18" y="3"/>
                    </a:cubicBezTo>
                    <a:cubicBezTo>
                      <a:pt x="16" y="3"/>
                      <a:pt x="14" y="3"/>
                      <a:pt x="12" y="3"/>
                    </a:cubicBezTo>
                    <a:cubicBezTo>
                      <a:pt x="12" y="3"/>
                      <a:pt x="9" y="6"/>
                      <a:pt x="8" y="6"/>
                    </a:cubicBezTo>
                    <a:cubicBezTo>
                      <a:pt x="7" y="9"/>
                      <a:pt x="5" y="11"/>
                      <a:pt x="4" y="14"/>
                    </a:cubicBezTo>
                    <a:cubicBezTo>
                      <a:pt x="3" y="14"/>
                      <a:pt x="1" y="14"/>
                      <a:pt x="0" y="15"/>
                    </a:cubicBezTo>
                    <a:cubicBezTo>
                      <a:pt x="0" y="16"/>
                      <a:pt x="3" y="17"/>
                      <a:pt x="3" y="18"/>
                    </a:cubicBezTo>
                    <a:cubicBezTo>
                      <a:pt x="3" y="20"/>
                      <a:pt x="4" y="20"/>
                      <a:pt x="5" y="22"/>
                    </a:cubicBezTo>
                    <a:cubicBezTo>
                      <a:pt x="5" y="24"/>
                      <a:pt x="6" y="24"/>
                      <a:pt x="8" y="24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1" y="26"/>
                      <a:pt x="11" y="27"/>
                      <a:pt x="11" y="28"/>
                    </a:cubicBezTo>
                    <a:cubicBezTo>
                      <a:pt x="13" y="30"/>
                      <a:pt x="18" y="30"/>
                      <a:pt x="21" y="30"/>
                    </a:cubicBezTo>
                    <a:cubicBezTo>
                      <a:pt x="24" y="30"/>
                      <a:pt x="26" y="30"/>
                      <a:pt x="28" y="28"/>
                    </a:cubicBezTo>
                    <a:cubicBezTo>
                      <a:pt x="32" y="26"/>
                      <a:pt x="36" y="28"/>
                      <a:pt x="40" y="30"/>
                    </a:cubicBezTo>
                    <a:cubicBezTo>
                      <a:pt x="40" y="28"/>
                      <a:pt x="40" y="25"/>
                      <a:pt x="41" y="23"/>
                    </a:cubicBezTo>
                    <a:cubicBezTo>
                      <a:pt x="42" y="22"/>
                      <a:pt x="45" y="24"/>
                      <a:pt x="46" y="20"/>
                    </a:cubicBezTo>
                    <a:cubicBezTo>
                      <a:pt x="43" y="18"/>
                      <a:pt x="42" y="20"/>
                      <a:pt x="39" y="20"/>
                    </a:cubicBezTo>
                    <a:cubicBezTo>
                      <a:pt x="37" y="19"/>
                      <a:pt x="37" y="14"/>
                      <a:pt x="38" y="13"/>
                    </a:cubicBezTo>
                    <a:cubicBezTo>
                      <a:pt x="39" y="11"/>
                      <a:pt x="37" y="15"/>
                      <a:pt x="38" y="1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2" name="Freeform 665">
                <a:extLst>
                  <a:ext uri="{FF2B5EF4-FFF2-40B4-BE49-F238E27FC236}">
                    <a16:creationId xmlns:a16="http://schemas.microsoft.com/office/drawing/2014/main" id="{2C99D671-390E-ED4A-979E-3059BE9435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29480" y="6564274"/>
                <a:ext cx="156050" cy="187951"/>
              </a:xfrm>
              <a:custGeom>
                <a:avLst/>
                <a:gdLst>
                  <a:gd name="T0" fmla="*/ 14 w 17"/>
                  <a:gd name="T1" fmla="*/ 10 h 20"/>
                  <a:gd name="T2" fmla="*/ 9 w 17"/>
                  <a:gd name="T3" fmla="*/ 3 h 20"/>
                  <a:gd name="T4" fmla="*/ 0 w 17"/>
                  <a:gd name="T5" fmla="*/ 1 h 20"/>
                  <a:gd name="T6" fmla="*/ 5 w 17"/>
                  <a:gd name="T7" fmla="*/ 10 h 20"/>
                  <a:gd name="T8" fmla="*/ 7 w 17"/>
                  <a:gd name="T9" fmla="*/ 20 h 20"/>
                  <a:gd name="T10" fmla="*/ 10 w 17"/>
                  <a:gd name="T11" fmla="*/ 14 h 20"/>
                  <a:gd name="T12" fmla="*/ 14 w 17"/>
                  <a:gd name="T13" fmla="*/ 14 h 20"/>
                  <a:gd name="T14" fmla="*/ 14 w 17"/>
                  <a:gd name="T15" fmla="*/ 10 h 20"/>
                  <a:gd name="T16" fmla="*/ 14 w 17"/>
                  <a:gd name="T17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20">
                    <a:moveTo>
                      <a:pt x="14" y="10"/>
                    </a:moveTo>
                    <a:cubicBezTo>
                      <a:pt x="12" y="8"/>
                      <a:pt x="11" y="4"/>
                      <a:pt x="9" y="3"/>
                    </a:cubicBezTo>
                    <a:cubicBezTo>
                      <a:pt x="8" y="3"/>
                      <a:pt x="0" y="0"/>
                      <a:pt x="0" y="1"/>
                    </a:cubicBezTo>
                    <a:cubicBezTo>
                      <a:pt x="1" y="5"/>
                      <a:pt x="3" y="7"/>
                      <a:pt x="5" y="10"/>
                    </a:cubicBezTo>
                    <a:cubicBezTo>
                      <a:pt x="7" y="13"/>
                      <a:pt x="4" y="17"/>
                      <a:pt x="7" y="20"/>
                    </a:cubicBezTo>
                    <a:cubicBezTo>
                      <a:pt x="8" y="19"/>
                      <a:pt x="9" y="16"/>
                      <a:pt x="10" y="14"/>
                    </a:cubicBezTo>
                    <a:cubicBezTo>
                      <a:pt x="12" y="13"/>
                      <a:pt x="13" y="14"/>
                      <a:pt x="14" y="14"/>
                    </a:cubicBezTo>
                    <a:cubicBezTo>
                      <a:pt x="17" y="14"/>
                      <a:pt x="14" y="10"/>
                      <a:pt x="14" y="10"/>
                    </a:cubicBezTo>
                    <a:cubicBezTo>
                      <a:pt x="13" y="9"/>
                      <a:pt x="14" y="10"/>
                      <a:pt x="14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3" name="Freeform 666">
                <a:extLst>
                  <a:ext uri="{FF2B5EF4-FFF2-40B4-BE49-F238E27FC236}">
                    <a16:creationId xmlns:a16="http://schemas.microsoft.com/office/drawing/2014/main" id="{E3B8EDB8-15A8-1548-8B02-4D38AF906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93176" y="6666210"/>
                <a:ext cx="92356" cy="95566"/>
              </a:xfrm>
              <a:custGeom>
                <a:avLst/>
                <a:gdLst>
                  <a:gd name="T0" fmla="*/ 7 w 10"/>
                  <a:gd name="T1" fmla="*/ 9 h 10"/>
                  <a:gd name="T2" fmla="*/ 7 w 10"/>
                  <a:gd name="T3" fmla="*/ 7 h 10"/>
                  <a:gd name="T4" fmla="*/ 10 w 10"/>
                  <a:gd name="T5" fmla="*/ 4 h 10"/>
                  <a:gd name="T6" fmla="*/ 8 w 10"/>
                  <a:gd name="T7" fmla="*/ 1 h 10"/>
                  <a:gd name="T8" fmla="*/ 3 w 10"/>
                  <a:gd name="T9" fmla="*/ 4 h 10"/>
                  <a:gd name="T10" fmla="*/ 0 w 10"/>
                  <a:gd name="T11" fmla="*/ 9 h 10"/>
                  <a:gd name="T12" fmla="*/ 3 w 10"/>
                  <a:gd name="T13" fmla="*/ 9 h 10"/>
                  <a:gd name="T14" fmla="*/ 7 w 10"/>
                  <a:gd name="T15" fmla="*/ 10 h 10"/>
                  <a:gd name="T16" fmla="*/ 7 w 10"/>
                  <a:gd name="T17" fmla="*/ 9 h 10"/>
                  <a:gd name="T18" fmla="*/ 7 w 10"/>
                  <a:gd name="T19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7" y="9"/>
                    </a:moveTo>
                    <a:cubicBezTo>
                      <a:pt x="6" y="8"/>
                      <a:pt x="6" y="8"/>
                      <a:pt x="7" y="7"/>
                    </a:cubicBezTo>
                    <a:cubicBezTo>
                      <a:pt x="8" y="6"/>
                      <a:pt x="9" y="5"/>
                      <a:pt x="10" y="4"/>
                    </a:cubicBezTo>
                    <a:cubicBezTo>
                      <a:pt x="10" y="4"/>
                      <a:pt x="8" y="2"/>
                      <a:pt x="8" y="1"/>
                    </a:cubicBezTo>
                    <a:cubicBezTo>
                      <a:pt x="8" y="5"/>
                      <a:pt x="3" y="0"/>
                      <a:pt x="3" y="4"/>
                    </a:cubicBezTo>
                    <a:cubicBezTo>
                      <a:pt x="3" y="6"/>
                      <a:pt x="1" y="8"/>
                      <a:pt x="0" y="9"/>
                    </a:cubicBezTo>
                    <a:cubicBezTo>
                      <a:pt x="0" y="10"/>
                      <a:pt x="2" y="9"/>
                      <a:pt x="3" y="9"/>
                    </a:cubicBezTo>
                    <a:cubicBezTo>
                      <a:pt x="5" y="9"/>
                      <a:pt x="6" y="9"/>
                      <a:pt x="7" y="10"/>
                    </a:cubicBezTo>
                    <a:cubicBezTo>
                      <a:pt x="7" y="10"/>
                      <a:pt x="7" y="9"/>
                      <a:pt x="7" y="9"/>
                    </a:cubicBezTo>
                    <a:cubicBezTo>
                      <a:pt x="6" y="8"/>
                      <a:pt x="7" y="9"/>
                      <a:pt x="7" y="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4" name="Freeform 667">
                <a:extLst>
                  <a:ext uri="{FF2B5EF4-FFF2-40B4-BE49-F238E27FC236}">
                    <a16:creationId xmlns:a16="http://schemas.microsoft.com/office/drawing/2014/main" id="{58E6C4CA-6E26-F64C-94AE-CB08EC685D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2921" y="6815931"/>
                <a:ext cx="299364" cy="178393"/>
              </a:xfrm>
              <a:custGeom>
                <a:avLst/>
                <a:gdLst>
                  <a:gd name="T0" fmla="*/ 17 w 32"/>
                  <a:gd name="T1" fmla="*/ 4 h 19"/>
                  <a:gd name="T2" fmla="*/ 2 w 32"/>
                  <a:gd name="T3" fmla="*/ 0 h 19"/>
                  <a:gd name="T4" fmla="*/ 2 w 32"/>
                  <a:gd name="T5" fmla="*/ 5 h 19"/>
                  <a:gd name="T6" fmla="*/ 3 w 32"/>
                  <a:gd name="T7" fmla="*/ 8 h 19"/>
                  <a:gd name="T8" fmla="*/ 1 w 32"/>
                  <a:gd name="T9" fmla="*/ 11 h 19"/>
                  <a:gd name="T10" fmla="*/ 3 w 32"/>
                  <a:gd name="T11" fmla="*/ 17 h 19"/>
                  <a:gd name="T12" fmla="*/ 9 w 32"/>
                  <a:gd name="T13" fmla="*/ 17 h 19"/>
                  <a:gd name="T14" fmla="*/ 16 w 32"/>
                  <a:gd name="T15" fmla="*/ 18 h 19"/>
                  <a:gd name="T16" fmla="*/ 21 w 32"/>
                  <a:gd name="T17" fmla="*/ 15 h 19"/>
                  <a:gd name="T18" fmla="*/ 28 w 32"/>
                  <a:gd name="T19" fmla="*/ 14 h 19"/>
                  <a:gd name="T20" fmla="*/ 28 w 32"/>
                  <a:gd name="T21" fmla="*/ 8 h 19"/>
                  <a:gd name="T22" fmla="*/ 29 w 32"/>
                  <a:gd name="T23" fmla="*/ 3 h 19"/>
                  <a:gd name="T24" fmla="*/ 21 w 32"/>
                  <a:gd name="T25" fmla="*/ 2 h 19"/>
                  <a:gd name="T26" fmla="*/ 17 w 32"/>
                  <a:gd name="T27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2" h="19">
                    <a:moveTo>
                      <a:pt x="17" y="4"/>
                    </a:moveTo>
                    <a:cubicBezTo>
                      <a:pt x="13" y="4"/>
                      <a:pt x="3" y="6"/>
                      <a:pt x="2" y="0"/>
                    </a:cubicBezTo>
                    <a:cubicBezTo>
                      <a:pt x="1" y="2"/>
                      <a:pt x="0" y="4"/>
                      <a:pt x="2" y="5"/>
                    </a:cubicBezTo>
                    <a:cubicBezTo>
                      <a:pt x="3" y="6"/>
                      <a:pt x="4" y="7"/>
                      <a:pt x="3" y="8"/>
                    </a:cubicBezTo>
                    <a:cubicBezTo>
                      <a:pt x="2" y="9"/>
                      <a:pt x="1" y="9"/>
                      <a:pt x="1" y="11"/>
                    </a:cubicBezTo>
                    <a:cubicBezTo>
                      <a:pt x="2" y="13"/>
                      <a:pt x="3" y="14"/>
                      <a:pt x="3" y="17"/>
                    </a:cubicBezTo>
                    <a:cubicBezTo>
                      <a:pt x="5" y="17"/>
                      <a:pt x="7" y="17"/>
                      <a:pt x="9" y="17"/>
                    </a:cubicBezTo>
                    <a:cubicBezTo>
                      <a:pt x="11" y="17"/>
                      <a:pt x="14" y="19"/>
                      <a:pt x="16" y="18"/>
                    </a:cubicBezTo>
                    <a:cubicBezTo>
                      <a:pt x="18" y="18"/>
                      <a:pt x="20" y="16"/>
                      <a:pt x="21" y="15"/>
                    </a:cubicBezTo>
                    <a:cubicBezTo>
                      <a:pt x="23" y="13"/>
                      <a:pt x="25" y="14"/>
                      <a:pt x="28" y="14"/>
                    </a:cubicBezTo>
                    <a:cubicBezTo>
                      <a:pt x="27" y="12"/>
                      <a:pt x="27" y="11"/>
                      <a:pt x="28" y="8"/>
                    </a:cubicBezTo>
                    <a:cubicBezTo>
                      <a:pt x="29" y="6"/>
                      <a:pt x="32" y="4"/>
                      <a:pt x="29" y="3"/>
                    </a:cubicBezTo>
                    <a:cubicBezTo>
                      <a:pt x="27" y="2"/>
                      <a:pt x="24" y="1"/>
                      <a:pt x="21" y="2"/>
                    </a:cubicBezTo>
                    <a:cubicBezTo>
                      <a:pt x="19" y="2"/>
                      <a:pt x="18" y="4"/>
                      <a:pt x="17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5" name="Freeform 668">
                <a:extLst>
                  <a:ext uri="{FF2B5EF4-FFF2-40B4-BE49-F238E27FC236}">
                    <a16:creationId xmlns:a16="http://schemas.microsoft.com/office/drawing/2014/main" id="{34790F44-8D7D-CC47-802A-86308DB73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3111" y="6771334"/>
                <a:ext cx="168791" cy="140163"/>
              </a:xfrm>
              <a:custGeom>
                <a:avLst/>
                <a:gdLst>
                  <a:gd name="T0" fmla="*/ 10 w 18"/>
                  <a:gd name="T1" fmla="*/ 0 h 15"/>
                  <a:gd name="T2" fmla="*/ 1 w 18"/>
                  <a:gd name="T3" fmla="*/ 2 h 15"/>
                  <a:gd name="T4" fmla="*/ 4 w 18"/>
                  <a:gd name="T5" fmla="*/ 8 h 15"/>
                  <a:gd name="T6" fmla="*/ 13 w 18"/>
                  <a:gd name="T7" fmla="*/ 15 h 15"/>
                  <a:gd name="T8" fmla="*/ 15 w 18"/>
                  <a:gd name="T9" fmla="*/ 10 h 15"/>
                  <a:gd name="T10" fmla="*/ 17 w 18"/>
                  <a:gd name="T11" fmla="*/ 6 h 15"/>
                  <a:gd name="T12" fmla="*/ 16 w 18"/>
                  <a:gd name="T13" fmla="*/ 2 h 15"/>
                  <a:gd name="T14" fmla="*/ 10 w 18"/>
                  <a:gd name="T1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5">
                    <a:moveTo>
                      <a:pt x="10" y="0"/>
                    </a:moveTo>
                    <a:cubicBezTo>
                      <a:pt x="8" y="0"/>
                      <a:pt x="0" y="0"/>
                      <a:pt x="1" y="2"/>
                    </a:cubicBezTo>
                    <a:cubicBezTo>
                      <a:pt x="1" y="3"/>
                      <a:pt x="3" y="7"/>
                      <a:pt x="4" y="8"/>
                    </a:cubicBezTo>
                    <a:cubicBezTo>
                      <a:pt x="6" y="11"/>
                      <a:pt x="10" y="13"/>
                      <a:pt x="13" y="15"/>
                    </a:cubicBezTo>
                    <a:cubicBezTo>
                      <a:pt x="13" y="13"/>
                      <a:pt x="13" y="11"/>
                      <a:pt x="15" y="10"/>
                    </a:cubicBezTo>
                    <a:cubicBezTo>
                      <a:pt x="17" y="9"/>
                      <a:pt x="18" y="8"/>
                      <a:pt x="17" y="6"/>
                    </a:cubicBezTo>
                    <a:cubicBezTo>
                      <a:pt x="17" y="4"/>
                      <a:pt x="17" y="3"/>
                      <a:pt x="16" y="2"/>
                    </a:cubicBezTo>
                    <a:cubicBezTo>
                      <a:pt x="14" y="1"/>
                      <a:pt x="12" y="0"/>
                      <a:pt x="10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6" name="Freeform 669">
                <a:extLst>
                  <a:ext uri="{FF2B5EF4-FFF2-40B4-BE49-F238E27FC236}">
                    <a16:creationId xmlns:a16="http://schemas.microsoft.com/office/drawing/2014/main" id="{5723D5C2-1639-5745-9B1A-4730FBA518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4129" y="6704437"/>
                <a:ext cx="207005" cy="251657"/>
              </a:xfrm>
              <a:custGeom>
                <a:avLst/>
                <a:gdLst>
                  <a:gd name="T0" fmla="*/ 21 w 22"/>
                  <a:gd name="T1" fmla="*/ 19 h 27"/>
                  <a:gd name="T2" fmla="*/ 20 w 22"/>
                  <a:gd name="T3" fmla="*/ 17 h 27"/>
                  <a:gd name="T4" fmla="*/ 19 w 22"/>
                  <a:gd name="T5" fmla="*/ 13 h 27"/>
                  <a:gd name="T6" fmla="*/ 15 w 22"/>
                  <a:gd name="T7" fmla="*/ 10 h 27"/>
                  <a:gd name="T8" fmla="*/ 14 w 22"/>
                  <a:gd name="T9" fmla="*/ 8 h 27"/>
                  <a:gd name="T10" fmla="*/ 12 w 22"/>
                  <a:gd name="T11" fmla="*/ 5 h 27"/>
                  <a:gd name="T12" fmla="*/ 5 w 22"/>
                  <a:gd name="T13" fmla="*/ 1 h 27"/>
                  <a:gd name="T14" fmla="*/ 2 w 22"/>
                  <a:gd name="T15" fmla="*/ 4 h 27"/>
                  <a:gd name="T16" fmla="*/ 4 w 22"/>
                  <a:gd name="T17" fmla="*/ 14 h 27"/>
                  <a:gd name="T18" fmla="*/ 1 w 22"/>
                  <a:gd name="T19" fmla="*/ 19 h 27"/>
                  <a:gd name="T20" fmla="*/ 0 w 22"/>
                  <a:gd name="T21" fmla="*/ 23 h 27"/>
                  <a:gd name="T22" fmla="*/ 4 w 22"/>
                  <a:gd name="T23" fmla="*/ 27 h 27"/>
                  <a:gd name="T24" fmla="*/ 6 w 22"/>
                  <a:gd name="T25" fmla="*/ 23 h 27"/>
                  <a:gd name="T26" fmla="*/ 10 w 22"/>
                  <a:gd name="T27" fmla="*/ 26 h 27"/>
                  <a:gd name="T28" fmla="*/ 20 w 22"/>
                  <a:gd name="T29" fmla="*/ 24 h 27"/>
                  <a:gd name="T30" fmla="*/ 21 w 22"/>
                  <a:gd name="T31" fmla="*/ 19 h 27"/>
                  <a:gd name="T32" fmla="*/ 21 w 22"/>
                  <a:gd name="T33" fmla="*/ 1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27">
                    <a:moveTo>
                      <a:pt x="21" y="19"/>
                    </a:moveTo>
                    <a:cubicBezTo>
                      <a:pt x="22" y="18"/>
                      <a:pt x="21" y="18"/>
                      <a:pt x="20" y="17"/>
                    </a:cubicBezTo>
                    <a:cubicBezTo>
                      <a:pt x="19" y="16"/>
                      <a:pt x="19" y="15"/>
                      <a:pt x="19" y="13"/>
                    </a:cubicBezTo>
                    <a:cubicBezTo>
                      <a:pt x="21" y="10"/>
                      <a:pt x="18" y="10"/>
                      <a:pt x="15" y="10"/>
                    </a:cubicBezTo>
                    <a:cubicBezTo>
                      <a:pt x="14" y="10"/>
                      <a:pt x="14" y="9"/>
                      <a:pt x="14" y="8"/>
                    </a:cubicBezTo>
                    <a:cubicBezTo>
                      <a:pt x="13" y="6"/>
                      <a:pt x="12" y="7"/>
                      <a:pt x="12" y="5"/>
                    </a:cubicBezTo>
                    <a:cubicBezTo>
                      <a:pt x="11" y="2"/>
                      <a:pt x="9" y="0"/>
                      <a:pt x="5" y="1"/>
                    </a:cubicBezTo>
                    <a:cubicBezTo>
                      <a:pt x="2" y="2"/>
                      <a:pt x="2" y="2"/>
                      <a:pt x="2" y="4"/>
                    </a:cubicBezTo>
                    <a:cubicBezTo>
                      <a:pt x="3" y="7"/>
                      <a:pt x="4" y="10"/>
                      <a:pt x="4" y="14"/>
                    </a:cubicBezTo>
                    <a:cubicBezTo>
                      <a:pt x="5" y="17"/>
                      <a:pt x="2" y="16"/>
                      <a:pt x="1" y="19"/>
                    </a:cubicBezTo>
                    <a:cubicBezTo>
                      <a:pt x="0" y="20"/>
                      <a:pt x="0" y="22"/>
                      <a:pt x="0" y="23"/>
                    </a:cubicBezTo>
                    <a:cubicBezTo>
                      <a:pt x="0" y="25"/>
                      <a:pt x="3" y="26"/>
                      <a:pt x="4" y="27"/>
                    </a:cubicBezTo>
                    <a:cubicBezTo>
                      <a:pt x="4" y="26"/>
                      <a:pt x="4" y="23"/>
                      <a:pt x="6" y="23"/>
                    </a:cubicBezTo>
                    <a:cubicBezTo>
                      <a:pt x="8" y="23"/>
                      <a:pt x="9" y="24"/>
                      <a:pt x="10" y="26"/>
                    </a:cubicBezTo>
                    <a:cubicBezTo>
                      <a:pt x="11" y="26"/>
                      <a:pt x="18" y="24"/>
                      <a:pt x="20" y="24"/>
                    </a:cubicBezTo>
                    <a:cubicBezTo>
                      <a:pt x="18" y="22"/>
                      <a:pt x="20" y="21"/>
                      <a:pt x="21" y="19"/>
                    </a:cubicBezTo>
                    <a:cubicBezTo>
                      <a:pt x="22" y="18"/>
                      <a:pt x="20" y="20"/>
                      <a:pt x="21" y="1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7" name="Freeform 670">
                <a:extLst>
                  <a:ext uri="{FF2B5EF4-FFF2-40B4-BE49-F238E27FC236}">
                    <a16:creationId xmlns:a16="http://schemas.microsoft.com/office/drawing/2014/main" id="{D6382493-5BF4-1C45-9763-028B5F675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32666" y="6554719"/>
                <a:ext cx="328028" cy="178393"/>
              </a:xfrm>
              <a:custGeom>
                <a:avLst/>
                <a:gdLst>
                  <a:gd name="T0" fmla="*/ 30 w 35"/>
                  <a:gd name="T1" fmla="*/ 3 h 19"/>
                  <a:gd name="T2" fmla="*/ 24 w 35"/>
                  <a:gd name="T3" fmla="*/ 1 h 19"/>
                  <a:gd name="T4" fmla="*/ 19 w 35"/>
                  <a:gd name="T5" fmla="*/ 4 h 19"/>
                  <a:gd name="T6" fmla="*/ 15 w 35"/>
                  <a:gd name="T7" fmla="*/ 4 h 19"/>
                  <a:gd name="T8" fmla="*/ 13 w 35"/>
                  <a:gd name="T9" fmla="*/ 6 h 19"/>
                  <a:gd name="T10" fmla="*/ 5 w 35"/>
                  <a:gd name="T11" fmla="*/ 4 h 19"/>
                  <a:gd name="T12" fmla="*/ 5 w 35"/>
                  <a:gd name="T13" fmla="*/ 7 h 19"/>
                  <a:gd name="T14" fmla="*/ 3 w 35"/>
                  <a:gd name="T15" fmla="*/ 8 h 19"/>
                  <a:gd name="T16" fmla="*/ 3 w 35"/>
                  <a:gd name="T17" fmla="*/ 15 h 19"/>
                  <a:gd name="T18" fmla="*/ 11 w 35"/>
                  <a:gd name="T19" fmla="*/ 19 h 19"/>
                  <a:gd name="T20" fmla="*/ 21 w 35"/>
                  <a:gd name="T21" fmla="*/ 17 h 19"/>
                  <a:gd name="T22" fmla="*/ 25 w 35"/>
                  <a:gd name="T23" fmla="*/ 15 h 19"/>
                  <a:gd name="T24" fmla="*/ 29 w 35"/>
                  <a:gd name="T25" fmla="*/ 9 h 19"/>
                  <a:gd name="T26" fmla="*/ 33 w 35"/>
                  <a:gd name="T27" fmla="*/ 6 h 19"/>
                  <a:gd name="T28" fmla="*/ 30 w 35"/>
                  <a:gd name="T29" fmla="*/ 3 h 19"/>
                  <a:gd name="T30" fmla="*/ 30 w 35"/>
                  <a:gd name="T3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" h="19">
                    <a:moveTo>
                      <a:pt x="30" y="3"/>
                    </a:moveTo>
                    <a:cubicBezTo>
                      <a:pt x="30" y="2"/>
                      <a:pt x="25" y="2"/>
                      <a:pt x="24" y="1"/>
                    </a:cubicBezTo>
                    <a:cubicBezTo>
                      <a:pt x="20" y="0"/>
                      <a:pt x="22" y="4"/>
                      <a:pt x="19" y="4"/>
                    </a:cubicBezTo>
                    <a:cubicBezTo>
                      <a:pt x="18" y="3"/>
                      <a:pt x="17" y="4"/>
                      <a:pt x="15" y="4"/>
                    </a:cubicBezTo>
                    <a:cubicBezTo>
                      <a:pt x="14" y="4"/>
                      <a:pt x="14" y="6"/>
                      <a:pt x="13" y="6"/>
                    </a:cubicBezTo>
                    <a:cubicBezTo>
                      <a:pt x="9" y="8"/>
                      <a:pt x="7" y="6"/>
                      <a:pt x="5" y="4"/>
                    </a:cubicBezTo>
                    <a:cubicBezTo>
                      <a:pt x="5" y="5"/>
                      <a:pt x="5" y="6"/>
                      <a:pt x="5" y="7"/>
                    </a:cubicBezTo>
                    <a:cubicBezTo>
                      <a:pt x="4" y="8"/>
                      <a:pt x="3" y="6"/>
                      <a:pt x="3" y="8"/>
                    </a:cubicBezTo>
                    <a:cubicBezTo>
                      <a:pt x="3" y="11"/>
                      <a:pt x="0" y="13"/>
                      <a:pt x="3" y="15"/>
                    </a:cubicBezTo>
                    <a:cubicBezTo>
                      <a:pt x="5" y="17"/>
                      <a:pt x="8" y="19"/>
                      <a:pt x="11" y="19"/>
                    </a:cubicBezTo>
                    <a:cubicBezTo>
                      <a:pt x="15" y="19"/>
                      <a:pt x="17" y="16"/>
                      <a:pt x="21" y="17"/>
                    </a:cubicBezTo>
                    <a:cubicBezTo>
                      <a:pt x="21" y="16"/>
                      <a:pt x="24" y="16"/>
                      <a:pt x="25" y="15"/>
                    </a:cubicBezTo>
                    <a:cubicBezTo>
                      <a:pt x="26" y="13"/>
                      <a:pt x="27" y="11"/>
                      <a:pt x="29" y="9"/>
                    </a:cubicBezTo>
                    <a:cubicBezTo>
                      <a:pt x="30" y="7"/>
                      <a:pt x="31" y="7"/>
                      <a:pt x="33" y="6"/>
                    </a:cubicBezTo>
                    <a:cubicBezTo>
                      <a:pt x="35" y="4"/>
                      <a:pt x="30" y="4"/>
                      <a:pt x="30" y="3"/>
                    </a:cubicBezTo>
                    <a:cubicBezTo>
                      <a:pt x="30" y="3"/>
                      <a:pt x="30" y="4"/>
                      <a:pt x="30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8" name="Freeform 671">
                <a:extLst>
                  <a:ext uri="{FF2B5EF4-FFF2-40B4-BE49-F238E27FC236}">
                    <a16:creationId xmlns:a16="http://schemas.microsoft.com/office/drawing/2014/main" id="{452989B1-32C4-1D49-A2B6-E5FDCB2BF6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20561" y="6956097"/>
                <a:ext cx="289811" cy="299442"/>
              </a:xfrm>
              <a:custGeom>
                <a:avLst/>
                <a:gdLst>
                  <a:gd name="T0" fmla="*/ 31 w 31"/>
                  <a:gd name="T1" fmla="*/ 0 h 32"/>
                  <a:gd name="T2" fmla="*/ 23 w 31"/>
                  <a:gd name="T3" fmla="*/ 3 h 32"/>
                  <a:gd name="T4" fmla="*/ 13 w 31"/>
                  <a:gd name="T5" fmla="*/ 2 h 32"/>
                  <a:gd name="T6" fmla="*/ 9 w 31"/>
                  <a:gd name="T7" fmla="*/ 4 h 32"/>
                  <a:gd name="T8" fmla="*/ 6 w 31"/>
                  <a:gd name="T9" fmla="*/ 5 h 32"/>
                  <a:gd name="T10" fmla="*/ 4 w 31"/>
                  <a:gd name="T11" fmla="*/ 8 h 32"/>
                  <a:gd name="T12" fmla="*/ 2 w 31"/>
                  <a:gd name="T13" fmla="*/ 11 h 32"/>
                  <a:gd name="T14" fmla="*/ 2 w 31"/>
                  <a:gd name="T15" fmla="*/ 15 h 32"/>
                  <a:gd name="T16" fmla="*/ 4 w 31"/>
                  <a:gd name="T17" fmla="*/ 17 h 32"/>
                  <a:gd name="T18" fmla="*/ 5 w 31"/>
                  <a:gd name="T19" fmla="*/ 22 h 32"/>
                  <a:gd name="T20" fmla="*/ 6 w 31"/>
                  <a:gd name="T21" fmla="*/ 25 h 32"/>
                  <a:gd name="T22" fmla="*/ 7 w 31"/>
                  <a:gd name="T23" fmla="*/ 28 h 32"/>
                  <a:gd name="T24" fmla="*/ 8 w 31"/>
                  <a:gd name="T25" fmla="*/ 29 h 32"/>
                  <a:gd name="T26" fmla="*/ 10 w 31"/>
                  <a:gd name="T27" fmla="*/ 31 h 32"/>
                  <a:gd name="T28" fmla="*/ 12 w 31"/>
                  <a:gd name="T29" fmla="*/ 30 h 32"/>
                  <a:gd name="T30" fmla="*/ 13 w 31"/>
                  <a:gd name="T31" fmla="*/ 31 h 32"/>
                  <a:gd name="T32" fmla="*/ 13 w 31"/>
                  <a:gd name="T33" fmla="*/ 26 h 32"/>
                  <a:gd name="T34" fmla="*/ 17 w 31"/>
                  <a:gd name="T35" fmla="*/ 26 h 32"/>
                  <a:gd name="T36" fmla="*/ 14 w 31"/>
                  <a:gd name="T37" fmla="*/ 23 h 32"/>
                  <a:gd name="T38" fmla="*/ 17 w 31"/>
                  <a:gd name="T39" fmla="*/ 24 h 32"/>
                  <a:gd name="T40" fmla="*/ 18 w 31"/>
                  <a:gd name="T41" fmla="*/ 22 h 32"/>
                  <a:gd name="T42" fmla="*/ 21 w 31"/>
                  <a:gd name="T43" fmla="*/ 23 h 32"/>
                  <a:gd name="T44" fmla="*/ 19 w 31"/>
                  <a:gd name="T45" fmla="*/ 19 h 32"/>
                  <a:gd name="T46" fmla="*/ 15 w 31"/>
                  <a:gd name="T47" fmla="*/ 17 h 32"/>
                  <a:gd name="T48" fmla="*/ 15 w 31"/>
                  <a:gd name="T49" fmla="*/ 16 h 32"/>
                  <a:gd name="T50" fmla="*/ 11 w 31"/>
                  <a:gd name="T51" fmla="*/ 10 h 32"/>
                  <a:gd name="T52" fmla="*/ 16 w 31"/>
                  <a:gd name="T53" fmla="*/ 11 h 32"/>
                  <a:gd name="T54" fmla="*/ 16 w 31"/>
                  <a:gd name="T55" fmla="*/ 10 h 32"/>
                  <a:gd name="T56" fmla="*/ 18 w 31"/>
                  <a:gd name="T57" fmla="*/ 11 h 32"/>
                  <a:gd name="T58" fmla="*/ 17 w 31"/>
                  <a:gd name="T59" fmla="*/ 9 h 32"/>
                  <a:gd name="T60" fmla="*/ 21 w 31"/>
                  <a:gd name="T61" fmla="*/ 10 h 32"/>
                  <a:gd name="T62" fmla="*/ 17 w 31"/>
                  <a:gd name="T63" fmla="*/ 7 h 32"/>
                  <a:gd name="T64" fmla="*/ 22 w 31"/>
                  <a:gd name="T65" fmla="*/ 5 h 32"/>
                  <a:gd name="T66" fmla="*/ 21 w 31"/>
                  <a:gd name="T67" fmla="*/ 7 h 32"/>
                  <a:gd name="T68" fmla="*/ 25 w 31"/>
                  <a:gd name="T69" fmla="*/ 5 h 32"/>
                  <a:gd name="T70" fmla="*/ 29 w 31"/>
                  <a:gd name="T71" fmla="*/ 7 h 32"/>
                  <a:gd name="T72" fmla="*/ 31 w 31"/>
                  <a:gd name="T7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1" h="32">
                    <a:moveTo>
                      <a:pt x="31" y="0"/>
                    </a:moveTo>
                    <a:cubicBezTo>
                      <a:pt x="28" y="2"/>
                      <a:pt x="27" y="4"/>
                      <a:pt x="23" y="3"/>
                    </a:cubicBezTo>
                    <a:cubicBezTo>
                      <a:pt x="21" y="2"/>
                      <a:pt x="15" y="1"/>
                      <a:pt x="13" y="2"/>
                    </a:cubicBezTo>
                    <a:cubicBezTo>
                      <a:pt x="13" y="5"/>
                      <a:pt x="10" y="3"/>
                      <a:pt x="9" y="4"/>
                    </a:cubicBezTo>
                    <a:cubicBezTo>
                      <a:pt x="8" y="5"/>
                      <a:pt x="7" y="5"/>
                      <a:pt x="6" y="5"/>
                    </a:cubicBezTo>
                    <a:cubicBezTo>
                      <a:pt x="4" y="6"/>
                      <a:pt x="4" y="7"/>
                      <a:pt x="4" y="8"/>
                    </a:cubicBezTo>
                    <a:cubicBezTo>
                      <a:pt x="3" y="9"/>
                      <a:pt x="3" y="10"/>
                      <a:pt x="2" y="11"/>
                    </a:cubicBezTo>
                    <a:cubicBezTo>
                      <a:pt x="0" y="13"/>
                      <a:pt x="0" y="13"/>
                      <a:pt x="2" y="15"/>
                    </a:cubicBezTo>
                    <a:cubicBezTo>
                      <a:pt x="3" y="16"/>
                      <a:pt x="4" y="16"/>
                      <a:pt x="4" y="17"/>
                    </a:cubicBezTo>
                    <a:cubicBezTo>
                      <a:pt x="4" y="19"/>
                      <a:pt x="4" y="20"/>
                      <a:pt x="5" y="22"/>
                    </a:cubicBezTo>
                    <a:cubicBezTo>
                      <a:pt x="5" y="23"/>
                      <a:pt x="5" y="24"/>
                      <a:pt x="6" y="25"/>
                    </a:cubicBezTo>
                    <a:cubicBezTo>
                      <a:pt x="8" y="26"/>
                      <a:pt x="6" y="27"/>
                      <a:pt x="7" y="28"/>
                    </a:cubicBezTo>
                    <a:cubicBezTo>
                      <a:pt x="7" y="30"/>
                      <a:pt x="8" y="29"/>
                      <a:pt x="8" y="29"/>
                    </a:cubicBezTo>
                    <a:cubicBezTo>
                      <a:pt x="10" y="29"/>
                      <a:pt x="10" y="30"/>
                      <a:pt x="10" y="31"/>
                    </a:cubicBezTo>
                    <a:cubicBezTo>
                      <a:pt x="11" y="31"/>
                      <a:pt x="12" y="30"/>
                      <a:pt x="12" y="30"/>
                    </a:cubicBezTo>
                    <a:cubicBezTo>
                      <a:pt x="13" y="29"/>
                      <a:pt x="13" y="31"/>
                      <a:pt x="13" y="31"/>
                    </a:cubicBezTo>
                    <a:cubicBezTo>
                      <a:pt x="14" y="32"/>
                      <a:pt x="13" y="25"/>
                      <a:pt x="13" y="26"/>
                    </a:cubicBezTo>
                    <a:cubicBezTo>
                      <a:pt x="13" y="25"/>
                      <a:pt x="16" y="26"/>
                      <a:pt x="17" y="26"/>
                    </a:cubicBezTo>
                    <a:cubicBezTo>
                      <a:pt x="17" y="25"/>
                      <a:pt x="14" y="24"/>
                      <a:pt x="14" y="23"/>
                    </a:cubicBezTo>
                    <a:cubicBezTo>
                      <a:pt x="15" y="21"/>
                      <a:pt x="17" y="23"/>
                      <a:pt x="17" y="24"/>
                    </a:cubicBezTo>
                    <a:cubicBezTo>
                      <a:pt x="19" y="25"/>
                      <a:pt x="18" y="23"/>
                      <a:pt x="18" y="22"/>
                    </a:cubicBezTo>
                    <a:cubicBezTo>
                      <a:pt x="18" y="21"/>
                      <a:pt x="21" y="23"/>
                      <a:pt x="21" y="23"/>
                    </a:cubicBezTo>
                    <a:cubicBezTo>
                      <a:pt x="21" y="22"/>
                      <a:pt x="19" y="19"/>
                      <a:pt x="19" y="19"/>
                    </a:cubicBezTo>
                    <a:cubicBezTo>
                      <a:pt x="18" y="18"/>
                      <a:pt x="16" y="18"/>
                      <a:pt x="15" y="17"/>
                    </a:cubicBezTo>
                    <a:cubicBezTo>
                      <a:pt x="15" y="17"/>
                      <a:pt x="15" y="15"/>
                      <a:pt x="15" y="16"/>
                    </a:cubicBezTo>
                    <a:cubicBezTo>
                      <a:pt x="14" y="14"/>
                      <a:pt x="11" y="12"/>
                      <a:pt x="11" y="10"/>
                    </a:cubicBezTo>
                    <a:cubicBezTo>
                      <a:pt x="12" y="6"/>
                      <a:pt x="15" y="10"/>
                      <a:pt x="16" y="11"/>
                    </a:cubicBezTo>
                    <a:cubicBezTo>
                      <a:pt x="16" y="11"/>
                      <a:pt x="16" y="10"/>
                      <a:pt x="16" y="10"/>
                    </a:cubicBezTo>
                    <a:cubicBezTo>
                      <a:pt x="17" y="9"/>
                      <a:pt x="18" y="10"/>
                      <a:pt x="18" y="11"/>
                    </a:cubicBezTo>
                    <a:cubicBezTo>
                      <a:pt x="18" y="11"/>
                      <a:pt x="17" y="9"/>
                      <a:pt x="17" y="9"/>
                    </a:cubicBezTo>
                    <a:cubicBezTo>
                      <a:pt x="18" y="9"/>
                      <a:pt x="20" y="10"/>
                      <a:pt x="21" y="10"/>
                    </a:cubicBezTo>
                    <a:cubicBezTo>
                      <a:pt x="21" y="9"/>
                      <a:pt x="17" y="9"/>
                      <a:pt x="17" y="7"/>
                    </a:cubicBezTo>
                    <a:cubicBezTo>
                      <a:pt x="17" y="7"/>
                      <a:pt x="21" y="5"/>
                      <a:pt x="22" y="5"/>
                    </a:cubicBezTo>
                    <a:cubicBezTo>
                      <a:pt x="22" y="5"/>
                      <a:pt x="21" y="7"/>
                      <a:pt x="21" y="7"/>
                    </a:cubicBezTo>
                    <a:cubicBezTo>
                      <a:pt x="21" y="7"/>
                      <a:pt x="24" y="5"/>
                      <a:pt x="25" y="5"/>
                    </a:cubicBezTo>
                    <a:cubicBezTo>
                      <a:pt x="26" y="5"/>
                      <a:pt x="27" y="6"/>
                      <a:pt x="29" y="7"/>
                    </a:cubicBezTo>
                    <a:cubicBezTo>
                      <a:pt x="30" y="5"/>
                      <a:pt x="31" y="2"/>
                      <a:pt x="31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9" name="Freeform 672">
                <a:extLst>
                  <a:ext uri="{FF2B5EF4-FFF2-40B4-BE49-F238E27FC236}">
                    <a16:creationId xmlns:a16="http://schemas.microsoft.com/office/drawing/2014/main" id="{3FB864DC-126A-2346-AE32-896647B0C8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81711" y="6940166"/>
                <a:ext cx="140127" cy="92380"/>
              </a:xfrm>
              <a:custGeom>
                <a:avLst/>
                <a:gdLst>
                  <a:gd name="T0" fmla="*/ 15 w 15"/>
                  <a:gd name="T1" fmla="*/ 6 h 10"/>
                  <a:gd name="T2" fmla="*/ 10 w 15"/>
                  <a:gd name="T3" fmla="*/ 1 h 10"/>
                  <a:gd name="T4" fmla="*/ 2 w 15"/>
                  <a:gd name="T5" fmla="*/ 5 h 10"/>
                  <a:gd name="T6" fmla="*/ 1 w 15"/>
                  <a:gd name="T7" fmla="*/ 9 h 10"/>
                  <a:gd name="T8" fmla="*/ 6 w 15"/>
                  <a:gd name="T9" fmla="*/ 9 h 10"/>
                  <a:gd name="T10" fmla="*/ 11 w 15"/>
                  <a:gd name="T11" fmla="*/ 7 h 10"/>
                  <a:gd name="T12" fmla="*/ 15 w 15"/>
                  <a:gd name="T13" fmla="*/ 6 h 10"/>
                  <a:gd name="T14" fmla="*/ 15 w 15"/>
                  <a:gd name="T15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0">
                    <a:moveTo>
                      <a:pt x="15" y="6"/>
                    </a:moveTo>
                    <a:cubicBezTo>
                      <a:pt x="13" y="4"/>
                      <a:pt x="10" y="4"/>
                      <a:pt x="10" y="1"/>
                    </a:cubicBezTo>
                    <a:cubicBezTo>
                      <a:pt x="5" y="0"/>
                      <a:pt x="4" y="0"/>
                      <a:pt x="2" y="5"/>
                    </a:cubicBezTo>
                    <a:cubicBezTo>
                      <a:pt x="2" y="6"/>
                      <a:pt x="0" y="9"/>
                      <a:pt x="1" y="9"/>
                    </a:cubicBezTo>
                    <a:cubicBezTo>
                      <a:pt x="3" y="10"/>
                      <a:pt x="5" y="10"/>
                      <a:pt x="6" y="9"/>
                    </a:cubicBezTo>
                    <a:cubicBezTo>
                      <a:pt x="8" y="8"/>
                      <a:pt x="9" y="7"/>
                      <a:pt x="11" y="7"/>
                    </a:cubicBezTo>
                    <a:cubicBezTo>
                      <a:pt x="11" y="7"/>
                      <a:pt x="15" y="7"/>
                      <a:pt x="15" y="6"/>
                    </a:cubicBezTo>
                    <a:cubicBezTo>
                      <a:pt x="14" y="6"/>
                      <a:pt x="15" y="7"/>
                      <a:pt x="15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0" name="Freeform 673">
                <a:extLst>
                  <a:ext uri="{FF2B5EF4-FFF2-40B4-BE49-F238E27FC236}">
                    <a16:creationId xmlns:a16="http://schemas.microsoft.com/office/drawing/2014/main" id="{2DE5BCF5-84C9-4747-9016-77E8253EC5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82348" y="6911499"/>
                <a:ext cx="82803" cy="168837"/>
              </a:xfrm>
              <a:custGeom>
                <a:avLst/>
                <a:gdLst>
                  <a:gd name="T0" fmla="*/ 6 w 9"/>
                  <a:gd name="T1" fmla="*/ 16 h 18"/>
                  <a:gd name="T2" fmla="*/ 7 w 9"/>
                  <a:gd name="T3" fmla="*/ 11 h 18"/>
                  <a:gd name="T4" fmla="*/ 6 w 9"/>
                  <a:gd name="T5" fmla="*/ 6 h 18"/>
                  <a:gd name="T6" fmla="*/ 7 w 9"/>
                  <a:gd name="T7" fmla="*/ 4 h 18"/>
                  <a:gd name="T8" fmla="*/ 3 w 9"/>
                  <a:gd name="T9" fmla="*/ 1 h 18"/>
                  <a:gd name="T10" fmla="*/ 0 w 9"/>
                  <a:gd name="T11" fmla="*/ 9 h 18"/>
                  <a:gd name="T12" fmla="*/ 4 w 9"/>
                  <a:gd name="T13" fmla="*/ 18 h 18"/>
                  <a:gd name="T14" fmla="*/ 6 w 9"/>
                  <a:gd name="T15" fmla="*/ 16 h 18"/>
                  <a:gd name="T16" fmla="*/ 6 w 9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8">
                    <a:moveTo>
                      <a:pt x="6" y="16"/>
                    </a:moveTo>
                    <a:cubicBezTo>
                      <a:pt x="7" y="14"/>
                      <a:pt x="9" y="12"/>
                      <a:pt x="7" y="11"/>
                    </a:cubicBezTo>
                    <a:cubicBezTo>
                      <a:pt x="6" y="10"/>
                      <a:pt x="5" y="8"/>
                      <a:pt x="6" y="6"/>
                    </a:cubicBezTo>
                    <a:cubicBezTo>
                      <a:pt x="6" y="6"/>
                      <a:pt x="7" y="4"/>
                      <a:pt x="7" y="4"/>
                    </a:cubicBezTo>
                    <a:cubicBezTo>
                      <a:pt x="6" y="3"/>
                      <a:pt x="4" y="1"/>
                      <a:pt x="3" y="1"/>
                    </a:cubicBezTo>
                    <a:cubicBezTo>
                      <a:pt x="0" y="0"/>
                      <a:pt x="0" y="7"/>
                      <a:pt x="0" y="9"/>
                    </a:cubicBezTo>
                    <a:cubicBezTo>
                      <a:pt x="0" y="13"/>
                      <a:pt x="2" y="15"/>
                      <a:pt x="4" y="18"/>
                    </a:cubicBezTo>
                    <a:cubicBezTo>
                      <a:pt x="5" y="17"/>
                      <a:pt x="6" y="16"/>
                      <a:pt x="6" y="16"/>
                    </a:cubicBezTo>
                    <a:cubicBezTo>
                      <a:pt x="7" y="14"/>
                      <a:pt x="6" y="16"/>
                      <a:pt x="6" y="1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1" name="Freeform 674">
                <a:extLst>
                  <a:ext uri="{FF2B5EF4-FFF2-40B4-BE49-F238E27FC236}">
                    <a16:creationId xmlns:a16="http://schemas.microsoft.com/office/drawing/2014/main" id="{E6970668-3893-0A44-A7E5-F7B4302014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30115" y="6930613"/>
                <a:ext cx="121018" cy="82827"/>
              </a:xfrm>
              <a:custGeom>
                <a:avLst/>
                <a:gdLst>
                  <a:gd name="T0" fmla="*/ 11 w 13"/>
                  <a:gd name="T1" fmla="*/ 0 h 9"/>
                  <a:gd name="T2" fmla="*/ 2 w 13"/>
                  <a:gd name="T3" fmla="*/ 2 h 9"/>
                  <a:gd name="T4" fmla="*/ 3 w 13"/>
                  <a:gd name="T5" fmla="*/ 9 h 9"/>
                  <a:gd name="T6" fmla="*/ 7 w 13"/>
                  <a:gd name="T7" fmla="*/ 8 h 9"/>
                  <a:gd name="T8" fmla="*/ 10 w 13"/>
                  <a:gd name="T9" fmla="*/ 7 h 9"/>
                  <a:gd name="T10" fmla="*/ 11 w 13"/>
                  <a:gd name="T1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9">
                    <a:moveTo>
                      <a:pt x="11" y="0"/>
                    </a:moveTo>
                    <a:cubicBezTo>
                      <a:pt x="9" y="0"/>
                      <a:pt x="2" y="0"/>
                      <a:pt x="2" y="2"/>
                    </a:cubicBezTo>
                    <a:cubicBezTo>
                      <a:pt x="0" y="4"/>
                      <a:pt x="0" y="8"/>
                      <a:pt x="3" y="9"/>
                    </a:cubicBezTo>
                    <a:cubicBezTo>
                      <a:pt x="4" y="8"/>
                      <a:pt x="6" y="9"/>
                      <a:pt x="7" y="8"/>
                    </a:cubicBezTo>
                    <a:cubicBezTo>
                      <a:pt x="8" y="8"/>
                      <a:pt x="9" y="6"/>
                      <a:pt x="10" y="7"/>
                    </a:cubicBezTo>
                    <a:cubicBezTo>
                      <a:pt x="13" y="9"/>
                      <a:pt x="11" y="1"/>
                      <a:pt x="11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2" name="Freeform 675">
                <a:extLst>
                  <a:ext uri="{FF2B5EF4-FFF2-40B4-BE49-F238E27FC236}">
                    <a16:creationId xmlns:a16="http://schemas.microsoft.com/office/drawing/2014/main" id="{B2B532B0-F434-8246-AB56-3C963B1B3F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5596" y="6984764"/>
                <a:ext cx="178345" cy="149721"/>
              </a:xfrm>
              <a:custGeom>
                <a:avLst/>
                <a:gdLst>
                  <a:gd name="T0" fmla="*/ 19 w 19"/>
                  <a:gd name="T1" fmla="*/ 14 h 16"/>
                  <a:gd name="T2" fmla="*/ 17 w 19"/>
                  <a:gd name="T3" fmla="*/ 10 h 16"/>
                  <a:gd name="T4" fmla="*/ 16 w 19"/>
                  <a:gd name="T5" fmla="*/ 7 h 16"/>
                  <a:gd name="T6" fmla="*/ 14 w 19"/>
                  <a:gd name="T7" fmla="*/ 3 h 16"/>
                  <a:gd name="T8" fmla="*/ 12 w 19"/>
                  <a:gd name="T9" fmla="*/ 0 h 16"/>
                  <a:gd name="T10" fmla="*/ 6 w 19"/>
                  <a:gd name="T11" fmla="*/ 6 h 16"/>
                  <a:gd name="T12" fmla="*/ 9 w 19"/>
                  <a:gd name="T13" fmla="*/ 9 h 16"/>
                  <a:gd name="T14" fmla="*/ 12 w 19"/>
                  <a:gd name="T15" fmla="*/ 11 h 16"/>
                  <a:gd name="T16" fmla="*/ 16 w 19"/>
                  <a:gd name="T17" fmla="*/ 13 h 16"/>
                  <a:gd name="T18" fmla="*/ 19 w 19"/>
                  <a:gd name="T19" fmla="*/ 14 h 16"/>
                  <a:gd name="T20" fmla="*/ 19 w 19"/>
                  <a:gd name="T21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16">
                    <a:moveTo>
                      <a:pt x="19" y="14"/>
                    </a:moveTo>
                    <a:cubicBezTo>
                      <a:pt x="19" y="12"/>
                      <a:pt x="19" y="11"/>
                      <a:pt x="17" y="10"/>
                    </a:cubicBezTo>
                    <a:cubicBezTo>
                      <a:pt x="15" y="9"/>
                      <a:pt x="17" y="8"/>
                      <a:pt x="16" y="7"/>
                    </a:cubicBezTo>
                    <a:cubicBezTo>
                      <a:pt x="15" y="5"/>
                      <a:pt x="14" y="6"/>
                      <a:pt x="14" y="3"/>
                    </a:cubicBezTo>
                    <a:cubicBezTo>
                      <a:pt x="14" y="3"/>
                      <a:pt x="11" y="1"/>
                      <a:pt x="12" y="0"/>
                    </a:cubicBezTo>
                    <a:cubicBezTo>
                      <a:pt x="9" y="0"/>
                      <a:pt x="0" y="1"/>
                      <a:pt x="6" y="6"/>
                    </a:cubicBezTo>
                    <a:cubicBezTo>
                      <a:pt x="7" y="7"/>
                      <a:pt x="8" y="8"/>
                      <a:pt x="9" y="9"/>
                    </a:cubicBezTo>
                    <a:cubicBezTo>
                      <a:pt x="10" y="10"/>
                      <a:pt x="11" y="10"/>
                      <a:pt x="12" y="11"/>
                    </a:cubicBezTo>
                    <a:cubicBezTo>
                      <a:pt x="14" y="11"/>
                      <a:pt x="16" y="11"/>
                      <a:pt x="16" y="13"/>
                    </a:cubicBezTo>
                    <a:cubicBezTo>
                      <a:pt x="17" y="14"/>
                      <a:pt x="18" y="16"/>
                      <a:pt x="19" y="14"/>
                    </a:cubicBezTo>
                    <a:cubicBezTo>
                      <a:pt x="19" y="13"/>
                      <a:pt x="18" y="15"/>
                      <a:pt x="19" y="1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3" name="Freeform 676">
                <a:extLst>
                  <a:ext uri="{FF2B5EF4-FFF2-40B4-BE49-F238E27FC236}">
                    <a16:creationId xmlns:a16="http://schemas.microsoft.com/office/drawing/2014/main" id="{B135E85B-4B0E-3546-A376-19DDFD4B2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22475" y="7061218"/>
                <a:ext cx="923567" cy="783643"/>
              </a:xfrm>
              <a:custGeom>
                <a:avLst/>
                <a:gdLst>
                  <a:gd name="T0" fmla="*/ 95 w 99"/>
                  <a:gd name="T1" fmla="*/ 73 h 84"/>
                  <a:gd name="T2" fmla="*/ 93 w 99"/>
                  <a:gd name="T3" fmla="*/ 68 h 84"/>
                  <a:gd name="T4" fmla="*/ 90 w 99"/>
                  <a:gd name="T5" fmla="*/ 65 h 84"/>
                  <a:gd name="T6" fmla="*/ 86 w 99"/>
                  <a:gd name="T7" fmla="*/ 60 h 84"/>
                  <a:gd name="T8" fmla="*/ 87 w 99"/>
                  <a:gd name="T9" fmla="*/ 55 h 84"/>
                  <a:gd name="T10" fmla="*/ 89 w 99"/>
                  <a:gd name="T11" fmla="*/ 50 h 84"/>
                  <a:gd name="T12" fmla="*/ 84 w 99"/>
                  <a:gd name="T13" fmla="*/ 49 h 84"/>
                  <a:gd name="T14" fmla="*/ 84 w 99"/>
                  <a:gd name="T15" fmla="*/ 46 h 84"/>
                  <a:gd name="T16" fmla="*/ 84 w 99"/>
                  <a:gd name="T17" fmla="*/ 40 h 84"/>
                  <a:gd name="T18" fmla="*/ 82 w 99"/>
                  <a:gd name="T19" fmla="*/ 36 h 84"/>
                  <a:gd name="T20" fmla="*/ 85 w 99"/>
                  <a:gd name="T21" fmla="*/ 31 h 84"/>
                  <a:gd name="T22" fmla="*/ 86 w 99"/>
                  <a:gd name="T23" fmla="*/ 20 h 84"/>
                  <a:gd name="T24" fmla="*/ 79 w 99"/>
                  <a:gd name="T25" fmla="*/ 18 h 84"/>
                  <a:gd name="T26" fmla="*/ 76 w 99"/>
                  <a:gd name="T27" fmla="*/ 15 h 84"/>
                  <a:gd name="T28" fmla="*/ 71 w 99"/>
                  <a:gd name="T29" fmla="*/ 13 h 84"/>
                  <a:gd name="T30" fmla="*/ 66 w 99"/>
                  <a:gd name="T31" fmla="*/ 12 h 84"/>
                  <a:gd name="T32" fmla="*/ 61 w 99"/>
                  <a:gd name="T33" fmla="*/ 11 h 84"/>
                  <a:gd name="T34" fmla="*/ 57 w 99"/>
                  <a:gd name="T35" fmla="*/ 12 h 84"/>
                  <a:gd name="T36" fmla="*/ 53 w 99"/>
                  <a:gd name="T37" fmla="*/ 15 h 84"/>
                  <a:gd name="T38" fmla="*/ 49 w 99"/>
                  <a:gd name="T39" fmla="*/ 17 h 84"/>
                  <a:gd name="T40" fmla="*/ 46 w 99"/>
                  <a:gd name="T41" fmla="*/ 20 h 84"/>
                  <a:gd name="T42" fmla="*/ 33 w 99"/>
                  <a:gd name="T43" fmla="*/ 18 h 84"/>
                  <a:gd name="T44" fmla="*/ 30 w 99"/>
                  <a:gd name="T45" fmla="*/ 16 h 84"/>
                  <a:gd name="T46" fmla="*/ 25 w 99"/>
                  <a:gd name="T47" fmla="*/ 15 h 84"/>
                  <a:gd name="T48" fmla="*/ 24 w 99"/>
                  <a:gd name="T49" fmla="*/ 10 h 84"/>
                  <a:gd name="T50" fmla="*/ 20 w 99"/>
                  <a:gd name="T51" fmla="*/ 5 h 84"/>
                  <a:gd name="T52" fmla="*/ 14 w 99"/>
                  <a:gd name="T53" fmla="*/ 5 h 84"/>
                  <a:gd name="T54" fmla="*/ 11 w 99"/>
                  <a:gd name="T55" fmla="*/ 7 h 84"/>
                  <a:gd name="T56" fmla="*/ 5 w 99"/>
                  <a:gd name="T57" fmla="*/ 4 h 84"/>
                  <a:gd name="T58" fmla="*/ 1 w 99"/>
                  <a:gd name="T59" fmla="*/ 3 h 84"/>
                  <a:gd name="T60" fmla="*/ 0 w 99"/>
                  <a:gd name="T61" fmla="*/ 5 h 84"/>
                  <a:gd name="T62" fmla="*/ 1 w 99"/>
                  <a:gd name="T63" fmla="*/ 8 h 84"/>
                  <a:gd name="T64" fmla="*/ 1 w 99"/>
                  <a:gd name="T65" fmla="*/ 10 h 84"/>
                  <a:gd name="T66" fmla="*/ 1 w 99"/>
                  <a:gd name="T67" fmla="*/ 12 h 84"/>
                  <a:gd name="T68" fmla="*/ 3 w 99"/>
                  <a:gd name="T69" fmla="*/ 14 h 84"/>
                  <a:gd name="T70" fmla="*/ 3 w 99"/>
                  <a:gd name="T71" fmla="*/ 16 h 84"/>
                  <a:gd name="T72" fmla="*/ 5 w 99"/>
                  <a:gd name="T73" fmla="*/ 21 h 84"/>
                  <a:gd name="T74" fmla="*/ 8 w 99"/>
                  <a:gd name="T75" fmla="*/ 24 h 84"/>
                  <a:gd name="T76" fmla="*/ 10 w 99"/>
                  <a:gd name="T77" fmla="*/ 25 h 84"/>
                  <a:gd name="T78" fmla="*/ 8 w 99"/>
                  <a:gd name="T79" fmla="*/ 37 h 84"/>
                  <a:gd name="T80" fmla="*/ 12 w 99"/>
                  <a:gd name="T81" fmla="*/ 41 h 84"/>
                  <a:gd name="T82" fmla="*/ 18 w 99"/>
                  <a:gd name="T83" fmla="*/ 47 h 84"/>
                  <a:gd name="T84" fmla="*/ 17 w 99"/>
                  <a:gd name="T85" fmla="*/ 50 h 84"/>
                  <a:gd name="T86" fmla="*/ 19 w 99"/>
                  <a:gd name="T87" fmla="*/ 52 h 84"/>
                  <a:gd name="T88" fmla="*/ 22 w 99"/>
                  <a:gd name="T89" fmla="*/ 58 h 84"/>
                  <a:gd name="T90" fmla="*/ 24 w 99"/>
                  <a:gd name="T91" fmla="*/ 55 h 84"/>
                  <a:gd name="T92" fmla="*/ 25 w 99"/>
                  <a:gd name="T93" fmla="*/ 56 h 84"/>
                  <a:gd name="T94" fmla="*/ 26 w 99"/>
                  <a:gd name="T95" fmla="*/ 57 h 84"/>
                  <a:gd name="T96" fmla="*/ 30 w 99"/>
                  <a:gd name="T97" fmla="*/ 57 h 84"/>
                  <a:gd name="T98" fmla="*/ 35 w 99"/>
                  <a:gd name="T99" fmla="*/ 66 h 84"/>
                  <a:gd name="T100" fmla="*/ 46 w 99"/>
                  <a:gd name="T101" fmla="*/ 74 h 84"/>
                  <a:gd name="T102" fmla="*/ 52 w 99"/>
                  <a:gd name="T103" fmla="*/ 76 h 84"/>
                  <a:gd name="T104" fmla="*/ 56 w 99"/>
                  <a:gd name="T105" fmla="*/ 75 h 84"/>
                  <a:gd name="T106" fmla="*/ 56 w 99"/>
                  <a:gd name="T107" fmla="*/ 76 h 84"/>
                  <a:gd name="T108" fmla="*/ 61 w 99"/>
                  <a:gd name="T109" fmla="*/ 73 h 84"/>
                  <a:gd name="T110" fmla="*/ 60 w 99"/>
                  <a:gd name="T111" fmla="*/ 73 h 84"/>
                  <a:gd name="T112" fmla="*/ 62 w 99"/>
                  <a:gd name="T113" fmla="*/ 73 h 84"/>
                  <a:gd name="T114" fmla="*/ 65 w 99"/>
                  <a:gd name="T115" fmla="*/ 77 h 84"/>
                  <a:gd name="T116" fmla="*/ 69 w 99"/>
                  <a:gd name="T117" fmla="*/ 81 h 84"/>
                  <a:gd name="T118" fmla="*/ 88 w 99"/>
                  <a:gd name="T119" fmla="*/ 84 h 84"/>
                  <a:gd name="T120" fmla="*/ 92 w 99"/>
                  <a:gd name="T121" fmla="*/ 77 h 84"/>
                  <a:gd name="T122" fmla="*/ 95 w 99"/>
                  <a:gd name="T123" fmla="*/ 73 h 84"/>
                  <a:gd name="T124" fmla="*/ 95 w 99"/>
                  <a:gd name="T125" fmla="*/ 7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9" h="84">
                    <a:moveTo>
                      <a:pt x="95" y="73"/>
                    </a:moveTo>
                    <a:cubicBezTo>
                      <a:pt x="93" y="72"/>
                      <a:pt x="94" y="70"/>
                      <a:pt x="93" y="68"/>
                    </a:cubicBezTo>
                    <a:cubicBezTo>
                      <a:pt x="93" y="67"/>
                      <a:pt x="91" y="66"/>
                      <a:pt x="90" y="65"/>
                    </a:cubicBezTo>
                    <a:cubicBezTo>
                      <a:pt x="88" y="64"/>
                      <a:pt x="87" y="62"/>
                      <a:pt x="86" y="60"/>
                    </a:cubicBezTo>
                    <a:cubicBezTo>
                      <a:pt x="84" y="58"/>
                      <a:pt x="85" y="58"/>
                      <a:pt x="87" y="55"/>
                    </a:cubicBezTo>
                    <a:cubicBezTo>
                      <a:pt x="88" y="54"/>
                      <a:pt x="90" y="52"/>
                      <a:pt x="89" y="50"/>
                    </a:cubicBezTo>
                    <a:cubicBezTo>
                      <a:pt x="88" y="49"/>
                      <a:pt x="85" y="49"/>
                      <a:pt x="84" y="49"/>
                    </a:cubicBezTo>
                    <a:cubicBezTo>
                      <a:pt x="83" y="48"/>
                      <a:pt x="84" y="46"/>
                      <a:pt x="84" y="46"/>
                    </a:cubicBezTo>
                    <a:cubicBezTo>
                      <a:pt x="83" y="44"/>
                      <a:pt x="83" y="41"/>
                      <a:pt x="84" y="40"/>
                    </a:cubicBezTo>
                    <a:cubicBezTo>
                      <a:pt x="86" y="38"/>
                      <a:pt x="83" y="37"/>
                      <a:pt x="82" y="36"/>
                    </a:cubicBezTo>
                    <a:cubicBezTo>
                      <a:pt x="82" y="35"/>
                      <a:pt x="84" y="32"/>
                      <a:pt x="85" y="31"/>
                    </a:cubicBezTo>
                    <a:cubicBezTo>
                      <a:pt x="85" y="30"/>
                      <a:pt x="87" y="20"/>
                      <a:pt x="86" y="20"/>
                    </a:cubicBezTo>
                    <a:cubicBezTo>
                      <a:pt x="83" y="20"/>
                      <a:pt x="82" y="20"/>
                      <a:pt x="79" y="18"/>
                    </a:cubicBezTo>
                    <a:cubicBezTo>
                      <a:pt x="78" y="17"/>
                      <a:pt x="77" y="16"/>
                      <a:pt x="76" y="15"/>
                    </a:cubicBezTo>
                    <a:cubicBezTo>
                      <a:pt x="75" y="14"/>
                      <a:pt x="72" y="14"/>
                      <a:pt x="71" y="13"/>
                    </a:cubicBezTo>
                    <a:cubicBezTo>
                      <a:pt x="69" y="13"/>
                      <a:pt x="68" y="13"/>
                      <a:pt x="66" y="12"/>
                    </a:cubicBezTo>
                    <a:cubicBezTo>
                      <a:pt x="65" y="10"/>
                      <a:pt x="63" y="11"/>
                      <a:pt x="61" y="11"/>
                    </a:cubicBezTo>
                    <a:cubicBezTo>
                      <a:pt x="60" y="12"/>
                      <a:pt x="58" y="11"/>
                      <a:pt x="57" y="12"/>
                    </a:cubicBezTo>
                    <a:cubicBezTo>
                      <a:pt x="55" y="12"/>
                      <a:pt x="54" y="14"/>
                      <a:pt x="53" y="15"/>
                    </a:cubicBezTo>
                    <a:cubicBezTo>
                      <a:pt x="52" y="16"/>
                      <a:pt x="49" y="15"/>
                      <a:pt x="49" y="17"/>
                    </a:cubicBezTo>
                    <a:cubicBezTo>
                      <a:pt x="49" y="19"/>
                      <a:pt x="48" y="19"/>
                      <a:pt x="46" y="20"/>
                    </a:cubicBezTo>
                    <a:cubicBezTo>
                      <a:pt x="41" y="21"/>
                      <a:pt x="37" y="21"/>
                      <a:pt x="33" y="18"/>
                    </a:cubicBezTo>
                    <a:cubicBezTo>
                      <a:pt x="32" y="17"/>
                      <a:pt x="31" y="16"/>
                      <a:pt x="30" y="16"/>
                    </a:cubicBezTo>
                    <a:cubicBezTo>
                      <a:pt x="28" y="14"/>
                      <a:pt x="27" y="15"/>
                      <a:pt x="25" y="15"/>
                    </a:cubicBezTo>
                    <a:cubicBezTo>
                      <a:pt x="24" y="14"/>
                      <a:pt x="24" y="11"/>
                      <a:pt x="24" y="10"/>
                    </a:cubicBezTo>
                    <a:cubicBezTo>
                      <a:pt x="21" y="9"/>
                      <a:pt x="20" y="8"/>
                      <a:pt x="20" y="5"/>
                    </a:cubicBezTo>
                    <a:cubicBezTo>
                      <a:pt x="20" y="0"/>
                      <a:pt x="16" y="3"/>
                      <a:pt x="14" y="5"/>
                    </a:cubicBezTo>
                    <a:cubicBezTo>
                      <a:pt x="13" y="6"/>
                      <a:pt x="12" y="7"/>
                      <a:pt x="11" y="7"/>
                    </a:cubicBezTo>
                    <a:cubicBezTo>
                      <a:pt x="9" y="6"/>
                      <a:pt x="6" y="6"/>
                      <a:pt x="5" y="4"/>
                    </a:cubicBezTo>
                    <a:cubicBezTo>
                      <a:pt x="3" y="2"/>
                      <a:pt x="3" y="1"/>
                      <a:pt x="1" y="3"/>
                    </a:cubicBezTo>
                    <a:cubicBezTo>
                      <a:pt x="1" y="4"/>
                      <a:pt x="0" y="4"/>
                      <a:pt x="0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1" y="8"/>
                      <a:pt x="2" y="10"/>
                      <a:pt x="1" y="10"/>
                    </a:cubicBezTo>
                    <a:cubicBezTo>
                      <a:pt x="1" y="11"/>
                      <a:pt x="0" y="11"/>
                      <a:pt x="1" y="12"/>
                    </a:cubicBezTo>
                    <a:cubicBezTo>
                      <a:pt x="1" y="13"/>
                      <a:pt x="3" y="13"/>
                      <a:pt x="3" y="14"/>
                    </a:cubicBezTo>
                    <a:cubicBezTo>
                      <a:pt x="3" y="15"/>
                      <a:pt x="2" y="16"/>
                      <a:pt x="3" y="16"/>
                    </a:cubicBezTo>
                    <a:cubicBezTo>
                      <a:pt x="4" y="18"/>
                      <a:pt x="4" y="19"/>
                      <a:pt x="5" y="21"/>
                    </a:cubicBezTo>
                    <a:cubicBezTo>
                      <a:pt x="6" y="22"/>
                      <a:pt x="6" y="23"/>
                      <a:pt x="8" y="24"/>
                    </a:cubicBezTo>
                    <a:cubicBezTo>
                      <a:pt x="8" y="24"/>
                      <a:pt x="10" y="25"/>
                      <a:pt x="10" y="25"/>
                    </a:cubicBezTo>
                    <a:cubicBezTo>
                      <a:pt x="11" y="29"/>
                      <a:pt x="2" y="33"/>
                      <a:pt x="8" y="37"/>
                    </a:cubicBezTo>
                    <a:cubicBezTo>
                      <a:pt x="10" y="38"/>
                      <a:pt x="10" y="40"/>
                      <a:pt x="12" y="41"/>
                    </a:cubicBezTo>
                    <a:cubicBezTo>
                      <a:pt x="14" y="43"/>
                      <a:pt x="16" y="44"/>
                      <a:pt x="18" y="47"/>
                    </a:cubicBezTo>
                    <a:cubicBezTo>
                      <a:pt x="18" y="48"/>
                      <a:pt x="17" y="49"/>
                      <a:pt x="17" y="50"/>
                    </a:cubicBezTo>
                    <a:cubicBezTo>
                      <a:pt x="18" y="51"/>
                      <a:pt x="20" y="51"/>
                      <a:pt x="19" y="52"/>
                    </a:cubicBezTo>
                    <a:cubicBezTo>
                      <a:pt x="19" y="55"/>
                      <a:pt x="21" y="56"/>
                      <a:pt x="22" y="58"/>
                    </a:cubicBezTo>
                    <a:cubicBezTo>
                      <a:pt x="24" y="57"/>
                      <a:pt x="23" y="56"/>
                      <a:pt x="24" y="55"/>
                    </a:cubicBezTo>
                    <a:cubicBezTo>
                      <a:pt x="24" y="55"/>
                      <a:pt x="25" y="56"/>
                      <a:pt x="25" y="56"/>
                    </a:cubicBezTo>
                    <a:cubicBezTo>
                      <a:pt x="27" y="56"/>
                      <a:pt x="25" y="56"/>
                      <a:pt x="26" y="57"/>
                    </a:cubicBezTo>
                    <a:cubicBezTo>
                      <a:pt x="27" y="58"/>
                      <a:pt x="28" y="55"/>
                      <a:pt x="30" y="57"/>
                    </a:cubicBezTo>
                    <a:cubicBezTo>
                      <a:pt x="32" y="60"/>
                      <a:pt x="33" y="63"/>
                      <a:pt x="35" y="66"/>
                    </a:cubicBezTo>
                    <a:cubicBezTo>
                      <a:pt x="37" y="69"/>
                      <a:pt x="42" y="72"/>
                      <a:pt x="46" y="74"/>
                    </a:cubicBezTo>
                    <a:cubicBezTo>
                      <a:pt x="48" y="75"/>
                      <a:pt x="50" y="75"/>
                      <a:pt x="52" y="76"/>
                    </a:cubicBezTo>
                    <a:cubicBezTo>
                      <a:pt x="53" y="76"/>
                      <a:pt x="56" y="75"/>
                      <a:pt x="56" y="75"/>
                    </a:cubicBezTo>
                    <a:cubicBezTo>
                      <a:pt x="56" y="75"/>
                      <a:pt x="56" y="76"/>
                      <a:pt x="56" y="76"/>
                    </a:cubicBezTo>
                    <a:cubicBezTo>
                      <a:pt x="57" y="76"/>
                      <a:pt x="60" y="74"/>
                      <a:pt x="61" y="73"/>
                    </a:cubicBezTo>
                    <a:cubicBezTo>
                      <a:pt x="61" y="73"/>
                      <a:pt x="60" y="73"/>
                      <a:pt x="60" y="73"/>
                    </a:cubicBezTo>
                    <a:cubicBezTo>
                      <a:pt x="60" y="72"/>
                      <a:pt x="62" y="73"/>
                      <a:pt x="62" y="73"/>
                    </a:cubicBezTo>
                    <a:cubicBezTo>
                      <a:pt x="64" y="74"/>
                      <a:pt x="64" y="75"/>
                      <a:pt x="65" y="77"/>
                    </a:cubicBezTo>
                    <a:cubicBezTo>
                      <a:pt x="66" y="80"/>
                      <a:pt x="67" y="80"/>
                      <a:pt x="69" y="81"/>
                    </a:cubicBezTo>
                    <a:cubicBezTo>
                      <a:pt x="75" y="82"/>
                      <a:pt x="82" y="83"/>
                      <a:pt x="88" y="84"/>
                    </a:cubicBezTo>
                    <a:cubicBezTo>
                      <a:pt x="88" y="80"/>
                      <a:pt x="89" y="79"/>
                      <a:pt x="92" y="77"/>
                    </a:cubicBezTo>
                    <a:cubicBezTo>
                      <a:pt x="94" y="76"/>
                      <a:pt x="99" y="75"/>
                      <a:pt x="95" y="73"/>
                    </a:cubicBezTo>
                    <a:cubicBezTo>
                      <a:pt x="94" y="72"/>
                      <a:pt x="97" y="74"/>
                      <a:pt x="95" y="7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4" name="Freeform 677">
                <a:extLst>
                  <a:ext uri="{FF2B5EF4-FFF2-40B4-BE49-F238E27FC236}">
                    <a16:creationId xmlns:a16="http://schemas.microsoft.com/office/drawing/2014/main" id="{3E99A5B7-A036-D04E-BEFB-DBD4088CD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1583" y="7070776"/>
                <a:ext cx="73250" cy="54156"/>
              </a:xfrm>
              <a:custGeom>
                <a:avLst/>
                <a:gdLst>
                  <a:gd name="T0" fmla="*/ 1 w 8"/>
                  <a:gd name="T1" fmla="*/ 1 h 6"/>
                  <a:gd name="T2" fmla="*/ 3 w 8"/>
                  <a:gd name="T3" fmla="*/ 4 h 6"/>
                  <a:gd name="T4" fmla="*/ 8 w 8"/>
                  <a:gd name="T5" fmla="*/ 6 h 6"/>
                  <a:gd name="T6" fmla="*/ 0 w 8"/>
                  <a:gd name="T7" fmla="*/ 0 h 6"/>
                  <a:gd name="T8" fmla="*/ 1 w 8"/>
                  <a:gd name="T9" fmla="*/ 1 h 6"/>
                  <a:gd name="T10" fmla="*/ 1 w 8"/>
                  <a:gd name="T1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6">
                    <a:moveTo>
                      <a:pt x="1" y="1"/>
                    </a:moveTo>
                    <a:cubicBezTo>
                      <a:pt x="2" y="1"/>
                      <a:pt x="2" y="3"/>
                      <a:pt x="3" y="4"/>
                    </a:cubicBezTo>
                    <a:cubicBezTo>
                      <a:pt x="5" y="4"/>
                      <a:pt x="6" y="5"/>
                      <a:pt x="8" y="6"/>
                    </a:cubicBezTo>
                    <a:cubicBezTo>
                      <a:pt x="7" y="2"/>
                      <a:pt x="3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2" y="1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5" name="Freeform 678">
                <a:extLst>
                  <a:ext uri="{FF2B5EF4-FFF2-40B4-BE49-F238E27FC236}">
                    <a16:creationId xmlns:a16="http://schemas.microsoft.com/office/drawing/2014/main" id="{68E3D468-14A2-DC40-8F90-5BD751B5F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5020" y="6844600"/>
                <a:ext cx="328028" cy="168837"/>
              </a:xfrm>
              <a:custGeom>
                <a:avLst/>
                <a:gdLst>
                  <a:gd name="T0" fmla="*/ 26 w 35"/>
                  <a:gd name="T1" fmla="*/ 15 h 18"/>
                  <a:gd name="T2" fmla="*/ 30 w 35"/>
                  <a:gd name="T3" fmla="*/ 17 h 18"/>
                  <a:gd name="T4" fmla="*/ 34 w 35"/>
                  <a:gd name="T5" fmla="*/ 17 h 18"/>
                  <a:gd name="T6" fmla="*/ 33 w 35"/>
                  <a:gd name="T7" fmla="*/ 12 h 18"/>
                  <a:gd name="T8" fmla="*/ 30 w 35"/>
                  <a:gd name="T9" fmla="*/ 10 h 18"/>
                  <a:gd name="T10" fmla="*/ 27 w 35"/>
                  <a:gd name="T11" fmla="*/ 7 h 18"/>
                  <a:gd name="T12" fmla="*/ 19 w 35"/>
                  <a:gd name="T13" fmla="*/ 6 h 18"/>
                  <a:gd name="T14" fmla="*/ 9 w 35"/>
                  <a:gd name="T15" fmla="*/ 4 h 18"/>
                  <a:gd name="T16" fmla="*/ 0 w 35"/>
                  <a:gd name="T17" fmla="*/ 2 h 18"/>
                  <a:gd name="T18" fmla="*/ 8 w 35"/>
                  <a:gd name="T19" fmla="*/ 14 h 18"/>
                  <a:gd name="T20" fmla="*/ 18 w 35"/>
                  <a:gd name="T21" fmla="*/ 18 h 18"/>
                  <a:gd name="T22" fmla="*/ 26 w 35"/>
                  <a:gd name="T23" fmla="*/ 15 h 18"/>
                  <a:gd name="T24" fmla="*/ 26 w 35"/>
                  <a:gd name="T25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18">
                    <a:moveTo>
                      <a:pt x="26" y="15"/>
                    </a:moveTo>
                    <a:cubicBezTo>
                      <a:pt x="27" y="14"/>
                      <a:pt x="29" y="16"/>
                      <a:pt x="30" y="17"/>
                    </a:cubicBezTo>
                    <a:cubicBezTo>
                      <a:pt x="30" y="17"/>
                      <a:pt x="34" y="17"/>
                      <a:pt x="34" y="17"/>
                    </a:cubicBezTo>
                    <a:cubicBezTo>
                      <a:pt x="35" y="16"/>
                      <a:pt x="30" y="12"/>
                      <a:pt x="33" y="12"/>
                    </a:cubicBezTo>
                    <a:cubicBezTo>
                      <a:pt x="32" y="11"/>
                      <a:pt x="30" y="11"/>
                      <a:pt x="30" y="10"/>
                    </a:cubicBezTo>
                    <a:cubicBezTo>
                      <a:pt x="30" y="8"/>
                      <a:pt x="29" y="7"/>
                      <a:pt x="27" y="7"/>
                    </a:cubicBezTo>
                    <a:cubicBezTo>
                      <a:pt x="24" y="7"/>
                      <a:pt x="22" y="8"/>
                      <a:pt x="19" y="6"/>
                    </a:cubicBezTo>
                    <a:cubicBezTo>
                      <a:pt x="16" y="5"/>
                      <a:pt x="13" y="5"/>
                      <a:pt x="9" y="4"/>
                    </a:cubicBezTo>
                    <a:cubicBezTo>
                      <a:pt x="6" y="3"/>
                      <a:pt x="4" y="0"/>
                      <a:pt x="0" y="2"/>
                    </a:cubicBezTo>
                    <a:cubicBezTo>
                      <a:pt x="3" y="6"/>
                      <a:pt x="11" y="7"/>
                      <a:pt x="8" y="14"/>
                    </a:cubicBezTo>
                    <a:cubicBezTo>
                      <a:pt x="11" y="14"/>
                      <a:pt x="18" y="14"/>
                      <a:pt x="18" y="18"/>
                    </a:cubicBezTo>
                    <a:cubicBezTo>
                      <a:pt x="18" y="15"/>
                      <a:pt x="24" y="15"/>
                      <a:pt x="26" y="15"/>
                    </a:cubicBezTo>
                    <a:cubicBezTo>
                      <a:pt x="27" y="14"/>
                      <a:pt x="19" y="15"/>
                      <a:pt x="26" y="1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6" name="Freeform 679">
                <a:extLst>
                  <a:ext uri="{FF2B5EF4-FFF2-40B4-BE49-F238E27FC236}">
                    <a16:creationId xmlns:a16="http://schemas.microsoft.com/office/drawing/2014/main" id="{D520BD59-6013-6B4E-83AA-A70A1CE25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51139" y="6956097"/>
                <a:ext cx="251592" cy="197506"/>
              </a:xfrm>
              <a:custGeom>
                <a:avLst/>
                <a:gdLst>
                  <a:gd name="T0" fmla="*/ 8 w 27"/>
                  <a:gd name="T1" fmla="*/ 2 h 21"/>
                  <a:gd name="T2" fmla="*/ 10 w 27"/>
                  <a:gd name="T3" fmla="*/ 5 h 21"/>
                  <a:gd name="T4" fmla="*/ 7 w 27"/>
                  <a:gd name="T5" fmla="*/ 5 h 21"/>
                  <a:gd name="T6" fmla="*/ 4 w 27"/>
                  <a:gd name="T7" fmla="*/ 3 h 21"/>
                  <a:gd name="T8" fmla="*/ 4 w 27"/>
                  <a:gd name="T9" fmla="*/ 7 h 21"/>
                  <a:gd name="T10" fmla="*/ 6 w 27"/>
                  <a:gd name="T11" fmla="*/ 11 h 21"/>
                  <a:gd name="T12" fmla="*/ 8 w 27"/>
                  <a:gd name="T13" fmla="*/ 14 h 21"/>
                  <a:gd name="T14" fmla="*/ 9 w 27"/>
                  <a:gd name="T15" fmla="*/ 17 h 21"/>
                  <a:gd name="T16" fmla="*/ 16 w 27"/>
                  <a:gd name="T17" fmla="*/ 13 h 21"/>
                  <a:gd name="T18" fmla="*/ 17 w 27"/>
                  <a:gd name="T19" fmla="*/ 16 h 21"/>
                  <a:gd name="T20" fmla="*/ 21 w 27"/>
                  <a:gd name="T21" fmla="*/ 21 h 21"/>
                  <a:gd name="T22" fmla="*/ 21 w 27"/>
                  <a:gd name="T23" fmla="*/ 18 h 21"/>
                  <a:gd name="T24" fmla="*/ 23 w 27"/>
                  <a:gd name="T25" fmla="*/ 16 h 21"/>
                  <a:gd name="T26" fmla="*/ 25 w 27"/>
                  <a:gd name="T27" fmla="*/ 11 h 21"/>
                  <a:gd name="T28" fmla="*/ 19 w 27"/>
                  <a:gd name="T29" fmla="*/ 1 h 21"/>
                  <a:gd name="T30" fmla="*/ 12 w 27"/>
                  <a:gd name="T31" fmla="*/ 2 h 21"/>
                  <a:gd name="T32" fmla="*/ 9 w 27"/>
                  <a:gd name="T33" fmla="*/ 0 h 21"/>
                  <a:gd name="T34" fmla="*/ 8 w 27"/>
                  <a:gd name="T35" fmla="*/ 2 h 21"/>
                  <a:gd name="T36" fmla="*/ 8 w 27"/>
                  <a:gd name="T37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" h="21">
                    <a:moveTo>
                      <a:pt x="8" y="2"/>
                    </a:moveTo>
                    <a:cubicBezTo>
                      <a:pt x="8" y="2"/>
                      <a:pt x="11" y="4"/>
                      <a:pt x="10" y="5"/>
                    </a:cubicBezTo>
                    <a:cubicBezTo>
                      <a:pt x="10" y="5"/>
                      <a:pt x="7" y="5"/>
                      <a:pt x="7" y="5"/>
                    </a:cubicBezTo>
                    <a:cubicBezTo>
                      <a:pt x="5" y="5"/>
                      <a:pt x="5" y="3"/>
                      <a:pt x="4" y="3"/>
                    </a:cubicBezTo>
                    <a:cubicBezTo>
                      <a:pt x="0" y="2"/>
                      <a:pt x="4" y="6"/>
                      <a:pt x="4" y="7"/>
                    </a:cubicBezTo>
                    <a:cubicBezTo>
                      <a:pt x="4" y="10"/>
                      <a:pt x="7" y="8"/>
                      <a:pt x="6" y="11"/>
                    </a:cubicBezTo>
                    <a:cubicBezTo>
                      <a:pt x="5" y="13"/>
                      <a:pt x="7" y="13"/>
                      <a:pt x="8" y="14"/>
                    </a:cubicBezTo>
                    <a:cubicBezTo>
                      <a:pt x="9" y="14"/>
                      <a:pt x="9" y="16"/>
                      <a:pt x="9" y="17"/>
                    </a:cubicBezTo>
                    <a:cubicBezTo>
                      <a:pt x="10" y="16"/>
                      <a:pt x="14" y="14"/>
                      <a:pt x="16" y="13"/>
                    </a:cubicBezTo>
                    <a:cubicBezTo>
                      <a:pt x="17" y="13"/>
                      <a:pt x="17" y="15"/>
                      <a:pt x="17" y="16"/>
                    </a:cubicBezTo>
                    <a:cubicBezTo>
                      <a:pt x="17" y="19"/>
                      <a:pt x="18" y="20"/>
                      <a:pt x="21" y="21"/>
                    </a:cubicBezTo>
                    <a:cubicBezTo>
                      <a:pt x="21" y="20"/>
                      <a:pt x="21" y="18"/>
                      <a:pt x="21" y="18"/>
                    </a:cubicBezTo>
                    <a:cubicBezTo>
                      <a:pt x="22" y="17"/>
                      <a:pt x="23" y="17"/>
                      <a:pt x="23" y="16"/>
                    </a:cubicBezTo>
                    <a:cubicBezTo>
                      <a:pt x="24" y="14"/>
                      <a:pt x="24" y="12"/>
                      <a:pt x="25" y="11"/>
                    </a:cubicBezTo>
                    <a:cubicBezTo>
                      <a:pt x="27" y="8"/>
                      <a:pt x="21" y="2"/>
                      <a:pt x="19" y="1"/>
                    </a:cubicBezTo>
                    <a:cubicBezTo>
                      <a:pt x="17" y="4"/>
                      <a:pt x="15" y="4"/>
                      <a:pt x="12" y="2"/>
                    </a:cubicBezTo>
                    <a:cubicBezTo>
                      <a:pt x="12" y="1"/>
                      <a:pt x="10" y="0"/>
                      <a:pt x="9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9" y="3"/>
                      <a:pt x="7" y="0"/>
                      <a:pt x="8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7" name="Freeform 680">
                <a:extLst>
                  <a:ext uri="{FF2B5EF4-FFF2-40B4-BE49-F238E27FC236}">
                    <a16:creationId xmlns:a16="http://schemas.microsoft.com/office/drawing/2014/main" id="{F028B897-611C-B44C-93AF-1D68697CBD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33939" y="7574093"/>
                <a:ext cx="82803" cy="95566"/>
              </a:xfrm>
              <a:custGeom>
                <a:avLst/>
                <a:gdLst>
                  <a:gd name="T0" fmla="*/ 3 w 9"/>
                  <a:gd name="T1" fmla="*/ 2 h 10"/>
                  <a:gd name="T2" fmla="*/ 0 w 9"/>
                  <a:gd name="T3" fmla="*/ 7 h 10"/>
                  <a:gd name="T4" fmla="*/ 4 w 9"/>
                  <a:gd name="T5" fmla="*/ 8 h 10"/>
                  <a:gd name="T6" fmla="*/ 9 w 9"/>
                  <a:gd name="T7" fmla="*/ 10 h 10"/>
                  <a:gd name="T8" fmla="*/ 7 w 9"/>
                  <a:gd name="T9" fmla="*/ 5 h 10"/>
                  <a:gd name="T10" fmla="*/ 8 w 9"/>
                  <a:gd name="T11" fmla="*/ 3 h 10"/>
                  <a:gd name="T12" fmla="*/ 3 w 9"/>
                  <a:gd name="T13" fmla="*/ 2 h 10"/>
                  <a:gd name="T14" fmla="*/ 3 w 9"/>
                  <a:gd name="T1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0">
                    <a:moveTo>
                      <a:pt x="3" y="2"/>
                    </a:moveTo>
                    <a:cubicBezTo>
                      <a:pt x="1" y="3"/>
                      <a:pt x="0" y="5"/>
                      <a:pt x="0" y="7"/>
                    </a:cubicBezTo>
                    <a:cubicBezTo>
                      <a:pt x="1" y="7"/>
                      <a:pt x="4" y="7"/>
                      <a:pt x="4" y="8"/>
                    </a:cubicBezTo>
                    <a:cubicBezTo>
                      <a:pt x="6" y="10"/>
                      <a:pt x="7" y="10"/>
                      <a:pt x="9" y="10"/>
                    </a:cubicBezTo>
                    <a:cubicBezTo>
                      <a:pt x="9" y="10"/>
                      <a:pt x="7" y="5"/>
                      <a:pt x="7" y="5"/>
                    </a:cubicBezTo>
                    <a:cubicBezTo>
                      <a:pt x="8" y="5"/>
                      <a:pt x="9" y="5"/>
                      <a:pt x="8" y="3"/>
                    </a:cubicBezTo>
                    <a:cubicBezTo>
                      <a:pt x="6" y="2"/>
                      <a:pt x="5" y="0"/>
                      <a:pt x="3" y="2"/>
                    </a:cubicBezTo>
                    <a:cubicBezTo>
                      <a:pt x="1" y="4"/>
                      <a:pt x="4" y="1"/>
                      <a:pt x="3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8" name="Freeform 681">
                <a:extLst>
                  <a:ext uri="{FF2B5EF4-FFF2-40B4-BE49-F238E27FC236}">
                    <a16:creationId xmlns:a16="http://schemas.microsoft.com/office/drawing/2014/main" id="{74D00618-D01A-6D44-AEB2-C8FD701154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1648" y="7220495"/>
                <a:ext cx="324842" cy="251657"/>
              </a:xfrm>
              <a:custGeom>
                <a:avLst/>
                <a:gdLst>
                  <a:gd name="T0" fmla="*/ 29 w 35"/>
                  <a:gd name="T1" fmla="*/ 10 h 27"/>
                  <a:gd name="T2" fmla="*/ 30 w 35"/>
                  <a:gd name="T3" fmla="*/ 7 h 27"/>
                  <a:gd name="T4" fmla="*/ 29 w 35"/>
                  <a:gd name="T5" fmla="*/ 5 h 27"/>
                  <a:gd name="T6" fmla="*/ 35 w 35"/>
                  <a:gd name="T7" fmla="*/ 0 h 27"/>
                  <a:gd name="T8" fmla="*/ 25 w 35"/>
                  <a:gd name="T9" fmla="*/ 1 h 27"/>
                  <a:gd name="T10" fmla="*/ 19 w 35"/>
                  <a:gd name="T11" fmla="*/ 2 h 27"/>
                  <a:gd name="T12" fmla="*/ 13 w 35"/>
                  <a:gd name="T13" fmla="*/ 2 h 27"/>
                  <a:gd name="T14" fmla="*/ 8 w 35"/>
                  <a:gd name="T15" fmla="*/ 2 h 27"/>
                  <a:gd name="T16" fmla="*/ 7 w 35"/>
                  <a:gd name="T17" fmla="*/ 4 h 27"/>
                  <a:gd name="T18" fmla="*/ 6 w 35"/>
                  <a:gd name="T19" fmla="*/ 6 h 27"/>
                  <a:gd name="T20" fmla="*/ 3 w 35"/>
                  <a:gd name="T21" fmla="*/ 6 h 27"/>
                  <a:gd name="T22" fmla="*/ 3 w 35"/>
                  <a:gd name="T23" fmla="*/ 10 h 27"/>
                  <a:gd name="T24" fmla="*/ 4 w 35"/>
                  <a:gd name="T25" fmla="*/ 14 h 27"/>
                  <a:gd name="T26" fmla="*/ 2 w 35"/>
                  <a:gd name="T27" fmla="*/ 22 h 27"/>
                  <a:gd name="T28" fmla="*/ 7 w 35"/>
                  <a:gd name="T29" fmla="*/ 27 h 27"/>
                  <a:gd name="T30" fmla="*/ 13 w 35"/>
                  <a:gd name="T31" fmla="*/ 24 h 27"/>
                  <a:gd name="T32" fmla="*/ 22 w 35"/>
                  <a:gd name="T33" fmla="*/ 19 h 27"/>
                  <a:gd name="T34" fmla="*/ 28 w 35"/>
                  <a:gd name="T35" fmla="*/ 15 h 27"/>
                  <a:gd name="T36" fmla="*/ 29 w 35"/>
                  <a:gd name="T37" fmla="*/ 10 h 27"/>
                  <a:gd name="T38" fmla="*/ 29 w 35"/>
                  <a:gd name="T3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5" h="27">
                    <a:moveTo>
                      <a:pt x="29" y="10"/>
                    </a:moveTo>
                    <a:cubicBezTo>
                      <a:pt x="30" y="9"/>
                      <a:pt x="31" y="8"/>
                      <a:pt x="30" y="7"/>
                    </a:cubicBezTo>
                    <a:cubicBezTo>
                      <a:pt x="29" y="6"/>
                      <a:pt x="28" y="6"/>
                      <a:pt x="29" y="5"/>
                    </a:cubicBezTo>
                    <a:cubicBezTo>
                      <a:pt x="31" y="3"/>
                      <a:pt x="35" y="3"/>
                      <a:pt x="35" y="0"/>
                    </a:cubicBezTo>
                    <a:cubicBezTo>
                      <a:pt x="32" y="0"/>
                      <a:pt x="28" y="0"/>
                      <a:pt x="25" y="1"/>
                    </a:cubicBezTo>
                    <a:cubicBezTo>
                      <a:pt x="23" y="1"/>
                      <a:pt x="21" y="2"/>
                      <a:pt x="19" y="2"/>
                    </a:cubicBezTo>
                    <a:cubicBezTo>
                      <a:pt x="16" y="2"/>
                      <a:pt x="15" y="1"/>
                      <a:pt x="13" y="2"/>
                    </a:cubicBezTo>
                    <a:cubicBezTo>
                      <a:pt x="11" y="3"/>
                      <a:pt x="10" y="3"/>
                      <a:pt x="8" y="2"/>
                    </a:cubicBezTo>
                    <a:cubicBezTo>
                      <a:pt x="6" y="0"/>
                      <a:pt x="7" y="4"/>
                      <a:pt x="7" y="4"/>
                    </a:cubicBezTo>
                    <a:cubicBezTo>
                      <a:pt x="6" y="5"/>
                      <a:pt x="6" y="6"/>
                      <a:pt x="6" y="6"/>
                    </a:cubicBezTo>
                    <a:cubicBezTo>
                      <a:pt x="5" y="8"/>
                      <a:pt x="4" y="6"/>
                      <a:pt x="3" y="6"/>
                    </a:cubicBezTo>
                    <a:cubicBezTo>
                      <a:pt x="2" y="7"/>
                      <a:pt x="3" y="9"/>
                      <a:pt x="3" y="10"/>
                    </a:cubicBezTo>
                    <a:cubicBezTo>
                      <a:pt x="3" y="11"/>
                      <a:pt x="2" y="13"/>
                      <a:pt x="4" y="14"/>
                    </a:cubicBezTo>
                    <a:cubicBezTo>
                      <a:pt x="9" y="17"/>
                      <a:pt x="5" y="19"/>
                      <a:pt x="2" y="22"/>
                    </a:cubicBezTo>
                    <a:cubicBezTo>
                      <a:pt x="0" y="24"/>
                      <a:pt x="5" y="27"/>
                      <a:pt x="7" y="27"/>
                    </a:cubicBezTo>
                    <a:cubicBezTo>
                      <a:pt x="9" y="27"/>
                      <a:pt x="11" y="25"/>
                      <a:pt x="13" y="24"/>
                    </a:cubicBezTo>
                    <a:cubicBezTo>
                      <a:pt x="16" y="22"/>
                      <a:pt x="19" y="21"/>
                      <a:pt x="22" y="19"/>
                    </a:cubicBezTo>
                    <a:cubicBezTo>
                      <a:pt x="24" y="18"/>
                      <a:pt x="26" y="17"/>
                      <a:pt x="28" y="15"/>
                    </a:cubicBezTo>
                    <a:cubicBezTo>
                      <a:pt x="29" y="13"/>
                      <a:pt x="28" y="11"/>
                      <a:pt x="29" y="10"/>
                    </a:cubicBezTo>
                    <a:cubicBezTo>
                      <a:pt x="30" y="8"/>
                      <a:pt x="29" y="11"/>
                      <a:pt x="29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9" name="Freeform 682">
                <a:extLst>
                  <a:ext uri="{FF2B5EF4-FFF2-40B4-BE49-F238E27FC236}">
                    <a16:creationId xmlns:a16="http://schemas.microsoft.com/office/drawing/2014/main" id="{53935B2F-1B82-C641-B330-5621C2B127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1327" y="7201383"/>
                <a:ext cx="464969" cy="439605"/>
              </a:xfrm>
              <a:custGeom>
                <a:avLst/>
                <a:gdLst>
                  <a:gd name="T0" fmla="*/ 47 w 50"/>
                  <a:gd name="T1" fmla="*/ 36 h 47"/>
                  <a:gd name="T2" fmla="*/ 45 w 50"/>
                  <a:gd name="T3" fmla="*/ 34 h 47"/>
                  <a:gd name="T4" fmla="*/ 46 w 50"/>
                  <a:gd name="T5" fmla="*/ 32 h 47"/>
                  <a:gd name="T6" fmla="*/ 41 w 50"/>
                  <a:gd name="T7" fmla="*/ 27 h 47"/>
                  <a:gd name="T8" fmla="*/ 38 w 50"/>
                  <a:gd name="T9" fmla="*/ 25 h 47"/>
                  <a:gd name="T10" fmla="*/ 35 w 50"/>
                  <a:gd name="T11" fmla="*/ 18 h 47"/>
                  <a:gd name="T12" fmla="*/ 38 w 50"/>
                  <a:gd name="T13" fmla="*/ 10 h 47"/>
                  <a:gd name="T14" fmla="*/ 34 w 50"/>
                  <a:gd name="T15" fmla="*/ 6 h 47"/>
                  <a:gd name="T16" fmla="*/ 32 w 50"/>
                  <a:gd name="T17" fmla="*/ 2 h 47"/>
                  <a:gd name="T18" fmla="*/ 30 w 50"/>
                  <a:gd name="T19" fmla="*/ 3 h 47"/>
                  <a:gd name="T20" fmla="*/ 28 w 50"/>
                  <a:gd name="T21" fmla="*/ 1 h 47"/>
                  <a:gd name="T22" fmla="*/ 25 w 50"/>
                  <a:gd name="T23" fmla="*/ 2 h 47"/>
                  <a:gd name="T24" fmla="*/ 20 w 50"/>
                  <a:gd name="T25" fmla="*/ 1 h 47"/>
                  <a:gd name="T26" fmla="*/ 18 w 50"/>
                  <a:gd name="T27" fmla="*/ 4 h 47"/>
                  <a:gd name="T28" fmla="*/ 13 w 50"/>
                  <a:gd name="T29" fmla="*/ 7 h 47"/>
                  <a:gd name="T30" fmla="*/ 14 w 50"/>
                  <a:gd name="T31" fmla="*/ 10 h 47"/>
                  <a:gd name="T32" fmla="*/ 13 w 50"/>
                  <a:gd name="T33" fmla="*/ 13 h 47"/>
                  <a:gd name="T34" fmla="*/ 9 w 50"/>
                  <a:gd name="T35" fmla="*/ 19 h 47"/>
                  <a:gd name="T36" fmla="*/ 1 w 50"/>
                  <a:gd name="T37" fmla="*/ 25 h 47"/>
                  <a:gd name="T38" fmla="*/ 3 w 50"/>
                  <a:gd name="T39" fmla="*/ 30 h 47"/>
                  <a:gd name="T40" fmla="*/ 9 w 50"/>
                  <a:gd name="T41" fmla="*/ 31 h 47"/>
                  <a:gd name="T42" fmla="*/ 18 w 50"/>
                  <a:gd name="T43" fmla="*/ 36 h 47"/>
                  <a:gd name="T44" fmla="*/ 29 w 50"/>
                  <a:gd name="T45" fmla="*/ 45 h 47"/>
                  <a:gd name="T46" fmla="*/ 38 w 50"/>
                  <a:gd name="T47" fmla="*/ 47 h 47"/>
                  <a:gd name="T48" fmla="*/ 43 w 50"/>
                  <a:gd name="T49" fmla="*/ 42 h 47"/>
                  <a:gd name="T50" fmla="*/ 50 w 50"/>
                  <a:gd name="T51" fmla="*/ 43 h 47"/>
                  <a:gd name="T52" fmla="*/ 47 w 50"/>
                  <a:gd name="T53" fmla="*/ 39 h 47"/>
                  <a:gd name="T54" fmla="*/ 47 w 50"/>
                  <a:gd name="T55" fmla="*/ 36 h 47"/>
                  <a:gd name="T56" fmla="*/ 47 w 50"/>
                  <a:gd name="T57" fmla="*/ 3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0" h="47">
                    <a:moveTo>
                      <a:pt x="47" y="36"/>
                    </a:moveTo>
                    <a:cubicBezTo>
                      <a:pt x="47" y="36"/>
                      <a:pt x="45" y="35"/>
                      <a:pt x="45" y="34"/>
                    </a:cubicBezTo>
                    <a:cubicBezTo>
                      <a:pt x="45" y="33"/>
                      <a:pt x="46" y="33"/>
                      <a:pt x="46" y="32"/>
                    </a:cubicBezTo>
                    <a:cubicBezTo>
                      <a:pt x="45" y="30"/>
                      <a:pt x="43" y="29"/>
                      <a:pt x="41" y="27"/>
                    </a:cubicBezTo>
                    <a:cubicBezTo>
                      <a:pt x="40" y="27"/>
                      <a:pt x="38" y="26"/>
                      <a:pt x="38" y="25"/>
                    </a:cubicBezTo>
                    <a:cubicBezTo>
                      <a:pt x="37" y="23"/>
                      <a:pt x="35" y="21"/>
                      <a:pt x="35" y="18"/>
                    </a:cubicBezTo>
                    <a:cubicBezTo>
                      <a:pt x="34" y="16"/>
                      <a:pt x="40" y="12"/>
                      <a:pt x="38" y="10"/>
                    </a:cubicBezTo>
                    <a:cubicBezTo>
                      <a:pt x="36" y="9"/>
                      <a:pt x="35" y="8"/>
                      <a:pt x="34" y="6"/>
                    </a:cubicBezTo>
                    <a:cubicBezTo>
                      <a:pt x="33" y="5"/>
                      <a:pt x="33" y="3"/>
                      <a:pt x="32" y="2"/>
                    </a:cubicBezTo>
                    <a:cubicBezTo>
                      <a:pt x="31" y="2"/>
                      <a:pt x="31" y="3"/>
                      <a:pt x="30" y="3"/>
                    </a:cubicBezTo>
                    <a:cubicBezTo>
                      <a:pt x="28" y="3"/>
                      <a:pt x="29" y="1"/>
                      <a:pt x="28" y="1"/>
                    </a:cubicBezTo>
                    <a:cubicBezTo>
                      <a:pt x="27" y="1"/>
                      <a:pt x="25" y="2"/>
                      <a:pt x="25" y="2"/>
                    </a:cubicBezTo>
                    <a:cubicBezTo>
                      <a:pt x="23" y="0"/>
                      <a:pt x="22" y="1"/>
                      <a:pt x="20" y="1"/>
                    </a:cubicBezTo>
                    <a:cubicBezTo>
                      <a:pt x="18" y="2"/>
                      <a:pt x="19" y="3"/>
                      <a:pt x="18" y="4"/>
                    </a:cubicBezTo>
                    <a:cubicBezTo>
                      <a:pt x="16" y="5"/>
                      <a:pt x="14" y="5"/>
                      <a:pt x="13" y="7"/>
                    </a:cubicBezTo>
                    <a:cubicBezTo>
                      <a:pt x="12" y="9"/>
                      <a:pt x="14" y="8"/>
                      <a:pt x="14" y="10"/>
                    </a:cubicBezTo>
                    <a:cubicBezTo>
                      <a:pt x="14" y="11"/>
                      <a:pt x="13" y="11"/>
                      <a:pt x="13" y="13"/>
                    </a:cubicBezTo>
                    <a:cubicBezTo>
                      <a:pt x="13" y="16"/>
                      <a:pt x="12" y="17"/>
                      <a:pt x="9" y="19"/>
                    </a:cubicBezTo>
                    <a:cubicBezTo>
                      <a:pt x="7" y="20"/>
                      <a:pt x="0" y="23"/>
                      <a:pt x="1" y="25"/>
                    </a:cubicBezTo>
                    <a:cubicBezTo>
                      <a:pt x="2" y="26"/>
                      <a:pt x="2" y="29"/>
                      <a:pt x="3" y="30"/>
                    </a:cubicBezTo>
                    <a:cubicBezTo>
                      <a:pt x="4" y="31"/>
                      <a:pt x="8" y="31"/>
                      <a:pt x="9" y="31"/>
                    </a:cubicBezTo>
                    <a:cubicBezTo>
                      <a:pt x="12" y="32"/>
                      <a:pt x="15" y="34"/>
                      <a:pt x="18" y="36"/>
                    </a:cubicBezTo>
                    <a:cubicBezTo>
                      <a:pt x="22" y="39"/>
                      <a:pt x="25" y="42"/>
                      <a:pt x="29" y="45"/>
                    </a:cubicBezTo>
                    <a:cubicBezTo>
                      <a:pt x="32" y="47"/>
                      <a:pt x="35" y="47"/>
                      <a:pt x="38" y="47"/>
                    </a:cubicBezTo>
                    <a:cubicBezTo>
                      <a:pt x="41" y="47"/>
                      <a:pt x="41" y="44"/>
                      <a:pt x="43" y="42"/>
                    </a:cubicBezTo>
                    <a:cubicBezTo>
                      <a:pt x="45" y="40"/>
                      <a:pt x="49" y="44"/>
                      <a:pt x="50" y="43"/>
                    </a:cubicBezTo>
                    <a:cubicBezTo>
                      <a:pt x="49" y="42"/>
                      <a:pt x="48" y="41"/>
                      <a:pt x="47" y="39"/>
                    </a:cubicBezTo>
                    <a:cubicBezTo>
                      <a:pt x="47" y="38"/>
                      <a:pt x="48" y="37"/>
                      <a:pt x="47" y="36"/>
                    </a:cubicBezTo>
                    <a:cubicBezTo>
                      <a:pt x="46" y="35"/>
                      <a:pt x="48" y="37"/>
                      <a:pt x="47" y="3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0" name="Freeform 683">
                <a:extLst>
                  <a:ext uri="{FF2B5EF4-FFF2-40B4-BE49-F238E27FC236}">
                    <a16:creationId xmlns:a16="http://schemas.microsoft.com/office/drawing/2014/main" id="{48C98B9C-790E-5749-B789-81F51A722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72155" y="6946541"/>
                <a:ext cx="885350" cy="337667"/>
              </a:xfrm>
              <a:custGeom>
                <a:avLst/>
                <a:gdLst>
                  <a:gd name="T0" fmla="*/ 52 w 95"/>
                  <a:gd name="T1" fmla="*/ 36 h 36"/>
                  <a:gd name="T2" fmla="*/ 54 w 95"/>
                  <a:gd name="T3" fmla="*/ 33 h 36"/>
                  <a:gd name="T4" fmla="*/ 55 w 95"/>
                  <a:gd name="T5" fmla="*/ 31 h 36"/>
                  <a:gd name="T6" fmla="*/ 60 w 95"/>
                  <a:gd name="T7" fmla="*/ 31 h 36"/>
                  <a:gd name="T8" fmla="*/ 64 w 95"/>
                  <a:gd name="T9" fmla="*/ 31 h 36"/>
                  <a:gd name="T10" fmla="*/ 75 w 95"/>
                  <a:gd name="T11" fmla="*/ 29 h 36"/>
                  <a:gd name="T12" fmla="*/ 85 w 95"/>
                  <a:gd name="T13" fmla="*/ 28 h 36"/>
                  <a:gd name="T14" fmla="*/ 90 w 95"/>
                  <a:gd name="T15" fmla="*/ 28 h 36"/>
                  <a:gd name="T16" fmla="*/ 92 w 95"/>
                  <a:gd name="T17" fmla="*/ 30 h 36"/>
                  <a:gd name="T18" fmla="*/ 94 w 95"/>
                  <a:gd name="T19" fmla="*/ 28 h 36"/>
                  <a:gd name="T20" fmla="*/ 92 w 95"/>
                  <a:gd name="T21" fmla="*/ 24 h 36"/>
                  <a:gd name="T22" fmla="*/ 92 w 95"/>
                  <a:gd name="T23" fmla="*/ 22 h 36"/>
                  <a:gd name="T24" fmla="*/ 91 w 95"/>
                  <a:gd name="T25" fmla="*/ 17 h 36"/>
                  <a:gd name="T26" fmla="*/ 93 w 95"/>
                  <a:gd name="T27" fmla="*/ 14 h 36"/>
                  <a:gd name="T28" fmla="*/ 89 w 95"/>
                  <a:gd name="T29" fmla="*/ 8 h 36"/>
                  <a:gd name="T30" fmla="*/ 83 w 95"/>
                  <a:gd name="T31" fmla="*/ 3 h 36"/>
                  <a:gd name="T32" fmla="*/ 80 w 95"/>
                  <a:gd name="T33" fmla="*/ 3 h 36"/>
                  <a:gd name="T34" fmla="*/ 78 w 95"/>
                  <a:gd name="T35" fmla="*/ 3 h 36"/>
                  <a:gd name="T36" fmla="*/ 73 w 95"/>
                  <a:gd name="T37" fmla="*/ 6 h 36"/>
                  <a:gd name="T38" fmla="*/ 63 w 95"/>
                  <a:gd name="T39" fmla="*/ 6 h 36"/>
                  <a:gd name="T40" fmla="*/ 58 w 95"/>
                  <a:gd name="T41" fmla="*/ 6 h 36"/>
                  <a:gd name="T42" fmla="*/ 54 w 95"/>
                  <a:gd name="T43" fmla="*/ 4 h 36"/>
                  <a:gd name="T44" fmla="*/ 50 w 95"/>
                  <a:gd name="T45" fmla="*/ 2 h 36"/>
                  <a:gd name="T46" fmla="*/ 46 w 95"/>
                  <a:gd name="T47" fmla="*/ 0 h 36"/>
                  <a:gd name="T48" fmla="*/ 37 w 95"/>
                  <a:gd name="T49" fmla="*/ 0 h 36"/>
                  <a:gd name="T50" fmla="*/ 29 w 95"/>
                  <a:gd name="T51" fmla="*/ 4 h 36"/>
                  <a:gd name="T52" fmla="*/ 18 w 95"/>
                  <a:gd name="T53" fmla="*/ 5 h 36"/>
                  <a:gd name="T54" fmla="*/ 16 w 95"/>
                  <a:gd name="T55" fmla="*/ 6 h 36"/>
                  <a:gd name="T56" fmla="*/ 18 w 95"/>
                  <a:gd name="T57" fmla="*/ 7 h 36"/>
                  <a:gd name="T58" fmla="*/ 15 w 95"/>
                  <a:gd name="T59" fmla="*/ 8 h 36"/>
                  <a:gd name="T60" fmla="*/ 13 w 95"/>
                  <a:gd name="T61" fmla="*/ 9 h 36"/>
                  <a:gd name="T62" fmla="*/ 4 w 95"/>
                  <a:gd name="T63" fmla="*/ 9 h 36"/>
                  <a:gd name="T64" fmla="*/ 3 w 95"/>
                  <a:gd name="T65" fmla="*/ 11 h 36"/>
                  <a:gd name="T66" fmla="*/ 3 w 95"/>
                  <a:gd name="T67" fmla="*/ 15 h 36"/>
                  <a:gd name="T68" fmla="*/ 5 w 95"/>
                  <a:gd name="T69" fmla="*/ 14 h 36"/>
                  <a:gd name="T70" fmla="*/ 3 w 95"/>
                  <a:gd name="T71" fmla="*/ 17 h 36"/>
                  <a:gd name="T72" fmla="*/ 5 w 95"/>
                  <a:gd name="T73" fmla="*/ 17 h 36"/>
                  <a:gd name="T74" fmla="*/ 5 w 95"/>
                  <a:gd name="T75" fmla="*/ 19 h 36"/>
                  <a:gd name="T76" fmla="*/ 3 w 95"/>
                  <a:gd name="T77" fmla="*/ 20 h 36"/>
                  <a:gd name="T78" fmla="*/ 4 w 95"/>
                  <a:gd name="T79" fmla="*/ 22 h 36"/>
                  <a:gd name="T80" fmla="*/ 4 w 95"/>
                  <a:gd name="T81" fmla="*/ 25 h 36"/>
                  <a:gd name="T82" fmla="*/ 8 w 95"/>
                  <a:gd name="T83" fmla="*/ 27 h 36"/>
                  <a:gd name="T84" fmla="*/ 7 w 95"/>
                  <a:gd name="T85" fmla="*/ 30 h 36"/>
                  <a:gd name="T86" fmla="*/ 10 w 95"/>
                  <a:gd name="T87" fmla="*/ 30 h 36"/>
                  <a:gd name="T88" fmla="*/ 8 w 95"/>
                  <a:gd name="T89" fmla="*/ 31 h 36"/>
                  <a:gd name="T90" fmla="*/ 10 w 95"/>
                  <a:gd name="T91" fmla="*/ 31 h 36"/>
                  <a:gd name="T92" fmla="*/ 9 w 95"/>
                  <a:gd name="T93" fmla="*/ 34 h 36"/>
                  <a:gd name="T94" fmla="*/ 11 w 95"/>
                  <a:gd name="T95" fmla="*/ 35 h 36"/>
                  <a:gd name="T96" fmla="*/ 12 w 95"/>
                  <a:gd name="T97" fmla="*/ 31 h 36"/>
                  <a:gd name="T98" fmla="*/ 16 w 95"/>
                  <a:gd name="T99" fmla="*/ 32 h 36"/>
                  <a:gd name="T100" fmla="*/ 22 w 95"/>
                  <a:gd name="T101" fmla="*/ 33 h 36"/>
                  <a:gd name="T102" fmla="*/ 27 w 95"/>
                  <a:gd name="T103" fmla="*/ 31 h 36"/>
                  <a:gd name="T104" fmla="*/ 35 w 95"/>
                  <a:gd name="T105" fmla="*/ 35 h 36"/>
                  <a:gd name="T106" fmla="*/ 42 w 95"/>
                  <a:gd name="T107" fmla="*/ 32 h 36"/>
                  <a:gd name="T108" fmla="*/ 44 w 95"/>
                  <a:gd name="T109" fmla="*/ 30 h 36"/>
                  <a:gd name="T110" fmla="*/ 48 w 95"/>
                  <a:gd name="T111" fmla="*/ 31 h 36"/>
                  <a:gd name="T112" fmla="*/ 50 w 95"/>
                  <a:gd name="T113" fmla="*/ 33 h 36"/>
                  <a:gd name="T114" fmla="*/ 50 w 95"/>
                  <a:gd name="T115" fmla="*/ 35 h 36"/>
                  <a:gd name="T116" fmla="*/ 52 w 95"/>
                  <a:gd name="T117" fmla="*/ 36 h 36"/>
                  <a:gd name="T118" fmla="*/ 52 w 95"/>
                  <a:gd name="T11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" h="36">
                    <a:moveTo>
                      <a:pt x="52" y="36"/>
                    </a:moveTo>
                    <a:cubicBezTo>
                      <a:pt x="53" y="35"/>
                      <a:pt x="54" y="33"/>
                      <a:pt x="54" y="33"/>
                    </a:cubicBezTo>
                    <a:cubicBezTo>
                      <a:pt x="53" y="31"/>
                      <a:pt x="54" y="30"/>
                      <a:pt x="55" y="31"/>
                    </a:cubicBezTo>
                    <a:cubicBezTo>
                      <a:pt x="57" y="32"/>
                      <a:pt x="58" y="31"/>
                      <a:pt x="60" y="31"/>
                    </a:cubicBezTo>
                    <a:cubicBezTo>
                      <a:pt x="62" y="30"/>
                      <a:pt x="62" y="30"/>
                      <a:pt x="64" y="31"/>
                    </a:cubicBezTo>
                    <a:cubicBezTo>
                      <a:pt x="68" y="31"/>
                      <a:pt x="71" y="29"/>
                      <a:pt x="75" y="29"/>
                    </a:cubicBezTo>
                    <a:cubicBezTo>
                      <a:pt x="78" y="29"/>
                      <a:pt x="82" y="29"/>
                      <a:pt x="85" y="28"/>
                    </a:cubicBezTo>
                    <a:cubicBezTo>
                      <a:pt x="87" y="27"/>
                      <a:pt x="87" y="29"/>
                      <a:pt x="90" y="28"/>
                    </a:cubicBezTo>
                    <a:cubicBezTo>
                      <a:pt x="92" y="27"/>
                      <a:pt x="91" y="29"/>
                      <a:pt x="92" y="30"/>
                    </a:cubicBezTo>
                    <a:cubicBezTo>
                      <a:pt x="93" y="31"/>
                      <a:pt x="95" y="29"/>
                      <a:pt x="94" y="28"/>
                    </a:cubicBezTo>
                    <a:cubicBezTo>
                      <a:pt x="93" y="27"/>
                      <a:pt x="95" y="25"/>
                      <a:pt x="92" y="24"/>
                    </a:cubicBezTo>
                    <a:cubicBezTo>
                      <a:pt x="91" y="23"/>
                      <a:pt x="93" y="23"/>
                      <a:pt x="92" y="22"/>
                    </a:cubicBezTo>
                    <a:cubicBezTo>
                      <a:pt x="92" y="20"/>
                      <a:pt x="91" y="19"/>
                      <a:pt x="91" y="17"/>
                    </a:cubicBezTo>
                    <a:cubicBezTo>
                      <a:pt x="91" y="16"/>
                      <a:pt x="93" y="14"/>
                      <a:pt x="93" y="14"/>
                    </a:cubicBezTo>
                    <a:cubicBezTo>
                      <a:pt x="92" y="12"/>
                      <a:pt x="90" y="11"/>
                      <a:pt x="89" y="8"/>
                    </a:cubicBezTo>
                    <a:cubicBezTo>
                      <a:pt x="87" y="5"/>
                      <a:pt x="87" y="4"/>
                      <a:pt x="83" y="3"/>
                    </a:cubicBezTo>
                    <a:cubicBezTo>
                      <a:pt x="82" y="3"/>
                      <a:pt x="81" y="3"/>
                      <a:pt x="80" y="3"/>
                    </a:cubicBezTo>
                    <a:cubicBezTo>
                      <a:pt x="78" y="2"/>
                      <a:pt x="79" y="3"/>
                      <a:pt x="78" y="3"/>
                    </a:cubicBezTo>
                    <a:cubicBezTo>
                      <a:pt x="76" y="5"/>
                      <a:pt x="74" y="5"/>
                      <a:pt x="73" y="6"/>
                    </a:cubicBezTo>
                    <a:cubicBezTo>
                      <a:pt x="70" y="7"/>
                      <a:pt x="66" y="6"/>
                      <a:pt x="63" y="6"/>
                    </a:cubicBezTo>
                    <a:cubicBezTo>
                      <a:pt x="61" y="6"/>
                      <a:pt x="59" y="6"/>
                      <a:pt x="58" y="6"/>
                    </a:cubicBezTo>
                    <a:cubicBezTo>
                      <a:pt x="56" y="5"/>
                      <a:pt x="56" y="4"/>
                      <a:pt x="54" y="4"/>
                    </a:cubicBezTo>
                    <a:cubicBezTo>
                      <a:pt x="52" y="4"/>
                      <a:pt x="51" y="3"/>
                      <a:pt x="50" y="2"/>
                    </a:cubicBezTo>
                    <a:cubicBezTo>
                      <a:pt x="49" y="2"/>
                      <a:pt x="45" y="0"/>
                      <a:pt x="46" y="0"/>
                    </a:cubicBezTo>
                    <a:cubicBezTo>
                      <a:pt x="44" y="1"/>
                      <a:pt x="39" y="0"/>
                      <a:pt x="37" y="0"/>
                    </a:cubicBezTo>
                    <a:cubicBezTo>
                      <a:pt x="34" y="0"/>
                      <a:pt x="31" y="3"/>
                      <a:pt x="29" y="4"/>
                    </a:cubicBezTo>
                    <a:cubicBezTo>
                      <a:pt x="26" y="6"/>
                      <a:pt x="21" y="4"/>
                      <a:pt x="18" y="5"/>
                    </a:cubicBezTo>
                    <a:cubicBezTo>
                      <a:pt x="17" y="5"/>
                      <a:pt x="16" y="5"/>
                      <a:pt x="16" y="6"/>
                    </a:cubicBezTo>
                    <a:cubicBezTo>
                      <a:pt x="16" y="6"/>
                      <a:pt x="18" y="6"/>
                      <a:pt x="18" y="7"/>
                    </a:cubicBezTo>
                    <a:cubicBezTo>
                      <a:pt x="18" y="7"/>
                      <a:pt x="15" y="7"/>
                      <a:pt x="15" y="8"/>
                    </a:cubicBezTo>
                    <a:cubicBezTo>
                      <a:pt x="15" y="9"/>
                      <a:pt x="15" y="9"/>
                      <a:pt x="13" y="9"/>
                    </a:cubicBezTo>
                    <a:cubicBezTo>
                      <a:pt x="10" y="9"/>
                      <a:pt x="7" y="9"/>
                      <a:pt x="4" y="9"/>
                    </a:cubicBezTo>
                    <a:cubicBezTo>
                      <a:pt x="2" y="9"/>
                      <a:pt x="3" y="10"/>
                      <a:pt x="3" y="11"/>
                    </a:cubicBezTo>
                    <a:cubicBezTo>
                      <a:pt x="2" y="13"/>
                      <a:pt x="0" y="14"/>
                      <a:pt x="3" y="15"/>
                    </a:cubicBezTo>
                    <a:cubicBezTo>
                      <a:pt x="3" y="15"/>
                      <a:pt x="5" y="14"/>
                      <a:pt x="5" y="14"/>
                    </a:cubicBezTo>
                    <a:cubicBezTo>
                      <a:pt x="5" y="15"/>
                      <a:pt x="3" y="17"/>
                      <a:pt x="3" y="17"/>
                    </a:cubicBezTo>
                    <a:cubicBezTo>
                      <a:pt x="4" y="18"/>
                      <a:pt x="4" y="17"/>
                      <a:pt x="5" y="17"/>
                    </a:cubicBezTo>
                    <a:cubicBezTo>
                      <a:pt x="5" y="17"/>
                      <a:pt x="5" y="19"/>
                      <a:pt x="5" y="19"/>
                    </a:cubicBezTo>
                    <a:cubicBezTo>
                      <a:pt x="7" y="22"/>
                      <a:pt x="4" y="20"/>
                      <a:pt x="3" y="20"/>
                    </a:cubicBezTo>
                    <a:cubicBezTo>
                      <a:pt x="3" y="20"/>
                      <a:pt x="2" y="23"/>
                      <a:pt x="4" y="22"/>
                    </a:cubicBezTo>
                    <a:cubicBezTo>
                      <a:pt x="6" y="22"/>
                      <a:pt x="4" y="24"/>
                      <a:pt x="4" y="25"/>
                    </a:cubicBezTo>
                    <a:cubicBezTo>
                      <a:pt x="4" y="26"/>
                      <a:pt x="7" y="26"/>
                      <a:pt x="8" y="27"/>
                    </a:cubicBezTo>
                    <a:cubicBezTo>
                      <a:pt x="9" y="28"/>
                      <a:pt x="7" y="30"/>
                      <a:pt x="7" y="30"/>
                    </a:cubicBezTo>
                    <a:cubicBezTo>
                      <a:pt x="8" y="30"/>
                      <a:pt x="9" y="28"/>
                      <a:pt x="10" y="30"/>
                    </a:cubicBezTo>
                    <a:cubicBezTo>
                      <a:pt x="10" y="31"/>
                      <a:pt x="8" y="31"/>
                      <a:pt x="8" y="31"/>
                    </a:cubicBezTo>
                    <a:cubicBezTo>
                      <a:pt x="8" y="31"/>
                      <a:pt x="10" y="31"/>
                      <a:pt x="10" y="31"/>
                    </a:cubicBezTo>
                    <a:cubicBezTo>
                      <a:pt x="11" y="32"/>
                      <a:pt x="10" y="33"/>
                      <a:pt x="9" y="34"/>
                    </a:cubicBezTo>
                    <a:cubicBezTo>
                      <a:pt x="9" y="35"/>
                      <a:pt x="11" y="36"/>
                      <a:pt x="11" y="35"/>
                    </a:cubicBezTo>
                    <a:cubicBezTo>
                      <a:pt x="12" y="34"/>
                      <a:pt x="11" y="32"/>
                      <a:pt x="12" y="31"/>
                    </a:cubicBezTo>
                    <a:cubicBezTo>
                      <a:pt x="13" y="30"/>
                      <a:pt x="15" y="32"/>
                      <a:pt x="16" y="32"/>
                    </a:cubicBezTo>
                    <a:cubicBezTo>
                      <a:pt x="18" y="33"/>
                      <a:pt x="20" y="35"/>
                      <a:pt x="22" y="33"/>
                    </a:cubicBezTo>
                    <a:cubicBezTo>
                      <a:pt x="25" y="32"/>
                      <a:pt x="23" y="29"/>
                      <a:pt x="27" y="31"/>
                    </a:cubicBezTo>
                    <a:cubicBezTo>
                      <a:pt x="29" y="33"/>
                      <a:pt x="32" y="35"/>
                      <a:pt x="35" y="35"/>
                    </a:cubicBezTo>
                    <a:cubicBezTo>
                      <a:pt x="37" y="34"/>
                      <a:pt x="40" y="33"/>
                      <a:pt x="42" y="32"/>
                    </a:cubicBezTo>
                    <a:cubicBezTo>
                      <a:pt x="43" y="31"/>
                      <a:pt x="43" y="30"/>
                      <a:pt x="44" y="30"/>
                    </a:cubicBezTo>
                    <a:cubicBezTo>
                      <a:pt x="46" y="31"/>
                      <a:pt x="47" y="32"/>
                      <a:pt x="48" y="31"/>
                    </a:cubicBezTo>
                    <a:cubicBezTo>
                      <a:pt x="51" y="30"/>
                      <a:pt x="51" y="31"/>
                      <a:pt x="50" y="33"/>
                    </a:cubicBezTo>
                    <a:cubicBezTo>
                      <a:pt x="50" y="34"/>
                      <a:pt x="52" y="34"/>
                      <a:pt x="50" y="35"/>
                    </a:cubicBezTo>
                    <a:cubicBezTo>
                      <a:pt x="51" y="36"/>
                      <a:pt x="51" y="36"/>
                      <a:pt x="52" y="36"/>
                    </a:cubicBezTo>
                    <a:cubicBezTo>
                      <a:pt x="53" y="35"/>
                      <a:pt x="51" y="36"/>
                      <a:pt x="52" y="3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1" name="Freeform 684">
                <a:extLst>
                  <a:ext uri="{FF2B5EF4-FFF2-40B4-BE49-F238E27FC236}">
                    <a16:creationId xmlns:a16="http://schemas.microsoft.com/office/drawing/2014/main" id="{138D0FDD-4456-E143-ABEE-BD9D6C1BF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3428" y="7481712"/>
                <a:ext cx="980891" cy="786831"/>
              </a:xfrm>
              <a:custGeom>
                <a:avLst/>
                <a:gdLst>
                  <a:gd name="T0" fmla="*/ 65 w 105"/>
                  <a:gd name="T1" fmla="*/ 20 h 84"/>
                  <a:gd name="T2" fmla="*/ 61 w 105"/>
                  <a:gd name="T3" fmla="*/ 17 h 84"/>
                  <a:gd name="T4" fmla="*/ 52 w 105"/>
                  <a:gd name="T5" fmla="*/ 17 h 84"/>
                  <a:gd name="T6" fmla="*/ 48 w 105"/>
                  <a:gd name="T7" fmla="*/ 15 h 84"/>
                  <a:gd name="T8" fmla="*/ 40 w 105"/>
                  <a:gd name="T9" fmla="*/ 8 h 84"/>
                  <a:gd name="T10" fmla="*/ 27 w 105"/>
                  <a:gd name="T11" fmla="*/ 1 h 84"/>
                  <a:gd name="T12" fmla="*/ 21 w 105"/>
                  <a:gd name="T13" fmla="*/ 1 h 84"/>
                  <a:gd name="T14" fmla="*/ 13 w 105"/>
                  <a:gd name="T15" fmla="*/ 3 h 84"/>
                  <a:gd name="T16" fmla="*/ 17 w 105"/>
                  <a:gd name="T17" fmla="*/ 9 h 84"/>
                  <a:gd name="T18" fmla="*/ 13 w 105"/>
                  <a:gd name="T19" fmla="*/ 12 h 84"/>
                  <a:gd name="T20" fmla="*/ 10 w 105"/>
                  <a:gd name="T21" fmla="*/ 12 h 84"/>
                  <a:gd name="T22" fmla="*/ 9 w 105"/>
                  <a:gd name="T23" fmla="*/ 14 h 84"/>
                  <a:gd name="T24" fmla="*/ 2 w 105"/>
                  <a:gd name="T25" fmla="*/ 14 h 84"/>
                  <a:gd name="T26" fmla="*/ 1 w 105"/>
                  <a:gd name="T27" fmla="*/ 19 h 84"/>
                  <a:gd name="T28" fmla="*/ 3 w 105"/>
                  <a:gd name="T29" fmla="*/ 22 h 84"/>
                  <a:gd name="T30" fmla="*/ 8 w 105"/>
                  <a:gd name="T31" fmla="*/ 31 h 84"/>
                  <a:gd name="T32" fmla="*/ 12 w 105"/>
                  <a:gd name="T33" fmla="*/ 38 h 84"/>
                  <a:gd name="T34" fmla="*/ 15 w 105"/>
                  <a:gd name="T35" fmla="*/ 42 h 84"/>
                  <a:gd name="T36" fmla="*/ 20 w 105"/>
                  <a:gd name="T37" fmla="*/ 46 h 84"/>
                  <a:gd name="T38" fmla="*/ 22 w 105"/>
                  <a:gd name="T39" fmla="*/ 53 h 84"/>
                  <a:gd name="T40" fmla="*/ 23 w 105"/>
                  <a:gd name="T41" fmla="*/ 59 h 84"/>
                  <a:gd name="T42" fmla="*/ 31 w 105"/>
                  <a:gd name="T43" fmla="*/ 67 h 84"/>
                  <a:gd name="T44" fmla="*/ 36 w 105"/>
                  <a:gd name="T45" fmla="*/ 76 h 84"/>
                  <a:gd name="T46" fmla="*/ 40 w 105"/>
                  <a:gd name="T47" fmla="*/ 81 h 84"/>
                  <a:gd name="T48" fmla="*/ 41 w 105"/>
                  <a:gd name="T49" fmla="*/ 84 h 84"/>
                  <a:gd name="T50" fmla="*/ 43 w 105"/>
                  <a:gd name="T51" fmla="*/ 81 h 84"/>
                  <a:gd name="T52" fmla="*/ 50 w 105"/>
                  <a:gd name="T53" fmla="*/ 79 h 84"/>
                  <a:gd name="T54" fmla="*/ 60 w 105"/>
                  <a:gd name="T55" fmla="*/ 80 h 84"/>
                  <a:gd name="T56" fmla="*/ 66 w 105"/>
                  <a:gd name="T57" fmla="*/ 77 h 84"/>
                  <a:gd name="T58" fmla="*/ 76 w 105"/>
                  <a:gd name="T59" fmla="*/ 72 h 84"/>
                  <a:gd name="T60" fmla="*/ 94 w 105"/>
                  <a:gd name="T61" fmla="*/ 68 h 84"/>
                  <a:gd name="T62" fmla="*/ 102 w 105"/>
                  <a:gd name="T63" fmla="*/ 66 h 84"/>
                  <a:gd name="T64" fmla="*/ 104 w 105"/>
                  <a:gd name="T65" fmla="*/ 61 h 84"/>
                  <a:gd name="T66" fmla="*/ 105 w 105"/>
                  <a:gd name="T67" fmla="*/ 56 h 84"/>
                  <a:gd name="T68" fmla="*/ 103 w 105"/>
                  <a:gd name="T69" fmla="*/ 51 h 84"/>
                  <a:gd name="T70" fmla="*/ 93 w 105"/>
                  <a:gd name="T71" fmla="*/ 50 h 84"/>
                  <a:gd name="T72" fmla="*/ 88 w 105"/>
                  <a:gd name="T73" fmla="*/ 47 h 84"/>
                  <a:gd name="T74" fmla="*/ 81 w 105"/>
                  <a:gd name="T75" fmla="*/ 39 h 84"/>
                  <a:gd name="T76" fmla="*/ 77 w 105"/>
                  <a:gd name="T77" fmla="*/ 34 h 84"/>
                  <a:gd name="T78" fmla="*/ 77 w 105"/>
                  <a:gd name="T79" fmla="*/ 29 h 84"/>
                  <a:gd name="T80" fmla="*/ 74 w 105"/>
                  <a:gd name="T81" fmla="*/ 27 h 84"/>
                  <a:gd name="T82" fmla="*/ 70 w 105"/>
                  <a:gd name="T83" fmla="*/ 22 h 84"/>
                  <a:gd name="T84" fmla="*/ 65 w 105"/>
                  <a:gd name="T85" fmla="*/ 2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5" h="84">
                    <a:moveTo>
                      <a:pt x="65" y="20"/>
                    </a:moveTo>
                    <a:cubicBezTo>
                      <a:pt x="64" y="17"/>
                      <a:pt x="64" y="17"/>
                      <a:pt x="61" y="17"/>
                    </a:cubicBezTo>
                    <a:cubicBezTo>
                      <a:pt x="58" y="17"/>
                      <a:pt x="55" y="17"/>
                      <a:pt x="52" y="17"/>
                    </a:cubicBezTo>
                    <a:cubicBezTo>
                      <a:pt x="50" y="17"/>
                      <a:pt x="49" y="15"/>
                      <a:pt x="48" y="15"/>
                    </a:cubicBezTo>
                    <a:cubicBezTo>
                      <a:pt x="45" y="12"/>
                      <a:pt x="42" y="10"/>
                      <a:pt x="40" y="8"/>
                    </a:cubicBezTo>
                    <a:cubicBezTo>
                      <a:pt x="36" y="5"/>
                      <a:pt x="32" y="2"/>
                      <a:pt x="27" y="1"/>
                    </a:cubicBezTo>
                    <a:cubicBezTo>
                      <a:pt x="25" y="0"/>
                      <a:pt x="24" y="0"/>
                      <a:pt x="21" y="1"/>
                    </a:cubicBezTo>
                    <a:cubicBezTo>
                      <a:pt x="19" y="1"/>
                      <a:pt x="16" y="2"/>
                      <a:pt x="13" y="3"/>
                    </a:cubicBezTo>
                    <a:cubicBezTo>
                      <a:pt x="14" y="5"/>
                      <a:pt x="17" y="7"/>
                      <a:pt x="17" y="9"/>
                    </a:cubicBezTo>
                    <a:cubicBezTo>
                      <a:pt x="17" y="11"/>
                      <a:pt x="14" y="12"/>
                      <a:pt x="13" y="12"/>
                    </a:cubicBezTo>
                    <a:cubicBezTo>
                      <a:pt x="12" y="13"/>
                      <a:pt x="11" y="12"/>
                      <a:pt x="10" y="12"/>
                    </a:cubicBezTo>
                    <a:cubicBezTo>
                      <a:pt x="9" y="13"/>
                      <a:pt x="9" y="14"/>
                      <a:pt x="9" y="14"/>
                    </a:cubicBezTo>
                    <a:cubicBezTo>
                      <a:pt x="7" y="17"/>
                      <a:pt x="3" y="15"/>
                      <a:pt x="2" y="14"/>
                    </a:cubicBezTo>
                    <a:cubicBezTo>
                      <a:pt x="1" y="16"/>
                      <a:pt x="1" y="17"/>
                      <a:pt x="1" y="19"/>
                    </a:cubicBezTo>
                    <a:cubicBezTo>
                      <a:pt x="0" y="22"/>
                      <a:pt x="1" y="21"/>
                      <a:pt x="3" y="22"/>
                    </a:cubicBezTo>
                    <a:cubicBezTo>
                      <a:pt x="5" y="24"/>
                      <a:pt x="7" y="28"/>
                      <a:pt x="8" y="31"/>
                    </a:cubicBezTo>
                    <a:cubicBezTo>
                      <a:pt x="10" y="33"/>
                      <a:pt x="11" y="35"/>
                      <a:pt x="12" y="38"/>
                    </a:cubicBezTo>
                    <a:cubicBezTo>
                      <a:pt x="13" y="40"/>
                      <a:pt x="14" y="41"/>
                      <a:pt x="15" y="42"/>
                    </a:cubicBezTo>
                    <a:cubicBezTo>
                      <a:pt x="17" y="44"/>
                      <a:pt x="19" y="44"/>
                      <a:pt x="20" y="46"/>
                    </a:cubicBezTo>
                    <a:cubicBezTo>
                      <a:pt x="21" y="48"/>
                      <a:pt x="22" y="50"/>
                      <a:pt x="22" y="53"/>
                    </a:cubicBezTo>
                    <a:cubicBezTo>
                      <a:pt x="23" y="55"/>
                      <a:pt x="22" y="57"/>
                      <a:pt x="23" y="59"/>
                    </a:cubicBezTo>
                    <a:cubicBezTo>
                      <a:pt x="25" y="63"/>
                      <a:pt x="29" y="64"/>
                      <a:pt x="31" y="67"/>
                    </a:cubicBezTo>
                    <a:cubicBezTo>
                      <a:pt x="33" y="70"/>
                      <a:pt x="34" y="74"/>
                      <a:pt x="36" y="76"/>
                    </a:cubicBezTo>
                    <a:cubicBezTo>
                      <a:pt x="37" y="78"/>
                      <a:pt x="39" y="80"/>
                      <a:pt x="40" y="81"/>
                    </a:cubicBezTo>
                    <a:cubicBezTo>
                      <a:pt x="40" y="82"/>
                      <a:pt x="40" y="84"/>
                      <a:pt x="41" y="84"/>
                    </a:cubicBezTo>
                    <a:cubicBezTo>
                      <a:pt x="43" y="84"/>
                      <a:pt x="42" y="82"/>
                      <a:pt x="43" y="81"/>
                    </a:cubicBezTo>
                    <a:cubicBezTo>
                      <a:pt x="43" y="78"/>
                      <a:pt x="48" y="79"/>
                      <a:pt x="50" y="79"/>
                    </a:cubicBezTo>
                    <a:cubicBezTo>
                      <a:pt x="53" y="79"/>
                      <a:pt x="58" y="78"/>
                      <a:pt x="60" y="80"/>
                    </a:cubicBezTo>
                    <a:cubicBezTo>
                      <a:pt x="63" y="81"/>
                      <a:pt x="64" y="79"/>
                      <a:pt x="66" y="77"/>
                    </a:cubicBezTo>
                    <a:cubicBezTo>
                      <a:pt x="69" y="73"/>
                      <a:pt x="72" y="73"/>
                      <a:pt x="76" y="72"/>
                    </a:cubicBezTo>
                    <a:cubicBezTo>
                      <a:pt x="82" y="72"/>
                      <a:pt x="88" y="70"/>
                      <a:pt x="94" y="68"/>
                    </a:cubicBezTo>
                    <a:cubicBezTo>
                      <a:pt x="96" y="67"/>
                      <a:pt x="99" y="66"/>
                      <a:pt x="102" y="66"/>
                    </a:cubicBezTo>
                    <a:cubicBezTo>
                      <a:pt x="103" y="65"/>
                      <a:pt x="103" y="63"/>
                      <a:pt x="104" y="61"/>
                    </a:cubicBezTo>
                    <a:cubicBezTo>
                      <a:pt x="104" y="60"/>
                      <a:pt x="105" y="58"/>
                      <a:pt x="105" y="56"/>
                    </a:cubicBezTo>
                    <a:cubicBezTo>
                      <a:pt x="105" y="55"/>
                      <a:pt x="104" y="52"/>
                      <a:pt x="103" y="51"/>
                    </a:cubicBezTo>
                    <a:cubicBezTo>
                      <a:pt x="100" y="51"/>
                      <a:pt x="96" y="51"/>
                      <a:pt x="93" y="50"/>
                    </a:cubicBezTo>
                    <a:cubicBezTo>
                      <a:pt x="90" y="50"/>
                      <a:pt x="90" y="49"/>
                      <a:pt x="88" y="47"/>
                    </a:cubicBezTo>
                    <a:cubicBezTo>
                      <a:pt x="86" y="43"/>
                      <a:pt x="83" y="42"/>
                      <a:pt x="81" y="39"/>
                    </a:cubicBezTo>
                    <a:cubicBezTo>
                      <a:pt x="80" y="39"/>
                      <a:pt x="78" y="35"/>
                      <a:pt x="77" y="34"/>
                    </a:cubicBezTo>
                    <a:cubicBezTo>
                      <a:pt x="76" y="32"/>
                      <a:pt x="81" y="31"/>
                      <a:pt x="77" y="29"/>
                    </a:cubicBezTo>
                    <a:cubicBezTo>
                      <a:pt x="76" y="29"/>
                      <a:pt x="75" y="27"/>
                      <a:pt x="74" y="27"/>
                    </a:cubicBezTo>
                    <a:cubicBezTo>
                      <a:pt x="72" y="27"/>
                      <a:pt x="71" y="24"/>
                      <a:pt x="70" y="22"/>
                    </a:cubicBezTo>
                    <a:cubicBezTo>
                      <a:pt x="69" y="19"/>
                      <a:pt x="69" y="20"/>
                      <a:pt x="65" y="2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2" name="Freeform 685">
                <a:extLst>
                  <a:ext uri="{FF2B5EF4-FFF2-40B4-BE49-F238E27FC236}">
                    <a16:creationId xmlns:a16="http://schemas.microsoft.com/office/drawing/2014/main" id="{DE2B8A2D-D816-6E47-983A-91E4489AEC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92537" y="7424369"/>
                <a:ext cx="194267" cy="207060"/>
              </a:xfrm>
              <a:custGeom>
                <a:avLst/>
                <a:gdLst>
                  <a:gd name="T0" fmla="*/ 5 w 21"/>
                  <a:gd name="T1" fmla="*/ 22 h 22"/>
                  <a:gd name="T2" fmla="*/ 8 w 21"/>
                  <a:gd name="T3" fmla="*/ 19 h 22"/>
                  <a:gd name="T4" fmla="*/ 12 w 21"/>
                  <a:gd name="T5" fmla="*/ 18 h 22"/>
                  <a:gd name="T6" fmla="*/ 15 w 21"/>
                  <a:gd name="T7" fmla="*/ 15 h 22"/>
                  <a:gd name="T8" fmla="*/ 11 w 21"/>
                  <a:gd name="T9" fmla="*/ 9 h 22"/>
                  <a:gd name="T10" fmla="*/ 21 w 21"/>
                  <a:gd name="T11" fmla="*/ 6 h 22"/>
                  <a:gd name="T12" fmla="*/ 19 w 21"/>
                  <a:gd name="T13" fmla="*/ 0 h 22"/>
                  <a:gd name="T14" fmla="*/ 9 w 21"/>
                  <a:gd name="T15" fmla="*/ 5 h 22"/>
                  <a:gd name="T16" fmla="*/ 4 w 21"/>
                  <a:gd name="T17" fmla="*/ 1 h 22"/>
                  <a:gd name="T18" fmla="*/ 3 w 21"/>
                  <a:gd name="T19" fmla="*/ 11 h 22"/>
                  <a:gd name="T20" fmla="*/ 0 w 21"/>
                  <a:gd name="T21" fmla="*/ 18 h 22"/>
                  <a:gd name="T22" fmla="*/ 1 w 21"/>
                  <a:gd name="T23" fmla="*/ 21 h 22"/>
                  <a:gd name="T24" fmla="*/ 5 w 21"/>
                  <a:gd name="T2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2">
                    <a:moveTo>
                      <a:pt x="5" y="22"/>
                    </a:moveTo>
                    <a:cubicBezTo>
                      <a:pt x="7" y="22"/>
                      <a:pt x="7" y="19"/>
                      <a:pt x="8" y="19"/>
                    </a:cubicBezTo>
                    <a:cubicBezTo>
                      <a:pt x="9" y="17"/>
                      <a:pt x="11" y="18"/>
                      <a:pt x="12" y="18"/>
                    </a:cubicBezTo>
                    <a:cubicBezTo>
                      <a:pt x="13" y="17"/>
                      <a:pt x="16" y="16"/>
                      <a:pt x="15" y="15"/>
                    </a:cubicBezTo>
                    <a:cubicBezTo>
                      <a:pt x="14" y="13"/>
                      <a:pt x="13" y="11"/>
                      <a:pt x="11" y="9"/>
                    </a:cubicBezTo>
                    <a:cubicBezTo>
                      <a:pt x="15" y="8"/>
                      <a:pt x="18" y="7"/>
                      <a:pt x="21" y="6"/>
                    </a:cubicBezTo>
                    <a:cubicBezTo>
                      <a:pt x="21" y="4"/>
                      <a:pt x="20" y="2"/>
                      <a:pt x="19" y="0"/>
                    </a:cubicBezTo>
                    <a:cubicBezTo>
                      <a:pt x="16" y="1"/>
                      <a:pt x="12" y="5"/>
                      <a:pt x="9" y="5"/>
                    </a:cubicBezTo>
                    <a:cubicBezTo>
                      <a:pt x="7" y="5"/>
                      <a:pt x="4" y="3"/>
                      <a:pt x="4" y="1"/>
                    </a:cubicBezTo>
                    <a:cubicBezTo>
                      <a:pt x="3" y="5"/>
                      <a:pt x="3" y="8"/>
                      <a:pt x="3" y="11"/>
                    </a:cubicBezTo>
                    <a:cubicBezTo>
                      <a:pt x="2" y="13"/>
                      <a:pt x="0" y="16"/>
                      <a:pt x="0" y="18"/>
                    </a:cubicBezTo>
                    <a:cubicBezTo>
                      <a:pt x="0" y="20"/>
                      <a:pt x="0" y="20"/>
                      <a:pt x="1" y="21"/>
                    </a:cubicBezTo>
                    <a:cubicBezTo>
                      <a:pt x="3" y="21"/>
                      <a:pt x="4" y="22"/>
                      <a:pt x="5" y="2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3" name="Freeform 686">
                <a:extLst>
                  <a:ext uri="{FF2B5EF4-FFF2-40B4-BE49-F238E27FC236}">
                    <a16:creationId xmlns:a16="http://schemas.microsoft.com/office/drawing/2014/main" id="{96F7100E-4D86-8E4F-A6C3-81DD02B6DC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02092" y="7351105"/>
                <a:ext cx="73250" cy="82827"/>
              </a:xfrm>
              <a:custGeom>
                <a:avLst/>
                <a:gdLst>
                  <a:gd name="T0" fmla="*/ 7 w 8"/>
                  <a:gd name="T1" fmla="*/ 2 h 9"/>
                  <a:gd name="T2" fmla="*/ 4 w 8"/>
                  <a:gd name="T3" fmla="*/ 0 h 9"/>
                  <a:gd name="T4" fmla="*/ 2 w 8"/>
                  <a:gd name="T5" fmla="*/ 2 h 9"/>
                  <a:gd name="T6" fmla="*/ 0 w 8"/>
                  <a:gd name="T7" fmla="*/ 8 h 9"/>
                  <a:gd name="T8" fmla="*/ 4 w 8"/>
                  <a:gd name="T9" fmla="*/ 8 h 9"/>
                  <a:gd name="T10" fmla="*/ 7 w 8"/>
                  <a:gd name="T11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7" y="2"/>
                    </a:moveTo>
                    <a:cubicBezTo>
                      <a:pt x="7" y="1"/>
                      <a:pt x="5" y="0"/>
                      <a:pt x="4" y="0"/>
                    </a:cubicBezTo>
                    <a:cubicBezTo>
                      <a:pt x="3" y="1"/>
                      <a:pt x="3" y="1"/>
                      <a:pt x="2" y="2"/>
                    </a:cubicBezTo>
                    <a:cubicBezTo>
                      <a:pt x="2" y="4"/>
                      <a:pt x="1" y="6"/>
                      <a:pt x="0" y="8"/>
                    </a:cubicBezTo>
                    <a:cubicBezTo>
                      <a:pt x="2" y="8"/>
                      <a:pt x="2" y="9"/>
                      <a:pt x="4" y="8"/>
                    </a:cubicBezTo>
                    <a:cubicBezTo>
                      <a:pt x="5" y="7"/>
                      <a:pt x="8" y="4"/>
                      <a:pt x="7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4" name="Freeform 687">
                <a:extLst>
                  <a:ext uri="{FF2B5EF4-FFF2-40B4-BE49-F238E27FC236}">
                    <a16:creationId xmlns:a16="http://schemas.microsoft.com/office/drawing/2014/main" id="{9834FD2D-AA0C-6943-B5E2-88A73D830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92537" y="7462599"/>
                <a:ext cx="28664" cy="66896"/>
              </a:xfrm>
              <a:custGeom>
                <a:avLst/>
                <a:gdLst>
                  <a:gd name="T0" fmla="*/ 0 w 3"/>
                  <a:gd name="T1" fmla="*/ 3 h 7"/>
                  <a:gd name="T2" fmla="*/ 3 w 3"/>
                  <a:gd name="T3" fmla="*/ 7 h 7"/>
                  <a:gd name="T4" fmla="*/ 3 w 3"/>
                  <a:gd name="T5" fmla="*/ 1 h 7"/>
                  <a:gd name="T6" fmla="*/ 2 w 3"/>
                  <a:gd name="T7" fmla="*/ 0 h 7"/>
                  <a:gd name="T8" fmla="*/ 0 w 3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0" y="3"/>
                    </a:moveTo>
                    <a:cubicBezTo>
                      <a:pt x="0" y="5"/>
                      <a:pt x="1" y="6"/>
                      <a:pt x="3" y="7"/>
                    </a:cubicBezTo>
                    <a:cubicBezTo>
                      <a:pt x="3" y="5"/>
                      <a:pt x="3" y="3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0" y="0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5" name="Freeform 688">
                <a:extLst>
                  <a:ext uri="{FF2B5EF4-FFF2-40B4-BE49-F238E27FC236}">
                    <a16:creationId xmlns:a16="http://schemas.microsoft.com/office/drawing/2014/main" id="{0F71DDAA-FFBB-DC49-BA56-82C207C80A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54322" y="7424369"/>
                <a:ext cx="76432" cy="245289"/>
              </a:xfrm>
              <a:custGeom>
                <a:avLst/>
                <a:gdLst>
                  <a:gd name="T0" fmla="*/ 4 w 8"/>
                  <a:gd name="T1" fmla="*/ 17 h 26"/>
                  <a:gd name="T2" fmla="*/ 6 w 8"/>
                  <a:gd name="T3" fmla="*/ 13 h 26"/>
                  <a:gd name="T4" fmla="*/ 5 w 8"/>
                  <a:gd name="T5" fmla="*/ 10 h 26"/>
                  <a:gd name="T6" fmla="*/ 7 w 8"/>
                  <a:gd name="T7" fmla="*/ 4 h 26"/>
                  <a:gd name="T8" fmla="*/ 6 w 8"/>
                  <a:gd name="T9" fmla="*/ 0 h 26"/>
                  <a:gd name="T10" fmla="*/ 2 w 8"/>
                  <a:gd name="T11" fmla="*/ 7 h 26"/>
                  <a:gd name="T12" fmla="*/ 0 w 8"/>
                  <a:gd name="T13" fmla="*/ 11 h 26"/>
                  <a:gd name="T14" fmla="*/ 1 w 8"/>
                  <a:gd name="T15" fmla="*/ 16 h 26"/>
                  <a:gd name="T16" fmla="*/ 2 w 8"/>
                  <a:gd name="T17" fmla="*/ 26 h 26"/>
                  <a:gd name="T18" fmla="*/ 2 w 8"/>
                  <a:gd name="T19" fmla="*/ 25 h 26"/>
                  <a:gd name="T20" fmla="*/ 4 w 8"/>
                  <a:gd name="T21" fmla="*/ 17 h 26"/>
                  <a:gd name="T22" fmla="*/ 4 w 8"/>
                  <a:gd name="T23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" h="26">
                    <a:moveTo>
                      <a:pt x="4" y="17"/>
                    </a:moveTo>
                    <a:cubicBezTo>
                      <a:pt x="4" y="16"/>
                      <a:pt x="5" y="15"/>
                      <a:pt x="6" y="13"/>
                    </a:cubicBezTo>
                    <a:cubicBezTo>
                      <a:pt x="7" y="11"/>
                      <a:pt x="6" y="12"/>
                      <a:pt x="5" y="10"/>
                    </a:cubicBezTo>
                    <a:cubicBezTo>
                      <a:pt x="3" y="8"/>
                      <a:pt x="4" y="3"/>
                      <a:pt x="7" y="4"/>
                    </a:cubicBezTo>
                    <a:cubicBezTo>
                      <a:pt x="8" y="1"/>
                      <a:pt x="8" y="1"/>
                      <a:pt x="6" y="0"/>
                    </a:cubicBezTo>
                    <a:cubicBezTo>
                      <a:pt x="4" y="0"/>
                      <a:pt x="3" y="5"/>
                      <a:pt x="2" y="7"/>
                    </a:cubicBezTo>
                    <a:cubicBezTo>
                      <a:pt x="1" y="8"/>
                      <a:pt x="0" y="9"/>
                      <a:pt x="0" y="11"/>
                    </a:cubicBezTo>
                    <a:cubicBezTo>
                      <a:pt x="0" y="12"/>
                      <a:pt x="1" y="14"/>
                      <a:pt x="1" y="16"/>
                    </a:cubicBezTo>
                    <a:cubicBezTo>
                      <a:pt x="1" y="19"/>
                      <a:pt x="2" y="22"/>
                      <a:pt x="2" y="26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3" y="23"/>
                      <a:pt x="3" y="20"/>
                      <a:pt x="4" y="17"/>
                    </a:cubicBezTo>
                    <a:cubicBezTo>
                      <a:pt x="4" y="16"/>
                      <a:pt x="4" y="18"/>
                      <a:pt x="4" y="1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6" name="Freeform 689">
                <a:extLst>
                  <a:ext uri="{FF2B5EF4-FFF2-40B4-BE49-F238E27FC236}">
                    <a16:creationId xmlns:a16="http://schemas.microsoft.com/office/drawing/2014/main" id="{A3173D4D-9129-9944-8C43-463D3D85D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28206" y="7790708"/>
                <a:ext cx="47770" cy="73269"/>
              </a:xfrm>
              <a:custGeom>
                <a:avLst/>
                <a:gdLst>
                  <a:gd name="T0" fmla="*/ 3 w 5"/>
                  <a:gd name="T1" fmla="*/ 8 h 8"/>
                  <a:gd name="T2" fmla="*/ 2 w 5"/>
                  <a:gd name="T3" fmla="*/ 0 h 8"/>
                  <a:gd name="T4" fmla="*/ 0 w 5"/>
                  <a:gd name="T5" fmla="*/ 4 h 8"/>
                  <a:gd name="T6" fmla="*/ 3 w 5"/>
                  <a:gd name="T7" fmla="*/ 8 h 8"/>
                  <a:gd name="T8" fmla="*/ 3 w 5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3" y="8"/>
                    </a:moveTo>
                    <a:cubicBezTo>
                      <a:pt x="3" y="7"/>
                      <a:pt x="5" y="0"/>
                      <a:pt x="2" y="0"/>
                    </a:cubicBezTo>
                    <a:cubicBezTo>
                      <a:pt x="1" y="1"/>
                      <a:pt x="0" y="3"/>
                      <a:pt x="0" y="4"/>
                    </a:cubicBezTo>
                    <a:cubicBezTo>
                      <a:pt x="0" y="6"/>
                      <a:pt x="1" y="7"/>
                      <a:pt x="3" y="8"/>
                    </a:cubicBezTo>
                    <a:cubicBezTo>
                      <a:pt x="3" y="8"/>
                      <a:pt x="2" y="8"/>
                      <a:pt x="3" y="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7" name="Freeform 690">
                <a:extLst>
                  <a:ext uri="{FF2B5EF4-FFF2-40B4-BE49-F238E27FC236}">
                    <a16:creationId xmlns:a16="http://schemas.microsoft.com/office/drawing/2014/main" id="{A0D33140-BA4D-9441-8C22-5578D83E3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46043" y="8137934"/>
                <a:ext cx="496814" cy="315371"/>
              </a:xfrm>
              <a:custGeom>
                <a:avLst/>
                <a:gdLst>
                  <a:gd name="T0" fmla="*/ 47 w 53"/>
                  <a:gd name="T1" fmla="*/ 0 h 34"/>
                  <a:gd name="T2" fmla="*/ 38 w 53"/>
                  <a:gd name="T3" fmla="*/ 2 h 34"/>
                  <a:gd name="T4" fmla="*/ 28 w 53"/>
                  <a:gd name="T5" fmla="*/ 4 h 34"/>
                  <a:gd name="T6" fmla="*/ 23 w 53"/>
                  <a:gd name="T7" fmla="*/ 10 h 34"/>
                  <a:gd name="T8" fmla="*/ 17 w 53"/>
                  <a:gd name="T9" fmla="*/ 9 h 34"/>
                  <a:gd name="T10" fmla="*/ 9 w 53"/>
                  <a:gd name="T11" fmla="*/ 9 h 34"/>
                  <a:gd name="T12" fmla="*/ 3 w 53"/>
                  <a:gd name="T13" fmla="*/ 12 h 34"/>
                  <a:gd name="T14" fmla="*/ 1 w 53"/>
                  <a:gd name="T15" fmla="*/ 15 h 34"/>
                  <a:gd name="T16" fmla="*/ 1 w 53"/>
                  <a:gd name="T17" fmla="*/ 21 h 34"/>
                  <a:gd name="T18" fmla="*/ 3 w 53"/>
                  <a:gd name="T19" fmla="*/ 28 h 34"/>
                  <a:gd name="T20" fmla="*/ 4 w 53"/>
                  <a:gd name="T21" fmla="*/ 32 h 34"/>
                  <a:gd name="T22" fmla="*/ 12 w 53"/>
                  <a:gd name="T23" fmla="*/ 32 h 34"/>
                  <a:gd name="T24" fmla="*/ 16 w 53"/>
                  <a:gd name="T25" fmla="*/ 29 h 34"/>
                  <a:gd name="T26" fmla="*/ 21 w 53"/>
                  <a:gd name="T27" fmla="*/ 29 h 34"/>
                  <a:gd name="T28" fmla="*/ 24 w 53"/>
                  <a:gd name="T29" fmla="*/ 26 h 34"/>
                  <a:gd name="T30" fmla="*/ 32 w 53"/>
                  <a:gd name="T31" fmla="*/ 24 h 34"/>
                  <a:gd name="T32" fmla="*/ 41 w 53"/>
                  <a:gd name="T33" fmla="*/ 21 h 34"/>
                  <a:gd name="T34" fmla="*/ 47 w 53"/>
                  <a:gd name="T35" fmla="*/ 17 h 34"/>
                  <a:gd name="T36" fmla="*/ 52 w 53"/>
                  <a:gd name="T37" fmla="*/ 12 h 34"/>
                  <a:gd name="T38" fmla="*/ 47 w 53"/>
                  <a:gd name="T3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" h="34">
                    <a:moveTo>
                      <a:pt x="47" y="0"/>
                    </a:moveTo>
                    <a:cubicBezTo>
                      <a:pt x="44" y="1"/>
                      <a:pt x="41" y="2"/>
                      <a:pt x="38" y="2"/>
                    </a:cubicBezTo>
                    <a:cubicBezTo>
                      <a:pt x="35" y="3"/>
                      <a:pt x="31" y="2"/>
                      <a:pt x="28" y="4"/>
                    </a:cubicBezTo>
                    <a:cubicBezTo>
                      <a:pt x="26" y="6"/>
                      <a:pt x="25" y="8"/>
                      <a:pt x="23" y="10"/>
                    </a:cubicBezTo>
                    <a:cubicBezTo>
                      <a:pt x="22" y="11"/>
                      <a:pt x="19" y="9"/>
                      <a:pt x="17" y="9"/>
                    </a:cubicBezTo>
                    <a:cubicBezTo>
                      <a:pt x="14" y="9"/>
                      <a:pt x="12" y="9"/>
                      <a:pt x="9" y="9"/>
                    </a:cubicBezTo>
                    <a:cubicBezTo>
                      <a:pt x="6" y="9"/>
                      <a:pt x="3" y="8"/>
                      <a:pt x="3" y="12"/>
                    </a:cubicBezTo>
                    <a:cubicBezTo>
                      <a:pt x="2" y="14"/>
                      <a:pt x="1" y="13"/>
                      <a:pt x="1" y="15"/>
                    </a:cubicBezTo>
                    <a:cubicBezTo>
                      <a:pt x="0" y="17"/>
                      <a:pt x="0" y="19"/>
                      <a:pt x="1" y="21"/>
                    </a:cubicBezTo>
                    <a:cubicBezTo>
                      <a:pt x="1" y="23"/>
                      <a:pt x="2" y="26"/>
                      <a:pt x="3" y="28"/>
                    </a:cubicBezTo>
                    <a:cubicBezTo>
                      <a:pt x="3" y="29"/>
                      <a:pt x="3" y="31"/>
                      <a:pt x="4" y="32"/>
                    </a:cubicBezTo>
                    <a:cubicBezTo>
                      <a:pt x="5" y="34"/>
                      <a:pt x="10" y="33"/>
                      <a:pt x="12" y="32"/>
                    </a:cubicBezTo>
                    <a:cubicBezTo>
                      <a:pt x="13" y="31"/>
                      <a:pt x="14" y="30"/>
                      <a:pt x="16" y="29"/>
                    </a:cubicBezTo>
                    <a:cubicBezTo>
                      <a:pt x="17" y="29"/>
                      <a:pt x="19" y="29"/>
                      <a:pt x="21" y="29"/>
                    </a:cubicBezTo>
                    <a:cubicBezTo>
                      <a:pt x="22" y="28"/>
                      <a:pt x="23" y="27"/>
                      <a:pt x="24" y="26"/>
                    </a:cubicBezTo>
                    <a:cubicBezTo>
                      <a:pt x="27" y="25"/>
                      <a:pt x="29" y="25"/>
                      <a:pt x="32" y="24"/>
                    </a:cubicBezTo>
                    <a:cubicBezTo>
                      <a:pt x="35" y="23"/>
                      <a:pt x="38" y="22"/>
                      <a:pt x="41" y="21"/>
                    </a:cubicBezTo>
                    <a:cubicBezTo>
                      <a:pt x="43" y="20"/>
                      <a:pt x="47" y="19"/>
                      <a:pt x="47" y="17"/>
                    </a:cubicBezTo>
                    <a:cubicBezTo>
                      <a:pt x="48" y="14"/>
                      <a:pt x="53" y="14"/>
                      <a:pt x="52" y="12"/>
                    </a:cubicBezTo>
                    <a:cubicBezTo>
                      <a:pt x="50" y="8"/>
                      <a:pt x="49" y="4"/>
                      <a:pt x="47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8" name="Freeform 691">
                <a:extLst>
                  <a:ext uri="{FF2B5EF4-FFF2-40B4-BE49-F238E27FC236}">
                    <a16:creationId xmlns:a16="http://schemas.microsoft.com/office/drawing/2014/main" id="{09B8F033-3953-E441-8786-1554E4F524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85530" y="7790708"/>
                <a:ext cx="382164" cy="458719"/>
              </a:xfrm>
              <a:custGeom>
                <a:avLst/>
                <a:gdLst>
                  <a:gd name="T0" fmla="*/ 39 w 41"/>
                  <a:gd name="T1" fmla="*/ 19 h 49"/>
                  <a:gd name="T2" fmla="*/ 34 w 41"/>
                  <a:gd name="T3" fmla="*/ 14 h 49"/>
                  <a:gd name="T4" fmla="*/ 28 w 41"/>
                  <a:gd name="T5" fmla="*/ 12 h 49"/>
                  <a:gd name="T6" fmla="*/ 22 w 41"/>
                  <a:gd name="T7" fmla="*/ 6 h 49"/>
                  <a:gd name="T8" fmla="*/ 21 w 41"/>
                  <a:gd name="T9" fmla="*/ 3 h 49"/>
                  <a:gd name="T10" fmla="*/ 22 w 41"/>
                  <a:gd name="T11" fmla="*/ 0 h 49"/>
                  <a:gd name="T12" fmla="*/ 17 w 41"/>
                  <a:gd name="T13" fmla="*/ 5 h 49"/>
                  <a:gd name="T14" fmla="*/ 10 w 41"/>
                  <a:gd name="T15" fmla="*/ 10 h 49"/>
                  <a:gd name="T16" fmla="*/ 5 w 41"/>
                  <a:gd name="T17" fmla="*/ 10 h 49"/>
                  <a:gd name="T18" fmla="*/ 0 w 41"/>
                  <a:gd name="T19" fmla="*/ 11 h 49"/>
                  <a:gd name="T20" fmla="*/ 5 w 41"/>
                  <a:gd name="T21" fmla="*/ 17 h 49"/>
                  <a:gd name="T22" fmla="*/ 16 w 41"/>
                  <a:gd name="T23" fmla="*/ 19 h 49"/>
                  <a:gd name="T24" fmla="*/ 16 w 41"/>
                  <a:gd name="T25" fmla="*/ 32 h 49"/>
                  <a:gd name="T26" fmla="*/ 11 w 41"/>
                  <a:gd name="T27" fmla="*/ 34 h 49"/>
                  <a:gd name="T28" fmla="*/ 0 w 41"/>
                  <a:gd name="T29" fmla="*/ 37 h 49"/>
                  <a:gd name="T30" fmla="*/ 5 w 41"/>
                  <a:gd name="T31" fmla="*/ 49 h 49"/>
                  <a:gd name="T32" fmla="*/ 14 w 41"/>
                  <a:gd name="T33" fmla="*/ 48 h 49"/>
                  <a:gd name="T34" fmla="*/ 17 w 41"/>
                  <a:gd name="T35" fmla="*/ 44 h 49"/>
                  <a:gd name="T36" fmla="*/ 23 w 41"/>
                  <a:gd name="T37" fmla="*/ 42 h 49"/>
                  <a:gd name="T38" fmla="*/ 28 w 41"/>
                  <a:gd name="T39" fmla="*/ 38 h 49"/>
                  <a:gd name="T40" fmla="*/ 29 w 41"/>
                  <a:gd name="T41" fmla="*/ 32 h 49"/>
                  <a:gd name="T42" fmla="*/ 32 w 41"/>
                  <a:gd name="T43" fmla="*/ 30 h 49"/>
                  <a:gd name="T44" fmla="*/ 37 w 41"/>
                  <a:gd name="T45" fmla="*/ 24 h 49"/>
                  <a:gd name="T46" fmla="*/ 39 w 41"/>
                  <a:gd name="T47" fmla="*/ 19 h 49"/>
                  <a:gd name="T48" fmla="*/ 39 w 41"/>
                  <a:gd name="T49" fmla="*/ 1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" h="49">
                    <a:moveTo>
                      <a:pt x="39" y="19"/>
                    </a:moveTo>
                    <a:cubicBezTo>
                      <a:pt x="36" y="19"/>
                      <a:pt x="35" y="16"/>
                      <a:pt x="34" y="14"/>
                    </a:cubicBezTo>
                    <a:cubicBezTo>
                      <a:pt x="33" y="13"/>
                      <a:pt x="29" y="13"/>
                      <a:pt x="28" y="12"/>
                    </a:cubicBezTo>
                    <a:cubicBezTo>
                      <a:pt x="25" y="11"/>
                      <a:pt x="24" y="9"/>
                      <a:pt x="22" y="6"/>
                    </a:cubicBezTo>
                    <a:cubicBezTo>
                      <a:pt x="22" y="5"/>
                      <a:pt x="21" y="4"/>
                      <a:pt x="21" y="3"/>
                    </a:cubicBezTo>
                    <a:cubicBezTo>
                      <a:pt x="21" y="3"/>
                      <a:pt x="22" y="0"/>
                      <a:pt x="22" y="0"/>
                    </a:cubicBezTo>
                    <a:cubicBezTo>
                      <a:pt x="21" y="0"/>
                      <a:pt x="18" y="4"/>
                      <a:pt x="17" y="5"/>
                    </a:cubicBezTo>
                    <a:cubicBezTo>
                      <a:pt x="15" y="7"/>
                      <a:pt x="13" y="10"/>
                      <a:pt x="10" y="10"/>
                    </a:cubicBezTo>
                    <a:cubicBezTo>
                      <a:pt x="8" y="11"/>
                      <a:pt x="7" y="10"/>
                      <a:pt x="5" y="10"/>
                    </a:cubicBezTo>
                    <a:cubicBezTo>
                      <a:pt x="3" y="11"/>
                      <a:pt x="1" y="13"/>
                      <a:pt x="0" y="11"/>
                    </a:cubicBezTo>
                    <a:cubicBezTo>
                      <a:pt x="1" y="14"/>
                      <a:pt x="2" y="17"/>
                      <a:pt x="5" y="17"/>
                    </a:cubicBezTo>
                    <a:cubicBezTo>
                      <a:pt x="7" y="17"/>
                      <a:pt x="15" y="17"/>
                      <a:pt x="16" y="19"/>
                    </a:cubicBezTo>
                    <a:cubicBezTo>
                      <a:pt x="19" y="23"/>
                      <a:pt x="17" y="27"/>
                      <a:pt x="16" y="32"/>
                    </a:cubicBezTo>
                    <a:cubicBezTo>
                      <a:pt x="15" y="33"/>
                      <a:pt x="11" y="34"/>
                      <a:pt x="11" y="34"/>
                    </a:cubicBezTo>
                    <a:cubicBezTo>
                      <a:pt x="7" y="35"/>
                      <a:pt x="3" y="36"/>
                      <a:pt x="0" y="37"/>
                    </a:cubicBezTo>
                    <a:cubicBezTo>
                      <a:pt x="2" y="41"/>
                      <a:pt x="4" y="45"/>
                      <a:pt x="5" y="49"/>
                    </a:cubicBezTo>
                    <a:cubicBezTo>
                      <a:pt x="8" y="48"/>
                      <a:pt x="11" y="48"/>
                      <a:pt x="14" y="48"/>
                    </a:cubicBezTo>
                    <a:cubicBezTo>
                      <a:pt x="18" y="47"/>
                      <a:pt x="15" y="46"/>
                      <a:pt x="17" y="44"/>
                    </a:cubicBezTo>
                    <a:cubicBezTo>
                      <a:pt x="19" y="43"/>
                      <a:pt x="22" y="44"/>
                      <a:pt x="23" y="42"/>
                    </a:cubicBezTo>
                    <a:cubicBezTo>
                      <a:pt x="25" y="40"/>
                      <a:pt x="25" y="39"/>
                      <a:pt x="28" y="38"/>
                    </a:cubicBezTo>
                    <a:cubicBezTo>
                      <a:pt x="30" y="37"/>
                      <a:pt x="29" y="34"/>
                      <a:pt x="29" y="32"/>
                    </a:cubicBezTo>
                    <a:cubicBezTo>
                      <a:pt x="28" y="30"/>
                      <a:pt x="30" y="30"/>
                      <a:pt x="32" y="30"/>
                    </a:cubicBezTo>
                    <a:cubicBezTo>
                      <a:pt x="35" y="29"/>
                      <a:pt x="35" y="26"/>
                      <a:pt x="37" y="24"/>
                    </a:cubicBezTo>
                    <a:cubicBezTo>
                      <a:pt x="38" y="23"/>
                      <a:pt x="41" y="20"/>
                      <a:pt x="39" y="19"/>
                    </a:cubicBezTo>
                    <a:cubicBezTo>
                      <a:pt x="38" y="19"/>
                      <a:pt x="40" y="20"/>
                      <a:pt x="39" y="1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9" name="Freeform 692">
                <a:extLst>
                  <a:ext uri="{FF2B5EF4-FFF2-40B4-BE49-F238E27FC236}">
                    <a16:creationId xmlns:a16="http://schemas.microsoft.com/office/drawing/2014/main" id="{B5855859-3F7A-3A40-B0B7-CB17A50F5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97631" y="6892386"/>
                <a:ext cx="512741" cy="222990"/>
              </a:xfrm>
              <a:custGeom>
                <a:avLst/>
                <a:gdLst>
                  <a:gd name="T0" fmla="*/ 55 w 55"/>
                  <a:gd name="T1" fmla="*/ 5 h 24"/>
                  <a:gd name="T2" fmla="*/ 47 w 55"/>
                  <a:gd name="T3" fmla="*/ 3 h 24"/>
                  <a:gd name="T4" fmla="*/ 36 w 55"/>
                  <a:gd name="T5" fmla="*/ 2 h 24"/>
                  <a:gd name="T6" fmla="*/ 27 w 55"/>
                  <a:gd name="T7" fmla="*/ 0 h 24"/>
                  <a:gd name="T8" fmla="*/ 22 w 55"/>
                  <a:gd name="T9" fmla="*/ 2 h 24"/>
                  <a:gd name="T10" fmla="*/ 19 w 55"/>
                  <a:gd name="T11" fmla="*/ 4 h 24"/>
                  <a:gd name="T12" fmla="*/ 11 w 55"/>
                  <a:gd name="T13" fmla="*/ 5 h 24"/>
                  <a:gd name="T14" fmla="*/ 9 w 55"/>
                  <a:gd name="T15" fmla="*/ 7 h 24"/>
                  <a:gd name="T16" fmla="*/ 8 w 55"/>
                  <a:gd name="T17" fmla="*/ 11 h 24"/>
                  <a:gd name="T18" fmla="*/ 12 w 55"/>
                  <a:gd name="T19" fmla="*/ 12 h 24"/>
                  <a:gd name="T20" fmla="*/ 15 w 55"/>
                  <a:gd name="T21" fmla="*/ 12 h 24"/>
                  <a:gd name="T22" fmla="*/ 19 w 55"/>
                  <a:gd name="T23" fmla="*/ 15 h 24"/>
                  <a:gd name="T24" fmla="*/ 15 w 55"/>
                  <a:gd name="T25" fmla="*/ 17 h 24"/>
                  <a:gd name="T26" fmla="*/ 11 w 55"/>
                  <a:gd name="T27" fmla="*/ 17 h 24"/>
                  <a:gd name="T28" fmla="*/ 10 w 55"/>
                  <a:gd name="T29" fmla="*/ 20 h 24"/>
                  <a:gd name="T30" fmla="*/ 1 w 55"/>
                  <a:gd name="T31" fmla="*/ 20 h 24"/>
                  <a:gd name="T32" fmla="*/ 11 w 55"/>
                  <a:gd name="T33" fmla="*/ 22 h 24"/>
                  <a:gd name="T34" fmla="*/ 15 w 55"/>
                  <a:gd name="T35" fmla="*/ 23 h 24"/>
                  <a:gd name="T36" fmla="*/ 21 w 55"/>
                  <a:gd name="T37" fmla="*/ 23 h 24"/>
                  <a:gd name="T38" fmla="*/ 25 w 55"/>
                  <a:gd name="T39" fmla="*/ 20 h 24"/>
                  <a:gd name="T40" fmla="*/ 28 w 55"/>
                  <a:gd name="T41" fmla="*/ 17 h 24"/>
                  <a:gd name="T42" fmla="*/ 33 w 55"/>
                  <a:gd name="T43" fmla="*/ 16 h 24"/>
                  <a:gd name="T44" fmla="*/ 37 w 55"/>
                  <a:gd name="T45" fmla="*/ 16 h 24"/>
                  <a:gd name="T46" fmla="*/ 40 w 55"/>
                  <a:gd name="T47" fmla="*/ 13 h 24"/>
                  <a:gd name="T48" fmla="*/ 44 w 55"/>
                  <a:gd name="T49" fmla="*/ 12 h 24"/>
                  <a:gd name="T50" fmla="*/ 54 w 55"/>
                  <a:gd name="T51" fmla="*/ 7 h 24"/>
                  <a:gd name="T52" fmla="*/ 55 w 55"/>
                  <a:gd name="T5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5" h="24">
                    <a:moveTo>
                      <a:pt x="55" y="5"/>
                    </a:moveTo>
                    <a:cubicBezTo>
                      <a:pt x="52" y="5"/>
                      <a:pt x="50" y="3"/>
                      <a:pt x="47" y="3"/>
                    </a:cubicBezTo>
                    <a:cubicBezTo>
                      <a:pt x="44" y="2"/>
                      <a:pt x="40" y="2"/>
                      <a:pt x="36" y="2"/>
                    </a:cubicBezTo>
                    <a:cubicBezTo>
                      <a:pt x="33" y="2"/>
                      <a:pt x="30" y="2"/>
                      <a:pt x="27" y="0"/>
                    </a:cubicBezTo>
                    <a:cubicBezTo>
                      <a:pt x="25" y="0"/>
                      <a:pt x="23" y="0"/>
                      <a:pt x="22" y="2"/>
                    </a:cubicBezTo>
                    <a:cubicBezTo>
                      <a:pt x="22" y="4"/>
                      <a:pt x="21" y="5"/>
                      <a:pt x="19" y="4"/>
                    </a:cubicBezTo>
                    <a:cubicBezTo>
                      <a:pt x="17" y="3"/>
                      <a:pt x="12" y="1"/>
                      <a:pt x="11" y="5"/>
                    </a:cubicBezTo>
                    <a:cubicBezTo>
                      <a:pt x="10" y="6"/>
                      <a:pt x="11" y="6"/>
                      <a:pt x="9" y="7"/>
                    </a:cubicBezTo>
                    <a:cubicBezTo>
                      <a:pt x="8" y="8"/>
                      <a:pt x="6" y="10"/>
                      <a:pt x="8" y="11"/>
                    </a:cubicBezTo>
                    <a:cubicBezTo>
                      <a:pt x="9" y="12"/>
                      <a:pt x="12" y="13"/>
                      <a:pt x="12" y="12"/>
                    </a:cubicBezTo>
                    <a:cubicBezTo>
                      <a:pt x="13" y="10"/>
                      <a:pt x="14" y="11"/>
                      <a:pt x="15" y="12"/>
                    </a:cubicBezTo>
                    <a:cubicBezTo>
                      <a:pt x="16" y="13"/>
                      <a:pt x="20" y="14"/>
                      <a:pt x="19" y="15"/>
                    </a:cubicBezTo>
                    <a:cubicBezTo>
                      <a:pt x="19" y="16"/>
                      <a:pt x="16" y="16"/>
                      <a:pt x="15" y="17"/>
                    </a:cubicBezTo>
                    <a:cubicBezTo>
                      <a:pt x="14" y="18"/>
                      <a:pt x="13" y="19"/>
                      <a:pt x="11" y="17"/>
                    </a:cubicBezTo>
                    <a:cubicBezTo>
                      <a:pt x="10" y="16"/>
                      <a:pt x="10" y="19"/>
                      <a:pt x="10" y="20"/>
                    </a:cubicBezTo>
                    <a:cubicBezTo>
                      <a:pt x="6" y="22"/>
                      <a:pt x="4" y="15"/>
                      <a:pt x="1" y="20"/>
                    </a:cubicBezTo>
                    <a:cubicBezTo>
                      <a:pt x="0" y="21"/>
                      <a:pt x="10" y="23"/>
                      <a:pt x="11" y="22"/>
                    </a:cubicBezTo>
                    <a:cubicBezTo>
                      <a:pt x="12" y="21"/>
                      <a:pt x="14" y="22"/>
                      <a:pt x="15" y="23"/>
                    </a:cubicBezTo>
                    <a:cubicBezTo>
                      <a:pt x="16" y="23"/>
                      <a:pt x="19" y="24"/>
                      <a:pt x="21" y="23"/>
                    </a:cubicBezTo>
                    <a:cubicBezTo>
                      <a:pt x="22" y="22"/>
                      <a:pt x="24" y="23"/>
                      <a:pt x="25" y="20"/>
                    </a:cubicBezTo>
                    <a:cubicBezTo>
                      <a:pt x="25" y="19"/>
                      <a:pt x="27" y="18"/>
                      <a:pt x="28" y="17"/>
                    </a:cubicBezTo>
                    <a:cubicBezTo>
                      <a:pt x="29" y="16"/>
                      <a:pt x="33" y="16"/>
                      <a:pt x="33" y="16"/>
                    </a:cubicBezTo>
                    <a:cubicBezTo>
                      <a:pt x="34" y="18"/>
                      <a:pt x="35" y="16"/>
                      <a:pt x="37" y="16"/>
                    </a:cubicBezTo>
                    <a:cubicBezTo>
                      <a:pt x="38" y="16"/>
                      <a:pt x="39" y="13"/>
                      <a:pt x="40" y="13"/>
                    </a:cubicBezTo>
                    <a:cubicBezTo>
                      <a:pt x="41" y="12"/>
                      <a:pt x="43" y="13"/>
                      <a:pt x="44" y="12"/>
                    </a:cubicBezTo>
                    <a:cubicBezTo>
                      <a:pt x="48" y="11"/>
                      <a:pt x="50" y="9"/>
                      <a:pt x="54" y="7"/>
                    </a:cubicBezTo>
                    <a:cubicBezTo>
                      <a:pt x="55" y="7"/>
                      <a:pt x="55" y="7"/>
                      <a:pt x="55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0" name="Freeform 693">
                <a:extLst>
                  <a:ext uri="{FF2B5EF4-FFF2-40B4-BE49-F238E27FC236}">
                    <a16:creationId xmlns:a16="http://schemas.microsoft.com/office/drawing/2014/main" id="{C7A57645-9B6C-684C-A2F3-4A05BAFED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73430" y="6752222"/>
                <a:ext cx="831211" cy="487388"/>
              </a:xfrm>
              <a:custGeom>
                <a:avLst/>
                <a:gdLst>
                  <a:gd name="T0" fmla="*/ 78 w 89"/>
                  <a:gd name="T1" fmla="*/ 32 h 52"/>
                  <a:gd name="T2" fmla="*/ 81 w 89"/>
                  <a:gd name="T3" fmla="*/ 33 h 52"/>
                  <a:gd name="T4" fmla="*/ 84 w 89"/>
                  <a:gd name="T5" fmla="*/ 31 h 52"/>
                  <a:gd name="T6" fmla="*/ 81 w 89"/>
                  <a:gd name="T7" fmla="*/ 26 h 52"/>
                  <a:gd name="T8" fmla="*/ 79 w 89"/>
                  <a:gd name="T9" fmla="*/ 27 h 52"/>
                  <a:gd name="T10" fmla="*/ 75 w 89"/>
                  <a:gd name="T11" fmla="*/ 27 h 52"/>
                  <a:gd name="T12" fmla="*/ 78 w 89"/>
                  <a:gd name="T13" fmla="*/ 21 h 52"/>
                  <a:gd name="T14" fmla="*/ 74 w 89"/>
                  <a:gd name="T15" fmla="*/ 22 h 52"/>
                  <a:gd name="T16" fmla="*/ 68 w 89"/>
                  <a:gd name="T17" fmla="*/ 25 h 52"/>
                  <a:gd name="T18" fmla="*/ 65 w 89"/>
                  <a:gd name="T19" fmla="*/ 29 h 52"/>
                  <a:gd name="T20" fmla="*/ 62 w 89"/>
                  <a:gd name="T21" fmla="*/ 28 h 52"/>
                  <a:gd name="T22" fmla="*/ 57 w 89"/>
                  <a:gd name="T23" fmla="*/ 27 h 52"/>
                  <a:gd name="T24" fmla="*/ 53 w 89"/>
                  <a:gd name="T25" fmla="*/ 23 h 52"/>
                  <a:gd name="T26" fmla="*/ 52 w 89"/>
                  <a:gd name="T27" fmla="*/ 17 h 52"/>
                  <a:gd name="T28" fmla="*/ 49 w 89"/>
                  <a:gd name="T29" fmla="*/ 13 h 52"/>
                  <a:gd name="T30" fmla="*/ 45 w 89"/>
                  <a:gd name="T31" fmla="*/ 12 h 52"/>
                  <a:gd name="T32" fmla="*/ 38 w 89"/>
                  <a:gd name="T33" fmla="*/ 12 h 52"/>
                  <a:gd name="T34" fmla="*/ 31 w 89"/>
                  <a:gd name="T35" fmla="*/ 12 h 52"/>
                  <a:gd name="T36" fmla="*/ 27 w 89"/>
                  <a:gd name="T37" fmla="*/ 8 h 52"/>
                  <a:gd name="T38" fmla="*/ 23 w 89"/>
                  <a:gd name="T39" fmla="*/ 8 h 52"/>
                  <a:gd name="T40" fmla="*/ 19 w 89"/>
                  <a:gd name="T41" fmla="*/ 10 h 52"/>
                  <a:gd name="T42" fmla="*/ 17 w 89"/>
                  <a:gd name="T43" fmla="*/ 6 h 52"/>
                  <a:gd name="T44" fmla="*/ 15 w 89"/>
                  <a:gd name="T45" fmla="*/ 1 h 52"/>
                  <a:gd name="T46" fmla="*/ 15 w 89"/>
                  <a:gd name="T47" fmla="*/ 5 h 52"/>
                  <a:gd name="T48" fmla="*/ 14 w 89"/>
                  <a:gd name="T49" fmla="*/ 8 h 52"/>
                  <a:gd name="T50" fmla="*/ 13 w 89"/>
                  <a:gd name="T51" fmla="*/ 3 h 52"/>
                  <a:gd name="T52" fmla="*/ 14 w 89"/>
                  <a:gd name="T53" fmla="*/ 0 h 52"/>
                  <a:gd name="T54" fmla="*/ 1 w 89"/>
                  <a:gd name="T55" fmla="*/ 4 h 52"/>
                  <a:gd name="T56" fmla="*/ 1 w 89"/>
                  <a:gd name="T57" fmla="*/ 15 h 52"/>
                  <a:gd name="T58" fmla="*/ 1 w 89"/>
                  <a:gd name="T59" fmla="*/ 23 h 52"/>
                  <a:gd name="T60" fmla="*/ 2 w 89"/>
                  <a:gd name="T61" fmla="*/ 26 h 52"/>
                  <a:gd name="T62" fmla="*/ 6 w 89"/>
                  <a:gd name="T63" fmla="*/ 26 h 52"/>
                  <a:gd name="T64" fmla="*/ 6 w 89"/>
                  <a:gd name="T65" fmla="*/ 23 h 52"/>
                  <a:gd name="T66" fmla="*/ 10 w 89"/>
                  <a:gd name="T67" fmla="*/ 20 h 52"/>
                  <a:gd name="T68" fmla="*/ 13 w 89"/>
                  <a:gd name="T69" fmla="*/ 18 h 52"/>
                  <a:gd name="T70" fmla="*/ 17 w 89"/>
                  <a:gd name="T71" fmla="*/ 19 h 52"/>
                  <a:gd name="T72" fmla="*/ 21 w 89"/>
                  <a:gd name="T73" fmla="*/ 20 h 52"/>
                  <a:gd name="T74" fmla="*/ 21 w 89"/>
                  <a:gd name="T75" fmla="*/ 24 h 52"/>
                  <a:gd name="T76" fmla="*/ 26 w 89"/>
                  <a:gd name="T77" fmla="*/ 27 h 52"/>
                  <a:gd name="T78" fmla="*/ 33 w 89"/>
                  <a:gd name="T79" fmla="*/ 34 h 52"/>
                  <a:gd name="T80" fmla="*/ 38 w 89"/>
                  <a:gd name="T81" fmla="*/ 37 h 52"/>
                  <a:gd name="T82" fmla="*/ 41 w 89"/>
                  <a:gd name="T83" fmla="*/ 39 h 52"/>
                  <a:gd name="T84" fmla="*/ 50 w 89"/>
                  <a:gd name="T85" fmla="*/ 45 h 52"/>
                  <a:gd name="T86" fmla="*/ 54 w 89"/>
                  <a:gd name="T87" fmla="*/ 49 h 52"/>
                  <a:gd name="T88" fmla="*/ 61 w 89"/>
                  <a:gd name="T89" fmla="*/ 52 h 52"/>
                  <a:gd name="T90" fmla="*/ 63 w 89"/>
                  <a:gd name="T91" fmla="*/ 47 h 52"/>
                  <a:gd name="T92" fmla="*/ 62 w 89"/>
                  <a:gd name="T93" fmla="*/ 42 h 52"/>
                  <a:gd name="T94" fmla="*/ 59 w 89"/>
                  <a:gd name="T95" fmla="*/ 38 h 52"/>
                  <a:gd name="T96" fmla="*/ 64 w 89"/>
                  <a:gd name="T97" fmla="*/ 36 h 52"/>
                  <a:gd name="T98" fmla="*/ 66 w 89"/>
                  <a:gd name="T99" fmla="*/ 33 h 52"/>
                  <a:gd name="T100" fmla="*/ 68 w 89"/>
                  <a:gd name="T101" fmla="*/ 30 h 52"/>
                  <a:gd name="T102" fmla="*/ 71 w 89"/>
                  <a:gd name="T103" fmla="*/ 30 h 52"/>
                  <a:gd name="T104" fmla="*/ 74 w 89"/>
                  <a:gd name="T105" fmla="*/ 29 h 52"/>
                  <a:gd name="T106" fmla="*/ 74 w 89"/>
                  <a:gd name="T107" fmla="*/ 34 h 52"/>
                  <a:gd name="T108" fmla="*/ 77 w 89"/>
                  <a:gd name="T109" fmla="*/ 34 h 52"/>
                  <a:gd name="T110" fmla="*/ 78 w 89"/>
                  <a:gd name="T111" fmla="*/ 32 h 52"/>
                  <a:gd name="T112" fmla="*/ 78 w 89"/>
                  <a:gd name="T113" fmla="*/ 3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" h="52">
                    <a:moveTo>
                      <a:pt x="78" y="32"/>
                    </a:moveTo>
                    <a:cubicBezTo>
                      <a:pt x="79" y="33"/>
                      <a:pt x="79" y="34"/>
                      <a:pt x="81" y="33"/>
                    </a:cubicBezTo>
                    <a:cubicBezTo>
                      <a:pt x="82" y="33"/>
                      <a:pt x="83" y="31"/>
                      <a:pt x="84" y="31"/>
                    </a:cubicBezTo>
                    <a:cubicBezTo>
                      <a:pt x="89" y="30"/>
                      <a:pt x="83" y="28"/>
                      <a:pt x="81" y="26"/>
                    </a:cubicBezTo>
                    <a:cubicBezTo>
                      <a:pt x="80" y="25"/>
                      <a:pt x="80" y="26"/>
                      <a:pt x="79" y="27"/>
                    </a:cubicBezTo>
                    <a:cubicBezTo>
                      <a:pt x="79" y="28"/>
                      <a:pt x="76" y="27"/>
                      <a:pt x="75" y="27"/>
                    </a:cubicBezTo>
                    <a:cubicBezTo>
                      <a:pt x="71" y="25"/>
                      <a:pt x="77" y="22"/>
                      <a:pt x="78" y="21"/>
                    </a:cubicBezTo>
                    <a:cubicBezTo>
                      <a:pt x="78" y="21"/>
                      <a:pt x="74" y="22"/>
                      <a:pt x="74" y="22"/>
                    </a:cubicBezTo>
                    <a:cubicBezTo>
                      <a:pt x="72" y="23"/>
                      <a:pt x="70" y="23"/>
                      <a:pt x="68" y="25"/>
                    </a:cubicBezTo>
                    <a:cubicBezTo>
                      <a:pt x="67" y="26"/>
                      <a:pt x="66" y="28"/>
                      <a:pt x="65" y="29"/>
                    </a:cubicBezTo>
                    <a:cubicBezTo>
                      <a:pt x="64" y="32"/>
                      <a:pt x="63" y="30"/>
                      <a:pt x="62" y="28"/>
                    </a:cubicBezTo>
                    <a:cubicBezTo>
                      <a:pt x="61" y="26"/>
                      <a:pt x="59" y="27"/>
                      <a:pt x="57" y="27"/>
                    </a:cubicBezTo>
                    <a:cubicBezTo>
                      <a:pt x="55" y="27"/>
                      <a:pt x="54" y="24"/>
                      <a:pt x="53" y="23"/>
                    </a:cubicBezTo>
                    <a:cubicBezTo>
                      <a:pt x="51" y="21"/>
                      <a:pt x="54" y="19"/>
                      <a:pt x="52" y="17"/>
                    </a:cubicBezTo>
                    <a:cubicBezTo>
                      <a:pt x="51" y="16"/>
                      <a:pt x="50" y="14"/>
                      <a:pt x="49" y="13"/>
                    </a:cubicBezTo>
                    <a:cubicBezTo>
                      <a:pt x="48" y="12"/>
                      <a:pt x="46" y="11"/>
                      <a:pt x="45" y="12"/>
                    </a:cubicBezTo>
                    <a:cubicBezTo>
                      <a:pt x="43" y="13"/>
                      <a:pt x="41" y="12"/>
                      <a:pt x="38" y="12"/>
                    </a:cubicBezTo>
                    <a:cubicBezTo>
                      <a:pt x="36" y="12"/>
                      <a:pt x="33" y="13"/>
                      <a:pt x="31" y="12"/>
                    </a:cubicBezTo>
                    <a:cubicBezTo>
                      <a:pt x="30" y="11"/>
                      <a:pt x="28" y="9"/>
                      <a:pt x="27" y="8"/>
                    </a:cubicBezTo>
                    <a:cubicBezTo>
                      <a:pt x="25" y="6"/>
                      <a:pt x="24" y="6"/>
                      <a:pt x="23" y="8"/>
                    </a:cubicBezTo>
                    <a:cubicBezTo>
                      <a:pt x="22" y="9"/>
                      <a:pt x="21" y="10"/>
                      <a:pt x="19" y="10"/>
                    </a:cubicBezTo>
                    <a:cubicBezTo>
                      <a:pt x="16" y="10"/>
                      <a:pt x="16" y="8"/>
                      <a:pt x="17" y="6"/>
                    </a:cubicBezTo>
                    <a:cubicBezTo>
                      <a:pt x="18" y="3"/>
                      <a:pt x="18" y="3"/>
                      <a:pt x="15" y="1"/>
                    </a:cubicBezTo>
                    <a:cubicBezTo>
                      <a:pt x="15" y="2"/>
                      <a:pt x="15" y="4"/>
                      <a:pt x="15" y="5"/>
                    </a:cubicBezTo>
                    <a:cubicBezTo>
                      <a:pt x="15" y="7"/>
                      <a:pt x="16" y="8"/>
                      <a:pt x="14" y="8"/>
                    </a:cubicBezTo>
                    <a:cubicBezTo>
                      <a:pt x="12" y="7"/>
                      <a:pt x="12" y="4"/>
                      <a:pt x="13" y="3"/>
                    </a:cubicBezTo>
                    <a:cubicBezTo>
                      <a:pt x="13" y="3"/>
                      <a:pt x="15" y="0"/>
                      <a:pt x="14" y="0"/>
                    </a:cubicBezTo>
                    <a:cubicBezTo>
                      <a:pt x="9" y="1"/>
                      <a:pt x="5" y="2"/>
                      <a:pt x="1" y="4"/>
                    </a:cubicBezTo>
                    <a:cubicBezTo>
                      <a:pt x="0" y="4"/>
                      <a:pt x="1" y="14"/>
                      <a:pt x="1" y="15"/>
                    </a:cubicBezTo>
                    <a:cubicBezTo>
                      <a:pt x="1" y="18"/>
                      <a:pt x="1" y="21"/>
                      <a:pt x="1" y="23"/>
                    </a:cubicBezTo>
                    <a:cubicBezTo>
                      <a:pt x="1" y="25"/>
                      <a:pt x="0" y="26"/>
                      <a:pt x="2" y="26"/>
                    </a:cubicBezTo>
                    <a:cubicBezTo>
                      <a:pt x="3" y="26"/>
                      <a:pt x="4" y="26"/>
                      <a:pt x="6" y="26"/>
                    </a:cubicBezTo>
                    <a:cubicBezTo>
                      <a:pt x="8" y="26"/>
                      <a:pt x="5" y="24"/>
                      <a:pt x="6" y="23"/>
                    </a:cubicBezTo>
                    <a:cubicBezTo>
                      <a:pt x="7" y="21"/>
                      <a:pt x="9" y="22"/>
                      <a:pt x="10" y="20"/>
                    </a:cubicBezTo>
                    <a:cubicBezTo>
                      <a:pt x="12" y="19"/>
                      <a:pt x="12" y="19"/>
                      <a:pt x="13" y="18"/>
                    </a:cubicBezTo>
                    <a:cubicBezTo>
                      <a:pt x="15" y="17"/>
                      <a:pt x="16" y="18"/>
                      <a:pt x="17" y="19"/>
                    </a:cubicBezTo>
                    <a:cubicBezTo>
                      <a:pt x="18" y="20"/>
                      <a:pt x="21" y="20"/>
                      <a:pt x="21" y="20"/>
                    </a:cubicBezTo>
                    <a:cubicBezTo>
                      <a:pt x="22" y="22"/>
                      <a:pt x="21" y="23"/>
                      <a:pt x="21" y="24"/>
                    </a:cubicBezTo>
                    <a:cubicBezTo>
                      <a:pt x="22" y="27"/>
                      <a:pt x="25" y="27"/>
                      <a:pt x="26" y="27"/>
                    </a:cubicBezTo>
                    <a:cubicBezTo>
                      <a:pt x="31" y="27"/>
                      <a:pt x="31" y="30"/>
                      <a:pt x="33" y="34"/>
                    </a:cubicBezTo>
                    <a:cubicBezTo>
                      <a:pt x="34" y="35"/>
                      <a:pt x="36" y="36"/>
                      <a:pt x="38" y="37"/>
                    </a:cubicBezTo>
                    <a:cubicBezTo>
                      <a:pt x="39" y="37"/>
                      <a:pt x="40" y="38"/>
                      <a:pt x="41" y="39"/>
                    </a:cubicBezTo>
                    <a:cubicBezTo>
                      <a:pt x="44" y="41"/>
                      <a:pt x="47" y="44"/>
                      <a:pt x="50" y="45"/>
                    </a:cubicBezTo>
                    <a:cubicBezTo>
                      <a:pt x="54" y="46"/>
                      <a:pt x="54" y="46"/>
                      <a:pt x="54" y="49"/>
                    </a:cubicBezTo>
                    <a:cubicBezTo>
                      <a:pt x="56" y="49"/>
                      <a:pt x="59" y="51"/>
                      <a:pt x="61" y="52"/>
                    </a:cubicBezTo>
                    <a:cubicBezTo>
                      <a:pt x="61" y="49"/>
                      <a:pt x="60" y="49"/>
                      <a:pt x="63" y="47"/>
                    </a:cubicBezTo>
                    <a:cubicBezTo>
                      <a:pt x="64" y="45"/>
                      <a:pt x="62" y="44"/>
                      <a:pt x="62" y="42"/>
                    </a:cubicBezTo>
                    <a:cubicBezTo>
                      <a:pt x="63" y="39"/>
                      <a:pt x="60" y="40"/>
                      <a:pt x="59" y="38"/>
                    </a:cubicBezTo>
                    <a:cubicBezTo>
                      <a:pt x="58" y="36"/>
                      <a:pt x="63" y="37"/>
                      <a:pt x="64" y="36"/>
                    </a:cubicBezTo>
                    <a:cubicBezTo>
                      <a:pt x="67" y="35"/>
                      <a:pt x="64" y="32"/>
                      <a:pt x="66" y="33"/>
                    </a:cubicBezTo>
                    <a:cubicBezTo>
                      <a:pt x="70" y="33"/>
                      <a:pt x="66" y="30"/>
                      <a:pt x="68" y="30"/>
                    </a:cubicBezTo>
                    <a:cubicBezTo>
                      <a:pt x="69" y="29"/>
                      <a:pt x="70" y="31"/>
                      <a:pt x="71" y="30"/>
                    </a:cubicBezTo>
                    <a:cubicBezTo>
                      <a:pt x="72" y="30"/>
                      <a:pt x="73" y="29"/>
                      <a:pt x="74" y="29"/>
                    </a:cubicBezTo>
                    <a:cubicBezTo>
                      <a:pt x="76" y="29"/>
                      <a:pt x="74" y="33"/>
                      <a:pt x="74" y="34"/>
                    </a:cubicBezTo>
                    <a:cubicBezTo>
                      <a:pt x="75" y="34"/>
                      <a:pt x="77" y="31"/>
                      <a:pt x="77" y="34"/>
                    </a:cubicBezTo>
                    <a:cubicBezTo>
                      <a:pt x="77" y="34"/>
                      <a:pt x="77" y="32"/>
                      <a:pt x="78" y="32"/>
                    </a:cubicBezTo>
                    <a:cubicBezTo>
                      <a:pt x="79" y="32"/>
                      <a:pt x="77" y="32"/>
                      <a:pt x="78" y="3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1" name="Freeform 694">
                <a:extLst>
                  <a:ext uri="{FF2B5EF4-FFF2-40B4-BE49-F238E27FC236}">
                    <a16:creationId xmlns:a16="http://schemas.microsoft.com/office/drawing/2014/main" id="{CDDDA215-3B99-A549-A998-85E1DC7F3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25022" y="7293764"/>
                <a:ext cx="0" cy="9558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2" name="Freeform 695">
                <a:extLst>
                  <a:ext uri="{FF2B5EF4-FFF2-40B4-BE49-F238E27FC236}">
                    <a16:creationId xmlns:a16="http://schemas.microsoft.com/office/drawing/2014/main" id="{90A62523-5615-F949-8E73-2B052A827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95084" y="6921055"/>
                <a:ext cx="681526" cy="401378"/>
              </a:xfrm>
              <a:custGeom>
                <a:avLst/>
                <a:gdLst>
                  <a:gd name="T0" fmla="*/ 73 w 73"/>
                  <a:gd name="T1" fmla="*/ 28 h 43"/>
                  <a:gd name="T2" fmla="*/ 69 w 73"/>
                  <a:gd name="T3" fmla="*/ 27 h 43"/>
                  <a:gd name="T4" fmla="*/ 65 w 73"/>
                  <a:gd name="T5" fmla="*/ 24 h 43"/>
                  <a:gd name="T6" fmla="*/ 58 w 73"/>
                  <a:gd name="T7" fmla="*/ 20 h 43"/>
                  <a:gd name="T8" fmla="*/ 52 w 73"/>
                  <a:gd name="T9" fmla="*/ 16 h 43"/>
                  <a:gd name="T10" fmla="*/ 47 w 73"/>
                  <a:gd name="T11" fmla="*/ 9 h 43"/>
                  <a:gd name="T12" fmla="*/ 40 w 73"/>
                  <a:gd name="T13" fmla="*/ 5 h 43"/>
                  <a:gd name="T14" fmla="*/ 40 w 73"/>
                  <a:gd name="T15" fmla="*/ 2 h 43"/>
                  <a:gd name="T16" fmla="*/ 36 w 73"/>
                  <a:gd name="T17" fmla="*/ 1 h 43"/>
                  <a:gd name="T18" fmla="*/ 34 w 73"/>
                  <a:gd name="T19" fmla="*/ 0 h 43"/>
                  <a:gd name="T20" fmla="*/ 31 w 73"/>
                  <a:gd name="T21" fmla="*/ 1 h 43"/>
                  <a:gd name="T22" fmla="*/ 28 w 73"/>
                  <a:gd name="T23" fmla="*/ 3 h 43"/>
                  <a:gd name="T24" fmla="*/ 25 w 73"/>
                  <a:gd name="T25" fmla="*/ 6 h 43"/>
                  <a:gd name="T26" fmla="*/ 22 w 73"/>
                  <a:gd name="T27" fmla="*/ 8 h 43"/>
                  <a:gd name="T28" fmla="*/ 17 w 73"/>
                  <a:gd name="T29" fmla="*/ 8 h 43"/>
                  <a:gd name="T30" fmla="*/ 12 w 73"/>
                  <a:gd name="T31" fmla="*/ 2 h 43"/>
                  <a:gd name="T32" fmla="*/ 2 w 73"/>
                  <a:gd name="T33" fmla="*/ 5 h 43"/>
                  <a:gd name="T34" fmla="*/ 5 w 73"/>
                  <a:gd name="T35" fmla="*/ 12 h 43"/>
                  <a:gd name="T36" fmla="*/ 8 w 73"/>
                  <a:gd name="T37" fmla="*/ 17 h 43"/>
                  <a:gd name="T38" fmla="*/ 8 w 73"/>
                  <a:gd name="T39" fmla="*/ 19 h 43"/>
                  <a:gd name="T40" fmla="*/ 10 w 73"/>
                  <a:gd name="T41" fmla="*/ 22 h 43"/>
                  <a:gd name="T42" fmla="*/ 9 w 73"/>
                  <a:gd name="T43" fmla="*/ 26 h 43"/>
                  <a:gd name="T44" fmla="*/ 9 w 73"/>
                  <a:gd name="T45" fmla="*/ 31 h 43"/>
                  <a:gd name="T46" fmla="*/ 14 w 73"/>
                  <a:gd name="T47" fmla="*/ 29 h 43"/>
                  <a:gd name="T48" fmla="*/ 17 w 73"/>
                  <a:gd name="T49" fmla="*/ 26 h 43"/>
                  <a:gd name="T50" fmla="*/ 27 w 73"/>
                  <a:gd name="T51" fmla="*/ 27 h 43"/>
                  <a:gd name="T52" fmla="*/ 37 w 73"/>
                  <a:gd name="T53" fmla="*/ 31 h 43"/>
                  <a:gd name="T54" fmla="*/ 45 w 73"/>
                  <a:gd name="T55" fmla="*/ 35 h 43"/>
                  <a:gd name="T56" fmla="*/ 46 w 73"/>
                  <a:gd name="T57" fmla="*/ 37 h 43"/>
                  <a:gd name="T58" fmla="*/ 48 w 73"/>
                  <a:gd name="T59" fmla="*/ 42 h 43"/>
                  <a:gd name="T60" fmla="*/ 53 w 73"/>
                  <a:gd name="T61" fmla="*/ 43 h 43"/>
                  <a:gd name="T62" fmla="*/ 57 w 73"/>
                  <a:gd name="T63" fmla="*/ 40 h 43"/>
                  <a:gd name="T64" fmla="*/ 62 w 73"/>
                  <a:gd name="T65" fmla="*/ 38 h 43"/>
                  <a:gd name="T66" fmla="*/ 65 w 73"/>
                  <a:gd name="T67" fmla="*/ 33 h 43"/>
                  <a:gd name="T68" fmla="*/ 69 w 73"/>
                  <a:gd name="T69" fmla="*/ 31 h 43"/>
                  <a:gd name="T70" fmla="*/ 73 w 73"/>
                  <a:gd name="T71" fmla="*/ 31 h 43"/>
                  <a:gd name="T72" fmla="*/ 73 w 73"/>
                  <a:gd name="T73" fmla="*/ 2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3" h="43">
                    <a:moveTo>
                      <a:pt x="73" y="28"/>
                    </a:moveTo>
                    <a:cubicBezTo>
                      <a:pt x="72" y="27"/>
                      <a:pt x="71" y="27"/>
                      <a:pt x="69" y="27"/>
                    </a:cubicBezTo>
                    <a:cubicBezTo>
                      <a:pt x="68" y="26"/>
                      <a:pt x="66" y="25"/>
                      <a:pt x="65" y="24"/>
                    </a:cubicBezTo>
                    <a:cubicBezTo>
                      <a:pt x="63" y="23"/>
                      <a:pt x="60" y="22"/>
                      <a:pt x="58" y="20"/>
                    </a:cubicBezTo>
                    <a:cubicBezTo>
                      <a:pt x="57" y="18"/>
                      <a:pt x="54" y="18"/>
                      <a:pt x="52" y="16"/>
                    </a:cubicBezTo>
                    <a:cubicBezTo>
                      <a:pt x="51" y="13"/>
                      <a:pt x="50" y="9"/>
                      <a:pt x="47" y="9"/>
                    </a:cubicBezTo>
                    <a:cubicBezTo>
                      <a:pt x="44" y="9"/>
                      <a:pt x="40" y="9"/>
                      <a:pt x="40" y="5"/>
                    </a:cubicBezTo>
                    <a:cubicBezTo>
                      <a:pt x="40" y="4"/>
                      <a:pt x="41" y="2"/>
                      <a:pt x="40" y="2"/>
                    </a:cubicBezTo>
                    <a:cubicBezTo>
                      <a:pt x="39" y="1"/>
                      <a:pt x="38" y="2"/>
                      <a:pt x="36" y="1"/>
                    </a:cubicBezTo>
                    <a:cubicBezTo>
                      <a:pt x="36" y="1"/>
                      <a:pt x="35" y="0"/>
                      <a:pt x="34" y="0"/>
                    </a:cubicBezTo>
                    <a:cubicBezTo>
                      <a:pt x="33" y="0"/>
                      <a:pt x="32" y="1"/>
                      <a:pt x="31" y="1"/>
                    </a:cubicBezTo>
                    <a:cubicBezTo>
                      <a:pt x="30" y="0"/>
                      <a:pt x="29" y="3"/>
                      <a:pt x="28" y="3"/>
                    </a:cubicBezTo>
                    <a:cubicBezTo>
                      <a:pt x="27" y="3"/>
                      <a:pt x="24" y="4"/>
                      <a:pt x="25" y="6"/>
                    </a:cubicBezTo>
                    <a:cubicBezTo>
                      <a:pt x="26" y="9"/>
                      <a:pt x="25" y="8"/>
                      <a:pt x="22" y="8"/>
                    </a:cubicBezTo>
                    <a:cubicBezTo>
                      <a:pt x="21" y="8"/>
                      <a:pt x="18" y="8"/>
                      <a:pt x="17" y="8"/>
                    </a:cubicBezTo>
                    <a:cubicBezTo>
                      <a:pt x="15" y="6"/>
                      <a:pt x="14" y="4"/>
                      <a:pt x="12" y="2"/>
                    </a:cubicBezTo>
                    <a:cubicBezTo>
                      <a:pt x="9" y="0"/>
                      <a:pt x="5" y="3"/>
                      <a:pt x="2" y="5"/>
                    </a:cubicBezTo>
                    <a:cubicBezTo>
                      <a:pt x="3" y="6"/>
                      <a:pt x="6" y="10"/>
                      <a:pt x="5" y="12"/>
                    </a:cubicBezTo>
                    <a:cubicBezTo>
                      <a:pt x="0" y="15"/>
                      <a:pt x="6" y="15"/>
                      <a:pt x="8" y="17"/>
                    </a:cubicBezTo>
                    <a:cubicBezTo>
                      <a:pt x="8" y="17"/>
                      <a:pt x="8" y="19"/>
                      <a:pt x="8" y="19"/>
                    </a:cubicBezTo>
                    <a:cubicBezTo>
                      <a:pt x="7" y="20"/>
                      <a:pt x="9" y="22"/>
                      <a:pt x="10" y="22"/>
                    </a:cubicBezTo>
                    <a:cubicBezTo>
                      <a:pt x="10" y="23"/>
                      <a:pt x="9" y="24"/>
                      <a:pt x="9" y="26"/>
                    </a:cubicBezTo>
                    <a:cubicBezTo>
                      <a:pt x="9" y="27"/>
                      <a:pt x="9" y="29"/>
                      <a:pt x="9" y="31"/>
                    </a:cubicBezTo>
                    <a:cubicBezTo>
                      <a:pt x="11" y="31"/>
                      <a:pt x="12" y="31"/>
                      <a:pt x="14" y="29"/>
                    </a:cubicBezTo>
                    <a:cubicBezTo>
                      <a:pt x="15" y="28"/>
                      <a:pt x="16" y="27"/>
                      <a:pt x="17" y="26"/>
                    </a:cubicBezTo>
                    <a:cubicBezTo>
                      <a:pt x="21" y="26"/>
                      <a:pt x="24" y="25"/>
                      <a:pt x="27" y="27"/>
                    </a:cubicBezTo>
                    <a:cubicBezTo>
                      <a:pt x="29" y="30"/>
                      <a:pt x="35" y="28"/>
                      <a:pt x="37" y="31"/>
                    </a:cubicBezTo>
                    <a:cubicBezTo>
                      <a:pt x="39" y="34"/>
                      <a:pt x="41" y="35"/>
                      <a:pt x="45" y="35"/>
                    </a:cubicBezTo>
                    <a:cubicBezTo>
                      <a:pt x="46" y="35"/>
                      <a:pt x="46" y="35"/>
                      <a:pt x="46" y="37"/>
                    </a:cubicBezTo>
                    <a:cubicBezTo>
                      <a:pt x="46" y="40"/>
                      <a:pt x="46" y="40"/>
                      <a:pt x="48" y="42"/>
                    </a:cubicBezTo>
                    <a:cubicBezTo>
                      <a:pt x="50" y="42"/>
                      <a:pt x="51" y="43"/>
                      <a:pt x="53" y="43"/>
                    </a:cubicBezTo>
                    <a:cubicBezTo>
                      <a:pt x="56" y="43"/>
                      <a:pt x="56" y="42"/>
                      <a:pt x="57" y="40"/>
                    </a:cubicBezTo>
                    <a:cubicBezTo>
                      <a:pt x="58" y="38"/>
                      <a:pt x="60" y="39"/>
                      <a:pt x="62" y="38"/>
                    </a:cubicBezTo>
                    <a:cubicBezTo>
                      <a:pt x="64" y="37"/>
                      <a:pt x="64" y="35"/>
                      <a:pt x="65" y="33"/>
                    </a:cubicBezTo>
                    <a:cubicBezTo>
                      <a:pt x="65" y="31"/>
                      <a:pt x="68" y="33"/>
                      <a:pt x="69" y="31"/>
                    </a:cubicBezTo>
                    <a:cubicBezTo>
                      <a:pt x="69" y="29"/>
                      <a:pt x="72" y="31"/>
                      <a:pt x="73" y="31"/>
                    </a:cubicBezTo>
                    <a:cubicBezTo>
                      <a:pt x="73" y="30"/>
                      <a:pt x="73" y="29"/>
                      <a:pt x="73" y="2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3" name="Freeform 696">
                <a:extLst>
                  <a:ext uri="{FF2B5EF4-FFF2-40B4-BE49-F238E27FC236}">
                    <a16:creationId xmlns:a16="http://schemas.microsoft.com/office/drawing/2014/main" id="{379EED6E-2479-B147-9408-B44980BCC0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4830" y="7013435"/>
                <a:ext cx="372609" cy="251657"/>
              </a:xfrm>
              <a:custGeom>
                <a:avLst/>
                <a:gdLst>
                  <a:gd name="T0" fmla="*/ 30 w 40"/>
                  <a:gd name="T1" fmla="*/ 10 h 27"/>
                  <a:gd name="T2" fmla="*/ 25 w 40"/>
                  <a:gd name="T3" fmla="*/ 10 h 27"/>
                  <a:gd name="T4" fmla="*/ 21 w 40"/>
                  <a:gd name="T5" fmla="*/ 8 h 27"/>
                  <a:gd name="T6" fmla="*/ 19 w 40"/>
                  <a:gd name="T7" fmla="*/ 9 h 27"/>
                  <a:gd name="T8" fmla="*/ 17 w 40"/>
                  <a:gd name="T9" fmla="*/ 9 h 27"/>
                  <a:gd name="T10" fmla="*/ 10 w 40"/>
                  <a:gd name="T11" fmla="*/ 8 h 27"/>
                  <a:gd name="T12" fmla="*/ 12 w 40"/>
                  <a:gd name="T13" fmla="*/ 5 h 27"/>
                  <a:gd name="T14" fmla="*/ 16 w 40"/>
                  <a:gd name="T15" fmla="*/ 7 h 27"/>
                  <a:gd name="T16" fmla="*/ 19 w 40"/>
                  <a:gd name="T17" fmla="*/ 5 h 27"/>
                  <a:gd name="T18" fmla="*/ 16 w 40"/>
                  <a:gd name="T19" fmla="*/ 6 h 27"/>
                  <a:gd name="T20" fmla="*/ 16 w 40"/>
                  <a:gd name="T21" fmla="*/ 1 h 27"/>
                  <a:gd name="T22" fmla="*/ 14 w 40"/>
                  <a:gd name="T23" fmla="*/ 2 h 27"/>
                  <a:gd name="T24" fmla="*/ 10 w 40"/>
                  <a:gd name="T25" fmla="*/ 2 h 27"/>
                  <a:gd name="T26" fmla="*/ 8 w 40"/>
                  <a:gd name="T27" fmla="*/ 5 h 27"/>
                  <a:gd name="T28" fmla="*/ 6 w 40"/>
                  <a:gd name="T29" fmla="*/ 8 h 27"/>
                  <a:gd name="T30" fmla="*/ 1 w 40"/>
                  <a:gd name="T31" fmla="*/ 10 h 27"/>
                  <a:gd name="T32" fmla="*/ 4 w 40"/>
                  <a:gd name="T33" fmla="*/ 14 h 27"/>
                  <a:gd name="T34" fmla="*/ 4 w 40"/>
                  <a:gd name="T35" fmla="*/ 19 h 27"/>
                  <a:gd name="T36" fmla="*/ 4 w 40"/>
                  <a:gd name="T37" fmla="*/ 24 h 27"/>
                  <a:gd name="T38" fmla="*/ 9 w 40"/>
                  <a:gd name="T39" fmla="*/ 22 h 27"/>
                  <a:gd name="T40" fmla="*/ 12 w 40"/>
                  <a:gd name="T41" fmla="*/ 20 h 27"/>
                  <a:gd name="T42" fmla="*/ 17 w 40"/>
                  <a:gd name="T43" fmla="*/ 17 h 27"/>
                  <a:gd name="T44" fmla="*/ 20 w 40"/>
                  <a:gd name="T45" fmla="*/ 17 h 27"/>
                  <a:gd name="T46" fmla="*/ 22 w 40"/>
                  <a:gd name="T47" fmla="*/ 21 h 27"/>
                  <a:gd name="T48" fmla="*/ 21 w 40"/>
                  <a:gd name="T49" fmla="*/ 24 h 27"/>
                  <a:gd name="T50" fmla="*/ 27 w 40"/>
                  <a:gd name="T51" fmla="*/ 23 h 27"/>
                  <a:gd name="T52" fmla="*/ 32 w 40"/>
                  <a:gd name="T53" fmla="*/ 21 h 27"/>
                  <a:gd name="T54" fmla="*/ 39 w 40"/>
                  <a:gd name="T55" fmla="*/ 21 h 27"/>
                  <a:gd name="T56" fmla="*/ 38 w 40"/>
                  <a:gd name="T57" fmla="*/ 18 h 27"/>
                  <a:gd name="T58" fmla="*/ 36 w 40"/>
                  <a:gd name="T59" fmla="*/ 14 h 27"/>
                  <a:gd name="T60" fmla="*/ 32 w 40"/>
                  <a:gd name="T61" fmla="*/ 9 h 27"/>
                  <a:gd name="T62" fmla="*/ 30 w 40"/>
                  <a:gd name="T63" fmla="*/ 10 h 27"/>
                  <a:gd name="T64" fmla="*/ 30 w 40"/>
                  <a:gd name="T65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0" h="27">
                    <a:moveTo>
                      <a:pt x="30" y="10"/>
                    </a:moveTo>
                    <a:cubicBezTo>
                      <a:pt x="28" y="11"/>
                      <a:pt x="27" y="10"/>
                      <a:pt x="25" y="10"/>
                    </a:cubicBezTo>
                    <a:cubicBezTo>
                      <a:pt x="23" y="10"/>
                      <a:pt x="22" y="8"/>
                      <a:pt x="21" y="8"/>
                    </a:cubicBezTo>
                    <a:cubicBezTo>
                      <a:pt x="20" y="8"/>
                      <a:pt x="20" y="9"/>
                      <a:pt x="19" y="9"/>
                    </a:cubicBezTo>
                    <a:cubicBezTo>
                      <a:pt x="19" y="10"/>
                      <a:pt x="18" y="9"/>
                      <a:pt x="17" y="9"/>
                    </a:cubicBezTo>
                    <a:cubicBezTo>
                      <a:pt x="15" y="9"/>
                      <a:pt x="12" y="9"/>
                      <a:pt x="10" y="8"/>
                    </a:cubicBezTo>
                    <a:cubicBezTo>
                      <a:pt x="9" y="7"/>
                      <a:pt x="12" y="5"/>
                      <a:pt x="12" y="5"/>
                    </a:cubicBezTo>
                    <a:cubicBezTo>
                      <a:pt x="14" y="4"/>
                      <a:pt x="15" y="7"/>
                      <a:pt x="16" y="7"/>
                    </a:cubicBezTo>
                    <a:cubicBezTo>
                      <a:pt x="18" y="7"/>
                      <a:pt x="19" y="6"/>
                      <a:pt x="19" y="5"/>
                    </a:cubicBezTo>
                    <a:cubicBezTo>
                      <a:pt x="18" y="4"/>
                      <a:pt x="17" y="6"/>
                      <a:pt x="16" y="6"/>
                    </a:cubicBezTo>
                    <a:cubicBezTo>
                      <a:pt x="15" y="5"/>
                      <a:pt x="17" y="2"/>
                      <a:pt x="16" y="1"/>
                    </a:cubicBezTo>
                    <a:cubicBezTo>
                      <a:pt x="16" y="0"/>
                      <a:pt x="14" y="2"/>
                      <a:pt x="14" y="2"/>
                    </a:cubicBezTo>
                    <a:cubicBezTo>
                      <a:pt x="12" y="3"/>
                      <a:pt x="11" y="1"/>
                      <a:pt x="10" y="2"/>
                    </a:cubicBezTo>
                    <a:cubicBezTo>
                      <a:pt x="8" y="2"/>
                      <a:pt x="12" y="5"/>
                      <a:pt x="8" y="5"/>
                    </a:cubicBezTo>
                    <a:cubicBezTo>
                      <a:pt x="6" y="4"/>
                      <a:pt x="9" y="8"/>
                      <a:pt x="6" y="8"/>
                    </a:cubicBezTo>
                    <a:cubicBezTo>
                      <a:pt x="5" y="9"/>
                      <a:pt x="0" y="8"/>
                      <a:pt x="1" y="10"/>
                    </a:cubicBezTo>
                    <a:cubicBezTo>
                      <a:pt x="2" y="13"/>
                      <a:pt x="5" y="11"/>
                      <a:pt x="4" y="14"/>
                    </a:cubicBezTo>
                    <a:cubicBezTo>
                      <a:pt x="4" y="17"/>
                      <a:pt x="7" y="17"/>
                      <a:pt x="4" y="19"/>
                    </a:cubicBezTo>
                    <a:cubicBezTo>
                      <a:pt x="3" y="20"/>
                      <a:pt x="1" y="24"/>
                      <a:pt x="4" y="24"/>
                    </a:cubicBezTo>
                    <a:cubicBezTo>
                      <a:pt x="6" y="24"/>
                      <a:pt x="8" y="21"/>
                      <a:pt x="9" y="22"/>
                    </a:cubicBezTo>
                    <a:cubicBezTo>
                      <a:pt x="12" y="25"/>
                      <a:pt x="9" y="20"/>
                      <a:pt x="12" y="20"/>
                    </a:cubicBezTo>
                    <a:cubicBezTo>
                      <a:pt x="14" y="20"/>
                      <a:pt x="15" y="19"/>
                      <a:pt x="17" y="17"/>
                    </a:cubicBezTo>
                    <a:cubicBezTo>
                      <a:pt x="18" y="14"/>
                      <a:pt x="19" y="15"/>
                      <a:pt x="20" y="17"/>
                    </a:cubicBezTo>
                    <a:cubicBezTo>
                      <a:pt x="21" y="18"/>
                      <a:pt x="22" y="19"/>
                      <a:pt x="22" y="21"/>
                    </a:cubicBezTo>
                    <a:cubicBezTo>
                      <a:pt x="22" y="22"/>
                      <a:pt x="21" y="23"/>
                      <a:pt x="21" y="24"/>
                    </a:cubicBezTo>
                    <a:cubicBezTo>
                      <a:pt x="22" y="27"/>
                      <a:pt x="26" y="24"/>
                      <a:pt x="27" y="23"/>
                    </a:cubicBezTo>
                    <a:cubicBezTo>
                      <a:pt x="28" y="22"/>
                      <a:pt x="31" y="20"/>
                      <a:pt x="32" y="21"/>
                    </a:cubicBezTo>
                    <a:cubicBezTo>
                      <a:pt x="34" y="23"/>
                      <a:pt x="36" y="20"/>
                      <a:pt x="39" y="21"/>
                    </a:cubicBezTo>
                    <a:cubicBezTo>
                      <a:pt x="40" y="20"/>
                      <a:pt x="38" y="18"/>
                      <a:pt x="38" y="18"/>
                    </a:cubicBezTo>
                    <a:cubicBezTo>
                      <a:pt x="37" y="16"/>
                      <a:pt x="38" y="14"/>
                      <a:pt x="36" y="14"/>
                    </a:cubicBezTo>
                    <a:cubicBezTo>
                      <a:pt x="33" y="15"/>
                      <a:pt x="31" y="12"/>
                      <a:pt x="32" y="9"/>
                    </a:cubicBezTo>
                    <a:cubicBezTo>
                      <a:pt x="32" y="9"/>
                      <a:pt x="31" y="9"/>
                      <a:pt x="30" y="10"/>
                    </a:cubicBezTo>
                    <a:cubicBezTo>
                      <a:pt x="29" y="10"/>
                      <a:pt x="31" y="9"/>
                      <a:pt x="30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4" name="Freeform 697">
                <a:extLst>
                  <a:ext uri="{FF2B5EF4-FFF2-40B4-BE49-F238E27FC236}">
                    <a16:creationId xmlns:a16="http://schemas.microsoft.com/office/drawing/2014/main" id="{0015528C-0DED-5E4E-B499-6655100A2A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15469" y="7230053"/>
                <a:ext cx="773888" cy="691265"/>
              </a:xfrm>
              <a:custGeom>
                <a:avLst/>
                <a:gdLst>
                  <a:gd name="T0" fmla="*/ 8 w 83"/>
                  <a:gd name="T1" fmla="*/ 51 h 74"/>
                  <a:gd name="T2" fmla="*/ 9 w 83"/>
                  <a:gd name="T3" fmla="*/ 54 h 74"/>
                  <a:gd name="T4" fmla="*/ 11 w 83"/>
                  <a:gd name="T5" fmla="*/ 57 h 74"/>
                  <a:gd name="T6" fmla="*/ 5 w 83"/>
                  <a:gd name="T7" fmla="*/ 61 h 74"/>
                  <a:gd name="T8" fmla="*/ 3 w 83"/>
                  <a:gd name="T9" fmla="*/ 64 h 74"/>
                  <a:gd name="T10" fmla="*/ 6 w 83"/>
                  <a:gd name="T11" fmla="*/ 66 h 74"/>
                  <a:gd name="T12" fmla="*/ 13 w 83"/>
                  <a:gd name="T13" fmla="*/ 64 h 74"/>
                  <a:gd name="T14" fmla="*/ 19 w 83"/>
                  <a:gd name="T15" fmla="*/ 65 h 74"/>
                  <a:gd name="T16" fmla="*/ 23 w 83"/>
                  <a:gd name="T17" fmla="*/ 65 h 74"/>
                  <a:gd name="T18" fmla="*/ 28 w 83"/>
                  <a:gd name="T19" fmla="*/ 64 h 74"/>
                  <a:gd name="T20" fmla="*/ 29 w 83"/>
                  <a:gd name="T21" fmla="*/ 67 h 74"/>
                  <a:gd name="T22" fmla="*/ 32 w 83"/>
                  <a:gd name="T23" fmla="*/ 69 h 74"/>
                  <a:gd name="T24" fmla="*/ 33 w 83"/>
                  <a:gd name="T25" fmla="*/ 73 h 74"/>
                  <a:gd name="T26" fmla="*/ 34 w 83"/>
                  <a:gd name="T27" fmla="*/ 71 h 74"/>
                  <a:gd name="T28" fmla="*/ 36 w 83"/>
                  <a:gd name="T29" fmla="*/ 73 h 74"/>
                  <a:gd name="T30" fmla="*/ 43 w 83"/>
                  <a:gd name="T31" fmla="*/ 71 h 74"/>
                  <a:gd name="T32" fmla="*/ 46 w 83"/>
                  <a:gd name="T33" fmla="*/ 70 h 74"/>
                  <a:gd name="T34" fmla="*/ 50 w 83"/>
                  <a:gd name="T35" fmla="*/ 70 h 74"/>
                  <a:gd name="T36" fmla="*/ 48 w 83"/>
                  <a:gd name="T37" fmla="*/ 64 h 74"/>
                  <a:gd name="T38" fmla="*/ 46 w 83"/>
                  <a:gd name="T39" fmla="*/ 61 h 74"/>
                  <a:gd name="T40" fmla="*/ 44 w 83"/>
                  <a:gd name="T41" fmla="*/ 57 h 74"/>
                  <a:gd name="T42" fmla="*/ 46 w 83"/>
                  <a:gd name="T43" fmla="*/ 52 h 74"/>
                  <a:gd name="T44" fmla="*/ 49 w 83"/>
                  <a:gd name="T45" fmla="*/ 52 h 74"/>
                  <a:gd name="T46" fmla="*/ 52 w 83"/>
                  <a:gd name="T47" fmla="*/ 52 h 74"/>
                  <a:gd name="T48" fmla="*/ 57 w 83"/>
                  <a:gd name="T49" fmla="*/ 46 h 74"/>
                  <a:gd name="T50" fmla="*/ 60 w 83"/>
                  <a:gd name="T51" fmla="*/ 44 h 74"/>
                  <a:gd name="T52" fmla="*/ 62 w 83"/>
                  <a:gd name="T53" fmla="*/ 41 h 74"/>
                  <a:gd name="T54" fmla="*/ 65 w 83"/>
                  <a:gd name="T55" fmla="*/ 39 h 74"/>
                  <a:gd name="T56" fmla="*/ 66 w 83"/>
                  <a:gd name="T57" fmla="*/ 37 h 74"/>
                  <a:gd name="T58" fmla="*/ 69 w 83"/>
                  <a:gd name="T59" fmla="*/ 33 h 74"/>
                  <a:gd name="T60" fmla="*/ 71 w 83"/>
                  <a:gd name="T61" fmla="*/ 27 h 74"/>
                  <a:gd name="T62" fmla="*/ 66 w 83"/>
                  <a:gd name="T63" fmla="*/ 23 h 74"/>
                  <a:gd name="T64" fmla="*/ 65 w 83"/>
                  <a:gd name="T65" fmla="*/ 16 h 74"/>
                  <a:gd name="T66" fmla="*/ 70 w 83"/>
                  <a:gd name="T67" fmla="*/ 14 h 74"/>
                  <a:gd name="T68" fmla="*/ 74 w 83"/>
                  <a:gd name="T69" fmla="*/ 15 h 74"/>
                  <a:gd name="T70" fmla="*/ 77 w 83"/>
                  <a:gd name="T71" fmla="*/ 13 h 74"/>
                  <a:gd name="T72" fmla="*/ 83 w 83"/>
                  <a:gd name="T73" fmla="*/ 10 h 74"/>
                  <a:gd name="T74" fmla="*/ 76 w 83"/>
                  <a:gd name="T75" fmla="*/ 6 h 74"/>
                  <a:gd name="T76" fmla="*/ 74 w 83"/>
                  <a:gd name="T77" fmla="*/ 2 h 74"/>
                  <a:gd name="T78" fmla="*/ 71 w 83"/>
                  <a:gd name="T79" fmla="*/ 0 h 74"/>
                  <a:gd name="T80" fmla="*/ 65 w 83"/>
                  <a:gd name="T81" fmla="*/ 1 h 74"/>
                  <a:gd name="T82" fmla="*/ 56 w 83"/>
                  <a:gd name="T83" fmla="*/ 4 h 74"/>
                  <a:gd name="T84" fmla="*/ 53 w 83"/>
                  <a:gd name="T85" fmla="*/ 8 h 74"/>
                  <a:gd name="T86" fmla="*/ 51 w 83"/>
                  <a:gd name="T87" fmla="*/ 13 h 74"/>
                  <a:gd name="T88" fmla="*/ 48 w 83"/>
                  <a:gd name="T89" fmla="*/ 18 h 74"/>
                  <a:gd name="T90" fmla="*/ 47 w 83"/>
                  <a:gd name="T91" fmla="*/ 21 h 74"/>
                  <a:gd name="T92" fmla="*/ 43 w 83"/>
                  <a:gd name="T93" fmla="*/ 24 h 74"/>
                  <a:gd name="T94" fmla="*/ 41 w 83"/>
                  <a:gd name="T95" fmla="*/ 30 h 74"/>
                  <a:gd name="T96" fmla="*/ 38 w 83"/>
                  <a:gd name="T97" fmla="*/ 30 h 74"/>
                  <a:gd name="T98" fmla="*/ 34 w 83"/>
                  <a:gd name="T99" fmla="*/ 32 h 74"/>
                  <a:gd name="T100" fmla="*/ 30 w 83"/>
                  <a:gd name="T101" fmla="*/ 33 h 74"/>
                  <a:gd name="T102" fmla="*/ 27 w 83"/>
                  <a:gd name="T103" fmla="*/ 37 h 74"/>
                  <a:gd name="T104" fmla="*/ 22 w 83"/>
                  <a:gd name="T105" fmla="*/ 42 h 74"/>
                  <a:gd name="T106" fmla="*/ 13 w 83"/>
                  <a:gd name="T107" fmla="*/ 43 h 74"/>
                  <a:gd name="T108" fmla="*/ 0 w 83"/>
                  <a:gd name="T109" fmla="*/ 40 h 74"/>
                  <a:gd name="T110" fmla="*/ 3 w 83"/>
                  <a:gd name="T111" fmla="*/ 46 h 74"/>
                  <a:gd name="T112" fmla="*/ 8 w 83"/>
                  <a:gd name="T113" fmla="*/ 5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3" h="74">
                    <a:moveTo>
                      <a:pt x="8" y="51"/>
                    </a:moveTo>
                    <a:cubicBezTo>
                      <a:pt x="8" y="52"/>
                      <a:pt x="8" y="53"/>
                      <a:pt x="9" y="54"/>
                    </a:cubicBezTo>
                    <a:cubicBezTo>
                      <a:pt x="10" y="55"/>
                      <a:pt x="11" y="56"/>
                      <a:pt x="11" y="57"/>
                    </a:cubicBezTo>
                    <a:cubicBezTo>
                      <a:pt x="11" y="58"/>
                      <a:pt x="6" y="60"/>
                      <a:pt x="5" y="61"/>
                    </a:cubicBezTo>
                    <a:cubicBezTo>
                      <a:pt x="4" y="61"/>
                      <a:pt x="3" y="62"/>
                      <a:pt x="3" y="64"/>
                    </a:cubicBezTo>
                    <a:cubicBezTo>
                      <a:pt x="3" y="66"/>
                      <a:pt x="3" y="66"/>
                      <a:pt x="6" y="66"/>
                    </a:cubicBezTo>
                    <a:cubicBezTo>
                      <a:pt x="8" y="65"/>
                      <a:pt x="11" y="65"/>
                      <a:pt x="13" y="64"/>
                    </a:cubicBezTo>
                    <a:cubicBezTo>
                      <a:pt x="15" y="64"/>
                      <a:pt x="17" y="64"/>
                      <a:pt x="19" y="65"/>
                    </a:cubicBezTo>
                    <a:cubicBezTo>
                      <a:pt x="20" y="65"/>
                      <a:pt x="22" y="65"/>
                      <a:pt x="23" y="65"/>
                    </a:cubicBezTo>
                    <a:cubicBezTo>
                      <a:pt x="25" y="65"/>
                      <a:pt x="26" y="64"/>
                      <a:pt x="28" y="64"/>
                    </a:cubicBezTo>
                    <a:cubicBezTo>
                      <a:pt x="29" y="64"/>
                      <a:pt x="29" y="66"/>
                      <a:pt x="29" y="67"/>
                    </a:cubicBezTo>
                    <a:cubicBezTo>
                      <a:pt x="30" y="68"/>
                      <a:pt x="31" y="68"/>
                      <a:pt x="32" y="69"/>
                    </a:cubicBezTo>
                    <a:cubicBezTo>
                      <a:pt x="32" y="70"/>
                      <a:pt x="33" y="72"/>
                      <a:pt x="33" y="73"/>
                    </a:cubicBezTo>
                    <a:cubicBezTo>
                      <a:pt x="35" y="74"/>
                      <a:pt x="34" y="72"/>
                      <a:pt x="34" y="71"/>
                    </a:cubicBezTo>
                    <a:cubicBezTo>
                      <a:pt x="35" y="71"/>
                      <a:pt x="36" y="73"/>
                      <a:pt x="36" y="73"/>
                    </a:cubicBezTo>
                    <a:cubicBezTo>
                      <a:pt x="38" y="72"/>
                      <a:pt x="40" y="70"/>
                      <a:pt x="43" y="71"/>
                    </a:cubicBezTo>
                    <a:cubicBezTo>
                      <a:pt x="44" y="71"/>
                      <a:pt x="45" y="71"/>
                      <a:pt x="46" y="70"/>
                    </a:cubicBezTo>
                    <a:cubicBezTo>
                      <a:pt x="47" y="70"/>
                      <a:pt x="49" y="70"/>
                      <a:pt x="50" y="70"/>
                    </a:cubicBezTo>
                    <a:cubicBezTo>
                      <a:pt x="51" y="69"/>
                      <a:pt x="49" y="64"/>
                      <a:pt x="48" y="64"/>
                    </a:cubicBezTo>
                    <a:cubicBezTo>
                      <a:pt x="47" y="63"/>
                      <a:pt x="46" y="63"/>
                      <a:pt x="46" y="61"/>
                    </a:cubicBezTo>
                    <a:cubicBezTo>
                      <a:pt x="46" y="59"/>
                      <a:pt x="45" y="58"/>
                      <a:pt x="44" y="57"/>
                    </a:cubicBezTo>
                    <a:cubicBezTo>
                      <a:pt x="41" y="56"/>
                      <a:pt x="45" y="54"/>
                      <a:pt x="46" y="52"/>
                    </a:cubicBezTo>
                    <a:cubicBezTo>
                      <a:pt x="47" y="52"/>
                      <a:pt x="47" y="51"/>
                      <a:pt x="49" y="52"/>
                    </a:cubicBezTo>
                    <a:cubicBezTo>
                      <a:pt x="51" y="54"/>
                      <a:pt x="50" y="52"/>
                      <a:pt x="52" y="52"/>
                    </a:cubicBezTo>
                    <a:cubicBezTo>
                      <a:pt x="56" y="51"/>
                      <a:pt x="55" y="48"/>
                      <a:pt x="57" y="46"/>
                    </a:cubicBezTo>
                    <a:cubicBezTo>
                      <a:pt x="58" y="45"/>
                      <a:pt x="60" y="45"/>
                      <a:pt x="60" y="44"/>
                    </a:cubicBezTo>
                    <a:cubicBezTo>
                      <a:pt x="61" y="43"/>
                      <a:pt x="62" y="42"/>
                      <a:pt x="62" y="41"/>
                    </a:cubicBezTo>
                    <a:cubicBezTo>
                      <a:pt x="62" y="40"/>
                      <a:pt x="64" y="39"/>
                      <a:pt x="65" y="39"/>
                    </a:cubicBezTo>
                    <a:cubicBezTo>
                      <a:pt x="66" y="39"/>
                      <a:pt x="66" y="37"/>
                      <a:pt x="66" y="37"/>
                    </a:cubicBezTo>
                    <a:cubicBezTo>
                      <a:pt x="66" y="34"/>
                      <a:pt x="70" y="36"/>
                      <a:pt x="69" y="33"/>
                    </a:cubicBezTo>
                    <a:cubicBezTo>
                      <a:pt x="69" y="30"/>
                      <a:pt x="68" y="29"/>
                      <a:pt x="71" y="27"/>
                    </a:cubicBezTo>
                    <a:cubicBezTo>
                      <a:pt x="72" y="27"/>
                      <a:pt x="67" y="24"/>
                      <a:pt x="66" y="23"/>
                    </a:cubicBezTo>
                    <a:cubicBezTo>
                      <a:pt x="65" y="21"/>
                      <a:pt x="66" y="18"/>
                      <a:pt x="65" y="16"/>
                    </a:cubicBezTo>
                    <a:cubicBezTo>
                      <a:pt x="65" y="13"/>
                      <a:pt x="68" y="13"/>
                      <a:pt x="70" y="14"/>
                    </a:cubicBezTo>
                    <a:cubicBezTo>
                      <a:pt x="71" y="14"/>
                      <a:pt x="73" y="15"/>
                      <a:pt x="74" y="15"/>
                    </a:cubicBezTo>
                    <a:cubicBezTo>
                      <a:pt x="76" y="15"/>
                      <a:pt x="76" y="14"/>
                      <a:pt x="77" y="13"/>
                    </a:cubicBezTo>
                    <a:cubicBezTo>
                      <a:pt x="80" y="13"/>
                      <a:pt x="81" y="13"/>
                      <a:pt x="83" y="10"/>
                    </a:cubicBezTo>
                    <a:cubicBezTo>
                      <a:pt x="80" y="9"/>
                      <a:pt x="77" y="8"/>
                      <a:pt x="76" y="6"/>
                    </a:cubicBezTo>
                    <a:cubicBezTo>
                      <a:pt x="75" y="5"/>
                      <a:pt x="75" y="3"/>
                      <a:pt x="74" y="2"/>
                    </a:cubicBezTo>
                    <a:cubicBezTo>
                      <a:pt x="73" y="1"/>
                      <a:pt x="72" y="1"/>
                      <a:pt x="71" y="0"/>
                    </a:cubicBezTo>
                    <a:cubicBezTo>
                      <a:pt x="69" y="0"/>
                      <a:pt x="66" y="1"/>
                      <a:pt x="65" y="1"/>
                    </a:cubicBezTo>
                    <a:cubicBezTo>
                      <a:pt x="61" y="0"/>
                      <a:pt x="59" y="2"/>
                      <a:pt x="56" y="4"/>
                    </a:cubicBezTo>
                    <a:cubicBezTo>
                      <a:pt x="53" y="5"/>
                      <a:pt x="51" y="5"/>
                      <a:pt x="53" y="8"/>
                    </a:cubicBezTo>
                    <a:cubicBezTo>
                      <a:pt x="55" y="10"/>
                      <a:pt x="53" y="12"/>
                      <a:pt x="51" y="13"/>
                    </a:cubicBezTo>
                    <a:cubicBezTo>
                      <a:pt x="49" y="15"/>
                      <a:pt x="52" y="19"/>
                      <a:pt x="48" y="18"/>
                    </a:cubicBezTo>
                    <a:cubicBezTo>
                      <a:pt x="43" y="18"/>
                      <a:pt x="47" y="19"/>
                      <a:pt x="47" y="21"/>
                    </a:cubicBezTo>
                    <a:cubicBezTo>
                      <a:pt x="48" y="22"/>
                      <a:pt x="44" y="23"/>
                      <a:pt x="43" y="24"/>
                    </a:cubicBezTo>
                    <a:cubicBezTo>
                      <a:pt x="42" y="26"/>
                      <a:pt x="42" y="30"/>
                      <a:pt x="41" y="30"/>
                    </a:cubicBezTo>
                    <a:cubicBezTo>
                      <a:pt x="40" y="31"/>
                      <a:pt x="39" y="30"/>
                      <a:pt x="38" y="30"/>
                    </a:cubicBezTo>
                    <a:cubicBezTo>
                      <a:pt x="36" y="30"/>
                      <a:pt x="35" y="31"/>
                      <a:pt x="34" y="32"/>
                    </a:cubicBezTo>
                    <a:cubicBezTo>
                      <a:pt x="32" y="33"/>
                      <a:pt x="31" y="32"/>
                      <a:pt x="30" y="33"/>
                    </a:cubicBezTo>
                    <a:cubicBezTo>
                      <a:pt x="28" y="34"/>
                      <a:pt x="28" y="35"/>
                      <a:pt x="27" y="37"/>
                    </a:cubicBezTo>
                    <a:cubicBezTo>
                      <a:pt x="27" y="40"/>
                      <a:pt x="25" y="41"/>
                      <a:pt x="22" y="42"/>
                    </a:cubicBezTo>
                    <a:cubicBezTo>
                      <a:pt x="19" y="43"/>
                      <a:pt x="16" y="43"/>
                      <a:pt x="13" y="43"/>
                    </a:cubicBezTo>
                    <a:cubicBezTo>
                      <a:pt x="8" y="43"/>
                      <a:pt x="4" y="42"/>
                      <a:pt x="0" y="40"/>
                    </a:cubicBezTo>
                    <a:cubicBezTo>
                      <a:pt x="1" y="42"/>
                      <a:pt x="2" y="44"/>
                      <a:pt x="3" y="46"/>
                    </a:cubicBezTo>
                    <a:cubicBezTo>
                      <a:pt x="4" y="47"/>
                      <a:pt x="8" y="48"/>
                      <a:pt x="8" y="5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5" name="Freeform 698">
                <a:extLst>
                  <a:ext uri="{FF2B5EF4-FFF2-40B4-BE49-F238E27FC236}">
                    <a16:creationId xmlns:a16="http://schemas.microsoft.com/office/drawing/2014/main" id="{D77952E4-B668-F24A-A305-9494949DF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77251" y="7144043"/>
                <a:ext cx="700638" cy="496944"/>
              </a:xfrm>
              <a:custGeom>
                <a:avLst/>
                <a:gdLst>
                  <a:gd name="T0" fmla="*/ 72 w 75"/>
                  <a:gd name="T1" fmla="*/ 7 h 53"/>
                  <a:gd name="T2" fmla="*/ 69 w 75"/>
                  <a:gd name="T3" fmla="*/ 8 h 53"/>
                  <a:gd name="T4" fmla="*/ 67 w 75"/>
                  <a:gd name="T5" fmla="*/ 7 h 53"/>
                  <a:gd name="T6" fmla="*/ 62 w 75"/>
                  <a:gd name="T7" fmla="*/ 10 h 53"/>
                  <a:gd name="T8" fmla="*/ 57 w 75"/>
                  <a:gd name="T9" fmla="*/ 11 h 53"/>
                  <a:gd name="T10" fmla="*/ 57 w 75"/>
                  <a:gd name="T11" fmla="*/ 4 h 53"/>
                  <a:gd name="T12" fmla="*/ 54 w 75"/>
                  <a:gd name="T13" fmla="*/ 1 h 53"/>
                  <a:gd name="T14" fmla="*/ 50 w 75"/>
                  <a:gd name="T15" fmla="*/ 6 h 53"/>
                  <a:gd name="T16" fmla="*/ 47 w 75"/>
                  <a:gd name="T17" fmla="*/ 8 h 53"/>
                  <a:gd name="T18" fmla="*/ 44 w 75"/>
                  <a:gd name="T19" fmla="*/ 8 h 53"/>
                  <a:gd name="T20" fmla="*/ 39 w 75"/>
                  <a:gd name="T21" fmla="*/ 10 h 53"/>
                  <a:gd name="T22" fmla="*/ 34 w 75"/>
                  <a:gd name="T23" fmla="*/ 7 h 53"/>
                  <a:gd name="T24" fmla="*/ 28 w 75"/>
                  <a:gd name="T25" fmla="*/ 6 h 53"/>
                  <a:gd name="T26" fmla="*/ 27 w 75"/>
                  <a:gd name="T27" fmla="*/ 8 h 53"/>
                  <a:gd name="T28" fmla="*/ 24 w 75"/>
                  <a:gd name="T29" fmla="*/ 9 h 53"/>
                  <a:gd name="T30" fmla="*/ 21 w 75"/>
                  <a:gd name="T31" fmla="*/ 14 h 53"/>
                  <a:gd name="T32" fmla="*/ 15 w 75"/>
                  <a:gd name="T33" fmla="*/ 17 h 53"/>
                  <a:gd name="T34" fmla="*/ 11 w 75"/>
                  <a:gd name="T35" fmla="*/ 19 h 53"/>
                  <a:gd name="T36" fmla="*/ 5 w 75"/>
                  <a:gd name="T37" fmla="*/ 16 h 53"/>
                  <a:gd name="T38" fmla="*/ 4 w 75"/>
                  <a:gd name="T39" fmla="*/ 23 h 53"/>
                  <a:gd name="T40" fmla="*/ 3 w 75"/>
                  <a:gd name="T41" fmla="*/ 29 h 53"/>
                  <a:gd name="T42" fmla="*/ 2 w 75"/>
                  <a:gd name="T43" fmla="*/ 33 h 53"/>
                  <a:gd name="T44" fmla="*/ 3 w 75"/>
                  <a:gd name="T45" fmla="*/ 37 h 53"/>
                  <a:gd name="T46" fmla="*/ 4 w 75"/>
                  <a:gd name="T47" fmla="*/ 40 h 53"/>
                  <a:gd name="T48" fmla="*/ 8 w 75"/>
                  <a:gd name="T49" fmla="*/ 43 h 53"/>
                  <a:gd name="T50" fmla="*/ 4 w 75"/>
                  <a:gd name="T51" fmla="*/ 49 h 53"/>
                  <a:gd name="T52" fmla="*/ 29 w 75"/>
                  <a:gd name="T53" fmla="*/ 50 h 53"/>
                  <a:gd name="T54" fmla="*/ 32 w 75"/>
                  <a:gd name="T55" fmla="*/ 43 h 53"/>
                  <a:gd name="T56" fmla="*/ 39 w 75"/>
                  <a:gd name="T57" fmla="*/ 40 h 53"/>
                  <a:gd name="T58" fmla="*/ 43 w 75"/>
                  <a:gd name="T59" fmla="*/ 39 h 53"/>
                  <a:gd name="T60" fmla="*/ 45 w 75"/>
                  <a:gd name="T61" fmla="*/ 39 h 53"/>
                  <a:gd name="T62" fmla="*/ 47 w 75"/>
                  <a:gd name="T63" fmla="*/ 33 h 53"/>
                  <a:gd name="T64" fmla="*/ 51 w 75"/>
                  <a:gd name="T65" fmla="*/ 30 h 53"/>
                  <a:gd name="T66" fmla="*/ 51 w 75"/>
                  <a:gd name="T67" fmla="*/ 27 h 53"/>
                  <a:gd name="T68" fmla="*/ 55 w 75"/>
                  <a:gd name="T69" fmla="*/ 26 h 53"/>
                  <a:gd name="T70" fmla="*/ 55 w 75"/>
                  <a:gd name="T71" fmla="*/ 23 h 53"/>
                  <a:gd name="T72" fmla="*/ 58 w 75"/>
                  <a:gd name="T73" fmla="*/ 19 h 53"/>
                  <a:gd name="T74" fmla="*/ 56 w 75"/>
                  <a:gd name="T75" fmla="*/ 14 h 53"/>
                  <a:gd name="T76" fmla="*/ 63 w 75"/>
                  <a:gd name="T77" fmla="*/ 11 h 53"/>
                  <a:gd name="T78" fmla="*/ 70 w 75"/>
                  <a:gd name="T79" fmla="*/ 10 h 53"/>
                  <a:gd name="T80" fmla="*/ 74 w 75"/>
                  <a:gd name="T81" fmla="*/ 9 h 53"/>
                  <a:gd name="T82" fmla="*/ 75 w 75"/>
                  <a:gd name="T83" fmla="*/ 7 h 53"/>
                  <a:gd name="T84" fmla="*/ 72 w 75"/>
                  <a:gd name="T85" fmla="*/ 7 h 53"/>
                  <a:gd name="T86" fmla="*/ 72 w 75"/>
                  <a:gd name="T87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5" h="53">
                    <a:moveTo>
                      <a:pt x="72" y="7"/>
                    </a:moveTo>
                    <a:cubicBezTo>
                      <a:pt x="71" y="7"/>
                      <a:pt x="70" y="9"/>
                      <a:pt x="69" y="8"/>
                    </a:cubicBezTo>
                    <a:cubicBezTo>
                      <a:pt x="68" y="8"/>
                      <a:pt x="68" y="6"/>
                      <a:pt x="67" y="7"/>
                    </a:cubicBezTo>
                    <a:cubicBezTo>
                      <a:pt x="65" y="7"/>
                      <a:pt x="63" y="9"/>
                      <a:pt x="62" y="10"/>
                    </a:cubicBezTo>
                    <a:cubicBezTo>
                      <a:pt x="61" y="10"/>
                      <a:pt x="59" y="12"/>
                      <a:pt x="57" y="11"/>
                    </a:cubicBezTo>
                    <a:cubicBezTo>
                      <a:pt x="56" y="10"/>
                      <a:pt x="59" y="6"/>
                      <a:pt x="57" y="4"/>
                    </a:cubicBezTo>
                    <a:cubicBezTo>
                      <a:pt x="57" y="4"/>
                      <a:pt x="55" y="0"/>
                      <a:pt x="54" y="1"/>
                    </a:cubicBezTo>
                    <a:cubicBezTo>
                      <a:pt x="53" y="3"/>
                      <a:pt x="52" y="5"/>
                      <a:pt x="50" y="6"/>
                    </a:cubicBezTo>
                    <a:cubicBezTo>
                      <a:pt x="48" y="7"/>
                      <a:pt x="47" y="6"/>
                      <a:pt x="47" y="8"/>
                    </a:cubicBezTo>
                    <a:cubicBezTo>
                      <a:pt x="46" y="11"/>
                      <a:pt x="45" y="7"/>
                      <a:pt x="44" y="8"/>
                    </a:cubicBezTo>
                    <a:cubicBezTo>
                      <a:pt x="42" y="9"/>
                      <a:pt x="41" y="10"/>
                      <a:pt x="39" y="10"/>
                    </a:cubicBezTo>
                    <a:cubicBezTo>
                      <a:pt x="37" y="9"/>
                      <a:pt x="35" y="8"/>
                      <a:pt x="34" y="7"/>
                    </a:cubicBezTo>
                    <a:cubicBezTo>
                      <a:pt x="33" y="7"/>
                      <a:pt x="28" y="6"/>
                      <a:pt x="28" y="6"/>
                    </a:cubicBezTo>
                    <a:cubicBezTo>
                      <a:pt x="27" y="7"/>
                      <a:pt x="28" y="8"/>
                      <a:pt x="27" y="8"/>
                    </a:cubicBezTo>
                    <a:cubicBezTo>
                      <a:pt x="26" y="8"/>
                      <a:pt x="24" y="8"/>
                      <a:pt x="24" y="9"/>
                    </a:cubicBezTo>
                    <a:cubicBezTo>
                      <a:pt x="23" y="11"/>
                      <a:pt x="23" y="13"/>
                      <a:pt x="21" y="14"/>
                    </a:cubicBezTo>
                    <a:cubicBezTo>
                      <a:pt x="18" y="16"/>
                      <a:pt x="17" y="15"/>
                      <a:pt x="15" y="17"/>
                    </a:cubicBezTo>
                    <a:cubicBezTo>
                      <a:pt x="14" y="19"/>
                      <a:pt x="12" y="19"/>
                      <a:pt x="11" y="19"/>
                    </a:cubicBezTo>
                    <a:cubicBezTo>
                      <a:pt x="10" y="18"/>
                      <a:pt x="5" y="17"/>
                      <a:pt x="5" y="16"/>
                    </a:cubicBezTo>
                    <a:cubicBezTo>
                      <a:pt x="5" y="19"/>
                      <a:pt x="5" y="21"/>
                      <a:pt x="4" y="23"/>
                    </a:cubicBezTo>
                    <a:cubicBezTo>
                      <a:pt x="2" y="25"/>
                      <a:pt x="0" y="27"/>
                      <a:pt x="3" y="29"/>
                    </a:cubicBezTo>
                    <a:cubicBezTo>
                      <a:pt x="4" y="30"/>
                      <a:pt x="2" y="31"/>
                      <a:pt x="2" y="33"/>
                    </a:cubicBezTo>
                    <a:cubicBezTo>
                      <a:pt x="2" y="34"/>
                      <a:pt x="2" y="36"/>
                      <a:pt x="3" y="37"/>
                    </a:cubicBezTo>
                    <a:cubicBezTo>
                      <a:pt x="3" y="39"/>
                      <a:pt x="2" y="40"/>
                      <a:pt x="4" y="40"/>
                    </a:cubicBezTo>
                    <a:cubicBezTo>
                      <a:pt x="7" y="41"/>
                      <a:pt x="8" y="40"/>
                      <a:pt x="8" y="43"/>
                    </a:cubicBezTo>
                    <a:cubicBezTo>
                      <a:pt x="8" y="45"/>
                      <a:pt x="5" y="48"/>
                      <a:pt x="4" y="49"/>
                    </a:cubicBezTo>
                    <a:cubicBezTo>
                      <a:pt x="12" y="53"/>
                      <a:pt x="21" y="52"/>
                      <a:pt x="29" y="50"/>
                    </a:cubicBezTo>
                    <a:cubicBezTo>
                      <a:pt x="32" y="49"/>
                      <a:pt x="31" y="45"/>
                      <a:pt x="32" y="43"/>
                    </a:cubicBezTo>
                    <a:cubicBezTo>
                      <a:pt x="33" y="41"/>
                      <a:pt x="37" y="42"/>
                      <a:pt x="39" y="40"/>
                    </a:cubicBezTo>
                    <a:cubicBezTo>
                      <a:pt x="40" y="40"/>
                      <a:pt x="41" y="39"/>
                      <a:pt x="43" y="39"/>
                    </a:cubicBezTo>
                    <a:cubicBezTo>
                      <a:pt x="43" y="39"/>
                      <a:pt x="45" y="40"/>
                      <a:pt x="45" y="39"/>
                    </a:cubicBezTo>
                    <a:cubicBezTo>
                      <a:pt x="46" y="37"/>
                      <a:pt x="46" y="35"/>
                      <a:pt x="47" y="33"/>
                    </a:cubicBezTo>
                    <a:cubicBezTo>
                      <a:pt x="48" y="32"/>
                      <a:pt x="52" y="31"/>
                      <a:pt x="51" y="30"/>
                    </a:cubicBezTo>
                    <a:cubicBezTo>
                      <a:pt x="51" y="29"/>
                      <a:pt x="47" y="27"/>
                      <a:pt x="51" y="27"/>
                    </a:cubicBezTo>
                    <a:cubicBezTo>
                      <a:pt x="52" y="27"/>
                      <a:pt x="54" y="28"/>
                      <a:pt x="55" y="26"/>
                    </a:cubicBezTo>
                    <a:cubicBezTo>
                      <a:pt x="55" y="25"/>
                      <a:pt x="54" y="24"/>
                      <a:pt x="55" y="23"/>
                    </a:cubicBezTo>
                    <a:cubicBezTo>
                      <a:pt x="55" y="21"/>
                      <a:pt x="58" y="21"/>
                      <a:pt x="58" y="19"/>
                    </a:cubicBezTo>
                    <a:cubicBezTo>
                      <a:pt x="58" y="17"/>
                      <a:pt x="55" y="16"/>
                      <a:pt x="56" y="14"/>
                    </a:cubicBezTo>
                    <a:cubicBezTo>
                      <a:pt x="58" y="13"/>
                      <a:pt x="61" y="12"/>
                      <a:pt x="63" y="11"/>
                    </a:cubicBezTo>
                    <a:cubicBezTo>
                      <a:pt x="65" y="9"/>
                      <a:pt x="68" y="10"/>
                      <a:pt x="70" y="10"/>
                    </a:cubicBezTo>
                    <a:cubicBezTo>
                      <a:pt x="71" y="10"/>
                      <a:pt x="73" y="10"/>
                      <a:pt x="74" y="9"/>
                    </a:cubicBezTo>
                    <a:cubicBezTo>
                      <a:pt x="74" y="9"/>
                      <a:pt x="75" y="8"/>
                      <a:pt x="75" y="7"/>
                    </a:cubicBezTo>
                    <a:cubicBezTo>
                      <a:pt x="74" y="7"/>
                      <a:pt x="73" y="7"/>
                      <a:pt x="72" y="7"/>
                    </a:cubicBezTo>
                    <a:cubicBezTo>
                      <a:pt x="71" y="8"/>
                      <a:pt x="73" y="7"/>
                      <a:pt x="72" y="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6" name="Freeform 699">
                <a:extLst>
                  <a:ext uri="{FF2B5EF4-FFF2-40B4-BE49-F238E27FC236}">
                    <a16:creationId xmlns:a16="http://schemas.microsoft.com/office/drawing/2014/main" id="{4D15536D-4488-2A4E-8F4B-7AB9E9887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13557" y="6742664"/>
                <a:ext cx="25477" cy="38227"/>
              </a:xfrm>
              <a:custGeom>
                <a:avLst/>
                <a:gdLst>
                  <a:gd name="T0" fmla="*/ 3 w 3"/>
                  <a:gd name="T1" fmla="*/ 2 h 4"/>
                  <a:gd name="T2" fmla="*/ 1 w 3"/>
                  <a:gd name="T3" fmla="*/ 1 h 4"/>
                  <a:gd name="T4" fmla="*/ 3 w 3"/>
                  <a:gd name="T5" fmla="*/ 4 h 4"/>
                  <a:gd name="T6" fmla="*/ 3 w 3"/>
                  <a:gd name="T7" fmla="*/ 2 h 4"/>
                  <a:gd name="T8" fmla="*/ 3 w 3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3" y="2"/>
                    </a:moveTo>
                    <a:cubicBezTo>
                      <a:pt x="2" y="2"/>
                      <a:pt x="1" y="0"/>
                      <a:pt x="1" y="1"/>
                    </a:cubicBezTo>
                    <a:cubicBezTo>
                      <a:pt x="0" y="2"/>
                      <a:pt x="2" y="3"/>
                      <a:pt x="3" y="4"/>
                    </a:cubicBezTo>
                    <a:cubicBezTo>
                      <a:pt x="3" y="3"/>
                      <a:pt x="3" y="2"/>
                      <a:pt x="3" y="2"/>
                    </a:cubicBezTo>
                    <a:cubicBezTo>
                      <a:pt x="2" y="1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7" name="Freeform 700">
                <a:extLst>
                  <a:ext uri="{FF2B5EF4-FFF2-40B4-BE49-F238E27FC236}">
                    <a16:creationId xmlns:a16="http://schemas.microsoft.com/office/drawing/2014/main" id="{4C54D194-91F5-9D44-B21C-02C4163077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824383" y="6153340"/>
                <a:ext cx="1894905" cy="907882"/>
              </a:xfrm>
              <a:custGeom>
                <a:avLst/>
                <a:gdLst>
                  <a:gd name="T0" fmla="*/ 194 w 203"/>
                  <a:gd name="T1" fmla="*/ 37 h 97"/>
                  <a:gd name="T2" fmla="*/ 177 w 203"/>
                  <a:gd name="T3" fmla="*/ 31 h 97"/>
                  <a:gd name="T4" fmla="*/ 163 w 203"/>
                  <a:gd name="T5" fmla="*/ 19 h 97"/>
                  <a:gd name="T6" fmla="*/ 154 w 203"/>
                  <a:gd name="T7" fmla="*/ 7 h 97"/>
                  <a:gd name="T8" fmla="*/ 137 w 203"/>
                  <a:gd name="T9" fmla="*/ 10 h 97"/>
                  <a:gd name="T10" fmla="*/ 129 w 203"/>
                  <a:gd name="T11" fmla="*/ 8 h 97"/>
                  <a:gd name="T12" fmla="*/ 112 w 203"/>
                  <a:gd name="T13" fmla="*/ 2 h 97"/>
                  <a:gd name="T14" fmla="*/ 76 w 203"/>
                  <a:gd name="T15" fmla="*/ 10 h 97"/>
                  <a:gd name="T16" fmla="*/ 75 w 203"/>
                  <a:gd name="T17" fmla="*/ 20 h 97"/>
                  <a:gd name="T18" fmla="*/ 74 w 203"/>
                  <a:gd name="T19" fmla="*/ 31 h 97"/>
                  <a:gd name="T20" fmla="*/ 60 w 203"/>
                  <a:gd name="T21" fmla="*/ 29 h 97"/>
                  <a:gd name="T22" fmla="*/ 48 w 203"/>
                  <a:gd name="T23" fmla="*/ 32 h 97"/>
                  <a:gd name="T24" fmla="*/ 37 w 203"/>
                  <a:gd name="T25" fmla="*/ 27 h 97"/>
                  <a:gd name="T26" fmla="*/ 22 w 203"/>
                  <a:gd name="T27" fmla="*/ 25 h 97"/>
                  <a:gd name="T28" fmla="*/ 13 w 203"/>
                  <a:gd name="T29" fmla="*/ 32 h 97"/>
                  <a:gd name="T30" fmla="*/ 3 w 203"/>
                  <a:gd name="T31" fmla="*/ 38 h 97"/>
                  <a:gd name="T32" fmla="*/ 4 w 203"/>
                  <a:gd name="T33" fmla="*/ 47 h 97"/>
                  <a:gd name="T34" fmla="*/ 14 w 203"/>
                  <a:gd name="T35" fmla="*/ 57 h 97"/>
                  <a:gd name="T36" fmla="*/ 17 w 203"/>
                  <a:gd name="T37" fmla="*/ 57 h 97"/>
                  <a:gd name="T38" fmla="*/ 36 w 203"/>
                  <a:gd name="T39" fmla="*/ 63 h 97"/>
                  <a:gd name="T40" fmla="*/ 33 w 203"/>
                  <a:gd name="T41" fmla="*/ 66 h 97"/>
                  <a:gd name="T42" fmla="*/ 22 w 203"/>
                  <a:gd name="T43" fmla="*/ 72 h 97"/>
                  <a:gd name="T44" fmla="*/ 31 w 203"/>
                  <a:gd name="T45" fmla="*/ 82 h 97"/>
                  <a:gd name="T46" fmla="*/ 48 w 203"/>
                  <a:gd name="T47" fmla="*/ 90 h 97"/>
                  <a:gd name="T48" fmla="*/ 50 w 203"/>
                  <a:gd name="T49" fmla="*/ 68 h 97"/>
                  <a:gd name="T50" fmla="*/ 64 w 203"/>
                  <a:gd name="T51" fmla="*/ 62 h 97"/>
                  <a:gd name="T52" fmla="*/ 72 w 203"/>
                  <a:gd name="T53" fmla="*/ 66 h 97"/>
                  <a:gd name="T54" fmla="*/ 84 w 203"/>
                  <a:gd name="T55" fmla="*/ 76 h 97"/>
                  <a:gd name="T56" fmla="*/ 100 w 203"/>
                  <a:gd name="T57" fmla="*/ 81 h 97"/>
                  <a:gd name="T58" fmla="*/ 107 w 203"/>
                  <a:gd name="T59" fmla="*/ 91 h 97"/>
                  <a:gd name="T60" fmla="*/ 123 w 203"/>
                  <a:gd name="T61" fmla="*/ 85 h 97"/>
                  <a:gd name="T62" fmla="*/ 137 w 203"/>
                  <a:gd name="T63" fmla="*/ 83 h 97"/>
                  <a:gd name="T64" fmla="*/ 153 w 203"/>
                  <a:gd name="T65" fmla="*/ 81 h 97"/>
                  <a:gd name="T66" fmla="*/ 172 w 203"/>
                  <a:gd name="T67" fmla="*/ 76 h 97"/>
                  <a:gd name="T68" fmla="*/ 175 w 203"/>
                  <a:gd name="T69" fmla="*/ 66 h 97"/>
                  <a:gd name="T70" fmla="*/ 182 w 203"/>
                  <a:gd name="T71" fmla="*/ 60 h 97"/>
                  <a:gd name="T72" fmla="*/ 193 w 203"/>
                  <a:gd name="T73" fmla="*/ 56 h 97"/>
                  <a:gd name="T74" fmla="*/ 202 w 203"/>
                  <a:gd name="T75" fmla="*/ 44 h 97"/>
                  <a:gd name="T76" fmla="*/ 201 w 203"/>
                  <a:gd name="T77" fmla="*/ 39 h 97"/>
                  <a:gd name="T78" fmla="*/ 140 w 203"/>
                  <a:gd name="T79" fmla="*/ 65 h 97"/>
                  <a:gd name="T80" fmla="*/ 141 w 203"/>
                  <a:gd name="T81" fmla="*/ 59 h 97"/>
                  <a:gd name="T82" fmla="*/ 148 w 203"/>
                  <a:gd name="T83" fmla="*/ 58 h 97"/>
                  <a:gd name="T84" fmla="*/ 156 w 203"/>
                  <a:gd name="T85" fmla="*/ 58 h 97"/>
                  <a:gd name="T86" fmla="*/ 165 w 203"/>
                  <a:gd name="T87" fmla="*/ 5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03" h="97">
                    <a:moveTo>
                      <a:pt x="201" y="39"/>
                    </a:moveTo>
                    <a:cubicBezTo>
                      <a:pt x="201" y="38"/>
                      <a:pt x="197" y="39"/>
                      <a:pt x="197" y="39"/>
                    </a:cubicBezTo>
                    <a:cubicBezTo>
                      <a:pt x="195" y="39"/>
                      <a:pt x="194" y="38"/>
                      <a:pt x="194" y="37"/>
                    </a:cubicBezTo>
                    <a:cubicBezTo>
                      <a:pt x="193" y="35"/>
                      <a:pt x="191" y="35"/>
                      <a:pt x="191" y="34"/>
                    </a:cubicBezTo>
                    <a:cubicBezTo>
                      <a:pt x="190" y="33"/>
                      <a:pt x="189" y="30"/>
                      <a:pt x="186" y="30"/>
                    </a:cubicBezTo>
                    <a:cubicBezTo>
                      <a:pt x="183" y="30"/>
                      <a:pt x="180" y="33"/>
                      <a:pt x="177" y="31"/>
                    </a:cubicBezTo>
                    <a:cubicBezTo>
                      <a:pt x="176" y="30"/>
                      <a:pt x="175" y="29"/>
                      <a:pt x="174" y="28"/>
                    </a:cubicBezTo>
                    <a:cubicBezTo>
                      <a:pt x="173" y="28"/>
                      <a:pt x="171" y="31"/>
                      <a:pt x="170" y="31"/>
                    </a:cubicBezTo>
                    <a:cubicBezTo>
                      <a:pt x="169" y="32"/>
                      <a:pt x="163" y="21"/>
                      <a:pt x="163" y="19"/>
                    </a:cubicBezTo>
                    <a:cubicBezTo>
                      <a:pt x="161" y="17"/>
                      <a:pt x="160" y="14"/>
                      <a:pt x="157" y="13"/>
                    </a:cubicBezTo>
                    <a:cubicBezTo>
                      <a:pt x="156" y="12"/>
                      <a:pt x="155" y="11"/>
                      <a:pt x="154" y="11"/>
                    </a:cubicBezTo>
                    <a:cubicBezTo>
                      <a:pt x="152" y="10"/>
                      <a:pt x="154" y="8"/>
                      <a:pt x="154" y="7"/>
                    </a:cubicBezTo>
                    <a:cubicBezTo>
                      <a:pt x="154" y="6"/>
                      <a:pt x="147" y="10"/>
                      <a:pt x="146" y="11"/>
                    </a:cubicBezTo>
                    <a:cubicBezTo>
                      <a:pt x="145" y="11"/>
                      <a:pt x="137" y="14"/>
                      <a:pt x="137" y="13"/>
                    </a:cubicBezTo>
                    <a:cubicBezTo>
                      <a:pt x="137" y="11"/>
                      <a:pt x="139" y="10"/>
                      <a:pt x="137" y="10"/>
                    </a:cubicBezTo>
                    <a:cubicBezTo>
                      <a:pt x="136" y="9"/>
                      <a:pt x="135" y="8"/>
                      <a:pt x="134" y="9"/>
                    </a:cubicBezTo>
                    <a:cubicBezTo>
                      <a:pt x="134" y="9"/>
                      <a:pt x="134" y="10"/>
                      <a:pt x="133" y="9"/>
                    </a:cubicBezTo>
                    <a:cubicBezTo>
                      <a:pt x="131" y="8"/>
                      <a:pt x="132" y="7"/>
                      <a:pt x="129" y="8"/>
                    </a:cubicBezTo>
                    <a:cubicBezTo>
                      <a:pt x="126" y="10"/>
                      <a:pt x="126" y="7"/>
                      <a:pt x="126" y="5"/>
                    </a:cubicBezTo>
                    <a:cubicBezTo>
                      <a:pt x="127" y="1"/>
                      <a:pt x="121" y="0"/>
                      <a:pt x="118" y="0"/>
                    </a:cubicBezTo>
                    <a:cubicBezTo>
                      <a:pt x="116" y="0"/>
                      <a:pt x="114" y="1"/>
                      <a:pt x="112" y="2"/>
                    </a:cubicBezTo>
                    <a:cubicBezTo>
                      <a:pt x="110" y="3"/>
                      <a:pt x="108" y="4"/>
                      <a:pt x="105" y="4"/>
                    </a:cubicBezTo>
                    <a:cubicBezTo>
                      <a:pt x="97" y="6"/>
                      <a:pt x="89" y="9"/>
                      <a:pt x="81" y="9"/>
                    </a:cubicBezTo>
                    <a:cubicBezTo>
                      <a:pt x="79" y="9"/>
                      <a:pt x="77" y="9"/>
                      <a:pt x="76" y="10"/>
                    </a:cubicBezTo>
                    <a:cubicBezTo>
                      <a:pt x="75" y="11"/>
                      <a:pt x="77" y="14"/>
                      <a:pt x="79" y="14"/>
                    </a:cubicBezTo>
                    <a:cubicBezTo>
                      <a:pt x="83" y="17"/>
                      <a:pt x="76" y="16"/>
                      <a:pt x="74" y="17"/>
                    </a:cubicBezTo>
                    <a:cubicBezTo>
                      <a:pt x="72" y="18"/>
                      <a:pt x="75" y="19"/>
                      <a:pt x="75" y="20"/>
                    </a:cubicBezTo>
                    <a:cubicBezTo>
                      <a:pt x="75" y="22"/>
                      <a:pt x="71" y="22"/>
                      <a:pt x="71" y="23"/>
                    </a:cubicBezTo>
                    <a:cubicBezTo>
                      <a:pt x="71" y="26"/>
                      <a:pt x="79" y="25"/>
                      <a:pt x="78" y="29"/>
                    </a:cubicBezTo>
                    <a:cubicBezTo>
                      <a:pt x="77" y="30"/>
                      <a:pt x="76" y="31"/>
                      <a:pt x="74" y="31"/>
                    </a:cubicBezTo>
                    <a:cubicBezTo>
                      <a:pt x="73" y="31"/>
                      <a:pt x="70" y="31"/>
                      <a:pt x="69" y="31"/>
                    </a:cubicBezTo>
                    <a:cubicBezTo>
                      <a:pt x="67" y="32"/>
                      <a:pt x="68" y="33"/>
                      <a:pt x="66" y="32"/>
                    </a:cubicBezTo>
                    <a:cubicBezTo>
                      <a:pt x="64" y="31"/>
                      <a:pt x="62" y="29"/>
                      <a:pt x="60" y="29"/>
                    </a:cubicBezTo>
                    <a:cubicBezTo>
                      <a:pt x="59" y="28"/>
                      <a:pt x="57" y="30"/>
                      <a:pt x="56" y="30"/>
                    </a:cubicBezTo>
                    <a:cubicBezTo>
                      <a:pt x="54" y="29"/>
                      <a:pt x="53" y="29"/>
                      <a:pt x="51" y="30"/>
                    </a:cubicBezTo>
                    <a:cubicBezTo>
                      <a:pt x="50" y="31"/>
                      <a:pt x="49" y="33"/>
                      <a:pt x="48" y="32"/>
                    </a:cubicBezTo>
                    <a:cubicBezTo>
                      <a:pt x="47" y="32"/>
                      <a:pt x="44" y="29"/>
                      <a:pt x="43" y="30"/>
                    </a:cubicBezTo>
                    <a:cubicBezTo>
                      <a:pt x="42" y="30"/>
                      <a:pt x="42" y="33"/>
                      <a:pt x="41" y="31"/>
                    </a:cubicBezTo>
                    <a:cubicBezTo>
                      <a:pt x="40" y="29"/>
                      <a:pt x="39" y="28"/>
                      <a:pt x="37" y="27"/>
                    </a:cubicBezTo>
                    <a:cubicBezTo>
                      <a:pt x="35" y="26"/>
                      <a:pt x="33" y="26"/>
                      <a:pt x="32" y="25"/>
                    </a:cubicBezTo>
                    <a:cubicBezTo>
                      <a:pt x="29" y="24"/>
                      <a:pt x="29" y="26"/>
                      <a:pt x="27" y="26"/>
                    </a:cubicBezTo>
                    <a:cubicBezTo>
                      <a:pt x="25" y="27"/>
                      <a:pt x="24" y="24"/>
                      <a:pt x="22" y="25"/>
                    </a:cubicBezTo>
                    <a:cubicBezTo>
                      <a:pt x="21" y="26"/>
                      <a:pt x="21" y="27"/>
                      <a:pt x="20" y="27"/>
                    </a:cubicBezTo>
                    <a:cubicBezTo>
                      <a:pt x="19" y="28"/>
                      <a:pt x="17" y="28"/>
                      <a:pt x="16" y="28"/>
                    </a:cubicBezTo>
                    <a:cubicBezTo>
                      <a:pt x="15" y="29"/>
                      <a:pt x="13" y="31"/>
                      <a:pt x="13" y="32"/>
                    </a:cubicBezTo>
                    <a:cubicBezTo>
                      <a:pt x="12" y="33"/>
                      <a:pt x="14" y="36"/>
                      <a:pt x="12" y="36"/>
                    </a:cubicBezTo>
                    <a:cubicBezTo>
                      <a:pt x="10" y="37"/>
                      <a:pt x="7" y="31"/>
                      <a:pt x="6" y="34"/>
                    </a:cubicBezTo>
                    <a:cubicBezTo>
                      <a:pt x="5" y="36"/>
                      <a:pt x="4" y="36"/>
                      <a:pt x="3" y="38"/>
                    </a:cubicBezTo>
                    <a:cubicBezTo>
                      <a:pt x="2" y="40"/>
                      <a:pt x="6" y="40"/>
                      <a:pt x="4" y="42"/>
                    </a:cubicBezTo>
                    <a:cubicBezTo>
                      <a:pt x="3" y="43"/>
                      <a:pt x="0" y="45"/>
                      <a:pt x="2" y="46"/>
                    </a:cubicBezTo>
                    <a:cubicBezTo>
                      <a:pt x="3" y="46"/>
                      <a:pt x="4" y="47"/>
                      <a:pt x="4" y="47"/>
                    </a:cubicBezTo>
                    <a:cubicBezTo>
                      <a:pt x="5" y="48"/>
                      <a:pt x="4" y="49"/>
                      <a:pt x="5" y="50"/>
                    </a:cubicBezTo>
                    <a:cubicBezTo>
                      <a:pt x="7" y="51"/>
                      <a:pt x="9" y="49"/>
                      <a:pt x="11" y="51"/>
                    </a:cubicBezTo>
                    <a:cubicBezTo>
                      <a:pt x="12" y="52"/>
                      <a:pt x="14" y="55"/>
                      <a:pt x="14" y="57"/>
                    </a:cubicBezTo>
                    <a:cubicBezTo>
                      <a:pt x="13" y="57"/>
                      <a:pt x="10" y="56"/>
                      <a:pt x="13" y="58"/>
                    </a:cubicBezTo>
                    <a:cubicBezTo>
                      <a:pt x="14" y="59"/>
                      <a:pt x="14" y="60"/>
                      <a:pt x="16" y="58"/>
                    </a:cubicBezTo>
                    <a:cubicBezTo>
                      <a:pt x="16" y="57"/>
                      <a:pt x="16" y="57"/>
                      <a:pt x="17" y="57"/>
                    </a:cubicBezTo>
                    <a:cubicBezTo>
                      <a:pt x="22" y="57"/>
                      <a:pt x="24" y="54"/>
                      <a:pt x="29" y="56"/>
                    </a:cubicBezTo>
                    <a:cubicBezTo>
                      <a:pt x="31" y="57"/>
                      <a:pt x="33" y="54"/>
                      <a:pt x="34" y="56"/>
                    </a:cubicBezTo>
                    <a:cubicBezTo>
                      <a:pt x="35" y="57"/>
                      <a:pt x="37" y="61"/>
                      <a:pt x="36" y="63"/>
                    </a:cubicBezTo>
                    <a:cubicBezTo>
                      <a:pt x="35" y="63"/>
                      <a:pt x="33" y="64"/>
                      <a:pt x="35" y="64"/>
                    </a:cubicBezTo>
                    <a:cubicBezTo>
                      <a:pt x="35" y="65"/>
                      <a:pt x="35" y="65"/>
                      <a:pt x="35" y="65"/>
                    </a:cubicBezTo>
                    <a:cubicBezTo>
                      <a:pt x="34" y="66"/>
                      <a:pt x="33" y="66"/>
                      <a:pt x="33" y="66"/>
                    </a:cubicBezTo>
                    <a:cubicBezTo>
                      <a:pt x="30" y="66"/>
                      <a:pt x="22" y="64"/>
                      <a:pt x="24" y="69"/>
                    </a:cubicBezTo>
                    <a:cubicBezTo>
                      <a:pt x="25" y="71"/>
                      <a:pt x="24" y="71"/>
                      <a:pt x="22" y="70"/>
                    </a:cubicBezTo>
                    <a:cubicBezTo>
                      <a:pt x="20" y="69"/>
                      <a:pt x="21" y="71"/>
                      <a:pt x="22" y="72"/>
                    </a:cubicBezTo>
                    <a:cubicBezTo>
                      <a:pt x="24" y="72"/>
                      <a:pt x="24" y="75"/>
                      <a:pt x="25" y="76"/>
                    </a:cubicBezTo>
                    <a:cubicBezTo>
                      <a:pt x="27" y="77"/>
                      <a:pt x="24" y="79"/>
                      <a:pt x="27" y="79"/>
                    </a:cubicBezTo>
                    <a:cubicBezTo>
                      <a:pt x="28" y="79"/>
                      <a:pt x="30" y="81"/>
                      <a:pt x="31" y="82"/>
                    </a:cubicBezTo>
                    <a:cubicBezTo>
                      <a:pt x="34" y="82"/>
                      <a:pt x="31" y="85"/>
                      <a:pt x="31" y="87"/>
                    </a:cubicBezTo>
                    <a:cubicBezTo>
                      <a:pt x="34" y="85"/>
                      <a:pt x="38" y="82"/>
                      <a:pt x="42" y="85"/>
                    </a:cubicBezTo>
                    <a:cubicBezTo>
                      <a:pt x="44" y="87"/>
                      <a:pt x="45" y="90"/>
                      <a:pt x="48" y="90"/>
                    </a:cubicBezTo>
                    <a:cubicBezTo>
                      <a:pt x="50" y="90"/>
                      <a:pt x="49" y="88"/>
                      <a:pt x="49" y="87"/>
                    </a:cubicBezTo>
                    <a:cubicBezTo>
                      <a:pt x="49" y="84"/>
                      <a:pt x="49" y="81"/>
                      <a:pt x="49" y="78"/>
                    </a:cubicBezTo>
                    <a:cubicBezTo>
                      <a:pt x="49" y="76"/>
                      <a:pt x="48" y="68"/>
                      <a:pt x="50" y="68"/>
                    </a:cubicBezTo>
                    <a:cubicBezTo>
                      <a:pt x="52" y="67"/>
                      <a:pt x="55" y="66"/>
                      <a:pt x="57" y="65"/>
                    </a:cubicBezTo>
                    <a:cubicBezTo>
                      <a:pt x="59" y="65"/>
                      <a:pt x="61" y="64"/>
                      <a:pt x="62" y="64"/>
                    </a:cubicBezTo>
                    <a:cubicBezTo>
                      <a:pt x="63" y="63"/>
                      <a:pt x="62" y="61"/>
                      <a:pt x="64" y="62"/>
                    </a:cubicBezTo>
                    <a:cubicBezTo>
                      <a:pt x="65" y="62"/>
                      <a:pt x="68" y="64"/>
                      <a:pt x="68" y="62"/>
                    </a:cubicBezTo>
                    <a:cubicBezTo>
                      <a:pt x="68" y="61"/>
                      <a:pt x="70" y="60"/>
                      <a:pt x="71" y="62"/>
                    </a:cubicBezTo>
                    <a:cubicBezTo>
                      <a:pt x="72" y="63"/>
                      <a:pt x="71" y="64"/>
                      <a:pt x="72" y="66"/>
                    </a:cubicBezTo>
                    <a:cubicBezTo>
                      <a:pt x="72" y="67"/>
                      <a:pt x="73" y="69"/>
                      <a:pt x="72" y="70"/>
                    </a:cubicBezTo>
                    <a:cubicBezTo>
                      <a:pt x="73" y="71"/>
                      <a:pt x="74" y="71"/>
                      <a:pt x="75" y="72"/>
                    </a:cubicBezTo>
                    <a:cubicBezTo>
                      <a:pt x="78" y="75"/>
                      <a:pt x="80" y="77"/>
                      <a:pt x="84" y="76"/>
                    </a:cubicBezTo>
                    <a:cubicBezTo>
                      <a:pt x="86" y="76"/>
                      <a:pt x="88" y="77"/>
                      <a:pt x="90" y="77"/>
                    </a:cubicBezTo>
                    <a:cubicBezTo>
                      <a:pt x="92" y="77"/>
                      <a:pt x="93" y="75"/>
                      <a:pt x="95" y="75"/>
                    </a:cubicBezTo>
                    <a:cubicBezTo>
                      <a:pt x="97" y="76"/>
                      <a:pt x="99" y="79"/>
                      <a:pt x="100" y="81"/>
                    </a:cubicBezTo>
                    <a:cubicBezTo>
                      <a:pt x="101" y="82"/>
                      <a:pt x="100" y="83"/>
                      <a:pt x="100" y="85"/>
                    </a:cubicBezTo>
                    <a:cubicBezTo>
                      <a:pt x="100" y="87"/>
                      <a:pt x="103" y="88"/>
                      <a:pt x="103" y="90"/>
                    </a:cubicBezTo>
                    <a:cubicBezTo>
                      <a:pt x="103" y="91"/>
                      <a:pt x="106" y="91"/>
                      <a:pt x="107" y="91"/>
                    </a:cubicBezTo>
                    <a:cubicBezTo>
                      <a:pt x="109" y="91"/>
                      <a:pt x="109" y="91"/>
                      <a:pt x="110" y="93"/>
                    </a:cubicBezTo>
                    <a:cubicBezTo>
                      <a:pt x="112" y="97"/>
                      <a:pt x="114" y="92"/>
                      <a:pt x="116" y="90"/>
                    </a:cubicBezTo>
                    <a:cubicBezTo>
                      <a:pt x="117" y="87"/>
                      <a:pt x="121" y="87"/>
                      <a:pt x="123" y="85"/>
                    </a:cubicBezTo>
                    <a:cubicBezTo>
                      <a:pt x="125" y="85"/>
                      <a:pt x="125" y="85"/>
                      <a:pt x="126" y="84"/>
                    </a:cubicBezTo>
                    <a:cubicBezTo>
                      <a:pt x="127" y="81"/>
                      <a:pt x="128" y="82"/>
                      <a:pt x="130" y="82"/>
                    </a:cubicBezTo>
                    <a:cubicBezTo>
                      <a:pt x="132" y="82"/>
                      <a:pt x="136" y="85"/>
                      <a:pt x="137" y="83"/>
                    </a:cubicBezTo>
                    <a:cubicBezTo>
                      <a:pt x="137" y="81"/>
                      <a:pt x="137" y="80"/>
                      <a:pt x="139" y="79"/>
                    </a:cubicBezTo>
                    <a:cubicBezTo>
                      <a:pt x="141" y="78"/>
                      <a:pt x="143" y="80"/>
                      <a:pt x="145" y="80"/>
                    </a:cubicBezTo>
                    <a:cubicBezTo>
                      <a:pt x="147" y="81"/>
                      <a:pt x="151" y="81"/>
                      <a:pt x="153" y="81"/>
                    </a:cubicBezTo>
                    <a:cubicBezTo>
                      <a:pt x="159" y="81"/>
                      <a:pt x="164" y="83"/>
                      <a:pt x="170" y="84"/>
                    </a:cubicBezTo>
                    <a:cubicBezTo>
                      <a:pt x="169" y="82"/>
                      <a:pt x="171" y="81"/>
                      <a:pt x="173" y="79"/>
                    </a:cubicBezTo>
                    <a:cubicBezTo>
                      <a:pt x="174" y="78"/>
                      <a:pt x="173" y="78"/>
                      <a:pt x="172" y="76"/>
                    </a:cubicBezTo>
                    <a:cubicBezTo>
                      <a:pt x="171" y="75"/>
                      <a:pt x="171" y="73"/>
                      <a:pt x="171" y="71"/>
                    </a:cubicBezTo>
                    <a:cubicBezTo>
                      <a:pt x="170" y="71"/>
                      <a:pt x="170" y="67"/>
                      <a:pt x="169" y="68"/>
                    </a:cubicBezTo>
                    <a:cubicBezTo>
                      <a:pt x="170" y="67"/>
                      <a:pt x="173" y="67"/>
                      <a:pt x="175" y="66"/>
                    </a:cubicBezTo>
                    <a:cubicBezTo>
                      <a:pt x="178" y="66"/>
                      <a:pt x="180" y="68"/>
                      <a:pt x="182" y="66"/>
                    </a:cubicBezTo>
                    <a:cubicBezTo>
                      <a:pt x="183" y="66"/>
                      <a:pt x="181" y="65"/>
                      <a:pt x="181" y="64"/>
                    </a:cubicBezTo>
                    <a:cubicBezTo>
                      <a:pt x="180" y="63"/>
                      <a:pt x="181" y="61"/>
                      <a:pt x="182" y="60"/>
                    </a:cubicBezTo>
                    <a:cubicBezTo>
                      <a:pt x="183" y="59"/>
                      <a:pt x="184" y="53"/>
                      <a:pt x="185" y="54"/>
                    </a:cubicBezTo>
                    <a:cubicBezTo>
                      <a:pt x="187" y="55"/>
                      <a:pt x="188" y="56"/>
                      <a:pt x="190" y="56"/>
                    </a:cubicBezTo>
                    <a:cubicBezTo>
                      <a:pt x="191" y="55"/>
                      <a:pt x="192" y="57"/>
                      <a:pt x="193" y="56"/>
                    </a:cubicBezTo>
                    <a:cubicBezTo>
                      <a:pt x="194" y="56"/>
                      <a:pt x="196" y="55"/>
                      <a:pt x="197" y="54"/>
                    </a:cubicBezTo>
                    <a:cubicBezTo>
                      <a:pt x="198" y="53"/>
                      <a:pt x="196" y="51"/>
                      <a:pt x="196" y="49"/>
                    </a:cubicBezTo>
                    <a:cubicBezTo>
                      <a:pt x="197" y="46"/>
                      <a:pt x="200" y="47"/>
                      <a:pt x="202" y="44"/>
                    </a:cubicBezTo>
                    <a:cubicBezTo>
                      <a:pt x="202" y="43"/>
                      <a:pt x="202" y="43"/>
                      <a:pt x="203" y="42"/>
                    </a:cubicBezTo>
                    <a:cubicBezTo>
                      <a:pt x="203" y="41"/>
                      <a:pt x="202" y="40"/>
                      <a:pt x="201" y="39"/>
                    </a:cubicBezTo>
                    <a:cubicBezTo>
                      <a:pt x="201" y="38"/>
                      <a:pt x="202" y="39"/>
                      <a:pt x="201" y="39"/>
                    </a:cubicBezTo>
                    <a:close/>
                    <a:moveTo>
                      <a:pt x="148" y="58"/>
                    </a:moveTo>
                    <a:cubicBezTo>
                      <a:pt x="146" y="58"/>
                      <a:pt x="143" y="61"/>
                      <a:pt x="142" y="62"/>
                    </a:cubicBezTo>
                    <a:cubicBezTo>
                      <a:pt x="141" y="62"/>
                      <a:pt x="140" y="64"/>
                      <a:pt x="140" y="65"/>
                    </a:cubicBezTo>
                    <a:cubicBezTo>
                      <a:pt x="140" y="66"/>
                      <a:pt x="141" y="67"/>
                      <a:pt x="141" y="67"/>
                    </a:cubicBezTo>
                    <a:cubicBezTo>
                      <a:pt x="140" y="68"/>
                      <a:pt x="138" y="64"/>
                      <a:pt x="138" y="63"/>
                    </a:cubicBezTo>
                    <a:cubicBezTo>
                      <a:pt x="138" y="61"/>
                      <a:pt x="139" y="60"/>
                      <a:pt x="141" y="59"/>
                    </a:cubicBezTo>
                    <a:cubicBezTo>
                      <a:pt x="143" y="58"/>
                      <a:pt x="145" y="57"/>
                      <a:pt x="147" y="57"/>
                    </a:cubicBezTo>
                    <a:cubicBezTo>
                      <a:pt x="147" y="57"/>
                      <a:pt x="152" y="58"/>
                      <a:pt x="152" y="58"/>
                    </a:cubicBezTo>
                    <a:cubicBezTo>
                      <a:pt x="151" y="59"/>
                      <a:pt x="148" y="58"/>
                      <a:pt x="148" y="58"/>
                    </a:cubicBezTo>
                    <a:cubicBezTo>
                      <a:pt x="146" y="58"/>
                      <a:pt x="149" y="58"/>
                      <a:pt x="148" y="58"/>
                    </a:cubicBezTo>
                    <a:close/>
                    <a:moveTo>
                      <a:pt x="165" y="59"/>
                    </a:moveTo>
                    <a:cubicBezTo>
                      <a:pt x="164" y="61"/>
                      <a:pt x="157" y="60"/>
                      <a:pt x="156" y="58"/>
                    </a:cubicBezTo>
                    <a:cubicBezTo>
                      <a:pt x="156" y="58"/>
                      <a:pt x="160" y="58"/>
                      <a:pt x="160" y="58"/>
                    </a:cubicBezTo>
                    <a:cubicBezTo>
                      <a:pt x="162" y="58"/>
                      <a:pt x="163" y="58"/>
                      <a:pt x="165" y="57"/>
                    </a:cubicBezTo>
                    <a:cubicBezTo>
                      <a:pt x="165" y="57"/>
                      <a:pt x="165" y="59"/>
                      <a:pt x="165" y="59"/>
                    </a:cubicBezTo>
                    <a:cubicBezTo>
                      <a:pt x="164" y="60"/>
                      <a:pt x="165" y="58"/>
                      <a:pt x="165" y="5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8" name="Freeform 701">
                <a:extLst>
                  <a:ext uri="{FF2B5EF4-FFF2-40B4-BE49-F238E27FC236}">
                    <a16:creationId xmlns:a16="http://schemas.microsoft.com/office/drawing/2014/main" id="{ED01DB03-AAEC-8D49-898A-DC7E57FCC1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49862" y="7284206"/>
                <a:ext cx="1308917" cy="1395268"/>
              </a:xfrm>
              <a:custGeom>
                <a:avLst/>
                <a:gdLst>
                  <a:gd name="T0" fmla="*/ 121 w 140"/>
                  <a:gd name="T1" fmla="*/ 66 h 149"/>
                  <a:gd name="T2" fmla="*/ 129 w 140"/>
                  <a:gd name="T3" fmla="*/ 54 h 149"/>
                  <a:gd name="T4" fmla="*/ 137 w 140"/>
                  <a:gd name="T5" fmla="*/ 46 h 149"/>
                  <a:gd name="T6" fmla="*/ 135 w 140"/>
                  <a:gd name="T7" fmla="*/ 41 h 149"/>
                  <a:gd name="T8" fmla="*/ 127 w 140"/>
                  <a:gd name="T9" fmla="*/ 37 h 149"/>
                  <a:gd name="T10" fmla="*/ 119 w 140"/>
                  <a:gd name="T11" fmla="*/ 43 h 149"/>
                  <a:gd name="T12" fmla="*/ 106 w 140"/>
                  <a:gd name="T13" fmla="*/ 51 h 149"/>
                  <a:gd name="T14" fmla="*/ 100 w 140"/>
                  <a:gd name="T15" fmla="*/ 45 h 149"/>
                  <a:gd name="T16" fmla="*/ 92 w 140"/>
                  <a:gd name="T17" fmla="*/ 52 h 149"/>
                  <a:gd name="T18" fmla="*/ 77 w 140"/>
                  <a:gd name="T19" fmla="*/ 47 h 149"/>
                  <a:gd name="T20" fmla="*/ 62 w 140"/>
                  <a:gd name="T21" fmla="*/ 41 h 149"/>
                  <a:gd name="T22" fmla="*/ 63 w 140"/>
                  <a:gd name="T23" fmla="*/ 32 h 149"/>
                  <a:gd name="T24" fmla="*/ 52 w 140"/>
                  <a:gd name="T25" fmla="*/ 22 h 149"/>
                  <a:gd name="T26" fmla="*/ 55 w 140"/>
                  <a:gd name="T27" fmla="*/ 12 h 149"/>
                  <a:gd name="T28" fmla="*/ 50 w 140"/>
                  <a:gd name="T29" fmla="*/ 2 h 149"/>
                  <a:gd name="T30" fmla="*/ 40 w 140"/>
                  <a:gd name="T31" fmla="*/ 8 h 149"/>
                  <a:gd name="T32" fmla="*/ 30 w 140"/>
                  <a:gd name="T33" fmla="*/ 12 h 149"/>
                  <a:gd name="T34" fmla="*/ 33 w 140"/>
                  <a:gd name="T35" fmla="*/ 22 h 149"/>
                  <a:gd name="T36" fmla="*/ 29 w 140"/>
                  <a:gd name="T37" fmla="*/ 33 h 149"/>
                  <a:gd name="T38" fmla="*/ 19 w 140"/>
                  <a:gd name="T39" fmla="*/ 44 h 149"/>
                  <a:gd name="T40" fmla="*/ 7 w 140"/>
                  <a:gd name="T41" fmla="*/ 50 h 149"/>
                  <a:gd name="T42" fmla="*/ 14 w 140"/>
                  <a:gd name="T43" fmla="*/ 64 h 149"/>
                  <a:gd name="T44" fmla="*/ 5 w 140"/>
                  <a:gd name="T45" fmla="*/ 64 h 149"/>
                  <a:gd name="T46" fmla="*/ 11 w 140"/>
                  <a:gd name="T47" fmla="*/ 72 h 149"/>
                  <a:gd name="T48" fmla="*/ 11 w 140"/>
                  <a:gd name="T49" fmla="*/ 82 h 149"/>
                  <a:gd name="T50" fmla="*/ 19 w 140"/>
                  <a:gd name="T51" fmla="*/ 78 h 149"/>
                  <a:gd name="T52" fmla="*/ 23 w 140"/>
                  <a:gd name="T53" fmla="*/ 75 h 149"/>
                  <a:gd name="T54" fmla="*/ 22 w 140"/>
                  <a:gd name="T55" fmla="*/ 78 h 149"/>
                  <a:gd name="T56" fmla="*/ 24 w 140"/>
                  <a:gd name="T57" fmla="*/ 82 h 149"/>
                  <a:gd name="T58" fmla="*/ 24 w 140"/>
                  <a:gd name="T59" fmla="*/ 95 h 149"/>
                  <a:gd name="T60" fmla="*/ 26 w 140"/>
                  <a:gd name="T61" fmla="*/ 107 h 149"/>
                  <a:gd name="T62" fmla="*/ 39 w 140"/>
                  <a:gd name="T63" fmla="*/ 134 h 149"/>
                  <a:gd name="T64" fmla="*/ 50 w 140"/>
                  <a:gd name="T65" fmla="*/ 143 h 149"/>
                  <a:gd name="T66" fmla="*/ 57 w 140"/>
                  <a:gd name="T67" fmla="*/ 132 h 149"/>
                  <a:gd name="T68" fmla="*/ 65 w 140"/>
                  <a:gd name="T69" fmla="*/ 107 h 149"/>
                  <a:gd name="T70" fmla="*/ 81 w 140"/>
                  <a:gd name="T71" fmla="*/ 93 h 149"/>
                  <a:gd name="T72" fmla="*/ 91 w 140"/>
                  <a:gd name="T73" fmla="*/ 84 h 149"/>
                  <a:gd name="T74" fmla="*/ 98 w 140"/>
                  <a:gd name="T75" fmla="*/ 74 h 149"/>
                  <a:gd name="T76" fmla="*/ 101 w 140"/>
                  <a:gd name="T77" fmla="*/ 78 h 149"/>
                  <a:gd name="T78" fmla="*/ 100 w 140"/>
                  <a:gd name="T79" fmla="*/ 58 h 149"/>
                  <a:gd name="T80" fmla="*/ 104 w 140"/>
                  <a:gd name="T81" fmla="*/ 57 h 149"/>
                  <a:gd name="T82" fmla="*/ 114 w 140"/>
                  <a:gd name="T83" fmla="*/ 60 h 149"/>
                  <a:gd name="T84" fmla="*/ 115 w 140"/>
                  <a:gd name="T85" fmla="*/ 6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0" h="149">
                    <a:moveTo>
                      <a:pt x="117" y="76"/>
                    </a:moveTo>
                    <a:cubicBezTo>
                      <a:pt x="121" y="77"/>
                      <a:pt x="119" y="73"/>
                      <a:pt x="120" y="71"/>
                    </a:cubicBezTo>
                    <a:cubicBezTo>
                      <a:pt x="120" y="69"/>
                      <a:pt x="121" y="67"/>
                      <a:pt x="121" y="66"/>
                    </a:cubicBezTo>
                    <a:cubicBezTo>
                      <a:pt x="122" y="65"/>
                      <a:pt x="124" y="67"/>
                      <a:pt x="125" y="65"/>
                    </a:cubicBezTo>
                    <a:cubicBezTo>
                      <a:pt x="126" y="63"/>
                      <a:pt x="126" y="61"/>
                      <a:pt x="126" y="59"/>
                    </a:cubicBezTo>
                    <a:cubicBezTo>
                      <a:pt x="127" y="57"/>
                      <a:pt x="129" y="56"/>
                      <a:pt x="129" y="54"/>
                    </a:cubicBezTo>
                    <a:cubicBezTo>
                      <a:pt x="129" y="52"/>
                      <a:pt x="132" y="50"/>
                      <a:pt x="133" y="49"/>
                    </a:cubicBezTo>
                    <a:cubicBezTo>
                      <a:pt x="136" y="46"/>
                      <a:pt x="135" y="49"/>
                      <a:pt x="137" y="50"/>
                    </a:cubicBezTo>
                    <a:cubicBezTo>
                      <a:pt x="137" y="50"/>
                      <a:pt x="137" y="46"/>
                      <a:pt x="137" y="46"/>
                    </a:cubicBezTo>
                    <a:cubicBezTo>
                      <a:pt x="137" y="45"/>
                      <a:pt x="140" y="45"/>
                      <a:pt x="138" y="43"/>
                    </a:cubicBezTo>
                    <a:cubicBezTo>
                      <a:pt x="137" y="43"/>
                      <a:pt x="135" y="43"/>
                      <a:pt x="134" y="43"/>
                    </a:cubicBezTo>
                    <a:cubicBezTo>
                      <a:pt x="134" y="42"/>
                      <a:pt x="135" y="41"/>
                      <a:pt x="135" y="41"/>
                    </a:cubicBezTo>
                    <a:cubicBezTo>
                      <a:pt x="136" y="40"/>
                      <a:pt x="135" y="39"/>
                      <a:pt x="134" y="38"/>
                    </a:cubicBezTo>
                    <a:cubicBezTo>
                      <a:pt x="133" y="37"/>
                      <a:pt x="133" y="37"/>
                      <a:pt x="132" y="38"/>
                    </a:cubicBezTo>
                    <a:cubicBezTo>
                      <a:pt x="130" y="39"/>
                      <a:pt x="129" y="38"/>
                      <a:pt x="127" y="37"/>
                    </a:cubicBezTo>
                    <a:cubicBezTo>
                      <a:pt x="126" y="37"/>
                      <a:pt x="124" y="39"/>
                      <a:pt x="124" y="40"/>
                    </a:cubicBezTo>
                    <a:cubicBezTo>
                      <a:pt x="123" y="41"/>
                      <a:pt x="122" y="40"/>
                      <a:pt x="121" y="41"/>
                    </a:cubicBezTo>
                    <a:cubicBezTo>
                      <a:pt x="120" y="41"/>
                      <a:pt x="119" y="42"/>
                      <a:pt x="119" y="43"/>
                    </a:cubicBezTo>
                    <a:cubicBezTo>
                      <a:pt x="117" y="45"/>
                      <a:pt x="116" y="46"/>
                      <a:pt x="114" y="45"/>
                    </a:cubicBezTo>
                    <a:cubicBezTo>
                      <a:pt x="113" y="46"/>
                      <a:pt x="114" y="48"/>
                      <a:pt x="115" y="49"/>
                    </a:cubicBezTo>
                    <a:cubicBezTo>
                      <a:pt x="117" y="53"/>
                      <a:pt x="108" y="50"/>
                      <a:pt x="106" y="51"/>
                    </a:cubicBezTo>
                    <a:cubicBezTo>
                      <a:pt x="105" y="52"/>
                      <a:pt x="102" y="51"/>
                      <a:pt x="101" y="50"/>
                    </a:cubicBezTo>
                    <a:cubicBezTo>
                      <a:pt x="100" y="49"/>
                      <a:pt x="101" y="47"/>
                      <a:pt x="101" y="47"/>
                    </a:cubicBezTo>
                    <a:cubicBezTo>
                      <a:pt x="101" y="47"/>
                      <a:pt x="101" y="44"/>
                      <a:pt x="100" y="45"/>
                    </a:cubicBezTo>
                    <a:cubicBezTo>
                      <a:pt x="98" y="45"/>
                      <a:pt x="96" y="45"/>
                      <a:pt x="96" y="48"/>
                    </a:cubicBezTo>
                    <a:cubicBezTo>
                      <a:pt x="97" y="49"/>
                      <a:pt x="98" y="52"/>
                      <a:pt x="97" y="52"/>
                    </a:cubicBezTo>
                    <a:cubicBezTo>
                      <a:pt x="95" y="52"/>
                      <a:pt x="94" y="54"/>
                      <a:pt x="92" y="52"/>
                    </a:cubicBezTo>
                    <a:cubicBezTo>
                      <a:pt x="91" y="50"/>
                      <a:pt x="90" y="53"/>
                      <a:pt x="89" y="52"/>
                    </a:cubicBezTo>
                    <a:cubicBezTo>
                      <a:pt x="86" y="51"/>
                      <a:pt x="85" y="51"/>
                      <a:pt x="82" y="50"/>
                    </a:cubicBezTo>
                    <a:cubicBezTo>
                      <a:pt x="80" y="49"/>
                      <a:pt x="79" y="47"/>
                      <a:pt x="77" y="47"/>
                    </a:cubicBezTo>
                    <a:cubicBezTo>
                      <a:pt x="74" y="48"/>
                      <a:pt x="74" y="47"/>
                      <a:pt x="72" y="46"/>
                    </a:cubicBezTo>
                    <a:cubicBezTo>
                      <a:pt x="70" y="45"/>
                      <a:pt x="68" y="46"/>
                      <a:pt x="67" y="45"/>
                    </a:cubicBezTo>
                    <a:cubicBezTo>
                      <a:pt x="65" y="43"/>
                      <a:pt x="63" y="42"/>
                      <a:pt x="62" y="41"/>
                    </a:cubicBezTo>
                    <a:cubicBezTo>
                      <a:pt x="60" y="40"/>
                      <a:pt x="59" y="40"/>
                      <a:pt x="60" y="38"/>
                    </a:cubicBezTo>
                    <a:cubicBezTo>
                      <a:pt x="61" y="37"/>
                      <a:pt x="60" y="35"/>
                      <a:pt x="62" y="34"/>
                    </a:cubicBezTo>
                    <a:cubicBezTo>
                      <a:pt x="64" y="33"/>
                      <a:pt x="65" y="34"/>
                      <a:pt x="63" y="32"/>
                    </a:cubicBezTo>
                    <a:cubicBezTo>
                      <a:pt x="61" y="31"/>
                      <a:pt x="59" y="29"/>
                      <a:pt x="57" y="28"/>
                    </a:cubicBezTo>
                    <a:cubicBezTo>
                      <a:pt x="56" y="28"/>
                      <a:pt x="55" y="26"/>
                      <a:pt x="53" y="26"/>
                    </a:cubicBezTo>
                    <a:cubicBezTo>
                      <a:pt x="53" y="26"/>
                      <a:pt x="53" y="23"/>
                      <a:pt x="52" y="22"/>
                    </a:cubicBezTo>
                    <a:cubicBezTo>
                      <a:pt x="47" y="17"/>
                      <a:pt x="57" y="23"/>
                      <a:pt x="57" y="19"/>
                    </a:cubicBezTo>
                    <a:cubicBezTo>
                      <a:pt x="57" y="17"/>
                      <a:pt x="56" y="17"/>
                      <a:pt x="54" y="15"/>
                    </a:cubicBezTo>
                    <a:cubicBezTo>
                      <a:pt x="53" y="14"/>
                      <a:pt x="53" y="13"/>
                      <a:pt x="55" y="12"/>
                    </a:cubicBezTo>
                    <a:cubicBezTo>
                      <a:pt x="57" y="12"/>
                      <a:pt x="56" y="9"/>
                      <a:pt x="58" y="8"/>
                    </a:cubicBezTo>
                    <a:cubicBezTo>
                      <a:pt x="59" y="7"/>
                      <a:pt x="61" y="6"/>
                      <a:pt x="60" y="4"/>
                    </a:cubicBezTo>
                    <a:cubicBezTo>
                      <a:pt x="58" y="1"/>
                      <a:pt x="53" y="0"/>
                      <a:pt x="50" y="2"/>
                    </a:cubicBezTo>
                    <a:cubicBezTo>
                      <a:pt x="49" y="3"/>
                      <a:pt x="49" y="3"/>
                      <a:pt x="47" y="4"/>
                    </a:cubicBezTo>
                    <a:cubicBezTo>
                      <a:pt x="46" y="4"/>
                      <a:pt x="46" y="6"/>
                      <a:pt x="45" y="7"/>
                    </a:cubicBezTo>
                    <a:cubicBezTo>
                      <a:pt x="43" y="8"/>
                      <a:pt x="41" y="7"/>
                      <a:pt x="40" y="8"/>
                    </a:cubicBezTo>
                    <a:cubicBezTo>
                      <a:pt x="39" y="9"/>
                      <a:pt x="37" y="9"/>
                      <a:pt x="35" y="8"/>
                    </a:cubicBezTo>
                    <a:cubicBezTo>
                      <a:pt x="33" y="8"/>
                      <a:pt x="32" y="7"/>
                      <a:pt x="30" y="8"/>
                    </a:cubicBezTo>
                    <a:cubicBezTo>
                      <a:pt x="28" y="8"/>
                      <a:pt x="29" y="11"/>
                      <a:pt x="30" y="12"/>
                    </a:cubicBezTo>
                    <a:cubicBezTo>
                      <a:pt x="30" y="14"/>
                      <a:pt x="30" y="16"/>
                      <a:pt x="30" y="17"/>
                    </a:cubicBezTo>
                    <a:cubicBezTo>
                      <a:pt x="31" y="19"/>
                      <a:pt x="33" y="19"/>
                      <a:pt x="35" y="20"/>
                    </a:cubicBezTo>
                    <a:cubicBezTo>
                      <a:pt x="36" y="22"/>
                      <a:pt x="34" y="22"/>
                      <a:pt x="33" y="22"/>
                    </a:cubicBezTo>
                    <a:cubicBezTo>
                      <a:pt x="32" y="24"/>
                      <a:pt x="33" y="26"/>
                      <a:pt x="33" y="28"/>
                    </a:cubicBezTo>
                    <a:cubicBezTo>
                      <a:pt x="33" y="29"/>
                      <a:pt x="31" y="29"/>
                      <a:pt x="31" y="29"/>
                    </a:cubicBezTo>
                    <a:cubicBezTo>
                      <a:pt x="29" y="30"/>
                      <a:pt x="31" y="33"/>
                      <a:pt x="29" y="33"/>
                    </a:cubicBezTo>
                    <a:cubicBezTo>
                      <a:pt x="27" y="34"/>
                      <a:pt x="26" y="35"/>
                      <a:pt x="26" y="36"/>
                    </a:cubicBezTo>
                    <a:cubicBezTo>
                      <a:pt x="25" y="38"/>
                      <a:pt x="24" y="38"/>
                      <a:pt x="22" y="39"/>
                    </a:cubicBezTo>
                    <a:cubicBezTo>
                      <a:pt x="20" y="40"/>
                      <a:pt x="20" y="43"/>
                      <a:pt x="19" y="44"/>
                    </a:cubicBezTo>
                    <a:cubicBezTo>
                      <a:pt x="18" y="46"/>
                      <a:pt x="16" y="45"/>
                      <a:pt x="15" y="47"/>
                    </a:cubicBezTo>
                    <a:cubicBezTo>
                      <a:pt x="13" y="48"/>
                      <a:pt x="12" y="44"/>
                      <a:pt x="11" y="46"/>
                    </a:cubicBezTo>
                    <a:cubicBezTo>
                      <a:pt x="10" y="47"/>
                      <a:pt x="6" y="49"/>
                      <a:pt x="7" y="50"/>
                    </a:cubicBezTo>
                    <a:cubicBezTo>
                      <a:pt x="7" y="52"/>
                      <a:pt x="10" y="52"/>
                      <a:pt x="10" y="54"/>
                    </a:cubicBezTo>
                    <a:cubicBezTo>
                      <a:pt x="9" y="57"/>
                      <a:pt x="11" y="57"/>
                      <a:pt x="13" y="58"/>
                    </a:cubicBezTo>
                    <a:cubicBezTo>
                      <a:pt x="13" y="60"/>
                      <a:pt x="14" y="62"/>
                      <a:pt x="14" y="64"/>
                    </a:cubicBezTo>
                    <a:cubicBezTo>
                      <a:pt x="14" y="64"/>
                      <a:pt x="11" y="64"/>
                      <a:pt x="10" y="64"/>
                    </a:cubicBezTo>
                    <a:cubicBezTo>
                      <a:pt x="9" y="64"/>
                      <a:pt x="8" y="65"/>
                      <a:pt x="7" y="65"/>
                    </a:cubicBezTo>
                    <a:cubicBezTo>
                      <a:pt x="7" y="65"/>
                      <a:pt x="6" y="64"/>
                      <a:pt x="5" y="64"/>
                    </a:cubicBezTo>
                    <a:cubicBezTo>
                      <a:pt x="4" y="64"/>
                      <a:pt x="0" y="66"/>
                      <a:pt x="0" y="67"/>
                    </a:cubicBezTo>
                    <a:cubicBezTo>
                      <a:pt x="2" y="69"/>
                      <a:pt x="3" y="70"/>
                      <a:pt x="5" y="72"/>
                    </a:cubicBezTo>
                    <a:cubicBezTo>
                      <a:pt x="5" y="72"/>
                      <a:pt x="11" y="72"/>
                      <a:pt x="11" y="72"/>
                    </a:cubicBezTo>
                    <a:cubicBezTo>
                      <a:pt x="11" y="73"/>
                      <a:pt x="9" y="74"/>
                      <a:pt x="8" y="74"/>
                    </a:cubicBezTo>
                    <a:cubicBezTo>
                      <a:pt x="7" y="75"/>
                      <a:pt x="4" y="73"/>
                      <a:pt x="4" y="75"/>
                    </a:cubicBezTo>
                    <a:cubicBezTo>
                      <a:pt x="4" y="77"/>
                      <a:pt x="9" y="80"/>
                      <a:pt x="11" y="82"/>
                    </a:cubicBezTo>
                    <a:cubicBezTo>
                      <a:pt x="12" y="83"/>
                      <a:pt x="13" y="83"/>
                      <a:pt x="15" y="83"/>
                    </a:cubicBezTo>
                    <a:cubicBezTo>
                      <a:pt x="17" y="82"/>
                      <a:pt x="20" y="81"/>
                      <a:pt x="21" y="79"/>
                    </a:cubicBezTo>
                    <a:cubicBezTo>
                      <a:pt x="21" y="79"/>
                      <a:pt x="20" y="78"/>
                      <a:pt x="19" y="78"/>
                    </a:cubicBezTo>
                    <a:cubicBezTo>
                      <a:pt x="19" y="77"/>
                      <a:pt x="20" y="77"/>
                      <a:pt x="20" y="77"/>
                    </a:cubicBezTo>
                    <a:cubicBezTo>
                      <a:pt x="21" y="76"/>
                      <a:pt x="20" y="75"/>
                      <a:pt x="21" y="75"/>
                    </a:cubicBezTo>
                    <a:cubicBezTo>
                      <a:pt x="21" y="75"/>
                      <a:pt x="23" y="75"/>
                      <a:pt x="23" y="75"/>
                    </a:cubicBezTo>
                    <a:cubicBezTo>
                      <a:pt x="23" y="76"/>
                      <a:pt x="21" y="76"/>
                      <a:pt x="22" y="77"/>
                    </a:cubicBezTo>
                    <a:cubicBezTo>
                      <a:pt x="22" y="77"/>
                      <a:pt x="23" y="77"/>
                      <a:pt x="23" y="77"/>
                    </a:cubicBezTo>
                    <a:cubicBezTo>
                      <a:pt x="23" y="78"/>
                      <a:pt x="22" y="78"/>
                      <a:pt x="22" y="78"/>
                    </a:cubicBezTo>
                    <a:cubicBezTo>
                      <a:pt x="21" y="78"/>
                      <a:pt x="23" y="78"/>
                      <a:pt x="23" y="78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1" y="80"/>
                      <a:pt x="23" y="81"/>
                      <a:pt x="24" y="82"/>
                    </a:cubicBezTo>
                    <a:cubicBezTo>
                      <a:pt x="25" y="83"/>
                      <a:pt x="23" y="85"/>
                      <a:pt x="22" y="87"/>
                    </a:cubicBezTo>
                    <a:cubicBezTo>
                      <a:pt x="22" y="88"/>
                      <a:pt x="23" y="89"/>
                      <a:pt x="24" y="90"/>
                    </a:cubicBezTo>
                    <a:cubicBezTo>
                      <a:pt x="24" y="92"/>
                      <a:pt x="24" y="93"/>
                      <a:pt x="24" y="95"/>
                    </a:cubicBezTo>
                    <a:cubicBezTo>
                      <a:pt x="24" y="97"/>
                      <a:pt x="23" y="100"/>
                      <a:pt x="23" y="101"/>
                    </a:cubicBezTo>
                    <a:cubicBezTo>
                      <a:pt x="23" y="101"/>
                      <a:pt x="24" y="99"/>
                      <a:pt x="24" y="99"/>
                    </a:cubicBezTo>
                    <a:cubicBezTo>
                      <a:pt x="25" y="100"/>
                      <a:pt x="26" y="106"/>
                      <a:pt x="26" y="107"/>
                    </a:cubicBezTo>
                    <a:cubicBezTo>
                      <a:pt x="27" y="109"/>
                      <a:pt x="29" y="112"/>
                      <a:pt x="30" y="115"/>
                    </a:cubicBezTo>
                    <a:cubicBezTo>
                      <a:pt x="31" y="118"/>
                      <a:pt x="31" y="121"/>
                      <a:pt x="32" y="124"/>
                    </a:cubicBezTo>
                    <a:cubicBezTo>
                      <a:pt x="34" y="128"/>
                      <a:pt x="37" y="131"/>
                      <a:pt x="39" y="134"/>
                    </a:cubicBezTo>
                    <a:cubicBezTo>
                      <a:pt x="40" y="137"/>
                      <a:pt x="40" y="140"/>
                      <a:pt x="41" y="143"/>
                    </a:cubicBezTo>
                    <a:cubicBezTo>
                      <a:pt x="43" y="146"/>
                      <a:pt x="45" y="149"/>
                      <a:pt x="48" y="146"/>
                    </a:cubicBezTo>
                    <a:cubicBezTo>
                      <a:pt x="50" y="145"/>
                      <a:pt x="50" y="144"/>
                      <a:pt x="50" y="143"/>
                    </a:cubicBezTo>
                    <a:cubicBezTo>
                      <a:pt x="50" y="141"/>
                      <a:pt x="52" y="140"/>
                      <a:pt x="53" y="139"/>
                    </a:cubicBezTo>
                    <a:cubicBezTo>
                      <a:pt x="54" y="138"/>
                      <a:pt x="56" y="138"/>
                      <a:pt x="57" y="137"/>
                    </a:cubicBezTo>
                    <a:cubicBezTo>
                      <a:pt x="58" y="136"/>
                      <a:pt x="57" y="133"/>
                      <a:pt x="57" y="132"/>
                    </a:cubicBezTo>
                    <a:cubicBezTo>
                      <a:pt x="56" y="128"/>
                      <a:pt x="61" y="125"/>
                      <a:pt x="60" y="122"/>
                    </a:cubicBezTo>
                    <a:cubicBezTo>
                      <a:pt x="59" y="119"/>
                      <a:pt x="58" y="116"/>
                      <a:pt x="58" y="113"/>
                    </a:cubicBezTo>
                    <a:cubicBezTo>
                      <a:pt x="58" y="109"/>
                      <a:pt x="62" y="108"/>
                      <a:pt x="65" y="107"/>
                    </a:cubicBezTo>
                    <a:cubicBezTo>
                      <a:pt x="66" y="106"/>
                      <a:pt x="69" y="106"/>
                      <a:pt x="69" y="105"/>
                    </a:cubicBezTo>
                    <a:cubicBezTo>
                      <a:pt x="70" y="103"/>
                      <a:pt x="71" y="102"/>
                      <a:pt x="72" y="101"/>
                    </a:cubicBezTo>
                    <a:cubicBezTo>
                      <a:pt x="75" y="98"/>
                      <a:pt x="78" y="95"/>
                      <a:pt x="81" y="93"/>
                    </a:cubicBezTo>
                    <a:cubicBezTo>
                      <a:pt x="82" y="92"/>
                      <a:pt x="83" y="90"/>
                      <a:pt x="84" y="89"/>
                    </a:cubicBezTo>
                    <a:cubicBezTo>
                      <a:pt x="85" y="88"/>
                      <a:pt x="87" y="88"/>
                      <a:pt x="88" y="87"/>
                    </a:cubicBezTo>
                    <a:cubicBezTo>
                      <a:pt x="89" y="86"/>
                      <a:pt x="90" y="85"/>
                      <a:pt x="91" y="84"/>
                    </a:cubicBezTo>
                    <a:cubicBezTo>
                      <a:pt x="92" y="83"/>
                      <a:pt x="90" y="82"/>
                      <a:pt x="90" y="81"/>
                    </a:cubicBezTo>
                    <a:cubicBezTo>
                      <a:pt x="91" y="79"/>
                      <a:pt x="94" y="79"/>
                      <a:pt x="95" y="78"/>
                    </a:cubicBezTo>
                    <a:cubicBezTo>
                      <a:pt x="96" y="78"/>
                      <a:pt x="98" y="75"/>
                      <a:pt x="98" y="74"/>
                    </a:cubicBezTo>
                    <a:cubicBezTo>
                      <a:pt x="98" y="76"/>
                      <a:pt x="96" y="76"/>
                      <a:pt x="97" y="78"/>
                    </a:cubicBezTo>
                    <a:cubicBezTo>
                      <a:pt x="99" y="79"/>
                      <a:pt x="100" y="76"/>
                      <a:pt x="100" y="76"/>
                    </a:cubicBezTo>
                    <a:cubicBezTo>
                      <a:pt x="101" y="77"/>
                      <a:pt x="100" y="78"/>
                      <a:pt x="101" y="78"/>
                    </a:cubicBezTo>
                    <a:cubicBezTo>
                      <a:pt x="102" y="75"/>
                      <a:pt x="101" y="72"/>
                      <a:pt x="99" y="69"/>
                    </a:cubicBezTo>
                    <a:cubicBezTo>
                      <a:pt x="98" y="67"/>
                      <a:pt x="96" y="65"/>
                      <a:pt x="97" y="62"/>
                    </a:cubicBezTo>
                    <a:cubicBezTo>
                      <a:pt x="98" y="59"/>
                      <a:pt x="103" y="61"/>
                      <a:pt x="100" y="58"/>
                    </a:cubicBezTo>
                    <a:cubicBezTo>
                      <a:pt x="99" y="57"/>
                      <a:pt x="97" y="56"/>
                      <a:pt x="98" y="54"/>
                    </a:cubicBezTo>
                    <a:cubicBezTo>
                      <a:pt x="99" y="53"/>
                      <a:pt x="100" y="54"/>
                      <a:pt x="102" y="55"/>
                    </a:cubicBezTo>
                    <a:cubicBezTo>
                      <a:pt x="103" y="56"/>
                      <a:pt x="104" y="55"/>
                      <a:pt x="104" y="57"/>
                    </a:cubicBezTo>
                    <a:cubicBezTo>
                      <a:pt x="104" y="58"/>
                      <a:pt x="104" y="59"/>
                      <a:pt x="106" y="60"/>
                    </a:cubicBezTo>
                    <a:cubicBezTo>
                      <a:pt x="107" y="60"/>
                      <a:pt x="109" y="60"/>
                      <a:pt x="110" y="60"/>
                    </a:cubicBezTo>
                    <a:cubicBezTo>
                      <a:pt x="111" y="60"/>
                      <a:pt x="113" y="61"/>
                      <a:pt x="114" y="60"/>
                    </a:cubicBezTo>
                    <a:cubicBezTo>
                      <a:pt x="119" y="59"/>
                      <a:pt x="115" y="65"/>
                      <a:pt x="113" y="66"/>
                    </a:cubicBezTo>
                    <a:cubicBezTo>
                      <a:pt x="110" y="66"/>
                      <a:pt x="112" y="70"/>
                      <a:pt x="112" y="71"/>
                    </a:cubicBezTo>
                    <a:cubicBezTo>
                      <a:pt x="113" y="71"/>
                      <a:pt x="115" y="67"/>
                      <a:pt x="115" y="68"/>
                    </a:cubicBezTo>
                    <a:cubicBezTo>
                      <a:pt x="115" y="71"/>
                      <a:pt x="117" y="74"/>
                      <a:pt x="117" y="7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9" name="Freeform 702">
                <a:extLst>
                  <a:ext uri="{FF2B5EF4-FFF2-40B4-BE49-F238E27FC236}">
                    <a16:creationId xmlns:a16="http://schemas.microsoft.com/office/drawing/2014/main" id="{3878FCF0-C793-A948-B28A-AE59FE469F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26295" y="7669658"/>
                <a:ext cx="382164" cy="917438"/>
              </a:xfrm>
              <a:custGeom>
                <a:avLst/>
                <a:gdLst>
                  <a:gd name="T0" fmla="*/ 37 w 41"/>
                  <a:gd name="T1" fmla="*/ 37 h 98"/>
                  <a:gd name="T2" fmla="*/ 34 w 41"/>
                  <a:gd name="T3" fmla="*/ 35 h 98"/>
                  <a:gd name="T4" fmla="*/ 31 w 41"/>
                  <a:gd name="T5" fmla="*/ 29 h 98"/>
                  <a:gd name="T6" fmla="*/ 32 w 41"/>
                  <a:gd name="T7" fmla="*/ 25 h 98"/>
                  <a:gd name="T8" fmla="*/ 25 w 41"/>
                  <a:gd name="T9" fmla="*/ 22 h 98"/>
                  <a:gd name="T10" fmla="*/ 30 w 41"/>
                  <a:gd name="T11" fmla="*/ 10 h 98"/>
                  <a:gd name="T12" fmla="*/ 28 w 41"/>
                  <a:gd name="T13" fmla="*/ 6 h 98"/>
                  <a:gd name="T14" fmla="*/ 23 w 41"/>
                  <a:gd name="T15" fmla="*/ 2 h 98"/>
                  <a:gd name="T16" fmla="*/ 22 w 41"/>
                  <a:gd name="T17" fmla="*/ 9 h 98"/>
                  <a:gd name="T18" fmla="*/ 18 w 41"/>
                  <a:gd name="T19" fmla="*/ 9 h 98"/>
                  <a:gd name="T20" fmla="*/ 13 w 41"/>
                  <a:gd name="T21" fmla="*/ 15 h 98"/>
                  <a:gd name="T22" fmla="*/ 11 w 41"/>
                  <a:gd name="T23" fmla="*/ 21 h 98"/>
                  <a:gd name="T24" fmla="*/ 6 w 41"/>
                  <a:gd name="T25" fmla="*/ 25 h 98"/>
                  <a:gd name="T26" fmla="*/ 2 w 41"/>
                  <a:gd name="T27" fmla="*/ 35 h 98"/>
                  <a:gd name="T28" fmla="*/ 0 w 41"/>
                  <a:gd name="T29" fmla="*/ 40 h 98"/>
                  <a:gd name="T30" fmla="*/ 4 w 41"/>
                  <a:gd name="T31" fmla="*/ 44 h 98"/>
                  <a:gd name="T32" fmla="*/ 7 w 41"/>
                  <a:gd name="T33" fmla="*/ 52 h 98"/>
                  <a:gd name="T34" fmla="*/ 11 w 41"/>
                  <a:gd name="T35" fmla="*/ 58 h 98"/>
                  <a:gd name="T36" fmla="*/ 11 w 41"/>
                  <a:gd name="T37" fmla="*/ 64 h 98"/>
                  <a:gd name="T38" fmla="*/ 12 w 41"/>
                  <a:gd name="T39" fmla="*/ 66 h 98"/>
                  <a:gd name="T40" fmla="*/ 14 w 41"/>
                  <a:gd name="T41" fmla="*/ 66 h 98"/>
                  <a:gd name="T42" fmla="*/ 17 w 41"/>
                  <a:gd name="T43" fmla="*/ 65 h 98"/>
                  <a:gd name="T44" fmla="*/ 22 w 41"/>
                  <a:gd name="T45" fmla="*/ 64 h 98"/>
                  <a:gd name="T46" fmla="*/ 25 w 41"/>
                  <a:gd name="T47" fmla="*/ 72 h 98"/>
                  <a:gd name="T48" fmla="*/ 29 w 41"/>
                  <a:gd name="T49" fmla="*/ 80 h 98"/>
                  <a:gd name="T50" fmla="*/ 30 w 41"/>
                  <a:gd name="T51" fmla="*/ 85 h 98"/>
                  <a:gd name="T52" fmla="*/ 29 w 41"/>
                  <a:gd name="T53" fmla="*/ 88 h 98"/>
                  <a:gd name="T54" fmla="*/ 29 w 41"/>
                  <a:gd name="T55" fmla="*/ 98 h 98"/>
                  <a:gd name="T56" fmla="*/ 34 w 41"/>
                  <a:gd name="T57" fmla="*/ 85 h 98"/>
                  <a:gd name="T58" fmla="*/ 28 w 41"/>
                  <a:gd name="T59" fmla="*/ 71 h 98"/>
                  <a:gd name="T60" fmla="*/ 30 w 41"/>
                  <a:gd name="T61" fmla="*/ 65 h 98"/>
                  <a:gd name="T62" fmla="*/ 26 w 41"/>
                  <a:gd name="T63" fmla="*/ 49 h 98"/>
                  <a:gd name="T64" fmla="*/ 34 w 41"/>
                  <a:gd name="T65" fmla="*/ 44 h 98"/>
                  <a:gd name="T66" fmla="*/ 41 w 41"/>
                  <a:gd name="T67" fmla="*/ 3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" h="98">
                    <a:moveTo>
                      <a:pt x="39" y="38"/>
                    </a:moveTo>
                    <a:cubicBezTo>
                      <a:pt x="38" y="38"/>
                      <a:pt x="37" y="39"/>
                      <a:pt x="37" y="37"/>
                    </a:cubicBezTo>
                    <a:cubicBezTo>
                      <a:pt x="37" y="37"/>
                      <a:pt x="37" y="36"/>
                      <a:pt x="37" y="36"/>
                    </a:cubicBezTo>
                    <a:cubicBezTo>
                      <a:pt x="37" y="35"/>
                      <a:pt x="34" y="35"/>
                      <a:pt x="34" y="35"/>
                    </a:cubicBezTo>
                    <a:cubicBezTo>
                      <a:pt x="33" y="34"/>
                      <a:pt x="34" y="32"/>
                      <a:pt x="34" y="31"/>
                    </a:cubicBezTo>
                    <a:cubicBezTo>
                      <a:pt x="35" y="29"/>
                      <a:pt x="32" y="30"/>
                      <a:pt x="31" y="29"/>
                    </a:cubicBezTo>
                    <a:cubicBezTo>
                      <a:pt x="31" y="28"/>
                      <a:pt x="30" y="28"/>
                      <a:pt x="30" y="27"/>
                    </a:cubicBezTo>
                    <a:cubicBezTo>
                      <a:pt x="30" y="26"/>
                      <a:pt x="32" y="25"/>
                      <a:pt x="32" y="25"/>
                    </a:cubicBezTo>
                    <a:cubicBezTo>
                      <a:pt x="31" y="23"/>
                      <a:pt x="25" y="26"/>
                      <a:pt x="24" y="25"/>
                    </a:cubicBezTo>
                    <a:cubicBezTo>
                      <a:pt x="24" y="25"/>
                      <a:pt x="25" y="23"/>
                      <a:pt x="25" y="22"/>
                    </a:cubicBezTo>
                    <a:cubicBezTo>
                      <a:pt x="24" y="21"/>
                      <a:pt x="27" y="19"/>
                      <a:pt x="27" y="18"/>
                    </a:cubicBezTo>
                    <a:cubicBezTo>
                      <a:pt x="29" y="15"/>
                      <a:pt x="31" y="13"/>
                      <a:pt x="30" y="10"/>
                    </a:cubicBezTo>
                    <a:cubicBezTo>
                      <a:pt x="30" y="9"/>
                      <a:pt x="31" y="8"/>
                      <a:pt x="31" y="7"/>
                    </a:cubicBezTo>
                    <a:cubicBezTo>
                      <a:pt x="31" y="5"/>
                      <a:pt x="29" y="7"/>
                      <a:pt x="28" y="6"/>
                    </a:cubicBezTo>
                    <a:cubicBezTo>
                      <a:pt x="28" y="4"/>
                      <a:pt x="27" y="3"/>
                      <a:pt x="27" y="2"/>
                    </a:cubicBezTo>
                    <a:cubicBezTo>
                      <a:pt x="25" y="0"/>
                      <a:pt x="25" y="3"/>
                      <a:pt x="23" y="2"/>
                    </a:cubicBezTo>
                    <a:cubicBezTo>
                      <a:pt x="24" y="4"/>
                      <a:pt x="22" y="4"/>
                      <a:pt x="22" y="5"/>
                    </a:cubicBezTo>
                    <a:cubicBezTo>
                      <a:pt x="22" y="5"/>
                      <a:pt x="22" y="9"/>
                      <a:pt x="22" y="9"/>
                    </a:cubicBezTo>
                    <a:cubicBezTo>
                      <a:pt x="21" y="9"/>
                      <a:pt x="21" y="7"/>
                      <a:pt x="21" y="7"/>
                    </a:cubicBezTo>
                    <a:cubicBezTo>
                      <a:pt x="19" y="7"/>
                      <a:pt x="18" y="8"/>
                      <a:pt x="18" y="9"/>
                    </a:cubicBezTo>
                    <a:cubicBezTo>
                      <a:pt x="17" y="10"/>
                      <a:pt x="15" y="10"/>
                      <a:pt x="14" y="11"/>
                    </a:cubicBezTo>
                    <a:cubicBezTo>
                      <a:pt x="13" y="12"/>
                      <a:pt x="14" y="14"/>
                      <a:pt x="13" y="15"/>
                    </a:cubicBezTo>
                    <a:cubicBezTo>
                      <a:pt x="13" y="16"/>
                      <a:pt x="12" y="17"/>
                      <a:pt x="11" y="18"/>
                    </a:cubicBezTo>
                    <a:cubicBezTo>
                      <a:pt x="11" y="19"/>
                      <a:pt x="11" y="20"/>
                      <a:pt x="11" y="21"/>
                    </a:cubicBezTo>
                    <a:cubicBezTo>
                      <a:pt x="11" y="23"/>
                      <a:pt x="10" y="25"/>
                      <a:pt x="9" y="25"/>
                    </a:cubicBezTo>
                    <a:cubicBezTo>
                      <a:pt x="8" y="25"/>
                      <a:pt x="7" y="25"/>
                      <a:pt x="6" y="25"/>
                    </a:cubicBezTo>
                    <a:cubicBezTo>
                      <a:pt x="5" y="27"/>
                      <a:pt x="6" y="35"/>
                      <a:pt x="4" y="35"/>
                    </a:cubicBezTo>
                    <a:cubicBezTo>
                      <a:pt x="4" y="35"/>
                      <a:pt x="2" y="35"/>
                      <a:pt x="2" y="35"/>
                    </a:cubicBezTo>
                    <a:cubicBezTo>
                      <a:pt x="2" y="36"/>
                      <a:pt x="2" y="37"/>
                      <a:pt x="2" y="37"/>
                    </a:cubicBezTo>
                    <a:cubicBezTo>
                      <a:pt x="2" y="38"/>
                      <a:pt x="1" y="39"/>
                      <a:pt x="0" y="40"/>
                    </a:cubicBezTo>
                    <a:cubicBezTo>
                      <a:pt x="0" y="41"/>
                      <a:pt x="4" y="46"/>
                      <a:pt x="5" y="47"/>
                    </a:cubicBezTo>
                    <a:cubicBezTo>
                      <a:pt x="5" y="47"/>
                      <a:pt x="4" y="44"/>
                      <a:pt x="4" y="44"/>
                    </a:cubicBezTo>
                    <a:cubicBezTo>
                      <a:pt x="4" y="44"/>
                      <a:pt x="7" y="48"/>
                      <a:pt x="7" y="48"/>
                    </a:cubicBezTo>
                    <a:cubicBezTo>
                      <a:pt x="8" y="50"/>
                      <a:pt x="6" y="50"/>
                      <a:pt x="7" y="52"/>
                    </a:cubicBezTo>
                    <a:cubicBezTo>
                      <a:pt x="6" y="51"/>
                      <a:pt x="8" y="51"/>
                      <a:pt x="9" y="52"/>
                    </a:cubicBezTo>
                    <a:cubicBezTo>
                      <a:pt x="10" y="54"/>
                      <a:pt x="11" y="56"/>
                      <a:pt x="11" y="58"/>
                    </a:cubicBezTo>
                    <a:cubicBezTo>
                      <a:pt x="11" y="58"/>
                      <a:pt x="10" y="67"/>
                      <a:pt x="10" y="67"/>
                    </a:cubicBezTo>
                    <a:cubicBezTo>
                      <a:pt x="11" y="67"/>
                      <a:pt x="11" y="64"/>
                      <a:pt x="11" y="64"/>
                    </a:cubicBezTo>
                    <a:cubicBezTo>
                      <a:pt x="11" y="64"/>
                      <a:pt x="11" y="67"/>
                      <a:pt x="11" y="67"/>
                    </a:cubicBezTo>
                    <a:cubicBezTo>
                      <a:pt x="11" y="67"/>
                      <a:pt x="12" y="66"/>
                      <a:pt x="12" y="66"/>
                    </a:cubicBezTo>
                    <a:cubicBezTo>
                      <a:pt x="12" y="66"/>
                      <a:pt x="12" y="68"/>
                      <a:pt x="12" y="68"/>
                    </a:cubicBezTo>
                    <a:cubicBezTo>
                      <a:pt x="13" y="68"/>
                      <a:pt x="13" y="66"/>
                      <a:pt x="14" y="66"/>
                    </a:cubicBezTo>
                    <a:cubicBezTo>
                      <a:pt x="14" y="66"/>
                      <a:pt x="14" y="67"/>
                      <a:pt x="14" y="67"/>
                    </a:cubicBezTo>
                    <a:cubicBezTo>
                      <a:pt x="14" y="67"/>
                      <a:pt x="17" y="66"/>
                      <a:pt x="17" y="65"/>
                    </a:cubicBezTo>
                    <a:cubicBezTo>
                      <a:pt x="18" y="65"/>
                      <a:pt x="23" y="62"/>
                      <a:pt x="21" y="61"/>
                    </a:cubicBezTo>
                    <a:cubicBezTo>
                      <a:pt x="22" y="61"/>
                      <a:pt x="21" y="63"/>
                      <a:pt x="22" y="64"/>
                    </a:cubicBezTo>
                    <a:cubicBezTo>
                      <a:pt x="23" y="64"/>
                      <a:pt x="24" y="64"/>
                      <a:pt x="24" y="65"/>
                    </a:cubicBezTo>
                    <a:cubicBezTo>
                      <a:pt x="25" y="67"/>
                      <a:pt x="25" y="70"/>
                      <a:pt x="25" y="72"/>
                    </a:cubicBezTo>
                    <a:cubicBezTo>
                      <a:pt x="26" y="75"/>
                      <a:pt x="26" y="77"/>
                      <a:pt x="28" y="79"/>
                    </a:cubicBezTo>
                    <a:cubicBezTo>
                      <a:pt x="28" y="79"/>
                      <a:pt x="29" y="80"/>
                      <a:pt x="29" y="80"/>
                    </a:cubicBezTo>
                    <a:cubicBezTo>
                      <a:pt x="29" y="82"/>
                      <a:pt x="30" y="82"/>
                      <a:pt x="30" y="82"/>
                    </a:cubicBezTo>
                    <a:cubicBezTo>
                      <a:pt x="31" y="83"/>
                      <a:pt x="29" y="85"/>
                      <a:pt x="30" y="85"/>
                    </a:cubicBezTo>
                    <a:cubicBezTo>
                      <a:pt x="30" y="85"/>
                      <a:pt x="30" y="85"/>
                      <a:pt x="31" y="85"/>
                    </a:cubicBezTo>
                    <a:cubicBezTo>
                      <a:pt x="31" y="86"/>
                      <a:pt x="29" y="87"/>
                      <a:pt x="29" y="88"/>
                    </a:cubicBezTo>
                    <a:cubicBezTo>
                      <a:pt x="29" y="90"/>
                      <a:pt x="30" y="88"/>
                      <a:pt x="31" y="89"/>
                    </a:cubicBezTo>
                    <a:cubicBezTo>
                      <a:pt x="31" y="89"/>
                      <a:pt x="29" y="97"/>
                      <a:pt x="29" y="98"/>
                    </a:cubicBezTo>
                    <a:cubicBezTo>
                      <a:pt x="31" y="96"/>
                      <a:pt x="32" y="92"/>
                      <a:pt x="33" y="90"/>
                    </a:cubicBezTo>
                    <a:cubicBezTo>
                      <a:pt x="34" y="88"/>
                      <a:pt x="35" y="87"/>
                      <a:pt x="34" y="85"/>
                    </a:cubicBezTo>
                    <a:cubicBezTo>
                      <a:pt x="33" y="83"/>
                      <a:pt x="33" y="82"/>
                      <a:pt x="33" y="80"/>
                    </a:cubicBezTo>
                    <a:cubicBezTo>
                      <a:pt x="32" y="78"/>
                      <a:pt x="27" y="74"/>
                      <a:pt x="28" y="71"/>
                    </a:cubicBezTo>
                    <a:cubicBezTo>
                      <a:pt x="28" y="71"/>
                      <a:pt x="30" y="70"/>
                      <a:pt x="30" y="69"/>
                    </a:cubicBezTo>
                    <a:cubicBezTo>
                      <a:pt x="29" y="67"/>
                      <a:pt x="30" y="67"/>
                      <a:pt x="30" y="65"/>
                    </a:cubicBezTo>
                    <a:cubicBezTo>
                      <a:pt x="31" y="62"/>
                      <a:pt x="27" y="60"/>
                      <a:pt x="26" y="58"/>
                    </a:cubicBezTo>
                    <a:cubicBezTo>
                      <a:pt x="23" y="56"/>
                      <a:pt x="25" y="52"/>
                      <a:pt x="26" y="49"/>
                    </a:cubicBezTo>
                    <a:cubicBezTo>
                      <a:pt x="26" y="47"/>
                      <a:pt x="27" y="47"/>
                      <a:pt x="29" y="47"/>
                    </a:cubicBezTo>
                    <a:cubicBezTo>
                      <a:pt x="31" y="47"/>
                      <a:pt x="33" y="45"/>
                      <a:pt x="34" y="44"/>
                    </a:cubicBezTo>
                    <a:cubicBezTo>
                      <a:pt x="36" y="43"/>
                      <a:pt x="37" y="44"/>
                      <a:pt x="39" y="42"/>
                    </a:cubicBezTo>
                    <a:cubicBezTo>
                      <a:pt x="40" y="40"/>
                      <a:pt x="41" y="39"/>
                      <a:pt x="41" y="38"/>
                    </a:cubicBezTo>
                    <a:cubicBezTo>
                      <a:pt x="41" y="38"/>
                      <a:pt x="40" y="38"/>
                      <a:pt x="39" y="3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0" name="Freeform 703">
                <a:extLst>
                  <a:ext uri="{FF2B5EF4-FFF2-40B4-BE49-F238E27FC236}">
                    <a16:creationId xmlns:a16="http://schemas.microsoft.com/office/drawing/2014/main" id="{A278947D-1CC9-8D48-9866-EAA60B717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7950" y="7781150"/>
                <a:ext cx="213379" cy="261215"/>
              </a:xfrm>
              <a:custGeom>
                <a:avLst/>
                <a:gdLst>
                  <a:gd name="T0" fmla="*/ 21 w 23"/>
                  <a:gd name="T1" fmla="*/ 26 h 28"/>
                  <a:gd name="T2" fmla="*/ 20 w 23"/>
                  <a:gd name="T3" fmla="*/ 17 h 28"/>
                  <a:gd name="T4" fmla="*/ 18 w 23"/>
                  <a:gd name="T5" fmla="*/ 16 h 28"/>
                  <a:gd name="T6" fmla="*/ 16 w 23"/>
                  <a:gd name="T7" fmla="*/ 18 h 28"/>
                  <a:gd name="T8" fmla="*/ 17 w 23"/>
                  <a:gd name="T9" fmla="*/ 13 h 28"/>
                  <a:gd name="T10" fmla="*/ 18 w 23"/>
                  <a:gd name="T11" fmla="*/ 7 h 28"/>
                  <a:gd name="T12" fmla="*/ 14 w 23"/>
                  <a:gd name="T13" fmla="*/ 7 h 28"/>
                  <a:gd name="T14" fmla="*/ 10 w 23"/>
                  <a:gd name="T15" fmla="*/ 7 h 28"/>
                  <a:gd name="T16" fmla="*/ 8 w 23"/>
                  <a:gd name="T17" fmla="*/ 4 h 28"/>
                  <a:gd name="T18" fmla="*/ 6 w 23"/>
                  <a:gd name="T19" fmla="*/ 2 h 28"/>
                  <a:gd name="T20" fmla="*/ 2 w 23"/>
                  <a:gd name="T21" fmla="*/ 1 h 28"/>
                  <a:gd name="T22" fmla="*/ 4 w 23"/>
                  <a:gd name="T23" fmla="*/ 5 h 28"/>
                  <a:gd name="T24" fmla="*/ 1 w 23"/>
                  <a:gd name="T25" fmla="*/ 9 h 28"/>
                  <a:gd name="T26" fmla="*/ 3 w 23"/>
                  <a:gd name="T27" fmla="*/ 16 h 28"/>
                  <a:gd name="T28" fmla="*/ 5 w 23"/>
                  <a:gd name="T29" fmla="*/ 25 h 28"/>
                  <a:gd name="T30" fmla="*/ 6 w 23"/>
                  <a:gd name="T31" fmla="*/ 22 h 28"/>
                  <a:gd name="T32" fmla="*/ 7 w 23"/>
                  <a:gd name="T33" fmla="*/ 24 h 28"/>
                  <a:gd name="T34" fmla="*/ 7 w 23"/>
                  <a:gd name="T35" fmla="*/ 23 h 28"/>
                  <a:gd name="T36" fmla="*/ 8 w 23"/>
                  <a:gd name="T37" fmla="*/ 21 h 28"/>
                  <a:gd name="T38" fmla="*/ 13 w 23"/>
                  <a:gd name="T39" fmla="*/ 22 h 28"/>
                  <a:gd name="T40" fmla="*/ 11 w 23"/>
                  <a:gd name="T41" fmla="*/ 16 h 28"/>
                  <a:gd name="T42" fmla="*/ 13 w 23"/>
                  <a:gd name="T43" fmla="*/ 19 h 28"/>
                  <a:gd name="T44" fmla="*/ 17 w 23"/>
                  <a:gd name="T45" fmla="*/ 20 h 28"/>
                  <a:gd name="T46" fmla="*/ 18 w 23"/>
                  <a:gd name="T47" fmla="*/ 22 h 28"/>
                  <a:gd name="T48" fmla="*/ 19 w 23"/>
                  <a:gd name="T49" fmla="*/ 28 h 28"/>
                  <a:gd name="T50" fmla="*/ 21 w 23"/>
                  <a:gd name="T51" fmla="*/ 26 h 28"/>
                  <a:gd name="T52" fmla="*/ 21 w 23"/>
                  <a:gd name="T53" fmla="*/ 2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3" h="28">
                    <a:moveTo>
                      <a:pt x="21" y="26"/>
                    </a:moveTo>
                    <a:cubicBezTo>
                      <a:pt x="22" y="24"/>
                      <a:pt x="20" y="19"/>
                      <a:pt x="20" y="17"/>
                    </a:cubicBezTo>
                    <a:cubicBezTo>
                      <a:pt x="20" y="17"/>
                      <a:pt x="19" y="13"/>
                      <a:pt x="18" y="16"/>
                    </a:cubicBezTo>
                    <a:cubicBezTo>
                      <a:pt x="18" y="16"/>
                      <a:pt x="17" y="17"/>
                      <a:pt x="16" y="18"/>
                    </a:cubicBezTo>
                    <a:cubicBezTo>
                      <a:pt x="16" y="17"/>
                      <a:pt x="14" y="13"/>
                      <a:pt x="17" y="13"/>
                    </a:cubicBezTo>
                    <a:cubicBezTo>
                      <a:pt x="19" y="12"/>
                      <a:pt x="23" y="6"/>
                      <a:pt x="18" y="7"/>
                    </a:cubicBezTo>
                    <a:cubicBezTo>
                      <a:pt x="17" y="8"/>
                      <a:pt x="15" y="7"/>
                      <a:pt x="14" y="7"/>
                    </a:cubicBezTo>
                    <a:cubicBezTo>
                      <a:pt x="13" y="7"/>
                      <a:pt x="11" y="7"/>
                      <a:pt x="10" y="7"/>
                    </a:cubicBezTo>
                    <a:cubicBezTo>
                      <a:pt x="8" y="6"/>
                      <a:pt x="8" y="5"/>
                      <a:pt x="8" y="4"/>
                    </a:cubicBezTo>
                    <a:cubicBezTo>
                      <a:pt x="8" y="2"/>
                      <a:pt x="7" y="3"/>
                      <a:pt x="6" y="2"/>
                    </a:cubicBezTo>
                    <a:cubicBezTo>
                      <a:pt x="4" y="1"/>
                      <a:pt x="3" y="0"/>
                      <a:pt x="2" y="1"/>
                    </a:cubicBezTo>
                    <a:cubicBezTo>
                      <a:pt x="1" y="3"/>
                      <a:pt x="3" y="4"/>
                      <a:pt x="4" y="5"/>
                    </a:cubicBezTo>
                    <a:cubicBezTo>
                      <a:pt x="7" y="8"/>
                      <a:pt x="2" y="6"/>
                      <a:pt x="1" y="9"/>
                    </a:cubicBezTo>
                    <a:cubicBezTo>
                      <a:pt x="0" y="12"/>
                      <a:pt x="2" y="14"/>
                      <a:pt x="3" y="16"/>
                    </a:cubicBezTo>
                    <a:cubicBezTo>
                      <a:pt x="5" y="19"/>
                      <a:pt x="6" y="22"/>
                      <a:pt x="5" y="25"/>
                    </a:cubicBezTo>
                    <a:cubicBezTo>
                      <a:pt x="6" y="26"/>
                      <a:pt x="6" y="23"/>
                      <a:pt x="6" y="22"/>
                    </a:cubicBezTo>
                    <a:cubicBezTo>
                      <a:pt x="6" y="23"/>
                      <a:pt x="6" y="24"/>
                      <a:pt x="7" y="24"/>
                    </a:cubicBezTo>
                    <a:cubicBezTo>
                      <a:pt x="7" y="24"/>
                      <a:pt x="7" y="23"/>
                      <a:pt x="7" y="23"/>
                    </a:cubicBezTo>
                    <a:cubicBezTo>
                      <a:pt x="8" y="26"/>
                      <a:pt x="8" y="23"/>
                      <a:pt x="8" y="21"/>
                    </a:cubicBezTo>
                    <a:cubicBezTo>
                      <a:pt x="8" y="22"/>
                      <a:pt x="12" y="25"/>
                      <a:pt x="13" y="22"/>
                    </a:cubicBezTo>
                    <a:cubicBezTo>
                      <a:pt x="13" y="21"/>
                      <a:pt x="12" y="16"/>
                      <a:pt x="11" y="16"/>
                    </a:cubicBezTo>
                    <a:cubicBezTo>
                      <a:pt x="12" y="16"/>
                      <a:pt x="13" y="18"/>
                      <a:pt x="13" y="19"/>
                    </a:cubicBezTo>
                    <a:cubicBezTo>
                      <a:pt x="14" y="20"/>
                      <a:pt x="17" y="18"/>
                      <a:pt x="17" y="20"/>
                    </a:cubicBezTo>
                    <a:cubicBezTo>
                      <a:pt x="17" y="21"/>
                      <a:pt x="18" y="20"/>
                      <a:pt x="18" y="22"/>
                    </a:cubicBezTo>
                    <a:cubicBezTo>
                      <a:pt x="18" y="24"/>
                      <a:pt x="18" y="26"/>
                      <a:pt x="19" y="28"/>
                    </a:cubicBezTo>
                    <a:cubicBezTo>
                      <a:pt x="20" y="27"/>
                      <a:pt x="20" y="27"/>
                      <a:pt x="21" y="26"/>
                    </a:cubicBezTo>
                    <a:cubicBezTo>
                      <a:pt x="22" y="25"/>
                      <a:pt x="20" y="27"/>
                      <a:pt x="21" y="2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1" name="Freeform 704">
                <a:extLst>
                  <a:ext uri="{FF2B5EF4-FFF2-40B4-BE49-F238E27FC236}">
                    <a16:creationId xmlns:a16="http://schemas.microsoft.com/office/drawing/2014/main" id="{59F3A8FC-C7AD-064C-B266-3E8AA95F9E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49224" y="8071035"/>
                <a:ext cx="391720" cy="719934"/>
              </a:xfrm>
              <a:custGeom>
                <a:avLst/>
                <a:gdLst>
                  <a:gd name="T0" fmla="*/ 40 w 42"/>
                  <a:gd name="T1" fmla="*/ 30 h 77"/>
                  <a:gd name="T2" fmla="*/ 41 w 42"/>
                  <a:gd name="T3" fmla="*/ 27 h 77"/>
                  <a:gd name="T4" fmla="*/ 39 w 42"/>
                  <a:gd name="T5" fmla="*/ 24 h 77"/>
                  <a:gd name="T6" fmla="*/ 36 w 42"/>
                  <a:gd name="T7" fmla="*/ 20 h 77"/>
                  <a:gd name="T8" fmla="*/ 35 w 42"/>
                  <a:gd name="T9" fmla="*/ 15 h 77"/>
                  <a:gd name="T10" fmla="*/ 30 w 42"/>
                  <a:gd name="T11" fmla="*/ 12 h 77"/>
                  <a:gd name="T12" fmla="*/ 25 w 42"/>
                  <a:gd name="T13" fmla="*/ 14 h 77"/>
                  <a:gd name="T14" fmla="*/ 21 w 42"/>
                  <a:gd name="T15" fmla="*/ 14 h 77"/>
                  <a:gd name="T16" fmla="*/ 17 w 42"/>
                  <a:gd name="T17" fmla="*/ 16 h 77"/>
                  <a:gd name="T18" fmla="*/ 19 w 42"/>
                  <a:gd name="T19" fmla="*/ 12 h 77"/>
                  <a:gd name="T20" fmla="*/ 19 w 42"/>
                  <a:gd name="T21" fmla="*/ 9 h 77"/>
                  <a:gd name="T22" fmla="*/ 18 w 42"/>
                  <a:gd name="T23" fmla="*/ 5 h 77"/>
                  <a:gd name="T24" fmla="*/ 15 w 42"/>
                  <a:gd name="T25" fmla="*/ 4 h 77"/>
                  <a:gd name="T26" fmla="*/ 9 w 42"/>
                  <a:gd name="T27" fmla="*/ 1 h 77"/>
                  <a:gd name="T28" fmla="*/ 4 w 42"/>
                  <a:gd name="T29" fmla="*/ 4 h 77"/>
                  <a:gd name="T30" fmla="*/ 1 w 42"/>
                  <a:gd name="T31" fmla="*/ 8 h 77"/>
                  <a:gd name="T32" fmla="*/ 0 w 42"/>
                  <a:gd name="T33" fmla="*/ 13 h 77"/>
                  <a:gd name="T34" fmla="*/ 3 w 42"/>
                  <a:gd name="T35" fmla="*/ 16 h 77"/>
                  <a:gd name="T36" fmla="*/ 6 w 42"/>
                  <a:gd name="T37" fmla="*/ 20 h 77"/>
                  <a:gd name="T38" fmla="*/ 5 w 42"/>
                  <a:gd name="T39" fmla="*/ 24 h 77"/>
                  <a:gd name="T40" fmla="*/ 5 w 42"/>
                  <a:gd name="T41" fmla="*/ 27 h 77"/>
                  <a:gd name="T42" fmla="*/ 4 w 42"/>
                  <a:gd name="T43" fmla="*/ 28 h 77"/>
                  <a:gd name="T44" fmla="*/ 6 w 42"/>
                  <a:gd name="T45" fmla="*/ 33 h 77"/>
                  <a:gd name="T46" fmla="*/ 9 w 42"/>
                  <a:gd name="T47" fmla="*/ 37 h 77"/>
                  <a:gd name="T48" fmla="*/ 10 w 42"/>
                  <a:gd name="T49" fmla="*/ 42 h 77"/>
                  <a:gd name="T50" fmla="*/ 6 w 42"/>
                  <a:gd name="T51" fmla="*/ 52 h 77"/>
                  <a:gd name="T52" fmla="*/ 5 w 42"/>
                  <a:gd name="T53" fmla="*/ 55 h 77"/>
                  <a:gd name="T54" fmla="*/ 4 w 42"/>
                  <a:gd name="T55" fmla="*/ 58 h 77"/>
                  <a:gd name="T56" fmla="*/ 5 w 42"/>
                  <a:gd name="T57" fmla="*/ 62 h 77"/>
                  <a:gd name="T58" fmla="*/ 11 w 42"/>
                  <a:gd name="T59" fmla="*/ 69 h 77"/>
                  <a:gd name="T60" fmla="*/ 13 w 42"/>
                  <a:gd name="T61" fmla="*/ 72 h 77"/>
                  <a:gd name="T62" fmla="*/ 16 w 42"/>
                  <a:gd name="T63" fmla="*/ 72 h 77"/>
                  <a:gd name="T64" fmla="*/ 18 w 42"/>
                  <a:gd name="T65" fmla="*/ 74 h 77"/>
                  <a:gd name="T66" fmla="*/ 19 w 42"/>
                  <a:gd name="T67" fmla="*/ 76 h 77"/>
                  <a:gd name="T68" fmla="*/ 21 w 42"/>
                  <a:gd name="T69" fmla="*/ 76 h 77"/>
                  <a:gd name="T70" fmla="*/ 23 w 42"/>
                  <a:gd name="T71" fmla="*/ 74 h 77"/>
                  <a:gd name="T72" fmla="*/ 16 w 42"/>
                  <a:gd name="T73" fmla="*/ 69 h 77"/>
                  <a:gd name="T74" fmla="*/ 13 w 42"/>
                  <a:gd name="T75" fmla="*/ 67 h 77"/>
                  <a:gd name="T76" fmla="*/ 15 w 42"/>
                  <a:gd name="T77" fmla="*/ 67 h 77"/>
                  <a:gd name="T78" fmla="*/ 12 w 42"/>
                  <a:gd name="T79" fmla="*/ 60 h 77"/>
                  <a:gd name="T80" fmla="*/ 11 w 42"/>
                  <a:gd name="T81" fmla="*/ 58 h 77"/>
                  <a:gd name="T82" fmla="*/ 9 w 42"/>
                  <a:gd name="T83" fmla="*/ 56 h 77"/>
                  <a:gd name="T84" fmla="*/ 11 w 42"/>
                  <a:gd name="T85" fmla="*/ 48 h 77"/>
                  <a:gd name="T86" fmla="*/ 13 w 42"/>
                  <a:gd name="T87" fmla="*/ 43 h 77"/>
                  <a:gd name="T88" fmla="*/ 14 w 42"/>
                  <a:gd name="T89" fmla="*/ 36 h 77"/>
                  <a:gd name="T90" fmla="*/ 17 w 42"/>
                  <a:gd name="T91" fmla="*/ 40 h 77"/>
                  <a:gd name="T92" fmla="*/ 22 w 42"/>
                  <a:gd name="T93" fmla="*/ 41 h 77"/>
                  <a:gd name="T94" fmla="*/ 27 w 42"/>
                  <a:gd name="T95" fmla="*/ 44 h 77"/>
                  <a:gd name="T96" fmla="*/ 24 w 42"/>
                  <a:gd name="T97" fmla="*/ 38 h 77"/>
                  <a:gd name="T98" fmla="*/ 28 w 42"/>
                  <a:gd name="T99" fmla="*/ 33 h 77"/>
                  <a:gd name="T100" fmla="*/ 34 w 42"/>
                  <a:gd name="T101" fmla="*/ 32 h 77"/>
                  <a:gd name="T102" fmla="*/ 38 w 42"/>
                  <a:gd name="T103" fmla="*/ 33 h 77"/>
                  <a:gd name="T104" fmla="*/ 40 w 42"/>
                  <a:gd name="T105" fmla="*/ 30 h 77"/>
                  <a:gd name="T106" fmla="*/ 40 w 42"/>
                  <a:gd name="T107" fmla="*/ 3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2" h="77">
                    <a:moveTo>
                      <a:pt x="40" y="30"/>
                    </a:moveTo>
                    <a:cubicBezTo>
                      <a:pt x="41" y="30"/>
                      <a:pt x="40" y="28"/>
                      <a:pt x="41" y="27"/>
                    </a:cubicBezTo>
                    <a:cubicBezTo>
                      <a:pt x="42" y="26"/>
                      <a:pt x="40" y="24"/>
                      <a:pt x="39" y="24"/>
                    </a:cubicBezTo>
                    <a:cubicBezTo>
                      <a:pt x="38" y="23"/>
                      <a:pt x="36" y="22"/>
                      <a:pt x="36" y="20"/>
                    </a:cubicBezTo>
                    <a:cubicBezTo>
                      <a:pt x="36" y="18"/>
                      <a:pt x="37" y="17"/>
                      <a:pt x="35" y="15"/>
                    </a:cubicBezTo>
                    <a:cubicBezTo>
                      <a:pt x="34" y="14"/>
                      <a:pt x="32" y="12"/>
                      <a:pt x="30" y="12"/>
                    </a:cubicBezTo>
                    <a:cubicBezTo>
                      <a:pt x="28" y="12"/>
                      <a:pt x="27" y="14"/>
                      <a:pt x="25" y="14"/>
                    </a:cubicBezTo>
                    <a:cubicBezTo>
                      <a:pt x="23" y="13"/>
                      <a:pt x="23" y="13"/>
                      <a:pt x="21" y="14"/>
                    </a:cubicBezTo>
                    <a:cubicBezTo>
                      <a:pt x="21" y="14"/>
                      <a:pt x="18" y="17"/>
                      <a:pt x="17" y="16"/>
                    </a:cubicBezTo>
                    <a:cubicBezTo>
                      <a:pt x="17" y="15"/>
                      <a:pt x="20" y="13"/>
                      <a:pt x="19" y="12"/>
                    </a:cubicBezTo>
                    <a:cubicBezTo>
                      <a:pt x="17" y="11"/>
                      <a:pt x="19" y="10"/>
                      <a:pt x="19" y="9"/>
                    </a:cubicBezTo>
                    <a:cubicBezTo>
                      <a:pt x="19" y="8"/>
                      <a:pt x="19" y="5"/>
                      <a:pt x="18" y="5"/>
                    </a:cubicBezTo>
                    <a:cubicBezTo>
                      <a:pt x="16" y="6"/>
                      <a:pt x="14" y="6"/>
                      <a:pt x="15" y="4"/>
                    </a:cubicBezTo>
                    <a:cubicBezTo>
                      <a:pt x="16" y="0"/>
                      <a:pt x="11" y="0"/>
                      <a:pt x="9" y="1"/>
                    </a:cubicBezTo>
                    <a:cubicBezTo>
                      <a:pt x="8" y="3"/>
                      <a:pt x="6" y="4"/>
                      <a:pt x="4" y="4"/>
                    </a:cubicBezTo>
                    <a:cubicBezTo>
                      <a:pt x="2" y="4"/>
                      <a:pt x="1" y="7"/>
                      <a:pt x="1" y="8"/>
                    </a:cubicBezTo>
                    <a:cubicBezTo>
                      <a:pt x="1" y="10"/>
                      <a:pt x="0" y="11"/>
                      <a:pt x="0" y="13"/>
                    </a:cubicBezTo>
                    <a:cubicBezTo>
                      <a:pt x="0" y="15"/>
                      <a:pt x="1" y="15"/>
                      <a:pt x="3" y="16"/>
                    </a:cubicBezTo>
                    <a:cubicBezTo>
                      <a:pt x="4" y="18"/>
                      <a:pt x="5" y="19"/>
                      <a:pt x="6" y="20"/>
                    </a:cubicBezTo>
                    <a:cubicBezTo>
                      <a:pt x="7" y="22"/>
                      <a:pt x="5" y="23"/>
                      <a:pt x="5" y="24"/>
                    </a:cubicBezTo>
                    <a:cubicBezTo>
                      <a:pt x="5" y="25"/>
                      <a:pt x="6" y="26"/>
                      <a:pt x="5" y="27"/>
                    </a:cubicBezTo>
                    <a:cubicBezTo>
                      <a:pt x="5" y="27"/>
                      <a:pt x="4" y="27"/>
                      <a:pt x="4" y="28"/>
                    </a:cubicBezTo>
                    <a:cubicBezTo>
                      <a:pt x="3" y="29"/>
                      <a:pt x="5" y="32"/>
                      <a:pt x="6" y="33"/>
                    </a:cubicBezTo>
                    <a:cubicBezTo>
                      <a:pt x="7" y="34"/>
                      <a:pt x="8" y="35"/>
                      <a:pt x="9" y="37"/>
                    </a:cubicBezTo>
                    <a:cubicBezTo>
                      <a:pt x="9" y="39"/>
                      <a:pt x="9" y="40"/>
                      <a:pt x="10" y="42"/>
                    </a:cubicBezTo>
                    <a:cubicBezTo>
                      <a:pt x="11" y="46"/>
                      <a:pt x="8" y="49"/>
                      <a:pt x="6" y="52"/>
                    </a:cubicBezTo>
                    <a:cubicBezTo>
                      <a:pt x="6" y="53"/>
                      <a:pt x="5" y="54"/>
                      <a:pt x="5" y="55"/>
                    </a:cubicBezTo>
                    <a:cubicBezTo>
                      <a:pt x="4" y="56"/>
                      <a:pt x="4" y="57"/>
                      <a:pt x="4" y="58"/>
                    </a:cubicBezTo>
                    <a:cubicBezTo>
                      <a:pt x="4" y="59"/>
                      <a:pt x="3" y="62"/>
                      <a:pt x="5" y="62"/>
                    </a:cubicBezTo>
                    <a:cubicBezTo>
                      <a:pt x="8" y="64"/>
                      <a:pt x="9" y="67"/>
                      <a:pt x="11" y="69"/>
                    </a:cubicBezTo>
                    <a:cubicBezTo>
                      <a:pt x="12" y="70"/>
                      <a:pt x="12" y="71"/>
                      <a:pt x="13" y="72"/>
                    </a:cubicBezTo>
                    <a:cubicBezTo>
                      <a:pt x="14" y="72"/>
                      <a:pt x="15" y="72"/>
                      <a:pt x="16" y="72"/>
                    </a:cubicBezTo>
                    <a:cubicBezTo>
                      <a:pt x="17" y="73"/>
                      <a:pt x="18" y="73"/>
                      <a:pt x="18" y="74"/>
                    </a:cubicBezTo>
                    <a:cubicBezTo>
                      <a:pt x="18" y="75"/>
                      <a:pt x="18" y="76"/>
                      <a:pt x="19" y="76"/>
                    </a:cubicBezTo>
                    <a:cubicBezTo>
                      <a:pt x="19" y="77"/>
                      <a:pt x="20" y="76"/>
                      <a:pt x="21" y="76"/>
                    </a:cubicBezTo>
                    <a:cubicBezTo>
                      <a:pt x="22" y="76"/>
                      <a:pt x="23" y="74"/>
                      <a:pt x="23" y="74"/>
                    </a:cubicBezTo>
                    <a:cubicBezTo>
                      <a:pt x="21" y="71"/>
                      <a:pt x="20" y="70"/>
                      <a:pt x="16" y="69"/>
                    </a:cubicBezTo>
                    <a:cubicBezTo>
                      <a:pt x="15" y="69"/>
                      <a:pt x="14" y="68"/>
                      <a:pt x="13" y="67"/>
                    </a:cubicBezTo>
                    <a:cubicBezTo>
                      <a:pt x="13" y="65"/>
                      <a:pt x="14" y="67"/>
                      <a:pt x="15" y="67"/>
                    </a:cubicBezTo>
                    <a:cubicBezTo>
                      <a:pt x="14" y="67"/>
                      <a:pt x="12" y="61"/>
                      <a:pt x="12" y="60"/>
                    </a:cubicBezTo>
                    <a:cubicBezTo>
                      <a:pt x="12" y="59"/>
                      <a:pt x="12" y="59"/>
                      <a:pt x="11" y="58"/>
                    </a:cubicBezTo>
                    <a:cubicBezTo>
                      <a:pt x="10" y="58"/>
                      <a:pt x="9" y="57"/>
                      <a:pt x="9" y="56"/>
                    </a:cubicBezTo>
                    <a:cubicBezTo>
                      <a:pt x="8" y="53"/>
                      <a:pt x="10" y="50"/>
                      <a:pt x="11" y="48"/>
                    </a:cubicBezTo>
                    <a:cubicBezTo>
                      <a:pt x="11" y="46"/>
                      <a:pt x="13" y="44"/>
                      <a:pt x="13" y="43"/>
                    </a:cubicBezTo>
                    <a:cubicBezTo>
                      <a:pt x="13" y="41"/>
                      <a:pt x="12" y="37"/>
                      <a:pt x="14" y="36"/>
                    </a:cubicBezTo>
                    <a:cubicBezTo>
                      <a:pt x="17" y="36"/>
                      <a:pt x="17" y="37"/>
                      <a:pt x="17" y="40"/>
                    </a:cubicBezTo>
                    <a:cubicBezTo>
                      <a:pt x="16" y="42"/>
                      <a:pt x="20" y="41"/>
                      <a:pt x="22" y="41"/>
                    </a:cubicBezTo>
                    <a:cubicBezTo>
                      <a:pt x="23" y="41"/>
                      <a:pt x="26" y="43"/>
                      <a:pt x="27" y="44"/>
                    </a:cubicBezTo>
                    <a:cubicBezTo>
                      <a:pt x="27" y="42"/>
                      <a:pt x="25" y="41"/>
                      <a:pt x="24" y="38"/>
                    </a:cubicBezTo>
                    <a:cubicBezTo>
                      <a:pt x="24" y="36"/>
                      <a:pt x="26" y="35"/>
                      <a:pt x="28" y="33"/>
                    </a:cubicBezTo>
                    <a:cubicBezTo>
                      <a:pt x="29" y="32"/>
                      <a:pt x="32" y="32"/>
                      <a:pt x="34" y="32"/>
                    </a:cubicBezTo>
                    <a:cubicBezTo>
                      <a:pt x="36" y="32"/>
                      <a:pt x="37" y="32"/>
                      <a:pt x="38" y="33"/>
                    </a:cubicBezTo>
                    <a:cubicBezTo>
                      <a:pt x="40" y="33"/>
                      <a:pt x="39" y="32"/>
                      <a:pt x="40" y="30"/>
                    </a:cubicBezTo>
                    <a:cubicBezTo>
                      <a:pt x="41" y="30"/>
                      <a:pt x="40" y="31"/>
                      <a:pt x="40" y="3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2" name="Freeform 705">
                <a:extLst>
                  <a:ext uri="{FF2B5EF4-FFF2-40B4-BE49-F238E27FC236}">
                    <a16:creationId xmlns:a16="http://schemas.microsoft.com/office/drawing/2014/main" id="{0BDFA8E0-7756-9548-A5DD-A1A006BACB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62601" y="7921315"/>
                <a:ext cx="356687" cy="729492"/>
              </a:xfrm>
              <a:custGeom>
                <a:avLst/>
                <a:gdLst>
                  <a:gd name="T0" fmla="*/ 37 w 38"/>
                  <a:gd name="T1" fmla="*/ 55 h 78"/>
                  <a:gd name="T2" fmla="*/ 36 w 38"/>
                  <a:gd name="T3" fmla="*/ 49 h 78"/>
                  <a:gd name="T4" fmla="*/ 32 w 38"/>
                  <a:gd name="T5" fmla="*/ 41 h 78"/>
                  <a:gd name="T6" fmla="*/ 28 w 38"/>
                  <a:gd name="T7" fmla="*/ 37 h 78"/>
                  <a:gd name="T8" fmla="*/ 22 w 38"/>
                  <a:gd name="T9" fmla="*/ 31 h 78"/>
                  <a:gd name="T10" fmla="*/ 18 w 38"/>
                  <a:gd name="T11" fmla="*/ 26 h 78"/>
                  <a:gd name="T12" fmla="*/ 19 w 38"/>
                  <a:gd name="T13" fmla="*/ 20 h 78"/>
                  <a:gd name="T14" fmla="*/ 23 w 38"/>
                  <a:gd name="T15" fmla="*/ 15 h 78"/>
                  <a:gd name="T16" fmla="*/ 29 w 38"/>
                  <a:gd name="T17" fmla="*/ 11 h 78"/>
                  <a:gd name="T18" fmla="*/ 23 w 38"/>
                  <a:gd name="T19" fmla="*/ 7 h 78"/>
                  <a:gd name="T20" fmla="*/ 24 w 38"/>
                  <a:gd name="T21" fmla="*/ 4 h 78"/>
                  <a:gd name="T22" fmla="*/ 19 w 38"/>
                  <a:gd name="T23" fmla="*/ 3 h 78"/>
                  <a:gd name="T24" fmla="*/ 14 w 38"/>
                  <a:gd name="T25" fmla="*/ 3 h 78"/>
                  <a:gd name="T26" fmla="*/ 11 w 38"/>
                  <a:gd name="T27" fmla="*/ 5 h 78"/>
                  <a:gd name="T28" fmla="*/ 8 w 38"/>
                  <a:gd name="T29" fmla="*/ 5 h 78"/>
                  <a:gd name="T30" fmla="*/ 5 w 38"/>
                  <a:gd name="T31" fmla="*/ 5 h 78"/>
                  <a:gd name="T32" fmla="*/ 3 w 38"/>
                  <a:gd name="T33" fmla="*/ 5 h 78"/>
                  <a:gd name="T34" fmla="*/ 0 w 38"/>
                  <a:gd name="T35" fmla="*/ 6 h 78"/>
                  <a:gd name="T36" fmla="*/ 4 w 38"/>
                  <a:gd name="T37" fmla="*/ 9 h 78"/>
                  <a:gd name="T38" fmla="*/ 5 w 38"/>
                  <a:gd name="T39" fmla="*/ 13 h 78"/>
                  <a:gd name="T40" fmla="*/ 9 w 38"/>
                  <a:gd name="T41" fmla="*/ 14 h 78"/>
                  <a:gd name="T42" fmla="*/ 12 w 38"/>
                  <a:gd name="T43" fmla="*/ 17 h 78"/>
                  <a:gd name="T44" fmla="*/ 13 w 38"/>
                  <a:gd name="T45" fmla="*/ 21 h 78"/>
                  <a:gd name="T46" fmla="*/ 10 w 38"/>
                  <a:gd name="T47" fmla="*/ 22 h 78"/>
                  <a:gd name="T48" fmla="*/ 14 w 38"/>
                  <a:gd name="T49" fmla="*/ 25 h 78"/>
                  <a:gd name="T50" fmla="*/ 19 w 38"/>
                  <a:gd name="T51" fmla="*/ 31 h 78"/>
                  <a:gd name="T52" fmla="*/ 23 w 38"/>
                  <a:gd name="T53" fmla="*/ 35 h 78"/>
                  <a:gd name="T54" fmla="*/ 26 w 38"/>
                  <a:gd name="T55" fmla="*/ 39 h 78"/>
                  <a:gd name="T56" fmla="*/ 28 w 38"/>
                  <a:gd name="T57" fmla="*/ 43 h 78"/>
                  <a:gd name="T58" fmla="*/ 27 w 38"/>
                  <a:gd name="T59" fmla="*/ 48 h 78"/>
                  <a:gd name="T60" fmla="*/ 28 w 38"/>
                  <a:gd name="T61" fmla="*/ 52 h 78"/>
                  <a:gd name="T62" fmla="*/ 28 w 38"/>
                  <a:gd name="T63" fmla="*/ 57 h 78"/>
                  <a:gd name="T64" fmla="*/ 23 w 38"/>
                  <a:gd name="T65" fmla="*/ 60 h 78"/>
                  <a:gd name="T66" fmla="*/ 20 w 38"/>
                  <a:gd name="T67" fmla="*/ 62 h 78"/>
                  <a:gd name="T68" fmla="*/ 20 w 38"/>
                  <a:gd name="T69" fmla="*/ 65 h 78"/>
                  <a:gd name="T70" fmla="*/ 18 w 38"/>
                  <a:gd name="T71" fmla="*/ 66 h 78"/>
                  <a:gd name="T72" fmla="*/ 14 w 38"/>
                  <a:gd name="T73" fmla="*/ 67 h 78"/>
                  <a:gd name="T74" fmla="*/ 15 w 38"/>
                  <a:gd name="T75" fmla="*/ 70 h 78"/>
                  <a:gd name="T76" fmla="*/ 14 w 38"/>
                  <a:gd name="T77" fmla="*/ 74 h 78"/>
                  <a:gd name="T78" fmla="*/ 14 w 38"/>
                  <a:gd name="T79" fmla="*/ 77 h 78"/>
                  <a:gd name="T80" fmla="*/ 18 w 38"/>
                  <a:gd name="T81" fmla="*/ 75 h 78"/>
                  <a:gd name="T82" fmla="*/ 19 w 38"/>
                  <a:gd name="T83" fmla="*/ 71 h 78"/>
                  <a:gd name="T84" fmla="*/ 22 w 38"/>
                  <a:gd name="T85" fmla="*/ 72 h 78"/>
                  <a:gd name="T86" fmla="*/ 21 w 38"/>
                  <a:gd name="T87" fmla="*/ 70 h 78"/>
                  <a:gd name="T88" fmla="*/ 23 w 38"/>
                  <a:gd name="T89" fmla="*/ 71 h 78"/>
                  <a:gd name="T90" fmla="*/ 24 w 38"/>
                  <a:gd name="T91" fmla="*/ 67 h 78"/>
                  <a:gd name="T92" fmla="*/ 26 w 38"/>
                  <a:gd name="T93" fmla="*/ 68 h 78"/>
                  <a:gd name="T94" fmla="*/ 30 w 38"/>
                  <a:gd name="T95" fmla="*/ 66 h 78"/>
                  <a:gd name="T96" fmla="*/ 36 w 38"/>
                  <a:gd name="T97" fmla="*/ 61 h 78"/>
                  <a:gd name="T98" fmla="*/ 36 w 38"/>
                  <a:gd name="T99" fmla="*/ 57 h 78"/>
                  <a:gd name="T100" fmla="*/ 37 w 38"/>
                  <a:gd name="T101" fmla="*/ 55 h 78"/>
                  <a:gd name="T102" fmla="*/ 37 w 38"/>
                  <a:gd name="T103" fmla="*/ 55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8" h="78">
                    <a:moveTo>
                      <a:pt x="37" y="55"/>
                    </a:moveTo>
                    <a:cubicBezTo>
                      <a:pt x="36" y="54"/>
                      <a:pt x="36" y="52"/>
                      <a:pt x="36" y="49"/>
                    </a:cubicBezTo>
                    <a:cubicBezTo>
                      <a:pt x="35" y="46"/>
                      <a:pt x="34" y="44"/>
                      <a:pt x="32" y="41"/>
                    </a:cubicBezTo>
                    <a:cubicBezTo>
                      <a:pt x="31" y="39"/>
                      <a:pt x="30" y="38"/>
                      <a:pt x="28" y="37"/>
                    </a:cubicBezTo>
                    <a:cubicBezTo>
                      <a:pt x="26" y="35"/>
                      <a:pt x="23" y="34"/>
                      <a:pt x="22" y="31"/>
                    </a:cubicBezTo>
                    <a:cubicBezTo>
                      <a:pt x="22" y="29"/>
                      <a:pt x="20" y="28"/>
                      <a:pt x="18" y="26"/>
                    </a:cubicBezTo>
                    <a:cubicBezTo>
                      <a:pt x="17" y="25"/>
                      <a:pt x="18" y="21"/>
                      <a:pt x="19" y="20"/>
                    </a:cubicBezTo>
                    <a:cubicBezTo>
                      <a:pt x="21" y="19"/>
                      <a:pt x="23" y="17"/>
                      <a:pt x="23" y="15"/>
                    </a:cubicBezTo>
                    <a:cubicBezTo>
                      <a:pt x="24" y="14"/>
                      <a:pt x="28" y="12"/>
                      <a:pt x="29" y="11"/>
                    </a:cubicBezTo>
                    <a:cubicBezTo>
                      <a:pt x="27" y="10"/>
                      <a:pt x="25" y="9"/>
                      <a:pt x="23" y="7"/>
                    </a:cubicBezTo>
                    <a:cubicBezTo>
                      <a:pt x="21" y="6"/>
                      <a:pt x="24" y="6"/>
                      <a:pt x="24" y="4"/>
                    </a:cubicBezTo>
                    <a:cubicBezTo>
                      <a:pt x="24" y="4"/>
                      <a:pt x="19" y="3"/>
                      <a:pt x="19" y="3"/>
                    </a:cubicBezTo>
                    <a:cubicBezTo>
                      <a:pt x="17" y="2"/>
                      <a:pt x="15" y="0"/>
                      <a:pt x="14" y="3"/>
                    </a:cubicBezTo>
                    <a:cubicBezTo>
                      <a:pt x="13" y="4"/>
                      <a:pt x="12" y="4"/>
                      <a:pt x="11" y="5"/>
                    </a:cubicBezTo>
                    <a:cubicBezTo>
                      <a:pt x="9" y="8"/>
                      <a:pt x="9" y="4"/>
                      <a:pt x="8" y="5"/>
                    </a:cubicBezTo>
                    <a:cubicBezTo>
                      <a:pt x="6" y="6"/>
                      <a:pt x="6" y="5"/>
                      <a:pt x="5" y="5"/>
                    </a:cubicBezTo>
                    <a:cubicBezTo>
                      <a:pt x="4" y="6"/>
                      <a:pt x="3" y="6"/>
                      <a:pt x="3" y="5"/>
                    </a:cubicBezTo>
                    <a:cubicBezTo>
                      <a:pt x="3" y="4"/>
                      <a:pt x="1" y="6"/>
                      <a:pt x="0" y="6"/>
                    </a:cubicBezTo>
                    <a:cubicBezTo>
                      <a:pt x="0" y="7"/>
                      <a:pt x="3" y="9"/>
                      <a:pt x="4" y="9"/>
                    </a:cubicBezTo>
                    <a:cubicBezTo>
                      <a:pt x="5" y="11"/>
                      <a:pt x="4" y="12"/>
                      <a:pt x="5" y="13"/>
                    </a:cubicBezTo>
                    <a:cubicBezTo>
                      <a:pt x="5" y="15"/>
                      <a:pt x="8" y="15"/>
                      <a:pt x="9" y="14"/>
                    </a:cubicBezTo>
                    <a:cubicBezTo>
                      <a:pt x="11" y="13"/>
                      <a:pt x="12" y="16"/>
                      <a:pt x="12" y="17"/>
                    </a:cubicBezTo>
                    <a:cubicBezTo>
                      <a:pt x="13" y="19"/>
                      <a:pt x="15" y="19"/>
                      <a:pt x="13" y="21"/>
                    </a:cubicBezTo>
                    <a:cubicBezTo>
                      <a:pt x="11" y="22"/>
                      <a:pt x="10" y="19"/>
                      <a:pt x="10" y="22"/>
                    </a:cubicBezTo>
                    <a:cubicBezTo>
                      <a:pt x="10" y="24"/>
                      <a:pt x="13" y="24"/>
                      <a:pt x="14" y="25"/>
                    </a:cubicBezTo>
                    <a:cubicBezTo>
                      <a:pt x="16" y="27"/>
                      <a:pt x="17" y="29"/>
                      <a:pt x="19" y="31"/>
                    </a:cubicBezTo>
                    <a:cubicBezTo>
                      <a:pt x="20" y="33"/>
                      <a:pt x="22" y="33"/>
                      <a:pt x="23" y="35"/>
                    </a:cubicBezTo>
                    <a:cubicBezTo>
                      <a:pt x="24" y="37"/>
                      <a:pt x="24" y="38"/>
                      <a:pt x="26" y="39"/>
                    </a:cubicBezTo>
                    <a:cubicBezTo>
                      <a:pt x="27" y="40"/>
                      <a:pt x="26" y="42"/>
                      <a:pt x="28" y="43"/>
                    </a:cubicBezTo>
                    <a:cubicBezTo>
                      <a:pt x="29" y="44"/>
                      <a:pt x="28" y="47"/>
                      <a:pt x="27" y="48"/>
                    </a:cubicBezTo>
                    <a:cubicBezTo>
                      <a:pt x="26" y="49"/>
                      <a:pt x="27" y="51"/>
                      <a:pt x="28" y="52"/>
                    </a:cubicBezTo>
                    <a:cubicBezTo>
                      <a:pt x="28" y="54"/>
                      <a:pt x="28" y="55"/>
                      <a:pt x="28" y="57"/>
                    </a:cubicBezTo>
                    <a:cubicBezTo>
                      <a:pt x="26" y="59"/>
                      <a:pt x="26" y="59"/>
                      <a:pt x="23" y="60"/>
                    </a:cubicBezTo>
                    <a:cubicBezTo>
                      <a:pt x="21" y="60"/>
                      <a:pt x="24" y="63"/>
                      <a:pt x="20" y="62"/>
                    </a:cubicBezTo>
                    <a:cubicBezTo>
                      <a:pt x="18" y="62"/>
                      <a:pt x="20" y="64"/>
                      <a:pt x="20" y="65"/>
                    </a:cubicBezTo>
                    <a:cubicBezTo>
                      <a:pt x="21" y="67"/>
                      <a:pt x="19" y="66"/>
                      <a:pt x="18" y="66"/>
                    </a:cubicBezTo>
                    <a:cubicBezTo>
                      <a:pt x="16" y="66"/>
                      <a:pt x="15" y="66"/>
                      <a:pt x="14" y="67"/>
                    </a:cubicBezTo>
                    <a:cubicBezTo>
                      <a:pt x="11" y="69"/>
                      <a:pt x="13" y="69"/>
                      <a:pt x="15" y="70"/>
                    </a:cubicBezTo>
                    <a:cubicBezTo>
                      <a:pt x="16" y="70"/>
                      <a:pt x="14" y="73"/>
                      <a:pt x="14" y="74"/>
                    </a:cubicBezTo>
                    <a:cubicBezTo>
                      <a:pt x="13" y="74"/>
                      <a:pt x="13" y="78"/>
                      <a:pt x="14" y="77"/>
                    </a:cubicBezTo>
                    <a:cubicBezTo>
                      <a:pt x="16" y="76"/>
                      <a:pt x="17" y="75"/>
                      <a:pt x="18" y="75"/>
                    </a:cubicBezTo>
                    <a:cubicBezTo>
                      <a:pt x="22" y="74"/>
                      <a:pt x="20" y="73"/>
                      <a:pt x="19" y="71"/>
                    </a:cubicBezTo>
                    <a:cubicBezTo>
                      <a:pt x="20" y="71"/>
                      <a:pt x="21" y="73"/>
                      <a:pt x="22" y="72"/>
                    </a:cubicBezTo>
                    <a:cubicBezTo>
                      <a:pt x="23" y="71"/>
                      <a:pt x="21" y="70"/>
                      <a:pt x="21" y="70"/>
                    </a:cubicBezTo>
                    <a:cubicBezTo>
                      <a:pt x="21" y="69"/>
                      <a:pt x="23" y="71"/>
                      <a:pt x="23" y="71"/>
                    </a:cubicBezTo>
                    <a:cubicBezTo>
                      <a:pt x="22" y="71"/>
                      <a:pt x="23" y="67"/>
                      <a:pt x="24" y="67"/>
                    </a:cubicBezTo>
                    <a:cubicBezTo>
                      <a:pt x="24" y="66"/>
                      <a:pt x="26" y="68"/>
                      <a:pt x="26" y="68"/>
                    </a:cubicBezTo>
                    <a:cubicBezTo>
                      <a:pt x="28" y="68"/>
                      <a:pt x="29" y="67"/>
                      <a:pt x="30" y="66"/>
                    </a:cubicBezTo>
                    <a:cubicBezTo>
                      <a:pt x="31" y="65"/>
                      <a:pt x="36" y="63"/>
                      <a:pt x="36" y="61"/>
                    </a:cubicBezTo>
                    <a:cubicBezTo>
                      <a:pt x="36" y="60"/>
                      <a:pt x="35" y="59"/>
                      <a:pt x="36" y="57"/>
                    </a:cubicBezTo>
                    <a:cubicBezTo>
                      <a:pt x="36" y="56"/>
                      <a:pt x="38" y="57"/>
                      <a:pt x="37" y="55"/>
                    </a:cubicBezTo>
                    <a:cubicBezTo>
                      <a:pt x="36" y="54"/>
                      <a:pt x="38" y="56"/>
                      <a:pt x="37" y="5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3" name="Freeform 706">
                <a:extLst>
                  <a:ext uri="{FF2B5EF4-FFF2-40B4-BE49-F238E27FC236}">
                    <a16:creationId xmlns:a16="http://schemas.microsoft.com/office/drawing/2014/main" id="{FDC39341-0E0A-E642-AAED-E650C6AC0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79798" y="7978655"/>
                <a:ext cx="343949" cy="420492"/>
              </a:xfrm>
              <a:custGeom>
                <a:avLst/>
                <a:gdLst>
                  <a:gd name="T0" fmla="*/ 37 w 37"/>
                  <a:gd name="T1" fmla="*/ 38 h 45"/>
                  <a:gd name="T2" fmla="*/ 35 w 37"/>
                  <a:gd name="T3" fmla="*/ 35 h 45"/>
                  <a:gd name="T4" fmla="*/ 33 w 37"/>
                  <a:gd name="T5" fmla="*/ 32 h 45"/>
                  <a:gd name="T6" fmla="*/ 30 w 37"/>
                  <a:gd name="T7" fmla="*/ 28 h 45"/>
                  <a:gd name="T8" fmla="*/ 26 w 37"/>
                  <a:gd name="T9" fmla="*/ 22 h 45"/>
                  <a:gd name="T10" fmla="*/ 22 w 37"/>
                  <a:gd name="T11" fmla="*/ 18 h 45"/>
                  <a:gd name="T12" fmla="*/ 19 w 37"/>
                  <a:gd name="T13" fmla="*/ 15 h 45"/>
                  <a:gd name="T14" fmla="*/ 22 w 37"/>
                  <a:gd name="T15" fmla="*/ 14 h 45"/>
                  <a:gd name="T16" fmla="*/ 21 w 37"/>
                  <a:gd name="T17" fmla="*/ 10 h 45"/>
                  <a:gd name="T18" fmla="*/ 14 w 37"/>
                  <a:gd name="T19" fmla="*/ 8 h 45"/>
                  <a:gd name="T20" fmla="*/ 13 w 37"/>
                  <a:gd name="T21" fmla="*/ 4 h 45"/>
                  <a:gd name="T22" fmla="*/ 9 w 37"/>
                  <a:gd name="T23" fmla="*/ 0 h 45"/>
                  <a:gd name="T24" fmla="*/ 7 w 37"/>
                  <a:gd name="T25" fmla="*/ 0 h 45"/>
                  <a:gd name="T26" fmla="*/ 8 w 37"/>
                  <a:gd name="T27" fmla="*/ 4 h 45"/>
                  <a:gd name="T28" fmla="*/ 8 w 37"/>
                  <a:gd name="T29" fmla="*/ 7 h 45"/>
                  <a:gd name="T30" fmla="*/ 4 w 37"/>
                  <a:gd name="T31" fmla="*/ 5 h 45"/>
                  <a:gd name="T32" fmla="*/ 0 w 37"/>
                  <a:gd name="T33" fmla="*/ 10 h 45"/>
                  <a:gd name="T34" fmla="*/ 4 w 37"/>
                  <a:gd name="T35" fmla="*/ 15 h 45"/>
                  <a:gd name="T36" fmla="*/ 4 w 37"/>
                  <a:gd name="T37" fmla="*/ 22 h 45"/>
                  <a:gd name="T38" fmla="*/ 3 w 37"/>
                  <a:gd name="T39" fmla="*/ 26 h 45"/>
                  <a:gd name="T40" fmla="*/ 7 w 37"/>
                  <a:gd name="T41" fmla="*/ 25 h 45"/>
                  <a:gd name="T42" fmla="*/ 10 w 37"/>
                  <a:gd name="T43" fmla="*/ 23 h 45"/>
                  <a:gd name="T44" fmla="*/ 15 w 37"/>
                  <a:gd name="T45" fmla="*/ 22 h 45"/>
                  <a:gd name="T46" fmla="*/ 23 w 37"/>
                  <a:gd name="T47" fmla="*/ 28 h 45"/>
                  <a:gd name="T48" fmla="*/ 27 w 37"/>
                  <a:gd name="T49" fmla="*/ 36 h 45"/>
                  <a:gd name="T50" fmla="*/ 27 w 37"/>
                  <a:gd name="T51" fmla="*/ 39 h 45"/>
                  <a:gd name="T52" fmla="*/ 25 w 37"/>
                  <a:gd name="T53" fmla="*/ 43 h 45"/>
                  <a:gd name="T54" fmla="*/ 29 w 37"/>
                  <a:gd name="T55" fmla="*/ 43 h 45"/>
                  <a:gd name="T56" fmla="*/ 32 w 37"/>
                  <a:gd name="T57" fmla="*/ 42 h 45"/>
                  <a:gd name="T58" fmla="*/ 35 w 37"/>
                  <a:gd name="T59" fmla="*/ 42 h 45"/>
                  <a:gd name="T60" fmla="*/ 37 w 37"/>
                  <a:gd name="T61" fmla="*/ 38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" h="45">
                    <a:moveTo>
                      <a:pt x="37" y="38"/>
                    </a:moveTo>
                    <a:cubicBezTo>
                      <a:pt x="37" y="37"/>
                      <a:pt x="36" y="37"/>
                      <a:pt x="35" y="35"/>
                    </a:cubicBezTo>
                    <a:cubicBezTo>
                      <a:pt x="35" y="33"/>
                      <a:pt x="34" y="34"/>
                      <a:pt x="33" y="32"/>
                    </a:cubicBezTo>
                    <a:cubicBezTo>
                      <a:pt x="32" y="30"/>
                      <a:pt x="32" y="29"/>
                      <a:pt x="30" y="28"/>
                    </a:cubicBezTo>
                    <a:cubicBezTo>
                      <a:pt x="28" y="26"/>
                      <a:pt x="27" y="24"/>
                      <a:pt x="26" y="22"/>
                    </a:cubicBezTo>
                    <a:cubicBezTo>
                      <a:pt x="25" y="21"/>
                      <a:pt x="23" y="19"/>
                      <a:pt x="22" y="18"/>
                    </a:cubicBezTo>
                    <a:cubicBezTo>
                      <a:pt x="20" y="17"/>
                      <a:pt x="19" y="18"/>
                      <a:pt x="19" y="15"/>
                    </a:cubicBezTo>
                    <a:cubicBezTo>
                      <a:pt x="19" y="14"/>
                      <a:pt x="21" y="16"/>
                      <a:pt x="22" y="14"/>
                    </a:cubicBezTo>
                    <a:cubicBezTo>
                      <a:pt x="24" y="13"/>
                      <a:pt x="22" y="12"/>
                      <a:pt x="21" y="10"/>
                    </a:cubicBezTo>
                    <a:cubicBezTo>
                      <a:pt x="19" y="5"/>
                      <a:pt x="16" y="11"/>
                      <a:pt x="14" y="8"/>
                    </a:cubicBezTo>
                    <a:cubicBezTo>
                      <a:pt x="13" y="7"/>
                      <a:pt x="14" y="5"/>
                      <a:pt x="13" y="4"/>
                    </a:cubicBezTo>
                    <a:cubicBezTo>
                      <a:pt x="12" y="3"/>
                      <a:pt x="10" y="2"/>
                      <a:pt x="9" y="0"/>
                    </a:cubicBezTo>
                    <a:cubicBezTo>
                      <a:pt x="9" y="0"/>
                      <a:pt x="7" y="0"/>
                      <a:pt x="7" y="0"/>
                    </a:cubicBezTo>
                    <a:cubicBezTo>
                      <a:pt x="6" y="1"/>
                      <a:pt x="8" y="3"/>
                      <a:pt x="8" y="4"/>
                    </a:cubicBezTo>
                    <a:cubicBezTo>
                      <a:pt x="8" y="5"/>
                      <a:pt x="9" y="7"/>
                      <a:pt x="8" y="7"/>
                    </a:cubicBezTo>
                    <a:cubicBezTo>
                      <a:pt x="6" y="7"/>
                      <a:pt x="6" y="5"/>
                      <a:pt x="4" y="5"/>
                    </a:cubicBezTo>
                    <a:cubicBezTo>
                      <a:pt x="3" y="4"/>
                      <a:pt x="0" y="10"/>
                      <a:pt x="0" y="10"/>
                    </a:cubicBezTo>
                    <a:cubicBezTo>
                      <a:pt x="1" y="13"/>
                      <a:pt x="0" y="17"/>
                      <a:pt x="4" y="15"/>
                    </a:cubicBezTo>
                    <a:cubicBezTo>
                      <a:pt x="6" y="14"/>
                      <a:pt x="4" y="22"/>
                      <a:pt x="4" y="22"/>
                    </a:cubicBezTo>
                    <a:cubicBezTo>
                      <a:pt x="6" y="23"/>
                      <a:pt x="4" y="24"/>
                      <a:pt x="3" y="26"/>
                    </a:cubicBezTo>
                    <a:cubicBezTo>
                      <a:pt x="3" y="27"/>
                      <a:pt x="6" y="25"/>
                      <a:pt x="7" y="25"/>
                    </a:cubicBezTo>
                    <a:cubicBezTo>
                      <a:pt x="7" y="24"/>
                      <a:pt x="9" y="23"/>
                      <a:pt x="10" y="23"/>
                    </a:cubicBezTo>
                    <a:cubicBezTo>
                      <a:pt x="12" y="24"/>
                      <a:pt x="13" y="24"/>
                      <a:pt x="15" y="22"/>
                    </a:cubicBezTo>
                    <a:cubicBezTo>
                      <a:pt x="17" y="21"/>
                      <a:pt x="24" y="25"/>
                      <a:pt x="23" y="28"/>
                    </a:cubicBezTo>
                    <a:cubicBezTo>
                      <a:pt x="21" y="32"/>
                      <a:pt x="25" y="33"/>
                      <a:pt x="27" y="36"/>
                    </a:cubicBezTo>
                    <a:cubicBezTo>
                      <a:pt x="27" y="37"/>
                      <a:pt x="27" y="38"/>
                      <a:pt x="27" y="39"/>
                    </a:cubicBezTo>
                    <a:cubicBezTo>
                      <a:pt x="27" y="40"/>
                      <a:pt x="26" y="42"/>
                      <a:pt x="25" y="43"/>
                    </a:cubicBezTo>
                    <a:cubicBezTo>
                      <a:pt x="26" y="43"/>
                      <a:pt x="29" y="45"/>
                      <a:pt x="29" y="43"/>
                    </a:cubicBezTo>
                    <a:cubicBezTo>
                      <a:pt x="29" y="42"/>
                      <a:pt x="31" y="41"/>
                      <a:pt x="32" y="42"/>
                    </a:cubicBezTo>
                    <a:cubicBezTo>
                      <a:pt x="33" y="43"/>
                      <a:pt x="34" y="43"/>
                      <a:pt x="35" y="42"/>
                    </a:cubicBezTo>
                    <a:cubicBezTo>
                      <a:pt x="37" y="42"/>
                      <a:pt x="37" y="40"/>
                      <a:pt x="37" y="3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4" name="Freeform 707">
                <a:extLst>
                  <a:ext uri="{FF2B5EF4-FFF2-40B4-BE49-F238E27FC236}">
                    <a16:creationId xmlns:a16="http://schemas.microsoft.com/office/drawing/2014/main" id="{7AED07BC-28B8-324F-8CEB-6719526F09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54319" y="9119079"/>
                <a:ext cx="420382" cy="356781"/>
              </a:xfrm>
              <a:custGeom>
                <a:avLst/>
                <a:gdLst>
                  <a:gd name="T0" fmla="*/ 45 w 45"/>
                  <a:gd name="T1" fmla="*/ 29 h 38"/>
                  <a:gd name="T2" fmla="*/ 45 w 45"/>
                  <a:gd name="T3" fmla="*/ 26 h 38"/>
                  <a:gd name="T4" fmla="*/ 45 w 45"/>
                  <a:gd name="T5" fmla="*/ 24 h 38"/>
                  <a:gd name="T6" fmla="*/ 45 w 45"/>
                  <a:gd name="T7" fmla="*/ 15 h 38"/>
                  <a:gd name="T8" fmla="*/ 45 w 45"/>
                  <a:gd name="T9" fmla="*/ 6 h 38"/>
                  <a:gd name="T10" fmla="*/ 35 w 45"/>
                  <a:gd name="T11" fmla="*/ 3 h 38"/>
                  <a:gd name="T12" fmla="*/ 30 w 45"/>
                  <a:gd name="T13" fmla="*/ 0 h 38"/>
                  <a:gd name="T14" fmla="*/ 26 w 45"/>
                  <a:gd name="T15" fmla="*/ 3 h 38"/>
                  <a:gd name="T16" fmla="*/ 22 w 45"/>
                  <a:gd name="T17" fmla="*/ 5 h 38"/>
                  <a:gd name="T18" fmla="*/ 18 w 45"/>
                  <a:gd name="T19" fmla="*/ 10 h 38"/>
                  <a:gd name="T20" fmla="*/ 14 w 45"/>
                  <a:gd name="T21" fmla="*/ 8 h 38"/>
                  <a:gd name="T22" fmla="*/ 11 w 45"/>
                  <a:gd name="T23" fmla="*/ 5 h 38"/>
                  <a:gd name="T24" fmla="*/ 9 w 45"/>
                  <a:gd name="T25" fmla="*/ 6 h 38"/>
                  <a:gd name="T26" fmla="*/ 7 w 45"/>
                  <a:gd name="T27" fmla="*/ 5 h 38"/>
                  <a:gd name="T28" fmla="*/ 4 w 45"/>
                  <a:gd name="T29" fmla="*/ 6 h 38"/>
                  <a:gd name="T30" fmla="*/ 0 w 45"/>
                  <a:gd name="T31" fmla="*/ 7 h 38"/>
                  <a:gd name="T32" fmla="*/ 3 w 45"/>
                  <a:gd name="T33" fmla="*/ 8 h 38"/>
                  <a:gd name="T34" fmla="*/ 4 w 45"/>
                  <a:gd name="T35" fmla="*/ 11 h 38"/>
                  <a:gd name="T36" fmla="*/ 7 w 45"/>
                  <a:gd name="T37" fmla="*/ 14 h 38"/>
                  <a:gd name="T38" fmla="*/ 9 w 45"/>
                  <a:gd name="T39" fmla="*/ 8 h 38"/>
                  <a:gd name="T40" fmla="*/ 10 w 45"/>
                  <a:gd name="T41" fmla="*/ 12 h 38"/>
                  <a:gd name="T42" fmla="*/ 15 w 45"/>
                  <a:gd name="T43" fmla="*/ 12 h 38"/>
                  <a:gd name="T44" fmla="*/ 18 w 45"/>
                  <a:gd name="T45" fmla="*/ 15 h 38"/>
                  <a:gd name="T46" fmla="*/ 27 w 45"/>
                  <a:gd name="T47" fmla="*/ 19 h 38"/>
                  <a:gd name="T48" fmla="*/ 32 w 45"/>
                  <a:gd name="T49" fmla="*/ 22 h 38"/>
                  <a:gd name="T50" fmla="*/ 34 w 45"/>
                  <a:gd name="T51" fmla="*/ 26 h 38"/>
                  <a:gd name="T52" fmla="*/ 36 w 45"/>
                  <a:gd name="T53" fmla="*/ 27 h 38"/>
                  <a:gd name="T54" fmla="*/ 34 w 45"/>
                  <a:gd name="T55" fmla="*/ 28 h 38"/>
                  <a:gd name="T56" fmla="*/ 36 w 45"/>
                  <a:gd name="T57" fmla="*/ 29 h 38"/>
                  <a:gd name="T58" fmla="*/ 35 w 45"/>
                  <a:gd name="T59" fmla="*/ 30 h 38"/>
                  <a:gd name="T60" fmla="*/ 32 w 45"/>
                  <a:gd name="T61" fmla="*/ 31 h 38"/>
                  <a:gd name="T62" fmla="*/ 29 w 45"/>
                  <a:gd name="T63" fmla="*/ 34 h 38"/>
                  <a:gd name="T64" fmla="*/ 34 w 45"/>
                  <a:gd name="T65" fmla="*/ 35 h 38"/>
                  <a:gd name="T66" fmla="*/ 36 w 45"/>
                  <a:gd name="T67" fmla="*/ 31 h 38"/>
                  <a:gd name="T68" fmla="*/ 36 w 45"/>
                  <a:gd name="T69" fmla="*/ 33 h 38"/>
                  <a:gd name="T70" fmla="*/ 40 w 45"/>
                  <a:gd name="T71" fmla="*/ 32 h 38"/>
                  <a:gd name="T72" fmla="*/ 45 w 45"/>
                  <a:gd name="T73" fmla="*/ 38 h 38"/>
                  <a:gd name="T74" fmla="*/ 45 w 45"/>
                  <a:gd name="T75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5" h="38">
                    <a:moveTo>
                      <a:pt x="45" y="29"/>
                    </a:moveTo>
                    <a:cubicBezTo>
                      <a:pt x="45" y="28"/>
                      <a:pt x="44" y="27"/>
                      <a:pt x="45" y="26"/>
                    </a:cubicBezTo>
                    <a:cubicBezTo>
                      <a:pt x="45" y="25"/>
                      <a:pt x="45" y="25"/>
                      <a:pt x="45" y="24"/>
                    </a:cubicBezTo>
                    <a:cubicBezTo>
                      <a:pt x="45" y="21"/>
                      <a:pt x="45" y="18"/>
                      <a:pt x="45" y="15"/>
                    </a:cubicBezTo>
                    <a:cubicBezTo>
                      <a:pt x="45" y="12"/>
                      <a:pt x="45" y="9"/>
                      <a:pt x="45" y="6"/>
                    </a:cubicBezTo>
                    <a:cubicBezTo>
                      <a:pt x="45" y="6"/>
                      <a:pt x="36" y="3"/>
                      <a:pt x="35" y="3"/>
                    </a:cubicBezTo>
                    <a:cubicBezTo>
                      <a:pt x="33" y="2"/>
                      <a:pt x="32" y="1"/>
                      <a:pt x="30" y="0"/>
                    </a:cubicBezTo>
                    <a:cubicBezTo>
                      <a:pt x="27" y="0"/>
                      <a:pt x="27" y="2"/>
                      <a:pt x="26" y="3"/>
                    </a:cubicBezTo>
                    <a:cubicBezTo>
                      <a:pt x="26" y="4"/>
                      <a:pt x="23" y="4"/>
                      <a:pt x="22" y="5"/>
                    </a:cubicBezTo>
                    <a:cubicBezTo>
                      <a:pt x="21" y="7"/>
                      <a:pt x="20" y="9"/>
                      <a:pt x="18" y="10"/>
                    </a:cubicBezTo>
                    <a:cubicBezTo>
                      <a:pt x="16" y="11"/>
                      <a:pt x="14" y="10"/>
                      <a:pt x="14" y="8"/>
                    </a:cubicBezTo>
                    <a:cubicBezTo>
                      <a:pt x="13" y="6"/>
                      <a:pt x="12" y="6"/>
                      <a:pt x="11" y="5"/>
                    </a:cubicBezTo>
                    <a:cubicBezTo>
                      <a:pt x="11" y="3"/>
                      <a:pt x="10" y="5"/>
                      <a:pt x="9" y="6"/>
                    </a:cubicBezTo>
                    <a:cubicBezTo>
                      <a:pt x="8" y="6"/>
                      <a:pt x="7" y="5"/>
                      <a:pt x="7" y="5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4" y="7"/>
                      <a:pt x="0" y="6"/>
                      <a:pt x="0" y="7"/>
                    </a:cubicBezTo>
                    <a:cubicBezTo>
                      <a:pt x="0" y="8"/>
                      <a:pt x="2" y="8"/>
                      <a:pt x="3" y="8"/>
                    </a:cubicBezTo>
                    <a:cubicBezTo>
                      <a:pt x="4" y="9"/>
                      <a:pt x="4" y="10"/>
                      <a:pt x="4" y="11"/>
                    </a:cubicBezTo>
                    <a:cubicBezTo>
                      <a:pt x="4" y="13"/>
                      <a:pt x="7" y="13"/>
                      <a:pt x="7" y="14"/>
                    </a:cubicBezTo>
                    <a:cubicBezTo>
                      <a:pt x="7" y="12"/>
                      <a:pt x="7" y="9"/>
                      <a:pt x="9" y="8"/>
                    </a:cubicBezTo>
                    <a:cubicBezTo>
                      <a:pt x="7" y="9"/>
                      <a:pt x="8" y="11"/>
                      <a:pt x="10" y="12"/>
                    </a:cubicBezTo>
                    <a:cubicBezTo>
                      <a:pt x="12" y="13"/>
                      <a:pt x="13" y="13"/>
                      <a:pt x="15" y="12"/>
                    </a:cubicBezTo>
                    <a:cubicBezTo>
                      <a:pt x="12" y="13"/>
                      <a:pt x="17" y="15"/>
                      <a:pt x="18" y="15"/>
                    </a:cubicBezTo>
                    <a:cubicBezTo>
                      <a:pt x="21" y="16"/>
                      <a:pt x="24" y="18"/>
                      <a:pt x="27" y="19"/>
                    </a:cubicBezTo>
                    <a:cubicBezTo>
                      <a:pt x="29" y="20"/>
                      <a:pt x="31" y="21"/>
                      <a:pt x="32" y="22"/>
                    </a:cubicBezTo>
                    <a:cubicBezTo>
                      <a:pt x="32" y="24"/>
                      <a:pt x="33" y="25"/>
                      <a:pt x="34" y="26"/>
                    </a:cubicBezTo>
                    <a:cubicBezTo>
                      <a:pt x="34" y="26"/>
                      <a:pt x="36" y="27"/>
                      <a:pt x="36" y="27"/>
                    </a:cubicBezTo>
                    <a:cubicBezTo>
                      <a:pt x="36" y="27"/>
                      <a:pt x="34" y="28"/>
                      <a:pt x="34" y="28"/>
                    </a:cubicBezTo>
                    <a:cubicBezTo>
                      <a:pt x="34" y="28"/>
                      <a:pt x="36" y="28"/>
                      <a:pt x="36" y="29"/>
                    </a:cubicBezTo>
                    <a:cubicBezTo>
                      <a:pt x="36" y="28"/>
                      <a:pt x="35" y="29"/>
                      <a:pt x="35" y="30"/>
                    </a:cubicBezTo>
                    <a:cubicBezTo>
                      <a:pt x="34" y="31"/>
                      <a:pt x="33" y="30"/>
                      <a:pt x="32" y="31"/>
                    </a:cubicBezTo>
                    <a:cubicBezTo>
                      <a:pt x="31" y="31"/>
                      <a:pt x="28" y="34"/>
                      <a:pt x="29" y="34"/>
                    </a:cubicBezTo>
                    <a:cubicBezTo>
                      <a:pt x="30" y="35"/>
                      <a:pt x="32" y="35"/>
                      <a:pt x="34" y="35"/>
                    </a:cubicBezTo>
                    <a:cubicBezTo>
                      <a:pt x="34" y="34"/>
                      <a:pt x="35" y="30"/>
                      <a:pt x="36" y="31"/>
                    </a:cubicBezTo>
                    <a:cubicBezTo>
                      <a:pt x="36" y="32"/>
                      <a:pt x="33" y="33"/>
                      <a:pt x="36" y="33"/>
                    </a:cubicBezTo>
                    <a:cubicBezTo>
                      <a:pt x="38" y="34"/>
                      <a:pt x="39" y="34"/>
                      <a:pt x="40" y="32"/>
                    </a:cubicBezTo>
                    <a:cubicBezTo>
                      <a:pt x="39" y="34"/>
                      <a:pt x="44" y="37"/>
                      <a:pt x="45" y="38"/>
                    </a:cubicBezTo>
                    <a:cubicBezTo>
                      <a:pt x="45" y="35"/>
                      <a:pt x="45" y="32"/>
                      <a:pt x="45" y="2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5" name="Freeform 708">
                <a:extLst>
                  <a:ext uri="{FF2B5EF4-FFF2-40B4-BE49-F238E27FC236}">
                    <a16:creationId xmlns:a16="http://schemas.microsoft.com/office/drawing/2014/main" id="{FE89E095-109D-EB47-8C26-605AE92A6A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65148" y="9176423"/>
                <a:ext cx="477707" cy="382265"/>
              </a:xfrm>
              <a:custGeom>
                <a:avLst/>
                <a:gdLst>
                  <a:gd name="T0" fmla="*/ 50 w 51"/>
                  <a:gd name="T1" fmla="*/ 39 h 41"/>
                  <a:gd name="T2" fmla="*/ 45 w 51"/>
                  <a:gd name="T3" fmla="*/ 37 h 41"/>
                  <a:gd name="T4" fmla="*/ 47 w 51"/>
                  <a:gd name="T5" fmla="*/ 36 h 41"/>
                  <a:gd name="T6" fmla="*/ 42 w 51"/>
                  <a:gd name="T7" fmla="*/ 34 h 41"/>
                  <a:gd name="T8" fmla="*/ 38 w 51"/>
                  <a:gd name="T9" fmla="*/ 30 h 41"/>
                  <a:gd name="T10" fmla="*/ 37 w 51"/>
                  <a:gd name="T11" fmla="*/ 28 h 41"/>
                  <a:gd name="T12" fmla="*/ 34 w 51"/>
                  <a:gd name="T13" fmla="*/ 26 h 41"/>
                  <a:gd name="T14" fmla="*/ 29 w 51"/>
                  <a:gd name="T15" fmla="*/ 21 h 41"/>
                  <a:gd name="T16" fmla="*/ 34 w 51"/>
                  <a:gd name="T17" fmla="*/ 21 h 41"/>
                  <a:gd name="T18" fmla="*/ 34 w 51"/>
                  <a:gd name="T19" fmla="*/ 18 h 41"/>
                  <a:gd name="T20" fmla="*/ 31 w 51"/>
                  <a:gd name="T21" fmla="*/ 17 h 41"/>
                  <a:gd name="T22" fmla="*/ 25 w 51"/>
                  <a:gd name="T23" fmla="*/ 12 h 41"/>
                  <a:gd name="T24" fmla="*/ 19 w 51"/>
                  <a:gd name="T25" fmla="*/ 7 h 41"/>
                  <a:gd name="T26" fmla="*/ 16 w 51"/>
                  <a:gd name="T27" fmla="*/ 6 h 41"/>
                  <a:gd name="T28" fmla="*/ 13 w 51"/>
                  <a:gd name="T29" fmla="*/ 4 h 41"/>
                  <a:gd name="T30" fmla="*/ 8 w 51"/>
                  <a:gd name="T31" fmla="*/ 2 h 41"/>
                  <a:gd name="T32" fmla="*/ 1 w 51"/>
                  <a:gd name="T33" fmla="*/ 0 h 41"/>
                  <a:gd name="T34" fmla="*/ 1 w 51"/>
                  <a:gd name="T35" fmla="*/ 10 h 41"/>
                  <a:gd name="T36" fmla="*/ 1 w 51"/>
                  <a:gd name="T37" fmla="*/ 20 h 41"/>
                  <a:gd name="T38" fmla="*/ 1 w 51"/>
                  <a:gd name="T39" fmla="*/ 25 h 41"/>
                  <a:gd name="T40" fmla="*/ 1 w 51"/>
                  <a:gd name="T41" fmla="*/ 30 h 41"/>
                  <a:gd name="T42" fmla="*/ 4 w 51"/>
                  <a:gd name="T43" fmla="*/ 33 h 41"/>
                  <a:gd name="T44" fmla="*/ 13 w 51"/>
                  <a:gd name="T45" fmla="*/ 31 h 41"/>
                  <a:gd name="T46" fmla="*/ 9 w 51"/>
                  <a:gd name="T47" fmla="*/ 28 h 41"/>
                  <a:gd name="T48" fmla="*/ 14 w 51"/>
                  <a:gd name="T49" fmla="*/ 30 h 41"/>
                  <a:gd name="T50" fmla="*/ 13 w 51"/>
                  <a:gd name="T51" fmla="*/ 26 h 41"/>
                  <a:gd name="T52" fmla="*/ 15 w 51"/>
                  <a:gd name="T53" fmla="*/ 27 h 41"/>
                  <a:gd name="T54" fmla="*/ 18 w 51"/>
                  <a:gd name="T55" fmla="*/ 25 h 41"/>
                  <a:gd name="T56" fmla="*/ 26 w 51"/>
                  <a:gd name="T57" fmla="*/ 27 h 41"/>
                  <a:gd name="T58" fmla="*/ 31 w 51"/>
                  <a:gd name="T59" fmla="*/ 33 h 41"/>
                  <a:gd name="T60" fmla="*/ 36 w 51"/>
                  <a:gd name="T61" fmla="*/ 38 h 41"/>
                  <a:gd name="T62" fmla="*/ 45 w 51"/>
                  <a:gd name="T63" fmla="*/ 40 h 41"/>
                  <a:gd name="T64" fmla="*/ 48 w 51"/>
                  <a:gd name="T65" fmla="*/ 40 h 41"/>
                  <a:gd name="T66" fmla="*/ 50 w 51"/>
                  <a:gd name="T67" fmla="*/ 39 h 41"/>
                  <a:gd name="T68" fmla="*/ 50 w 51"/>
                  <a:gd name="T69" fmla="*/ 3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1" h="41">
                    <a:moveTo>
                      <a:pt x="50" y="39"/>
                    </a:moveTo>
                    <a:cubicBezTo>
                      <a:pt x="48" y="38"/>
                      <a:pt x="46" y="38"/>
                      <a:pt x="45" y="37"/>
                    </a:cubicBezTo>
                    <a:cubicBezTo>
                      <a:pt x="44" y="36"/>
                      <a:pt x="46" y="35"/>
                      <a:pt x="47" y="36"/>
                    </a:cubicBezTo>
                    <a:cubicBezTo>
                      <a:pt x="45" y="35"/>
                      <a:pt x="42" y="36"/>
                      <a:pt x="42" y="34"/>
                    </a:cubicBezTo>
                    <a:cubicBezTo>
                      <a:pt x="42" y="32"/>
                      <a:pt x="39" y="32"/>
                      <a:pt x="38" y="30"/>
                    </a:cubicBezTo>
                    <a:cubicBezTo>
                      <a:pt x="37" y="29"/>
                      <a:pt x="38" y="29"/>
                      <a:pt x="37" y="28"/>
                    </a:cubicBezTo>
                    <a:cubicBezTo>
                      <a:pt x="36" y="27"/>
                      <a:pt x="35" y="27"/>
                      <a:pt x="34" y="26"/>
                    </a:cubicBezTo>
                    <a:cubicBezTo>
                      <a:pt x="34" y="26"/>
                      <a:pt x="30" y="21"/>
                      <a:pt x="29" y="21"/>
                    </a:cubicBezTo>
                    <a:cubicBezTo>
                      <a:pt x="30" y="20"/>
                      <a:pt x="33" y="21"/>
                      <a:pt x="34" y="21"/>
                    </a:cubicBezTo>
                    <a:cubicBezTo>
                      <a:pt x="36" y="21"/>
                      <a:pt x="35" y="20"/>
                      <a:pt x="34" y="18"/>
                    </a:cubicBezTo>
                    <a:cubicBezTo>
                      <a:pt x="34" y="17"/>
                      <a:pt x="32" y="17"/>
                      <a:pt x="31" y="17"/>
                    </a:cubicBezTo>
                    <a:cubicBezTo>
                      <a:pt x="28" y="15"/>
                      <a:pt x="26" y="14"/>
                      <a:pt x="25" y="12"/>
                    </a:cubicBezTo>
                    <a:cubicBezTo>
                      <a:pt x="24" y="10"/>
                      <a:pt x="21" y="8"/>
                      <a:pt x="19" y="7"/>
                    </a:cubicBezTo>
                    <a:cubicBezTo>
                      <a:pt x="18" y="6"/>
                      <a:pt x="17" y="6"/>
                      <a:pt x="16" y="6"/>
                    </a:cubicBezTo>
                    <a:cubicBezTo>
                      <a:pt x="15" y="6"/>
                      <a:pt x="14" y="4"/>
                      <a:pt x="13" y="4"/>
                    </a:cubicBezTo>
                    <a:cubicBezTo>
                      <a:pt x="12" y="3"/>
                      <a:pt x="10" y="3"/>
                      <a:pt x="8" y="2"/>
                    </a:cubicBezTo>
                    <a:cubicBezTo>
                      <a:pt x="6" y="2"/>
                      <a:pt x="4" y="0"/>
                      <a:pt x="1" y="0"/>
                    </a:cubicBezTo>
                    <a:cubicBezTo>
                      <a:pt x="1" y="3"/>
                      <a:pt x="1" y="7"/>
                      <a:pt x="1" y="10"/>
                    </a:cubicBezTo>
                    <a:cubicBezTo>
                      <a:pt x="1" y="13"/>
                      <a:pt x="2" y="17"/>
                      <a:pt x="1" y="20"/>
                    </a:cubicBezTo>
                    <a:cubicBezTo>
                      <a:pt x="0" y="21"/>
                      <a:pt x="1" y="23"/>
                      <a:pt x="1" y="25"/>
                    </a:cubicBezTo>
                    <a:cubicBezTo>
                      <a:pt x="1" y="27"/>
                      <a:pt x="1" y="28"/>
                      <a:pt x="1" y="30"/>
                    </a:cubicBezTo>
                    <a:cubicBezTo>
                      <a:pt x="1" y="33"/>
                      <a:pt x="2" y="33"/>
                      <a:pt x="4" y="33"/>
                    </a:cubicBezTo>
                    <a:cubicBezTo>
                      <a:pt x="7" y="33"/>
                      <a:pt x="10" y="33"/>
                      <a:pt x="13" y="31"/>
                    </a:cubicBezTo>
                    <a:cubicBezTo>
                      <a:pt x="14" y="31"/>
                      <a:pt x="9" y="28"/>
                      <a:pt x="9" y="28"/>
                    </a:cubicBezTo>
                    <a:cubicBezTo>
                      <a:pt x="10" y="28"/>
                      <a:pt x="14" y="31"/>
                      <a:pt x="14" y="30"/>
                    </a:cubicBezTo>
                    <a:cubicBezTo>
                      <a:pt x="14" y="29"/>
                      <a:pt x="13" y="28"/>
                      <a:pt x="13" y="26"/>
                    </a:cubicBezTo>
                    <a:cubicBezTo>
                      <a:pt x="13" y="26"/>
                      <a:pt x="16" y="28"/>
                      <a:pt x="15" y="27"/>
                    </a:cubicBezTo>
                    <a:cubicBezTo>
                      <a:pt x="15" y="25"/>
                      <a:pt x="17" y="25"/>
                      <a:pt x="18" y="25"/>
                    </a:cubicBezTo>
                    <a:cubicBezTo>
                      <a:pt x="19" y="25"/>
                      <a:pt x="26" y="28"/>
                      <a:pt x="26" y="27"/>
                    </a:cubicBezTo>
                    <a:cubicBezTo>
                      <a:pt x="26" y="29"/>
                      <a:pt x="30" y="31"/>
                      <a:pt x="31" y="33"/>
                    </a:cubicBezTo>
                    <a:cubicBezTo>
                      <a:pt x="32" y="35"/>
                      <a:pt x="34" y="38"/>
                      <a:pt x="36" y="38"/>
                    </a:cubicBezTo>
                    <a:cubicBezTo>
                      <a:pt x="39" y="38"/>
                      <a:pt x="42" y="39"/>
                      <a:pt x="45" y="40"/>
                    </a:cubicBezTo>
                    <a:cubicBezTo>
                      <a:pt x="46" y="40"/>
                      <a:pt x="48" y="41"/>
                      <a:pt x="48" y="40"/>
                    </a:cubicBezTo>
                    <a:cubicBezTo>
                      <a:pt x="48" y="39"/>
                      <a:pt x="51" y="39"/>
                      <a:pt x="50" y="39"/>
                    </a:cubicBezTo>
                    <a:cubicBezTo>
                      <a:pt x="49" y="38"/>
                      <a:pt x="51" y="39"/>
                      <a:pt x="50" y="3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6" name="Freeform 709">
                <a:extLst>
                  <a:ext uri="{FF2B5EF4-FFF2-40B4-BE49-F238E27FC236}">
                    <a16:creationId xmlns:a16="http://schemas.microsoft.com/office/drawing/2014/main" id="{93083DD3-C9EE-B247-82F5-DEC3B592DF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81072" y="8829198"/>
                <a:ext cx="477707" cy="420492"/>
              </a:xfrm>
              <a:custGeom>
                <a:avLst/>
                <a:gdLst>
                  <a:gd name="T0" fmla="*/ 33 w 51"/>
                  <a:gd name="T1" fmla="*/ 5 h 45"/>
                  <a:gd name="T2" fmla="*/ 29 w 51"/>
                  <a:gd name="T3" fmla="*/ 13 h 45"/>
                  <a:gd name="T4" fmla="*/ 20 w 51"/>
                  <a:gd name="T5" fmla="*/ 16 h 45"/>
                  <a:gd name="T6" fmla="*/ 15 w 51"/>
                  <a:gd name="T7" fmla="*/ 18 h 45"/>
                  <a:gd name="T8" fmla="*/ 10 w 51"/>
                  <a:gd name="T9" fmla="*/ 19 h 45"/>
                  <a:gd name="T10" fmla="*/ 7 w 51"/>
                  <a:gd name="T11" fmla="*/ 18 h 45"/>
                  <a:gd name="T12" fmla="*/ 3 w 51"/>
                  <a:gd name="T13" fmla="*/ 14 h 45"/>
                  <a:gd name="T14" fmla="*/ 0 w 51"/>
                  <a:gd name="T15" fmla="*/ 20 h 45"/>
                  <a:gd name="T16" fmla="*/ 4 w 51"/>
                  <a:gd name="T17" fmla="*/ 29 h 45"/>
                  <a:gd name="T18" fmla="*/ 8 w 51"/>
                  <a:gd name="T19" fmla="*/ 37 h 45"/>
                  <a:gd name="T20" fmla="*/ 13 w 51"/>
                  <a:gd name="T21" fmla="*/ 39 h 45"/>
                  <a:gd name="T22" fmla="*/ 14 w 51"/>
                  <a:gd name="T23" fmla="*/ 41 h 45"/>
                  <a:gd name="T24" fmla="*/ 19 w 51"/>
                  <a:gd name="T25" fmla="*/ 41 h 45"/>
                  <a:gd name="T26" fmla="*/ 21 w 51"/>
                  <a:gd name="T27" fmla="*/ 39 h 45"/>
                  <a:gd name="T28" fmla="*/ 25 w 51"/>
                  <a:gd name="T29" fmla="*/ 40 h 45"/>
                  <a:gd name="T30" fmla="*/ 28 w 51"/>
                  <a:gd name="T31" fmla="*/ 40 h 45"/>
                  <a:gd name="T32" fmla="*/ 31 w 51"/>
                  <a:gd name="T33" fmla="*/ 43 h 45"/>
                  <a:gd name="T34" fmla="*/ 34 w 51"/>
                  <a:gd name="T35" fmla="*/ 42 h 45"/>
                  <a:gd name="T36" fmla="*/ 36 w 51"/>
                  <a:gd name="T37" fmla="*/ 43 h 45"/>
                  <a:gd name="T38" fmla="*/ 37 w 51"/>
                  <a:gd name="T39" fmla="*/ 37 h 45"/>
                  <a:gd name="T40" fmla="*/ 37 w 51"/>
                  <a:gd name="T41" fmla="*/ 33 h 45"/>
                  <a:gd name="T42" fmla="*/ 39 w 51"/>
                  <a:gd name="T43" fmla="*/ 30 h 45"/>
                  <a:gd name="T44" fmla="*/ 42 w 51"/>
                  <a:gd name="T45" fmla="*/ 24 h 45"/>
                  <a:gd name="T46" fmla="*/ 47 w 51"/>
                  <a:gd name="T47" fmla="*/ 19 h 45"/>
                  <a:gd name="T48" fmla="*/ 49 w 51"/>
                  <a:gd name="T49" fmla="*/ 18 h 45"/>
                  <a:gd name="T50" fmla="*/ 45 w 51"/>
                  <a:gd name="T51" fmla="*/ 13 h 45"/>
                  <a:gd name="T52" fmla="*/ 42 w 51"/>
                  <a:gd name="T53" fmla="*/ 7 h 45"/>
                  <a:gd name="T54" fmla="*/ 44 w 51"/>
                  <a:gd name="T55" fmla="*/ 6 h 45"/>
                  <a:gd name="T56" fmla="*/ 44 w 51"/>
                  <a:gd name="T57" fmla="*/ 3 h 45"/>
                  <a:gd name="T58" fmla="*/ 33 w 51"/>
                  <a:gd name="T59" fmla="*/ 5 h 45"/>
                  <a:gd name="T60" fmla="*/ 33 w 51"/>
                  <a:gd name="T61" fmla="*/ 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1" h="45">
                    <a:moveTo>
                      <a:pt x="33" y="5"/>
                    </a:moveTo>
                    <a:cubicBezTo>
                      <a:pt x="32" y="8"/>
                      <a:pt x="31" y="10"/>
                      <a:pt x="29" y="13"/>
                    </a:cubicBezTo>
                    <a:cubicBezTo>
                      <a:pt x="28" y="17"/>
                      <a:pt x="23" y="17"/>
                      <a:pt x="20" y="16"/>
                    </a:cubicBezTo>
                    <a:cubicBezTo>
                      <a:pt x="18" y="15"/>
                      <a:pt x="16" y="17"/>
                      <a:pt x="15" y="18"/>
                    </a:cubicBezTo>
                    <a:cubicBezTo>
                      <a:pt x="14" y="19"/>
                      <a:pt x="11" y="18"/>
                      <a:pt x="10" y="19"/>
                    </a:cubicBezTo>
                    <a:cubicBezTo>
                      <a:pt x="8" y="20"/>
                      <a:pt x="8" y="20"/>
                      <a:pt x="7" y="18"/>
                    </a:cubicBezTo>
                    <a:cubicBezTo>
                      <a:pt x="5" y="17"/>
                      <a:pt x="4" y="16"/>
                      <a:pt x="3" y="14"/>
                    </a:cubicBezTo>
                    <a:cubicBezTo>
                      <a:pt x="2" y="13"/>
                      <a:pt x="0" y="19"/>
                      <a:pt x="0" y="20"/>
                    </a:cubicBezTo>
                    <a:cubicBezTo>
                      <a:pt x="0" y="23"/>
                      <a:pt x="3" y="26"/>
                      <a:pt x="4" y="29"/>
                    </a:cubicBezTo>
                    <a:cubicBezTo>
                      <a:pt x="6" y="32"/>
                      <a:pt x="5" y="35"/>
                      <a:pt x="8" y="37"/>
                    </a:cubicBezTo>
                    <a:cubicBezTo>
                      <a:pt x="10" y="38"/>
                      <a:pt x="12" y="39"/>
                      <a:pt x="13" y="39"/>
                    </a:cubicBezTo>
                    <a:cubicBezTo>
                      <a:pt x="16" y="38"/>
                      <a:pt x="13" y="40"/>
                      <a:pt x="14" y="41"/>
                    </a:cubicBezTo>
                    <a:cubicBezTo>
                      <a:pt x="15" y="41"/>
                      <a:pt x="18" y="41"/>
                      <a:pt x="19" y="41"/>
                    </a:cubicBezTo>
                    <a:cubicBezTo>
                      <a:pt x="20" y="40"/>
                      <a:pt x="20" y="38"/>
                      <a:pt x="21" y="39"/>
                    </a:cubicBezTo>
                    <a:cubicBezTo>
                      <a:pt x="22" y="40"/>
                      <a:pt x="24" y="41"/>
                      <a:pt x="25" y="40"/>
                    </a:cubicBezTo>
                    <a:cubicBezTo>
                      <a:pt x="26" y="40"/>
                      <a:pt x="28" y="39"/>
                      <a:pt x="28" y="40"/>
                    </a:cubicBezTo>
                    <a:cubicBezTo>
                      <a:pt x="29" y="43"/>
                      <a:pt x="27" y="45"/>
                      <a:pt x="31" y="43"/>
                    </a:cubicBezTo>
                    <a:cubicBezTo>
                      <a:pt x="32" y="43"/>
                      <a:pt x="33" y="42"/>
                      <a:pt x="34" y="42"/>
                    </a:cubicBezTo>
                    <a:cubicBezTo>
                      <a:pt x="35" y="42"/>
                      <a:pt x="36" y="43"/>
                      <a:pt x="36" y="43"/>
                    </a:cubicBezTo>
                    <a:cubicBezTo>
                      <a:pt x="37" y="41"/>
                      <a:pt x="35" y="39"/>
                      <a:pt x="37" y="37"/>
                    </a:cubicBezTo>
                    <a:cubicBezTo>
                      <a:pt x="38" y="36"/>
                      <a:pt x="37" y="35"/>
                      <a:pt x="37" y="33"/>
                    </a:cubicBezTo>
                    <a:cubicBezTo>
                      <a:pt x="37" y="32"/>
                      <a:pt x="38" y="31"/>
                      <a:pt x="39" y="30"/>
                    </a:cubicBezTo>
                    <a:cubicBezTo>
                      <a:pt x="41" y="28"/>
                      <a:pt x="43" y="27"/>
                      <a:pt x="42" y="24"/>
                    </a:cubicBezTo>
                    <a:cubicBezTo>
                      <a:pt x="42" y="22"/>
                      <a:pt x="45" y="18"/>
                      <a:pt x="47" y="19"/>
                    </a:cubicBezTo>
                    <a:cubicBezTo>
                      <a:pt x="48" y="20"/>
                      <a:pt x="51" y="19"/>
                      <a:pt x="49" y="18"/>
                    </a:cubicBezTo>
                    <a:cubicBezTo>
                      <a:pt x="48" y="16"/>
                      <a:pt x="45" y="15"/>
                      <a:pt x="45" y="13"/>
                    </a:cubicBezTo>
                    <a:cubicBezTo>
                      <a:pt x="45" y="11"/>
                      <a:pt x="43" y="9"/>
                      <a:pt x="42" y="7"/>
                    </a:cubicBezTo>
                    <a:cubicBezTo>
                      <a:pt x="41" y="4"/>
                      <a:pt x="44" y="7"/>
                      <a:pt x="44" y="6"/>
                    </a:cubicBezTo>
                    <a:cubicBezTo>
                      <a:pt x="45" y="5"/>
                      <a:pt x="41" y="4"/>
                      <a:pt x="44" y="3"/>
                    </a:cubicBezTo>
                    <a:cubicBezTo>
                      <a:pt x="40" y="2"/>
                      <a:pt x="34" y="0"/>
                      <a:pt x="33" y="5"/>
                    </a:cubicBezTo>
                    <a:cubicBezTo>
                      <a:pt x="32" y="7"/>
                      <a:pt x="34" y="3"/>
                      <a:pt x="33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7" name="Freeform 710">
                <a:extLst>
                  <a:ext uri="{FF2B5EF4-FFF2-40B4-BE49-F238E27FC236}">
                    <a16:creationId xmlns:a16="http://schemas.microsoft.com/office/drawing/2014/main" id="{E5B36699-BEAF-E249-8136-26775CAAF5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9733" y="8717701"/>
                <a:ext cx="458600" cy="299442"/>
              </a:xfrm>
              <a:custGeom>
                <a:avLst/>
                <a:gdLst>
                  <a:gd name="T0" fmla="*/ 45 w 49"/>
                  <a:gd name="T1" fmla="*/ 10 h 32"/>
                  <a:gd name="T2" fmla="*/ 47 w 49"/>
                  <a:gd name="T3" fmla="*/ 8 h 32"/>
                  <a:gd name="T4" fmla="*/ 43 w 49"/>
                  <a:gd name="T5" fmla="*/ 7 h 32"/>
                  <a:gd name="T6" fmla="*/ 42 w 49"/>
                  <a:gd name="T7" fmla="*/ 6 h 32"/>
                  <a:gd name="T8" fmla="*/ 41 w 49"/>
                  <a:gd name="T9" fmla="*/ 6 h 32"/>
                  <a:gd name="T10" fmla="*/ 41 w 49"/>
                  <a:gd name="T11" fmla="*/ 4 h 32"/>
                  <a:gd name="T12" fmla="*/ 39 w 49"/>
                  <a:gd name="T13" fmla="*/ 2 h 32"/>
                  <a:gd name="T14" fmla="*/ 37 w 49"/>
                  <a:gd name="T15" fmla="*/ 2 h 32"/>
                  <a:gd name="T16" fmla="*/ 36 w 49"/>
                  <a:gd name="T17" fmla="*/ 1 h 32"/>
                  <a:gd name="T18" fmla="*/ 32 w 49"/>
                  <a:gd name="T19" fmla="*/ 6 h 32"/>
                  <a:gd name="T20" fmla="*/ 30 w 49"/>
                  <a:gd name="T21" fmla="*/ 8 h 32"/>
                  <a:gd name="T22" fmla="*/ 29 w 49"/>
                  <a:gd name="T23" fmla="*/ 9 h 32"/>
                  <a:gd name="T24" fmla="*/ 29 w 49"/>
                  <a:gd name="T25" fmla="*/ 10 h 32"/>
                  <a:gd name="T26" fmla="*/ 25 w 49"/>
                  <a:gd name="T27" fmla="*/ 12 h 32"/>
                  <a:gd name="T28" fmla="*/ 25 w 49"/>
                  <a:gd name="T29" fmla="*/ 15 h 32"/>
                  <a:gd name="T30" fmla="*/ 27 w 49"/>
                  <a:gd name="T31" fmla="*/ 14 h 32"/>
                  <a:gd name="T32" fmla="*/ 29 w 49"/>
                  <a:gd name="T33" fmla="*/ 13 h 32"/>
                  <a:gd name="T34" fmla="*/ 28 w 49"/>
                  <a:gd name="T35" fmla="*/ 11 h 32"/>
                  <a:gd name="T36" fmla="*/ 29 w 49"/>
                  <a:gd name="T37" fmla="*/ 13 h 32"/>
                  <a:gd name="T38" fmla="*/ 26 w 49"/>
                  <a:gd name="T39" fmla="*/ 14 h 32"/>
                  <a:gd name="T40" fmla="*/ 23 w 49"/>
                  <a:gd name="T41" fmla="*/ 13 h 32"/>
                  <a:gd name="T42" fmla="*/ 14 w 49"/>
                  <a:gd name="T43" fmla="*/ 20 h 32"/>
                  <a:gd name="T44" fmla="*/ 9 w 49"/>
                  <a:gd name="T45" fmla="*/ 23 h 32"/>
                  <a:gd name="T46" fmla="*/ 7 w 49"/>
                  <a:gd name="T47" fmla="*/ 26 h 32"/>
                  <a:gd name="T48" fmla="*/ 9 w 49"/>
                  <a:gd name="T49" fmla="*/ 28 h 32"/>
                  <a:gd name="T50" fmla="*/ 0 w 49"/>
                  <a:gd name="T51" fmla="*/ 26 h 32"/>
                  <a:gd name="T52" fmla="*/ 5 w 49"/>
                  <a:gd name="T53" fmla="*/ 32 h 32"/>
                  <a:gd name="T54" fmla="*/ 7 w 49"/>
                  <a:gd name="T55" fmla="*/ 31 h 32"/>
                  <a:gd name="T56" fmla="*/ 12 w 49"/>
                  <a:gd name="T57" fmla="*/ 30 h 32"/>
                  <a:gd name="T58" fmla="*/ 20 w 49"/>
                  <a:gd name="T59" fmla="*/ 29 h 32"/>
                  <a:gd name="T60" fmla="*/ 27 w 49"/>
                  <a:gd name="T61" fmla="*/ 24 h 32"/>
                  <a:gd name="T62" fmla="*/ 30 w 49"/>
                  <a:gd name="T63" fmla="*/ 18 h 32"/>
                  <a:gd name="T64" fmla="*/ 34 w 49"/>
                  <a:gd name="T65" fmla="*/ 14 h 32"/>
                  <a:gd name="T66" fmla="*/ 43 w 49"/>
                  <a:gd name="T67" fmla="*/ 14 h 32"/>
                  <a:gd name="T68" fmla="*/ 45 w 49"/>
                  <a:gd name="T69" fmla="*/ 1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" h="32">
                    <a:moveTo>
                      <a:pt x="45" y="10"/>
                    </a:moveTo>
                    <a:cubicBezTo>
                      <a:pt x="48" y="10"/>
                      <a:pt x="49" y="9"/>
                      <a:pt x="47" y="8"/>
                    </a:cubicBezTo>
                    <a:cubicBezTo>
                      <a:pt x="45" y="7"/>
                      <a:pt x="45" y="6"/>
                      <a:pt x="43" y="7"/>
                    </a:cubicBezTo>
                    <a:cubicBezTo>
                      <a:pt x="42" y="8"/>
                      <a:pt x="43" y="7"/>
                      <a:pt x="42" y="6"/>
                    </a:cubicBezTo>
                    <a:cubicBezTo>
                      <a:pt x="42" y="6"/>
                      <a:pt x="41" y="6"/>
                      <a:pt x="41" y="6"/>
                    </a:cubicBezTo>
                    <a:cubicBezTo>
                      <a:pt x="41" y="6"/>
                      <a:pt x="41" y="4"/>
                      <a:pt x="41" y="4"/>
                    </a:cubicBezTo>
                    <a:cubicBezTo>
                      <a:pt x="40" y="3"/>
                      <a:pt x="39" y="2"/>
                      <a:pt x="39" y="2"/>
                    </a:cubicBezTo>
                    <a:cubicBezTo>
                      <a:pt x="37" y="0"/>
                      <a:pt x="38" y="1"/>
                      <a:pt x="37" y="2"/>
                    </a:cubicBezTo>
                    <a:cubicBezTo>
                      <a:pt x="36" y="3"/>
                      <a:pt x="36" y="1"/>
                      <a:pt x="36" y="1"/>
                    </a:cubicBezTo>
                    <a:cubicBezTo>
                      <a:pt x="35" y="1"/>
                      <a:pt x="32" y="5"/>
                      <a:pt x="32" y="6"/>
                    </a:cubicBezTo>
                    <a:cubicBezTo>
                      <a:pt x="31" y="6"/>
                      <a:pt x="30" y="7"/>
                      <a:pt x="30" y="8"/>
                    </a:cubicBezTo>
                    <a:cubicBezTo>
                      <a:pt x="29" y="8"/>
                      <a:pt x="29" y="9"/>
                      <a:pt x="29" y="9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9" y="11"/>
                      <a:pt x="26" y="11"/>
                      <a:pt x="25" y="12"/>
                    </a:cubicBezTo>
                    <a:cubicBezTo>
                      <a:pt x="22" y="12"/>
                      <a:pt x="23" y="14"/>
                      <a:pt x="25" y="15"/>
                    </a:cubicBezTo>
                    <a:cubicBezTo>
                      <a:pt x="27" y="17"/>
                      <a:pt x="26" y="15"/>
                      <a:pt x="27" y="14"/>
                    </a:cubicBezTo>
                    <a:cubicBezTo>
                      <a:pt x="27" y="13"/>
                      <a:pt x="29" y="13"/>
                      <a:pt x="29" y="13"/>
                    </a:cubicBezTo>
                    <a:cubicBezTo>
                      <a:pt x="29" y="13"/>
                      <a:pt x="28" y="12"/>
                      <a:pt x="28" y="11"/>
                    </a:cubicBezTo>
                    <a:cubicBezTo>
                      <a:pt x="28" y="12"/>
                      <a:pt x="29" y="13"/>
                      <a:pt x="29" y="13"/>
                    </a:cubicBezTo>
                    <a:cubicBezTo>
                      <a:pt x="29" y="13"/>
                      <a:pt x="27" y="13"/>
                      <a:pt x="26" y="14"/>
                    </a:cubicBezTo>
                    <a:cubicBezTo>
                      <a:pt x="26" y="17"/>
                      <a:pt x="24" y="14"/>
                      <a:pt x="23" y="13"/>
                    </a:cubicBezTo>
                    <a:cubicBezTo>
                      <a:pt x="20" y="16"/>
                      <a:pt x="18" y="19"/>
                      <a:pt x="14" y="20"/>
                    </a:cubicBezTo>
                    <a:cubicBezTo>
                      <a:pt x="12" y="21"/>
                      <a:pt x="10" y="21"/>
                      <a:pt x="9" y="23"/>
                    </a:cubicBezTo>
                    <a:cubicBezTo>
                      <a:pt x="8" y="24"/>
                      <a:pt x="8" y="25"/>
                      <a:pt x="7" y="26"/>
                    </a:cubicBezTo>
                    <a:cubicBezTo>
                      <a:pt x="7" y="27"/>
                      <a:pt x="9" y="28"/>
                      <a:pt x="9" y="28"/>
                    </a:cubicBezTo>
                    <a:cubicBezTo>
                      <a:pt x="8" y="29"/>
                      <a:pt x="1" y="26"/>
                      <a:pt x="0" y="26"/>
                    </a:cubicBezTo>
                    <a:cubicBezTo>
                      <a:pt x="1" y="28"/>
                      <a:pt x="3" y="31"/>
                      <a:pt x="5" y="32"/>
                    </a:cubicBezTo>
                    <a:cubicBezTo>
                      <a:pt x="6" y="32"/>
                      <a:pt x="7" y="31"/>
                      <a:pt x="7" y="31"/>
                    </a:cubicBezTo>
                    <a:cubicBezTo>
                      <a:pt x="9" y="30"/>
                      <a:pt x="12" y="31"/>
                      <a:pt x="12" y="30"/>
                    </a:cubicBezTo>
                    <a:cubicBezTo>
                      <a:pt x="15" y="27"/>
                      <a:pt x="17" y="28"/>
                      <a:pt x="20" y="29"/>
                    </a:cubicBezTo>
                    <a:cubicBezTo>
                      <a:pt x="23" y="29"/>
                      <a:pt x="26" y="27"/>
                      <a:pt x="27" y="24"/>
                    </a:cubicBezTo>
                    <a:cubicBezTo>
                      <a:pt x="28" y="22"/>
                      <a:pt x="29" y="20"/>
                      <a:pt x="30" y="18"/>
                    </a:cubicBezTo>
                    <a:cubicBezTo>
                      <a:pt x="30" y="15"/>
                      <a:pt x="31" y="14"/>
                      <a:pt x="34" y="14"/>
                    </a:cubicBezTo>
                    <a:cubicBezTo>
                      <a:pt x="37" y="14"/>
                      <a:pt x="40" y="15"/>
                      <a:pt x="43" y="14"/>
                    </a:cubicBezTo>
                    <a:cubicBezTo>
                      <a:pt x="47" y="13"/>
                      <a:pt x="40" y="10"/>
                      <a:pt x="45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8" name="Freeform 711">
                <a:extLst>
                  <a:ext uri="{FF2B5EF4-FFF2-40B4-BE49-F238E27FC236}">
                    <a16:creationId xmlns:a16="http://schemas.microsoft.com/office/drawing/2014/main" id="{7530035A-F631-C245-A1D3-CAB937115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76615" y="7679214"/>
                <a:ext cx="159235" cy="92380"/>
              </a:xfrm>
              <a:custGeom>
                <a:avLst/>
                <a:gdLst>
                  <a:gd name="T0" fmla="*/ 2 w 17"/>
                  <a:gd name="T1" fmla="*/ 8 h 10"/>
                  <a:gd name="T2" fmla="*/ 7 w 17"/>
                  <a:gd name="T3" fmla="*/ 9 h 10"/>
                  <a:gd name="T4" fmla="*/ 12 w 17"/>
                  <a:gd name="T5" fmla="*/ 9 h 10"/>
                  <a:gd name="T6" fmla="*/ 16 w 17"/>
                  <a:gd name="T7" fmla="*/ 8 h 10"/>
                  <a:gd name="T8" fmla="*/ 15 w 17"/>
                  <a:gd name="T9" fmla="*/ 3 h 10"/>
                  <a:gd name="T10" fmla="*/ 10 w 17"/>
                  <a:gd name="T11" fmla="*/ 3 h 10"/>
                  <a:gd name="T12" fmla="*/ 6 w 17"/>
                  <a:gd name="T13" fmla="*/ 1 h 10"/>
                  <a:gd name="T14" fmla="*/ 2 w 17"/>
                  <a:gd name="T15" fmla="*/ 8 h 10"/>
                  <a:gd name="T16" fmla="*/ 2 w 17"/>
                  <a:gd name="T17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0">
                    <a:moveTo>
                      <a:pt x="2" y="8"/>
                    </a:moveTo>
                    <a:cubicBezTo>
                      <a:pt x="3" y="9"/>
                      <a:pt x="6" y="10"/>
                      <a:pt x="7" y="9"/>
                    </a:cubicBezTo>
                    <a:cubicBezTo>
                      <a:pt x="9" y="8"/>
                      <a:pt x="10" y="10"/>
                      <a:pt x="12" y="9"/>
                    </a:cubicBezTo>
                    <a:cubicBezTo>
                      <a:pt x="13" y="9"/>
                      <a:pt x="17" y="9"/>
                      <a:pt x="16" y="8"/>
                    </a:cubicBezTo>
                    <a:cubicBezTo>
                      <a:pt x="15" y="6"/>
                      <a:pt x="14" y="5"/>
                      <a:pt x="15" y="3"/>
                    </a:cubicBezTo>
                    <a:cubicBezTo>
                      <a:pt x="13" y="2"/>
                      <a:pt x="11" y="4"/>
                      <a:pt x="10" y="3"/>
                    </a:cubicBezTo>
                    <a:cubicBezTo>
                      <a:pt x="9" y="2"/>
                      <a:pt x="7" y="0"/>
                      <a:pt x="6" y="1"/>
                    </a:cubicBezTo>
                    <a:cubicBezTo>
                      <a:pt x="4" y="3"/>
                      <a:pt x="0" y="6"/>
                      <a:pt x="2" y="8"/>
                    </a:cubicBezTo>
                    <a:cubicBezTo>
                      <a:pt x="3" y="9"/>
                      <a:pt x="1" y="7"/>
                      <a:pt x="2" y="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9" name="Freeform 712">
                <a:extLst>
                  <a:ext uri="{FF2B5EF4-FFF2-40B4-BE49-F238E27FC236}">
                    <a16:creationId xmlns:a16="http://schemas.microsoft.com/office/drawing/2014/main" id="{EA591069-36C5-9A47-8921-6395BEDA6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0372" y="7574093"/>
                <a:ext cx="347131" cy="216615"/>
              </a:xfrm>
              <a:custGeom>
                <a:avLst/>
                <a:gdLst>
                  <a:gd name="T0" fmla="*/ 1 w 37"/>
                  <a:gd name="T1" fmla="*/ 3 h 23"/>
                  <a:gd name="T2" fmla="*/ 0 w 37"/>
                  <a:gd name="T3" fmla="*/ 9 h 23"/>
                  <a:gd name="T4" fmla="*/ 5 w 37"/>
                  <a:gd name="T5" fmla="*/ 13 h 23"/>
                  <a:gd name="T6" fmla="*/ 7 w 37"/>
                  <a:gd name="T7" fmla="*/ 14 h 23"/>
                  <a:gd name="T8" fmla="*/ 12 w 37"/>
                  <a:gd name="T9" fmla="*/ 15 h 23"/>
                  <a:gd name="T10" fmla="*/ 15 w 37"/>
                  <a:gd name="T11" fmla="*/ 16 h 23"/>
                  <a:gd name="T12" fmla="*/ 19 w 37"/>
                  <a:gd name="T13" fmla="*/ 16 h 23"/>
                  <a:gd name="T14" fmla="*/ 22 w 37"/>
                  <a:gd name="T15" fmla="*/ 19 h 23"/>
                  <a:gd name="T16" fmla="*/ 26 w 37"/>
                  <a:gd name="T17" fmla="*/ 20 h 23"/>
                  <a:gd name="T18" fmla="*/ 29 w 37"/>
                  <a:gd name="T19" fmla="*/ 22 h 23"/>
                  <a:gd name="T20" fmla="*/ 32 w 37"/>
                  <a:gd name="T21" fmla="*/ 20 h 23"/>
                  <a:gd name="T22" fmla="*/ 35 w 37"/>
                  <a:gd name="T23" fmla="*/ 22 h 23"/>
                  <a:gd name="T24" fmla="*/ 37 w 37"/>
                  <a:gd name="T25" fmla="*/ 21 h 23"/>
                  <a:gd name="T26" fmla="*/ 37 w 37"/>
                  <a:gd name="T27" fmla="*/ 18 h 23"/>
                  <a:gd name="T28" fmla="*/ 37 w 37"/>
                  <a:gd name="T29" fmla="*/ 14 h 23"/>
                  <a:gd name="T30" fmla="*/ 32 w 37"/>
                  <a:gd name="T31" fmla="*/ 14 h 23"/>
                  <a:gd name="T32" fmla="*/ 31 w 37"/>
                  <a:gd name="T33" fmla="*/ 13 h 23"/>
                  <a:gd name="T34" fmla="*/ 28 w 37"/>
                  <a:gd name="T35" fmla="*/ 13 h 23"/>
                  <a:gd name="T36" fmla="*/ 26 w 37"/>
                  <a:gd name="T37" fmla="*/ 12 h 23"/>
                  <a:gd name="T38" fmla="*/ 24 w 37"/>
                  <a:gd name="T39" fmla="*/ 12 h 23"/>
                  <a:gd name="T40" fmla="*/ 20 w 37"/>
                  <a:gd name="T41" fmla="*/ 10 h 23"/>
                  <a:gd name="T42" fmla="*/ 18 w 37"/>
                  <a:gd name="T43" fmla="*/ 8 h 23"/>
                  <a:gd name="T44" fmla="*/ 16 w 37"/>
                  <a:gd name="T45" fmla="*/ 7 h 23"/>
                  <a:gd name="T46" fmla="*/ 10 w 37"/>
                  <a:gd name="T47" fmla="*/ 2 h 23"/>
                  <a:gd name="T48" fmla="*/ 8 w 37"/>
                  <a:gd name="T49" fmla="*/ 0 h 23"/>
                  <a:gd name="T50" fmla="*/ 5 w 37"/>
                  <a:gd name="T51" fmla="*/ 2 h 23"/>
                  <a:gd name="T52" fmla="*/ 4 w 37"/>
                  <a:gd name="T53" fmla="*/ 2 h 23"/>
                  <a:gd name="T54" fmla="*/ 1 w 37"/>
                  <a:gd name="T55" fmla="*/ 3 h 23"/>
                  <a:gd name="T56" fmla="*/ 1 w 37"/>
                  <a:gd name="T57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" h="23">
                    <a:moveTo>
                      <a:pt x="1" y="3"/>
                    </a:moveTo>
                    <a:cubicBezTo>
                      <a:pt x="0" y="4"/>
                      <a:pt x="0" y="8"/>
                      <a:pt x="0" y="9"/>
                    </a:cubicBezTo>
                    <a:cubicBezTo>
                      <a:pt x="1" y="10"/>
                      <a:pt x="4" y="11"/>
                      <a:pt x="5" y="13"/>
                    </a:cubicBezTo>
                    <a:cubicBezTo>
                      <a:pt x="6" y="13"/>
                      <a:pt x="7" y="14"/>
                      <a:pt x="7" y="14"/>
                    </a:cubicBezTo>
                    <a:cubicBezTo>
                      <a:pt x="9" y="15"/>
                      <a:pt x="10" y="14"/>
                      <a:pt x="12" y="15"/>
                    </a:cubicBezTo>
                    <a:cubicBezTo>
                      <a:pt x="13" y="15"/>
                      <a:pt x="14" y="16"/>
                      <a:pt x="15" y="16"/>
                    </a:cubicBezTo>
                    <a:cubicBezTo>
                      <a:pt x="16" y="16"/>
                      <a:pt x="18" y="16"/>
                      <a:pt x="19" y="16"/>
                    </a:cubicBezTo>
                    <a:cubicBezTo>
                      <a:pt x="20" y="17"/>
                      <a:pt x="21" y="18"/>
                      <a:pt x="22" y="19"/>
                    </a:cubicBezTo>
                    <a:cubicBezTo>
                      <a:pt x="23" y="19"/>
                      <a:pt x="25" y="19"/>
                      <a:pt x="26" y="20"/>
                    </a:cubicBezTo>
                    <a:cubicBezTo>
                      <a:pt x="27" y="20"/>
                      <a:pt x="28" y="22"/>
                      <a:pt x="29" y="22"/>
                    </a:cubicBezTo>
                    <a:cubicBezTo>
                      <a:pt x="30" y="22"/>
                      <a:pt x="31" y="20"/>
                      <a:pt x="32" y="20"/>
                    </a:cubicBezTo>
                    <a:cubicBezTo>
                      <a:pt x="33" y="21"/>
                      <a:pt x="33" y="23"/>
                      <a:pt x="35" y="22"/>
                    </a:cubicBezTo>
                    <a:cubicBezTo>
                      <a:pt x="35" y="22"/>
                      <a:pt x="37" y="21"/>
                      <a:pt x="37" y="21"/>
                    </a:cubicBezTo>
                    <a:cubicBezTo>
                      <a:pt x="37" y="20"/>
                      <a:pt x="37" y="19"/>
                      <a:pt x="37" y="18"/>
                    </a:cubicBezTo>
                    <a:cubicBezTo>
                      <a:pt x="36" y="17"/>
                      <a:pt x="37" y="16"/>
                      <a:pt x="37" y="14"/>
                    </a:cubicBezTo>
                    <a:cubicBezTo>
                      <a:pt x="35" y="14"/>
                      <a:pt x="34" y="15"/>
                      <a:pt x="32" y="14"/>
                    </a:cubicBezTo>
                    <a:cubicBezTo>
                      <a:pt x="32" y="14"/>
                      <a:pt x="31" y="13"/>
                      <a:pt x="31" y="13"/>
                    </a:cubicBezTo>
                    <a:cubicBezTo>
                      <a:pt x="30" y="13"/>
                      <a:pt x="29" y="14"/>
                      <a:pt x="28" y="13"/>
                    </a:cubicBezTo>
                    <a:cubicBezTo>
                      <a:pt x="28" y="13"/>
                      <a:pt x="27" y="12"/>
                      <a:pt x="26" y="12"/>
                    </a:cubicBezTo>
                    <a:cubicBezTo>
                      <a:pt x="25" y="12"/>
                      <a:pt x="24" y="14"/>
                      <a:pt x="24" y="12"/>
                    </a:cubicBezTo>
                    <a:cubicBezTo>
                      <a:pt x="22" y="10"/>
                      <a:pt x="21" y="11"/>
                      <a:pt x="20" y="10"/>
                    </a:cubicBezTo>
                    <a:cubicBezTo>
                      <a:pt x="19" y="9"/>
                      <a:pt x="19" y="8"/>
                      <a:pt x="18" y="8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4" y="6"/>
                      <a:pt x="11" y="4"/>
                      <a:pt x="10" y="2"/>
                    </a:cubicBezTo>
                    <a:cubicBezTo>
                      <a:pt x="10" y="1"/>
                      <a:pt x="9" y="0"/>
                      <a:pt x="8" y="0"/>
                    </a:cubicBezTo>
                    <a:cubicBezTo>
                      <a:pt x="6" y="0"/>
                      <a:pt x="6" y="1"/>
                      <a:pt x="5" y="2"/>
                    </a:cubicBezTo>
                    <a:cubicBezTo>
                      <a:pt x="5" y="3"/>
                      <a:pt x="4" y="2"/>
                      <a:pt x="4" y="2"/>
                    </a:cubicBezTo>
                    <a:cubicBezTo>
                      <a:pt x="3" y="3"/>
                      <a:pt x="2" y="3"/>
                      <a:pt x="1" y="3"/>
                    </a:cubicBezTo>
                    <a:cubicBezTo>
                      <a:pt x="0" y="4"/>
                      <a:pt x="2" y="3"/>
                      <a:pt x="1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0" name="Freeform 713">
                <a:extLst>
                  <a:ext uri="{FF2B5EF4-FFF2-40B4-BE49-F238E27FC236}">
                    <a16:creationId xmlns:a16="http://schemas.microsoft.com/office/drawing/2014/main" id="{F2AE2ABB-B19A-3542-B36E-23F1AEF036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72154" y="8360921"/>
                <a:ext cx="261145" cy="216615"/>
              </a:xfrm>
              <a:custGeom>
                <a:avLst/>
                <a:gdLst>
                  <a:gd name="T0" fmla="*/ 14 w 28"/>
                  <a:gd name="T1" fmla="*/ 19 h 23"/>
                  <a:gd name="T2" fmla="*/ 19 w 28"/>
                  <a:gd name="T3" fmla="*/ 18 h 23"/>
                  <a:gd name="T4" fmla="*/ 19 w 28"/>
                  <a:gd name="T5" fmla="*/ 15 h 23"/>
                  <a:gd name="T6" fmla="*/ 21 w 28"/>
                  <a:gd name="T7" fmla="*/ 14 h 23"/>
                  <a:gd name="T8" fmla="*/ 24 w 28"/>
                  <a:gd name="T9" fmla="*/ 12 h 23"/>
                  <a:gd name="T10" fmla="*/ 27 w 28"/>
                  <a:gd name="T11" fmla="*/ 9 h 23"/>
                  <a:gd name="T12" fmla="*/ 26 w 28"/>
                  <a:gd name="T13" fmla="*/ 1 h 23"/>
                  <a:gd name="T14" fmla="*/ 22 w 28"/>
                  <a:gd name="T15" fmla="*/ 1 h 23"/>
                  <a:gd name="T16" fmla="*/ 19 w 28"/>
                  <a:gd name="T17" fmla="*/ 2 h 23"/>
                  <a:gd name="T18" fmla="*/ 17 w 28"/>
                  <a:gd name="T19" fmla="*/ 2 h 23"/>
                  <a:gd name="T20" fmla="*/ 3 w 28"/>
                  <a:gd name="T21" fmla="*/ 3 h 23"/>
                  <a:gd name="T22" fmla="*/ 0 w 28"/>
                  <a:gd name="T23" fmla="*/ 7 h 23"/>
                  <a:gd name="T24" fmla="*/ 1 w 28"/>
                  <a:gd name="T25" fmla="*/ 10 h 23"/>
                  <a:gd name="T26" fmla="*/ 3 w 28"/>
                  <a:gd name="T27" fmla="*/ 14 h 23"/>
                  <a:gd name="T28" fmla="*/ 5 w 28"/>
                  <a:gd name="T29" fmla="*/ 18 h 23"/>
                  <a:gd name="T30" fmla="*/ 6 w 28"/>
                  <a:gd name="T31" fmla="*/ 19 h 23"/>
                  <a:gd name="T32" fmla="*/ 7 w 28"/>
                  <a:gd name="T33" fmla="*/ 21 h 23"/>
                  <a:gd name="T34" fmla="*/ 8 w 28"/>
                  <a:gd name="T35" fmla="*/ 23 h 23"/>
                  <a:gd name="T36" fmla="*/ 14 w 28"/>
                  <a:gd name="T37" fmla="*/ 19 h 23"/>
                  <a:gd name="T38" fmla="*/ 14 w 28"/>
                  <a:gd name="T39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" h="23">
                    <a:moveTo>
                      <a:pt x="14" y="19"/>
                    </a:moveTo>
                    <a:cubicBezTo>
                      <a:pt x="14" y="18"/>
                      <a:pt x="20" y="20"/>
                      <a:pt x="19" y="18"/>
                    </a:cubicBezTo>
                    <a:cubicBezTo>
                      <a:pt x="19" y="18"/>
                      <a:pt x="18" y="15"/>
                      <a:pt x="19" y="15"/>
                    </a:cubicBezTo>
                    <a:cubicBezTo>
                      <a:pt x="20" y="15"/>
                      <a:pt x="21" y="16"/>
                      <a:pt x="21" y="14"/>
                    </a:cubicBezTo>
                    <a:cubicBezTo>
                      <a:pt x="21" y="12"/>
                      <a:pt x="23" y="13"/>
                      <a:pt x="24" y="12"/>
                    </a:cubicBezTo>
                    <a:cubicBezTo>
                      <a:pt x="26" y="12"/>
                      <a:pt x="26" y="10"/>
                      <a:pt x="27" y="9"/>
                    </a:cubicBezTo>
                    <a:cubicBezTo>
                      <a:pt x="28" y="7"/>
                      <a:pt x="25" y="2"/>
                      <a:pt x="26" y="1"/>
                    </a:cubicBezTo>
                    <a:cubicBezTo>
                      <a:pt x="24" y="2"/>
                      <a:pt x="24" y="2"/>
                      <a:pt x="22" y="1"/>
                    </a:cubicBezTo>
                    <a:cubicBezTo>
                      <a:pt x="21" y="0"/>
                      <a:pt x="19" y="2"/>
                      <a:pt x="19" y="2"/>
                    </a:cubicBezTo>
                    <a:cubicBezTo>
                      <a:pt x="19" y="4"/>
                      <a:pt x="17" y="2"/>
                      <a:pt x="17" y="2"/>
                    </a:cubicBezTo>
                    <a:cubicBezTo>
                      <a:pt x="13" y="1"/>
                      <a:pt x="6" y="0"/>
                      <a:pt x="3" y="3"/>
                    </a:cubicBezTo>
                    <a:cubicBezTo>
                      <a:pt x="2" y="4"/>
                      <a:pt x="0" y="5"/>
                      <a:pt x="0" y="7"/>
                    </a:cubicBezTo>
                    <a:cubicBezTo>
                      <a:pt x="0" y="8"/>
                      <a:pt x="1" y="9"/>
                      <a:pt x="1" y="10"/>
                    </a:cubicBezTo>
                    <a:cubicBezTo>
                      <a:pt x="3" y="11"/>
                      <a:pt x="3" y="13"/>
                      <a:pt x="3" y="14"/>
                    </a:cubicBezTo>
                    <a:cubicBezTo>
                      <a:pt x="4" y="16"/>
                      <a:pt x="4" y="17"/>
                      <a:pt x="5" y="18"/>
                    </a:cubicBezTo>
                    <a:cubicBezTo>
                      <a:pt x="5" y="19"/>
                      <a:pt x="6" y="18"/>
                      <a:pt x="6" y="19"/>
                    </a:cubicBezTo>
                    <a:cubicBezTo>
                      <a:pt x="7" y="19"/>
                      <a:pt x="6" y="20"/>
                      <a:pt x="7" y="21"/>
                    </a:cubicBezTo>
                    <a:cubicBezTo>
                      <a:pt x="9" y="21"/>
                      <a:pt x="8" y="22"/>
                      <a:pt x="8" y="23"/>
                    </a:cubicBezTo>
                    <a:cubicBezTo>
                      <a:pt x="8" y="22"/>
                      <a:pt x="14" y="20"/>
                      <a:pt x="14" y="19"/>
                    </a:cubicBezTo>
                    <a:cubicBezTo>
                      <a:pt x="14" y="19"/>
                      <a:pt x="14" y="20"/>
                      <a:pt x="14" y="1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1" name="Freeform 714">
                <a:extLst>
                  <a:ext uri="{FF2B5EF4-FFF2-40B4-BE49-F238E27FC236}">
                    <a16:creationId xmlns:a16="http://schemas.microsoft.com/office/drawing/2014/main" id="{98125840-E468-7345-8DB4-AB9E4AFDF1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70242" y="8743185"/>
                <a:ext cx="207005" cy="245289"/>
              </a:xfrm>
              <a:custGeom>
                <a:avLst/>
                <a:gdLst>
                  <a:gd name="T0" fmla="*/ 10 w 22"/>
                  <a:gd name="T1" fmla="*/ 3 h 26"/>
                  <a:gd name="T2" fmla="*/ 7 w 22"/>
                  <a:gd name="T3" fmla="*/ 4 h 26"/>
                  <a:gd name="T4" fmla="*/ 6 w 22"/>
                  <a:gd name="T5" fmla="*/ 4 h 26"/>
                  <a:gd name="T6" fmla="*/ 5 w 22"/>
                  <a:gd name="T7" fmla="*/ 1 h 26"/>
                  <a:gd name="T8" fmla="*/ 0 w 22"/>
                  <a:gd name="T9" fmla="*/ 0 h 26"/>
                  <a:gd name="T10" fmla="*/ 1 w 22"/>
                  <a:gd name="T11" fmla="*/ 6 h 26"/>
                  <a:gd name="T12" fmla="*/ 4 w 22"/>
                  <a:gd name="T13" fmla="*/ 14 h 26"/>
                  <a:gd name="T14" fmla="*/ 9 w 22"/>
                  <a:gd name="T15" fmla="*/ 21 h 26"/>
                  <a:gd name="T16" fmla="*/ 19 w 22"/>
                  <a:gd name="T17" fmla="*/ 26 h 26"/>
                  <a:gd name="T18" fmla="*/ 20 w 22"/>
                  <a:gd name="T19" fmla="*/ 23 h 26"/>
                  <a:gd name="T20" fmla="*/ 16 w 22"/>
                  <a:gd name="T21" fmla="*/ 14 h 26"/>
                  <a:gd name="T22" fmla="*/ 16 w 22"/>
                  <a:gd name="T23" fmla="*/ 6 h 26"/>
                  <a:gd name="T24" fmla="*/ 10 w 22"/>
                  <a:gd name="T25" fmla="*/ 3 h 26"/>
                  <a:gd name="T26" fmla="*/ 10 w 22"/>
                  <a:gd name="T27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" h="26">
                    <a:moveTo>
                      <a:pt x="10" y="3"/>
                    </a:moveTo>
                    <a:cubicBezTo>
                      <a:pt x="9" y="3"/>
                      <a:pt x="8" y="4"/>
                      <a:pt x="7" y="4"/>
                    </a:cubicBezTo>
                    <a:cubicBezTo>
                      <a:pt x="7" y="3"/>
                      <a:pt x="6" y="4"/>
                      <a:pt x="6" y="4"/>
                    </a:cubicBezTo>
                    <a:cubicBezTo>
                      <a:pt x="5" y="4"/>
                      <a:pt x="5" y="2"/>
                      <a:pt x="5" y="1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1" y="1"/>
                      <a:pt x="1" y="4"/>
                      <a:pt x="1" y="6"/>
                    </a:cubicBezTo>
                    <a:cubicBezTo>
                      <a:pt x="2" y="8"/>
                      <a:pt x="3" y="11"/>
                      <a:pt x="4" y="14"/>
                    </a:cubicBezTo>
                    <a:cubicBezTo>
                      <a:pt x="6" y="16"/>
                      <a:pt x="7" y="19"/>
                      <a:pt x="9" y="21"/>
                    </a:cubicBezTo>
                    <a:cubicBezTo>
                      <a:pt x="12" y="22"/>
                      <a:pt x="15" y="26"/>
                      <a:pt x="19" y="26"/>
                    </a:cubicBezTo>
                    <a:cubicBezTo>
                      <a:pt x="22" y="26"/>
                      <a:pt x="21" y="25"/>
                      <a:pt x="20" y="23"/>
                    </a:cubicBezTo>
                    <a:cubicBezTo>
                      <a:pt x="18" y="20"/>
                      <a:pt x="16" y="18"/>
                      <a:pt x="16" y="14"/>
                    </a:cubicBezTo>
                    <a:cubicBezTo>
                      <a:pt x="16" y="11"/>
                      <a:pt x="18" y="9"/>
                      <a:pt x="16" y="6"/>
                    </a:cubicBezTo>
                    <a:cubicBezTo>
                      <a:pt x="15" y="5"/>
                      <a:pt x="11" y="0"/>
                      <a:pt x="10" y="3"/>
                    </a:cubicBezTo>
                    <a:cubicBezTo>
                      <a:pt x="9" y="4"/>
                      <a:pt x="10" y="2"/>
                      <a:pt x="10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2" name="Freeform 715">
                <a:extLst>
                  <a:ext uri="{FF2B5EF4-FFF2-40B4-BE49-F238E27FC236}">
                    <a16:creationId xmlns:a16="http://schemas.microsoft.com/office/drawing/2014/main" id="{539BCB6A-48C5-7044-B364-446AF34D6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04639" y="6264832"/>
                <a:ext cx="2799365" cy="1825318"/>
              </a:xfrm>
              <a:custGeom>
                <a:avLst/>
                <a:gdLst>
                  <a:gd name="T0" fmla="*/ 279 w 300"/>
                  <a:gd name="T1" fmla="*/ 37 h 195"/>
                  <a:gd name="T2" fmla="*/ 244 w 300"/>
                  <a:gd name="T3" fmla="*/ 1 h 195"/>
                  <a:gd name="T4" fmla="*/ 223 w 300"/>
                  <a:gd name="T5" fmla="*/ 18 h 195"/>
                  <a:gd name="T6" fmla="*/ 214 w 300"/>
                  <a:gd name="T7" fmla="*/ 27 h 195"/>
                  <a:gd name="T8" fmla="*/ 205 w 300"/>
                  <a:gd name="T9" fmla="*/ 39 h 195"/>
                  <a:gd name="T10" fmla="*/ 224 w 300"/>
                  <a:gd name="T11" fmla="*/ 46 h 195"/>
                  <a:gd name="T12" fmla="*/ 197 w 300"/>
                  <a:gd name="T13" fmla="*/ 55 h 195"/>
                  <a:gd name="T14" fmla="*/ 180 w 300"/>
                  <a:gd name="T15" fmla="*/ 66 h 195"/>
                  <a:gd name="T16" fmla="*/ 146 w 300"/>
                  <a:gd name="T17" fmla="*/ 75 h 195"/>
                  <a:gd name="T18" fmla="*/ 121 w 300"/>
                  <a:gd name="T19" fmla="*/ 70 h 195"/>
                  <a:gd name="T20" fmla="*/ 94 w 300"/>
                  <a:gd name="T21" fmla="*/ 56 h 195"/>
                  <a:gd name="T22" fmla="*/ 66 w 300"/>
                  <a:gd name="T23" fmla="*/ 30 h 195"/>
                  <a:gd name="T24" fmla="*/ 56 w 300"/>
                  <a:gd name="T25" fmla="*/ 44 h 195"/>
                  <a:gd name="T26" fmla="*/ 44 w 300"/>
                  <a:gd name="T27" fmla="*/ 51 h 195"/>
                  <a:gd name="T28" fmla="*/ 34 w 300"/>
                  <a:gd name="T29" fmla="*/ 63 h 195"/>
                  <a:gd name="T30" fmla="*/ 28 w 300"/>
                  <a:gd name="T31" fmla="*/ 76 h 195"/>
                  <a:gd name="T32" fmla="*/ 11 w 300"/>
                  <a:gd name="T33" fmla="*/ 84 h 195"/>
                  <a:gd name="T34" fmla="*/ 1 w 300"/>
                  <a:gd name="T35" fmla="*/ 91 h 195"/>
                  <a:gd name="T36" fmla="*/ 7 w 300"/>
                  <a:gd name="T37" fmla="*/ 103 h 195"/>
                  <a:gd name="T38" fmla="*/ 23 w 300"/>
                  <a:gd name="T39" fmla="*/ 111 h 195"/>
                  <a:gd name="T40" fmla="*/ 27 w 300"/>
                  <a:gd name="T41" fmla="*/ 121 h 195"/>
                  <a:gd name="T42" fmla="*/ 27 w 300"/>
                  <a:gd name="T43" fmla="*/ 135 h 195"/>
                  <a:gd name="T44" fmla="*/ 40 w 300"/>
                  <a:gd name="T45" fmla="*/ 140 h 195"/>
                  <a:gd name="T46" fmla="*/ 62 w 300"/>
                  <a:gd name="T47" fmla="*/ 154 h 195"/>
                  <a:gd name="T48" fmla="*/ 74 w 300"/>
                  <a:gd name="T49" fmla="*/ 156 h 195"/>
                  <a:gd name="T50" fmla="*/ 92 w 300"/>
                  <a:gd name="T51" fmla="*/ 151 h 195"/>
                  <a:gd name="T52" fmla="*/ 106 w 300"/>
                  <a:gd name="T53" fmla="*/ 146 h 195"/>
                  <a:gd name="T54" fmla="*/ 116 w 300"/>
                  <a:gd name="T55" fmla="*/ 155 h 195"/>
                  <a:gd name="T56" fmla="*/ 117 w 300"/>
                  <a:gd name="T57" fmla="*/ 166 h 195"/>
                  <a:gd name="T58" fmla="*/ 119 w 300"/>
                  <a:gd name="T59" fmla="*/ 178 h 195"/>
                  <a:gd name="T60" fmla="*/ 125 w 300"/>
                  <a:gd name="T61" fmla="*/ 187 h 195"/>
                  <a:gd name="T62" fmla="*/ 134 w 300"/>
                  <a:gd name="T63" fmla="*/ 186 h 195"/>
                  <a:gd name="T64" fmla="*/ 143 w 300"/>
                  <a:gd name="T65" fmla="*/ 182 h 195"/>
                  <a:gd name="T66" fmla="*/ 155 w 300"/>
                  <a:gd name="T67" fmla="*/ 180 h 195"/>
                  <a:gd name="T68" fmla="*/ 168 w 300"/>
                  <a:gd name="T69" fmla="*/ 186 h 195"/>
                  <a:gd name="T70" fmla="*/ 175 w 300"/>
                  <a:gd name="T71" fmla="*/ 195 h 195"/>
                  <a:gd name="T72" fmla="*/ 189 w 300"/>
                  <a:gd name="T73" fmla="*/ 186 h 195"/>
                  <a:gd name="T74" fmla="*/ 202 w 300"/>
                  <a:gd name="T75" fmla="*/ 182 h 195"/>
                  <a:gd name="T76" fmla="*/ 215 w 300"/>
                  <a:gd name="T77" fmla="*/ 173 h 195"/>
                  <a:gd name="T78" fmla="*/ 221 w 300"/>
                  <a:gd name="T79" fmla="*/ 164 h 195"/>
                  <a:gd name="T80" fmla="*/ 228 w 300"/>
                  <a:gd name="T81" fmla="*/ 156 h 195"/>
                  <a:gd name="T82" fmla="*/ 232 w 300"/>
                  <a:gd name="T83" fmla="*/ 149 h 195"/>
                  <a:gd name="T84" fmla="*/ 236 w 300"/>
                  <a:gd name="T85" fmla="*/ 143 h 195"/>
                  <a:gd name="T86" fmla="*/ 231 w 300"/>
                  <a:gd name="T87" fmla="*/ 139 h 195"/>
                  <a:gd name="T88" fmla="*/ 229 w 300"/>
                  <a:gd name="T89" fmla="*/ 132 h 195"/>
                  <a:gd name="T90" fmla="*/ 221 w 300"/>
                  <a:gd name="T91" fmla="*/ 115 h 195"/>
                  <a:gd name="T92" fmla="*/ 229 w 300"/>
                  <a:gd name="T93" fmla="*/ 106 h 195"/>
                  <a:gd name="T94" fmla="*/ 238 w 300"/>
                  <a:gd name="T95" fmla="*/ 102 h 195"/>
                  <a:gd name="T96" fmla="*/ 220 w 300"/>
                  <a:gd name="T97" fmla="*/ 102 h 195"/>
                  <a:gd name="T98" fmla="*/ 221 w 300"/>
                  <a:gd name="T99" fmla="*/ 90 h 195"/>
                  <a:gd name="T100" fmla="*/ 234 w 300"/>
                  <a:gd name="T101" fmla="*/ 87 h 195"/>
                  <a:gd name="T102" fmla="*/ 238 w 300"/>
                  <a:gd name="T103" fmla="*/ 89 h 195"/>
                  <a:gd name="T104" fmla="*/ 259 w 300"/>
                  <a:gd name="T105" fmla="*/ 77 h 195"/>
                  <a:gd name="T106" fmla="*/ 271 w 300"/>
                  <a:gd name="T107" fmla="*/ 72 h 195"/>
                  <a:gd name="T108" fmla="*/ 281 w 300"/>
                  <a:gd name="T109" fmla="*/ 60 h 195"/>
                  <a:gd name="T110" fmla="*/ 295 w 300"/>
                  <a:gd name="T111" fmla="*/ 47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00" h="195">
                    <a:moveTo>
                      <a:pt x="298" y="37"/>
                    </a:moveTo>
                    <a:cubicBezTo>
                      <a:pt x="298" y="35"/>
                      <a:pt x="294" y="36"/>
                      <a:pt x="293" y="37"/>
                    </a:cubicBezTo>
                    <a:cubicBezTo>
                      <a:pt x="291" y="37"/>
                      <a:pt x="290" y="38"/>
                      <a:pt x="288" y="39"/>
                    </a:cubicBezTo>
                    <a:cubicBezTo>
                      <a:pt x="286" y="40"/>
                      <a:pt x="279" y="40"/>
                      <a:pt x="279" y="37"/>
                    </a:cubicBezTo>
                    <a:cubicBezTo>
                      <a:pt x="277" y="33"/>
                      <a:pt x="276" y="31"/>
                      <a:pt x="272" y="29"/>
                    </a:cubicBezTo>
                    <a:cubicBezTo>
                      <a:pt x="269" y="28"/>
                      <a:pt x="263" y="28"/>
                      <a:pt x="262" y="24"/>
                    </a:cubicBezTo>
                    <a:cubicBezTo>
                      <a:pt x="261" y="18"/>
                      <a:pt x="259" y="11"/>
                      <a:pt x="255" y="6"/>
                    </a:cubicBezTo>
                    <a:cubicBezTo>
                      <a:pt x="252" y="3"/>
                      <a:pt x="248" y="3"/>
                      <a:pt x="244" y="1"/>
                    </a:cubicBezTo>
                    <a:cubicBezTo>
                      <a:pt x="240" y="0"/>
                      <a:pt x="233" y="1"/>
                      <a:pt x="229" y="3"/>
                    </a:cubicBezTo>
                    <a:cubicBezTo>
                      <a:pt x="228" y="4"/>
                      <a:pt x="226" y="5"/>
                      <a:pt x="225" y="6"/>
                    </a:cubicBezTo>
                    <a:cubicBezTo>
                      <a:pt x="225" y="7"/>
                      <a:pt x="228" y="7"/>
                      <a:pt x="228" y="8"/>
                    </a:cubicBezTo>
                    <a:cubicBezTo>
                      <a:pt x="229" y="12"/>
                      <a:pt x="224" y="15"/>
                      <a:pt x="223" y="18"/>
                    </a:cubicBezTo>
                    <a:cubicBezTo>
                      <a:pt x="222" y="19"/>
                      <a:pt x="222" y="20"/>
                      <a:pt x="222" y="21"/>
                    </a:cubicBezTo>
                    <a:cubicBezTo>
                      <a:pt x="222" y="22"/>
                      <a:pt x="222" y="22"/>
                      <a:pt x="222" y="23"/>
                    </a:cubicBezTo>
                    <a:cubicBezTo>
                      <a:pt x="222" y="25"/>
                      <a:pt x="219" y="25"/>
                      <a:pt x="217" y="26"/>
                    </a:cubicBezTo>
                    <a:cubicBezTo>
                      <a:pt x="216" y="26"/>
                      <a:pt x="215" y="27"/>
                      <a:pt x="214" y="27"/>
                    </a:cubicBezTo>
                    <a:cubicBezTo>
                      <a:pt x="213" y="27"/>
                      <a:pt x="208" y="25"/>
                      <a:pt x="208" y="25"/>
                    </a:cubicBezTo>
                    <a:cubicBezTo>
                      <a:pt x="207" y="27"/>
                      <a:pt x="206" y="30"/>
                      <a:pt x="205" y="32"/>
                    </a:cubicBezTo>
                    <a:cubicBezTo>
                      <a:pt x="205" y="33"/>
                      <a:pt x="204" y="34"/>
                      <a:pt x="204" y="35"/>
                    </a:cubicBezTo>
                    <a:cubicBezTo>
                      <a:pt x="204" y="35"/>
                      <a:pt x="202" y="41"/>
                      <a:pt x="205" y="39"/>
                    </a:cubicBezTo>
                    <a:cubicBezTo>
                      <a:pt x="206" y="38"/>
                      <a:pt x="206" y="38"/>
                      <a:pt x="208" y="38"/>
                    </a:cubicBezTo>
                    <a:cubicBezTo>
                      <a:pt x="209" y="38"/>
                      <a:pt x="211" y="40"/>
                      <a:pt x="212" y="39"/>
                    </a:cubicBezTo>
                    <a:cubicBezTo>
                      <a:pt x="216" y="36"/>
                      <a:pt x="219" y="38"/>
                      <a:pt x="222" y="42"/>
                    </a:cubicBezTo>
                    <a:cubicBezTo>
                      <a:pt x="223" y="43"/>
                      <a:pt x="225" y="45"/>
                      <a:pt x="224" y="46"/>
                    </a:cubicBezTo>
                    <a:cubicBezTo>
                      <a:pt x="224" y="46"/>
                      <a:pt x="220" y="45"/>
                      <a:pt x="219" y="45"/>
                    </a:cubicBezTo>
                    <a:cubicBezTo>
                      <a:pt x="216" y="46"/>
                      <a:pt x="212" y="46"/>
                      <a:pt x="209" y="47"/>
                    </a:cubicBezTo>
                    <a:cubicBezTo>
                      <a:pt x="206" y="48"/>
                      <a:pt x="206" y="54"/>
                      <a:pt x="202" y="54"/>
                    </a:cubicBezTo>
                    <a:cubicBezTo>
                      <a:pt x="200" y="54"/>
                      <a:pt x="198" y="53"/>
                      <a:pt x="197" y="55"/>
                    </a:cubicBezTo>
                    <a:cubicBezTo>
                      <a:pt x="196" y="56"/>
                      <a:pt x="194" y="58"/>
                      <a:pt x="192" y="58"/>
                    </a:cubicBezTo>
                    <a:cubicBezTo>
                      <a:pt x="189" y="57"/>
                      <a:pt x="183" y="53"/>
                      <a:pt x="182" y="59"/>
                    </a:cubicBezTo>
                    <a:cubicBezTo>
                      <a:pt x="182" y="61"/>
                      <a:pt x="184" y="62"/>
                      <a:pt x="184" y="63"/>
                    </a:cubicBezTo>
                    <a:cubicBezTo>
                      <a:pt x="184" y="65"/>
                      <a:pt x="181" y="65"/>
                      <a:pt x="180" y="66"/>
                    </a:cubicBezTo>
                    <a:cubicBezTo>
                      <a:pt x="177" y="69"/>
                      <a:pt x="176" y="72"/>
                      <a:pt x="172" y="72"/>
                    </a:cubicBezTo>
                    <a:cubicBezTo>
                      <a:pt x="167" y="72"/>
                      <a:pt x="162" y="72"/>
                      <a:pt x="157" y="73"/>
                    </a:cubicBezTo>
                    <a:cubicBezTo>
                      <a:pt x="155" y="74"/>
                      <a:pt x="151" y="78"/>
                      <a:pt x="150" y="77"/>
                    </a:cubicBezTo>
                    <a:cubicBezTo>
                      <a:pt x="148" y="77"/>
                      <a:pt x="147" y="75"/>
                      <a:pt x="146" y="75"/>
                    </a:cubicBezTo>
                    <a:cubicBezTo>
                      <a:pt x="144" y="75"/>
                      <a:pt x="143" y="75"/>
                      <a:pt x="141" y="75"/>
                    </a:cubicBezTo>
                    <a:cubicBezTo>
                      <a:pt x="139" y="74"/>
                      <a:pt x="137" y="74"/>
                      <a:pt x="135" y="72"/>
                    </a:cubicBezTo>
                    <a:cubicBezTo>
                      <a:pt x="133" y="71"/>
                      <a:pt x="132" y="71"/>
                      <a:pt x="131" y="70"/>
                    </a:cubicBezTo>
                    <a:cubicBezTo>
                      <a:pt x="127" y="70"/>
                      <a:pt x="125" y="70"/>
                      <a:pt x="121" y="70"/>
                    </a:cubicBezTo>
                    <a:cubicBezTo>
                      <a:pt x="118" y="70"/>
                      <a:pt x="113" y="71"/>
                      <a:pt x="109" y="70"/>
                    </a:cubicBezTo>
                    <a:cubicBezTo>
                      <a:pt x="108" y="70"/>
                      <a:pt x="107" y="68"/>
                      <a:pt x="107" y="67"/>
                    </a:cubicBezTo>
                    <a:cubicBezTo>
                      <a:pt x="105" y="65"/>
                      <a:pt x="104" y="63"/>
                      <a:pt x="102" y="61"/>
                    </a:cubicBezTo>
                    <a:cubicBezTo>
                      <a:pt x="99" y="59"/>
                      <a:pt x="97" y="56"/>
                      <a:pt x="94" y="56"/>
                    </a:cubicBezTo>
                    <a:cubicBezTo>
                      <a:pt x="92" y="56"/>
                      <a:pt x="81" y="56"/>
                      <a:pt x="83" y="52"/>
                    </a:cubicBezTo>
                    <a:cubicBezTo>
                      <a:pt x="85" y="48"/>
                      <a:pt x="84" y="41"/>
                      <a:pt x="79" y="38"/>
                    </a:cubicBezTo>
                    <a:cubicBezTo>
                      <a:pt x="75" y="35"/>
                      <a:pt x="70" y="35"/>
                      <a:pt x="69" y="29"/>
                    </a:cubicBezTo>
                    <a:cubicBezTo>
                      <a:pt x="68" y="30"/>
                      <a:pt x="67" y="29"/>
                      <a:pt x="66" y="30"/>
                    </a:cubicBezTo>
                    <a:cubicBezTo>
                      <a:pt x="65" y="31"/>
                      <a:pt x="65" y="31"/>
                      <a:pt x="65" y="32"/>
                    </a:cubicBezTo>
                    <a:cubicBezTo>
                      <a:pt x="63" y="35"/>
                      <a:pt x="60" y="34"/>
                      <a:pt x="59" y="37"/>
                    </a:cubicBezTo>
                    <a:cubicBezTo>
                      <a:pt x="59" y="39"/>
                      <a:pt x="61" y="41"/>
                      <a:pt x="60" y="42"/>
                    </a:cubicBezTo>
                    <a:cubicBezTo>
                      <a:pt x="59" y="43"/>
                      <a:pt x="57" y="44"/>
                      <a:pt x="56" y="44"/>
                    </a:cubicBezTo>
                    <a:cubicBezTo>
                      <a:pt x="55" y="45"/>
                      <a:pt x="54" y="43"/>
                      <a:pt x="53" y="44"/>
                    </a:cubicBezTo>
                    <a:cubicBezTo>
                      <a:pt x="51" y="44"/>
                      <a:pt x="50" y="43"/>
                      <a:pt x="48" y="42"/>
                    </a:cubicBezTo>
                    <a:cubicBezTo>
                      <a:pt x="47" y="41"/>
                      <a:pt x="46" y="46"/>
                      <a:pt x="45" y="47"/>
                    </a:cubicBezTo>
                    <a:cubicBezTo>
                      <a:pt x="45" y="48"/>
                      <a:pt x="44" y="50"/>
                      <a:pt x="44" y="51"/>
                    </a:cubicBezTo>
                    <a:cubicBezTo>
                      <a:pt x="44" y="53"/>
                      <a:pt x="45" y="53"/>
                      <a:pt x="45" y="54"/>
                    </a:cubicBezTo>
                    <a:cubicBezTo>
                      <a:pt x="45" y="56"/>
                      <a:pt x="39" y="54"/>
                      <a:pt x="39" y="54"/>
                    </a:cubicBezTo>
                    <a:cubicBezTo>
                      <a:pt x="37" y="55"/>
                      <a:pt x="33" y="55"/>
                      <a:pt x="32" y="56"/>
                    </a:cubicBezTo>
                    <a:cubicBezTo>
                      <a:pt x="33" y="55"/>
                      <a:pt x="34" y="62"/>
                      <a:pt x="34" y="63"/>
                    </a:cubicBezTo>
                    <a:cubicBezTo>
                      <a:pt x="35" y="64"/>
                      <a:pt x="36" y="65"/>
                      <a:pt x="37" y="66"/>
                    </a:cubicBezTo>
                    <a:cubicBezTo>
                      <a:pt x="37" y="67"/>
                      <a:pt x="34" y="69"/>
                      <a:pt x="33" y="70"/>
                    </a:cubicBezTo>
                    <a:cubicBezTo>
                      <a:pt x="32" y="71"/>
                      <a:pt x="33" y="74"/>
                      <a:pt x="32" y="74"/>
                    </a:cubicBezTo>
                    <a:cubicBezTo>
                      <a:pt x="31" y="75"/>
                      <a:pt x="29" y="75"/>
                      <a:pt x="28" y="76"/>
                    </a:cubicBezTo>
                    <a:cubicBezTo>
                      <a:pt x="26" y="77"/>
                      <a:pt x="25" y="78"/>
                      <a:pt x="24" y="79"/>
                    </a:cubicBezTo>
                    <a:cubicBezTo>
                      <a:pt x="22" y="79"/>
                      <a:pt x="21" y="79"/>
                      <a:pt x="19" y="80"/>
                    </a:cubicBezTo>
                    <a:cubicBezTo>
                      <a:pt x="17" y="80"/>
                      <a:pt x="16" y="81"/>
                      <a:pt x="15" y="83"/>
                    </a:cubicBezTo>
                    <a:cubicBezTo>
                      <a:pt x="15" y="83"/>
                      <a:pt x="11" y="84"/>
                      <a:pt x="11" y="84"/>
                    </a:cubicBezTo>
                    <a:cubicBezTo>
                      <a:pt x="11" y="84"/>
                      <a:pt x="11" y="83"/>
                      <a:pt x="11" y="83"/>
                    </a:cubicBezTo>
                    <a:cubicBezTo>
                      <a:pt x="10" y="83"/>
                      <a:pt x="9" y="83"/>
                      <a:pt x="7" y="83"/>
                    </a:cubicBezTo>
                    <a:cubicBezTo>
                      <a:pt x="6" y="83"/>
                      <a:pt x="3" y="85"/>
                      <a:pt x="3" y="86"/>
                    </a:cubicBezTo>
                    <a:cubicBezTo>
                      <a:pt x="2" y="88"/>
                      <a:pt x="1" y="90"/>
                      <a:pt x="1" y="91"/>
                    </a:cubicBezTo>
                    <a:cubicBezTo>
                      <a:pt x="0" y="93"/>
                      <a:pt x="3" y="95"/>
                      <a:pt x="4" y="95"/>
                    </a:cubicBezTo>
                    <a:cubicBezTo>
                      <a:pt x="7" y="95"/>
                      <a:pt x="6" y="95"/>
                      <a:pt x="7" y="98"/>
                    </a:cubicBezTo>
                    <a:cubicBezTo>
                      <a:pt x="7" y="99"/>
                      <a:pt x="8" y="99"/>
                      <a:pt x="8" y="101"/>
                    </a:cubicBezTo>
                    <a:cubicBezTo>
                      <a:pt x="8" y="101"/>
                      <a:pt x="7" y="103"/>
                      <a:pt x="7" y="103"/>
                    </a:cubicBezTo>
                    <a:cubicBezTo>
                      <a:pt x="9" y="104"/>
                      <a:pt x="10" y="104"/>
                      <a:pt x="11" y="105"/>
                    </a:cubicBezTo>
                    <a:cubicBezTo>
                      <a:pt x="13" y="107"/>
                      <a:pt x="12" y="109"/>
                      <a:pt x="14" y="110"/>
                    </a:cubicBezTo>
                    <a:cubicBezTo>
                      <a:pt x="16" y="111"/>
                      <a:pt x="18" y="112"/>
                      <a:pt x="20" y="113"/>
                    </a:cubicBezTo>
                    <a:cubicBezTo>
                      <a:pt x="21" y="113"/>
                      <a:pt x="22" y="112"/>
                      <a:pt x="23" y="111"/>
                    </a:cubicBezTo>
                    <a:cubicBezTo>
                      <a:pt x="26" y="109"/>
                      <a:pt x="31" y="110"/>
                      <a:pt x="33" y="113"/>
                    </a:cubicBezTo>
                    <a:cubicBezTo>
                      <a:pt x="34" y="115"/>
                      <a:pt x="32" y="116"/>
                      <a:pt x="31" y="117"/>
                    </a:cubicBezTo>
                    <a:cubicBezTo>
                      <a:pt x="30" y="118"/>
                      <a:pt x="30" y="118"/>
                      <a:pt x="30" y="119"/>
                    </a:cubicBezTo>
                    <a:cubicBezTo>
                      <a:pt x="29" y="121"/>
                      <a:pt x="28" y="121"/>
                      <a:pt x="27" y="121"/>
                    </a:cubicBezTo>
                    <a:cubicBezTo>
                      <a:pt x="24" y="123"/>
                      <a:pt x="32" y="126"/>
                      <a:pt x="29" y="128"/>
                    </a:cubicBezTo>
                    <a:cubicBezTo>
                      <a:pt x="28" y="130"/>
                      <a:pt x="27" y="129"/>
                      <a:pt x="25" y="129"/>
                    </a:cubicBezTo>
                    <a:cubicBezTo>
                      <a:pt x="21" y="128"/>
                      <a:pt x="26" y="132"/>
                      <a:pt x="26" y="132"/>
                    </a:cubicBezTo>
                    <a:cubicBezTo>
                      <a:pt x="26" y="134"/>
                      <a:pt x="25" y="135"/>
                      <a:pt x="27" y="135"/>
                    </a:cubicBezTo>
                    <a:cubicBezTo>
                      <a:pt x="29" y="136"/>
                      <a:pt x="29" y="137"/>
                      <a:pt x="31" y="138"/>
                    </a:cubicBezTo>
                    <a:cubicBezTo>
                      <a:pt x="33" y="138"/>
                      <a:pt x="34" y="140"/>
                      <a:pt x="36" y="141"/>
                    </a:cubicBezTo>
                    <a:cubicBezTo>
                      <a:pt x="36" y="141"/>
                      <a:pt x="37" y="142"/>
                      <a:pt x="38" y="142"/>
                    </a:cubicBezTo>
                    <a:cubicBezTo>
                      <a:pt x="39" y="142"/>
                      <a:pt x="38" y="140"/>
                      <a:pt x="40" y="140"/>
                    </a:cubicBezTo>
                    <a:cubicBezTo>
                      <a:pt x="44" y="140"/>
                      <a:pt x="46" y="147"/>
                      <a:pt x="50" y="147"/>
                    </a:cubicBezTo>
                    <a:cubicBezTo>
                      <a:pt x="52" y="147"/>
                      <a:pt x="52" y="150"/>
                      <a:pt x="54" y="150"/>
                    </a:cubicBezTo>
                    <a:cubicBezTo>
                      <a:pt x="56" y="151"/>
                      <a:pt x="57" y="153"/>
                      <a:pt x="58" y="153"/>
                    </a:cubicBezTo>
                    <a:cubicBezTo>
                      <a:pt x="60" y="151"/>
                      <a:pt x="60" y="154"/>
                      <a:pt x="62" y="154"/>
                    </a:cubicBezTo>
                    <a:cubicBezTo>
                      <a:pt x="63" y="154"/>
                      <a:pt x="63" y="153"/>
                      <a:pt x="64" y="153"/>
                    </a:cubicBezTo>
                    <a:cubicBezTo>
                      <a:pt x="65" y="153"/>
                      <a:pt x="65" y="154"/>
                      <a:pt x="66" y="155"/>
                    </a:cubicBezTo>
                    <a:cubicBezTo>
                      <a:pt x="68" y="155"/>
                      <a:pt x="70" y="155"/>
                      <a:pt x="72" y="154"/>
                    </a:cubicBezTo>
                    <a:cubicBezTo>
                      <a:pt x="75" y="153"/>
                      <a:pt x="73" y="155"/>
                      <a:pt x="74" y="156"/>
                    </a:cubicBezTo>
                    <a:cubicBezTo>
                      <a:pt x="74" y="156"/>
                      <a:pt x="76" y="153"/>
                      <a:pt x="77" y="153"/>
                    </a:cubicBezTo>
                    <a:cubicBezTo>
                      <a:pt x="78" y="152"/>
                      <a:pt x="80" y="152"/>
                      <a:pt x="81" y="153"/>
                    </a:cubicBezTo>
                    <a:cubicBezTo>
                      <a:pt x="83" y="155"/>
                      <a:pt x="85" y="153"/>
                      <a:pt x="87" y="154"/>
                    </a:cubicBezTo>
                    <a:cubicBezTo>
                      <a:pt x="89" y="155"/>
                      <a:pt x="91" y="153"/>
                      <a:pt x="92" y="151"/>
                    </a:cubicBezTo>
                    <a:cubicBezTo>
                      <a:pt x="93" y="151"/>
                      <a:pt x="93" y="150"/>
                      <a:pt x="94" y="150"/>
                    </a:cubicBezTo>
                    <a:cubicBezTo>
                      <a:pt x="95" y="149"/>
                      <a:pt x="96" y="150"/>
                      <a:pt x="97" y="149"/>
                    </a:cubicBezTo>
                    <a:cubicBezTo>
                      <a:pt x="98" y="148"/>
                      <a:pt x="99" y="146"/>
                      <a:pt x="101" y="147"/>
                    </a:cubicBezTo>
                    <a:cubicBezTo>
                      <a:pt x="103" y="148"/>
                      <a:pt x="103" y="148"/>
                      <a:pt x="106" y="146"/>
                    </a:cubicBezTo>
                    <a:cubicBezTo>
                      <a:pt x="107" y="145"/>
                      <a:pt x="109" y="148"/>
                      <a:pt x="109" y="149"/>
                    </a:cubicBezTo>
                    <a:cubicBezTo>
                      <a:pt x="108" y="151"/>
                      <a:pt x="106" y="152"/>
                      <a:pt x="108" y="152"/>
                    </a:cubicBezTo>
                    <a:cubicBezTo>
                      <a:pt x="111" y="152"/>
                      <a:pt x="111" y="152"/>
                      <a:pt x="114" y="151"/>
                    </a:cubicBezTo>
                    <a:cubicBezTo>
                      <a:pt x="115" y="151"/>
                      <a:pt x="116" y="154"/>
                      <a:pt x="116" y="155"/>
                    </a:cubicBezTo>
                    <a:cubicBezTo>
                      <a:pt x="116" y="155"/>
                      <a:pt x="116" y="157"/>
                      <a:pt x="117" y="156"/>
                    </a:cubicBezTo>
                    <a:cubicBezTo>
                      <a:pt x="117" y="156"/>
                      <a:pt x="119" y="156"/>
                      <a:pt x="119" y="157"/>
                    </a:cubicBezTo>
                    <a:cubicBezTo>
                      <a:pt x="119" y="158"/>
                      <a:pt x="117" y="159"/>
                      <a:pt x="118" y="160"/>
                    </a:cubicBezTo>
                    <a:cubicBezTo>
                      <a:pt x="119" y="162"/>
                      <a:pt x="118" y="165"/>
                      <a:pt x="117" y="166"/>
                    </a:cubicBezTo>
                    <a:cubicBezTo>
                      <a:pt x="116" y="168"/>
                      <a:pt x="114" y="169"/>
                      <a:pt x="113" y="170"/>
                    </a:cubicBezTo>
                    <a:cubicBezTo>
                      <a:pt x="113" y="171"/>
                      <a:pt x="113" y="176"/>
                      <a:pt x="112" y="175"/>
                    </a:cubicBezTo>
                    <a:cubicBezTo>
                      <a:pt x="113" y="176"/>
                      <a:pt x="119" y="173"/>
                      <a:pt x="120" y="175"/>
                    </a:cubicBezTo>
                    <a:cubicBezTo>
                      <a:pt x="120" y="175"/>
                      <a:pt x="118" y="176"/>
                      <a:pt x="119" y="178"/>
                    </a:cubicBezTo>
                    <a:cubicBezTo>
                      <a:pt x="120" y="180"/>
                      <a:pt x="123" y="180"/>
                      <a:pt x="122" y="181"/>
                    </a:cubicBezTo>
                    <a:cubicBezTo>
                      <a:pt x="122" y="182"/>
                      <a:pt x="121" y="184"/>
                      <a:pt x="121" y="185"/>
                    </a:cubicBezTo>
                    <a:cubicBezTo>
                      <a:pt x="122" y="186"/>
                      <a:pt x="125" y="185"/>
                      <a:pt x="125" y="186"/>
                    </a:cubicBezTo>
                    <a:cubicBezTo>
                      <a:pt x="125" y="186"/>
                      <a:pt x="125" y="187"/>
                      <a:pt x="125" y="187"/>
                    </a:cubicBezTo>
                    <a:cubicBezTo>
                      <a:pt x="125" y="189"/>
                      <a:pt x="126" y="188"/>
                      <a:pt x="127" y="188"/>
                    </a:cubicBezTo>
                    <a:cubicBezTo>
                      <a:pt x="128" y="188"/>
                      <a:pt x="129" y="187"/>
                      <a:pt x="130" y="188"/>
                    </a:cubicBezTo>
                    <a:cubicBezTo>
                      <a:pt x="131" y="188"/>
                      <a:pt x="132" y="189"/>
                      <a:pt x="133" y="190"/>
                    </a:cubicBezTo>
                    <a:cubicBezTo>
                      <a:pt x="135" y="191"/>
                      <a:pt x="134" y="187"/>
                      <a:pt x="134" y="186"/>
                    </a:cubicBezTo>
                    <a:cubicBezTo>
                      <a:pt x="132" y="182"/>
                      <a:pt x="134" y="184"/>
                      <a:pt x="136" y="182"/>
                    </a:cubicBezTo>
                    <a:cubicBezTo>
                      <a:pt x="138" y="181"/>
                      <a:pt x="137" y="182"/>
                      <a:pt x="139" y="183"/>
                    </a:cubicBezTo>
                    <a:cubicBezTo>
                      <a:pt x="139" y="183"/>
                      <a:pt x="141" y="182"/>
                      <a:pt x="141" y="182"/>
                    </a:cubicBezTo>
                    <a:cubicBezTo>
                      <a:pt x="141" y="183"/>
                      <a:pt x="143" y="181"/>
                      <a:pt x="143" y="182"/>
                    </a:cubicBezTo>
                    <a:cubicBezTo>
                      <a:pt x="144" y="183"/>
                      <a:pt x="144" y="184"/>
                      <a:pt x="146" y="182"/>
                    </a:cubicBezTo>
                    <a:cubicBezTo>
                      <a:pt x="147" y="181"/>
                      <a:pt x="147" y="182"/>
                      <a:pt x="148" y="181"/>
                    </a:cubicBezTo>
                    <a:cubicBezTo>
                      <a:pt x="149" y="180"/>
                      <a:pt x="149" y="178"/>
                      <a:pt x="151" y="178"/>
                    </a:cubicBezTo>
                    <a:cubicBezTo>
                      <a:pt x="152" y="178"/>
                      <a:pt x="153" y="180"/>
                      <a:pt x="155" y="180"/>
                    </a:cubicBezTo>
                    <a:cubicBezTo>
                      <a:pt x="155" y="180"/>
                      <a:pt x="159" y="181"/>
                      <a:pt x="159" y="181"/>
                    </a:cubicBezTo>
                    <a:cubicBezTo>
                      <a:pt x="159" y="182"/>
                      <a:pt x="157" y="183"/>
                      <a:pt x="157" y="184"/>
                    </a:cubicBezTo>
                    <a:cubicBezTo>
                      <a:pt x="158" y="185"/>
                      <a:pt x="160" y="186"/>
                      <a:pt x="161" y="187"/>
                    </a:cubicBezTo>
                    <a:cubicBezTo>
                      <a:pt x="163" y="188"/>
                      <a:pt x="167" y="189"/>
                      <a:pt x="168" y="186"/>
                    </a:cubicBezTo>
                    <a:cubicBezTo>
                      <a:pt x="168" y="186"/>
                      <a:pt x="170" y="188"/>
                      <a:pt x="170" y="188"/>
                    </a:cubicBezTo>
                    <a:cubicBezTo>
                      <a:pt x="171" y="189"/>
                      <a:pt x="172" y="187"/>
                      <a:pt x="174" y="188"/>
                    </a:cubicBezTo>
                    <a:cubicBezTo>
                      <a:pt x="175" y="189"/>
                      <a:pt x="173" y="190"/>
                      <a:pt x="173" y="191"/>
                    </a:cubicBezTo>
                    <a:cubicBezTo>
                      <a:pt x="173" y="192"/>
                      <a:pt x="175" y="194"/>
                      <a:pt x="175" y="195"/>
                    </a:cubicBezTo>
                    <a:cubicBezTo>
                      <a:pt x="176" y="195"/>
                      <a:pt x="177" y="194"/>
                      <a:pt x="178" y="194"/>
                    </a:cubicBezTo>
                    <a:cubicBezTo>
                      <a:pt x="178" y="193"/>
                      <a:pt x="175" y="192"/>
                      <a:pt x="176" y="191"/>
                    </a:cubicBezTo>
                    <a:cubicBezTo>
                      <a:pt x="178" y="188"/>
                      <a:pt x="180" y="188"/>
                      <a:pt x="183" y="187"/>
                    </a:cubicBezTo>
                    <a:cubicBezTo>
                      <a:pt x="185" y="186"/>
                      <a:pt x="187" y="186"/>
                      <a:pt x="189" y="186"/>
                    </a:cubicBezTo>
                    <a:cubicBezTo>
                      <a:pt x="190" y="186"/>
                      <a:pt x="190" y="184"/>
                      <a:pt x="191" y="184"/>
                    </a:cubicBezTo>
                    <a:cubicBezTo>
                      <a:pt x="193" y="184"/>
                      <a:pt x="192" y="183"/>
                      <a:pt x="192" y="182"/>
                    </a:cubicBezTo>
                    <a:cubicBezTo>
                      <a:pt x="192" y="183"/>
                      <a:pt x="196" y="182"/>
                      <a:pt x="196" y="182"/>
                    </a:cubicBezTo>
                    <a:cubicBezTo>
                      <a:pt x="198" y="181"/>
                      <a:pt x="200" y="182"/>
                      <a:pt x="202" y="182"/>
                    </a:cubicBezTo>
                    <a:cubicBezTo>
                      <a:pt x="204" y="182"/>
                      <a:pt x="205" y="181"/>
                      <a:pt x="207" y="180"/>
                    </a:cubicBezTo>
                    <a:cubicBezTo>
                      <a:pt x="208" y="180"/>
                      <a:pt x="208" y="177"/>
                      <a:pt x="209" y="177"/>
                    </a:cubicBezTo>
                    <a:cubicBezTo>
                      <a:pt x="211" y="177"/>
                      <a:pt x="212" y="176"/>
                      <a:pt x="213" y="175"/>
                    </a:cubicBezTo>
                    <a:cubicBezTo>
                      <a:pt x="214" y="175"/>
                      <a:pt x="215" y="174"/>
                      <a:pt x="215" y="173"/>
                    </a:cubicBezTo>
                    <a:cubicBezTo>
                      <a:pt x="214" y="173"/>
                      <a:pt x="218" y="172"/>
                      <a:pt x="218" y="172"/>
                    </a:cubicBezTo>
                    <a:cubicBezTo>
                      <a:pt x="219" y="171"/>
                      <a:pt x="220" y="169"/>
                      <a:pt x="221" y="168"/>
                    </a:cubicBezTo>
                    <a:cubicBezTo>
                      <a:pt x="222" y="167"/>
                      <a:pt x="222" y="167"/>
                      <a:pt x="222" y="166"/>
                    </a:cubicBezTo>
                    <a:cubicBezTo>
                      <a:pt x="223" y="164"/>
                      <a:pt x="221" y="165"/>
                      <a:pt x="221" y="164"/>
                    </a:cubicBezTo>
                    <a:cubicBezTo>
                      <a:pt x="221" y="164"/>
                      <a:pt x="226" y="164"/>
                      <a:pt x="223" y="162"/>
                    </a:cubicBezTo>
                    <a:cubicBezTo>
                      <a:pt x="222" y="161"/>
                      <a:pt x="223" y="161"/>
                      <a:pt x="224" y="161"/>
                    </a:cubicBezTo>
                    <a:cubicBezTo>
                      <a:pt x="225" y="161"/>
                      <a:pt x="225" y="160"/>
                      <a:pt x="226" y="159"/>
                    </a:cubicBezTo>
                    <a:cubicBezTo>
                      <a:pt x="227" y="158"/>
                      <a:pt x="227" y="157"/>
                      <a:pt x="228" y="156"/>
                    </a:cubicBezTo>
                    <a:cubicBezTo>
                      <a:pt x="228" y="156"/>
                      <a:pt x="228" y="154"/>
                      <a:pt x="228" y="154"/>
                    </a:cubicBezTo>
                    <a:cubicBezTo>
                      <a:pt x="229" y="153"/>
                      <a:pt x="230" y="153"/>
                      <a:pt x="231" y="152"/>
                    </a:cubicBezTo>
                    <a:cubicBezTo>
                      <a:pt x="232" y="151"/>
                      <a:pt x="231" y="150"/>
                      <a:pt x="231" y="150"/>
                    </a:cubicBezTo>
                    <a:cubicBezTo>
                      <a:pt x="231" y="149"/>
                      <a:pt x="232" y="149"/>
                      <a:pt x="232" y="149"/>
                    </a:cubicBezTo>
                    <a:cubicBezTo>
                      <a:pt x="233" y="149"/>
                      <a:pt x="232" y="147"/>
                      <a:pt x="232" y="147"/>
                    </a:cubicBezTo>
                    <a:cubicBezTo>
                      <a:pt x="232" y="147"/>
                      <a:pt x="234" y="148"/>
                      <a:pt x="234" y="147"/>
                    </a:cubicBezTo>
                    <a:cubicBezTo>
                      <a:pt x="236" y="146"/>
                      <a:pt x="234" y="146"/>
                      <a:pt x="233" y="145"/>
                    </a:cubicBezTo>
                    <a:cubicBezTo>
                      <a:pt x="233" y="145"/>
                      <a:pt x="236" y="143"/>
                      <a:pt x="236" y="143"/>
                    </a:cubicBezTo>
                    <a:cubicBezTo>
                      <a:pt x="235" y="145"/>
                      <a:pt x="232" y="142"/>
                      <a:pt x="231" y="141"/>
                    </a:cubicBezTo>
                    <a:cubicBezTo>
                      <a:pt x="231" y="141"/>
                      <a:pt x="230" y="142"/>
                      <a:pt x="229" y="142"/>
                    </a:cubicBezTo>
                    <a:cubicBezTo>
                      <a:pt x="228" y="143"/>
                      <a:pt x="227" y="141"/>
                      <a:pt x="226" y="142"/>
                    </a:cubicBezTo>
                    <a:cubicBezTo>
                      <a:pt x="228" y="141"/>
                      <a:pt x="230" y="140"/>
                      <a:pt x="231" y="139"/>
                    </a:cubicBezTo>
                    <a:cubicBezTo>
                      <a:pt x="232" y="138"/>
                      <a:pt x="235" y="138"/>
                      <a:pt x="233" y="136"/>
                    </a:cubicBezTo>
                    <a:cubicBezTo>
                      <a:pt x="231" y="135"/>
                      <a:pt x="230" y="134"/>
                      <a:pt x="228" y="132"/>
                    </a:cubicBezTo>
                    <a:cubicBezTo>
                      <a:pt x="228" y="131"/>
                      <a:pt x="223" y="133"/>
                      <a:pt x="223" y="130"/>
                    </a:cubicBezTo>
                    <a:cubicBezTo>
                      <a:pt x="223" y="132"/>
                      <a:pt x="228" y="132"/>
                      <a:pt x="229" y="132"/>
                    </a:cubicBezTo>
                    <a:cubicBezTo>
                      <a:pt x="230" y="132"/>
                      <a:pt x="233" y="135"/>
                      <a:pt x="234" y="133"/>
                    </a:cubicBezTo>
                    <a:cubicBezTo>
                      <a:pt x="235" y="131"/>
                      <a:pt x="229" y="129"/>
                      <a:pt x="229" y="127"/>
                    </a:cubicBezTo>
                    <a:cubicBezTo>
                      <a:pt x="228" y="125"/>
                      <a:pt x="228" y="121"/>
                      <a:pt x="226" y="120"/>
                    </a:cubicBezTo>
                    <a:cubicBezTo>
                      <a:pt x="225" y="118"/>
                      <a:pt x="219" y="118"/>
                      <a:pt x="221" y="115"/>
                    </a:cubicBezTo>
                    <a:cubicBezTo>
                      <a:pt x="222" y="113"/>
                      <a:pt x="223" y="112"/>
                      <a:pt x="224" y="111"/>
                    </a:cubicBezTo>
                    <a:cubicBezTo>
                      <a:pt x="226" y="109"/>
                      <a:pt x="224" y="110"/>
                      <a:pt x="225" y="109"/>
                    </a:cubicBezTo>
                    <a:cubicBezTo>
                      <a:pt x="225" y="108"/>
                      <a:pt x="228" y="109"/>
                      <a:pt x="228" y="109"/>
                    </a:cubicBezTo>
                    <a:cubicBezTo>
                      <a:pt x="229" y="108"/>
                      <a:pt x="227" y="107"/>
                      <a:pt x="229" y="106"/>
                    </a:cubicBezTo>
                    <a:cubicBezTo>
                      <a:pt x="231" y="106"/>
                      <a:pt x="232" y="105"/>
                      <a:pt x="233" y="104"/>
                    </a:cubicBezTo>
                    <a:cubicBezTo>
                      <a:pt x="234" y="104"/>
                      <a:pt x="235" y="104"/>
                      <a:pt x="235" y="104"/>
                    </a:cubicBezTo>
                    <a:cubicBezTo>
                      <a:pt x="236" y="104"/>
                      <a:pt x="235" y="105"/>
                      <a:pt x="236" y="105"/>
                    </a:cubicBezTo>
                    <a:cubicBezTo>
                      <a:pt x="237" y="106"/>
                      <a:pt x="238" y="103"/>
                      <a:pt x="238" y="102"/>
                    </a:cubicBezTo>
                    <a:cubicBezTo>
                      <a:pt x="236" y="100"/>
                      <a:pt x="234" y="101"/>
                      <a:pt x="233" y="101"/>
                    </a:cubicBezTo>
                    <a:cubicBezTo>
                      <a:pt x="231" y="101"/>
                      <a:pt x="230" y="99"/>
                      <a:pt x="228" y="100"/>
                    </a:cubicBezTo>
                    <a:cubicBezTo>
                      <a:pt x="227" y="100"/>
                      <a:pt x="226" y="102"/>
                      <a:pt x="224" y="102"/>
                    </a:cubicBezTo>
                    <a:cubicBezTo>
                      <a:pt x="223" y="103"/>
                      <a:pt x="221" y="103"/>
                      <a:pt x="220" y="102"/>
                    </a:cubicBezTo>
                    <a:cubicBezTo>
                      <a:pt x="219" y="101"/>
                      <a:pt x="221" y="99"/>
                      <a:pt x="220" y="98"/>
                    </a:cubicBezTo>
                    <a:cubicBezTo>
                      <a:pt x="218" y="97"/>
                      <a:pt x="210" y="97"/>
                      <a:pt x="213" y="92"/>
                    </a:cubicBezTo>
                    <a:cubicBezTo>
                      <a:pt x="214" y="91"/>
                      <a:pt x="215" y="92"/>
                      <a:pt x="217" y="92"/>
                    </a:cubicBezTo>
                    <a:cubicBezTo>
                      <a:pt x="218" y="92"/>
                      <a:pt x="220" y="91"/>
                      <a:pt x="221" y="90"/>
                    </a:cubicBezTo>
                    <a:cubicBezTo>
                      <a:pt x="223" y="87"/>
                      <a:pt x="226" y="85"/>
                      <a:pt x="229" y="83"/>
                    </a:cubicBezTo>
                    <a:cubicBezTo>
                      <a:pt x="230" y="81"/>
                      <a:pt x="231" y="81"/>
                      <a:pt x="233" y="81"/>
                    </a:cubicBezTo>
                    <a:cubicBezTo>
                      <a:pt x="233" y="82"/>
                      <a:pt x="236" y="82"/>
                      <a:pt x="236" y="83"/>
                    </a:cubicBezTo>
                    <a:cubicBezTo>
                      <a:pt x="235" y="84"/>
                      <a:pt x="235" y="86"/>
                      <a:pt x="234" y="87"/>
                    </a:cubicBezTo>
                    <a:cubicBezTo>
                      <a:pt x="233" y="87"/>
                      <a:pt x="231" y="88"/>
                      <a:pt x="231" y="89"/>
                    </a:cubicBezTo>
                    <a:cubicBezTo>
                      <a:pt x="231" y="90"/>
                      <a:pt x="234" y="90"/>
                      <a:pt x="234" y="90"/>
                    </a:cubicBezTo>
                    <a:cubicBezTo>
                      <a:pt x="234" y="90"/>
                      <a:pt x="230" y="93"/>
                      <a:pt x="231" y="93"/>
                    </a:cubicBezTo>
                    <a:cubicBezTo>
                      <a:pt x="232" y="94"/>
                      <a:pt x="237" y="89"/>
                      <a:pt x="238" y="89"/>
                    </a:cubicBezTo>
                    <a:cubicBezTo>
                      <a:pt x="240" y="88"/>
                      <a:pt x="242" y="87"/>
                      <a:pt x="244" y="87"/>
                    </a:cubicBezTo>
                    <a:cubicBezTo>
                      <a:pt x="246" y="87"/>
                      <a:pt x="246" y="87"/>
                      <a:pt x="247" y="85"/>
                    </a:cubicBezTo>
                    <a:cubicBezTo>
                      <a:pt x="249" y="84"/>
                      <a:pt x="252" y="83"/>
                      <a:pt x="254" y="81"/>
                    </a:cubicBezTo>
                    <a:cubicBezTo>
                      <a:pt x="255" y="80"/>
                      <a:pt x="257" y="77"/>
                      <a:pt x="259" y="77"/>
                    </a:cubicBezTo>
                    <a:cubicBezTo>
                      <a:pt x="260" y="76"/>
                      <a:pt x="266" y="80"/>
                      <a:pt x="266" y="77"/>
                    </a:cubicBezTo>
                    <a:cubicBezTo>
                      <a:pt x="266" y="76"/>
                      <a:pt x="265" y="75"/>
                      <a:pt x="266" y="74"/>
                    </a:cubicBezTo>
                    <a:cubicBezTo>
                      <a:pt x="267" y="74"/>
                      <a:pt x="268" y="74"/>
                      <a:pt x="269" y="74"/>
                    </a:cubicBezTo>
                    <a:cubicBezTo>
                      <a:pt x="271" y="74"/>
                      <a:pt x="270" y="73"/>
                      <a:pt x="271" y="72"/>
                    </a:cubicBezTo>
                    <a:cubicBezTo>
                      <a:pt x="273" y="71"/>
                      <a:pt x="274" y="72"/>
                      <a:pt x="274" y="70"/>
                    </a:cubicBezTo>
                    <a:cubicBezTo>
                      <a:pt x="274" y="67"/>
                      <a:pt x="277" y="70"/>
                      <a:pt x="278" y="71"/>
                    </a:cubicBezTo>
                    <a:cubicBezTo>
                      <a:pt x="278" y="69"/>
                      <a:pt x="281" y="69"/>
                      <a:pt x="281" y="67"/>
                    </a:cubicBezTo>
                    <a:cubicBezTo>
                      <a:pt x="281" y="65"/>
                      <a:pt x="282" y="62"/>
                      <a:pt x="281" y="60"/>
                    </a:cubicBezTo>
                    <a:cubicBezTo>
                      <a:pt x="279" y="57"/>
                      <a:pt x="280" y="58"/>
                      <a:pt x="282" y="56"/>
                    </a:cubicBezTo>
                    <a:cubicBezTo>
                      <a:pt x="284" y="55"/>
                      <a:pt x="285" y="54"/>
                      <a:pt x="287" y="55"/>
                    </a:cubicBezTo>
                    <a:cubicBezTo>
                      <a:pt x="290" y="56"/>
                      <a:pt x="290" y="56"/>
                      <a:pt x="291" y="53"/>
                    </a:cubicBezTo>
                    <a:cubicBezTo>
                      <a:pt x="292" y="51"/>
                      <a:pt x="294" y="50"/>
                      <a:pt x="295" y="47"/>
                    </a:cubicBezTo>
                    <a:cubicBezTo>
                      <a:pt x="295" y="45"/>
                      <a:pt x="296" y="43"/>
                      <a:pt x="298" y="41"/>
                    </a:cubicBezTo>
                    <a:cubicBezTo>
                      <a:pt x="300" y="39"/>
                      <a:pt x="298" y="39"/>
                      <a:pt x="298" y="3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3" name="Freeform 716">
                <a:extLst>
                  <a:ext uri="{FF2B5EF4-FFF2-40B4-BE49-F238E27FC236}">
                    <a16:creationId xmlns:a16="http://schemas.microsoft.com/office/drawing/2014/main" id="{D408E454-F16E-2A40-A18D-125CC4BC4A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7950" y="6357215"/>
                <a:ext cx="1464967" cy="637107"/>
              </a:xfrm>
              <a:custGeom>
                <a:avLst/>
                <a:gdLst>
                  <a:gd name="T0" fmla="*/ 0 w 157"/>
                  <a:gd name="T1" fmla="*/ 19 h 68"/>
                  <a:gd name="T2" fmla="*/ 7 w 157"/>
                  <a:gd name="T3" fmla="*/ 26 h 68"/>
                  <a:gd name="T4" fmla="*/ 12 w 157"/>
                  <a:gd name="T5" fmla="*/ 29 h 68"/>
                  <a:gd name="T6" fmla="*/ 15 w 157"/>
                  <a:gd name="T7" fmla="*/ 36 h 68"/>
                  <a:gd name="T8" fmla="*/ 15 w 157"/>
                  <a:gd name="T9" fmla="*/ 38 h 68"/>
                  <a:gd name="T10" fmla="*/ 15 w 157"/>
                  <a:gd name="T11" fmla="*/ 40 h 68"/>
                  <a:gd name="T12" fmla="*/ 16 w 157"/>
                  <a:gd name="T13" fmla="*/ 45 h 68"/>
                  <a:gd name="T14" fmla="*/ 28 w 157"/>
                  <a:gd name="T15" fmla="*/ 47 h 68"/>
                  <a:gd name="T16" fmla="*/ 36 w 157"/>
                  <a:gd name="T17" fmla="*/ 54 h 68"/>
                  <a:gd name="T18" fmla="*/ 39 w 157"/>
                  <a:gd name="T19" fmla="*/ 59 h 68"/>
                  <a:gd name="T20" fmla="*/ 44 w 157"/>
                  <a:gd name="T21" fmla="*/ 60 h 68"/>
                  <a:gd name="T22" fmla="*/ 56 w 157"/>
                  <a:gd name="T23" fmla="*/ 60 h 68"/>
                  <a:gd name="T24" fmla="*/ 64 w 157"/>
                  <a:gd name="T25" fmla="*/ 61 h 68"/>
                  <a:gd name="T26" fmla="*/ 69 w 157"/>
                  <a:gd name="T27" fmla="*/ 64 h 68"/>
                  <a:gd name="T28" fmla="*/ 76 w 157"/>
                  <a:gd name="T29" fmla="*/ 66 h 68"/>
                  <a:gd name="T30" fmla="*/ 81 w 157"/>
                  <a:gd name="T31" fmla="*/ 67 h 68"/>
                  <a:gd name="T32" fmla="*/ 93 w 157"/>
                  <a:gd name="T33" fmla="*/ 62 h 68"/>
                  <a:gd name="T34" fmla="*/ 106 w 157"/>
                  <a:gd name="T35" fmla="*/ 61 h 68"/>
                  <a:gd name="T36" fmla="*/ 113 w 157"/>
                  <a:gd name="T37" fmla="*/ 55 h 68"/>
                  <a:gd name="T38" fmla="*/ 114 w 157"/>
                  <a:gd name="T39" fmla="*/ 51 h 68"/>
                  <a:gd name="T40" fmla="*/ 115 w 157"/>
                  <a:gd name="T41" fmla="*/ 47 h 68"/>
                  <a:gd name="T42" fmla="*/ 126 w 157"/>
                  <a:gd name="T43" fmla="*/ 46 h 68"/>
                  <a:gd name="T44" fmla="*/ 130 w 157"/>
                  <a:gd name="T45" fmla="*/ 44 h 68"/>
                  <a:gd name="T46" fmla="*/ 137 w 157"/>
                  <a:gd name="T47" fmla="*/ 42 h 68"/>
                  <a:gd name="T48" fmla="*/ 139 w 157"/>
                  <a:gd name="T49" fmla="*/ 38 h 68"/>
                  <a:gd name="T50" fmla="*/ 143 w 157"/>
                  <a:gd name="T51" fmla="*/ 37 h 68"/>
                  <a:gd name="T52" fmla="*/ 154 w 157"/>
                  <a:gd name="T53" fmla="*/ 36 h 68"/>
                  <a:gd name="T54" fmla="*/ 150 w 157"/>
                  <a:gd name="T55" fmla="*/ 29 h 68"/>
                  <a:gd name="T56" fmla="*/ 145 w 157"/>
                  <a:gd name="T57" fmla="*/ 28 h 68"/>
                  <a:gd name="T58" fmla="*/ 141 w 157"/>
                  <a:gd name="T59" fmla="*/ 29 h 68"/>
                  <a:gd name="T60" fmla="*/ 136 w 157"/>
                  <a:gd name="T61" fmla="*/ 28 h 68"/>
                  <a:gd name="T62" fmla="*/ 134 w 157"/>
                  <a:gd name="T63" fmla="*/ 27 h 68"/>
                  <a:gd name="T64" fmla="*/ 137 w 157"/>
                  <a:gd name="T65" fmla="*/ 19 h 68"/>
                  <a:gd name="T66" fmla="*/ 137 w 157"/>
                  <a:gd name="T67" fmla="*/ 14 h 68"/>
                  <a:gd name="T68" fmla="*/ 131 w 157"/>
                  <a:gd name="T69" fmla="*/ 14 h 68"/>
                  <a:gd name="T70" fmla="*/ 124 w 157"/>
                  <a:gd name="T71" fmla="*/ 15 h 68"/>
                  <a:gd name="T72" fmla="*/ 114 w 157"/>
                  <a:gd name="T73" fmla="*/ 19 h 68"/>
                  <a:gd name="T74" fmla="*/ 103 w 157"/>
                  <a:gd name="T75" fmla="*/ 19 h 68"/>
                  <a:gd name="T76" fmla="*/ 98 w 157"/>
                  <a:gd name="T77" fmla="*/ 17 h 68"/>
                  <a:gd name="T78" fmla="*/ 94 w 157"/>
                  <a:gd name="T79" fmla="*/ 15 h 68"/>
                  <a:gd name="T80" fmla="*/ 83 w 157"/>
                  <a:gd name="T81" fmla="*/ 11 h 68"/>
                  <a:gd name="T82" fmla="*/ 77 w 157"/>
                  <a:gd name="T83" fmla="*/ 13 h 68"/>
                  <a:gd name="T84" fmla="*/ 71 w 157"/>
                  <a:gd name="T85" fmla="*/ 12 h 68"/>
                  <a:gd name="T86" fmla="*/ 68 w 157"/>
                  <a:gd name="T87" fmla="*/ 8 h 68"/>
                  <a:gd name="T88" fmla="*/ 64 w 157"/>
                  <a:gd name="T89" fmla="*/ 5 h 68"/>
                  <a:gd name="T90" fmla="*/ 58 w 157"/>
                  <a:gd name="T91" fmla="*/ 3 h 68"/>
                  <a:gd name="T92" fmla="*/ 52 w 157"/>
                  <a:gd name="T93" fmla="*/ 1 h 68"/>
                  <a:gd name="T94" fmla="*/ 45 w 157"/>
                  <a:gd name="T95" fmla="*/ 7 h 68"/>
                  <a:gd name="T96" fmla="*/ 47 w 157"/>
                  <a:gd name="T97" fmla="*/ 13 h 68"/>
                  <a:gd name="T98" fmla="*/ 41 w 157"/>
                  <a:gd name="T99" fmla="*/ 15 h 68"/>
                  <a:gd name="T100" fmla="*/ 37 w 157"/>
                  <a:gd name="T101" fmla="*/ 14 h 68"/>
                  <a:gd name="T102" fmla="*/ 34 w 157"/>
                  <a:gd name="T103" fmla="*/ 14 h 68"/>
                  <a:gd name="T104" fmla="*/ 28 w 157"/>
                  <a:gd name="T105" fmla="*/ 10 h 68"/>
                  <a:gd name="T106" fmla="*/ 21 w 157"/>
                  <a:gd name="T107" fmla="*/ 9 h 68"/>
                  <a:gd name="T108" fmla="*/ 13 w 157"/>
                  <a:gd name="T109" fmla="*/ 13 h 68"/>
                  <a:gd name="T110" fmla="*/ 7 w 157"/>
                  <a:gd name="T111" fmla="*/ 17 h 68"/>
                  <a:gd name="T112" fmla="*/ 0 w 157"/>
                  <a:gd name="T113" fmla="*/ 19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7" h="68">
                    <a:moveTo>
                      <a:pt x="0" y="19"/>
                    </a:moveTo>
                    <a:cubicBezTo>
                      <a:pt x="1" y="23"/>
                      <a:pt x="3" y="25"/>
                      <a:pt x="7" y="26"/>
                    </a:cubicBezTo>
                    <a:cubicBezTo>
                      <a:pt x="9" y="27"/>
                      <a:pt x="10" y="28"/>
                      <a:pt x="12" y="29"/>
                    </a:cubicBezTo>
                    <a:cubicBezTo>
                      <a:pt x="13" y="31"/>
                      <a:pt x="14" y="34"/>
                      <a:pt x="15" y="36"/>
                    </a:cubicBezTo>
                    <a:cubicBezTo>
                      <a:pt x="16" y="37"/>
                      <a:pt x="15" y="37"/>
                      <a:pt x="15" y="38"/>
                    </a:cubicBezTo>
                    <a:cubicBezTo>
                      <a:pt x="14" y="38"/>
                      <a:pt x="15" y="39"/>
                      <a:pt x="15" y="40"/>
                    </a:cubicBezTo>
                    <a:cubicBezTo>
                      <a:pt x="14" y="43"/>
                      <a:pt x="13" y="43"/>
                      <a:pt x="16" y="45"/>
                    </a:cubicBezTo>
                    <a:cubicBezTo>
                      <a:pt x="20" y="46"/>
                      <a:pt x="24" y="45"/>
                      <a:pt x="28" y="47"/>
                    </a:cubicBezTo>
                    <a:cubicBezTo>
                      <a:pt x="30" y="49"/>
                      <a:pt x="34" y="52"/>
                      <a:pt x="36" y="54"/>
                    </a:cubicBezTo>
                    <a:cubicBezTo>
                      <a:pt x="37" y="55"/>
                      <a:pt x="38" y="57"/>
                      <a:pt x="39" y="59"/>
                    </a:cubicBezTo>
                    <a:cubicBezTo>
                      <a:pt x="40" y="61"/>
                      <a:pt x="43" y="60"/>
                      <a:pt x="44" y="60"/>
                    </a:cubicBezTo>
                    <a:cubicBezTo>
                      <a:pt x="48" y="60"/>
                      <a:pt x="52" y="60"/>
                      <a:pt x="56" y="60"/>
                    </a:cubicBezTo>
                    <a:cubicBezTo>
                      <a:pt x="58" y="60"/>
                      <a:pt x="62" y="60"/>
                      <a:pt x="64" y="61"/>
                    </a:cubicBezTo>
                    <a:cubicBezTo>
                      <a:pt x="66" y="62"/>
                      <a:pt x="67" y="64"/>
                      <a:pt x="69" y="64"/>
                    </a:cubicBezTo>
                    <a:cubicBezTo>
                      <a:pt x="71" y="65"/>
                      <a:pt x="74" y="66"/>
                      <a:pt x="76" y="66"/>
                    </a:cubicBezTo>
                    <a:cubicBezTo>
                      <a:pt x="78" y="65"/>
                      <a:pt x="80" y="68"/>
                      <a:pt x="81" y="67"/>
                    </a:cubicBezTo>
                    <a:cubicBezTo>
                      <a:pt x="85" y="65"/>
                      <a:pt x="88" y="63"/>
                      <a:pt x="93" y="62"/>
                    </a:cubicBezTo>
                    <a:cubicBezTo>
                      <a:pt x="97" y="62"/>
                      <a:pt x="103" y="63"/>
                      <a:pt x="106" y="61"/>
                    </a:cubicBezTo>
                    <a:cubicBezTo>
                      <a:pt x="109" y="59"/>
                      <a:pt x="110" y="56"/>
                      <a:pt x="113" y="55"/>
                    </a:cubicBezTo>
                    <a:cubicBezTo>
                      <a:pt x="116" y="54"/>
                      <a:pt x="116" y="53"/>
                      <a:pt x="114" y="51"/>
                    </a:cubicBezTo>
                    <a:cubicBezTo>
                      <a:pt x="113" y="50"/>
                      <a:pt x="113" y="48"/>
                      <a:pt x="115" y="47"/>
                    </a:cubicBezTo>
                    <a:cubicBezTo>
                      <a:pt x="118" y="44"/>
                      <a:pt x="122" y="50"/>
                      <a:pt x="126" y="46"/>
                    </a:cubicBezTo>
                    <a:cubicBezTo>
                      <a:pt x="127" y="45"/>
                      <a:pt x="128" y="44"/>
                      <a:pt x="130" y="44"/>
                    </a:cubicBezTo>
                    <a:cubicBezTo>
                      <a:pt x="133" y="43"/>
                      <a:pt x="134" y="44"/>
                      <a:pt x="137" y="42"/>
                    </a:cubicBezTo>
                    <a:cubicBezTo>
                      <a:pt x="138" y="41"/>
                      <a:pt x="138" y="38"/>
                      <a:pt x="139" y="38"/>
                    </a:cubicBezTo>
                    <a:cubicBezTo>
                      <a:pt x="141" y="37"/>
                      <a:pt x="142" y="37"/>
                      <a:pt x="143" y="37"/>
                    </a:cubicBezTo>
                    <a:cubicBezTo>
                      <a:pt x="147" y="36"/>
                      <a:pt x="150" y="35"/>
                      <a:pt x="154" y="36"/>
                    </a:cubicBezTo>
                    <a:cubicBezTo>
                      <a:pt x="157" y="36"/>
                      <a:pt x="151" y="29"/>
                      <a:pt x="150" y="29"/>
                    </a:cubicBezTo>
                    <a:cubicBezTo>
                      <a:pt x="149" y="28"/>
                      <a:pt x="147" y="27"/>
                      <a:pt x="145" y="28"/>
                    </a:cubicBezTo>
                    <a:cubicBezTo>
                      <a:pt x="143" y="28"/>
                      <a:pt x="143" y="30"/>
                      <a:pt x="141" y="29"/>
                    </a:cubicBezTo>
                    <a:cubicBezTo>
                      <a:pt x="140" y="28"/>
                      <a:pt x="137" y="27"/>
                      <a:pt x="136" y="28"/>
                    </a:cubicBezTo>
                    <a:cubicBezTo>
                      <a:pt x="135" y="30"/>
                      <a:pt x="134" y="29"/>
                      <a:pt x="134" y="27"/>
                    </a:cubicBezTo>
                    <a:cubicBezTo>
                      <a:pt x="134" y="25"/>
                      <a:pt x="137" y="21"/>
                      <a:pt x="137" y="19"/>
                    </a:cubicBezTo>
                    <a:cubicBezTo>
                      <a:pt x="138" y="17"/>
                      <a:pt x="141" y="14"/>
                      <a:pt x="137" y="14"/>
                    </a:cubicBezTo>
                    <a:cubicBezTo>
                      <a:pt x="134" y="14"/>
                      <a:pt x="134" y="15"/>
                      <a:pt x="131" y="14"/>
                    </a:cubicBezTo>
                    <a:cubicBezTo>
                      <a:pt x="128" y="13"/>
                      <a:pt x="127" y="13"/>
                      <a:pt x="124" y="15"/>
                    </a:cubicBezTo>
                    <a:cubicBezTo>
                      <a:pt x="121" y="17"/>
                      <a:pt x="117" y="18"/>
                      <a:pt x="114" y="19"/>
                    </a:cubicBezTo>
                    <a:cubicBezTo>
                      <a:pt x="109" y="20"/>
                      <a:pt x="107" y="19"/>
                      <a:pt x="103" y="19"/>
                    </a:cubicBezTo>
                    <a:cubicBezTo>
                      <a:pt x="101" y="18"/>
                      <a:pt x="100" y="18"/>
                      <a:pt x="98" y="17"/>
                    </a:cubicBezTo>
                    <a:cubicBezTo>
                      <a:pt x="97" y="17"/>
                      <a:pt x="96" y="15"/>
                      <a:pt x="94" y="15"/>
                    </a:cubicBezTo>
                    <a:cubicBezTo>
                      <a:pt x="90" y="14"/>
                      <a:pt x="88" y="12"/>
                      <a:pt x="83" y="11"/>
                    </a:cubicBezTo>
                    <a:cubicBezTo>
                      <a:pt x="81" y="11"/>
                      <a:pt x="79" y="12"/>
                      <a:pt x="77" y="13"/>
                    </a:cubicBezTo>
                    <a:cubicBezTo>
                      <a:pt x="75" y="14"/>
                      <a:pt x="73" y="13"/>
                      <a:pt x="71" y="12"/>
                    </a:cubicBezTo>
                    <a:cubicBezTo>
                      <a:pt x="69" y="11"/>
                      <a:pt x="68" y="11"/>
                      <a:pt x="68" y="8"/>
                    </a:cubicBezTo>
                    <a:cubicBezTo>
                      <a:pt x="67" y="6"/>
                      <a:pt x="67" y="6"/>
                      <a:pt x="64" y="5"/>
                    </a:cubicBezTo>
                    <a:cubicBezTo>
                      <a:pt x="62" y="4"/>
                      <a:pt x="60" y="3"/>
                      <a:pt x="58" y="3"/>
                    </a:cubicBezTo>
                    <a:cubicBezTo>
                      <a:pt x="56" y="3"/>
                      <a:pt x="53" y="0"/>
                      <a:pt x="52" y="1"/>
                    </a:cubicBezTo>
                    <a:cubicBezTo>
                      <a:pt x="50" y="1"/>
                      <a:pt x="46" y="5"/>
                      <a:pt x="45" y="7"/>
                    </a:cubicBezTo>
                    <a:cubicBezTo>
                      <a:pt x="45" y="9"/>
                      <a:pt x="48" y="11"/>
                      <a:pt x="47" y="13"/>
                    </a:cubicBezTo>
                    <a:cubicBezTo>
                      <a:pt x="46" y="15"/>
                      <a:pt x="43" y="17"/>
                      <a:pt x="41" y="15"/>
                    </a:cubicBezTo>
                    <a:cubicBezTo>
                      <a:pt x="39" y="15"/>
                      <a:pt x="38" y="14"/>
                      <a:pt x="37" y="14"/>
                    </a:cubicBezTo>
                    <a:cubicBezTo>
                      <a:pt x="36" y="14"/>
                      <a:pt x="35" y="14"/>
                      <a:pt x="34" y="14"/>
                    </a:cubicBezTo>
                    <a:cubicBezTo>
                      <a:pt x="31" y="13"/>
                      <a:pt x="31" y="11"/>
                      <a:pt x="28" y="10"/>
                    </a:cubicBezTo>
                    <a:cubicBezTo>
                      <a:pt x="26" y="9"/>
                      <a:pt x="23" y="8"/>
                      <a:pt x="21" y="9"/>
                    </a:cubicBezTo>
                    <a:cubicBezTo>
                      <a:pt x="18" y="10"/>
                      <a:pt x="16" y="12"/>
                      <a:pt x="13" y="13"/>
                    </a:cubicBezTo>
                    <a:cubicBezTo>
                      <a:pt x="11" y="14"/>
                      <a:pt x="9" y="16"/>
                      <a:pt x="7" y="17"/>
                    </a:cubicBezTo>
                    <a:cubicBezTo>
                      <a:pt x="4" y="17"/>
                      <a:pt x="2" y="19"/>
                      <a:pt x="0" y="1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4" name="Freeform 717">
                <a:extLst>
                  <a:ext uri="{FF2B5EF4-FFF2-40B4-BE49-F238E27FC236}">
                    <a16:creationId xmlns:a16="http://schemas.microsoft.com/office/drawing/2014/main" id="{D27A5D37-937F-4F49-8898-1FC1F4606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9289" y="5133964"/>
                <a:ext cx="585987" cy="1009821"/>
              </a:xfrm>
              <a:custGeom>
                <a:avLst/>
                <a:gdLst>
                  <a:gd name="T0" fmla="*/ 61 w 63"/>
                  <a:gd name="T1" fmla="*/ 25 h 108"/>
                  <a:gd name="T2" fmla="*/ 61 w 63"/>
                  <a:gd name="T3" fmla="*/ 20 h 108"/>
                  <a:gd name="T4" fmla="*/ 61 w 63"/>
                  <a:gd name="T5" fmla="*/ 16 h 108"/>
                  <a:gd name="T6" fmla="*/ 60 w 63"/>
                  <a:gd name="T7" fmla="*/ 13 h 108"/>
                  <a:gd name="T8" fmla="*/ 60 w 63"/>
                  <a:gd name="T9" fmla="*/ 11 h 108"/>
                  <a:gd name="T10" fmla="*/ 57 w 63"/>
                  <a:gd name="T11" fmla="*/ 7 h 108"/>
                  <a:gd name="T12" fmla="*/ 51 w 63"/>
                  <a:gd name="T13" fmla="*/ 5 h 108"/>
                  <a:gd name="T14" fmla="*/ 44 w 63"/>
                  <a:gd name="T15" fmla="*/ 1 h 108"/>
                  <a:gd name="T16" fmla="*/ 44 w 63"/>
                  <a:gd name="T17" fmla="*/ 5 h 108"/>
                  <a:gd name="T18" fmla="*/ 34 w 63"/>
                  <a:gd name="T19" fmla="*/ 5 h 108"/>
                  <a:gd name="T20" fmla="*/ 34 w 63"/>
                  <a:gd name="T21" fmla="*/ 10 h 108"/>
                  <a:gd name="T22" fmla="*/ 29 w 63"/>
                  <a:gd name="T23" fmla="*/ 10 h 108"/>
                  <a:gd name="T24" fmla="*/ 27 w 63"/>
                  <a:gd name="T25" fmla="*/ 12 h 108"/>
                  <a:gd name="T26" fmla="*/ 25 w 63"/>
                  <a:gd name="T27" fmla="*/ 15 h 108"/>
                  <a:gd name="T28" fmla="*/ 25 w 63"/>
                  <a:gd name="T29" fmla="*/ 18 h 108"/>
                  <a:gd name="T30" fmla="*/ 24 w 63"/>
                  <a:gd name="T31" fmla="*/ 20 h 108"/>
                  <a:gd name="T32" fmla="*/ 20 w 63"/>
                  <a:gd name="T33" fmla="*/ 25 h 108"/>
                  <a:gd name="T34" fmla="*/ 17 w 63"/>
                  <a:gd name="T35" fmla="*/ 27 h 108"/>
                  <a:gd name="T36" fmla="*/ 16 w 63"/>
                  <a:gd name="T37" fmla="*/ 33 h 108"/>
                  <a:gd name="T38" fmla="*/ 13 w 63"/>
                  <a:gd name="T39" fmla="*/ 38 h 108"/>
                  <a:gd name="T40" fmla="*/ 15 w 63"/>
                  <a:gd name="T41" fmla="*/ 42 h 108"/>
                  <a:gd name="T42" fmla="*/ 9 w 63"/>
                  <a:gd name="T43" fmla="*/ 44 h 108"/>
                  <a:gd name="T44" fmla="*/ 5 w 63"/>
                  <a:gd name="T45" fmla="*/ 51 h 108"/>
                  <a:gd name="T46" fmla="*/ 6 w 63"/>
                  <a:gd name="T47" fmla="*/ 57 h 108"/>
                  <a:gd name="T48" fmla="*/ 8 w 63"/>
                  <a:gd name="T49" fmla="*/ 63 h 108"/>
                  <a:gd name="T50" fmla="*/ 7 w 63"/>
                  <a:gd name="T51" fmla="*/ 67 h 108"/>
                  <a:gd name="T52" fmla="*/ 7 w 63"/>
                  <a:gd name="T53" fmla="*/ 74 h 108"/>
                  <a:gd name="T54" fmla="*/ 4 w 63"/>
                  <a:gd name="T55" fmla="*/ 78 h 108"/>
                  <a:gd name="T56" fmla="*/ 3 w 63"/>
                  <a:gd name="T57" fmla="*/ 83 h 108"/>
                  <a:gd name="T58" fmla="*/ 0 w 63"/>
                  <a:gd name="T59" fmla="*/ 82 h 108"/>
                  <a:gd name="T60" fmla="*/ 4 w 63"/>
                  <a:gd name="T61" fmla="*/ 90 h 108"/>
                  <a:gd name="T62" fmla="*/ 7 w 63"/>
                  <a:gd name="T63" fmla="*/ 97 h 108"/>
                  <a:gd name="T64" fmla="*/ 8 w 63"/>
                  <a:gd name="T65" fmla="*/ 102 h 108"/>
                  <a:gd name="T66" fmla="*/ 10 w 63"/>
                  <a:gd name="T67" fmla="*/ 107 h 108"/>
                  <a:gd name="T68" fmla="*/ 14 w 63"/>
                  <a:gd name="T69" fmla="*/ 108 h 108"/>
                  <a:gd name="T70" fmla="*/ 15 w 63"/>
                  <a:gd name="T71" fmla="*/ 105 h 108"/>
                  <a:gd name="T72" fmla="*/ 24 w 63"/>
                  <a:gd name="T73" fmla="*/ 101 h 108"/>
                  <a:gd name="T74" fmla="*/ 27 w 63"/>
                  <a:gd name="T75" fmla="*/ 92 h 108"/>
                  <a:gd name="T76" fmla="*/ 26 w 63"/>
                  <a:gd name="T77" fmla="*/ 87 h 108"/>
                  <a:gd name="T78" fmla="*/ 28 w 63"/>
                  <a:gd name="T79" fmla="*/ 84 h 108"/>
                  <a:gd name="T80" fmla="*/ 32 w 63"/>
                  <a:gd name="T81" fmla="*/ 82 h 108"/>
                  <a:gd name="T82" fmla="*/ 32 w 63"/>
                  <a:gd name="T83" fmla="*/ 81 h 108"/>
                  <a:gd name="T84" fmla="*/ 35 w 63"/>
                  <a:gd name="T85" fmla="*/ 80 h 108"/>
                  <a:gd name="T86" fmla="*/ 34 w 63"/>
                  <a:gd name="T87" fmla="*/ 78 h 108"/>
                  <a:gd name="T88" fmla="*/ 36 w 63"/>
                  <a:gd name="T89" fmla="*/ 77 h 108"/>
                  <a:gd name="T90" fmla="*/ 35 w 63"/>
                  <a:gd name="T91" fmla="*/ 73 h 108"/>
                  <a:gd name="T92" fmla="*/ 29 w 63"/>
                  <a:gd name="T93" fmla="*/ 66 h 108"/>
                  <a:gd name="T94" fmla="*/ 30 w 63"/>
                  <a:gd name="T95" fmla="*/ 60 h 108"/>
                  <a:gd name="T96" fmla="*/ 30 w 63"/>
                  <a:gd name="T97" fmla="*/ 56 h 108"/>
                  <a:gd name="T98" fmla="*/ 33 w 63"/>
                  <a:gd name="T99" fmla="*/ 53 h 108"/>
                  <a:gd name="T100" fmla="*/ 39 w 63"/>
                  <a:gd name="T101" fmla="*/ 48 h 108"/>
                  <a:gd name="T102" fmla="*/ 49 w 63"/>
                  <a:gd name="T103" fmla="*/ 41 h 108"/>
                  <a:gd name="T104" fmla="*/ 50 w 63"/>
                  <a:gd name="T105" fmla="*/ 35 h 108"/>
                  <a:gd name="T106" fmla="*/ 50 w 63"/>
                  <a:gd name="T107" fmla="*/ 32 h 108"/>
                  <a:gd name="T108" fmla="*/ 54 w 63"/>
                  <a:gd name="T109" fmla="*/ 30 h 108"/>
                  <a:gd name="T110" fmla="*/ 58 w 63"/>
                  <a:gd name="T111" fmla="*/ 29 h 108"/>
                  <a:gd name="T112" fmla="*/ 60 w 63"/>
                  <a:gd name="T113" fmla="*/ 28 h 108"/>
                  <a:gd name="T114" fmla="*/ 63 w 63"/>
                  <a:gd name="T115" fmla="*/ 28 h 108"/>
                  <a:gd name="T116" fmla="*/ 61 w 63"/>
                  <a:gd name="T117" fmla="*/ 25 h 108"/>
                  <a:gd name="T118" fmla="*/ 61 w 63"/>
                  <a:gd name="T119" fmla="*/ 25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3" h="108">
                    <a:moveTo>
                      <a:pt x="61" y="25"/>
                    </a:moveTo>
                    <a:cubicBezTo>
                      <a:pt x="60" y="24"/>
                      <a:pt x="62" y="22"/>
                      <a:pt x="61" y="20"/>
                    </a:cubicBezTo>
                    <a:cubicBezTo>
                      <a:pt x="60" y="18"/>
                      <a:pt x="61" y="18"/>
                      <a:pt x="61" y="16"/>
                    </a:cubicBezTo>
                    <a:cubicBezTo>
                      <a:pt x="61" y="15"/>
                      <a:pt x="60" y="14"/>
                      <a:pt x="60" y="13"/>
                    </a:cubicBezTo>
                    <a:cubicBezTo>
                      <a:pt x="59" y="12"/>
                      <a:pt x="60" y="12"/>
                      <a:pt x="60" y="11"/>
                    </a:cubicBezTo>
                    <a:cubicBezTo>
                      <a:pt x="59" y="9"/>
                      <a:pt x="59" y="8"/>
                      <a:pt x="57" y="7"/>
                    </a:cubicBezTo>
                    <a:cubicBezTo>
                      <a:pt x="55" y="6"/>
                      <a:pt x="53" y="6"/>
                      <a:pt x="51" y="5"/>
                    </a:cubicBezTo>
                    <a:cubicBezTo>
                      <a:pt x="49" y="3"/>
                      <a:pt x="47" y="0"/>
                      <a:pt x="44" y="1"/>
                    </a:cubicBezTo>
                    <a:cubicBezTo>
                      <a:pt x="43" y="1"/>
                      <a:pt x="44" y="4"/>
                      <a:pt x="44" y="5"/>
                    </a:cubicBezTo>
                    <a:cubicBezTo>
                      <a:pt x="43" y="8"/>
                      <a:pt x="37" y="6"/>
                      <a:pt x="34" y="5"/>
                    </a:cubicBezTo>
                    <a:cubicBezTo>
                      <a:pt x="34" y="7"/>
                      <a:pt x="34" y="8"/>
                      <a:pt x="34" y="10"/>
                    </a:cubicBezTo>
                    <a:cubicBezTo>
                      <a:pt x="33" y="10"/>
                      <a:pt x="31" y="9"/>
                      <a:pt x="29" y="10"/>
                    </a:cubicBezTo>
                    <a:cubicBezTo>
                      <a:pt x="28" y="10"/>
                      <a:pt x="28" y="11"/>
                      <a:pt x="27" y="12"/>
                    </a:cubicBezTo>
                    <a:cubicBezTo>
                      <a:pt x="27" y="13"/>
                      <a:pt x="25" y="14"/>
                      <a:pt x="25" y="15"/>
                    </a:cubicBezTo>
                    <a:cubicBezTo>
                      <a:pt x="24" y="16"/>
                      <a:pt x="26" y="18"/>
                      <a:pt x="25" y="18"/>
                    </a:cubicBezTo>
                    <a:cubicBezTo>
                      <a:pt x="25" y="19"/>
                      <a:pt x="24" y="19"/>
                      <a:pt x="24" y="20"/>
                    </a:cubicBezTo>
                    <a:cubicBezTo>
                      <a:pt x="22" y="21"/>
                      <a:pt x="20" y="23"/>
                      <a:pt x="20" y="25"/>
                    </a:cubicBezTo>
                    <a:cubicBezTo>
                      <a:pt x="20" y="27"/>
                      <a:pt x="18" y="25"/>
                      <a:pt x="17" y="27"/>
                    </a:cubicBezTo>
                    <a:cubicBezTo>
                      <a:pt x="17" y="29"/>
                      <a:pt x="17" y="31"/>
                      <a:pt x="16" y="33"/>
                    </a:cubicBezTo>
                    <a:cubicBezTo>
                      <a:pt x="16" y="35"/>
                      <a:pt x="13" y="36"/>
                      <a:pt x="13" y="38"/>
                    </a:cubicBezTo>
                    <a:cubicBezTo>
                      <a:pt x="13" y="39"/>
                      <a:pt x="16" y="41"/>
                      <a:pt x="15" y="42"/>
                    </a:cubicBezTo>
                    <a:cubicBezTo>
                      <a:pt x="13" y="44"/>
                      <a:pt x="11" y="43"/>
                      <a:pt x="9" y="44"/>
                    </a:cubicBezTo>
                    <a:cubicBezTo>
                      <a:pt x="6" y="45"/>
                      <a:pt x="5" y="48"/>
                      <a:pt x="5" y="51"/>
                    </a:cubicBezTo>
                    <a:cubicBezTo>
                      <a:pt x="6" y="53"/>
                      <a:pt x="6" y="55"/>
                      <a:pt x="6" y="57"/>
                    </a:cubicBezTo>
                    <a:cubicBezTo>
                      <a:pt x="6" y="60"/>
                      <a:pt x="4" y="61"/>
                      <a:pt x="8" y="63"/>
                    </a:cubicBezTo>
                    <a:cubicBezTo>
                      <a:pt x="10" y="65"/>
                      <a:pt x="9" y="66"/>
                      <a:pt x="7" y="67"/>
                    </a:cubicBezTo>
                    <a:cubicBezTo>
                      <a:pt x="6" y="68"/>
                      <a:pt x="8" y="72"/>
                      <a:pt x="7" y="74"/>
                    </a:cubicBezTo>
                    <a:cubicBezTo>
                      <a:pt x="7" y="76"/>
                      <a:pt x="4" y="76"/>
                      <a:pt x="4" y="78"/>
                    </a:cubicBezTo>
                    <a:cubicBezTo>
                      <a:pt x="4" y="79"/>
                      <a:pt x="4" y="83"/>
                      <a:pt x="3" y="83"/>
                    </a:cubicBezTo>
                    <a:cubicBezTo>
                      <a:pt x="3" y="83"/>
                      <a:pt x="1" y="82"/>
                      <a:pt x="0" y="82"/>
                    </a:cubicBezTo>
                    <a:cubicBezTo>
                      <a:pt x="0" y="86"/>
                      <a:pt x="4" y="87"/>
                      <a:pt x="4" y="90"/>
                    </a:cubicBezTo>
                    <a:cubicBezTo>
                      <a:pt x="3" y="91"/>
                      <a:pt x="6" y="96"/>
                      <a:pt x="7" y="97"/>
                    </a:cubicBezTo>
                    <a:cubicBezTo>
                      <a:pt x="9" y="99"/>
                      <a:pt x="8" y="100"/>
                      <a:pt x="8" y="102"/>
                    </a:cubicBezTo>
                    <a:cubicBezTo>
                      <a:pt x="8" y="103"/>
                      <a:pt x="10" y="105"/>
                      <a:pt x="10" y="107"/>
                    </a:cubicBezTo>
                    <a:cubicBezTo>
                      <a:pt x="9" y="108"/>
                      <a:pt x="13" y="107"/>
                      <a:pt x="14" y="108"/>
                    </a:cubicBezTo>
                    <a:cubicBezTo>
                      <a:pt x="16" y="108"/>
                      <a:pt x="15" y="107"/>
                      <a:pt x="15" y="105"/>
                    </a:cubicBezTo>
                    <a:cubicBezTo>
                      <a:pt x="15" y="100"/>
                      <a:pt x="23" y="104"/>
                      <a:pt x="24" y="101"/>
                    </a:cubicBezTo>
                    <a:cubicBezTo>
                      <a:pt x="25" y="98"/>
                      <a:pt x="26" y="95"/>
                      <a:pt x="27" y="92"/>
                    </a:cubicBezTo>
                    <a:cubicBezTo>
                      <a:pt x="27" y="90"/>
                      <a:pt x="27" y="88"/>
                      <a:pt x="26" y="87"/>
                    </a:cubicBezTo>
                    <a:cubicBezTo>
                      <a:pt x="25" y="85"/>
                      <a:pt x="26" y="85"/>
                      <a:pt x="28" y="84"/>
                    </a:cubicBezTo>
                    <a:cubicBezTo>
                      <a:pt x="29" y="84"/>
                      <a:pt x="32" y="83"/>
                      <a:pt x="32" y="82"/>
                    </a:cubicBezTo>
                    <a:cubicBezTo>
                      <a:pt x="32" y="82"/>
                      <a:pt x="32" y="81"/>
                      <a:pt x="32" y="81"/>
                    </a:cubicBezTo>
                    <a:cubicBezTo>
                      <a:pt x="33" y="81"/>
                      <a:pt x="35" y="81"/>
                      <a:pt x="35" y="80"/>
                    </a:cubicBezTo>
                    <a:cubicBezTo>
                      <a:pt x="35" y="79"/>
                      <a:pt x="34" y="79"/>
                      <a:pt x="34" y="78"/>
                    </a:cubicBezTo>
                    <a:cubicBezTo>
                      <a:pt x="35" y="78"/>
                      <a:pt x="36" y="77"/>
                      <a:pt x="36" y="77"/>
                    </a:cubicBezTo>
                    <a:cubicBezTo>
                      <a:pt x="38" y="75"/>
                      <a:pt x="37" y="74"/>
                      <a:pt x="35" y="73"/>
                    </a:cubicBezTo>
                    <a:cubicBezTo>
                      <a:pt x="33" y="71"/>
                      <a:pt x="29" y="70"/>
                      <a:pt x="29" y="66"/>
                    </a:cubicBezTo>
                    <a:cubicBezTo>
                      <a:pt x="29" y="64"/>
                      <a:pt x="29" y="62"/>
                      <a:pt x="30" y="60"/>
                    </a:cubicBezTo>
                    <a:cubicBezTo>
                      <a:pt x="31" y="58"/>
                      <a:pt x="31" y="58"/>
                      <a:pt x="30" y="56"/>
                    </a:cubicBezTo>
                    <a:cubicBezTo>
                      <a:pt x="29" y="56"/>
                      <a:pt x="33" y="53"/>
                      <a:pt x="33" y="53"/>
                    </a:cubicBezTo>
                    <a:cubicBezTo>
                      <a:pt x="35" y="51"/>
                      <a:pt x="36" y="49"/>
                      <a:pt x="39" y="48"/>
                    </a:cubicBezTo>
                    <a:cubicBezTo>
                      <a:pt x="42" y="47"/>
                      <a:pt x="47" y="44"/>
                      <a:pt x="49" y="41"/>
                    </a:cubicBezTo>
                    <a:cubicBezTo>
                      <a:pt x="51" y="38"/>
                      <a:pt x="46" y="36"/>
                      <a:pt x="50" y="35"/>
                    </a:cubicBezTo>
                    <a:cubicBezTo>
                      <a:pt x="52" y="34"/>
                      <a:pt x="51" y="34"/>
                      <a:pt x="50" y="32"/>
                    </a:cubicBezTo>
                    <a:cubicBezTo>
                      <a:pt x="50" y="31"/>
                      <a:pt x="53" y="30"/>
                      <a:pt x="54" y="30"/>
                    </a:cubicBezTo>
                    <a:cubicBezTo>
                      <a:pt x="56" y="28"/>
                      <a:pt x="57" y="27"/>
                      <a:pt x="58" y="29"/>
                    </a:cubicBezTo>
                    <a:cubicBezTo>
                      <a:pt x="59" y="29"/>
                      <a:pt x="60" y="28"/>
                      <a:pt x="60" y="28"/>
                    </a:cubicBezTo>
                    <a:cubicBezTo>
                      <a:pt x="61" y="28"/>
                      <a:pt x="62" y="28"/>
                      <a:pt x="63" y="28"/>
                    </a:cubicBezTo>
                    <a:cubicBezTo>
                      <a:pt x="63" y="27"/>
                      <a:pt x="62" y="27"/>
                      <a:pt x="61" y="25"/>
                    </a:cubicBezTo>
                    <a:cubicBezTo>
                      <a:pt x="60" y="24"/>
                      <a:pt x="61" y="26"/>
                      <a:pt x="61" y="2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5" name="Freeform 718">
                <a:extLst>
                  <a:ext uri="{FF2B5EF4-FFF2-40B4-BE49-F238E27FC236}">
                    <a16:creationId xmlns:a16="http://schemas.microsoft.com/office/drawing/2014/main" id="{81B919FE-6D29-C24B-8A20-8718A739CC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9227" y="5057512"/>
                <a:ext cx="503185" cy="786831"/>
              </a:xfrm>
              <a:custGeom>
                <a:avLst/>
                <a:gdLst>
                  <a:gd name="T0" fmla="*/ 53 w 54"/>
                  <a:gd name="T1" fmla="*/ 59 h 84"/>
                  <a:gd name="T2" fmla="*/ 47 w 54"/>
                  <a:gd name="T3" fmla="*/ 55 h 84"/>
                  <a:gd name="T4" fmla="*/ 49 w 54"/>
                  <a:gd name="T5" fmla="*/ 51 h 84"/>
                  <a:gd name="T6" fmla="*/ 44 w 54"/>
                  <a:gd name="T7" fmla="*/ 44 h 84"/>
                  <a:gd name="T8" fmla="*/ 46 w 54"/>
                  <a:gd name="T9" fmla="*/ 43 h 84"/>
                  <a:gd name="T10" fmla="*/ 44 w 54"/>
                  <a:gd name="T11" fmla="*/ 38 h 84"/>
                  <a:gd name="T12" fmla="*/ 45 w 54"/>
                  <a:gd name="T13" fmla="*/ 36 h 84"/>
                  <a:gd name="T14" fmla="*/ 44 w 54"/>
                  <a:gd name="T15" fmla="*/ 32 h 84"/>
                  <a:gd name="T16" fmla="*/ 42 w 54"/>
                  <a:gd name="T17" fmla="*/ 26 h 84"/>
                  <a:gd name="T18" fmla="*/ 45 w 54"/>
                  <a:gd name="T19" fmla="*/ 23 h 84"/>
                  <a:gd name="T20" fmla="*/ 44 w 54"/>
                  <a:gd name="T21" fmla="*/ 19 h 84"/>
                  <a:gd name="T22" fmla="*/ 38 w 54"/>
                  <a:gd name="T23" fmla="*/ 13 h 84"/>
                  <a:gd name="T24" fmla="*/ 40 w 54"/>
                  <a:gd name="T25" fmla="*/ 12 h 84"/>
                  <a:gd name="T26" fmla="*/ 39 w 54"/>
                  <a:gd name="T27" fmla="*/ 10 h 84"/>
                  <a:gd name="T28" fmla="*/ 41 w 54"/>
                  <a:gd name="T29" fmla="*/ 3 h 84"/>
                  <a:gd name="T30" fmla="*/ 37 w 54"/>
                  <a:gd name="T31" fmla="*/ 1 h 84"/>
                  <a:gd name="T32" fmla="*/ 34 w 54"/>
                  <a:gd name="T33" fmla="*/ 0 h 84"/>
                  <a:gd name="T34" fmla="*/ 29 w 54"/>
                  <a:gd name="T35" fmla="*/ 1 h 84"/>
                  <a:gd name="T36" fmla="*/ 25 w 54"/>
                  <a:gd name="T37" fmla="*/ 5 h 84"/>
                  <a:gd name="T38" fmla="*/ 24 w 54"/>
                  <a:gd name="T39" fmla="*/ 10 h 84"/>
                  <a:gd name="T40" fmla="*/ 21 w 54"/>
                  <a:gd name="T41" fmla="*/ 13 h 84"/>
                  <a:gd name="T42" fmla="*/ 17 w 54"/>
                  <a:gd name="T43" fmla="*/ 11 h 84"/>
                  <a:gd name="T44" fmla="*/ 14 w 54"/>
                  <a:gd name="T45" fmla="*/ 12 h 84"/>
                  <a:gd name="T46" fmla="*/ 7 w 54"/>
                  <a:gd name="T47" fmla="*/ 10 h 84"/>
                  <a:gd name="T48" fmla="*/ 4 w 54"/>
                  <a:gd name="T49" fmla="*/ 7 h 84"/>
                  <a:gd name="T50" fmla="*/ 0 w 54"/>
                  <a:gd name="T51" fmla="*/ 9 h 84"/>
                  <a:gd name="T52" fmla="*/ 8 w 54"/>
                  <a:gd name="T53" fmla="*/ 14 h 84"/>
                  <a:gd name="T54" fmla="*/ 12 w 54"/>
                  <a:gd name="T55" fmla="*/ 16 h 84"/>
                  <a:gd name="T56" fmla="*/ 14 w 54"/>
                  <a:gd name="T57" fmla="*/ 19 h 84"/>
                  <a:gd name="T58" fmla="*/ 14 w 54"/>
                  <a:gd name="T59" fmla="*/ 21 h 84"/>
                  <a:gd name="T60" fmla="*/ 15 w 54"/>
                  <a:gd name="T61" fmla="*/ 24 h 84"/>
                  <a:gd name="T62" fmla="*/ 15 w 54"/>
                  <a:gd name="T63" fmla="*/ 27 h 84"/>
                  <a:gd name="T64" fmla="*/ 16 w 54"/>
                  <a:gd name="T65" fmla="*/ 29 h 84"/>
                  <a:gd name="T66" fmla="*/ 15 w 54"/>
                  <a:gd name="T67" fmla="*/ 33 h 84"/>
                  <a:gd name="T68" fmla="*/ 17 w 54"/>
                  <a:gd name="T69" fmla="*/ 36 h 84"/>
                  <a:gd name="T70" fmla="*/ 21 w 54"/>
                  <a:gd name="T71" fmla="*/ 38 h 84"/>
                  <a:gd name="T72" fmla="*/ 22 w 54"/>
                  <a:gd name="T73" fmla="*/ 41 h 84"/>
                  <a:gd name="T74" fmla="*/ 23 w 54"/>
                  <a:gd name="T75" fmla="*/ 44 h 84"/>
                  <a:gd name="T76" fmla="*/ 20 w 54"/>
                  <a:gd name="T77" fmla="*/ 44 h 84"/>
                  <a:gd name="T78" fmla="*/ 16 w 54"/>
                  <a:gd name="T79" fmla="*/ 49 h 84"/>
                  <a:gd name="T80" fmla="*/ 13 w 54"/>
                  <a:gd name="T81" fmla="*/ 51 h 84"/>
                  <a:gd name="T82" fmla="*/ 10 w 54"/>
                  <a:gd name="T83" fmla="*/ 54 h 84"/>
                  <a:gd name="T84" fmla="*/ 4 w 54"/>
                  <a:gd name="T85" fmla="*/ 57 h 84"/>
                  <a:gd name="T86" fmla="*/ 2 w 54"/>
                  <a:gd name="T87" fmla="*/ 62 h 84"/>
                  <a:gd name="T88" fmla="*/ 4 w 54"/>
                  <a:gd name="T89" fmla="*/ 67 h 84"/>
                  <a:gd name="T90" fmla="*/ 4 w 54"/>
                  <a:gd name="T91" fmla="*/ 73 h 84"/>
                  <a:gd name="T92" fmla="*/ 4 w 54"/>
                  <a:gd name="T93" fmla="*/ 78 h 84"/>
                  <a:gd name="T94" fmla="*/ 7 w 54"/>
                  <a:gd name="T95" fmla="*/ 80 h 84"/>
                  <a:gd name="T96" fmla="*/ 5 w 54"/>
                  <a:gd name="T97" fmla="*/ 81 h 84"/>
                  <a:gd name="T98" fmla="*/ 8 w 54"/>
                  <a:gd name="T99" fmla="*/ 79 h 84"/>
                  <a:gd name="T100" fmla="*/ 8 w 54"/>
                  <a:gd name="T101" fmla="*/ 83 h 84"/>
                  <a:gd name="T102" fmla="*/ 11 w 54"/>
                  <a:gd name="T103" fmla="*/ 80 h 84"/>
                  <a:gd name="T104" fmla="*/ 11 w 54"/>
                  <a:gd name="T105" fmla="*/ 83 h 84"/>
                  <a:gd name="T106" fmla="*/ 23 w 54"/>
                  <a:gd name="T107" fmla="*/ 80 h 84"/>
                  <a:gd name="T108" fmla="*/ 36 w 54"/>
                  <a:gd name="T109" fmla="*/ 78 h 84"/>
                  <a:gd name="T110" fmla="*/ 46 w 54"/>
                  <a:gd name="T111" fmla="*/ 68 h 84"/>
                  <a:gd name="T112" fmla="*/ 53 w 54"/>
                  <a:gd name="T113" fmla="*/ 59 h 84"/>
                  <a:gd name="T114" fmla="*/ 53 w 54"/>
                  <a:gd name="T115" fmla="*/ 5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4" h="84">
                    <a:moveTo>
                      <a:pt x="53" y="59"/>
                    </a:moveTo>
                    <a:cubicBezTo>
                      <a:pt x="52" y="57"/>
                      <a:pt x="49" y="56"/>
                      <a:pt x="47" y="55"/>
                    </a:cubicBezTo>
                    <a:cubicBezTo>
                      <a:pt x="44" y="53"/>
                      <a:pt x="48" y="53"/>
                      <a:pt x="49" y="51"/>
                    </a:cubicBezTo>
                    <a:cubicBezTo>
                      <a:pt x="49" y="51"/>
                      <a:pt x="45" y="45"/>
                      <a:pt x="44" y="44"/>
                    </a:cubicBezTo>
                    <a:cubicBezTo>
                      <a:pt x="44" y="44"/>
                      <a:pt x="46" y="43"/>
                      <a:pt x="46" y="43"/>
                    </a:cubicBezTo>
                    <a:cubicBezTo>
                      <a:pt x="46" y="42"/>
                      <a:pt x="44" y="39"/>
                      <a:pt x="44" y="38"/>
                    </a:cubicBezTo>
                    <a:cubicBezTo>
                      <a:pt x="44" y="37"/>
                      <a:pt x="45" y="37"/>
                      <a:pt x="45" y="36"/>
                    </a:cubicBezTo>
                    <a:cubicBezTo>
                      <a:pt x="46" y="35"/>
                      <a:pt x="44" y="33"/>
                      <a:pt x="44" y="32"/>
                    </a:cubicBezTo>
                    <a:cubicBezTo>
                      <a:pt x="42" y="30"/>
                      <a:pt x="40" y="28"/>
                      <a:pt x="42" y="26"/>
                    </a:cubicBezTo>
                    <a:cubicBezTo>
                      <a:pt x="43" y="25"/>
                      <a:pt x="45" y="24"/>
                      <a:pt x="45" y="23"/>
                    </a:cubicBezTo>
                    <a:cubicBezTo>
                      <a:pt x="46" y="21"/>
                      <a:pt x="44" y="20"/>
                      <a:pt x="44" y="19"/>
                    </a:cubicBezTo>
                    <a:cubicBezTo>
                      <a:pt x="43" y="18"/>
                      <a:pt x="36" y="15"/>
                      <a:pt x="38" y="13"/>
                    </a:cubicBezTo>
                    <a:cubicBezTo>
                      <a:pt x="38" y="13"/>
                      <a:pt x="40" y="12"/>
                      <a:pt x="40" y="12"/>
                    </a:cubicBezTo>
                    <a:cubicBezTo>
                      <a:pt x="40" y="12"/>
                      <a:pt x="37" y="10"/>
                      <a:pt x="39" y="10"/>
                    </a:cubicBezTo>
                    <a:cubicBezTo>
                      <a:pt x="42" y="10"/>
                      <a:pt x="44" y="5"/>
                      <a:pt x="41" y="3"/>
                    </a:cubicBezTo>
                    <a:cubicBezTo>
                      <a:pt x="40" y="2"/>
                      <a:pt x="38" y="2"/>
                      <a:pt x="37" y="1"/>
                    </a:cubicBezTo>
                    <a:cubicBezTo>
                      <a:pt x="36" y="0"/>
                      <a:pt x="35" y="0"/>
                      <a:pt x="34" y="0"/>
                    </a:cubicBezTo>
                    <a:cubicBezTo>
                      <a:pt x="32" y="1"/>
                      <a:pt x="31" y="0"/>
                      <a:pt x="29" y="1"/>
                    </a:cubicBezTo>
                    <a:cubicBezTo>
                      <a:pt x="28" y="2"/>
                      <a:pt x="26" y="4"/>
                      <a:pt x="25" y="5"/>
                    </a:cubicBezTo>
                    <a:cubicBezTo>
                      <a:pt x="25" y="6"/>
                      <a:pt x="25" y="10"/>
                      <a:pt x="24" y="10"/>
                    </a:cubicBezTo>
                    <a:cubicBezTo>
                      <a:pt x="23" y="11"/>
                      <a:pt x="22" y="12"/>
                      <a:pt x="21" y="13"/>
                    </a:cubicBezTo>
                    <a:cubicBezTo>
                      <a:pt x="20" y="13"/>
                      <a:pt x="18" y="11"/>
                      <a:pt x="17" y="11"/>
                    </a:cubicBezTo>
                    <a:cubicBezTo>
                      <a:pt x="16" y="11"/>
                      <a:pt x="15" y="12"/>
                      <a:pt x="14" y="12"/>
                    </a:cubicBezTo>
                    <a:cubicBezTo>
                      <a:pt x="11" y="13"/>
                      <a:pt x="9" y="12"/>
                      <a:pt x="7" y="10"/>
                    </a:cubicBezTo>
                    <a:cubicBezTo>
                      <a:pt x="7" y="9"/>
                      <a:pt x="5" y="7"/>
                      <a:pt x="4" y="7"/>
                    </a:cubicBezTo>
                    <a:cubicBezTo>
                      <a:pt x="3" y="7"/>
                      <a:pt x="1" y="9"/>
                      <a:pt x="0" y="9"/>
                    </a:cubicBezTo>
                    <a:cubicBezTo>
                      <a:pt x="2" y="11"/>
                      <a:pt x="5" y="13"/>
                      <a:pt x="8" y="14"/>
                    </a:cubicBezTo>
                    <a:cubicBezTo>
                      <a:pt x="9" y="14"/>
                      <a:pt x="11" y="15"/>
                      <a:pt x="12" y="16"/>
                    </a:cubicBezTo>
                    <a:cubicBezTo>
                      <a:pt x="13" y="17"/>
                      <a:pt x="13" y="18"/>
                      <a:pt x="14" y="19"/>
                    </a:cubicBezTo>
                    <a:cubicBezTo>
                      <a:pt x="14" y="20"/>
                      <a:pt x="13" y="20"/>
                      <a:pt x="14" y="21"/>
                    </a:cubicBezTo>
                    <a:cubicBezTo>
                      <a:pt x="14" y="22"/>
                      <a:pt x="16" y="23"/>
                      <a:pt x="15" y="24"/>
                    </a:cubicBezTo>
                    <a:cubicBezTo>
                      <a:pt x="15" y="25"/>
                      <a:pt x="14" y="26"/>
                      <a:pt x="15" y="27"/>
                    </a:cubicBezTo>
                    <a:cubicBezTo>
                      <a:pt x="15" y="27"/>
                      <a:pt x="16" y="29"/>
                      <a:pt x="16" y="29"/>
                    </a:cubicBezTo>
                    <a:cubicBezTo>
                      <a:pt x="15" y="30"/>
                      <a:pt x="15" y="32"/>
                      <a:pt x="15" y="33"/>
                    </a:cubicBezTo>
                    <a:cubicBezTo>
                      <a:pt x="15" y="33"/>
                      <a:pt x="17" y="36"/>
                      <a:pt x="17" y="36"/>
                    </a:cubicBezTo>
                    <a:cubicBezTo>
                      <a:pt x="18" y="37"/>
                      <a:pt x="20" y="38"/>
                      <a:pt x="21" y="38"/>
                    </a:cubicBezTo>
                    <a:cubicBezTo>
                      <a:pt x="22" y="39"/>
                      <a:pt x="22" y="40"/>
                      <a:pt x="22" y="41"/>
                    </a:cubicBezTo>
                    <a:cubicBezTo>
                      <a:pt x="22" y="42"/>
                      <a:pt x="23" y="43"/>
                      <a:pt x="23" y="44"/>
                    </a:cubicBezTo>
                    <a:cubicBezTo>
                      <a:pt x="23" y="45"/>
                      <a:pt x="21" y="44"/>
                      <a:pt x="20" y="44"/>
                    </a:cubicBezTo>
                    <a:cubicBezTo>
                      <a:pt x="19" y="44"/>
                      <a:pt x="16" y="48"/>
                      <a:pt x="16" y="49"/>
                    </a:cubicBezTo>
                    <a:cubicBezTo>
                      <a:pt x="15" y="50"/>
                      <a:pt x="14" y="50"/>
                      <a:pt x="13" y="51"/>
                    </a:cubicBezTo>
                    <a:cubicBezTo>
                      <a:pt x="12" y="52"/>
                      <a:pt x="11" y="53"/>
                      <a:pt x="10" y="54"/>
                    </a:cubicBezTo>
                    <a:cubicBezTo>
                      <a:pt x="9" y="54"/>
                      <a:pt x="4" y="58"/>
                      <a:pt x="4" y="57"/>
                    </a:cubicBezTo>
                    <a:cubicBezTo>
                      <a:pt x="4" y="59"/>
                      <a:pt x="2" y="60"/>
                      <a:pt x="2" y="62"/>
                    </a:cubicBezTo>
                    <a:cubicBezTo>
                      <a:pt x="3" y="64"/>
                      <a:pt x="2" y="67"/>
                      <a:pt x="4" y="67"/>
                    </a:cubicBezTo>
                    <a:cubicBezTo>
                      <a:pt x="5" y="67"/>
                      <a:pt x="4" y="72"/>
                      <a:pt x="4" y="73"/>
                    </a:cubicBezTo>
                    <a:cubicBezTo>
                      <a:pt x="4" y="75"/>
                      <a:pt x="2" y="77"/>
                      <a:pt x="4" y="78"/>
                    </a:cubicBezTo>
                    <a:cubicBezTo>
                      <a:pt x="4" y="78"/>
                      <a:pt x="8" y="79"/>
                      <a:pt x="7" y="80"/>
                    </a:cubicBezTo>
                    <a:cubicBezTo>
                      <a:pt x="7" y="80"/>
                      <a:pt x="5" y="81"/>
                      <a:pt x="5" y="81"/>
                    </a:cubicBezTo>
                    <a:cubicBezTo>
                      <a:pt x="7" y="81"/>
                      <a:pt x="7" y="79"/>
                      <a:pt x="8" y="79"/>
                    </a:cubicBezTo>
                    <a:cubicBezTo>
                      <a:pt x="10" y="78"/>
                      <a:pt x="8" y="83"/>
                      <a:pt x="8" y="83"/>
                    </a:cubicBezTo>
                    <a:cubicBezTo>
                      <a:pt x="8" y="83"/>
                      <a:pt x="11" y="80"/>
                      <a:pt x="11" y="80"/>
                    </a:cubicBezTo>
                    <a:cubicBezTo>
                      <a:pt x="12" y="79"/>
                      <a:pt x="11" y="83"/>
                      <a:pt x="11" y="83"/>
                    </a:cubicBezTo>
                    <a:cubicBezTo>
                      <a:pt x="14" y="84"/>
                      <a:pt x="20" y="81"/>
                      <a:pt x="23" y="80"/>
                    </a:cubicBezTo>
                    <a:cubicBezTo>
                      <a:pt x="27" y="79"/>
                      <a:pt x="31" y="79"/>
                      <a:pt x="36" y="78"/>
                    </a:cubicBezTo>
                    <a:cubicBezTo>
                      <a:pt x="39" y="74"/>
                      <a:pt x="43" y="71"/>
                      <a:pt x="46" y="68"/>
                    </a:cubicBezTo>
                    <a:cubicBezTo>
                      <a:pt x="48" y="66"/>
                      <a:pt x="54" y="62"/>
                      <a:pt x="53" y="59"/>
                    </a:cubicBezTo>
                    <a:cubicBezTo>
                      <a:pt x="52" y="57"/>
                      <a:pt x="54" y="62"/>
                      <a:pt x="53" y="5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6" name="Freeform 719">
                <a:extLst>
                  <a:ext uri="{FF2B5EF4-FFF2-40B4-BE49-F238E27FC236}">
                    <a16:creationId xmlns:a16="http://schemas.microsoft.com/office/drawing/2014/main" id="{BC81AD4A-E993-4F48-85D6-A340611F5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29481" y="4965129"/>
                <a:ext cx="1194268" cy="1000263"/>
              </a:xfrm>
              <a:custGeom>
                <a:avLst/>
                <a:gdLst>
                  <a:gd name="T0" fmla="*/ 38 w 128"/>
                  <a:gd name="T1" fmla="*/ 87 h 107"/>
                  <a:gd name="T2" fmla="*/ 38 w 128"/>
                  <a:gd name="T3" fmla="*/ 63 h 107"/>
                  <a:gd name="T4" fmla="*/ 47 w 128"/>
                  <a:gd name="T5" fmla="*/ 52 h 107"/>
                  <a:gd name="T6" fmla="*/ 56 w 128"/>
                  <a:gd name="T7" fmla="*/ 34 h 107"/>
                  <a:gd name="T8" fmla="*/ 72 w 128"/>
                  <a:gd name="T9" fmla="*/ 25 h 107"/>
                  <a:gd name="T10" fmla="*/ 86 w 128"/>
                  <a:gd name="T11" fmla="*/ 22 h 107"/>
                  <a:gd name="T12" fmla="*/ 102 w 128"/>
                  <a:gd name="T13" fmla="*/ 20 h 107"/>
                  <a:gd name="T14" fmla="*/ 112 w 128"/>
                  <a:gd name="T15" fmla="*/ 10 h 107"/>
                  <a:gd name="T16" fmla="*/ 120 w 128"/>
                  <a:gd name="T17" fmla="*/ 13 h 107"/>
                  <a:gd name="T18" fmla="*/ 127 w 128"/>
                  <a:gd name="T19" fmla="*/ 6 h 107"/>
                  <a:gd name="T20" fmla="*/ 114 w 128"/>
                  <a:gd name="T21" fmla="*/ 5 h 107"/>
                  <a:gd name="T22" fmla="*/ 116 w 128"/>
                  <a:gd name="T23" fmla="*/ 2 h 107"/>
                  <a:gd name="T24" fmla="*/ 106 w 128"/>
                  <a:gd name="T25" fmla="*/ 3 h 107"/>
                  <a:gd name="T26" fmla="*/ 100 w 128"/>
                  <a:gd name="T27" fmla="*/ 1 h 107"/>
                  <a:gd name="T28" fmla="*/ 95 w 128"/>
                  <a:gd name="T29" fmla="*/ 3 h 107"/>
                  <a:gd name="T30" fmla="*/ 91 w 128"/>
                  <a:gd name="T31" fmla="*/ 6 h 107"/>
                  <a:gd name="T32" fmla="*/ 90 w 128"/>
                  <a:gd name="T33" fmla="*/ 11 h 107"/>
                  <a:gd name="T34" fmla="*/ 84 w 128"/>
                  <a:gd name="T35" fmla="*/ 10 h 107"/>
                  <a:gd name="T36" fmla="*/ 80 w 128"/>
                  <a:gd name="T37" fmla="*/ 13 h 107"/>
                  <a:gd name="T38" fmla="*/ 76 w 128"/>
                  <a:gd name="T39" fmla="*/ 15 h 107"/>
                  <a:gd name="T40" fmla="*/ 72 w 128"/>
                  <a:gd name="T41" fmla="*/ 16 h 107"/>
                  <a:gd name="T42" fmla="*/ 68 w 128"/>
                  <a:gd name="T43" fmla="*/ 10 h 107"/>
                  <a:gd name="T44" fmla="*/ 67 w 128"/>
                  <a:gd name="T45" fmla="*/ 14 h 107"/>
                  <a:gd name="T46" fmla="*/ 65 w 128"/>
                  <a:gd name="T47" fmla="*/ 14 h 107"/>
                  <a:gd name="T48" fmla="*/ 62 w 128"/>
                  <a:gd name="T49" fmla="*/ 18 h 107"/>
                  <a:gd name="T50" fmla="*/ 61 w 128"/>
                  <a:gd name="T51" fmla="*/ 21 h 107"/>
                  <a:gd name="T52" fmla="*/ 57 w 128"/>
                  <a:gd name="T53" fmla="*/ 20 h 107"/>
                  <a:gd name="T54" fmla="*/ 54 w 128"/>
                  <a:gd name="T55" fmla="*/ 20 h 107"/>
                  <a:gd name="T56" fmla="*/ 51 w 128"/>
                  <a:gd name="T57" fmla="*/ 22 h 107"/>
                  <a:gd name="T58" fmla="*/ 49 w 128"/>
                  <a:gd name="T59" fmla="*/ 23 h 107"/>
                  <a:gd name="T60" fmla="*/ 54 w 128"/>
                  <a:gd name="T61" fmla="*/ 25 h 107"/>
                  <a:gd name="T62" fmla="*/ 56 w 128"/>
                  <a:gd name="T63" fmla="*/ 25 h 107"/>
                  <a:gd name="T64" fmla="*/ 57 w 128"/>
                  <a:gd name="T65" fmla="*/ 28 h 107"/>
                  <a:gd name="T66" fmla="*/ 49 w 128"/>
                  <a:gd name="T67" fmla="*/ 31 h 107"/>
                  <a:gd name="T68" fmla="*/ 53 w 128"/>
                  <a:gd name="T69" fmla="*/ 33 h 107"/>
                  <a:gd name="T70" fmla="*/ 49 w 128"/>
                  <a:gd name="T71" fmla="*/ 35 h 107"/>
                  <a:gd name="T72" fmla="*/ 43 w 128"/>
                  <a:gd name="T73" fmla="*/ 40 h 107"/>
                  <a:gd name="T74" fmla="*/ 42 w 128"/>
                  <a:gd name="T75" fmla="*/ 43 h 107"/>
                  <a:gd name="T76" fmla="*/ 39 w 128"/>
                  <a:gd name="T77" fmla="*/ 45 h 107"/>
                  <a:gd name="T78" fmla="*/ 39 w 128"/>
                  <a:gd name="T79" fmla="*/ 49 h 107"/>
                  <a:gd name="T80" fmla="*/ 39 w 128"/>
                  <a:gd name="T81" fmla="*/ 52 h 107"/>
                  <a:gd name="T82" fmla="*/ 35 w 128"/>
                  <a:gd name="T83" fmla="*/ 56 h 107"/>
                  <a:gd name="T84" fmla="*/ 27 w 128"/>
                  <a:gd name="T85" fmla="*/ 62 h 107"/>
                  <a:gd name="T86" fmla="*/ 31 w 128"/>
                  <a:gd name="T87" fmla="*/ 64 h 107"/>
                  <a:gd name="T88" fmla="*/ 28 w 128"/>
                  <a:gd name="T89" fmla="*/ 66 h 107"/>
                  <a:gd name="T90" fmla="*/ 19 w 128"/>
                  <a:gd name="T91" fmla="*/ 68 h 107"/>
                  <a:gd name="T92" fmla="*/ 16 w 128"/>
                  <a:gd name="T93" fmla="*/ 72 h 107"/>
                  <a:gd name="T94" fmla="*/ 10 w 128"/>
                  <a:gd name="T95" fmla="*/ 73 h 107"/>
                  <a:gd name="T96" fmla="*/ 10 w 128"/>
                  <a:gd name="T97" fmla="*/ 74 h 107"/>
                  <a:gd name="T98" fmla="*/ 5 w 128"/>
                  <a:gd name="T99" fmla="*/ 75 h 107"/>
                  <a:gd name="T100" fmla="*/ 4 w 128"/>
                  <a:gd name="T101" fmla="*/ 81 h 107"/>
                  <a:gd name="T102" fmla="*/ 1 w 128"/>
                  <a:gd name="T103" fmla="*/ 86 h 107"/>
                  <a:gd name="T104" fmla="*/ 6 w 128"/>
                  <a:gd name="T105" fmla="*/ 92 h 107"/>
                  <a:gd name="T106" fmla="*/ 7 w 128"/>
                  <a:gd name="T107" fmla="*/ 94 h 107"/>
                  <a:gd name="T108" fmla="*/ 3 w 128"/>
                  <a:gd name="T109" fmla="*/ 93 h 107"/>
                  <a:gd name="T110" fmla="*/ 5 w 128"/>
                  <a:gd name="T111" fmla="*/ 97 h 107"/>
                  <a:gd name="T112" fmla="*/ 5 w 128"/>
                  <a:gd name="T113" fmla="*/ 103 h 107"/>
                  <a:gd name="T114" fmla="*/ 27 w 128"/>
                  <a:gd name="T115" fmla="*/ 99 h 107"/>
                  <a:gd name="T116" fmla="*/ 34 w 128"/>
                  <a:gd name="T117" fmla="*/ 10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8" h="107">
                    <a:moveTo>
                      <a:pt x="34" y="101"/>
                    </a:moveTo>
                    <a:cubicBezTo>
                      <a:pt x="34" y="101"/>
                      <a:pt x="35" y="98"/>
                      <a:pt x="35" y="97"/>
                    </a:cubicBezTo>
                    <a:cubicBezTo>
                      <a:pt x="35" y="95"/>
                      <a:pt x="36" y="94"/>
                      <a:pt x="38" y="93"/>
                    </a:cubicBezTo>
                    <a:cubicBezTo>
                      <a:pt x="40" y="91"/>
                      <a:pt x="38" y="88"/>
                      <a:pt x="38" y="87"/>
                    </a:cubicBezTo>
                    <a:cubicBezTo>
                      <a:pt x="38" y="84"/>
                      <a:pt x="42" y="84"/>
                      <a:pt x="39" y="82"/>
                    </a:cubicBezTo>
                    <a:cubicBezTo>
                      <a:pt x="37" y="80"/>
                      <a:pt x="36" y="80"/>
                      <a:pt x="37" y="77"/>
                    </a:cubicBezTo>
                    <a:cubicBezTo>
                      <a:pt x="38" y="75"/>
                      <a:pt x="37" y="73"/>
                      <a:pt x="37" y="71"/>
                    </a:cubicBezTo>
                    <a:cubicBezTo>
                      <a:pt x="36" y="68"/>
                      <a:pt x="35" y="65"/>
                      <a:pt x="38" y="63"/>
                    </a:cubicBezTo>
                    <a:cubicBezTo>
                      <a:pt x="39" y="62"/>
                      <a:pt x="41" y="62"/>
                      <a:pt x="42" y="61"/>
                    </a:cubicBezTo>
                    <a:cubicBezTo>
                      <a:pt x="43" y="61"/>
                      <a:pt x="44" y="62"/>
                      <a:pt x="45" y="61"/>
                    </a:cubicBezTo>
                    <a:cubicBezTo>
                      <a:pt x="46" y="59"/>
                      <a:pt x="45" y="58"/>
                      <a:pt x="44" y="57"/>
                    </a:cubicBezTo>
                    <a:cubicBezTo>
                      <a:pt x="44" y="55"/>
                      <a:pt x="46" y="54"/>
                      <a:pt x="47" y="52"/>
                    </a:cubicBezTo>
                    <a:cubicBezTo>
                      <a:pt x="47" y="51"/>
                      <a:pt x="48" y="48"/>
                      <a:pt x="48" y="46"/>
                    </a:cubicBezTo>
                    <a:cubicBezTo>
                      <a:pt x="48" y="44"/>
                      <a:pt x="52" y="44"/>
                      <a:pt x="51" y="43"/>
                    </a:cubicBezTo>
                    <a:cubicBezTo>
                      <a:pt x="51" y="41"/>
                      <a:pt x="53" y="40"/>
                      <a:pt x="54" y="38"/>
                    </a:cubicBezTo>
                    <a:cubicBezTo>
                      <a:pt x="56" y="36"/>
                      <a:pt x="56" y="37"/>
                      <a:pt x="56" y="34"/>
                    </a:cubicBezTo>
                    <a:cubicBezTo>
                      <a:pt x="55" y="33"/>
                      <a:pt x="59" y="28"/>
                      <a:pt x="60" y="28"/>
                    </a:cubicBezTo>
                    <a:cubicBezTo>
                      <a:pt x="61" y="27"/>
                      <a:pt x="64" y="28"/>
                      <a:pt x="65" y="28"/>
                    </a:cubicBezTo>
                    <a:cubicBezTo>
                      <a:pt x="65" y="26"/>
                      <a:pt x="65" y="25"/>
                      <a:pt x="65" y="23"/>
                    </a:cubicBezTo>
                    <a:cubicBezTo>
                      <a:pt x="68" y="24"/>
                      <a:pt x="70" y="24"/>
                      <a:pt x="72" y="25"/>
                    </a:cubicBezTo>
                    <a:cubicBezTo>
                      <a:pt x="76" y="25"/>
                      <a:pt x="74" y="21"/>
                      <a:pt x="75" y="19"/>
                    </a:cubicBezTo>
                    <a:cubicBezTo>
                      <a:pt x="75" y="19"/>
                      <a:pt x="77" y="19"/>
                      <a:pt x="78" y="19"/>
                    </a:cubicBezTo>
                    <a:cubicBezTo>
                      <a:pt x="79" y="18"/>
                      <a:pt x="81" y="16"/>
                      <a:pt x="82" y="18"/>
                    </a:cubicBezTo>
                    <a:cubicBezTo>
                      <a:pt x="84" y="19"/>
                      <a:pt x="84" y="21"/>
                      <a:pt x="86" y="22"/>
                    </a:cubicBezTo>
                    <a:cubicBezTo>
                      <a:pt x="87" y="22"/>
                      <a:pt x="89" y="22"/>
                      <a:pt x="90" y="22"/>
                    </a:cubicBezTo>
                    <a:cubicBezTo>
                      <a:pt x="91" y="22"/>
                      <a:pt x="92" y="21"/>
                      <a:pt x="94" y="21"/>
                    </a:cubicBezTo>
                    <a:cubicBezTo>
                      <a:pt x="95" y="21"/>
                      <a:pt x="96" y="23"/>
                      <a:pt x="98" y="23"/>
                    </a:cubicBezTo>
                    <a:cubicBezTo>
                      <a:pt x="98" y="22"/>
                      <a:pt x="102" y="20"/>
                      <a:pt x="102" y="20"/>
                    </a:cubicBezTo>
                    <a:cubicBezTo>
                      <a:pt x="102" y="17"/>
                      <a:pt x="102" y="16"/>
                      <a:pt x="103" y="14"/>
                    </a:cubicBezTo>
                    <a:cubicBezTo>
                      <a:pt x="104" y="13"/>
                      <a:pt x="106" y="11"/>
                      <a:pt x="107" y="11"/>
                    </a:cubicBezTo>
                    <a:cubicBezTo>
                      <a:pt x="108" y="11"/>
                      <a:pt x="109" y="11"/>
                      <a:pt x="110" y="11"/>
                    </a:cubicBezTo>
                    <a:cubicBezTo>
                      <a:pt x="111" y="11"/>
                      <a:pt x="111" y="10"/>
                      <a:pt x="112" y="10"/>
                    </a:cubicBezTo>
                    <a:cubicBezTo>
                      <a:pt x="113" y="10"/>
                      <a:pt x="115" y="12"/>
                      <a:pt x="116" y="12"/>
                    </a:cubicBezTo>
                    <a:cubicBezTo>
                      <a:pt x="118" y="13"/>
                      <a:pt x="119" y="14"/>
                      <a:pt x="119" y="17"/>
                    </a:cubicBezTo>
                    <a:cubicBezTo>
                      <a:pt x="121" y="17"/>
                      <a:pt x="126" y="14"/>
                      <a:pt x="124" y="12"/>
                    </a:cubicBezTo>
                    <a:cubicBezTo>
                      <a:pt x="126" y="13"/>
                      <a:pt x="121" y="13"/>
                      <a:pt x="120" y="13"/>
                    </a:cubicBezTo>
                    <a:cubicBezTo>
                      <a:pt x="125" y="12"/>
                      <a:pt x="118" y="9"/>
                      <a:pt x="117" y="10"/>
                    </a:cubicBezTo>
                    <a:cubicBezTo>
                      <a:pt x="118" y="9"/>
                      <a:pt x="119" y="10"/>
                      <a:pt x="119" y="10"/>
                    </a:cubicBezTo>
                    <a:cubicBezTo>
                      <a:pt x="121" y="10"/>
                      <a:pt x="123" y="10"/>
                      <a:pt x="124" y="9"/>
                    </a:cubicBezTo>
                    <a:cubicBezTo>
                      <a:pt x="125" y="9"/>
                      <a:pt x="128" y="7"/>
                      <a:pt x="127" y="6"/>
                    </a:cubicBezTo>
                    <a:cubicBezTo>
                      <a:pt x="125" y="5"/>
                      <a:pt x="122" y="4"/>
                      <a:pt x="119" y="3"/>
                    </a:cubicBezTo>
                    <a:cubicBezTo>
                      <a:pt x="118" y="2"/>
                      <a:pt x="117" y="4"/>
                      <a:pt x="116" y="5"/>
                    </a:cubicBezTo>
                    <a:cubicBezTo>
                      <a:pt x="116" y="5"/>
                      <a:pt x="114" y="8"/>
                      <a:pt x="114" y="7"/>
                    </a:cubicBezTo>
                    <a:cubicBezTo>
                      <a:pt x="114" y="7"/>
                      <a:pt x="114" y="6"/>
                      <a:pt x="114" y="5"/>
                    </a:cubicBezTo>
                    <a:cubicBezTo>
                      <a:pt x="114" y="5"/>
                      <a:pt x="112" y="5"/>
                      <a:pt x="112" y="5"/>
                    </a:cubicBezTo>
                    <a:cubicBezTo>
                      <a:pt x="113" y="4"/>
                      <a:pt x="115" y="5"/>
                      <a:pt x="115" y="4"/>
                    </a:cubicBezTo>
                    <a:cubicBezTo>
                      <a:pt x="115" y="4"/>
                      <a:pt x="112" y="4"/>
                      <a:pt x="112" y="4"/>
                    </a:cubicBezTo>
                    <a:cubicBezTo>
                      <a:pt x="112" y="3"/>
                      <a:pt x="116" y="3"/>
                      <a:pt x="116" y="2"/>
                    </a:cubicBezTo>
                    <a:cubicBezTo>
                      <a:pt x="115" y="1"/>
                      <a:pt x="109" y="0"/>
                      <a:pt x="110" y="2"/>
                    </a:cubicBezTo>
                    <a:cubicBezTo>
                      <a:pt x="111" y="3"/>
                      <a:pt x="111" y="3"/>
                      <a:pt x="110" y="4"/>
                    </a:cubicBezTo>
                    <a:cubicBezTo>
                      <a:pt x="109" y="5"/>
                      <a:pt x="107" y="7"/>
                      <a:pt x="106" y="7"/>
                    </a:cubicBezTo>
                    <a:cubicBezTo>
                      <a:pt x="105" y="7"/>
                      <a:pt x="106" y="3"/>
                      <a:pt x="106" y="3"/>
                    </a:cubicBezTo>
                    <a:cubicBezTo>
                      <a:pt x="106" y="2"/>
                      <a:pt x="101" y="9"/>
                      <a:pt x="100" y="9"/>
                    </a:cubicBezTo>
                    <a:cubicBezTo>
                      <a:pt x="97" y="9"/>
                      <a:pt x="100" y="5"/>
                      <a:pt x="101" y="4"/>
                    </a:cubicBezTo>
                    <a:cubicBezTo>
                      <a:pt x="102" y="4"/>
                      <a:pt x="103" y="2"/>
                      <a:pt x="103" y="2"/>
                    </a:cubicBezTo>
                    <a:cubicBezTo>
                      <a:pt x="102" y="1"/>
                      <a:pt x="100" y="0"/>
                      <a:pt x="100" y="1"/>
                    </a:cubicBezTo>
                    <a:cubicBezTo>
                      <a:pt x="100" y="1"/>
                      <a:pt x="101" y="2"/>
                      <a:pt x="101" y="2"/>
                    </a:cubicBezTo>
                    <a:cubicBezTo>
                      <a:pt x="101" y="2"/>
                      <a:pt x="99" y="2"/>
                      <a:pt x="98" y="2"/>
                    </a:cubicBezTo>
                    <a:cubicBezTo>
                      <a:pt x="97" y="3"/>
                      <a:pt x="98" y="2"/>
                      <a:pt x="97" y="1"/>
                    </a:cubicBezTo>
                    <a:cubicBezTo>
                      <a:pt x="97" y="1"/>
                      <a:pt x="95" y="3"/>
                      <a:pt x="95" y="3"/>
                    </a:cubicBezTo>
                    <a:cubicBezTo>
                      <a:pt x="95" y="4"/>
                      <a:pt x="97" y="5"/>
                      <a:pt x="96" y="5"/>
                    </a:cubicBezTo>
                    <a:cubicBezTo>
                      <a:pt x="95" y="5"/>
                      <a:pt x="95" y="5"/>
                      <a:pt x="95" y="5"/>
                    </a:cubicBezTo>
                    <a:cubicBezTo>
                      <a:pt x="94" y="5"/>
                      <a:pt x="94" y="6"/>
                      <a:pt x="94" y="7"/>
                    </a:cubicBezTo>
                    <a:cubicBezTo>
                      <a:pt x="95" y="5"/>
                      <a:pt x="91" y="6"/>
                      <a:pt x="91" y="6"/>
                    </a:cubicBezTo>
                    <a:cubicBezTo>
                      <a:pt x="91" y="6"/>
                      <a:pt x="93" y="5"/>
                      <a:pt x="93" y="4"/>
                    </a:cubicBezTo>
                    <a:cubicBezTo>
                      <a:pt x="93" y="5"/>
                      <a:pt x="89" y="6"/>
                      <a:pt x="88" y="6"/>
                    </a:cubicBezTo>
                    <a:cubicBezTo>
                      <a:pt x="87" y="6"/>
                      <a:pt x="91" y="9"/>
                      <a:pt x="91" y="9"/>
                    </a:cubicBezTo>
                    <a:cubicBezTo>
                      <a:pt x="91" y="9"/>
                      <a:pt x="90" y="11"/>
                      <a:pt x="90" y="11"/>
                    </a:cubicBezTo>
                    <a:cubicBezTo>
                      <a:pt x="90" y="11"/>
                      <a:pt x="87" y="8"/>
                      <a:pt x="87" y="8"/>
                    </a:cubicBezTo>
                    <a:cubicBezTo>
                      <a:pt x="87" y="8"/>
                      <a:pt x="85" y="11"/>
                      <a:pt x="85" y="8"/>
                    </a:cubicBezTo>
                    <a:cubicBezTo>
                      <a:pt x="84" y="7"/>
                      <a:pt x="81" y="9"/>
                      <a:pt x="80" y="8"/>
                    </a:cubicBezTo>
                    <a:cubicBezTo>
                      <a:pt x="81" y="9"/>
                      <a:pt x="84" y="9"/>
                      <a:pt x="84" y="10"/>
                    </a:cubicBezTo>
                    <a:cubicBezTo>
                      <a:pt x="84" y="10"/>
                      <a:pt x="83" y="10"/>
                      <a:pt x="83" y="11"/>
                    </a:cubicBezTo>
                    <a:cubicBezTo>
                      <a:pt x="83" y="12"/>
                      <a:pt x="84" y="12"/>
                      <a:pt x="84" y="13"/>
                    </a:cubicBezTo>
                    <a:cubicBezTo>
                      <a:pt x="84" y="13"/>
                      <a:pt x="81" y="12"/>
                      <a:pt x="81" y="11"/>
                    </a:cubicBezTo>
                    <a:cubicBezTo>
                      <a:pt x="80" y="11"/>
                      <a:pt x="80" y="12"/>
                      <a:pt x="80" y="13"/>
                    </a:cubicBezTo>
                    <a:cubicBezTo>
                      <a:pt x="79" y="13"/>
                      <a:pt x="79" y="12"/>
                      <a:pt x="79" y="11"/>
                    </a:cubicBezTo>
                    <a:cubicBezTo>
                      <a:pt x="79" y="11"/>
                      <a:pt x="77" y="13"/>
                      <a:pt x="77" y="13"/>
                    </a:cubicBezTo>
                    <a:cubicBezTo>
                      <a:pt x="76" y="14"/>
                      <a:pt x="78" y="14"/>
                      <a:pt x="78" y="15"/>
                    </a:cubicBezTo>
                    <a:cubicBezTo>
                      <a:pt x="78" y="15"/>
                      <a:pt x="76" y="15"/>
                      <a:pt x="76" y="15"/>
                    </a:cubicBezTo>
                    <a:cubicBezTo>
                      <a:pt x="75" y="14"/>
                      <a:pt x="76" y="13"/>
                      <a:pt x="76" y="12"/>
                    </a:cubicBezTo>
                    <a:cubicBezTo>
                      <a:pt x="76" y="12"/>
                      <a:pt x="73" y="14"/>
                      <a:pt x="73" y="14"/>
                    </a:cubicBezTo>
                    <a:cubicBezTo>
                      <a:pt x="73" y="14"/>
                      <a:pt x="73" y="14"/>
                      <a:pt x="74" y="14"/>
                    </a:cubicBezTo>
                    <a:cubicBezTo>
                      <a:pt x="73" y="14"/>
                      <a:pt x="72" y="16"/>
                      <a:pt x="72" y="16"/>
                    </a:cubicBezTo>
                    <a:cubicBezTo>
                      <a:pt x="71" y="15"/>
                      <a:pt x="73" y="14"/>
                      <a:pt x="72" y="14"/>
                    </a:cubicBezTo>
                    <a:cubicBezTo>
                      <a:pt x="71" y="13"/>
                      <a:pt x="70" y="13"/>
                      <a:pt x="70" y="12"/>
                    </a:cubicBezTo>
                    <a:cubicBezTo>
                      <a:pt x="70" y="12"/>
                      <a:pt x="72" y="12"/>
                      <a:pt x="72" y="12"/>
                    </a:cubicBezTo>
                    <a:cubicBezTo>
                      <a:pt x="72" y="11"/>
                      <a:pt x="69" y="10"/>
                      <a:pt x="68" y="10"/>
                    </a:cubicBezTo>
                    <a:cubicBezTo>
                      <a:pt x="68" y="11"/>
                      <a:pt x="69" y="13"/>
                      <a:pt x="69" y="13"/>
                    </a:cubicBezTo>
                    <a:cubicBezTo>
                      <a:pt x="69" y="13"/>
                      <a:pt x="65" y="14"/>
                      <a:pt x="66" y="14"/>
                    </a:cubicBezTo>
                    <a:cubicBezTo>
                      <a:pt x="66" y="14"/>
                      <a:pt x="68" y="14"/>
                      <a:pt x="68" y="14"/>
                    </a:cubicBezTo>
                    <a:cubicBezTo>
                      <a:pt x="68" y="14"/>
                      <a:pt x="67" y="14"/>
                      <a:pt x="67" y="14"/>
                    </a:cubicBezTo>
                    <a:cubicBezTo>
                      <a:pt x="68" y="16"/>
                      <a:pt x="70" y="14"/>
                      <a:pt x="69" y="14"/>
                    </a:cubicBezTo>
                    <a:cubicBezTo>
                      <a:pt x="70" y="15"/>
                      <a:pt x="69" y="16"/>
                      <a:pt x="69" y="16"/>
                    </a:cubicBezTo>
                    <a:cubicBezTo>
                      <a:pt x="69" y="17"/>
                      <a:pt x="67" y="15"/>
                      <a:pt x="67" y="15"/>
                    </a:cubicBezTo>
                    <a:cubicBezTo>
                      <a:pt x="66" y="15"/>
                      <a:pt x="66" y="14"/>
                      <a:pt x="65" y="14"/>
                    </a:cubicBezTo>
                    <a:cubicBezTo>
                      <a:pt x="65" y="14"/>
                      <a:pt x="64" y="16"/>
                      <a:pt x="63" y="15"/>
                    </a:cubicBezTo>
                    <a:cubicBezTo>
                      <a:pt x="63" y="14"/>
                      <a:pt x="60" y="16"/>
                      <a:pt x="60" y="16"/>
                    </a:cubicBezTo>
                    <a:cubicBezTo>
                      <a:pt x="60" y="16"/>
                      <a:pt x="60" y="19"/>
                      <a:pt x="60" y="19"/>
                    </a:cubicBezTo>
                    <a:cubicBezTo>
                      <a:pt x="60" y="20"/>
                      <a:pt x="61" y="17"/>
                      <a:pt x="62" y="18"/>
                    </a:cubicBezTo>
                    <a:cubicBezTo>
                      <a:pt x="62" y="18"/>
                      <a:pt x="64" y="19"/>
                      <a:pt x="64" y="18"/>
                    </a:cubicBezTo>
                    <a:cubicBezTo>
                      <a:pt x="64" y="19"/>
                      <a:pt x="63" y="19"/>
                      <a:pt x="63" y="20"/>
                    </a:cubicBezTo>
                    <a:cubicBezTo>
                      <a:pt x="62" y="20"/>
                      <a:pt x="63" y="22"/>
                      <a:pt x="62" y="22"/>
                    </a:cubicBezTo>
                    <a:cubicBezTo>
                      <a:pt x="62" y="23"/>
                      <a:pt x="61" y="21"/>
                      <a:pt x="61" y="21"/>
                    </a:cubicBezTo>
                    <a:cubicBezTo>
                      <a:pt x="60" y="21"/>
                      <a:pt x="60" y="23"/>
                      <a:pt x="59" y="23"/>
                    </a:cubicBezTo>
                    <a:cubicBezTo>
                      <a:pt x="59" y="23"/>
                      <a:pt x="59" y="21"/>
                      <a:pt x="59" y="21"/>
                    </a:cubicBezTo>
                    <a:cubicBezTo>
                      <a:pt x="58" y="21"/>
                      <a:pt x="58" y="22"/>
                      <a:pt x="57" y="22"/>
                    </a:cubicBezTo>
                    <a:cubicBezTo>
                      <a:pt x="57" y="22"/>
                      <a:pt x="57" y="20"/>
                      <a:pt x="57" y="20"/>
                    </a:cubicBezTo>
                    <a:cubicBezTo>
                      <a:pt x="57" y="19"/>
                      <a:pt x="56" y="22"/>
                      <a:pt x="55" y="22"/>
                    </a:cubicBezTo>
                    <a:cubicBezTo>
                      <a:pt x="53" y="23"/>
                      <a:pt x="56" y="17"/>
                      <a:pt x="56" y="17"/>
                    </a:cubicBezTo>
                    <a:cubicBezTo>
                      <a:pt x="55" y="17"/>
                      <a:pt x="53" y="18"/>
                      <a:pt x="53" y="18"/>
                    </a:cubicBezTo>
                    <a:cubicBezTo>
                      <a:pt x="52" y="19"/>
                      <a:pt x="54" y="20"/>
                      <a:pt x="54" y="20"/>
                    </a:cubicBezTo>
                    <a:cubicBezTo>
                      <a:pt x="53" y="20"/>
                      <a:pt x="53" y="20"/>
                      <a:pt x="52" y="20"/>
                    </a:cubicBezTo>
                    <a:cubicBezTo>
                      <a:pt x="52" y="20"/>
                      <a:pt x="52" y="21"/>
                      <a:pt x="51" y="22"/>
                    </a:cubicBezTo>
                    <a:cubicBezTo>
                      <a:pt x="52" y="21"/>
                      <a:pt x="47" y="21"/>
                      <a:pt x="49" y="22"/>
                    </a:cubicBezTo>
                    <a:cubicBezTo>
                      <a:pt x="49" y="23"/>
                      <a:pt x="51" y="22"/>
                      <a:pt x="51" y="22"/>
                    </a:cubicBezTo>
                    <a:cubicBezTo>
                      <a:pt x="51" y="22"/>
                      <a:pt x="50" y="23"/>
                      <a:pt x="51" y="23"/>
                    </a:cubicBezTo>
                    <a:cubicBezTo>
                      <a:pt x="51" y="23"/>
                      <a:pt x="52" y="23"/>
                      <a:pt x="52" y="22"/>
                    </a:cubicBezTo>
                    <a:cubicBezTo>
                      <a:pt x="52" y="22"/>
                      <a:pt x="52" y="24"/>
                      <a:pt x="51" y="24"/>
                    </a:cubicBezTo>
                    <a:cubicBezTo>
                      <a:pt x="50" y="24"/>
                      <a:pt x="50" y="23"/>
                      <a:pt x="49" y="23"/>
                    </a:cubicBezTo>
                    <a:cubicBezTo>
                      <a:pt x="48" y="24"/>
                      <a:pt x="48" y="26"/>
                      <a:pt x="47" y="26"/>
                    </a:cubicBezTo>
                    <a:cubicBezTo>
                      <a:pt x="47" y="26"/>
                      <a:pt x="44" y="26"/>
                      <a:pt x="44" y="26"/>
                    </a:cubicBezTo>
                    <a:cubicBezTo>
                      <a:pt x="44" y="29"/>
                      <a:pt x="51" y="25"/>
                      <a:pt x="51" y="25"/>
                    </a:cubicBezTo>
                    <a:cubicBezTo>
                      <a:pt x="52" y="25"/>
                      <a:pt x="53" y="24"/>
                      <a:pt x="54" y="25"/>
                    </a:cubicBezTo>
                    <a:cubicBezTo>
                      <a:pt x="56" y="25"/>
                      <a:pt x="55" y="23"/>
                      <a:pt x="54" y="23"/>
                    </a:cubicBezTo>
                    <a:cubicBezTo>
                      <a:pt x="55" y="23"/>
                      <a:pt x="55" y="23"/>
                      <a:pt x="55" y="23"/>
                    </a:cubicBezTo>
                    <a:cubicBezTo>
                      <a:pt x="56" y="25"/>
                      <a:pt x="57" y="23"/>
                      <a:pt x="58" y="23"/>
                    </a:cubicBezTo>
                    <a:cubicBezTo>
                      <a:pt x="57" y="23"/>
                      <a:pt x="57" y="25"/>
                      <a:pt x="56" y="25"/>
                    </a:cubicBezTo>
                    <a:cubicBezTo>
                      <a:pt x="57" y="25"/>
                      <a:pt x="58" y="25"/>
                      <a:pt x="58" y="25"/>
                    </a:cubicBezTo>
                    <a:cubicBezTo>
                      <a:pt x="58" y="25"/>
                      <a:pt x="56" y="26"/>
                      <a:pt x="56" y="27"/>
                    </a:cubicBezTo>
                    <a:cubicBezTo>
                      <a:pt x="56" y="27"/>
                      <a:pt x="61" y="25"/>
                      <a:pt x="61" y="26"/>
                    </a:cubicBezTo>
                    <a:cubicBezTo>
                      <a:pt x="60" y="27"/>
                      <a:pt x="57" y="26"/>
                      <a:pt x="57" y="28"/>
                    </a:cubicBezTo>
                    <a:cubicBezTo>
                      <a:pt x="56" y="31"/>
                      <a:pt x="54" y="27"/>
                      <a:pt x="54" y="27"/>
                    </a:cubicBezTo>
                    <a:cubicBezTo>
                      <a:pt x="54" y="26"/>
                      <a:pt x="54" y="29"/>
                      <a:pt x="54" y="29"/>
                    </a:cubicBezTo>
                    <a:cubicBezTo>
                      <a:pt x="54" y="29"/>
                      <a:pt x="53" y="27"/>
                      <a:pt x="52" y="27"/>
                    </a:cubicBezTo>
                    <a:cubicBezTo>
                      <a:pt x="51" y="28"/>
                      <a:pt x="49" y="30"/>
                      <a:pt x="49" y="31"/>
                    </a:cubicBezTo>
                    <a:cubicBezTo>
                      <a:pt x="49" y="31"/>
                      <a:pt x="51" y="30"/>
                      <a:pt x="51" y="30"/>
                    </a:cubicBezTo>
                    <a:cubicBezTo>
                      <a:pt x="51" y="31"/>
                      <a:pt x="53" y="30"/>
                      <a:pt x="53" y="31"/>
                    </a:cubicBezTo>
                    <a:cubicBezTo>
                      <a:pt x="53" y="30"/>
                      <a:pt x="50" y="31"/>
                      <a:pt x="50" y="32"/>
                    </a:cubicBezTo>
                    <a:cubicBezTo>
                      <a:pt x="51" y="33"/>
                      <a:pt x="54" y="31"/>
                      <a:pt x="53" y="33"/>
                    </a:cubicBezTo>
                    <a:cubicBezTo>
                      <a:pt x="54" y="31"/>
                      <a:pt x="47" y="34"/>
                      <a:pt x="47" y="34"/>
                    </a:cubicBezTo>
                    <a:cubicBezTo>
                      <a:pt x="47" y="33"/>
                      <a:pt x="53" y="35"/>
                      <a:pt x="52" y="35"/>
                    </a:cubicBezTo>
                    <a:cubicBezTo>
                      <a:pt x="51" y="36"/>
                      <a:pt x="50" y="34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49" y="36"/>
                      <a:pt x="46" y="34"/>
                      <a:pt x="45" y="36"/>
                    </a:cubicBezTo>
                    <a:cubicBezTo>
                      <a:pt x="45" y="36"/>
                      <a:pt x="48" y="36"/>
                      <a:pt x="48" y="36"/>
                    </a:cubicBezTo>
                    <a:cubicBezTo>
                      <a:pt x="46" y="38"/>
                      <a:pt x="44" y="36"/>
                      <a:pt x="45" y="39"/>
                    </a:cubicBezTo>
                    <a:cubicBezTo>
                      <a:pt x="45" y="39"/>
                      <a:pt x="43" y="40"/>
                      <a:pt x="43" y="40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2"/>
                      <a:pt x="41" y="42"/>
                      <a:pt x="41" y="42"/>
                    </a:cubicBezTo>
                    <a:cubicBezTo>
                      <a:pt x="41" y="43"/>
                      <a:pt x="42" y="42"/>
                      <a:pt x="42" y="42"/>
                    </a:cubicBezTo>
                    <a:cubicBezTo>
                      <a:pt x="43" y="42"/>
                      <a:pt x="42" y="43"/>
                      <a:pt x="42" y="43"/>
                    </a:cubicBezTo>
                    <a:cubicBezTo>
                      <a:pt x="43" y="43"/>
                      <a:pt x="45" y="44"/>
                      <a:pt x="46" y="43"/>
                    </a:cubicBezTo>
                    <a:cubicBezTo>
                      <a:pt x="44" y="44"/>
                      <a:pt x="44" y="44"/>
                      <a:pt x="42" y="44"/>
                    </a:cubicBezTo>
                    <a:cubicBezTo>
                      <a:pt x="41" y="44"/>
                      <a:pt x="38" y="44"/>
                      <a:pt x="38" y="45"/>
                    </a:cubicBezTo>
                    <a:cubicBezTo>
                      <a:pt x="38" y="45"/>
                      <a:pt x="39" y="45"/>
                      <a:pt x="39" y="45"/>
                    </a:cubicBezTo>
                    <a:cubicBezTo>
                      <a:pt x="39" y="45"/>
                      <a:pt x="38" y="46"/>
                      <a:pt x="38" y="46"/>
                    </a:cubicBezTo>
                    <a:cubicBezTo>
                      <a:pt x="38" y="46"/>
                      <a:pt x="40" y="45"/>
                      <a:pt x="40" y="46"/>
                    </a:cubicBezTo>
                    <a:cubicBezTo>
                      <a:pt x="40" y="46"/>
                      <a:pt x="38" y="48"/>
                      <a:pt x="38" y="48"/>
                    </a:cubicBezTo>
                    <a:cubicBezTo>
                      <a:pt x="38" y="48"/>
                      <a:pt x="39" y="48"/>
                      <a:pt x="39" y="49"/>
                    </a:cubicBezTo>
                    <a:cubicBezTo>
                      <a:pt x="39" y="49"/>
                      <a:pt x="37" y="49"/>
                      <a:pt x="37" y="49"/>
                    </a:cubicBezTo>
                    <a:cubicBezTo>
                      <a:pt x="37" y="49"/>
                      <a:pt x="39" y="50"/>
                      <a:pt x="39" y="50"/>
                    </a:cubicBezTo>
                    <a:cubicBezTo>
                      <a:pt x="38" y="50"/>
                      <a:pt x="37" y="50"/>
                      <a:pt x="37" y="50"/>
                    </a:cubicBezTo>
                    <a:cubicBezTo>
                      <a:pt x="37" y="51"/>
                      <a:pt x="38" y="52"/>
                      <a:pt x="39" y="52"/>
                    </a:cubicBezTo>
                    <a:cubicBezTo>
                      <a:pt x="37" y="52"/>
                      <a:pt x="35" y="52"/>
                      <a:pt x="34" y="54"/>
                    </a:cubicBezTo>
                    <a:cubicBezTo>
                      <a:pt x="34" y="55"/>
                      <a:pt x="30" y="54"/>
                      <a:pt x="30" y="54"/>
                    </a:cubicBezTo>
                    <a:cubicBezTo>
                      <a:pt x="30" y="57"/>
                      <a:pt x="36" y="54"/>
                      <a:pt x="37" y="54"/>
                    </a:cubicBezTo>
                    <a:cubicBezTo>
                      <a:pt x="36" y="54"/>
                      <a:pt x="35" y="56"/>
                      <a:pt x="35" y="56"/>
                    </a:cubicBezTo>
                    <a:cubicBezTo>
                      <a:pt x="32" y="56"/>
                      <a:pt x="34" y="57"/>
                      <a:pt x="33" y="58"/>
                    </a:cubicBezTo>
                    <a:cubicBezTo>
                      <a:pt x="32" y="59"/>
                      <a:pt x="30" y="57"/>
                      <a:pt x="29" y="58"/>
                    </a:cubicBezTo>
                    <a:cubicBezTo>
                      <a:pt x="29" y="59"/>
                      <a:pt x="26" y="61"/>
                      <a:pt x="26" y="61"/>
                    </a:cubicBezTo>
                    <a:cubicBezTo>
                      <a:pt x="26" y="62"/>
                      <a:pt x="27" y="62"/>
                      <a:pt x="27" y="62"/>
                    </a:cubicBezTo>
                    <a:cubicBezTo>
                      <a:pt x="27" y="63"/>
                      <a:pt x="24" y="63"/>
                      <a:pt x="24" y="63"/>
                    </a:cubicBezTo>
                    <a:cubicBezTo>
                      <a:pt x="24" y="63"/>
                      <a:pt x="25" y="64"/>
                      <a:pt x="25" y="65"/>
                    </a:cubicBezTo>
                    <a:cubicBezTo>
                      <a:pt x="25" y="66"/>
                      <a:pt x="27" y="65"/>
                      <a:pt x="28" y="65"/>
                    </a:cubicBezTo>
                    <a:cubicBezTo>
                      <a:pt x="29" y="64"/>
                      <a:pt x="30" y="65"/>
                      <a:pt x="31" y="64"/>
                    </a:cubicBezTo>
                    <a:cubicBezTo>
                      <a:pt x="31" y="64"/>
                      <a:pt x="30" y="63"/>
                      <a:pt x="30" y="62"/>
                    </a:cubicBezTo>
                    <a:cubicBezTo>
                      <a:pt x="30" y="62"/>
                      <a:pt x="32" y="63"/>
                      <a:pt x="33" y="64"/>
                    </a:cubicBezTo>
                    <a:cubicBezTo>
                      <a:pt x="33" y="64"/>
                      <a:pt x="30" y="66"/>
                      <a:pt x="30" y="66"/>
                    </a:cubicBezTo>
                    <a:cubicBezTo>
                      <a:pt x="29" y="66"/>
                      <a:pt x="28" y="67"/>
                      <a:pt x="28" y="66"/>
                    </a:cubicBezTo>
                    <a:cubicBezTo>
                      <a:pt x="27" y="65"/>
                      <a:pt x="26" y="67"/>
                      <a:pt x="25" y="67"/>
                    </a:cubicBezTo>
                    <a:cubicBezTo>
                      <a:pt x="24" y="66"/>
                      <a:pt x="24" y="63"/>
                      <a:pt x="23" y="66"/>
                    </a:cubicBezTo>
                    <a:cubicBezTo>
                      <a:pt x="21" y="70"/>
                      <a:pt x="20" y="65"/>
                      <a:pt x="21" y="65"/>
                    </a:cubicBezTo>
                    <a:cubicBezTo>
                      <a:pt x="19" y="65"/>
                      <a:pt x="21" y="69"/>
                      <a:pt x="19" y="68"/>
                    </a:cubicBezTo>
                    <a:cubicBezTo>
                      <a:pt x="15" y="68"/>
                      <a:pt x="18" y="70"/>
                      <a:pt x="17" y="71"/>
                    </a:cubicBezTo>
                    <a:cubicBezTo>
                      <a:pt x="16" y="71"/>
                      <a:pt x="16" y="69"/>
                      <a:pt x="16" y="69"/>
                    </a:cubicBezTo>
                    <a:cubicBezTo>
                      <a:pt x="14" y="69"/>
                      <a:pt x="12" y="70"/>
                      <a:pt x="11" y="71"/>
                    </a:cubicBezTo>
                    <a:cubicBezTo>
                      <a:pt x="11" y="72"/>
                      <a:pt x="15" y="72"/>
                      <a:pt x="16" y="72"/>
                    </a:cubicBezTo>
                    <a:cubicBezTo>
                      <a:pt x="16" y="72"/>
                      <a:pt x="19" y="71"/>
                      <a:pt x="19" y="71"/>
                    </a:cubicBezTo>
                    <a:cubicBezTo>
                      <a:pt x="20" y="72"/>
                      <a:pt x="15" y="72"/>
                      <a:pt x="15" y="72"/>
                    </a:cubicBezTo>
                    <a:cubicBezTo>
                      <a:pt x="14" y="72"/>
                      <a:pt x="14" y="73"/>
                      <a:pt x="13" y="73"/>
                    </a:cubicBezTo>
                    <a:cubicBezTo>
                      <a:pt x="12" y="73"/>
                      <a:pt x="11" y="73"/>
                      <a:pt x="10" y="73"/>
                    </a:cubicBezTo>
                    <a:cubicBezTo>
                      <a:pt x="8" y="72"/>
                      <a:pt x="7" y="73"/>
                      <a:pt x="9" y="74"/>
                    </a:cubicBezTo>
                    <a:cubicBezTo>
                      <a:pt x="10" y="74"/>
                      <a:pt x="12" y="74"/>
                      <a:pt x="12" y="76"/>
                    </a:cubicBezTo>
                    <a:cubicBezTo>
                      <a:pt x="12" y="76"/>
                      <a:pt x="11" y="78"/>
                      <a:pt x="11" y="77"/>
                    </a:cubicBezTo>
                    <a:cubicBezTo>
                      <a:pt x="10" y="77"/>
                      <a:pt x="12" y="75"/>
                      <a:pt x="10" y="74"/>
                    </a:cubicBezTo>
                    <a:cubicBezTo>
                      <a:pt x="7" y="74"/>
                      <a:pt x="9" y="75"/>
                      <a:pt x="8" y="76"/>
                    </a:cubicBezTo>
                    <a:cubicBezTo>
                      <a:pt x="8" y="76"/>
                      <a:pt x="8" y="73"/>
                      <a:pt x="7" y="73"/>
                    </a:cubicBezTo>
                    <a:cubicBezTo>
                      <a:pt x="7" y="72"/>
                      <a:pt x="5" y="78"/>
                      <a:pt x="6" y="77"/>
                    </a:cubicBezTo>
                    <a:cubicBezTo>
                      <a:pt x="5" y="77"/>
                      <a:pt x="5" y="75"/>
                      <a:pt x="5" y="75"/>
                    </a:cubicBezTo>
                    <a:cubicBezTo>
                      <a:pt x="4" y="75"/>
                      <a:pt x="4" y="77"/>
                      <a:pt x="4" y="77"/>
                    </a:cubicBezTo>
                    <a:cubicBezTo>
                      <a:pt x="3" y="78"/>
                      <a:pt x="1" y="77"/>
                      <a:pt x="1" y="78"/>
                    </a:cubicBezTo>
                    <a:cubicBezTo>
                      <a:pt x="1" y="79"/>
                      <a:pt x="0" y="80"/>
                      <a:pt x="1" y="80"/>
                    </a:cubicBezTo>
                    <a:cubicBezTo>
                      <a:pt x="2" y="80"/>
                      <a:pt x="3" y="80"/>
                      <a:pt x="4" y="81"/>
                    </a:cubicBezTo>
                    <a:cubicBezTo>
                      <a:pt x="4" y="81"/>
                      <a:pt x="0" y="82"/>
                      <a:pt x="1" y="83"/>
                    </a:cubicBezTo>
                    <a:cubicBezTo>
                      <a:pt x="1" y="84"/>
                      <a:pt x="3" y="84"/>
                      <a:pt x="3" y="84"/>
                    </a:cubicBezTo>
                    <a:cubicBezTo>
                      <a:pt x="3" y="84"/>
                      <a:pt x="6" y="83"/>
                      <a:pt x="6" y="84"/>
                    </a:cubicBezTo>
                    <a:cubicBezTo>
                      <a:pt x="5" y="85"/>
                      <a:pt x="2" y="84"/>
                      <a:pt x="1" y="86"/>
                    </a:cubicBezTo>
                    <a:cubicBezTo>
                      <a:pt x="0" y="87"/>
                      <a:pt x="6" y="87"/>
                      <a:pt x="4" y="89"/>
                    </a:cubicBezTo>
                    <a:cubicBezTo>
                      <a:pt x="4" y="89"/>
                      <a:pt x="3" y="87"/>
                      <a:pt x="2" y="88"/>
                    </a:cubicBezTo>
                    <a:cubicBezTo>
                      <a:pt x="1" y="89"/>
                      <a:pt x="1" y="90"/>
                      <a:pt x="2" y="91"/>
                    </a:cubicBezTo>
                    <a:cubicBezTo>
                      <a:pt x="3" y="91"/>
                      <a:pt x="5" y="92"/>
                      <a:pt x="6" y="92"/>
                    </a:cubicBezTo>
                    <a:cubicBezTo>
                      <a:pt x="7" y="91"/>
                      <a:pt x="8" y="89"/>
                      <a:pt x="9" y="90"/>
                    </a:cubicBezTo>
                    <a:cubicBezTo>
                      <a:pt x="8" y="90"/>
                      <a:pt x="7" y="91"/>
                      <a:pt x="7" y="91"/>
                    </a:cubicBezTo>
                    <a:cubicBezTo>
                      <a:pt x="7" y="92"/>
                      <a:pt x="6" y="92"/>
                      <a:pt x="5" y="92"/>
                    </a:cubicBezTo>
                    <a:cubicBezTo>
                      <a:pt x="5" y="92"/>
                      <a:pt x="7" y="93"/>
                      <a:pt x="7" y="94"/>
                    </a:cubicBezTo>
                    <a:cubicBezTo>
                      <a:pt x="7" y="94"/>
                      <a:pt x="4" y="92"/>
                      <a:pt x="5" y="94"/>
                    </a:cubicBezTo>
                    <a:cubicBezTo>
                      <a:pt x="5" y="95"/>
                      <a:pt x="8" y="96"/>
                      <a:pt x="8" y="96"/>
                    </a:cubicBezTo>
                    <a:cubicBezTo>
                      <a:pt x="8" y="97"/>
                      <a:pt x="5" y="95"/>
                      <a:pt x="4" y="96"/>
                    </a:cubicBezTo>
                    <a:cubicBezTo>
                      <a:pt x="2" y="96"/>
                      <a:pt x="4" y="93"/>
                      <a:pt x="3" y="93"/>
                    </a:cubicBezTo>
                    <a:cubicBezTo>
                      <a:pt x="3" y="93"/>
                      <a:pt x="1" y="95"/>
                      <a:pt x="2" y="96"/>
                    </a:cubicBezTo>
                    <a:cubicBezTo>
                      <a:pt x="3" y="96"/>
                      <a:pt x="2" y="98"/>
                      <a:pt x="2" y="98"/>
                    </a:cubicBezTo>
                    <a:cubicBezTo>
                      <a:pt x="3" y="99"/>
                      <a:pt x="4" y="97"/>
                      <a:pt x="5" y="96"/>
                    </a:cubicBezTo>
                    <a:cubicBezTo>
                      <a:pt x="5" y="96"/>
                      <a:pt x="5" y="97"/>
                      <a:pt x="5" y="97"/>
                    </a:cubicBezTo>
                    <a:cubicBezTo>
                      <a:pt x="6" y="97"/>
                      <a:pt x="6" y="96"/>
                      <a:pt x="7" y="96"/>
                    </a:cubicBezTo>
                    <a:cubicBezTo>
                      <a:pt x="7" y="96"/>
                      <a:pt x="7" y="98"/>
                      <a:pt x="6" y="98"/>
                    </a:cubicBezTo>
                    <a:cubicBezTo>
                      <a:pt x="4" y="99"/>
                      <a:pt x="8" y="101"/>
                      <a:pt x="8" y="100"/>
                    </a:cubicBezTo>
                    <a:cubicBezTo>
                      <a:pt x="8" y="102"/>
                      <a:pt x="1" y="100"/>
                      <a:pt x="5" y="103"/>
                    </a:cubicBezTo>
                    <a:cubicBezTo>
                      <a:pt x="7" y="104"/>
                      <a:pt x="8" y="105"/>
                      <a:pt x="10" y="105"/>
                    </a:cubicBezTo>
                    <a:cubicBezTo>
                      <a:pt x="10" y="105"/>
                      <a:pt x="13" y="107"/>
                      <a:pt x="14" y="107"/>
                    </a:cubicBezTo>
                    <a:cubicBezTo>
                      <a:pt x="17" y="107"/>
                      <a:pt x="21" y="104"/>
                      <a:pt x="23" y="102"/>
                    </a:cubicBezTo>
                    <a:cubicBezTo>
                      <a:pt x="24" y="100"/>
                      <a:pt x="25" y="100"/>
                      <a:pt x="27" y="99"/>
                    </a:cubicBezTo>
                    <a:cubicBezTo>
                      <a:pt x="28" y="98"/>
                      <a:pt x="28" y="95"/>
                      <a:pt x="29" y="95"/>
                    </a:cubicBezTo>
                    <a:cubicBezTo>
                      <a:pt x="29" y="95"/>
                      <a:pt x="29" y="98"/>
                      <a:pt x="30" y="98"/>
                    </a:cubicBezTo>
                    <a:cubicBezTo>
                      <a:pt x="32" y="99"/>
                      <a:pt x="31" y="99"/>
                      <a:pt x="31" y="100"/>
                    </a:cubicBezTo>
                    <a:cubicBezTo>
                      <a:pt x="32" y="100"/>
                      <a:pt x="33" y="100"/>
                      <a:pt x="34" y="101"/>
                    </a:cubicBezTo>
                    <a:cubicBezTo>
                      <a:pt x="34" y="102"/>
                      <a:pt x="33" y="100"/>
                      <a:pt x="34" y="10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7" name="Freeform 720">
                <a:extLst>
                  <a:ext uri="{FF2B5EF4-FFF2-40B4-BE49-F238E27FC236}">
                    <a16:creationId xmlns:a16="http://schemas.microsoft.com/office/drawing/2014/main" id="{69CA0DF5-8BEF-E843-A95D-A04656653A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945403" y="4366247"/>
                <a:ext cx="7563694" cy="2637633"/>
              </a:xfrm>
              <a:custGeom>
                <a:avLst/>
                <a:gdLst>
                  <a:gd name="T0" fmla="*/ 785 w 810"/>
                  <a:gd name="T1" fmla="*/ 109 h 282"/>
                  <a:gd name="T2" fmla="*/ 725 w 810"/>
                  <a:gd name="T3" fmla="*/ 77 h 282"/>
                  <a:gd name="T4" fmla="*/ 665 w 810"/>
                  <a:gd name="T5" fmla="*/ 80 h 282"/>
                  <a:gd name="T6" fmla="*/ 607 w 810"/>
                  <a:gd name="T7" fmla="*/ 65 h 282"/>
                  <a:gd name="T8" fmla="*/ 578 w 810"/>
                  <a:gd name="T9" fmla="*/ 56 h 282"/>
                  <a:gd name="T10" fmla="*/ 555 w 810"/>
                  <a:gd name="T11" fmla="*/ 61 h 282"/>
                  <a:gd name="T12" fmla="*/ 521 w 810"/>
                  <a:gd name="T13" fmla="*/ 59 h 282"/>
                  <a:gd name="T14" fmla="*/ 495 w 810"/>
                  <a:gd name="T15" fmla="*/ 44 h 282"/>
                  <a:gd name="T16" fmla="*/ 469 w 810"/>
                  <a:gd name="T17" fmla="*/ 49 h 282"/>
                  <a:gd name="T18" fmla="*/ 423 w 810"/>
                  <a:gd name="T19" fmla="*/ 43 h 282"/>
                  <a:gd name="T20" fmla="*/ 383 w 810"/>
                  <a:gd name="T21" fmla="*/ 50 h 282"/>
                  <a:gd name="T22" fmla="*/ 423 w 810"/>
                  <a:gd name="T23" fmla="*/ 17 h 282"/>
                  <a:gd name="T24" fmla="*/ 378 w 810"/>
                  <a:gd name="T25" fmla="*/ 7 h 282"/>
                  <a:gd name="T26" fmla="*/ 355 w 810"/>
                  <a:gd name="T27" fmla="*/ 17 h 282"/>
                  <a:gd name="T28" fmla="*/ 320 w 810"/>
                  <a:gd name="T29" fmla="*/ 22 h 282"/>
                  <a:gd name="T30" fmla="*/ 297 w 810"/>
                  <a:gd name="T31" fmla="*/ 32 h 282"/>
                  <a:gd name="T32" fmla="*/ 269 w 810"/>
                  <a:gd name="T33" fmla="*/ 49 h 282"/>
                  <a:gd name="T34" fmla="*/ 247 w 810"/>
                  <a:gd name="T35" fmla="*/ 58 h 282"/>
                  <a:gd name="T36" fmla="*/ 242 w 810"/>
                  <a:gd name="T37" fmla="*/ 50 h 282"/>
                  <a:gd name="T38" fmla="*/ 259 w 810"/>
                  <a:gd name="T39" fmla="*/ 97 h 282"/>
                  <a:gd name="T40" fmla="*/ 227 w 810"/>
                  <a:gd name="T41" fmla="*/ 107 h 282"/>
                  <a:gd name="T42" fmla="*/ 231 w 810"/>
                  <a:gd name="T43" fmla="*/ 88 h 282"/>
                  <a:gd name="T44" fmla="*/ 206 w 810"/>
                  <a:gd name="T45" fmla="*/ 60 h 282"/>
                  <a:gd name="T46" fmla="*/ 191 w 810"/>
                  <a:gd name="T47" fmla="*/ 83 h 282"/>
                  <a:gd name="T48" fmla="*/ 131 w 810"/>
                  <a:gd name="T49" fmla="*/ 90 h 282"/>
                  <a:gd name="T50" fmla="*/ 92 w 810"/>
                  <a:gd name="T51" fmla="*/ 100 h 282"/>
                  <a:gd name="T52" fmla="*/ 84 w 810"/>
                  <a:gd name="T53" fmla="*/ 107 h 282"/>
                  <a:gd name="T54" fmla="*/ 53 w 810"/>
                  <a:gd name="T55" fmla="*/ 120 h 282"/>
                  <a:gd name="T56" fmla="*/ 31 w 810"/>
                  <a:gd name="T57" fmla="*/ 102 h 282"/>
                  <a:gd name="T58" fmla="*/ 29 w 810"/>
                  <a:gd name="T59" fmla="*/ 84 h 282"/>
                  <a:gd name="T60" fmla="*/ 5 w 810"/>
                  <a:gd name="T61" fmla="*/ 88 h 282"/>
                  <a:gd name="T62" fmla="*/ 7 w 810"/>
                  <a:gd name="T63" fmla="*/ 152 h 282"/>
                  <a:gd name="T64" fmla="*/ 16 w 810"/>
                  <a:gd name="T65" fmla="*/ 187 h 282"/>
                  <a:gd name="T66" fmla="*/ 40 w 810"/>
                  <a:gd name="T67" fmla="*/ 223 h 282"/>
                  <a:gd name="T68" fmla="*/ 53 w 810"/>
                  <a:gd name="T69" fmla="*/ 244 h 282"/>
                  <a:gd name="T70" fmla="*/ 82 w 810"/>
                  <a:gd name="T71" fmla="*/ 272 h 282"/>
                  <a:gd name="T72" fmla="*/ 109 w 810"/>
                  <a:gd name="T73" fmla="*/ 250 h 282"/>
                  <a:gd name="T74" fmla="*/ 108 w 810"/>
                  <a:gd name="T75" fmla="*/ 222 h 282"/>
                  <a:gd name="T76" fmla="*/ 160 w 810"/>
                  <a:gd name="T77" fmla="*/ 223 h 282"/>
                  <a:gd name="T78" fmla="*/ 196 w 810"/>
                  <a:gd name="T79" fmla="*/ 196 h 282"/>
                  <a:gd name="T80" fmla="*/ 252 w 810"/>
                  <a:gd name="T81" fmla="*/ 204 h 282"/>
                  <a:gd name="T82" fmla="*/ 331 w 810"/>
                  <a:gd name="T83" fmla="*/ 226 h 282"/>
                  <a:gd name="T84" fmla="*/ 415 w 810"/>
                  <a:gd name="T85" fmla="*/ 231 h 282"/>
                  <a:gd name="T86" fmla="*/ 483 w 810"/>
                  <a:gd name="T87" fmla="*/ 207 h 282"/>
                  <a:gd name="T88" fmla="*/ 521 w 810"/>
                  <a:gd name="T89" fmla="*/ 258 h 282"/>
                  <a:gd name="T90" fmla="*/ 558 w 810"/>
                  <a:gd name="T91" fmla="*/ 226 h 282"/>
                  <a:gd name="T92" fmla="*/ 543 w 810"/>
                  <a:gd name="T93" fmla="*/ 199 h 282"/>
                  <a:gd name="T94" fmla="*/ 591 w 810"/>
                  <a:gd name="T95" fmla="*/ 162 h 282"/>
                  <a:gd name="T96" fmla="*/ 627 w 810"/>
                  <a:gd name="T97" fmla="*/ 165 h 282"/>
                  <a:gd name="T98" fmla="*/ 657 w 810"/>
                  <a:gd name="T99" fmla="*/ 153 h 282"/>
                  <a:gd name="T100" fmla="*/ 669 w 810"/>
                  <a:gd name="T101" fmla="*/ 154 h 282"/>
                  <a:gd name="T102" fmla="*/ 649 w 810"/>
                  <a:gd name="T103" fmla="*/ 210 h 282"/>
                  <a:gd name="T104" fmla="*/ 667 w 810"/>
                  <a:gd name="T105" fmla="*/ 171 h 282"/>
                  <a:gd name="T106" fmla="*/ 710 w 810"/>
                  <a:gd name="T107" fmla="*/ 156 h 282"/>
                  <a:gd name="T108" fmla="*/ 738 w 810"/>
                  <a:gd name="T109" fmla="*/ 121 h 282"/>
                  <a:gd name="T110" fmla="*/ 765 w 810"/>
                  <a:gd name="T111" fmla="*/ 116 h 282"/>
                  <a:gd name="T112" fmla="*/ 802 w 810"/>
                  <a:gd name="T113" fmla="*/ 115 h 282"/>
                  <a:gd name="T114" fmla="*/ 388 w 810"/>
                  <a:gd name="T115" fmla="*/ 212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10" h="282">
                    <a:moveTo>
                      <a:pt x="808" y="111"/>
                    </a:moveTo>
                    <a:cubicBezTo>
                      <a:pt x="806" y="109"/>
                      <a:pt x="803" y="108"/>
                      <a:pt x="801" y="106"/>
                    </a:cubicBezTo>
                    <a:cubicBezTo>
                      <a:pt x="800" y="105"/>
                      <a:pt x="799" y="104"/>
                      <a:pt x="797" y="103"/>
                    </a:cubicBezTo>
                    <a:cubicBezTo>
                      <a:pt x="796" y="103"/>
                      <a:pt x="794" y="103"/>
                      <a:pt x="793" y="102"/>
                    </a:cubicBezTo>
                    <a:cubicBezTo>
                      <a:pt x="793" y="103"/>
                      <a:pt x="794" y="103"/>
                      <a:pt x="794" y="103"/>
                    </a:cubicBezTo>
                    <a:cubicBezTo>
                      <a:pt x="795" y="103"/>
                      <a:pt x="792" y="104"/>
                      <a:pt x="791" y="103"/>
                    </a:cubicBezTo>
                    <a:cubicBezTo>
                      <a:pt x="791" y="103"/>
                      <a:pt x="792" y="103"/>
                      <a:pt x="792" y="102"/>
                    </a:cubicBezTo>
                    <a:cubicBezTo>
                      <a:pt x="791" y="101"/>
                      <a:pt x="786" y="103"/>
                      <a:pt x="785" y="102"/>
                    </a:cubicBezTo>
                    <a:cubicBezTo>
                      <a:pt x="787" y="103"/>
                      <a:pt x="787" y="103"/>
                      <a:pt x="787" y="106"/>
                    </a:cubicBezTo>
                    <a:cubicBezTo>
                      <a:pt x="786" y="107"/>
                      <a:pt x="788" y="109"/>
                      <a:pt x="788" y="109"/>
                    </a:cubicBezTo>
                    <a:cubicBezTo>
                      <a:pt x="787" y="109"/>
                      <a:pt x="787" y="108"/>
                      <a:pt x="787" y="108"/>
                    </a:cubicBezTo>
                    <a:cubicBezTo>
                      <a:pt x="786" y="107"/>
                      <a:pt x="786" y="109"/>
                      <a:pt x="785" y="109"/>
                    </a:cubicBezTo>
                    <a:cubicBezTo>
                      <a:pt x="785" y="109"/>
                      <a:pt x="783" y="105"/>
                      <a:pt x="783" y="105"/>
                    </a:cubicBezTo>
                    <a:cubicBezTo>
                      <a:pt x="783" y="104"/>
                      <a:pt x="783" y="104"/>
                      <a:pt x="783" y="104"/>
                    </a:cubicBezTo>
                    <a:cubicBezTo>
                      <a:pt x="783" y="103"/>
                      <a:pt x="782" y="102"/>
                      <a:pt x="783" y="101"/>
                    </a:cubicBezTo>
                    <a:cubicBezTo>
                      <a:pt x="784" y="99"/>
                      <a:pt x="782" y="100"/>
                      <a:pt x="781" y="99"/>
                    </a:cubicBezTo>
                    <a:cubicBezTo>
                      <a:pt x="781" y="98"/>
                      <a:pt x="779" y="97"/>
                      <a:pt x="778" y="97"/>
                    </a:cubicBezTo>
                    <a:cubicBezTo>
                      <a:pt x="771" y="93"/>
                      <a:pt x="765" y="89"/>
                      <a:pt x="758" y="87"/>
                    </a:cubicBezTo>
                    <a:cubicBezTo>
                      <a:pt x="756" y="86"/>
                      <a:pt x="755" y="85"/>
                      <a:pt x="754" y="84"/>
                    </a:cubicBezTo>
                    <a:cubicBezTo>
                      <a:pt x="753" y="83"/>
                      <a:pt x="751" y="82"/>
                      <a:pt x="749" y="82"/>
                    </a:cubicBezTo>
                    <a:cubicBezTo>
                      <a:pt x="746" y="81"/>
                      <a:pt x="743" y="80"/>
                      <a:pt x="739" y="78"/>
                    </a:cubicBezTo>
                    <a:cubicBezTo>
                      <a:pt x="736" y="78"/>
                      <a:pt x="732" y="78"/>
                      <a:pt x="730" y="78"/>
                    </a:cubicBezTo>
                    <a:cubicBezTo>
                      <a:pt x="728" y="78"/>
                      <a:pt x="727" y="78"/>
                      <a:pt x="726" y="78"/>
                    </a:cubicBezTo>
                    <a:cubicBezTo>
                      <a:pt x="726" y="78"/>
                      <a:pt x="725" y="77"/>
                      <a:pt x="725" y="77"/>
                    </a:cubicBezTo>
                    <a:cubicBezTo>
                      <a:pt x="724" y="78"/>
                      <a:pt x="724" y="79"/>
                      <a:pt x="723" y="78"/>
                    </a:cubicBezTo>
                    <a:cubicBezTo>
                      <a:pt x="720" y="78"/>
                      <a:pt x="717" y="77"/>
                      <a:pt x="714" y="76"/>
                    </a:cubicBezTo>
                    <a:cubicBezTo>
                      <a:pt x="713" y="76"/>
                      <a:pt x="710" y="75"/>
                      <a:pt x="710" y="77"/>
                    </a:cubicBezTo>
                    <a:cubicBezTo>
                      <a:pt x="709" y="79"/>
                      <a:pt x="708" y="79"/>
                      <a:pt x="710" y="80"/>
                    </a:cubicBezTo>
                    <a:cubicBezTo>
                      <a:pt x="712" y="82"/>
                      <a:pt x="714" y="86"/>
                      <a:pt x="709" y="87"/>
                    </a:cubicBezTo>
                    <a:cubicBezTo>
                      <a:pt x="708" y="88"/>
                      <a:pt x="705" y="88"/>
                      <a:pt x="704" y="86"/>
                    </a:cubicBezTo>
                    <a:cubicBezTo>
                      <a:pt x="703" y="85"/>
                      <a:pt x="703" y="84"/>
                      <a:pt x="700" y="84"/>
                    </a:cubicBezTo>
                    <a:cubicBezTo>
                      <a:pt x="697" y="83"/>
                      <a:pt x="699" y="82"/>
                      <a:pt x="698" y="81"/>
                    </a:cubicBezTo>
                    <a:cubicBezTo>
                      <a:pt x="698" y="80"/>
                      <a:pt x="695" y="79"/>
                      <a:pt x="694" y="80"/>
                    </a:cubicBezTo>
                    <a:cubicBezTo>
                      <a:pt x="691" y="83"/>
                      <a:pt x="686" y="80"/>
                      <a:pt x="682" y="80"/>
                    </a:cubicBezTo>
                    <a:cubicBezTo>
                      <a:pt x="678" y="80"/>
                      <a:pt x="674" y="79"/>
                      <a:pt x="670" y="79"/>
                    </a:cubicBezTo>
                    <a:cubicBezTo>
                      <a:pt x="668" y="79"/>
                      <a:pt x="667" y="79"/>
                      <a:pt x="665" y="80"/>
                    </a:cubicBezTo>
                    <a:cubicBezTo>
                      <a:pt x="663" y="81"/>
                      <a:pt x="664" y="84"/>
                      <a:pt x="664" y="86"/>
                    </a:cubicBezTo>
                    <a:cubicBezTo>
                      <a:pt x="664" y="86"/>
                      <a:pt x="664" y="86"/>
                      <a:pt x="664" y="86"/>
                    </a:cubicBezTo>
                    <a:cubicBezTo>
                      <a:pt x="663" y="86"/>
                      <a:pt x="662" y="81"/>
                      <a:pt x="661" y="80"/>
                    </a:cubicBezTo>
                    <a:cubicBezTo>
                      <a:pt x="660" y="80"/>
                      <a:pt x="656" y="80"/>
                      <a:pt x="655" y="78"/>
                    </a:cubicBezTo>
                    <a:cubicBezTo>
                      <a:pt x="655" y="75"/>
                      <a:pt x="659" y="74"/>
                      <a:pt x="655" y="71"/>
                    </a:cubicBezTo>
                    <a:cubicBezTo>
                      <a:pt x="653" y="70"/>
                      <a:pt x="651" y="69"/>
                      <a:pt x="648" y="68"/>
                    </a:cubicBezTo>
                    <a:cubicBezTo>
                      <a:pt x="642" y="66"/>
                      <a:pt x="635" y="68"/>
                      <a:pt x="629" y="69"/>
                    </a:cubicBezTo>
                    <a:cubicBezTo>
                      <a:pt x="626" y="69"/>
                      <a:pt x="623" y="69"/>
                      <a:pt x="619" y="69"/>
                    </a:cubicBezTo>
                    <a:cubicBezTo>
                      <a:pt x="618" y="69"/>
                      <a:pt x="618" y="69"/>
                      <a:pt x="617" y="69"/>
                    </a:cubicBezTo>
                    <a:cubicBezTo>
                      <a:pt x="615" y="68"/>
                      <a:pt x="617" y="68"/>
                      <a:pt x="618" y="67"/>
                    </a:cubicBezTo>
                    <a:cubicBezTo>
                      <a:pt x="618" y="66"/>
                      <a:pt x="613" y="65"/>
                      <a:pt x="613" y="65"/>
                    </a:cubicBezTo>
                    <a:cubicBezTo>
                      <a:pt x="612" y="64"/>
                      <a:pt x="608" y="65"/>
                      <a:pt x="607" y="65"/>
                    </a:cubicBezTo>
                    <a:cubicBezTo>
                      <a:pt x="607" y="65"/>
                      <a:pt x="611" y="64"/>
                      <a:pt x="610" y="63"/>
                    </a:cubicBezTo>
                    <a:cubicBezTo>
                      <a:pt x="609" y="63"/>
                      <a:pt x="608" y="64"/>
                      <a:pt x="607" y="64"/>
                    </a:cubicBezTo>
                    <a:cubicBezTo>
                      <a:pt x="606" y="63"/>
                      <a:pt x="604" y="62"/>
                      <a:pt x="604" y="62"/>
                    </a:cubicBezTo>
                    <a:cubicBezTo>
                      <a:pt x="603" y="62"/>
                      <a:pt x="600" y="60"/>
                      <a:pt x="602" y="60"/>
                    </a:cubicBezTo>
                    <a:cubicBezTo>
                      <a:pt x="603" y="60"/>
                      <a:pt x="605" y="60"/>
                      <a:pt x="606" y="60"/>
                    </a:cubicBezTo>
                    <a:cubicBezTo>
                      <a:pt x="609" y="60"/>
                      <a:pt x="605" y="57"/>
                      <a:pt x="604" y="57"/>
                    </a:cubicBezTo>
                    <a:cubicBezTo>
                      <a:pt x="602" y="55"/>
                      <a:pt x="597" y="56"/>
                      <a:pt x="594" y="55"/>
                    </a:cubicBezTo>
                    <a:cubicBezTo>
                      <a:pt x="592" y="55"/>
                      <a:pt x="591" y="57"/>
                      <a:pt x="589" y="59"/>
                    </a:cubicBezTo>
                    <a:cubicBezTo>
                      <a:pt x="589" y="59"/>
                      <a:pt x="582" y="63"/>
                      <a:pt x="582" y="60"/>
                    </a:cubicBezTo>
                    <a:cubicBezTo>
                      <a:pt x="583" y="58"/>
                      <a:pt x="584" y="60"/>
                      <a:pt x="586" y="59"/>
                    </a:cubicBezTo>
                    <a:cubicBezTo>
                      <a:pt x="586" y="59"/>
                      <a:pt x="585" y="56"/>
                      <a:pt x="584" y="56"/>
                    </a:cubicBezTo>
                    <a:cubicBezTo>
                      <a:pt x="584" y="56"/>
                      <a:pt x="578" y="56"/>
                      <a:pt x="578" y="56"/>
                    </a:cubicBezTo>
                    <a:cubicBezTo>
                      <a:pt x="579" y="55"/>
                      <a:pt x="581" y="54"/>
                      <a:pt x="583" y="54"/>
                    </a:cubicBezTo>
                    <a:cubicBezTo>
                      <a:pt x="584" y="55"/>
                      <a:pt x="591" y="55"/>
                      <a:pt x="591" y="55"/>
                    </a:cubicBezTo>
                    <a:cubicBezTo>
                      <a:pt x="591" y="54"/>
                      <a:pt x="585" y="54"/>
                      <a:pt x="584" y="53"/>
                    </a:cubicBezTo>
                    <a:cubicBezTo>
                      <a:pt x="582" y="53"/>
                      <a:pt x="580" y="53"/>
                      <a:pt x="578" y="53"/>
                    </a:cubicBezTo>
                    <a:cubicBezTo>
                      <a:pt x="574" y="52"/>
                      <a:pt x="570" y="52"/>
                      <a:pt x="566" y="51"/>
                    </a:cubicBezTo>
                    <a:cubicBezTo>
                      <a:pt x="565" y="51"/>
                      <a:pt x="561" y="50"/>
                      <a:pt x="561" y="50"/>
                    </a:cubicBezTo>
                    <a:cubicBezTo>
                      <a:pt x="561" y="51"/>
                      <a:pt x="562" y="52"/>
                      <a:pt x="561" y="52"/>
                    </a:cubicBezTo>
                    <a:cubicBezTo>
                      <a:pt x="560" y="53"/>
                      <a:pt x="559" y="53"/>
                      <a:pt x="558" y="53"/>
                    </a:cubicBezTo>
                    <a:cubicBezTo>
                      <a:pt x="557" y="53"/>
                      <a:pt x="552" y="54"/>
                      <a:pt x="553" y="56"/>
                    </a:cubicBezTo>
                    <a:cubicBezTo>
                      <a:pt x="554" y="58"/>
                      <a:pt x="556" y="55"/>
                      <a:pt x="557" y="56"/>
                    </a:cubicBezTo>
                    <a:cubicBezTo>
                      <a:pt x="557" y="56"/>
                      <a:pt x="554" y="57"/>
                      <a:pt x="555" y="59"/>
                    </a:cubicBezTo>
                    <a:cubicBezTo>
                      <a:pt x="556" y="59"/>
                      <a:pt x="555" y="60"/>
                      <a:pt x="555" y="61"/>
                    </a:cubicBezTo>
                    <a:cubicBezTo>
                      <a:pt x="556" y="61"/>
                      <a:pt x="557" y="62"/>
                      <a:pt x="557" y="63"/>
                    </a:cubicBezTo>
                    <a:cubicBezTo>
                      <a:pt x="557" y="63"/>
                      <a:pt x="553" y="63"/>
                      <a:pt x="552" y="63"/>
                    </a:cubicBezTo>
                    <a:cubicBezTo>
                      <a:pt x="550" y="63"/>
                      <a:pt x="552" y="62"/>
                      <a:pt x="552" y="62"/>
                    </a:cubicBezTo>
                    <a:cubicBezTo>
                      <a:pt x="551" y="61"/>
                      <a:pt x="548" y="62"/>
                      <a:pt x="548" y="62"/>
                    </a:cubicBezTo>
                    <a:cubicBezTo>
                      <a:pt x="546" y="63"/>
                      <a:pt x="544" y="62"/>
                      <a:pt x="543" y="62"/>
                    </a:cubicBezTo>
                    <a:cubicBezTo>
                      <a:pt x="542" y="62"/>
                      <a:pt x="546" y="63"/>
                      <a:pt x="546" y="63"/>
                    </a:cubicBezTo>
                    <a:cubicBezTo>
                      <a:pt x="549" y="64"/>
                      <a:pt x="546" y="66"/>
                      <a:pt x="545" y="65"/>
                    </a:cubicBezTo>
                    <a:cubicBezTo>
                      <a:pt x="544" y="65"/>
                      <a:pt x="544" y="64"/>
                      <a:pt x="544" y="63"/>
                    </a:cubicBezTo>
                    <a:cubicBezTo>
                      <a:pt x="543" y="63"/>
                      <a:pt x="542" y="63"/>
                      <a:pt x="541" y="63"/>
                    </a:cubicBezTo>
                    <a:cubicBezTo>
                      <a:pt x="539" y="62"/>
                      <a:pt x="537" y="61"/>
                      <a:pt x="534" y="62"/>
                    </a:cubicBezTo>
                    <a:cubicBezTo>
                      <a:pt x="531" y="62"/>
                      <a:pt x="529" y="65"/>
                      <a:pt x="526" y="63"/>
                    </a:cubicBezTo>
                    <a:cubicBezTo>
                      <a:pt x="524" y="62"/>
                      <a:pt x="522" y="61"/>
                      <a:pt x="521" y="59"/>
                    </a:cubicBezTo>
                    <a:cubicBezTo>
                      <a:pt x="520" y="58"/>
                      <a:pt x="518" y="62"/>
                      <a:pt x="517" y="62"/>
                    </a:cubicBezTo>
                    <a:cubicBezTo>
                      <a:pt x="516" y="64"/>
                      <a:pt x="515" y="70"/>
                      <a:pt x="512" y="69"/>
                    </a:cubicBezTo>
                    <a:cubicBezTo>
                      <a:pt x="510" y="68"/>
                      <a:pt x="508" y="68"/>
                      <a:pt x="506" y="66"/>
                    </a:cubicBezTo>
                    <a:cubicBezTo>
                      <a:pt x="505" y="65"/>
                      <a:pt x="503" y="63"/>
                      <a:pt x="502" y="62"/>
                    </a:cubicBezTo>
                    <a:cubicBezTo>
                      <a:pt x="501" y="60"/>
                      <a:pt x="499" y="59"/>
                      <a:pt x="498" y="58"/>
                    </a:cubicBezTo>
                    <a:cubicBezTo>
                      <a:pt x="496" y="56"/>
                      <a:pt x="500" y="57"/>
                      <a:pt x="501" y="57"/>
                    </a:cubicBezTo>
                    <a:cubicBezTo>
                      <a:pt x="502" y="57"/>
                      <a:pt x="504" y="56"/>
                      <a:pt x="504" y="55"/>
                    </a:cubicBezTo>
                    <a:cubicBezTo>
                      <a:pt x="504" y="55"/>
                      <a:pt x="499" y="52"/>
                      <a:pt x="499" y="52"/>
                    </a:cubicBezTo>
                    <a:cubicBezTo>
                      <a:pt x="499" y="52"/>
                      <a:pt x="502" y="52"/>
                      <a:pt x="502" y="51"/>
                    </a:cubicBezTo>
                    <a:cubicBezTo>
                      <a:pt x="501" y="50"/>
                      <a:pt x="499" y="50"/>
                      <a:pt x="499" y="50"/>
                    </a:cubicBezTo>
                    <a:cubicBezTo>
                      <a:pt x="499" y="48"/>
                      <a:pt x="504" y="47"/>
                      <a:pt x="499" y="46"/>
                    </a:cubicBezTo>
                    <a:cubicBezTo>
                      <a:pt x="498" y="46"/>
                      <a:pt x="497" y="44"/>
                      <a:pt x="495" y="44"/>
                    </a:cubicBezTo>
                    <a:cubicBezTo>
                      <a:pt x="494" y="44"/>
                      <a:pt x="492" y="43"/>
                      <a:pt x="491" y="44"/>
                    </a:cubicBezTo>
                    <a:cubicBezTo>
                      <a:pt x="490" y="44"/>
                      <a:pt x="490" y="45"/>
                      <a:pt x="489" y="45"/>
                    </a:cubicBezTo>
                    <a:cubicBezTo>
                      <a:pt x="488" y="44"/>
                      <a:pt x="488" y="44"/>
                      <a:pt x="487" y="44"/>
                    </a:cubicBezTo>
                    <a:cubicBezTo>
                      <a:pt x="486" y="44"/>
                      <a:pt x="484" y="44"/>
                      <a:pt x="483" y="43"/>
                    </a:cubicBezTo>
                    <a:cubicBezTo>
                      <a:pt x="482" y="43"/>
                      <a:pt x="481" y="43"/>
                      <a:pt x="480" y="41"/>
                    </a:cubicBezTo>
                    <a:cubicBezTo>
                      <a:pt x="479" y="41"/>
                      <a:pt x="480" y="40"/>
                      <a:pt x="478" y="41"/>
                    </a:cubicBezTo>
                    <a:cubicBezTo>
                      <a:pt x="478" y="41"/>
                      <a:pt x="477" y="42"/>
                      <a:pt x="476" y="42"/>
                    </a:cubicBezTo>
                    <a:cubicBezTo>
                      <a:pt x="475" y="42"/>
                      <a:pt x="475" y="41"/>
                      <a:pt x="474" y="42"/>
                    </a:cubicBezTo>
                    <a:cubicBezTo>
                      <a:pt x="474" y="43"/>
                      <a:pt x="473" y="44"/>
                      <a:pt x="473" y="45"/>
                    </a:cubicBezTo>
                    <a:cubicBezTo>
                      <a:pt x="473" y="46"/>
                      <a:pt x="475" y="46"/>
                      <a:pt x="474" y="47"/>
                    </a:cubicBezTo>
                    <a:cubicBezTo>
                      <a:pt x="473" y="48"/>
                      <a:pt x="474" y="48"/>
                      <a:pt x="473" y="48"/>
                    </a:cubicBezTo>
                    <a:cubicBezTo>
                      <a:pt x="472" y="48"/>
                      <a:pt x="470" y="48"/>
                      <a:pt x="469" y="49"/>
                    </a:cubicBezTo>
                    <a:cubicBezTo>
                      <a:pt x="470" y="48"/>
                      <a:pt x="473" y="50"/>
                      <a:pt x="473" y="50"/>
                    </a:cubicBezTo>
                    <a:cubicBezTo>
                      <a:pt x="472" y="51"/>
                      <a:pt x="469" y="49"/>
                      <a:pt x="467" y="49"/>
                    </a:cubicBezTo>
                    <a:cubicBezTo>
                      <a:pt x="465" y="49"/>
                      <a:pt x="462" y="49"/>
                      <a:pt x="459" y="49"/>
                    </a:cubicBezTo>
                    <a:cubicBezTo>
                      <a:pt x="458" y="49"/>
                      <a:pt x="458" y="48"/>
                      <a:pt x="457" y="48"/>
                    </a:cubicBezTo>
                    <a:cubicBezTo>
                      <a:pt x="456" y="47"/>
                      <a:pt x="453" y="48"/>
                      <a:pt x="452" y="48"/>
                    </a:cubicBezTo>
                    <a:cubicBezTo>
                      <a:pt x="451" y="47"/>
                      <a:pt x="449" y="47"/>
                      <a:pt x="448" y="46"/>
                    </a:cubicBezTo>
                    <a:cubicBezTo>
                      <a:pt x="448" y="45"/>
                      <a:pt x="450" y="45"/>
                      <a:pt x="450" y="44"/>
                    </a:cubicBezTo>
                    <a:cubicBezTo>
                      <a:pt x="451" y="43"/>
                      <a:pt x="442" y="43"/>
                      <a:pt x="441" y="43"/>
                    </a:cubicBezTo>
                    <a:cubicBezTo>
                      <a:pt x="436" y="42"/>
                      <a:pt x="432" y="43"/>
                      <a:pt x="427" y="43"/>
                    </a:cubicBezTo>
                    <a:cubicBezTo>
                      <a:pt x="424" y="43"/>
                      <a:pt x="425" y="43"/>
                      <a:pt x="426" y="45"/>
                    </a:cubicBezTo>
                    <a:cubicBezTo>
                      <a:pt x="426" y="46"/>
                      <a:pt x="424" y="45"/>
                      <a:pt x="424" y="45"/>
                    </a:cubicBezTo>
                    <a:cubicBezTo>
                      <a:pt x="422" y="45"/>
                      <a:pt x="423" y="44"/>
                      <a:pt x="423" y="43"/>
                    </a:cubicBezTo>
                    <a:cubicBezTo>
                      <a:pt x="423" y="41"/>
                      <a:pt x="422" y="38"/>
                      <a:pt x="420" y="40"/>
                    </a:cubicBezTo>
                    <a:cubicBezTo>
                      <a:pt x="420" y="42"/>
                      <a:pt x="416" y="42"/>
                      <a:pt x="414" y="41"/>
                    </a:cubicBezTo>
                    <a:cubicBezTo>
                      <a:pt x="413" y="40"/>
                      <a:pt x="415" y="38"/>
                      <a:pt x="411" y="39"/>
                    </a:cubicBezTo>
                    <a:cubicBezTo>
                      <a:pt x="410" y="39"/>
                      <a:pt x="409" y="39"/>
                      <a:pt x="408" y="39"/>
                    </a:cubicBezTo>
                    <a:cubicBezTo>
                      <a:pt x="407" y="38"/>
                      <a:pt x="406" y="39"/>
                      <a:pt x="404" y="40"/>
                    </a:cubicBezTo>
                    <a:cubicBezTo>
                      <a:pt x="402" y="42"/>
                      <a:pt x="407" y="41"/>
                      <a:pt x="407" y="42"/>
                    </a:cubicBezTo>
                    <a:cubicBezTo>
                      <a:pt x="407" y="44"/>
                      <a:pt x="403" y="43"/>
                      <a:pt x="402" y="44"/>
                    </a:cubicBezTo>
                    <a:cubicBezTo>
                      <a:pt x="401" y="45"/>
                      <a:pt x="399" y="45"/>
                      <a:pt x="397" y="46"/>
                    </a:cubicBezTo>
                    <a:cubicBezTo>
                      <a:pt x="395" y="47"/>
                      <a:pt x="393" y="47"/>
                      <a:pt x="390" y="47"/>
                    </a:cubicBezTo>
                    <a:cubicBezTo>
                      <a:pt x="388" y="47"/>
                      <a:pt x="388" y="47"/>
                      <a:pt x="387" y="49"/>
                    </a:cubicBezTo>
                    <a:cubicBezTo>
                      <a:pt x="386" y="50"/>
                      <a:pt x="382" y="51"/>
                      <a:pt x="381" y="51"/>
                    </a:cubicBezTo>
                    <a:cubicBezTo>
                      <a:pt x="381" y="50"/>
                      <a:pt x="383" y="50"/>
                      <a:pt x="383" y="50"/>
                    </a:cubicBezTo>
                    <a:cubicBezTo>
                      <a:pt x="385" y="49"/>
                      <a:pt x="385" y="47"/>
                      <a:pt x="386" y="46"/>
                    </a:cubicBezTo>
                    <a:cubicBezTo>
                      <a:pt x="387" y="44"/>
                      <a:pt x="388" y="46"/>
                      <a:pt x="389" y="45"/>
                    </a:cubicBezTo>
                    <a:cubicBezTo>
                      <a:pt x="390" y="45"/>
                      <a:pt x="390" y="44"/>
                      <a:pt x="391" y="44"/>
                    </a:cubicBezTo>
                    <a:cubicBezTo>
                      <a:pt x="394" y="42"/>
                      <a:pt x="398" y="41"/>
                      <a:pt x="401" y="39"/>
                    </a:cubicBezTo>
                    <a:cubicBezTo>
                      <a:pt x="403" y="38"/>
                      <a:pt x="405" y="37"/>
                      <a:pt x="407" y="36"/>
                    </a:cubicBezTo>
                    <a:cubicBezTo>
                      <a:pt x="411" y="33"/>
                      <a:pt x="416" y="31"/>
                      <a:pt x="420" y="29"/>
                    </a:cubicBezTo>
                    <a:cubicBezTo>
                      <a:pt x="423" y="28"/>
                      <a:pt x="426" y="26"/>
                      <a:pt x="423" y="23"/>
                    </a:cubicBezTo>
                    <a:cubicBezTo>
                      <a:pt x="422" y="22"/>
                      <a:pt x="422" y="24"/>
                      <a:pt x="421" y="23"/>
                    </a:cubicBezTo>
                    <a:cubicBezTo>
                      <a:pt x="420" y="22"/>
                      <a:pt x="419" y="22"/>
                      <a:pt x="418" y="21"/>
                    </a:cubicBezTo>
                    <a:cubicBezTo>
                      <a:pt x="418" y="20"/>
                      <a:pt x="423" y="22"/>
                      <a:pt x="423" y="22"/>
                    </a:cubicBezTo>
                    <a:cubicBezTo>
                      <a:pt x="424" y="22"/>
                      <a:pt x="427" y="22"/>
                      <a:pt x="425" y="20"/>
                    </a:cubicBezTo>
                    <a:cubicBezTo>
                      <a:pt x="424" y="19"/>
                      <a:pt x="424" y="18"/>
                      <a:pt x="423" y="17"/>
                    </a:cubicBezTo>
                    <a:cubicBezTo>
                      <a:pt x="422" y="15"/>
                      <a:pt x="421" y="19"/>
                      <a:pt x="420" y="19"/>
                    </a:cubicBezTo>
                    <a:cubicBezTo>
                      <a:pt x="420" y="18"/>
                      <a:pt x="420" y="17"/>
                      <a:pt x="420" y="17"/>
                    </a:cubicBezTo>
                    <a:cubicBezTo>
                      <a:pt x="420" y="16"/>
                      <a:pt x="420" y="16"/>
                      <a:pt x="419" y="15"/>
                    </a:cubicBezTo>
                    <a:cubicBezTo>
                      <a:pt x="419" y="14"/>
                      <a:pt x="417" y="13"/>
                      <a:pt x="416" y="13"/>
                    </a:cubicBezTo>
                    <a:cubicBezTo>
                      <a:pt x="414" y="12"/>
                      <a:pt x="413" y="12"/>
                      <a:pt x="411" y="11"/>
                    </a:cubicBezTo>
                    <a:cubicBezTo>
                      <a:pt x="409" y="11"/>
                      <a:pt x="409" y="11"/>
                      <a:pt x="406" y="12"/>
                    </a:cubicBezTo>
                    <a:cubicBezTo>
                      <a:pt x="404" y="12"/>
                      <a:pt x="397" y="9"/>
                      <a:pt x="396" y="12"/>
                    </a:cubicBezTo>
                    <a:cubicBezTo>
                      <a:pt x="395" y="13"/>
                      <a:pt x="389" y="14"/>
                      <a:pt x="388" y="13"/>
                    </a:cubicBezTo>
                    <a:cubicBezTo>
                      <a:pt x="388" y="13"/>
                      <a:pt x="394" y="9"/>
                      <a:pt x="392" y="8"/>
                    </a:cubicBezTo>
                    <a:cubicBezTo>
                      <a:pt x="392" y="8"/>
                      <a:pt x="385" y="9"/>
                      <a:pt x="384" y="8"/>
                    </a:cubicBezTo>
                    <a:cubicBezTo>
                      <a:pt x="384" y="7"/>
                      <a:pt x="386" y="7"/>
                      <a:pt x="386" y="7"/>
                    </a:cubicBezTo>
                    <a:cubicBezTo>
                      <a:pt x="386" y="6"/>
                      <a:pt x="378" y="7"/>
                      <a:pt x="378" y="7"/>
                    </a:cubicBezTo>
                    <a:cubicBezTo>
                      <a:pt x="379" y="5"/>
                      <a:pt x="383" y="6"/>
                      <a:pt x="384" y="5"/>
                    </a:cubicBezTo>
                    <a:cubicBezTo>
                      <a:pt x="385" y="4"/>
                      <a:pt x="387" y="5"/>
                      <a:pt x="386" y="4"/>
                    </a:cubicBezTo>
                    <a:cubicBezTo>
                      <a:pt x="386" y="3"/>
                      <a:pt x="386" y="2"/>
                      <a:pt x="385" y="2"/>
                    </a:cubicBezTo>
                    <a:cubicBezTo>
                      <a:pt x="382" y="2"/>
                      <a:pt x="381" y="1"/>
                      <a:pt x="378" y="1"/>
                    </a:cubicBezTo>
                    <a:cubicBezTo>
                      <a:pt x="376" y="0"/>
                      <a:pt x="374" y="1"/>
                      <a:pt x="372" y="2"/>
                    </a:cubicBezTo>
                    <a:cubicBezTo>
                      <a:pt x="368" y="3"/>
                      <a:pt x="364" y="6"/>
                      <a:pt x="362" y="8"/>
                    </a:cubicBezTo>
                    <a:cubicBezTo>
                      <a:pt x="361" y="9"/>
                      <a:pt x="361" y="9"/>
                      <a:pt x="362" y="10"/>
                    </a:cubicBezTo>
                    <a:cubicBezTo>
                      <a:pt x="363" y="10"/>
                      <a:pt x="362" y="11"/>
                      <a:pt x="362" y="12"/>
                    </a:cubicBezTo>
                    <a:cubicBezTo>
                      <a:pt x="362" y="14"/>
                      <a:pt x="366" y="13"/>
                      <a:pt x="366" y="14"/>
                    </a:cubicBezTo>
                    <a:cubicBezTo>
                      <a:pt x="366" y="13"/>
                      <a:pt x="361" y="14"/>
                      <a:pt x="360" y="14"/>
                    </a:cubicBezTo>
                    <a:cubicBezTo>
                      <a:pt x="359" y="14"/>
                      <a:pt x="353" y="13"/>
                      <a:pt x="352" y="14"/>
                    </a:cubicBezTo>
                    <a:cubicBezTo>
                      <a:pt x="352" y="13"/>
                      <a:pt x="355" y="17"/>
                      <a:pt x="355" y="17"/>
                    </a:cubicBezTo>
                    <a:cubicBezTo>
                      <a:pt x="356" y="18"/>
                      <a:pt x="351" y="16"/>
                      <a:pt x="350" y="16"/>
                    </a:cubicBezTo>
                    <a:cubicBezTo>
                      <a:pt x="349" y="16"/>
                      <a:pt x="347" y="17"/>
                      <a:pt x="345" y="18"/>
                    </a:cubicBezTo>
                    <a:cubicBezTo>
                      <a:pt x="345" y="18"/>
                      <a:pt x="345" y="18"/>
                      <a:pt x="344" y="18"/>
                    </a:cubicBezTo>
                    <a:cubicBezTo>
                      <a:pt x="342" y="18"/>
                      <a:pt x="344" y="18"/>
                      <a:pt x="343" y="17"/>
                    </a:cubicBezTo>
                    <a:cubicBezTo>
                      <a:pt x="343" y="18"/>
                      <a:pt x="338" y="20"/>
                      <a:pt x="338" y="20"/>
                    </a:cubicBezTo>
                    <a:cubicBezTo>
                      <a:pt x="338" y="19"/>
                      <a:pt x="340" y="18"/>
                      <a:pt x="340" y="18"/>
                    </a:cubicBezTo>
                    <a:cubicBezTo>
                      <a:pt x="340" y="17"/>
                      <a:pt x="335" y="18"/>
                      <a:pt x="334" y="17"/>
                    </a:cubicBezTo>
                    <a:cubicBezTo>
                      <a:pt x="334" y="17"/>
                      <a:pt x="336" y="16"/>
                      <a:pt x="336" y="16"/>
                    </a:cubicBezTo>
                    <a:cubicBezTo>
                      <a:pt x="335" y="17"/>
                      <a:pt x="330" y="18"/>
                      <a:pt x="328" y="18"/>
                    </a:cubicBezTo>
                    <a:cubicBezTo>
                      <a:pt x="323" y="19"/>
                      <a:pt x="329" y="19"/>
                      <a:pt x="330" y="20"/>
                    </a:cubicBezTo>
                    <a:cubicBezTo>
                      <a:pt x="329" y="19"/>
                      <a:pt x="324" y="21"/>
                      <a:pt x="323" y="21"/>
                    </a:cubicBezTo>
                    <a:cubicBezTo>
                      <a:pt x="322" y="21"/>
                      <a:pt x="321" y="21"/>
                      <a:pt x="320" y="22"/>
                    </a:cubicBezTo>
                    <a:cubicBezTo>
                      <a:pt x="319" y="23"/>
                      <a:pt x="317" y="22"/>
                      <a:pt x="315" y="22"/>
                    </a:cubicBezTo>
                    <a:cubicBezTo>
                      <a:pt x="314" y="22"/>
                      <a:pt x="313" y="24"/>
                      <a:pt x="311" y="24"/>
                    </a:cubicBezTo>
                    <a:cubicBezTo>
                      <a:pt x="309" y="25"/>
                      <a:pt x="308" y="24"/>
                      <a:pt x="307" y="25"/>
                    </a:cubicBezTo>
                    <a:cubicBezTo>
                      <a:pt x="306" y="26"/>
                      <a:pt x="305" y="27"/>
                      <a:pt x="304" y="27"/>
                    </a:cubicBezTo>
                    <a:cubicBezTo>
                      <a:pt x="302" y="27"/>
                      <a:pt x="300" y="27"/>
                      <a:pt x="299" y="27"/>
                    </a:cubicBezTo>
                    <a:cubicBezTo>
                      <a:pt x="299" y="27"/>
                      <a:pt x="302" y="29"/>
                      <a:pt x="302" y="29"/>
                    </a:cubicBezTo>
                    <a:cubicBezTo>
                      <a:pt x="301" y="30"/>
                      <a:pt x="295" y="30"/>
                      <a:pt x="295" y="30"/>
                    </a:cubicBezTo>
                    <a:cubicBezTo>
                      <a:pt x="295" y="30"/>
                      <a:pt x="299" y="30"/>
                      <a:pt x="299" y="30"/>
                    </a:cubicBezTo>
                    <a:cubicBezTo>
                      <a:pt x="299" y="30"/>
                      <a:pt x="297" y="30"/>
                      <a:pt x="296" y="30"/>
                    </a:cubicBezTo>
                    <a:cubicBezTo>
                      <a:pt x="297" y="30"/>
                      <a:pt x="299" y="31"/>
                      <a:pt x="299" y="31"/>
                    </a:cubicBezTo>
                    <a:cubicBezTo>
                      <a:pt x="298" y="31"/>
                      <a:pt x="298" y="31"/>
                      <a:pt x="297" y="31"/>
                    </a:cubicBezTo>
                    <a:cubicBezTo>
                      <a:pt x="298" y="31"/>
                      <a:pt x="297" y="32"/>
                      <a:pt x="297" y="32"/>
                    </a:cubicBezTo>
                    <a:cubicBezTo>
                      <a:pt x="297" y="33"/>
                      <a:pt x="294" y="32"/>
                      <a:pt x="294" y="32"/>
                    </a:cubicBezTo>
                    <a:cubicBezTo>
                      <a:pt x="294" y="33"/>
                      <a:pt x="296" y="33"/>
                      <a:pt x="296" y="34"/>
                    </a:cubicBezTo>
                    <a:cubicBezTo>
                      <a:pt x="297" y="34"/>
                      <a:pt x="295" y="34"/>
                      <a:pt x="295" y="34"/>
                    </a:cubicBezTo>
                    <a:cubicBezTo>
                      <a:pt x="295" y="36"/>
                      <a:pt x="299" y="34"/>
                      <a:pt x="298" y="36"/>
                    </a:cubicBezTo>
                    <a:cubicBezTo>
                      <a:pt x="296" y="38"/>
                      <a:pt x="301" y="39"/>
                      <a:pt x="298" y="40"/>
                    </a:cubicBezTo>
                    <a:cubicBezTo>
                      <a:pt x="296" y="40"/>
                      <a:pt x="294" y="40"/>
                      <a:pt x="292" y="40"/>
                    </a:cubicBezTo>
                    <a:cubicBezTo>
                      <a:pt x="291" y="41"/>
                      <a:pt x="291" y="42"/>
                      <a:pt x="289" y="41"/>
                    </a:cubicBezTo>
                    <a:cubicBezTo>
                      <a:pt x="288" y="41"/>
                      <a:pt x="287" y="41"/>
                      <a:pt x="286" y="41"/>
                    </a:cubicBezTo>
                    <a:cubicBezTo>
                      <a:pt x="282" y="42"/>
                      <a:pt x="278" y="42"/>
                      <a:pt x="274" y="42"/>
                    </a:cubicBezTo>
                    <a:cubicBezTo>
                      <a:pt x="272" y="42"/>
                      <a:pt x="270" y="42"/>
                      <a:pt x="269" y="43"/>
                    </a:cubicBezTo>
                    <a:cubicBezTo>
                      <a:pt x="268" y="44"/>
                      <a:pt x="267" y="45"/>
                      <a:pt x="267" y="46"/>
                    </a:cubicBezTo>
                    <a:cubicBezTo>
                      <a:pt x="267" y="47"/>
                      <a:pt x="269" y="48"/>
                      <a:pt x="269" y="49"/>
                    </a:cubicBezTo>
                    <a:cubicBezTo>
                      <a:pt x="268" y="51"/>
                      <a:pt x="268" y="52"/>
                      <a:pt x="269" y="53"/>
                    </a:cubicBezTo>
                    <a:cubicBezTo>
                      <a:pt x="271" y="55"/>
                      <a:pt x="274" y="54"/>
                      <a:pt x="276" y="56"/>
                    </a:cubicBezTo>
                    <a:cubicBezTo>
                      <a:pt x="276" y="56"/>
                      <a:pt x="278" y="60"/>
                      <a:pt x="278" y="60"/>
                    </a:cubicBezTo>
                    <a:cubicBezTo>
                      <a:pt x="274" y="60"/>
                      <a:pt x="273" y="60"/>
                      <a:pt x="270" y="58"/>
                    </a:cubicBezTo>
                    <a:cubicBezTo>
                      <a:pt x="267" y="56"/>
                      <a:pt x="262" y="54"/>
                      <a:pt x="258" y="54"/>
                    </a:cubicBezTo>
                    <a:cubicBezTo>
                      <a:pt x="256" y="54"/>
                      <a:pt x="257" y="53"/>
                      <a:pt x="255" y="52"/>
                    </a:cubicBezTo>
                    <a:cubicBezTo>
                      <a:pt x="254" y="52"/>
                      <a:pt x="250" y="52"/>
                      <a:pt x="250" y="54"/>
                    </a:cubicBezTo>
                    <a:cubicBezTo>
                      <a:pt x="250" y="55"/>
                      <a:pt x="254" y="55"/>
                      <a:pt x="254" y="55"/>
                    </a:cubicBezTo>
                    <a:cubicBezTo>
                      <a:pt x="254" y="55"/>
                      <a:pt x="251" y="56"/>
                      <a:pt x="252" y="56"/>
                    </a:cubicBezTo>
                    <a:cubicBezTo>
                      <a:pt x="254" y="57"/>
                      <a:pt x="255" y="56"/>
                      <a:pt x="256" y="58"/>
                    </a:cubicBezTo>
                    <a:cubicBezTo>
                      <a:pt x="256" y="60"/>
                      <a:pt x="253" y="59"/>
                      <a:pt x="252" y="59"/>
                    </a:cubicBezTo>
                    <a:cubicBezTo>
                      <a:pt x="250" y="58"/>
                      <a:pt x="249" y="57"/>
                      <a:pt x="247" y="58"/>
                    </a:cubicBezTo>
                    <a:cubicBezTo>
                      <a:pt x="245" y="58"/>
                      <a:pt x="246" y="61"/>
                      <a:pt x="247" y="62"/>
                    </a:cubicBezTo>
                    <a:cubicBezTo>
                      <a:pt x="248" y="63"/>
                      <a:pt x="250" y="63"/>
                      <a:pt x="251" y="63"/>
                    </a:cubicBezTo>
                    <a:cubicBezTo>
                      <a:pt x="253" y="64"/>
                      <a:pt x="255" y="64"/>
                      <a:pt x="256" y="65"/>
                    </a:cubicBezTo>
                    <a:cubicBezTo>
                      <a:pt x="257" y="66"/>
                      <a:pt x="257" y="67"/>
                      <a:pt x="257" y="67"/>
                    </a:cubicBezTo>
                    <a:cubicBezTo>
                      <a:pt x="258" y="67"/>
                      <a:pt x="259" y="67"/>
                      <a:pt x="260" y="67"/>
                    </a:cubicBezTo>
                    <a:cubicBezTo>
                      <a:pt x="260" y="67"/>
                      <a:pt x="257" y="68"/>
                      <a:pt x="257" y="68"/>
                    </a:cubicBezTo>
                    <a:cubicBezTo>
                      <a:pt x="255" y="68"/>
                      <a:pt x="255" y="67"/>
                      <a:pt x="254" y="66"/>
                    </a:cubicBezTo>
                    <a:cubicBezTo>
                      <a:pt x="252" y="65"/>
                      <a:pt x="249" y="65"/>
                      <a:pt x="246" y="65"/>
                    </a:cubicBezTo>
                    <a:cubicBezTo>
                      <a:pt x="245" y="65"/>
                      <a:pt x="240" y="64"/>
                      <a:pt x="242" y="62"/>
                    </a:cubicBezTo>
                    <a:cubicBezTo>
                      <a:pt x="243" y="62"/>
                      <a:pt x="242" y="61"/>
                      <a:pt x="242" y="60"/>
                    </a:cubicBezTo>
                    <a:cubicBezTo>
                      <a:pt x="241" y="59"/>
                      <a:pt x="242" y="58"/>
                      <a:pt x="242" y="57"/>
                    </a:cubicBezTo>
                    <a:cubicBezTo>
                      <a:pt x="243" y="55"/>
                      <a:pt x="244" y="51"/>
                      <a:pt x="242" y="50"/>
                    </a:cubicBezTo>
                    <a:cubicBezTo>
                      <a:pt x="238" y="49"/>
                      <a:pt x="241" y="54"/>
                      <a:pt x="240" y="56"/>
                    </a:cubicBezTo>
                    <a:cubicBezTo>
                      <a:pt x="238" y="58"/>
                      <a:pt x="235" y="59"/>
                      <a:pt x="233" y="61"/>
                    </a:cubicBezTo>
                    <a:cubicBezTo>
                      <a:pt x="230" y="64"/>
                      <a:pt x="231" y="63"/>
                      <a:pt x="233" y="65"/>
                    </a:cubicBezTo>
                    <a:cubicBezTo>
                      <a:pt x="234" y="66"/>
                      <a:pt x="237" y="69"/>
                      <a:pt x="237" y="71"/>
                    </a:cubicBezTo>
                    <a:cubicBezTo>
                      <a:pt x="237" y="71"/>
                      <a:pt x="236" y="73"/>
                      <a:pt x="235" y="73"/>
                    </a:cubicBezTo>
                    <a:cubicBezTo>
                      <a:pt x="234" y="75"/>
                      <a:pt x="233" y="77"/>
                      <a:pt x="233" y="79"/>
                    </a:cubicBezTo>
                    <a:cubicBezTo>
                      <a:pt x="233" y="79"/>
                      <a:pt x="234" y="84"/>
                      <a:pt x="235" y="84"/>
                    </a:cubicBezTo>
                    <a:cubicBezTo>
                      <a:pt x="237" y="84"/>
                      <a:pt x="239" y="84"/>
                      <a:pt x="241" y="83"/>
                    </a:cubicBezTo>
                    <a:cubicBezTo>
                      <a:pt x="243" y="82"/>
                      <a:pt x="246" y="83"/>
                      <a:pt x="248" y="84"/>
                    </a:cubicBezTo>
                    <a:cubicBezTo>
                      <a:pt x="251" y="84"/>
                      <a:pt x="253" y="86"/>
                      <a:pt x="254" y="89"/>
                    </a:cubicBezTo>
                    <a:cubicBezTo>
                      <a:pt x="255" y="91"/>
                      <a:pt x="251" y="94"/>
                      <a:pt x="253" y="95"/>
                    </a:cubicBezTo>
                    <a:cubicBezTo>
                      <a:pt x="253" y="95"/>
                      <a:pt x="259" y="97"/>
                      <a:pt x="259" y="97"/>
                    </a:cubicBezTo>
                    <a:cubicBezTo>
                      <a:pt x="259" y="98"/>
                      <a:pt x="252" y="96"/>
                      <a:pt x="251" y="96"/>
                    </a:cubicBezTo>
                    <a:cubicBezTo>
                      <a:pt x="251" y="96"/>
                      <a:pt x="250" y="93"/>
                      <a:pt x="250" y="93"/>
                    </a:cubicBezTo>
                    <a:cubicBezTo>
                      <a:pt x="251" y="91"/>
                      <a:pt x="252" y="90"/>
                      <a:pt x="250" y="89"/>
                    </a:cubicBezTo>
                    <a:cubicBezTo>
                      <a:pt x="248" y="88"/>
                      <a:pt x="249" y="86"/>
                      <a:pt x="247" y="85"/>
                    </a:cubicBezTo>
                    <a:cubicBezTo>
                      <a:pt x="245" y="85"/>
                      <a:pt x="243" y="86"/>
                      <a:pt x="241" y="86"/>
                    </a:cubicBezTo>
                    <a:cubicBezTo>
                      <a:pt x="241" y="86"/>
                      <a:pt x="237" y="87"/>
                      <a:pt x="237" y="88"/>
                    </a:cubicBezTo>
                    <a:cubicBezTo>
                      <a:pt x="238" y="88"/>
                      <a:pt x="239" y="88"/>
                      <a:pt x="238" y="88"/>
                    </a:cubicBezTo>
                    <a:cubicBezTo>
                      <a:pt x="238" y="89"/>
                      <a:pt x="236" y="90"/>
                      <a:pt x="237" y="91"/>
                    </a:cubicBezTo>
                    <a:cubicBezTo>
                      <a:pt x="241" y="93"/>
                      <a:pt x="238" y="96"/>
                      <a:pt x="236" y="98"/>
                    </a:cubicBezTo>
                    <a:cubicBezTo>
                      <a:pt x="235" y="99"/>
                      <a:pt x="234" y="101"/>
                      <a:pt x="234" y="102"/>
                    </a:cubicBezTo>
                    <a:cubicBezTo>
                      <a:pt x="233" y="103"/>
                      <a:pt x="231" y="104"/>
                      <a:pt x="229" y="104"/>
                    </a:cubicBezTo>
                    <a:cubicBezTo>
                      <a:pt x="228" y="105"/>
                      <a:pt x="227" y="105"/>
                      <a:pt x="227" y="107"/>
                    </a:cubicBezTo>
                    <a:cubicBezTo>
                      <a:pt x="226" y="109"/>
                      <a:pt x="224" y="108"/>
                      <a:pt x="223" y="108"/>
                    </a:cubicBezTo>
                    <a:cubicBezTo>
                      <a:pt x="220" y="107"/>
                      <a:pt x="218" y="108"/>
                      <a:pt x="216" y="107"/>
                    </a:cubicBezTo>
                    <a:cubicBezTo>
                      <a:pt x="215" y="107"/>
                      <a:pt x="214" y="106"/>
                      <a:pt x="213" y="106"/>
                    </a:cubicBezTo>
                    <a:cubicBezTo>
                      <a:pt x="211" y="106"/>
                      <a:pt x="211" y="105"/>
                      <a:pt x="210" y="104"/>
                    </a:cubicBezTo>
                    <a:cubicBezTo>
                      <a:pt x="210" y="104"/>
                      <a:pt x="212" y="103"/>
                      <a:pt x="212" y="104"/>
                    </a:cubicBezTo>
                    <a:cubicBezTo>
                      <a:pt x="213" y="106"/>
                      <a:pt x="215" y="106"/>
                      <a:pt x="215" y="105"/>
                    </a:cubicBezTo>
                    <a:cubicBezTo>
                      <a:pt x="216" y="104"/>
                      <a:pt x="221" y="107"/>
                      <a:pt x="223" y="105"/>
                    </a:cubicBezTo>
                    <a:cubicBezTo>
                      <a:pt x="223" y="104"/>
                      <a:pt x="221" y="103"/>
                      <a:pt x="223" y="103"/>
                    </a:cubicBezTo>
                    <a:cubicBezTo>
                      <a:pt x="224" y="102"/>
                      <a:pt x="226" y="101"/>
                      <a:pt x="227" y="100"/>
                    </a:cubicBezTo>
                    <a:cubicBezTo>
                      <a:pt x="228" y="98"/>
                      <a:pt x="227" y="98"/>
                      <a:pt x="230" y="97"/>
                    </a:cubicBezTo>
                    <a:cubicBezTo>
                      <a:pt x="233" y="95"/>
                      <a:pt x="229" y="93"/>
                      <a:pt x="231" y="91"/>
                    </a:cubicBezTo>
                    <a:cubicBezTo>
                      <a:pt x="233" y="90"/>
                      <a:pt x="233" y="89"/>
                      <a:pt x="231" y="88"/>
                    </a:cubicBezTo>
                    <a:cubicBezTo>
                      <a:pt x="230" y="88"/>
                      <a:pt x="229" y="87"/>
                      <a:pt x="228" y="86"/>
                    </a:cubicBezTo>
                    <a:cubicBezTo>
                      <a:pt x="227" y="84"/>
                      <a:pt x="228" y="81"/>
                      <a:pt x="228" y="79"/>
                    </a:cubicBezTo>
                    <a:cubicBezTo>
                      <a:pt x="228" y="77"/>
                      <a:pt x="227" y="75"/>
                      <a:pt x="228" y="73"/>
                    </a:cubicBezTo>
                    <a:cubicBezTo>
                      <a:pt x="228" y="71"/>
                      <a:pt x="230" y="71"/>
                      <a:pt x="230" y="69"/>
                    </a:cubicBezTo>
                    <a:cubicBezTo>
                      <a:pt x="229" y="67"/>
                      <a:pt x="227" y="66"/>
                      <a:pt x="226" y="65"/>
                    </a:cubicBezTo>
                    <a:cubicBezTo>
                      <a:pt x="225" y="64"/>
                      <a:pt x="224" y="63"/>
                      <a:pt x="225" y="62"/>
                    </a:cubicBezTo>
                    <a:cubicBezTo>
                      <a:pt x="227" y="61"/>
                      <a:pt x="227" y="59"/>
                      <a:pt x="228" y="57"/>
                    </a:cubicBezTo>
                    <a:cubicBezTo>
                      <a:pt x="229" y="56"/>
                      <a:pt x="230" y="53"/>
                      <a:pt x="229" y="52"/>
                    </a:cubicBezTo>
                    <a:cubicBezTo>
                      <a:pt x="229" y="51"/>
                      <a:pt x="225" y="50"/>
                      <a:pt x="223" y="49"/>
                    </a:cubicBezTo>
                    <a:cubicBezTo>
                      <a:pt x="221" y="49"/>
                      <a:pt x="219" y="49"/>
                      <a:pt x="217" y="49"/>
                    </a:cubicBezTo>
                    <a:cubicBezTo>
                      <a:pt x="216" y="49"/>
                      <a:pt x="213" y="48"/>
                      <a:pt x="212" y="49"/>
                    </a:cubicBezTo>
                    <a:cubicBezTo>
                      <a:pt x="209" y="51"/>
                      <a:pt x="209" y="58"/>
                      <a:pt x="206" y="60"/>
                    </a:cubicBezTo>
                    <a:cubicBezTo>
                      <a:pt x="204" y="63"/>
                      <a:pt x="198" y="64"/>
                      <a:pt x="198" y="68"/>
                    </a:cubicBezTo>
                    <a:cubicBezTo>
                      <a:pt x="198" y="69"/>
                      <a:pt x="201" y="68"/>
                      <a:pt x="201" y="68"/>
                    </a:cubicBezTo>
                    <a:cubicBezTo>
                      <a:pt x="202" y="69"/>
                      <a:pt x="201" y="73"/>
                      <a:pt x="201" y="73"/>
                    </a:cubicBezTo>
                    <a:cubicBezTo>
                      <a:pt x="200" y="75"/>
                      <a:pt x="202" y="76"/>
                      <a:pt x="199" y="76"/>
                    </a:cubicBezTo>
                    <a:cubicBezTo>
                      <a:pt x="199" y="77"/>
                      <a:pt x="198" y="77"/>
                      <a:pt x="198" y="78"/>
                    </a:cubicBezTo>
                    <a:cubicBezTo>
                      <a:pt x="199" y="79"/>
                      <a:pt x="200" y="79"/>
                      <a:pt x="201" y="79"/>
                    </a:cubicBezTo>
                    <a:cubicBezTo>
                      <a:pt x="202" y="79"/>
                      <a:pt x="206" y="79"/>
                      <a:pt x="206" y="80"/>
                    </a:cubicBezTo>
                    <a:cubicBezTo>
                      <a:pt x="206" y="82"/>
                      <a:pt x="206" y="84"/>
                      <a:pt x="208" y="85"/>
                    </a:cubicBezTo>
                    <a:cubicBezTo>
                      <a:pt x="210" y="86"/>
                      <a:pt x="212" y="85"/>
                      <a:pt x="210" y="87"/>
                    </a:cubicBezTo>
                    <a:cubicBezTo>
                      <a:pt x="209" y="88"/>
                      <a:pt x="209" y="90"/>
                      <a:pt x="208" y="91"/>
                    </a:cubicBezTo>
                    <a:cubicBezTo>
                      <a:pt x="207" y="93"/>
                      <a:pt x="202" y="88"/>
                      <a:pt x="201" y="87"/>
                    </a:cubicBezTo>
                    <a:cubicBezTo>
                      <a:pt x="198" y="85"/>
                      <a:pt x="194" y="84"/>
                      <a:pt x="191" y="83"/>
                    </a:cubicBezTo>
                    <a:cubicBezTo>
                      <a:pt x="189" y="82"/>
                      <a:pt x="188" y="81"/>
                      <a:pt x="186" y="80"/>
                    </a:cubicBezTo>
                    <a:cubicBezTo>
                      <a:pt x="185" y="80"/>
                      <a:pt x="183" y="79"/>
                      <a:pt x="182" y="79"/>
                    </a:cubicBezTo>
                    <a:cubicBezTo>
                      <a:pt x="179" y="79"/>
                      <a:pt x="176" y="78"/>
                      <a:pt x="173" y="78"/>
                    </a:cubicBezTo>
                    <a:cubicBezTo>
                      <a:pt x="169" y="78"/>
                      <a:pt x="165" y="78"/>
                      <a:pt x="168" y="83"/>
                    </a:cubicBezTo>
                    <a:cubicBezTo>
                      <a:pt x="170" y="84"/>
                      <a:pt x="169" y="86"/>
                      <a:pt x="167" y="87"/>
                    </a:cubicBezTo>
                    <a:cubicBezTo>
                      <a:pt x="166" y="88"/>
                      <a:pt x="163" y="86"/>
                      <a:pt x="164" y="89"/>
                    </a:cubicBezTo>
                    <a:cubicBezTo>
                      <a:pt x="165" y="90"/>
                      <a:pt x="157" y="90"/>
                      <a:pt x="161" y="87"/>
                    </a:cubicBezTo>
                    <a:cubicBezTo>
                      <a:pt x="162" y="86"/>
                      <a:pt x="159" y="84"/>
                      <a:pt x="158" y="85"/>
                    </a:cubicBezTo>
                    <a:cubicBezTo>
                      <a:pt x="156" y="85"/>
                      <a:pt x="154" y="86"/>
                      <a:pt x="153" y="87"/>
                    </a:cubicBezTo>
                    <a:cubicBezTo>
                      <a:pt x="150" y="89"/>
                      <a:pt x="147" y="87"/>
                      <a:pt x="144" y="88"/>
                    </a:cubicBezTo>
                    <a:cubicBezTo>
                      <a:pt x="141" y="89"/>
                      <a:pt x="139" y="91"/>
                      <a:pt x="137" y="91"/>
                    </a:cubicBezTo>
                    <a:cubicBezTo>
                      <a:pt x="136" y="91"/>
                      <a:pt x="130" y="91"/>
                      <a:pt x="131" y="90"/>
                    </a:cubicBezTo>
                    <a:cubicBezTo>
                      <a:pt x="133" y="90"/>
                      <a:pt x="133" y="90"/>
                      <a:pt x="133" y="89"/>
                    </a:cubicBezTo>
                    <a:cubicBezTo>
                      <a:pt x="133" y="86"/>
                      <a:pt x="135" y="87"/>
                      <a:pt x="135" y="85"/>
                    </a:cubicBezTo>
                    <a:cubicBezTo>
                      <a:pt x="136" y="84"/>
                      <a:pt x="129" y="86"/>
                      <a:pt x="129" y="86"/>
                    </a:cubicBezTo>
                    <a:cubicBezTo>
                      <a:pt x="128" y="86"/>
                      <a:pt x="127" y="86"/>
                      <a:pt x="127" y="87"/>
                    </a:cubicBezTo>
                    <a:cubicBezTo>
                      <a:pt x="127" y="88"/>
                      <a:pt x="127" y="89"/>
                      <a:pt x="127" y="90"/>
                    </a:cubicBezTo>
                    <a:cubicBezTo>
                      <a:pt x="126" y="90"/>
                      <a:pt x="124" y="89"/>
                      <a:pt x="123" y="89"/>
                    </a:cubicBezTo>
                    <a:cubicBezTo>
                      <a:pt x="121" y="89"/>
                      <a:pt x="118" y="90"/>
                      <a:pt x="116" y="91"/>
                    </a:cubicBezTo>
                    <a:cubicBezTo>
                      <a:pt x="113" y="92"/>
                      <a:pt x="110" y="94"/>
                      <a:pt x="107" y="95"/>
                    </a:cubicBezTo>
                    <a:cubicBezTo>
                      <a:pt x="105" y="95"/>
                      <a:pt x="104" y="96"/>
                      <a:pt x="103" y="98"/>
                    </a:cubicBezTo>
                    <a:cubicBezTo>
                      <a:pt x="103" y="99"/>
                      <a:pt x="103" y="102"/>
                      <a:pt x="101" y="102"/>
                    </a:cubicBezTo>
                    <a:cubicBezTo>
                      <a:pt x="99" y="102"/>
                      <a:pt x="97" y="103"/>
                      <a:pt x="95" y="103"/>
                    </a:cubicBezTo>
                    <a:cubicBezTo>
                      <a:pt x="94" y="103"/>
                      <a:pt x="93" y="101"/>
                      <a:pt x="92" y="100"/>
                    </a:cubicBezTo>
                    <a:cubicBezTo>
                      <a:pt x="90" y="98"/>
                      <a:pt x="87" y="99"/>
                      <a:pt x="89" y="96"/>
                    </a:cubicBezTo>
                    <a:cubicBezTo>
                      <a:pt x="90" y="94"/>
                      <a:pt x="93" y="95"/>
                      <a:pt x="94" y="94"/>
                    </a:cubicBezTo>
                    <a:cubicBezTo>
                      <a:pt x="96" y="94"/>
                      <a:pt x="98" y="95"/>
                      <a:pt x="97" y="93"/>
                    </a:cubicBezTo>
                    <a:cubicBezTo>
                      <a:pt x="96" y="92"/>
                      <a:pt x="95" y="90"/>
                      <a:pt x="94" y="89"/>
                    </a:cubicBezTo>
                    <a:cubicBezTo>
                      <a:pt x="92" y="87"/>
                      <a:pt x="89" y="88"/>
                      <a:pt x="87" y="88"/>
                    </a:cubicBezTo>
                    <a:cubicBezTo>
                      <a:pt x="86" y="88"/>
                      <a:pt x="80" y="87"/>
                      <a:pt x="80" y="87"/>
                    </a:cubicBezTo>
                    <a:cubicBezTo>
                      <a:pt x="80" y="87"/>
                      <a:pt x="83" y="88"/>
                      <a:pt x="83" y="88"/>
                    </a:cubicBezTo>
                    <a:cubicBezTo>
                      <a:pt x="84" y="89"/>
                      <a:pt x="84" y="90"/>
                      <a:pt x="84" y="91"/>
                    </a:cubicBezTo>
                    <a:cubicBezTo>
                      <a:pt x="84" y="92"/>
                      <a:pt x="84" y="94"/>
                      <a:pt x="84" y="95"/>
                    </a:cubicBezTo>
                    <a:cubicBezTo>
                      <a:pt x="83" y="96"/>
                      <a:pt x="82" y="97"/>
                      <a:pt x="82" y="98"/>
                    </a:cubicBezTo>
                    <a:cubicBezTo>
                      <a:pt x="83" y="100"/>
                      <a:pt x="87" y="100"/>
                      <a:pt x="86" y="103"/>
                    </a:cubicBezTo>
                    <a:cubicBezTo>
                      <a:pt x="85" y="104"/>
                      <a:pt x="84" y="106"/>
                      <a:pt x="84" y="107"/>
                    </a:cubicBezTo>
                    <a:cubicBezTo>
                      <a:pt x="84" y="107"/>
                      <a:pt x="84" y="111"/>
                      <a:pt x="84" y="111"/>
                    </a:cubicBezTo>
                    <a:cubicBezTo>
                      <a:pt x="84" y="111"/>
                      <a:pt x="83" y="108"/>
                      <a:pt x="83" y="108"/>
                    </a:cubicBezTo>
                    <a:cubicBezTo>
                      <a:pt x="82" y="108"/>
                      <a:pt x="81" y="110"/>
                      <a:pt x="80" y="109"/>
                    </a:cubicBezTo>
                    <a:cubicBezTo>
                      <a:pt x="80" y="109"/>
                      <a:pt x="82" y="108"/>
                      <a:pt x="82" y="107"/>
                    </a:cubicBezTo>
                    <a:cubicBezTo>
                      <a:pt x="81" y="106"/>
                      <a:pt x="79" y="106"/>
                      <a:pt x="78" y="106"/>
                    </a:cubicBezTo>
                    <a:cubicBezTo>
                      <a:pt x="77" y="106"/>
                      <a:pt x="76" y="105"/>
                      <a:pt x="75" y="106"/>
                    </a:cubicBezTo>
                    <a:cubicBezTo>
                      <a:pt x="73" y="106"/>
                      <a:pt x="72" y="108"/>
                      <a:pt x="70" y="108"/>
                    </a:cubicBezTo>
                    <a:cubicBezTo>
                      <a:pt x="68" y="110"/>
                      <a:pt x="67" y="110"/>
                      <a:pt x="65" y="112"/>
                    </a:cubicBezTo>
                    <a:cubicBezTo>
                      <a:pt x="63" y="114"/>
                      <a:pt x="61" y="114"/>
                      <a:pt x="64" y="116"/>
                    </a:cubicBezTo>
                    <a:cubicBezTo>
                      <a:pt x="65" y="117"/>
                      <a:pt x="67" y="120"/>
                      <a:pt x="66" y="121"/>
                    </a:cubicBezTo>
                    <a:cubicBezTo>
                      <a:pt x="65" y="122"/>
                      <a:pt x="59" y="120"/>
                      <a:pt x="58" y="120"/>
                    </a:cubicBezTo>
                    <a:cubicBezTo>
                      <a:pt x="57" y="119"/>
                      <a:pt x="54" y="120"/>
                      <a:pt x="53" y="120"/>
                    </a:cubicBezTo>
                    <a:cubicBezTo>
                      <a:pt x="54" y="119"/>
                      <a:pt x="49" y="115"/>
                      <a:pt x="48" y="117"/>
                    </a:cubicBezTo>
                    <a:cubicBezTo>
                      <a:pt x="43" y="121"/>
                      <a:pt x="54" y="122"/>
                      <a:pt x="54" y="124"/>
                    </a:cubicBezTo>
                    <a:cubicBezTo>
                      <a:pt x="53" y="128"/>
                      <a:pt x="50" y="126"/>
                      <a:pt x="47" y="126"/>
                    </a:cubicBezTo>
                    <a:cubicBezTo>
                      <a:pt x="44" y="125"/>
                      <a:pt x="43" y="123"/>
                      <a:pt x="40" y="122"/>
                    </a:cubicBezTo>
                    <a:cubicBezTo>
                      <a:pt x="38" y="121"/>
                      <a:pt x="38" y="120"/>
                      <a:pt x="37" y="118"/>
                    </a:cubicBezTo>
                    <a:cubicBezTo>
                      <a:pt x="37" y="116"/>
                      <a:pt x="36" y="116"/>
                      <a:pt x="35" y="115"/>
                    </a:cubicBezTo>
                    <a:cubicBezTo>
                      <a:pt x="35" y="114"/>
                      <a:pt x="38" y="112"/>
                      <a:pt x="38" y="112"/>
                    </a:cubicBezTo>
                    <a:cubicBezTo>
                      <a:pt x="39" y="109"/>
                      <a:pt x="34" y="107"/>
                      <a:pt x="32" y="107"/>
                    </a:cubicBezTo>
                    <a:cubicBezTo>
                      <a:pt x="30" y="106"/>
                      <a:pt x="30" y="104"/>
                      <a:pt x="28" y="104"/>
                    </a:cubicBezTo>
                    <a:cubicBezTo>
                      <a:pt x="29" y="103"/>
                      <a:pt x="24" y="99"/>
                      <a:pt x="24" y="99"/>
                    </a:cubicBezTo>
                    <a:cubicBezTo>
                      <a:pt x="26" y="98"/>
                      <a:pt x="28" y="101"/>
                      <a:pt x="29" y="102"/>
                    </a:cubicBezTo>
                    <a:cubicBezTo>
                      <a:pt x="30" y="103"/>
                      <a:pt x="31" y="103"/>
                      <a:pt x="31" y="102"/>
                    </a:cubicBezTo>
                    <a:cubicBezTo>
                      <a:pt x="32" y="102"/>
                      <a:pt x="33" y="103"/>
                      <a:pt x="33" y="103"/>
                    </a:cubicBezTo>
                    <a:cubicBezTo>
                      <a:pt x="36" y="104"/>
                      <a:pt x="38" y="105"/>
                      <a:pt x="41" y="105"/>
                    </a:cubicBezTo>
                    <a:cubicBezTo>
                      <a:pt x="43" y="106"/>
                      <a:pt x="46" y="106"/>
                      <a:pt x="49" y="107"/>
                    </a:cubicBezTo>
                    <a:cubicBezTo>
                      <a:pt x="54" y="109"/>
                      <a:pt x="58" y="109"/>
                      <a:pt x="63" y="106"/>
                    </a:cubicBezTo>
                    <a:cubicBezTo>
                      <a:pt x="65" y="105"/>
                      <a:pt x="66" y="104"/>
                      <a:pt x="68" y="103"/>
                    </a:cubicBezTo>
                    <a:cubicBezTo>
                      <a:pt x="71" y="101"/>
                      <a:pt x="69" y="100"/>
                      <a:pt x="69" y="97"/>
                    </a:cubicBezTo>
                    <a:cubicBezTo>
                      <a:pt x="69" y="94"/>
                      <a:pt x="62" y="93"/>
                      <a:pt x="60" y="91"/>
                    </a:cubicBezTo>
                    <a:cubicBezTo>
                      <a:pt x="57" y="89"/>
                      <a:pt x="53" y="87"/>
                      <a:pt x="50" y="86"/>
                    </a:cubicBezTo>
                    <a:cubicBezTo>
                      <a:pt x="47" y="84"/>
                      <a:pt x="43" y="82"/>
                      <a:pt x="40" y="82"/>
                    </a:cubicBezTo>
                    <a:cubicBezTo>
                      <a:pt x="39" y="81"/>
                      <a:pt x="39" y="82"/>
                      <a:pt x="38" y="82"/>
                    </a:cubicBezTo>
                    <a:cubicBezTo>
                      <a:pt x="37" y="82"/>
                      <a:pt x="36" y="81"/>
                      <a:pt x="35" y="81"/>
                    </a:cubicBezTo>
                    <a:cubicBezTo>
                      <a:pt x="33" y="80"/>
                      <a:pt x="31" y="84"/>
                      <a:pt x="29" y="84"/>
                    </a:cubicBezTo>
                    <a:cubicBezTo>
                      <a:pt x="29" y="83"/>
                      <a:pt x="33" y="80"/>
                      <a:pt x="29" y="80"/>
                    </a:cubicBezTo>
                    <a:cubicBezTo>
                      <a:pt x="28" y="80"/>
                      <a:pt x="24" y="78"/>
                      <a:pt x="24" y="78"/>
                    </a:cubicBezTo>
                    <a:cubicBezTo>
                      <a:pt x="25" y="77"/>
                      <a:pt x="29" y="80"/>
                      <a:pt x="29" y="78"/>
                    </a:cubicBezTo>
                    <a:cubicBezTo>
                      <a:pt x="29" y="77"/>
                      <a:pt x="25" y="75"/>
                      <a:pt x="24" y="75"/>
                    </a:cubicBezTo>
                    <a:cubicBezTo>
                      <a:pt x="23" y="76"/>
                      <a:pt x="20" y="78"/>
                      <a:pt x="20" y="78"/>
                    </a:cubicBezTo>
                    <a:cubicBezTo>
                      <a:pt x="20" y="77"/>
                      <a:pt x="20" y="77"/>
                      <a:pt x="19" y="76"/>
                    </a:cubicBezTo>
                    <a:cubicBezTo>
                      <a:pt x="17" y="76"/>
                      <a:pt x="17" y="77"/>
                      <a:pt x="16" y="78"/>
                    </a:cubicBezTo>
                    <a:cubicBezTo>
                      <a:pt x="16" y="78"/>
                      <a:pt x="16" y="78"/>
                      <a:pt x="16" y="77"/>
                    </a:cubicBezTo>
                    <a:cubicBezTo>
                      <a:pt x="15" y="78"/>
                      <a:pt x="14" y="80"/>
                      <a:pt x="13" y="80"/>
                    </a:cubicBezTo>
                    <a:cubicBezTo>
                      <a:pt x="12" y="81"/>
                      <a:pt x="10" y="81"/>
                      <a:pt x="10" y="81"/>
                    </a:cubicBezTo>
                    <a:cubicBezTo>
                      <a:pt x="9" y="83"/>
                      <a:pt x="5" y="83"/>
                      <a:pt x="6" y="85"/>
                    </a:cubicBezTo>
                    <a:cubicBezTo>
                      <a:pt x="9" y="87"/>
                      <a:pt x="5" y="85"/>
                      <a:pt x="5" y="88"/>
                    </a:cubicBezTo>
                    <a:cubicBezTo>
                      <a:pt x="5" y="90"/>
                      <a:pt x="9" y="91"/>
                      <a:pt x="10" y="92"/>
                    </a:cubicBezTo>
                    <a:cubicBezTo>
                      <a:pt x="12" y="93"/>
                      <a:pt x="14" y="95"/>
                      <a:pt x="13" y="97"/>
                    </a:cubicBezTo>
                    <a:cubicBezTo>
                      <a:pt x="12" y="99"/>
                      <a:pt x="9" y="100"/>
                      <a:pt x="9" y="102"/>
                    </a:cubicBezTo>
                    <a:cubicBezTo>
                      <a:pt x="10" y="104"/>
                      <a:pt x="12" y="106"/>
                      <a:pt x="13" y="108"/>
                    </a:cubicBezTo>
                    <a:cubicBezTo>
                      <a:pt x="14" y="110"/>
                      <a:pt x="12" y="110"/>
                      <a:pt x="12" y="112"/>
                    </a:cubicBezTo>
                    <a:cubicBezTo>
                      <a:pt x="12" y="114"/>
                      <a:pt x="15" y="116"/>
                      <a:pt x="13" y="117"/>
                    </a:cubicBezTo>
                    <a:cubicBezTo>
                      <a:pt x="11" y="118"/>
                      <a:pt x="14" y="121"/>
                      <a:pt x="14" y="122"/>
                    </a:cubicBezTo>
                    <a:cubicBezTo>
                      <a:pt x="16" y="124"/>
                      <a:pt x="18" y="124"/>
                      <a:pt x="15" y="126"/>
                    </a:cubicBezTo>
                    <a:cubicBezTo>
                      <a:pt x="13" y="128"/>
                      <a:pt x="14" y="128"/>
                      <a:pt x="15" y="129"/>
                    </a:cubicBezTo>
                    <a:cubicBezTo>
                      <a:pt x="20" y="132"/>
                      <a:pt x="23" y="134"/>
                      <a:pt x="18" y="138"/>
                    </a:cubicBezTo>
                    <a:cubicBezTo>
                      <a:pt x="13" y="143"/>
                      <a:pt x="8" y="147"/>
                      <a:pt x="4" y="152"/>
                    </a:cubicBezTo>
                    <a:cubicBezTo>
                      <a:pt x="6" y="152"/>
                      <a:pt x="6" y="151"/>
                      <a:pt x="7" y="152"/>
                    </a:cubicBezTo>
                    <a:cubicBezTo>
                      <a:pt x="8" y="154"/>
                      <a:pt x="10" y="154"/>
                      <a:pt x="11" y="155"/>
                    </a:cubicBezTo>
                    <a:cubicBezTo>
                      <a:pt x="17" y="157"/>
                      <a:pt x="9" y="157"/>
                      <a:pt x="7" y="157"/>
                    </a:cubicBezTo>
                    <a:cubicBezTo>
                      <a:pt x="5" y="157"/>
                      <a:pt x="4" y="158"/>
                      <a:pt x="4" y="160"/>
                    </a:cubicBezTo>
                    <a:cubicBezTo>
                      <a:pt x="4" y="162"/>
                      <a:pt x="2" y="163"/>
                      <a:pt x="1" y="165"/>
                    </a:cubicBezTo>
                    <a:cubicBezTo>
                      <a:pt x="0" y="166"/>
                      <a:pt x="1" y="168"/>
                      <a:pt x="2" y="170"/>
                    </a:cubicBezTo>
                    <a:cubicBezTo>
                      <a:pt x="2" y="172"/>
                      <a:pt x="0" y="174"/>
                      <a:pt x="1" y="175"/>
                    </a:cubicBezTo>
                    <a:cubicBezTo>
                      <a:pt x="3" y="176"/>
                      <a:pt x="3" y="176"/>
                      <a:pt x="3" y="178"/>
                    </a:cubicBezTo>
                    <a:cubicBezTo>
                      <a:pt x="2" y="180"/>
                      <a:pt x="4" y="181"/>
                      <a:pt x="4" y="183"/>
                    </a:cubicBezTo>
                    <a:cubicBezTo>
                      <a:pt x="4" y="184"/>
                      <a:pt x="7" y="186"/>
                      <a:pt x="8" y="186"/>
                    </a:cubicBezTo>
                    <a:cubicBezTo>
                      <a:pt x="8" y="186"/>
                      <a:pt x="9" y="185"/>
                      <a:pt x="10" y="185"/>
                    </a:cubicBezTo>
                    <a:cubicBezTo>
                      <a:pt x="11" y="185"/>
                      <a:pt x="11" y="187"/>
                      <a:pt x="12" y="187"/>
                    </a:cubicBezTo>
                    <a:cubicBezTo>
                      <a:pt x="14" y="186"/>
                      <a:pt x="14" y="185"/>
                      <a:pt x="16" y="187"/>
                    </a:cubicBezTo>
                    <a:cubicBezTo>
                      <a:pt x="18" y="188"/>
                      <a:pt x="18" y="188"/>
                      <a:pt x="18" y="190"/>
                    </a:cubicBezTo>
                    <a:cubicBezTo>
                      <a:pt x="17" y="195"/>
                      <a:pt x="21" y="199"/>
                      <a:pt x="24" y="201"/>
                    </a:cubicBezTo>
                    <a:cubicBezTo>
                      <a:pt x="26" y="202"/>
                      <a:pt x="27" y="203"/>
                      <a:pt x="25" y="204"/>
                    </a:cubicBezTo>
                    <a:cubicBezTo>
                      <a:pt x="24" y="206"/>
                      <a:pt x="23" y="205"/>
                      <a:pt x="21" y="205"/>
                    </a:cubicBezTo>
                    <a:cubicBezTo>
                      <a:pt x="19" y="205"/>
                      <a:pt x="22" y="214"/>
                      <a:pt x="24" y="213"/>
                    </a:cubicBezTo>
                    <a:cubicBezTo>
                      <a:pt x="25" y="212"/>
                      <a:pt x="26" y="209"/>
                      <a:pt x="27" y="210"/>
                    </a:cubicBezTo>
                    <a:cubicBezTo>
                      <a:pt x="28" y="210"/>
                      <a:pt x="29" y="211"/>
                      <a:pt x="31" y="211"/>
                    </a:cubicBezTo>
                    <a:cubicBezTo>
                      <a:pt x="33" y="211"/>
                      <a:pt x="35" y="212"/>
                      <a:pt x="35" y="214"/>
                    </a:cubicBezTo>
                    <a:cubicBezTo>
                      <a:pt x="35" y="215"/>
                      <a:pt x="34" y="215"/>
                      <a:pt x="34" y="215"/>
                    </a:cubicBezTo>
                    <a:cubicBezTo>
                      <a:pt x="33" y="216"/>
                      <a:pt x="34" y="218"/>
                      <a:pt x="35" y="218"/>
                    </a:cubicBezTo>
                    <a:cubicBezTo>
                      <a:pt x="36" y="219"/>
                      <a:pt x="38" y="218"/>
                      <a:pt x="39" y="219"/>
                    </a:cubicBezTo>
                    <a:cubicBezTo>
                      <a:pt x="40" y="220"/>
                      <a:pt x="40" y="222"/>
                      <a:pt x="40" y="223"/>
                    </a:cubicBezTo>
                    <a:cubicBezTo>
                      <a:pt x="40" y="224"/>
                      <a:pt x="43" y="223"/>
                      <a:pt x="44" y="223"/>
                    </a:cubicBezTo>
                    <a:cubicBezTo>
                      <a:pt x="45" y="224"/>
                      <a:pt x="47" y="227"/>
                      <a:pt x="48" y="225"/>
                    </a:cubicBezTo>
                    <a:cubicBezTo>
                      <a:pt x="49" y="223"/>
                      <a:pt x="50" y="224"/>
                      <a:pt x="51" y="225"/>
                    </a:cubicBezTo>
                    <a:cubicBezTo>
                      <a:pt x="53" y="227"/>
                      <a:pt x="53" y="226"/>
                      <a:pt x="55" y="226"/>
                    </a:cubicBezTo>
                    <a:cubicBezTo>
                      <a:pt x="56" y="226"/>
                      <a:pt x="57" y="229"/>
                      <a:pt x="58" y="228"/>
                    </a:cubicBezTo>
                    <a:cubicBezTo>
                      <a:pt x="60" y="227"/>
                      <a:pt x="62" y="229"/>
                      <a:pt x="63" y="230"/>
                    </a:cubicBezTo>
                    <a:cubicBezTo>
                      <a:pt x="65" y="231"/>
                      <a:pt x="62" y="232"/>
                      <a:pt x="62" y="232"/>
                    </a:cubicBezTo>
                    <a:cubicBezTo>
                      <a:pt x="60" y="233"/>
                      <a:pt x="63" y="234"/>
                      <a:pt x="63" y="234"/>
                    </a:cubicBezTo>
                    <a:cubicBezTo>
                      <a:pt x="63" y="234"/>
                      <a:pt x="60" y="234"/>
                      <a:pt x="61" y="236"/>
                    </a:cubicBezTo>
                    <a:cubicBezTo>
                      <a:pt x="63" y="237"/>
                      <a:pt x="62" y="238"/>
                      <a:pt x="61" y="239"/>
                    </a:cubicBezTo>
                    <a:cubicBezTo>
                      <a:pt x="61" y="240"/>
                      <a:pt x="58" y="240"/>
                      <a:pt x="57" y="240"/>
                    </a:cubicBezTo>
                    <a:cubicBezTo>
                      <a:pt x="55" y="240"/>
                      <a:pt x="54" y="242"/>
                      <a:pt x="53" y="244"/>
                    </a:cubicBezTo>
                    <a:cubicBezTo>
                      <a:pt x="54" y="244"/>
                      <a:pt x="58" y="244"/>
                      <a:pt x="58" y="245"/>
                    </a:cubicBezTo>
                    <a:cubicBezTo>
                      <a:pt x="58" y="246"/>
                      <a:pt x="53" y="247"/>
                      <a:pt x="53" y="248"/>
                    </a:cubicBezTo>
                    <a:cubicBezTo>
                      <a:pt x="53" y="249"/>
                      <a:pt x="55" y="249"/>
                      <a:pt x="55" y="251"/>
                    </a:cubicBezTo>
                    <a:cubicBezTo>
                      <a:pt x="55" y="251"/>
                      <a:pt x="52" y="252"/>
                      <a:pt x="52" y="252"/>
                    </a:cubicBezTo>
                    <a:cubicBezTo>
                      <a:pt x="51" y="253"/>
                      <a:pt x="51" y="254"/>
                      <a:pt x="50" y="255"/>
                    </a:cubicBezTo>
                    <a:cubicBezTo>
                      <a:pt x="50" y="256"/>
                      <a:pt x="48" y="255"/>
                      <a:pt x="48" y="257"/>
                    </a:cubicBezTo>
                    <a:cubicBezTo>
                      <a:pt x="47" y="258"/>
                      <a:pt x="49" y="260"/>
                      <a:pt x="51" y="260"/>
                    </a:cubicBezTo>
                    <a:cubicBezTo>
                      <a:pt x="53" y="261"/>
                      <a:pt x="55" y="262"/>
                      <a:pt x="58" y="264"/>
                    </a:cubicBezTo>
                    <a:cubicBezTo>
                      <a:pt x="59" y="265"/>
                      <a:pt x="60" y="266"/>
                      <a:pt x="61" y="266"/>
                    </a:cubicBezTo>
                    <a:cubicBezTo>
                      <a:pt x="62" y="268"/>
                      <a:pt x="62" y="267"/>
                      <a:pt x="64" y="266"/>
                    </a:cubicBezTo>
                    <a:cubicBezTo>
                      <a:pt x="67" y="266"/>
                      <a:pt x="70" y="269"/>
                      <a:pt x="73" y="269"/>
                    </a:cubicBezTo>
                    <a:cubicBezTo>
                      <a:pt x="76" y="269"/>
                      <a:pt x="79" y="271"/>
                      <a:pt x="82" y="272"/>
                    </a:cubicBezTo>
                    <a:cubicBezTo>
                      <a:pt x="85" y="273"/>
                      <a:pt x="87" y="272"/>
                      <a:pt x="90" y="272"/>
                    </a:cubicBezTo>
                    <a:cubicBezTo>
                      <a:pt x="91" y="273"/>
                      <a:pt x="92" y="274"/>
                      <a:pt x="92" y="275"/>
                    </a:cubicBezTo>
                    <a:cubicBezTo>
                      <a:pt x="92" y="276"/>
                      <a:pt x="93" y="276"/>
                      <a:pt x="94" y="276"/>
                    </a:cubicBezTo>
                    <a:cubicBezTo>
                      <a:pt x="97" y="277"/>
                      <a:pt x="99" y="282"/>
                      <a:pt x="103" y="280"/>
                    </a:cubicBezTo>
                    <a:cubicBezTo>
                      <a:pt x="104" y="279"/>
                      <a:pt x="106" y="278"/>
                      <a:pt x="105" y="277"/>
                    </a:cubicBezTo>
                    <a:cubicBezTo>
                      <a:pt x="104" y="276"/>
                      <a:pt x="103" y="275"/>
                      <a:pt x="102" y="274"/>
                    </a:cubicBezTo>
                    <a:cubicBezTo>
                      <a:pt x="100" y="272"/>
                      <a:pt x="99" y="270"/>
                      <a:pt x="100" y="267"/>
                    </a:cubicBezTo>
                    <a:cubicBezTo>
                      <a:pt x="100" y="265"/>
                      <a:pt x="99" y="263"/>
                      <a:pt x="97" y="262"/>
                    </a:cubicBezTo>
                    <a:cubicBezTo>
                      <a:pt x="95" y="261"/>
                      <a:pt x="98" y="259"/>
                      <a:pt x="99" y="258"/>
                    </a:cubicBezTo>
                    <a:cubicBezTo>
                      <a:pt x="100" y="256"/>
                      <a:pt x="100" y="254"/>
                      <a:pt x="103" y="254"/>
                    </a:cubicBezTo>
                    <a:cubicBezTo>
                      <a:pt x="104" y="254"/>
                      <a:pt x="105" y="253"/>
                      <a:pt x="106" y="252"/>
                    </a:cubicBezTo>
                    <a:cubicBezTo>
                      <a:pt x="107" y="251"/>
                      <a:pt x="108" y="251"/>
                      <a:pt x="109" y="250"/>
                    </a:cubicBezTo>
                    <a:cubicBezTo>
                      <a:pt x="108" y="250"/>
                      <a:pt x="106" y="249"/>
                      <a:pt x="106" y="248"/>
                    </a:cubicBezTo>
                    <a:cubicBezTo>
                      <a:pt x="106" y="247"/>
                      <a:pt x="108" y="248"/>
                      <a:pt x="108" y="248"/>
                    </a:cubicBezTo>
                    <a:cubicBezTo>
                      <a:pt x="108" y="247"/>
                      <a:pt x="106" y="244"/>
                      <a:pt x="105" y="243"/>
                    </a:cubicBezTo>
                    <a:cubicBezTo>
                      <a:pt x="104" y="241"/>
                      <a:pt x="103" y="241"/>
                      <a:pt x="101" y="241"/>
                    </a:cubicBezTo>
                    <a:cubicBezTo>
                      <a:pt x="98" y="241"/>
                      <a:pt x="100" y="239"/>
                      <a:pt x="98" y="238"/>
                    </a:cubicBezTo>
                    <a:cubicBezTo>
                      <a:pt x="97" y="237"/>
                      <a:pt x="94" y="237"/>
                      <a:pt x="96" y="235"/>
                    </a:cubicBezTo>
                    <a:cubicBezTo>
                      <a:pt x="97" y="233"/>
                      <a:pt x="99" y="232"/>
                      <a:pt x="97" y="231"/>
                    </a:cubicBezTo>
                    <a:cubicBezTo>
                      <a:pt x="96" y="229"/>
                      <a:pt x="98" y="228"/>
                      <a:pt x="99" y="227"/>
                    </a:cubicBezTo>
                    <a:cubicBezTo>
                      <a:pt x="99" y="226"/>
                      <a:pt x="101" y="223"/>
                      <a:pt x="101" y="224"/>
                    </a:cubicBezTo>
                    <a:cubicBezTo>
                      <a:pt x="102" y="225"/>
                      <a:pt x="103" y="227"/>
                      <a:pt x="104" y="228"/>
                    </a:cubicBezTo>
                    <a:cubicBezTo>
                      <a:pt x="106" y="228"/>
                      <a:pt x="107" y="227"/>
                      <a:pt x="107" y="226"/>
                    </a:cubicBezTo>
                    <a:cubicBezTo>
                      <a:pt x="106" y="224"/>
                      <a:pt x="106" y="223"/>
                      <a:pt x="108" y="222"/>
                    </a:cubicBezTo>
                    <a:cubicBezTo>
                      <a:pt x="110" y="221"/>
                      <a:pt x="110" y="219"/>
                      <a:pt x="112" y="219"/>
                    </a:cubicBezTo>
                    <a:cubicBezTo>
                      <a:pt x="114" y="218"/>
                      <a:pt x="116" y="215"/>
                      <a:pt x="118" y="216"/>
                    </a:cubicBezTo>
                    <a:cubicBezTo>
                      <a:pt x="120" y="216"/>
                      <a:pt x="120" y="218"/>
                      <a:pt x="122" y="216"/>
                    </a:cubicBezTo>
                    <a:cubicBezTo>
                      <a:pt x="124" y="215"/>
                      <a:pt x="124" y="216"/>
                      <a:pt x="126" y="217"/>
                    </a:cubicBezTo>
                    <a:cubicBezTo>
                      <a:pt x="128" y="217"/>
                      <a:pt x="130" y="217"/>
                      <a:pt x="132" y="218"/>
                    </a:cubicBezTo>
                    <a:cubicBezTo>
                      <a:pt x="134" y="219"/>
                      <a:pt x="134" y="221"/>
                      <a:pt x="136" y="223"/>
                    </a:cubicBezTo>
                    <a:cubicBezTo>
                      <a:pt x="136" y="223"/>
                      <a:pt x="136" y="220"/>
                      <a:pt x="138" y="221"/>
                    </a:cubicBezTo>
                    <a:cubicBezTo>
                      <a:pt x="139" y="221"/>
                      <a:pt x="140" y="223"/>
                      <a:pt x="142" y="223"/>
                    </a:cubicBezTo>
                    <a:cubicBezTo>
                      <a:pt x="143" y="224"/>
                      <a:pt x="144" y="222"/>
                      <a:pt x="145" y="221"/>
                    </a:cubicBezTo>
                    <a:cubicBezTo>
                      <a:pt x="147" y="219"/>
                      <a:pt x="148" y="221"/>
                      <a:pt x="150" y="221"/>
                    </a:cubicBezTo>
                    <a:cubicBezTo>
                      <a:pt x="152" y="221"/>
                      <a:pt x="153" y="219"/>
                      <a:pt x="155" y="220"/>
                    </a:cubicBezTo>
                    <a:cubicBezTo>
                      <a:pt x="157" y="221"/>
                      <a:pt x="158" y="222"/>
                      <a:pt x="160" y="223"/>
                    </a:cubicBezTo>
                    <a:cubicBezTo>
                      <a:pt x="162" y="224"/>
                      <a:pt x="161" y="223"/>
                      <a:pt x="163" y="222"/>
                    </a:cubicBezTo>
                    <a:cubicBezTo>
                      <a:pt x="164" y="221"/>
                      <a:pt x="168" y="222"/>
                      <a:pt x="169" y="222"/>
                    </a:cubicBezTo>
                    <a:cubicBezTo>
                      <a:pt x="170" y="222"/>
                      <a:pt x="172" y="220"/>
                      <a:pt x="172" y="219"/>
                    </a:cubicBezTo>
                    <a:cubicBezTo>
                      <a:pt x="172" y="217"/>
                      <a:pt x="169" y="217"/>
                      <a:pt x="168" y="216"/>
                    </a:cubicBezTo>
                    <a:cubicBezTo>
                      <a:pt x="161" y="213"/>
                      <a:pt x="171" y="214"/>
                      <a:pt x="169" y="210"/>
                    </a:cubicBezTo>
                    <a:cubicBezTo>
                      <a:pt x="168" y="209"/>
                      <a:pt x="166" y="209"/>
                      <a:pt x="169" y="208"/>
                    </a:cubicBezTo>
                    <a:cubicBezTo>
                      <a:pt x="170" y="207"/>
                      <a:pt x="172" y="208"/>
                      <a:pt x="173" y="207"/>
                    </a:cubicBezTo>
                    <a:cubicBezTo>
                      <a:pt x="177" y="207"/>
                      <a:pt x="166" y="202"/>
                      <a:pt x="171" y="200"/>
                    </a:cubicBezTo>
                    <a:cubicBezTo>
                      <a:pt x="172" y="200"/>
                      <a:pt x="174" y="200"/>
                      <a:pt x="175" y="200"/>
                    </a:cubicBezTo>
                    <a:cubicBezTo>
                      <a:pt x="178" y="200"/>
                      <a:pt x="180" y="200"/>
                      <a:pt x="183" y="199"/>
                    </a:cubicBezTo>
                    <a:cubicBezTo>
                      <a:pt x="185" y="198"/>
                      <a:pt x="187" y="198"/>
                      <a:pt x="189" y="198"/>
                    </a:cubicBezTo>
                    <a:cubicBezTo>
                      <a:pt x="191" y="197"/>
                      <a:pt x="193" y="196"/>
                      <a:pt x="196" y="196"/>
                    </a:cubicBezTo>
                    <a:cubicBezTo>
                      <a:pt x="200" y="195"/>
                      <a:pt x="204" y="194"/>
                      <a:pt x="208" y="192"/>
                    </a:cubicBezTo>
                    <a:cubicBezTo>
                      <a:pt x="211" y="190"/>
                      <a:pt x="217" y="190"/>
                      <a:pt x="219" y="194"/>
                    </a:cubicBezTo>
                    <a:cubicBezTo>
                      <a:pt x="220" y="196"/>
                      <a:pt x="219" y="196"/>
                      <a:pt x="220" y="198"/>
                    </a:cubicBezTo>
                    <a:cubicBezTo>
                      <a:pt x="220" y="201"/>
                      <a:pt x="224" y="198"/>
                      <a:pt x="226" y="199"/>
                    </a:cubicBezTo>
                    <a:cubicBezTo>
                      <a:pt x="227" y="199"/>
                      <a:pt x="226" y="200"/>
                      <a:pt x="227" y="200"/>
                    </a:cubicBezTo>
                    <a:cubicBezTo>
                      <a:pt x="228" y="201"/>
                      <a:pt x="228" y="200"/>
                      <a:pt x="228" y="200"/>
                    </a:cubicBezTo>
                    <a:cubicBezTo>
                      <a:pt x="229" y="199"/>
                      <a:pt x="230" y="200"/>
                      <a:pt x="231" y="201"/>
                    </a:cubicBezTo>
                    <a:cubicBezTo>
                      <a:pt x="232" y="201"/>
                      <a:pt x="232" y="201"/>
                      <a:pt x="231" y="202"/>
                    </a:cubicBezTo>
                    <a:cubicBezTo>
                      <a:pt x="230" y="205"/>
                      <a:pt x="237" y="203"/>
                      <a:pt x="239" y="202"/>
                    </a:cubicBezTo>
                    <a:cubicBezTo>
                      <a:pt x="239" y="202"/>
                      <a:pt x="248" y="197"/>
                      <a:pt x="248" y="198"/>
                    </a:cubicBezTo>
                    <a:cubicBezTo>
                      <a:pt x="248" y="199"/>
                      <a:pt x="246" y="201"/>
                      <a:pt x="248" y="202"/>
                    </a:cubicBezTo>
                    <a:cubicBezTo>
                      <a:pt x="250" y="202"/>
                      <a:pt x="251" y="203"/>
                      <a:pt x="252" y="204"/>
                    </a:cubicBezTo>
                    <a:cubicBezTo>
                      <a:pt x="255" y="207"/>
                      <a:pt x="256" y="210"/>
                      <a:pt x="258" y="213"/>
                    </a:cubicBezTo>
                    <a:cubicBezTo>
                      <a:pt x="260" y="216"/>
                      <a:pt x="261" y="219"/>
                      <a:pt x="263" y="221"/>
                    </a:cubicBezTo>
                    <a:cubicBezTo>
                      <a:pt x="266" y="224"/>
                      <a:pt x="266" y="217"/>
                      <a:pt x="269" y="220"/>
                    </a:cubicBezTo>
                    <a:cubicBezTo>
                      <a:pt x="273" y="224"/>
                      <a:pt x="275" y="222"/>
                      <a:pt x="280" y="221"/>
                    </a:cubicBezTo>
                    <a:cubicBezTo>
                      <a:pt x="282" y="220"/>
                      <a:pt x="283" y="223"/>
                      <a:pt x="284" y="224"/>
                    </a:cubicBezTo>
                    <a:cubicBezTo>
                      <a:pt x="285" y="226"/>
                      <a:pt x="287" y="226"/>
                      <a:pt x="288" y="228"/>
                    </a:cubicBezTo>
                    <a:cubicBezTo>
                      <a:pt x="289" y="230"/>
                      <a:pt x="291" y="230"/>
                      <a:pt x="293" y="230"/>
                    </a:cubicBezTo>
                    <a:cubicBezTo>
                      <a:pt x="296" y="229"/>
                      <a:pt x="295" y="230"/>
                      <a:pt x="296" y="231"/>
                    </a:cubicBezTo>
                    <a:cubicBezTo>
                      <a:pt x="298" y="235"/>
                      <a:pt x="304" y="230"/>
                      <a:pt x="307" y="230"/>
                    </a:cubicBezTo>
                    <a:cubicBezTo>
                      <a:pt x="310" y="229"/>
                      <a:pt x="313" y="226"/>
                      <a:pt x="316" y="225"/>
                    </a:cubicBezTo>
                    <a:cubicBezTo>
                      <a:pt x="320" y="222"/>
                      <a:pt x="322" y="222"/>
                      <a:pt x="327" y="223"/>
                    </a:cubicBezTo>
                    <a:cubicBezTo>
                      <a:pt x="329" y="223"/>
                      <a:pt x="329" y="224"/>
                      <a:pt x="331" y="226"/>
                    </a:cubicBezTo>
                    <a:cubicBezTo>
                      <a:pt x="332" y="227"/>
                      <a:pt x="334" y="227"/>
                      <a:pt x="336" y="227"/>
                    </a:cubicBezTo>
                    <a:cubicBezTo>
                      <a:pt x="338" y="227"/>
                      <a:pt x="339" y="228"/>
                      <a:pt x="341" y="228"/>
                    </a:cubicBezTo>
                    <a:cubicBezTo>
                      <a:pt x="343" y="230"/>
                      <a:pt x="344" y="228"/>
                      <a:pt x="346" y="227"/>
                    </a:cubicBezTo>
                    <a:cubicBezTo>
                      <a:pt x="349" y="224"/>
                      <a:pt x="344" y="222"/>
                      <a:pt x="346" y="219"/>
                    </a:cubicBezTo>
                    <a:cubicBezTo>
                      <a:pt x="347" y="217"/>
                      <a:pt x="351" y="213"/>
                      <a:pt x="353" y="214"/>
                    </a:cubicBezTo>
                    <a:cubicBezTo>
                      <a:pt x="357" y="216"/>
                      <a:pt x="362" y="216"/>
                      <a:pt x="366" y="218"/>
                    </a:cubicBezTo>
                    <a:cubicBezTo>
                      <a:pt x="368" y="219"/>
                      <a:pt x="367" y="221"/>
                      <a:pt x="368" y="222"/>
                    </a:cubicBezTo>
                    <a:cubicBezTo>
                      <a:pt x="369" y="225"/>
                      <a:pt x="371" y="225"/>
                      <a:pt x="374" y="226"/>
                    </a:cubicBezTo>
                    <a:cubicBezTo>
                      <a:pt x="378" y="227"/>
                      <a:pt x="382" y="224"/>
                      <a:pt x="386" y="225"/>
                    </a:cubicBezTo>
                    <a:cubicBezTo>
                      <a:pt x="387" y="225"/>
                      <a:pt x="389" y="225"/>
                      <a:pt x="390" y="226"/>
                    </a:cubicBezTo>
                    <a:cubicBezTo>
                      <a:pt x="392" y="227"/>
                      <a:pt x="394" y="227"/>
                      <a:pt x="396" y="229"/>
                    </a:cubicBezTo>
                    <a:cubicBezTo>
                      <a:pt x="401" y="233"/>
                      <a:pt x="409" y="233"/>
                      <a:pt x="415" y="231"/>
                    </a:cubicBezTo>
                    <a:cubicBezTo>
                      <a:pt x="419" y="230"/>
                      <a:pt x="422" y="228"/>
                      <a:pt x="426" y="227"/>
                    </a:cubicBezTo>
                    <a:cubicBezTo>
                      <a:pt x="428" y="225"/>
                      <a:pt x="431" y="227"/>
                      <a:pt x="433" y="227"/>
                    </a:cubicBezTo>
                    <a:cubicBezTo>
                      <a:pt x="435" y="228"/>
                      <a:pt x="436" y="226"/>
                      <a:pt x="438" y="227"/>
                    </a:cubicBezTo>
                    <a:cubicBezTo>
                      <a:pt x="439" y="228"/>
                      <a:pt x="443" y="231"/>
                      <a:pt x="445" y="230"/>
                    </a:cubicBezTo>
                    <a:cubicBezTo>
                      <a:pt x="446" y="230"/>
                      <a:pt x="448" y="229"/>
                      <a:pt x="449" y="228"/>
                    </a:cubicBezTo>
                    <a:cubicBezTo>
                      <a:pt x="452" y="227"/>
                      <a:pt x="453" y="227"/>
                      <a:pt x="453" y="225"/>
                    </a:cubicBezTo>
                    <a:cubicBezTo>
                      <a:pt x="453" y="221"/>
                      <a:pt x="456" y="217"/>
                      <a:pt x="458" y="215"/>
                    </a:cubicBezTo>
                    <a:cubicBezTo>
                      <a:pt x="459" y="214"/>
                      <a:pt x="460" y="212"/>
                      <a:pt x="459" y="211"/>
                    </a:cubicBezTo>
                    <a:cubicBezTo>
                      <a:pt x="458" y="210"/>
                      <a:pt x="455" y="210"/>
                      <a:pt x="457" y="208"/>
                    </a:cubicBezTo>
                    <a:cubicBezTo>
                      <a:pt x="460" y="205"/>
                      <a:pt x="465" y="205"/>
                      <a:pt x="470" y="204"/>
                    </a:cubicBezTo>
                    <a:cubicBezTo>
                      <a:pt x="472" y="204"/>
                      <a:pt x="474" y="204"/>
                      <a:pt x="476" y="205"/>
                    </a:cubicBezTo>
                    <a:cubicBezTo>
                      <a:pt x="478" y="206"/>
                      <a:pt x="481" y="206"/>
                      <a:pt x="483" y="207"/>
                    </a:cubicBezTo>
                    <a:cubicBezTo>
                      <a:pt x="486" y="208"/>
                      <a:pt x="487" y="212"/>
                      <a:pt x="489" y="215"/>
                    </a:cubicBezTo>
                    <a:cubicBezTo>
                      <a:pt x="490" y="218"/>
                      <a:pt x="492" y="221"/>
                      <a:pt x="493" y="224"/>
                    </a:cubicBezTo>
                    <a:cubicBezTo>
                      <a:pt x="493" y="225"/>
                      <a:pt x="493" y="227"/>
                      <a:pt x="494" y="229"/>
                    </a:cubicBezTo>
                    <a:cubicBezTo>
                      <a:pt x="494" y="230"/>
                      <a:pt x="497" y="230"/>
                      <a:pt x="498" y="230"/>
                    </a:cubicBezTo>
                    <a:cubicBezTo>
                      <a:pt x="502" y="231"/>
                      <a:pt x="507" y="233"/>
                      <a:pt x="508" y="237"/>
                    </a:cubicBezTo>
                    <a:cubicBezTo>
                      <a:pt x="509" y="240"/>
                      <a:pt x="510" y="242"/>
                      <a:pt x="514" y="242"/>
                    </a:cubicBezTo>
                    <a:cubicBezTo>
                      <a:pt x="515" y="242"/>
                      <a:pt x="517" y="242"/>
                      <a:pt x="518" y="242"/>
                    </a:cubicBezTo>
                    <a:cubicBezTo>
                      <a:pt x="520" y="242"/>
                      <a:pt x="520" y="240"/>
                      <a:pt x="522" y="240"/>
                    </a:cubicBezTo>
                    <a:cubicBezTo>
                      <a:pt x="525" y="240"/>
                      <a:pt x="528" y="237"/>
                      <a:pt x="530" y="241"/>
                    </a:cubicBezTo>
                    <a:cubicBezTo>
                      <a:pt x="530" y="243"/>
                      <a:pt x="530" y="243"/>
                      <a:pt x="529" y="244"/>
                    </a:cubicBezTo>
                    <a:cubicBezTo>
                      <a:pt x="527" y="246"/>
                      <a:pt x="527" y="247"/>
                      <a:pt x="526" y="249"/>
                    </a:cubicBezTo>
                    <a:cubicBezTo>
                      <a:pt x="525" y="252"/>
                      <a:pt x="523" y="255"/>
                      <a:pt x="521" y="258"/>
                    </a:cubicBezTo>
                    <a:cubicBezTo>
                      <a:pt x="520" y="260"/>
                      <a:pt x="519" y="259"/>
                      <a:pt x="518" y="258"/>
                    </a:cubicBezTo>
                    <a:cubicBezTo>
                      <a:pt x="516" y="257"/>
                      <a:pt x="516" y="258"/>
                      <a:pt x="514" y="259"/>
                    </a:cubicBezTo>
                    <a:cubicBezTo>
                      <a:pt x="513" y="259"/>
                      <a:pt x="511" y="260"/>
                      <a:pt x="511" y="260"/>
                    </a:cubicBezTo>
                    <a:cubicBezTo>
                      <a:pt x="510" y="261"/>
                      <a:pt x="513" y="265"/>
                      <a:pt x="513" y="267"/>
                    </a:cubicBezTo>
                    <a:cubicBezTo>
                      <a:pt x="512" y="268"/>
                      <a:pt x="512" y="270"/>
                      <a:pt x="512" y="271"/>
                    </a:cubicBezTo>
                    <a:cubicBezTo>
                      <a:pt x="511" y="273"/>
                      <a:pt x="509" y="272"/>
                      <a:pt x="509" y="274"/>
                    </a:cubicBezTo>
                    <a:cubicBezTo>
                      <a:pt x="511" y="273"/>
                      <a:pt x="512" y="274"/>
                      <a:pt x="514" y="272"/>
                    </a:cubicBezTo>
                    <a:cubicBezTo>
                      <a:pt x="515" y="270"/>
                      <a:pt x="517" y="272"/>
                      <a:pt x="519" y="272"/>
                    </a:cubicBezTo>
                    <a:cubicBezTo>
                      <a:pt x="523" y="274"/>
                      <a:pt x="527" y="272"/>
                      <a:pt x="531" y="269"/>
                    </a:cubicBezTo>
                    <a:cubicBezTo>
                      <a:pt x="534" y="266"/>
                      <a:pt x="537" y="262"/>
                      <a:pt x="540" y="259"/>
                    </a:cubicBezTo>
                    <a:cubicBezTo>
                      <a:pt x="543" y="255"/>
                      <a:pt x="546" y="251"/>
                      <a:pt x="549" y="247"/>
                    </a:cubicBezTo>
                    <a:cubicBezTo>
                      <a:pt x="554" y="240"/>
                      <a:pt x="559" y="235"/>
                      <a:pt x="558" y="226"/>
                    </a:cubicBezTo>
                    <a:cubicBezTo>
                      <a:pt x="558" y="222"/>
                      <a:pt x="559" y="220"/>
                      <a:pt x="561" y="217"/>
                    </a:cubicBezTo>
                    <a:cubicBezTo>
                      <a:pt x="562" y="215"/>
                      <a:pt x="562" y="214"/>
                      <a:pt x="563" y="212"/>
                    </a:cubicBezTo>
                    <a:cubicBezTo>
                      <a:pt x="563" y="212"/>
                      <a:pt x="563" y="211"/>
                      <a:pt x="563" y="210"/>
                    </a:cubicBezTo>
                    <a:cubicBezTo>
                      <a:pt x="563" y="209"/>
                      <a:pt x="561" y="208"/>
                      <a:pt x="561" y="207"/>
                    </a:cubicBezTo>
                    <a:cubicBezTo>
                      <a:pt x="561" y="207"/>
                      <a:pt x="563" y="208"/>
                      <a:pt x="563" y="207"/>
                    </a:cubicBezTo>
                    <a:cubicBezTo>
                      <a:pt x="562" y="206"/>
                      <a:pt x="562" y="205"/>
                      <a:pt x="561" y="205"/>
                    </a:cubicBezTo>
                    <a:cubicBezTo>
                      <a:pt x="560" y="204"/>
                      <a:pt x="558" y="201"/>
                      <a:pt x="557" y="200"/>
                    </a:cubicBezTo>
                    <a:cubicBezTo>
                      <a:pt x="556" y="200"/>
                      <a:pt x="551" y="198"/>
                      <a:pt x="550" y="199"/>
                    </a:cubicBezTo>
                    <a:cubicBezTo>
                      <a:pt x="550" y="200"/>
                      <a:pt x="551" y="201"/>
                      <a:pt x="550" y="201"/>
                    </a:cubicBezTo>
                    <a:cubicBezTo>
                      <a:pt x="548" y="201"/>
                      <a:pt x="548" y="203"/>
                      <a:pt x="547" y="203"/>
                    </a:cubicBezTo>
                    <a:cubicBezTo>
                      <a:pt x="545" y="205"/>
                      <a:pt x="544" y="202"/>
                      <a:pt x="544" y="201"/>
                    </a:cubicBezTo>
                    <a:cubicBezTo>
                      <a:pt x="544" y="199"/>
                      <a:pt x="546" y="198"/>
                      <a:pt x="543" y="199"/>
                    </a:cubicBezTo>
                    <a:cubicBezTo>
                      <a:pt x="540" y="200"/>
                      <a:pt x="544" y="202"/>
                      <a:pt x="540" y="202"/>
                    </a:cubicBezTo>
                    <a:cubicBezTo>
                      <a:pt x="539" y="202"/>
                      <a:pt x="541" y="197"/>
                      <a:pt x="540" y="196"/>
                    </a:cubicBezTo>
                    <a:cubicBezTo>
                      <a:pt x="540" y="197"/>
                      <a:pt x="529" y="197"/>
                      <a:pt x="534" y="194"/>
                    </a:cubicBezTo>
                    <a:cubicBezTo>
                      <a:pt x="538" y="191"/>
                      <a:pt x="542" y="188"/>
                      <a:pt x="546" y="185"/>
                    </a:cubicBezTo>
                    <a:cubicBezTo>
                      <a:pt x="547" y="184"/>
                      <a:pt x="548" y="182"/>
                      <a:pt x="549" y="181"/>
                    </a:cubicBezTo>
                    <a:cubicBezTo>
                      <a:pt x="552" y="179"/>
                      <a:pt x="555" y="177"/>
                      <a:pt x="557" y="175"/>
                    </a:cubicBezTo>
                    <a:cubicBezTo>
                      <a:pt x="558" y="174"/>
                      <a:pt x="559" y="172"/>
                      <a:pt x="561" y="171"/>
                    </a:cubicBezTo>
                    <a:cubicBezTo>
                      <a:pt x="563" y="169"/>
                      <a:pt x="565" y="167"/>
                      <a:pt x="567" y="165"/>
                    </a:cubicBezTo>
                    <a:cubicBezTo>
                      <a:pt x="571" y="162"/>
                      <a:pt x="577" y="162"/>
                      <a:pt x="582" y="162"/>
                    </a:cubicBezTo>
                    <a:cubicBezTo>
                      <a:pt x="583" y="162"/>
                      <a:pt x="584" y="162"/>
                      <a:pt x="585" y="162"/>
                    </a:cubicBezTo>
                    <a:cubicBezTo>
                      <a:pt x="586" y="163"/>
                      <a:pt x="586" y="164"/>
                      <a:pt x="587" y="164"/>
                    </a:cubicBezTo>
                    <a:cubicBezTo>
                      <a:pt x="588" y="163"/>
                      <a:pt x="590" y="163"/>
                      <a:pt x="591" y="162"/>
                    </a:cubicBezTo>
                    <a:cubicBezTo>
                      <a:pt x="592" y="162"/>
                      <a:pt x="593" y="163"/>
                      <a:pt x="594" y="163"/>
                    </a:cubicBezTo>
                    <a:cubicBezTo>
                      <a:pt x="595" y="163"/>
                      <a:pt x="596" y="163"/>
                      <a:pt x="597" y="163"/>
                    </a:cubicBezTo>
                    <a:cubicBezTo>
                      <a:pt x="597" y="162"/>
                      <a:pt x="598" y="163"/>
                      <a:pt x="599" y="163"/>
                    </a:cubicBezTo>
                    <a:cubicBezTo>
                      <a:pt x="601" y="163"/>
                      <a:pt x="601" y="160"/>
                      <a:pt x="604" y="160"/>
                    </a:cubicBezTo>
                    <a:cubicBezTo>
                      <a:pt x="605" y="160"/>
                      <a:pt x="607" y="160"/>
                      <a:pt x="608" y="160"/>
                    </a:cubicBezTo>
                    <a:cubicBezTo>
                      <a:pt x="609" y="161"/>
                      <a:pt x="610" y="162"/>
                      <a:pt x="611" y="162"/>
                    </a:cubicBezTo>
                    <a:cubicBezTo>
                      <a:pt x="612" y="163"/>
                      <a:pt x="616" y="161"/>
                      <a:pt x="616" y="164"/>
                    </a:cubicBezTo>
                    <a:cubicBezTo>
                      <a:pt x="616" y="164"/>
                      <a:pt x="613" y="164"/>
                      <a:pt x="613" y="165"/>
                    </a:cubicBezTo>
                    <a:cubicBezTo>
                      <a:pt x="612" y="167"/>
                      <a:pt x="616" y="166"/>
                      <a:pt x="616" y="166"/>
                    </a:cubicBezTo>
                    <a:cubicBezTo>
                      <a:pt x="618" y="166"/>
                      <a:pt x="620" y="166"/>
                      <a:pt x="621" y="166"/>
                    </a:cubicBezTo>
                    <a:cubicBezTo>
                      <a:pt x="622" y="165"/>
                      <a:pt x="622" y="165"/>
                      <a:pt x="623" y="164"/>
                    </a:cubicBezTo>
                    <a:cubicBezTo>
                      <a:pt x="624" y="164"/>
                      <a:pt x="625" y="165"/>
                      <a:pt x="627" y="165"/>
                    </a:cubicBezTo>
                    <a:cubicBezTo>
                      <a:pt x="628" y="165"/>
                      <a:pt x="635" y="163"/>
                      <a:pt x="631" y="162"/>
                    </a:cubicBezTo>
                    <a:cubicBezTo>
                      <a:pt x="629" y="162"/>
                      <a:pt x="628" y="163"/>
                      <a:pt x="628" y="160"/>
                    </a:cubicBezTo>
                    <a:cubicBezTo>
                      <a:pt x="628" y="159"/>
                      <a:pt x="630" y="156"/>
                      <a:pt x="631" y="155"/>
                    </a:cubicBezTo>
                    <a:cubicBezTo>
                      <a:pt x="633" y="154"/>
                      <a:pt x="634" y="153"/>
                      <a:pt x="636" y="151"/>
                    </a:cubicBezTo>
                    <a:cubicBezTo>
                      <a:pt x="637" y="150"/>
                      <a:pt x="639" y="150"/>
                      <a:pt x="640" y="148"/>
                    </a:cubicBezTo>
                    <a:cubicBezTo>
                      <a:pt x="641" y="146"/>
                      <a:pt x="642" y="145"/>
                      <a:pt x="644" y="145"/>
                    </a:cubicBezTo>
                    <a:cubicBezTo>
                      <a:pt x="646" y="145"/>
                      <a:pt x="649" y="144"/>
                      <a:pt x="651" y="144"/>
                    </a:cubicBezTo>
                    <a:cubicBezTo>
                      <a:pt x="653" y="144"/>
                      <a:pt x="654" y="146"/>
                      <a:pt x="655" y="146"/>
                    </a:cubicBezTo>
                    <a:cubicBezTo>
                      <a:pt x="656" y="145"/>
                      <a:pt x="657" y="143"/>
                      <a:pt x="658" y="144"/>
                    </a:cubicBezTo>
                    <a:cubicBezTo>
                      <a:pt x="659" y="145"/>
                      <a:pt x="656" y="148"/>
                      <a:pt x="656" y="149"/>
                    </a:cubicBezTo>
                    <a:cubicBezTo>
                      <a:pt x="656" y="151"/>
                      <a:pt x="657" y="149"/>
                      <a:pt x="659" y="150"/>
                    </a:cubicBezTo>
                    <a:cubicBezTo>
                      <a:pt x="659" y="150"/>
                      <a:pt x="657" y="152"/>
                      <a:pt x="657" y="153"/>
                    </a:cubicBezTo>
                    <a:cubicBezTo>
                      <a:pt x="657" y="154"/>
                      <a:pt x="664" y="149"/>
                      <a:pt x="664" y="149"/>
                    </a:cubicBezTo>
                    <a:cubicBezTo>
                      <a:pt x="665" y="148"/>
                      <a:pt x="666" y="147"/>
                      <a:pt x="668" y="146"/>
                    </a:cubicBezTo>
                    <a:cubicBezTo>
                      <a:pt x="669" y="145"/>
                      <a:pt x="672" y="147"/>
                      <a:pt x="672" y="145"/>
                    </a:cubicBezTo>
                    <a:cubicBezTo>
                      <a:pt x="671" y="143"/>
                      <a:pt x="672" y="139"/>
                      <a:pt x="675" y="139"/>
                    </a:cubicBezTo>
                    <a:cubicBezTo>
                      <a:pt x="676" y="138"/>
                      <a:pt x="678" y="137"/>
                      <a:pt x="679" y="138"/>
                    </a:cubicBezTo>
                    <a:cubicBezTo>
                      <a:pt x="680" y="138"/>
                      <a:pt x="682" y="140"/>
                      <a:pt x="683" y="139"/>
                    </a:cubicBezTo>
                    <a:cubicBezTo>
                      <a:pt x="681" y="140"/>
                      <a:pt x="678" y="139"/>
                      <a:pt x="677" y="142"/>
                    </a:cubicBezTo>
                    <a:cubicBezTo>
                      <a:pt x="677" y="143"/>
                      <a:pt x="677" y="144"/>
                      <a:pt x="677" y="145"/>
                    </a:cubicBezTo>
                    <a:cubicBezTo>
                      <a:pt x="677" y="146"/>
                      <a:pt x="675" y="146"/>
                      <a:pt x="676" y="147"/>
                    </a:cubicBezTo>
                    <a:cubicBezTo>
                      <a:pt x="676" y="148"/>
                      <a:pt x="677" y="148"/>
                      <a:pt x="676" y="149"/>
                    </a:cubicBezTo>
                    <a:cubicBezTo>
                      <a:pt x="675" y="149"/>
                      <a:pt x="674" y="150"/>
                      <a:pt x="675" y="151"/>
                    </a:cubicBezTo>
                    <a:cubicBezTo>
                      <a:pt x="675" y="151"/>
                      <a:pt x="669" y="153"/>
                      <a:pt x="669" y="154"/>
                    </a:cubicBezTo>
                    <a:cubicBezTo>
                      <a:pt x="667" y="155"/>
                      <a:pt x="666" y="157"/>
                      <a:pt x="664" y="158"/>
                    </a:cubicBezTo>
                    <a:cubicBezTo>
                      <a:pt x="662" y="160"/>
                      <a:pt x="660" y="161"/>
                      <a:pt x="658" y="163"/>
                    </a:cubicBezTo>
                    <a:cubicBezTo>
                      <a:pt x="654" y="166"/>
                      <a:pt x="651" y="173"/>
                      <a:pt x="646" y="173"/>
                    </a:cubicBezTo>
                    <a:cubicBezTo>
                      <a:pt x="645" y="173"/>
                      <a:pt x="641" y="174"/>
                      <a:pt x="641" y="175"/>
                    </a:cubicBezTo>
                    <a:cubicBezTo>
                      <a:pt x="641" y="178"/>
                      <a:pt x="641" y="179"/>
                      <a:pt x="638" y="181"/>
                    </a:cubicBezTo>
                    <a:cubicBezTo>
                      <a:pt x="634" y="184"/>
                      <a:pt x="634" y="190"/>
                      <a:pt x="635" y="195"/>
                    </a:cubicBezTo>
                    <a:cubicBezTo>
                      <a:pt x="636" y="200"/>
                      <a:pt x="635" y="206"/>
                      <a:pt x="638" y="210"/>
                    </a:cubicBezTo>
                    <a:cubicBezTo>
                      <a:pt x="639" y="212"/>
                      <a:pt x="639" y="215"/>
                      <a:pt x="639" y="217"/>
                    </a:cubicBezTo>
                    <a:cubicBezTo>
                      <a:pt x="639" y="217"/>
                      <a:pt x="639" y="219"/>
                      <a:pt x="640" y="219"/>
                    </a:cubicBezTo>
                    <a:cubicBezTo>
                      <a:pt x="641" y="219"/>
                      <a:pt x="639" y="222"/>
                      <a:pt x="640" y="222"/>
                    </a:cubicBezTo>
                    <a:cubicBezTo>
                      <a:pt x="640" y="222"/>
                      <a:pt x="645" y="218"/>
                      <a:pt x="645" y="217"/>
                    </a:cubicBezTo>
                    <a:cubicBezTo>
                      <a:pt x="647" y="215"/>
                      <a:pt x="648" y="213"/>
                      <a:pt x="649" y="210"/>
                    </a:cubicBezTo>
                    <a:cubicBezTo>
                      <a:pt x="650" y="208"/>
                      <a:pt x="654" y="206"/>
                      <a:pt x="655" y="206"/>
                    </a:cubicBezTo>
                    <a:cubicBezTo>
                      <a:pt x="658" y="208"/>
                      <a:pt x="655" y="202"/>
                      <a:pt x="656" y="201"/>
                    </a:cubicBezTo>
                    <a:cubicBezTo>
                      <a:pt x="658" y="198"/>
                      <a:pt x="659" y="197"/>
                      <a:pt x="662" y="197"/>
                    </a:cubicBezTo>
                    <a:cubicBezTo>
                      <a:pt x="665" y="197"/>
                      <a:pt x="669" y="197"/>
                      <a:pt x="667" y="194"/>
                    </a:cubicBezTo>
                    <a:cubicBezTo>
                      <a:pt x="664" y="191"/>
                      <a:pt x="666" y="188"/>
                      <a:pt x="669" y="186"/>
                    </a:cubicBezTo>
                    <a:cubicBezTo>
                      <a:pt x="670" y="185"/>
                      <a:pt x="670" y="187"/>
                      <a:pt x="671" y="187"/>
                    </a:cubicBezTo>
                    <a:cubicBezTo>
                      <a:pt x="673" y="187"/>
                      <a:pt x="673" y="184"/>
                      <a:pt x="673" y="183"/>
                    </a:cubicBezTo>
                    <a:cubicBezTo>
                      <a:pt x="671" y="181"/>
                      <a:pt x="669" y="180"/>
                      <a:pt x="671" y="177"/>
                    </a:cubicBezTo>
                    <a:cubicBezTo>
                      <a:pt x="671" y="177"/>
                      <a:pt x="674" y="176"/>
                      <a:pt x="673" y="175"/>
                    </a:cubicBezTo>
                    <a:cubicBezTo>
                      <a:pt x="672" y="175"/>
                      <a:pt x="671" y="173"/>
                      <a:pt x="670" y="173"/>
                    </a:cubicBezTo>
                    <a:cubicBezTo>
                      <a:pt x="669" y="173"/>
                      <a:pt x="670" y="174"/>
                      <a:pt x="669" y="174"/>
                    </a:cubicBezTo>
                    <a:cubicBezTo>
                      <a:pt x="667" y="174"/>
                      <a:pt x="666" y="173"/>
                      <a:pt x="667" y="171"/>
                    </a:cubicBezTo>
                    <a:cubicBezTo>
                      <a:pt x="668" y="169"/>
                      <a:pt x="670" y="168"/>
                      <a:pt x="672" y="165"/>
                    </a:cubicBezTo>
                    <a:cubicBezTo>
                      <a:pt x="673" y="163"/>
                      <a:pt x="673" y="160"/>
                      <a:pt x="676" y="158"/>
                    </a:cubicBezTo>
                    <a:cubicBezTo>
                      <a:pt x="677" y="157"/>
                      <a:pt x="677" y="159"/>
                      <a:pt x="677" y="159"/>
                    </a:cubicBezTo>
                    <a:cubicBezTo>
                      <a:pt x="679" y="159"/>
                      <a:pt x="679" y="157"/>
                      <a:pt x="680" y="158"/>
                    </a:cubicBezTo>
                    <a:cubicBezTo>
                      <a:pt x="681" y="158"/>
                      <a:pt x="681" y="159"/>
                      <a:pt x="682" y="158"/>
                    </a:cubicBezTo>
                    <a:cubicBezTo>
                      <a:pt x="684" y="157"/>
                      <a:pt x="685" y="156"/>
                      <a:pt x="687" y="155"/>
                    </a:cubicBezTo>
                    <a:cubicBezTo>
                      <a:pt x="690" y="154"/>
                      <a:pt x="686" y="158"/>
                      <a:pt x="688" y="159"/>
                    </a:cubicBezTo>
                    <a:cubicBezTo>
                      <a:pt x="688" y="160"/>
                      <a:pt x="692" y="156"/>
                      <a:pt x="693" y="156"/>
                    </a:cubicBezTo>
                    <a:cubicBezTo>
                      <a:pt x="695" y="155"/>
                      <a:pt x="697" y="154"/>
                      <a:pt x="700" y="154"/>
                    </a:cubicBezTo>
                    <a:cubicBezTo>
                      <a:pt x="702" y="154"/>
                      <a:pt x="704" y="154"/>
                      <a:pt x="705" y="156"/>
                    </a:cubicBezTo>
                    <a:cubicBezTo>
                      <a:pt x="706" y="156"/>
                      <a:pt x="707" y="157"/>
                      <a:pt x="708" y="158"/>
                    </a:cubicBezTo>
                    <a:cubicBezTo>
                      <a:pt x="709" y="159"/>
                      <a:pt x="709" y="156"/>
                      <a:pt x="710" y="156"/>
                    </a:cubicBezTo>
                    <a:cubicBezTo>
                      <a:pt x="718" y="149"/>
                      <a:pt x="727" y="146"/>
                      <a:pt x="736" y="142"/>
                    </a:cubicBezTo>
                    <a:cubicBezTo>
                      <a:pt x="738" y="141"/>
                      <a:pt x="741" y="140"/>
                      <a:pt x="742" y="138"/>
                    </a:cubicBezTo>
                    <a:cubicBezTo>
                      <a:pt x="743" y="136"/>
                      <a:pt x="743" y="139"/>
                      <a:pt x="745" y="139"/>
                    </a:cubicBezTo>
                    <a:cubicBezTo>
                      <a:pt x="746" y="139"/>
                      <a:pt x="748" y="139"/>
                      <a:pt x="749" y="139"/>
                    </a:cubicBezTo>
                    <a:cubicBezTo>
                      <a:pt x="750" y="140"/>
                      <a:pt x="751" y="141"/>
                      <a:pt x="752" y="141"/>
                    </a:cubicBezTo>
                    <a:cubicBezTo>
                      <a:pt x="755" y="141"/>
                      <a:pt x="755" y="137"/>
                      <a:pt x="754" y="135"/>
                    </a:cubicBezTo>
                    <a:cubicBezTo>
                      <a:pt x="754" y="134"/>
                      <a:pt x="750" y="132"/>
                      <a:pt x="751" y="131"/>
                    </a:cubicBezTo>
                    <a:cubicBezTo>
                      <a:pt x="751" y="130"/>
                      <a:pt x="749" y="125"/>
                      <a:pt x="748" y="126"/>
                    </a:cubicBezTo>
                    <a:cubicBezTo>
                      <a:pt x="748" y="127"/>
                      <a:pt x="746" y="125"/>
                      <a:pt x="745" y="125"/>
                    </a:cubicBezTo>
                    <a:cubicBezTo>
                      <a:pt x="744" y="124"/>
                      <a:pt x="745" y="123"/>
                      <a:pt x="744" y="122"/>
                    </a:cubicBezTo>
                    <a:cubicBezTo>
                      <a:pt x="744" y="121"/>
                      <a:pt x="741" y="122"/>
                      <a:pt x="741" y="122"/>
                    </a:cubicBezTo>
                    <a:cubicBezTo>
                      <a:pt x="740" y="123"/>
                      <a:pt x="737" y="122"/>
                      <a:pt x="738" y="121"/>
                    </a:cubicBezTo>
                    <a:cubicBezTo>
                      <a:pt x="738" y="120"/>
                      <a:pt x="741" y="121"/>
                      <a:pt x="742" y="121"/>
                    </a:cubicBezTo>
                    <a:cubicBezTo>
                      <a:pt x="742" y="120"/>
                      <a:pt x="739" y="120"/>
                      <a:pt x="739" y="120"/>
                    </a:cubicBezTo>
                    <a:cubicBezTo>
                      <a:pt x="739" y="117"/>
                      <a:pt x="747" y="122"/>
                      <a:pt x="748" y="122"/>
                    </a:cubicBezTo>
                    <a:cubicBezTo>
                      <a:pt x="750" y="123"/>
                      <a:pt x="756" y="121"/>
                      <a:pt x="758" y="119"/>
                    </a:cubicBezTo>
                    <a:cubicBezTo>
                      <a:pt x="759" y="118"/>
                      <a:pt x="757" y="118"/>
                      <a:pt x="757" y="117"/>
                    </a:cubicBezTo>
                    <a:cubicBezTo>
                      <a:pt x="757" y="117"/>
                      <a:pt x="761" y="117"/>
                      <a:pt x="761" y="115"/>
                    </a:cubicBezTo>
                    <a:cubicBezTo>
                      <a:pt x="760" y="114"/>
                      <a:pt x="758" y="113"/>
                      <a:pt x="759" y="112"/>
                    </a:cubicBezTo>
                    <a:cubicBezTo>
                      <a:pt x="759" y="111"/>
                      <a:pt x="761" y="109"/>
                      <a:pt x="761" y="109"/>
                    </a:cubicBezTo>
                    <a:cubicBezTo>
                      <a:pt x="762" y="109"/>
                      <a:pt x="766" y="110"/>
                      <a:pt x="766" y="109"/>
                    </a:cubicBezTo>
                    <a:cubicBezTo>
                      <a:pt x="765" y="110"/>
                      <a:pt x="762" y="111"/>
                      <a:pt x="763" y="112"/>
                    </a:cubicBezTo>
                    <a:cubicBezTo>
                      <a:pt x="764" y="113"/>
                      <a:pt x="765" y="114"/>
                      <a:pt x="765" y="114"/>
                    </a:cubicBezTo>
                    <a:cubicBezTo>
                      <a:pt x="765" y="115"/>
                      <a:pt x="764" y="116"/>
                      <a:pt x="765" y="116"/>
                    </a:cubicBezTo>
                    <a:cubicBezTo>
                      <a:pt x="767" y="116"/>
                      <a:pt x="769" y="115"/>
                      <a:pt x="771" y="115"/>
                    </a:cubicBezTo>
                    <a:cubicBezTo>
                      <a:pt x="773" y="115"/>
                      <a:pt x="775" y="115"/>
                      <a:pt x="777" y="116"/>
                    </a:cubicBezTo>
                    <a:cubicBezTo>
                      <a:pt x="778" y="117"/>
                      <a:pt x="778" y="117"/>
                      <a:pt x="778" y="119"/>
                    </a:cubicBezTo>
                    <a:cubicBezTo>
                      <a:pt x="778" y="120"/>
                      <a:pt x="782" y="121"/>
                      <a:pt x="783" y="121"/>
                    </a:cubicBezTo>
                    <a:cubicBezTo>
                      <a:pt x="784" y="122"/>
                      <a:pt x="790" y="126"/>
                      <a:pt x="791" y="124"/>
                    </a:cubicBezTo>
                    <a:cubicBezTo>
                      <a:pt x="790" y="127"/>
                      <a:pt x="796" y="124"/>
                      <a:pt x="796" y="124"/>
                    </a:cubicBezTo>
                    <a:cubicBezTo>
                      <a:pt x="796" y="123"/>
                      <a:pt x="792" y="123"/>
                      <a:pt x="793" y="122"/>
                    </a:cubicBezTo>
                    <a:cubicBezTo>
                      <a:pt x="793" y="120"/>
                      <a:pt x="796" y="122"/>
                      <a:pt x="796" y="122"/>
                    </a:cubicBezTo>
                    <a:cubicBezTo>
                      <a:pt x="796" y="120"/>
                      <a:pt x="795" y="122"/>
                      <a:pt x="796" y="119"/>
                    </a:cubicBezTo>
                    <a:cubicBezTo>
                      <a:pt x="796" y="118"/>
                      <a:pt x="796" y="117"/>
                      <a:pt x="796" y="116"/>
                    </a:cubicBezTo>
                    <a:cubicBezTo>
                      <a:pt x="795" y="115"/>
                      <a:pt x="794" y="115"/>
                      <a:pt x="794" y="114"/>
                    </a:cubicBezTo>
                    <a:cubicBezTo>
                      <a:pt x="794" y="114"/>
                      <a:pt x="801" y="116"/>
                      <a:pt x="802" y="115"/>
                    </a:cubicBezTo>
                    <a:cubicBezTo>
                      <a:pt x="802" y="115"/>
                      <a:pt x="801" y="114"/>
                      <a:pt x="800" y="114"/>
                    </a:cubicBezTo>
                    <a:cubicBezTo>
                      <a:pt x="801" y="114"/>
                      <a:pt x="804" y="115"/>
                      <a:pt x="805" y="114"/>
                    </a:cubicBezTo>
                    <a:cubicBezTo>
                      <a:pt x="805" y="113"/>
                      <a:pt x="805" y="112"/>
                      <a:pt x="806" y="111"/>
                    </a:cubicBezTo>
                    <a:cubicBezTo>
                      <a:pt x="806" y="111"/>
                      <a:pt x="809" y="111"/>
                      <a:pt x="809" y="111"/>
                    </a:cubicBezTo>
                    <a:cubicBezTo>
                      <a:pt x="809" y="111"/>
                      <a:pt x="808" y="111"/>
                      <a:pt x="808" y="111"/>
                    </a:cubicBezTo>
                    <a:cubicBezTo>
                      <a:pt x="807" y="110"/>
                      <a:pt x="810" y="111"/>
                      <a:pt x="808" y="111"/>
                    </a:cubicBezTo>
                    <a:close/>
                    <a:moveTo>
                      <a:pt x="405" y="192"/>
                    </a:moveTo>
                    <a:cubicBezTo>
                      <a:pt x="404" y="195"/>
                      <a:pt x="404" y="198"/>
                      <a:pt x="403" y="201"/>
                    </a:cubicBezTo>
                    <a:cubicBezTo>
                      <a:pt x="402" y="203"/>
                      <a:pt x="399" y="202"/>
                      <a:pt x="399" y="204"/>
                    </a:cubicBezTo>
                    <a:cubicBezTo>
                      <a:pt x="399" y="204"/>
                      <a:pt x="401" y="204"/>
                      <a:pt x="402" y="204"/>
                    </a:cubicBezTo>
                    <a:cubicBezTo>
                      <a:pt x="402" y="204"/>
                      <a:pt x="393" y="210"/>
                      <a:pt x="392" y="210"/>
                    </a:cubicBezTo>
                    <a:cubicBezTo>
                      <a:pt x="391" y="211"/>
                      <a:pt x="390" y="212"/>
                      <a:pt x="388" y="212"/>
                    </a:cubicBezTo>
                    <a:cubicBezTo>
                      <a:pt x="387" y="213"/>
                      <a:pt x="386" y="215"/>
                      <a:pt x="385" y="216"/>
                    </a:cubicBezTo>
                    <a:cubicBezTo>
                      <a:pt x="384" y="217"/>
                      <a:pt x="377" y="219"/>
                      <a:pt x="376" y="217"/>
                    </a:cubicBezTo>
                    <a:cubicBezTo>
                      <a:pt x="376" y="216"/>
                      <a:pt x="383" y="214"/>
                      <a:pt x="384" y="213"/>
                    </a:cubicBezTo>
                    <a:cubicBezTo>
                      <a:pt x="387" y="211"/>
                      <a:pt x="390" y="208"/>
                      <a:pt x="393" y="206"/>
                    </a:cubicBezTo>
                    <a:cubicBezTo>
                      <a:pt x="395" y="205"/>
                      <a:pt x="395" y="202"/>
                      <a:pt x="397" y="201"/>
                    </a:cubicBezTo>
                    <a:cubicBezTo>
                      <a:pt x="399" y="198"/>
                      <a:pt x="401" y="195"/>
                      <a:pt x="402" y="192"/>
                    </a:cubicBezTo>
                    <a:cubicBezTo>
                      <a:pt x="402" y="190"/>
                      <a:pt x="402" y="190"/>
                      <a:pt x="404" y="189"/>
                    </a:cubicBezTo>
                    <a:cubicBezTo>
                      <a:pt x="406" y="188"/>
                      <a:pt x="405" y="191"/>
                      <a:pt x="405" y="192"/>
                    </a:cubicBezTo>
                    <a:cubicBezTo>
                      <a:pt x="404" y="193"/>
                      <a:pt x="405" y="190"/>
                      <a:pt x="405" y="19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8" name="Freeform 721">
                <a:extLst>
                  <a:ext uri="{FF2B5EF4-FFF2-40B4-BE49-F238E27FC236}">
                    <a16:creationId xmlns:a16="http://schemas.microsoft.com/office/drawing/2014/main" id="{7E6B92FD-AA66-1A4C-B284-096BFFD398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93809" y="6226607"/>
                <a:ext cx="140127" cy="299442"/>
              </a:xfrm>
              <a:custGeom>
                <a:avLst/>
                <a:gdLst>
                  <a:gd name="T0" fmla="*/ 13 w 15"/>
                  <a:gd name="T1" fmla="*/ 26 h 32"/>
                  <a:gd name="T2" fmla="*/ 10 w 15"/>
                  <a:gd name="T3" fmla="*/ 13 h 32"/>
                  <a:gd name="T4" fmla="*/ 9 w 15"/>
                  <a:gd name="T5" fmla="*/ 4 h 32"/>
                  <a:gd name="T6" fmla="*/ 9 w 15"/>
                  <a:gd name="T7" fmla="*/ 1 h 32"/>
                  <a:gd name="T8" fmla="*/ 6 w 15"/>
                  <a:gd name="T9" fmla="*/ 0 h 32"/>
                  <a:gd name="T10" fmla="*/ 7 w 15"/>
                  <a:gd name="T11" fmla="*/ 3 h 32"/>
                  <a:gd name="T12" fmla="*/ 6 w 15"/>
                  <a:gd name="T13" fmla="*/ 5 h 32"/>
                  <a:gd name="T14" fmla="*/ 4 w 15"/>
                  <a:gd name="T15" fmla="*/ 7 h 32"/>
                  <a:gd name="T16" fmla="*/ 4 w 15"/>
                  <a:gd name="T17" fmla="*/ 9 h 32"/>
                  <a:gd name="T18" fmla="*/ 2 w 15"/>
                  <a:gd name="T19" fmla="*/ 14 h 32"/>
                  <a:gd name="T20" fmla="*/ 5 w 15"/>
                  <a:gd name="T21" fmla="*/ 20 h 32"/>
                  <a:gd name="T22" fmla="*/ 6 w 15"/>
                  <a:gd name="T23" fmla="*/ 32 h 32"/>
                  <a:gd name="T24" fmla="*/ 15 w 15"/>
                  <a:gd name="T25" fmla="*/ 32 h 32"/>
                  <a:gd name="T26" fmla="*/ 13 w 15"/>
                  <a:gd name="T27" fmla="*/ 26 h 32"/>
                  <a:gd name="T28" fmla="*/ 13 w 15"/>
                  <a:gd name="T29" fmla="*/ 2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32">
                    <a:moveTo>
                      <a:pt x="13" y="26"/>
                    </a:moveTo>
                    <a:cubicBezTo>
                      <a:pt x="13" y="22"/>
                      <a:pt x="9" y="17"/>
                      <a:pt x="10" y="13"/>
                    </a:cubicBezTo>
                    <a:cubicBezTo>
                      <a:pt x="11" y="10"/>
                      <a:pt x="10" y="7"/>
                      <a:pt x="9" y="4"/>
                    </a:cubicBezTo>
                    <a:cubicBezTo>
                      <a:pt x="9" y="3"/>
                      <a:pt x="9" y="2"/>
                      <a:pt x="9" y="1"/>
                    </a:cubicBezTo>
                    <a:cubicBezTo>
                      <a:pt x="9" y="0"/>
                      <a:pt x="6" y="0"/>
                      <a:pt x="6" y="0"/>
                    </a:cubicBezTo>
                    <a:cubicBezTo>
                      <a:pt x="6" y="1"/>
                      <a:pt x="7" y="2"/>
                      <a:pt x="7" y="3"/>
                    </a:cubicBezTo>
                    <a:cubicBezTo>
                      <a:pt x="8" y="4"/>
                      <a:pt x="7" y="5"/>
                      <a:pt x="6" y="5"/>
                    </a:cubicBezTo>
                    <a:cubicBezTo>
                      <a:pt x="5" y="6"/>
                      <a:pt x="4" y="5"/>
                      <a:pt x="4" y="7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3" y="11"/>
                      <a:pt x="3" y="13"/>
                      <a:pt x="2" y="14"/>
                    </a:cubicBezTo>
                    <a:cubicBezTo>
                      <a:pt x="0" y="15"/>
                      <a:pt x="4" y="18"/>
                      <a:pt x="5" y="20"/>
                    </a:cubicBezTo>
                    <a:cubicBezTo>
                      <a:pt x="6" y="22"/>
                      <a:pt x="4" y="32"/>
                      <a:pt x="6" y="32"/>
                    </a:cubicBezTo>
                    <a:cubicBezTo>
                      <a:pt x="9" y="32"/>
                      <a:pt x="12" y="32"/>
                      <a:pt x="15" y="32"/>
                    </a:cubicBezTo>
                    <a:cubicBezTo>
                      <a:pt x="15" y="30"/>
                      <a:pt x="14" y="28"/>
                      <a:pt x="13" y="26"/>
                    </a:cubicBezTo>
                    <a:cubicBezTo>
                      <a:pt x="13" y="24"/>
                      <a:pt x="13" y="27"/>
                      <a:pt x="13" y="2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9" name="Freeform 722">
                <a:extLst>
                  <a:ext uri="{FF2B5EF4-FFF2-40B4-BE49-F238E27FC236}">
                    <a16:creationId xmlns:a16="http://schemas.microsoft.com/office/drawing/2014/main" id="{C4133DB4-4D25-AD4E-8DC2-02BB066B5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2471" y="6516489"/>
                <a:ext cx="140127" cy="216615"/>
              </a:xfrm>
              <a:custGeom>
                <a:avLst/>
                <a:gdLst>
                  <a:gd name="T0" fmla="*/ 12 w 15"/>
                  <a:gd name="T1" fmla="*/ 1 h 23"/>
                  <a:gd name="T2" fmla="*/ 7 w 15"/>
                  <a:gd name="T3" fmla="*/ 1 h 23"/>
                  <a:gd name="T4" fmla="*/ 2 w 15"/>
                  <a:gd name="T5" fmla="*/ 2 h 23"/>
                  <a:gd name="T6" fmla="*/ 1 w 15"/>
                  <a:gd name="T7" fmla="*/ 7 h 23"/>
                  <a:gd name="T8" fmla="*/ 2 w 15"/>
                  <a:gd name="T9" fmla="*/ 11 h 23"/>
                  <a:gd name="T10" fmla="*/ 1 w 15"/>
                  <a:gd name="T11" fmla="*/ 23 h 23"/>
                  <a:gd name="T12" fmla="*/ 4 w 15"/>
                  <a:gd name="T13" fmla="*/ 20 h 23"/>
                  <a:gd name="T14" fmla="*/ 7 w 15"/>
                  <a:gd name="T15" fmla="*/ 20 h 23"/>
                  <a:gd name="T16" fmla="*/ 9 w 15"/>
                  <a:gd name="T17" fmla="*/ 23 h 23"/>
                  <a:gd name="T18" fmla="*/ 9 w 15"/>
                  <a:gd name="T19" fmla="*/ 20 h 23"/>
                  <a:gd name="T20" fmla="*/ 6 w 15"/>
                  <a:gd name="T21" fmla="*/ 16 h 23"/>
                  <a:gd name="T22" fmla="*/ 4 w 15"/>
                  <a:gd name="T23" fmla="*/ 7 h 23"/>
                  <a:gd name="T24" fmla="*/ 9 w 15"/>
                  <a:gd name="T25" fmla="*/ 3 h 23"/>
                  <a:gd name="T26" fmla="*/ 15 w 15"/>
                  <a:gd name="T27" fmla="*/ 6 h 23"/>
                  <a:gd name="T28" fmla="*/ 12 w 15"/>
                  <a:gd name="T2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3">
                    <a:moveTo>
                      <a:pt x="12" y="1"/>
                    </a:moveTo>
                    <a:cubicBezTo>
                      <a:pt x="11" y="1"/>
                      <a:pt x="9" y="1"/>
                      <a:pt x="7" y="1"/>
                    </a:cubicBezTo>
                    <a:cubicBezTo>
                      <a:pt x="5" y="1"/>
                      <a:pt x="3" y="0"/>
                      <a:pt x="2" y="2"/>
                    </a:cubicBezTo>
                    <a:cubicBezTo>
                      <a:pt x="2" y="4"/>
                      <a:pt x="1" y="5"/>
                      <a:pt x="1" y="7"/>
                    </a:cubicBezTo>
                    <a:cubicBezTo>
                      <a:pt x="1" y="8"/>
                      <a:pt x="2" y="9"/>
                      <a:pt x="2" y="11"/>
                    </a:cubicBezTo>
                    <a:cubicBezTo>
                      <a:pt x="2" y="12"/>
                      <a:pt x="0" y="23"/>
                      <a:pt x="1" y="23"/>
                    </a:cubicBezTo>
                    <a:cubicBezTo>
                      <a:pt x="3" y="22"/>
                      <a:pt x="1" y="19"/>
                      <a:pt x="4" y="20"/>
                    </a:cubicBezTo>
                    <a:cubicBezTo>
                      <a:pt x="5" y="20"/>
                      <a:pt x="7" y="19"/>
                      <a:pt x="7" y="20"/>
                    </a:cubicBezTo>
                    <a:cubicBezTo>
                      <a:pt x="8" y="20"/>
                      <a:pt x="8" y="23"/>
                      <a:pt x="9" y="23"/>
                    </a:cubicBezTo>
                    <a:cubicBezTo>
                      <a:pt x="9" y="23"/>
                      <a:pt x="9" y="20"/>
                      <a:pt x="9" y="20"/>
                    </a:cubicBezTo>
                    <a:cubicBezTo>
                      <a:pt x="9" y="18"/>
                      <a:pt x="7" y="17"/>
                      <a:pt x="6" y="16"/>
                    </a:cubicBezTo>
                    <a:cubicBezTo>
                      <a:pt x="5" y="14"/>
                      <a:pt x="2" y="9"/>
                      <a:pt x="4" y="7"/>
                    </a:cubicBezTo>
                    <a:cubicBezTo>
                      <a:pt x="7" y="5"/>
                      <a:pt x="6" y="4"/>
                      <a:pt x="9" y="3"/>
                    </a:cubicBezTo>
                    <a:cubicBezTo>
                      <a:pt x="11" y="2"/>
                      <a:pt x="14" y="4"/>
                      <a:pt x="15" y="6"/>
                    </a:cubicBezTo>
                    <a:cubicBezTo>
                      <a:pt x="14" y="4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0" name="Freeform 723">
                <a:extLst>
                  <a:ext uri="{FF2B5EF4-FFF2-40B4-BE49-F238E27FC236}">
                    <a16:creationId xmlns:a16="http://schemas.microsoft.com/office/drawing/2014/main" id="{1C6FDBC3-6A6D-6B4B-B535-638E1F0AE4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83619" y="7153601"/>
                <a:ext cx="197453" cy="235731"/>
              </a:xfrm>
              <a:custGeom>
                <a:avLst/>
                <a:gdLst>
                  <a:gd name="T0" fmla="*/ 5 w 21"/>
                  <a:gd name="T1" fmla="*/ 1 h 25"/>
                  <a:gd name="T2" fmla="*/ 4 w 21"/>
                  <a:gd name="T3" fmla="*/ 7 h 25"/>
                  <a:gd name="T4" fmla="*/ 1 w 21"/>
                  <a:gd name="T5" fmla="*/ 9 h 25"/>
                  <a:gd name="T6" fmla="*/ 3 w 21"/>
                  <a:gd name="T7" fmla="*/ 11 h 25"/>
                  <a:gd name="T8" fmla="*/ 2 w 21"/>
                  <a:gd name="T9" fmla="*/ 14 h 25"/>
                  <a:gd name="T10" fmla="*/ 3 w 21"/>
                  <a:gd name="T11" fmla="*/ 16 h 25"/>
                  <a:gd name="T12" fmla="*/ 1 w 21"/>
                  <a:gd name="T13" fmla="*/ 20 h 25"/>
                  <a:gd name="T14" fmla="*/ 3 w 21"/>
                  <a:gd name="T15" fmla="*/ 21 h 25"/>
                  <a:gd name="T16" fmla="*/ 0 w 21"/>
                  <a:gd name="T17" fmla="*/ 24 h 25"/>
                  <a:gd name="T18" fmla="*/ 2 w 21"/>
                  <a:gd name="T19" fmla="*/ 23 h 25"/>
                  <a:gd name="T20" fmla="*/ 3 w 21"/>
                  <a:gd name="T21" fmla="*/ 24 h 25"/>
                  <a:gd name="T22" fmla="*/ 6 w 21"/>
                  <a:gd name="T23" fmla="*/ 22 h 25"/>
                  <a:gd name="T24" fmla="*/ 8 w 21"/>
                  <a:gd name="T25" fmla="*/ 22 h 25"/>
                  <a:gd name="T26" fmla="*/ 9 w 21"/>
                  <a:gd name="T27" fmla="*/ 22 h 25"/>
                  <a:gd name="T28" fmla="*/ 12 w 21"/>
                  <a:gd name="T29" fmla="*/ 21 h 25"/>
                  <a:gd name="T30" fmla="*/ 14 w 21"/>
                  <a:gd name="T31" fmla="*/ 20 h 25"/>
                  <a:gd name="T32" fmla="*/ 17 w 21"/>
                  <a:gd name="T33" fmla="*/ 18 h 25"/>
                  <a:gd name="T34" fmla="*/ 20 w 21"/>
                  <a:gd name="T35" fmla="*/ 20 h 25"/>
                  <a:gd name="T36" fmla="*/ 19 w 21"/>
                  <a:gd name="T37" fmla="*/ 16 h 25"/>
                  <a:gd name="T38" fmla="*/ 17 w 21"/>
                  <a:gd name="T39" fmla="*/ 12 h 25"/>
                  <a:gd name="T40" fmla="*/ 12 w 21"/>
                  <a:gd name="T41" fmla="*/ 0 h 25"/>
                  <a:gd name="T42" fmla="*/ 5 w 21"/>
                  <a:gd name="T43" fmla="*/ 1 h 25"/>
                  <a:gd name="T44" fmla="*/ 5 w 21"/>
                  <a:gd name="T45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25">
                    <a:moveTo>
                      <a:pt x="5" y="1"/>
                    </a:moveTo>
                    <a:cubicBezTo>
                      <a:pt x="3" y="2"/>
                      <a:pt x="2" y="6"/>
                      <a:pt x="4" y="7"/>
                    </a:cubicBezTo>
                    <a:cubicBezTo>
                      <a:pt x="7" y="10"/>
                      <a:pt x="2" y="9"/>
                      <a:pt x="1" y="9"/>
                    </a:cubicBezTo>
                    <a:cubicBezTo>
                      <a:pt x="1" y="9"/>
                      <a:pt x="3" y="11"/>
                      <a:pt x="3" y="11"/>
                    </a:cubicBezTo>
                    <a:cubicBezTo>
                      <a:pt x="3" y="13"/>
                      <a:pt x="3" y="13"/>
                      <a:pt x="2" y="14"/>
                    </a:cubicBezTo>
                    <a:cubicBezTo>
                      <a:pt x="2" y="14"/>
                      <a:pt x="3" y="15"/>
                      <a:pt x="3" y="16"/>
                    </a:cubicBezTo>
                    <a:cubicBezTo>
                      <a:pt x="2" y="17"/>
                      <a:pt x="1" y="20"/>
                      <a:pt x="1" y="20"/>
                    </a:cubicBezTo>
                    <a:cubicBezTo>
                      <a:pt x="1" y="20"/>
                      <a:pt x="3" y="20"/>
                      <a:pt x="3" y="21"/>
                    </a:cubicBezTo>
                    <a:cubicBezTo>
                      <a:pt x="3" y="21"/>
                      <a:pt x="0" y="23"/>
                      <a:pt x="0" y="24"/>
                    </a:cubicBezTo>
                    <a:cubicBezTo>
                      <a:pt x="0" y="24"/>
                      <a:pt x="1" y="23"/>
                      <a:pt x="2" y="23"/>
                    </a:cubicBezTo>
                    <a:cubicBezTo>
                      <a:pt x="2" y="23"/>
                      <a:pt x="2" y="25"/>
                      <a:pt x="3" y="24"/>
                    </a:cubicBezTo>
                    <a:cubicBezTo>
                      <a:pt x="3" y="23"/>
                      <a:pt x="5" y="22"/>
                      <a:pt x="6" y="22"/>
                    </a:cubicBezTo>
                    <a:cubicBezTo>
                      <a:pt x="7" y="21"/>
                      <a:pt x="6" y="25"/>
                      <a:pt x="8" y="22"/>
                    </a:cubicBezTo>
                    <a:cubicBezTo>
                      <a:pt x="9" y="20"/>
                      <a:pt x="8" y="21"/>
                      <a:pt x="9" y="22"/>
                    </a:cubicBezTo>
                    <a:cubicBezTo>
                      <a:pt x="9" y="22"/>
                      <a:pt x="12" y="21"/>
                      <a:pt x="12" y="21"/>
                    </a:cubicBezTo>
                    <a:cubicBezTo>
                      <a:pt x="14" y="21"/>
                      <a:pt x="13" y="20"/>
                      <a:pt x="14" y="20"/>
                    </a:cubicBezTo>
                    <a:cubicBezTo>
                      <a:pt x="16" y="20"/>
                      <a:pt x="16" y="19"/>
                      <a:pt x="17" y="18"/>
                    </a:cubicBezTo>
                    <a:cubicBezTo>
                      <a:pt x="18" y="16"/>
                      <a:pt x="19" y="19"/>
                      <a:pt x="20" y="20"/>
                    </a:cubicBezTo>
                    <a:cubicBezTo>
                      <a:pt x="21" y="20"/>
                      <a:pt x="19" y="16"/>
                      <a:pt x="19" y="16"/>
                    </a:cubicBezTo>
                    <a:cubicBezTo>
                      <a:pt x="18" y="15"/>
                      <a:pt x="17" y="14"/>
                      <a:pt x="17" y="12"/>
                    </a:cubicBezTo>
                    <a:cubicBezTo>
                      <a:pt x="17" y="7"/>
                      <a:pt x="14" y="4"/>
                      <a:pt x="12" y="0"/>
                    </a:cubicBezTo>
                    <a:cubicBezTo>
                      <a:pt x="10" y="2"/>
                      <a:pt x="8" y="1"/>
                      <a:pt x="5" y="1"/>
                    </a:cubicBezTo>
                    <a:cubicBezTo>
                      <a:pt x="5" y="2"/>
                      <a:pt x="6" y="1"/>
                      <a:pt x="5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1" name="Freeform 724">
                <a:extLst>
                  <a:ext uri="{FF2B5EF4-FFF2-40B4-BE49-F238E27FC236}">
                    <a16:creationId xmlns:a16="http://schemas.microsoft.com/office/drawing/2014/main" id="{6B1E3A32-ED2A-4440-913D-0DB02222C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0818" y="6901941"/>
                <a:ext cx="299364" cy="289887"/>
              </a:xfrm>
              <a:custGeom>
                <a:avLst/>
                <a:gdLst>
                  <a:gd name="T0" fmla="*/ 32 w 32"/>
                  <a:gd name="T1" fmla="*/ 3 h 31"/>
                  <a:gd name="T2" fmla="*/ 29 w 32"/>
                  <a:gd name="T3" fmla="*/ 1 h 31"/>
                  <a:gd name="T4" fmla="*/ 27 w 32"/>
                  <a:gd name="T5" fmla="*/ 4 h 31"/>
                  <a:gd name="T6" fmla="*/ 25 w 32"/>
                  <a:gd name="T7" fmla="*/ 5 h 31"/>
                  <a:gd name="T8" fmla="*/ 20 w 32"/>
                  <a:gd name="T9" fmla="*/ 6 h 31"/>
                  <a:gd name="T10" fmla="*/ 20 w 32"/>
                  <a:gd name="T11" fmla="*/ 10 h 31"/>
                  <a:gd name="T12" fmla="*/ 13 w 32"/>
                  <a:gd name="T13" fmla="*/ 9 h 31"/>
                  <a:gd name="T14" fmla="*/ 10 w 32"/>
                  <a:gd name="T15" fmla="*/ 12 h 31"/>
                  <a:gd name="T16" fmla="*/ 0 w 32"/>
                  <a:gd name="T17" fmla="*/ 19 h 31"/>
                  <a:gd name="T18" fmla="*/ 6 w 32"/>
                  <a:gd name="T19" fmla="*/ 21 h 31"/>
                  <a:gd name="T20" fmla="*/ 5 w 32"/>
                  <a:gd name="T21" fmla="*/ 24 h 31"/>
                  <a:gd name="T22" fmla="*/ 6 w 32"/>
                  <a:gd name="T23" fmla="*/ 26 h 31"/>
                  <a:gd name="T24" fmla="*/ 3 w 32"/>
                  <a:gd name="T25" fmla="*/ 29 h 31"/>
                  <a:gd name="T26" fmla="*/ 5 w 32"/>
                  <a:gd name="T27" fmla="*/ 30 h 31"/>
                  <a:gd name="T28" fmla="*/ 5 w 32"/>
                  <a:gd name="T29" fmla="*/ 31 h 31"/>
                  <a:gd name="T30" fmla="*/ 9 w 32"/>
                  <a:gd name="T31" fmla="*/ 31 h 31"/>
                  <a:gd name="T32" fmla="*/ 12 w 32"/>
                  <a:gd name="T33" fmla="*/ 31 h 31"/>
                  <a:gd name="T34" fmla="*/ 14 w 32"/>
                  <a:gd name="T35" fmla="*/ 28 h 31"/>
                  <a:gd name="T36" fmla="*/ 21 w 32"/>
                  <a:gd name="T37" fmla="*/ 27 h 31"/>
                  <a:gd name="T38" fmla="*/ 16 w 32"/>
                  <a:gd name="T39" fmla="*/ 22 h 31"/>
                  <a:gd name="T40" fmla="*/ 20 w 32"/>
                  <a:gd name="T41" fmla="*/ 19 h 31"/>
                  <a:gd name="T42" fmla="*/ 27 w 32"/>
                  <a:gd name="T43" fmla="*/ 14 h 31"/>
                  <a:gd name="T44" fmla="*/ 27 w 32"/>
                  <a:gd name="T45" fmla="*/ 8 h 31"/>
                  <a:gd name="T46" fmla="*/ 32 w 32"/>
                  <a:gd name="T47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2" h="31">
                    <a:moveTo>
                      <a:pt x="32" y="3"/>
                    </a:moveTo>
                    <a:cubicBezTo>
                      <a:pt x="31" y="2"/>
                      <a:pt x="30" y="0"/>
                      <a:pt x="29" y="1"/>
                    </a:cubicBezTo>
                    <a:cubicBezTo>
                      <a:pt x="28" y="1"/>
                      <a:pt x="28" y="3"/>
                      <a:pt x="27" y="4"/>
                    </a:cubicBezTo>
                    <a:cubicBezTo>
                      <a:pt x="27" y="4"/>
                      <a:pt x="26" y="3"/>
                      <a:pt x="25" y="5"/>
                    </a:cubicBezTo>
                    <a:cubicBezTo>
                      <a:pt x="24" y="6"/>
                      <a:pt x="22" y="6"/>
                      <a:pt x="20" y="6"/>
                    </a:cubicBezTo>
                    <a:cubicBezTo>
                      <a:pt x="18" y="7"/>
                      <a:pt x="22" y="9"/>
                      <a:pt x="20" y="10"/>
                    </a:cubicBezTo>
                    <a:cubicBezTo>
                      <a:pt x="17" y="11"/>
                      <a:pt x="16" y="9"/>
                      <a:pt x="13" y="9"/>
                    </a:cubicBezTo>
                    <a:cubicBezTo>
                      <a:pt x="12" y="8"/>
                      <a:pt x="10" y="11"/>
                      <a:pt x="10" y="12"/>
                    </a:cubicBezTo>
                    <a:cubicBezTo>
                      <a:pt x="7" y="15"/>
                      <a:pt x="1" y="15"/>
                      <a:pt x="0" y="19"/>
                    </a:cubicBezTo>
                    <a:cubicBezTo>
                      <a:pt x="0" y="19"/>
                      <a:pt x="6" y="21"/>
                      <a:pt x="6" y="21"/>
                    </a:cubicBezTo>
                    <a:cubicBezTo>
                      <a:pt x="6" y="22"/>
                      <a:pt x="5" y="24"/>
                      <a:pt x="5" y="24"/>
                    </a:cubicBezTo>
                    <a:cubicBezTo>
                      <a:pt x="5" y="26"/>
                      <a:pt x="6" y="25"/>
                      <a:pt x="6" y="26"/>
                    </a:cubicBezTo>
                    <a:cubicBezTo>
                      <a:pt x="6" y="25"/>
                      <a:pt x="2" y="28"/>
                      <a:pt x="3" y="29"/>
                    </a:cubicBezTo>
                    <a:cubicBezTo>
                      <a:pt x="3" y="29"/>
                      <a:pt x="5" y="30"/>
                      <a:pt x="5" y="30"/>
                    </a:cubicBezTo>
                    <a:cubicBezTo>
                      <a:pt x="6" y="30"/>
                      <a:pt x="5" y="30"/>
                      <a:pt x="5" y="31"/>
                    </a:cubicBezTo>
                    <a:cubicBezTo>
                      <a:pt x="5" y="30"/>
                      <a:pt x="9" y="30"/>
                      <a:pt x="9" y="31"/>
                    </a:cubicBezTo>
                    <a:cubicBezTo>
                      <a:pt x="10" y="31"/>
                      <a:pt x="11" y="31"/>
                      <a:pt x="12" y="31"/>
                    </a:cubicBezTo>
                    <a:cubicBezTo>
                      <a:pt x="12" y="31"/>
                      <a:pt x="13" y="29"/>
                      <a:pt x="14" y="28"/>
                    </a:cubicBezTo>
                    <a:cubicBezTo>
                      <a:pt x="17" y="28"/>
                      <a:pt x="19" y="29"/>
                      <a:pt x="21" y="27"/>
                    </a:cubicBezTo>
                    <a:cubicBezTo>
                      <a:pt x="21" y="25"/>
                      <a:pt x="16" y="23"/>
                      <a:pt x="16" y="22"/>
                    </a:cubicBezTo>
                    <a:cubicBezTo>
                      <a:pt x="17" y="21"/>
                      <a:pt x="18" y="20"/>
                      <a:pt x="20" y="19"/>
                    </a:cubicBezTo>
                    <a:cubicBezTo>
                      <a:pt x="22" y="17"/>
                      <a:pt x="24" y="15"/>
                      <a:pt x="27" y="14"/>
                    </a:cubicBezTo>
                    <a:cubicBezTo>
                      <a:pt x="29" y="12"/>
                      <a:pt x="26" y="9"/>
                      <a:pt x="27" y="8"/>
                    </a:cubicBezTo>
                    <a:cubicBezTo>
                      <a:pt x="29" y="6"/>
                      <a:pt x="30" y="4"/>
                      <a:pt x="32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2" name="Freeform 725">
                <a:extLst>
                  <a:ext uri="{FF2B5EF4-FFF2-40B4-BE49-F238E27FC236}">
                    <a16:creationId xmlns:a16="http://schemas.microsoft.com/office/drawing/2014/main" id="{F818BDD8-0008-0747-A155-6CA6932E6C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9737" y="6162893"/>
                <a:ext cx="222932" cy="232543"/>
              </a:xfrm>
              <a:custGeom>
                <a:avLst/>
                <a:gdLst>
                  <a:gd name="T0" fmla="*/ 21 w 24"/>
                  <a:gd name="T1" fmla="*/ 8 h 25"/>
                  <a:gd name="T2" fmla="*/ 18 w 24"/>
                  <a:gd name="T3" fmla="*/ 5 h 25"/>
                  <a:gd name="T4" fmla="*/ 15 w 24"/>
                  <a:gd name="T5" fmla="*/ 6 h 25"/>
                  <a:gd name="T6" fmla="*/ 16 w 24"/>
                  <a:gd name="T7" fmla="*/ 1 h 25"/>
                  <a:gd name="T8" fmla="*/ 10 w 24"/>
                  <a:gd name="T9" fmla="*/ 1 h 25"/>
                  <a:gd name="T10" fmla="*/ 10 w 24"/>
                  <a:gd name="T11" fmla="*/ 2 h 25"/>
                  <a:gd name="T12" fmla="*/ 9 w 24"/>
                  <a:gd name="T13" fmla="*/ 3 h 25"/>
                  <a:gd name="T14" fmla="*/ 11 w 24"/>
                  <a:gd name="T15" fmla="*/ 4 h 25"/>
                  <a:gd name="T16" fmla="*/ 9 w 24"/>
                  <a:gd name="T17" fmla="*/ 5 h 25"/>
                  <a:gd name="T18" fmla="*/ 2 w 24"/>
                  <a:gd name="T19" fmla="*/ 6 h 25"/>
                  <a:gd name="T20" fmla="*/ 3 w 24"/>
                  <a:gd name="T21" fmla="*/ 7 h 25"/>
                  <a:gd name="T22" fmla="*/ 2 w 24"/>
                  <a:gd name="T23" fmla="*/ 8 h 25"/>
                  <a:gd name="T24" fmla="*/ 2 w 24"/>
                  <a:gd name="T25" fmla="*/ 8 h 25"/>
                  <a:gd name="T26" fmla="*/ 1 w 24"/>
                  <a:gd name="T27" fmla="*/ 8 h 25"/>
                  <a:gd name="T28" fmla="*/ 3 w 24"/>
                  <a:gd name="T29" fmla="*/ 10 h 25"/>
                  <a:gd name="T30" fmla="*/ 6 w 24"/>
                  <a:gd name="T31" fmla="*/ 13 h 25"/>
                  <a:gd name="T32" fmla="*/ 5 w 24"/>
                  <a:gd name="T33" fmla="*/ 17 h 25"/>
                  <a:gd name="T34" fmla="*/ 1 w 24"/>
                  <a:gd name="T35" fmla="*/ 20 h 25"/>
                  <a:gd name="T36" fmla="*/ 3 w 24"/>
                  <a:gd name="T37" fmla="*/ 20 h 25"/>
                  <a:gd name="T38" fmla="*/ 0 w 24"/>
                  <a:gd name="T39" fmla="*/ 22 h 25"/>
                  <a:gd name="T40" fmla="*/ 3 w 24"/>
                  <a:gd name="T41" fmla="*/ 21 h 25"/>
                  <a:gd name="T42" fmla="*/ 2 w 24"/>
                  <a:gd name="T43" fmla="*/ 24 h 25"/>
                  <a:gd name="T44" fmla="*/ 4 w 24"/>
                  <a:gd name="T45" fmla="*/ 23 h 25"/>
                  <a:gd name="T46" fmla="*/ 4 w 24"/>
                  <a:gd name="T47" fmla="*/ 25 h 25"/>
                  <a:gd name="T48" fmla="*/ 8 w 24"/>
                  <a:gd name="T49" fmla="*/ 24 h 25"/>
                  <a:gd name="T50" fmla="*/ 17 w 24"/>
                  <a:gd name="T51" fmla="*/ 20 h 25"/>
                  <a:gd name="T52" fmla="*/ 22 w 24"/>
                  <a:gd name="T53" fmla="*/ 16 h 25"/>
                  <a:gd name="T54" fmla="*/ 21 w 24"/>
                  <a:gd name="T55" fmla="*/ 8 h 25"/>
                  <a:gd name="T56" fmla="*/ 21 w 24"/>
                  <a:gd name="T57" fmla="*/ 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" h="25">
                    <a:moveTo>
                      <a:pt x="21" y="8"/>
                    </a:moveTo>
                    <a:cubicBezTo>
                      <a:pt x="20" y="8"/>
                      <a:pt x="19" y="5"/>
                      <a:pt x="18" y="5"/>
                    </a:cubicBezTo>
                    <a:cubicBezTo>
                      <a:pt x="16" y="6"/>
                      <a:pt x="17" y="7"/>
                      <a:pt x="15" y="6"/>
                    </a:cubicBezTo>
                    <a:cubicBezTo>
                      <a:pt x="11" y="5"/>
                      <a:pt x="15" y="3"/>
                      <a:pt x="16" y="1"/>
                    </a:cubicBezTo>
                    <a:cubicBezTo>
                      <a:pt x="14" y="1"/>
                      <a:pt x="11" y="0"/>
                      <a:pt x="10" y="1"/>
                    </a:cubicBezTo>
                    <a:cubicBezTo>
                      <a:pt x="10" y="1"/>
                      <a:pt x="12" y="1"/>
                      <a:pt x="10" y="2"/>
                    </a:cubicBezTo>
                    <a:cubicBezTo>
                      <a:pt x="10" y="2"/>
                      <a:pt x="8" y="3"/>
                      <a:pt x="9" y="3"/>
                    </a:cubicBezTo>
                    <a:cubicBezTo>
                      <a:pt x="9" y="4"/>
                      <a:pt x="11" y="3"/>
                      <a:pt x="11" y="4"/>
                    </a:cubicBezTo>
                    <a:cubicBezTo>
                      <a:pt x="12" y="5"/>
                      <a:pt x="9" y="5"/>
                      <a:pt x="9" y="5"/>
                    </a:cubicBezTo>
                    <a:cubicBezTo>
                      <a:pt x="7" y="6"/>
                      <a:pt x="3" y="5"/>
                      <a:pt x="2" y="6"/>
                    </a:cubicBezTo>
                    <a:cubicBezTo>
                      <a:pt x="2" y="6"/>
                      <a:pt x="3" y="6"/>
                      <a:pt x="3" y="7"/>
                    </a:cubicBezTo>
                    <a:cubicBezTo>
                      <a:pt x="3" y="7"/>
                      <a:pt x="1" y="7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1" y="8"/>
                      <a:pt x="1" y="8"/>
                    </a:cubicBezTo>
                    <a:cubicBezTo>
                      <a:pt x="1" y="9"/>
                      <a:pt x="5" y="9"/>
                      <a:pt x="3" y="10"/>
                    </a:cubicBezTo>
                    <a:cubicBezTo>
                      <a:pt x="0" y="12"/>
                      <a:pt x="4" y="13"/>
                      <a:pt x="6" y="13"/>
                    </a:cubicBezTo>
                    <a:cubicBezTo>
                      <a:pt x="7" y="13"/>
                      <a:pt x="5" y="16"/>
                      <a:pt x="5" y="17"/>
                    </a:cubicBezTo>
                    <a:cubicBezTo>
                      <a:pt x="4" y="17"/>
                      <a:pt x="2" y="21"/>
                      <a:pt x="1" y="20"/>
                    </a:cubicBezTo>
                    <a:cubicBezTo>
                      <a:pt x="1" y="20"/>
                      <a:pt x="3" y="20"/>
                      <a:pt x="3" y="20"/>
                    </a:cubicBezTo>
                    <a:cubicBezTo>
                      <a:pt x="2" y="21"/>
                      <a:pt x="1" y="20"/>
                      <a:pt x="0" y="22"/>
                    </a:cubicBezTo>
                    <a:cubicBezTo>
                      <a:pt x="0" y="22"/>
                      <a:pt x="3" y="21"/>
                      <a:pt x="3" y="21"/>
                    </a:cubicBezTo>
                    <a:cubicBezTo>
                      <a:pt x="3" y="21"/>
                      <a:pt x="2" y="23"/>
                      <a:pt x="2" y="24"/>
                    </a:cubicBezTo>
                    <a:cubicBezTo>
                      <a:pt x="2" y="24"/>
                      <a:pt x="4" y="23"/>
                      <a:pt x="4" y="23"/>
                    </a:cubicBezTo>
                    <a:cubicBezTo>
                      <a:pt x="4" y="23"/>
                      <a:pt x="4" y="24"/>
                      <a:pt x="4" y="25"/>
                    </a:cubicBezTo>
                    <a:cubicBezTo>
                      <a:pt x="5" y="25"/>
                      <a:pt x="7" y="24"/>
                      <a:pt x="8" y="24"/>
                    </a:cubicBezTo>
                    <a:cubicBezTo>
                      <a:pt x="11" y="23"/>
                      <a:pt x="14" y="20"/>
                      <a:pt x="17" y="20"/>
                    </a:cubicBezTo>
                    <a:cubicBezTo>
                      <a:pt x="21" y="20"/>
                      <a:pt x="20" y="19"/>
                      <a:pt x="22" y="16"/>
                    </a:cubicBezTo>
                    <a:cubicBezTo>
                      <a:pt x="24" y="13"/>
                      <a:pt x="21" y="11"/>
                      <a:pt x="21" y="8"/>
                    </a:cubicBezTo>
                    <a:cubicBezTo>
                      <a:pt x="20" y="8"/>
                      <a:pt x="21" y="9"/>
                      <a:pt x="21" y="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3" name="Freeform 726">
                <a:extLst>
                  <a:ext uri="{FF2B5EF4-FFF2-40B4-BE49-F238E27FC236}">
                    <a16:creationId xmlns:a16="http://schemas.microsoft.com/office/drawing/2014/main" id="{144B6AB2-97F9-3946-AFCD-16C3A34D58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21199" y="6153340"/>
                <a:ext cx="149682" cy="92380"/>
              </a:xfrm>
              <a:custGeom>
                <a:avLst/>
                <a:gdLst>
                  <a:gd name="T0" fmla="*/ 1 w 16"/>
                  <a:gd name="T1" fmla="*/ 6 h 10"/>
                  <a:gd name="T2" fmla="*/ 4 w 16"/>
                  <a:gd name="T3" fmla="*/ 8 h 10"/>
                  <a:gd name="T4" fmla="*/ 5 w 16"/>
                  <a:gd name="T5" fmla="*/ 7 h 10"/>
                  <a:gd name="T6" fmla="*/ 8 w 16"/>
                  <a:gd name="T7" fmla="*/ 8 h 10"/>
                  <a:gd name="T8" fmla="*/ 11 w 16"/>
                  <a:gd name="T9" fmla="*/ 4 h 10"/>
                  <a:gd name="T10" fmla="*/ 11 w 16"/>
                  <a:gd name="T11" fmla="*/ 2 h 10"/>
                  <a:gd name="T12" fmla="*/ 7 w 16"/>
                  <a:gd name="T13" fmla="*/ 1 h 10"/>
                  <a:gd name="T14" fmla="*/ 4 w 16"/>
                  <a:gd name="T15" fmla="*/ 2 h 10"/>
                  <a:gd name="T16" fmla="*/ 1 w 16"/>
                  <a:gd name="T17" fmla="*/ 6 h 10"/>
                  <a:gd name="T18" fmla="*/ 1 w 16"/>
                  <a:gd name="T1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0">
                    <a:moveTo>
                      <a:pt x="1" y="6"/>
                    </a:moveTo>
                    <a:cubicBezTo>
                      <a:pt x="0" y="7"/>
                      <a:pt x="3" y="8"/>
                      <a:pt x="4" y="8"/>
                    </a:cubicBezTo>
                    <a:cubicBezTo>
                      <a:pt x="4" y="8"/>
                      <a:pt x="5" y="7"/>
                      <a:pt x="5" y="7"/>
                    </a:cubicBezTo>
                    <a:cubicBezTo>
                      <a:pt x="6" y="6"/>
                      <a:pt x="7" y="7"/>
                      <a:pt x="8" y="8"/>
                    </a:cubicBezTo>
                    <a:cubicBezTo>
                      <a:pt x="10" y="10"/>
                      <a:pt x="16" y="5"/>
                      <a:pt x="11" y="4"/>
                    </a:cubicBezTo>
                    <a:cubicBezTo>
                      <a:pt x="12" y="4"/>
                      <a:pt x="11" y="2"/>
                      <a:pt x="11" y="2"/>
                    </a:cubicBezTo>
                    <a:cubicBezTo>
                      <a:pt x="10" y="0"/>
                      <a:pt x="9" y="0"/>
                      <a:pt x="7" y="1"/>
                    </a:cubicBezTo>
                    <a:cubicBezTo>
                      <a:pt x="6" y="1"/>
                      <a:pt x="4" y="1"/>
                      <a:pt x="4" y="2"/>
                    </a:cubicBezTo>
                    <a:cubicBezTo>
                      <a:pt x="3" y="3"/>
                      <a:pt x="1" y="4"/>
                      <a:pt x="1" y="6"/>
                    </a:cubicBezTo>
                    <a:cubicBezTo>
                      <a:pt x="1" y="6"/>
                      <a:pt x="1" y="5"/>
                      <a:pt x="1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4" name="Freeform 727">
                <a:extLst>
                  <a:ext uri="{FF2B5EF4-FFF2-40B4-BE49-F238E27FC236}">
                    <a16:creationId xmlns:a16="http://schemas.microsoft.com/office/drawing/2014/main" id="{59E0BD31-8F77-A242-8DDA-76D51AF14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7060" y="6854158"/>
                <a:ext cx="585987" cy="430050"/>
              </a:xfrm>
              <a:custGeom>
                <a:avLst/>
                <a:gdLst>
                  <a:gd name="T0" fmla="*/ 58 w 63"/>
                  <a:gd name="T1" fmla="*/ 8 h 46"/>
                  <a:gd name="T2" fmla="*/ 52 w 63"/>
                  <a:gd name="T3" fmla="*/ 6 h 46"/>
                  <a:gd name="T4" fmla="*/ 49 w 63"/>
                  <a:gd name="T5" fmla="*/ 6 h 46"/>
                  <a:gd name="T6" fmla="*/ 45 w 63"/>
                  <a:gd name="T7" fmla="*/ 6 h 46"/>
                  <a:gd name="T8" fmla="*/ 40 w 63"/>
                  <a:gd name="T9" fmla="*/ 4 h 46"/>
                  <a:gd name="T10" fmla="*/ 38 w 63"/>
                  <a:gd name="T11" fmla="*/ 2 h 46"/>
                  <a:gd name="T12" fmla="*/ 35 w 63"/>
                  <a:gd name="T13" fmla="*/ 2 h 46"/>
                  <a:gd name="T14" fmla="*/ 31 w 63"/>
                  <a:gd name="T15" fmla="*/ 2 h 46"/>
                  <a:gd name="T16" fmla="*/ 27 w 63"/>
                  <a:gd name="T17" fmla="*/ 2 h 46"/>
                  <a:gd name="T18" fmla="*/ 17 w 63"/>
                  <a:gd name="T19" fmla="*/ 1 h 46"/>
                  <a:gd name="T20" fmla="*/ 8 w 63"/>
                  <a:gd name="T21" fmla="*/ 0 h 46"/>
                  <a:gd name="T22" fmla="*/ 2 w 63"/>
                  <a:gd name="T23" fmla="*/ 3 h 46"/>
                  <a:gd name="T24" fmla="*/ 2 w 63"/>
                  <a:gd name="T25" fmla="*/ 6 h 46"/>
                  <a:gd name="T26" fmla="*/ 2 w 63"/>
                  <a:gd name="T27" fmla="*/ 11 h 46"/>
                  <a:gd name="T28" fmla="*/ 5 w 63"/>
                  <a:gd name="T29" fmla="*/ 10 h 46"/>
                  <a:gd name="T30" fmla="*/ 7 w 63"/>
                  <a:gd name="T31" fmla="*/ 12 h 46"/>
                  <a:gd name="T32" fmla="*/ 12 w 63"/>
                  <a:gd name="T33" fmla="*/ 11 h 46"/>
                  <a:gd name="T34" fmla="*/ 14 w 63"/>
                  <a:gd name="T35" fmla="*/ 14 h 46"/>
                  <a:gd name="T36" fmla="*/ 13 w 63"/>
                  <a:gd name="T37" fmla="*/ 20 h 46"/>
                  <a:gd name="T38" fmla="*/ 12 w 63"/>
                  <a:gd name="T39" fmla="*/ 25 h 46"/>
                  <a:gd name="T40" fmla="*/ 12 w 63"/>
                  <a:gd name="T41" fmla="*/ 28 h 46"/>
                  <a:gd name="T42" fmla="*/ 10 w 63"/>
                  <a:gd name="T43" fmla="*/ 33 h 46"/>
                  <a:gd name="T44" fmla="*/ 10 w 63"/>
                  <a:gd name="T45" fmla="*/ 38 h 46"/>
                  <a:gd name="T46" fmla="*/ 17 w 63"/>
                  <a:gd name="T47" fmla="*/ 44 h 46"/>
                  <a:gd name="T48" fmla="*/ 20 w 63"/>
                  <a:gd name="T49" fmla="*/ 45 h 46"/>
                  <a:gd name="T50" fmla="*/ 21 w 63"/>
                  <a:gd name="T51" fmla="*/ 43 h 46"/>
                  <a:gd name="T52" fmla="*/ 24 w 63"/>
                  <a:gd name="T53" fmla="*/ 42 h 46"/>
                  <a:gd name="T54" fmla="*/ 36 w 63"/>
                  <a:gd name="T55" fmla="*/ 41 h 46"/>
                  <a:gd name="T56" fmla="*/ 39 w 63"/>
                  <a:gd name="T57" fmla="*/ 38 h 46"/>
                  <a:gd name="T58" fmla="*/ 43 w 63"/>
                  <a:gd name="T59" fmla="*/ 35 h 46"/>
                  <a:gd name="T60" fmla="*/ 47 w 63"/>
                  <a:gd name="T61" fmla="*/ 30 h 46"/>
                  <a:gd name="T62" fmla="*/ 45 w 63"/>
                  <a:gd name="T63" fmla="*/ 26 h 46"/>
                  <a:gd name="T64" fmla="*/ 48 w 63"/>
                  <a:gd name="T65" fmla="*/ 21 h 46"/>
                  <a:gd name="T66" fmla="*/ 50 w 63"/>
                  <a:gd name="T67" fmla="*/ 19 h 46"/>
                  <a:gd name="T68" fmla="*/ 51 w 63"/>
                  <a:gd name="T69" fmla="*/ 17 h 46"/>
                  <a:gd name="T70" fmla="*/ 60 w 63"/>
                  <a:gd name="T71" fmla="*/ 13 h 46"/>
                  <a:gd name="T72" fmla="*/ 63 w 63"/>
                  <a:gd name="T73" fmla="*/ 9 h 46"/>
                  <a:gd name="T74" fmla="*/ 58 w 63"/>
                  <a:gd name="T75" fmla="*/ 8 h 46"/>
                  <a:gd name="T76" fmla="*/ 58 w 63"/>
                  <a:gd name="T77" fmla="*/ 8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3" h="46">
                    <a:moveTo>
                      <a:pt x="58" y="8"/>
                    </a:moveTo>
                    <a:cubicBezTo>
                      <a:pt x="55" y="8"/>
                      <a:pt x="54" y="7"/>
                      <a:pt x="52" y="6"/>
                    </a:cubicBezTo>
                    <a:cubicBezTo>
                      <a:pt x="51" y="5"/>
                      <a:pt x="50" y="6"/>
                      <a:pt x="49" y="6"/>
                    </a:cubicBezTo>
                    <a:cubicBezTo>
                      <a:pt x="48" y="6"/>
                      <a:pt x="46" y="6"/>
                      <a:pt x="45" y="6"/>
                    </a:cubicBezTo>
                    <a:cubicBezTo>
                      <a:pt x="43" y="5"/>
                      <a:pt x="41" y="4"/>
                      <a:pt x="40" y="4"/>
                    </a:cubicBezTo>
                    <a:cubicBezTo>
                      <a:pt x="39" y="3"/>
                      <a:pt x="39" y="3"/>
                      <a:pt x="38" y="2"/>
                    </a:cubicBezTo>
                    <a:cubicBezTo>
                      <a:pt x="37" y="3"/>
                      <a:pt x="36" y="2"/>
                      <a:pt x="35" y="2"/>
                    </a:cubicBezTo>
                    <a:cubicBezTo>
                      <a:pt x="33" y="1"/>
                      <a:pt x="32" y="2"/>
                      <a:pt x="31" y="2"/>
                    </a:cubicBezTo>
                    <a:cubicBezTo>
                      <a:pt x="29" y="2"/>
                      <a:pt x="28" y="2"/>
                      <a:pt x="27" y="2"/>
                    </a:cubicBezTo>
                    <a:cubicBezTo>
                      <a:pt x="24" y="2"/>
                      <a:pt x="21" y="1"/>
                      <a:pt x="17" y="1"/>
                    </a:cubicBezTo>
                    <a:cubicBezTo>
                      <a:pt x="15" y="1"/>
                      <a:pt x="11" y="0"/>
                      <a:pt x="8" y="0"/>
                    </a:cubicBezTo>
                    <a:cubicBezTo>
                      <a:pt x="7" y="1"/>
                      <a:pt x="4" y="2"/>
                      <a:pt x="2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2" y="8"/>
                      <a:pt x="2" y="9"/>
                      <a:pt x="2" y="11"/>
                    </a:cubicBezTo>
                    <a:cubicBezTo>
                      <a:pt x="3" y="11"/>
                      <a:pt x="5" y="10"/>
                      <a:pt x="5" y="10"/>
                    </a:cubicBezTo>
                    <a:cubicBezTo>
                      <a:pt x="6" y="10"/>
                      <a:pt x="5" y="12"/>
                      <a:pt x="7" y="12"/>
                    </a:cubicBezTo>
                    <a:cubicBezTo>
                      <a:pt x="9" y="12"/>
                      <a:pt x="10" y="11"/>
                      <a:pt x="12" y="11"/>
                    </a:cubicBezTo>
                    <a:cubicBezTo>
                      <a:pt x="14" y="10"/>
                      <a:pt x="16" y="13"/>
                      <a:pt x="14" y="14"/>
                    </a:cubicBezTo>
                    <a:cubicBezTo>
                      <a:pt x="12" y="16"/>
                      <a:pt x="13" y="17"/>
                      <a:pt x="13" y="20"/>
                    </a:cubicBezTo>
                    <a:cubicBezTo>
                      <a:pt x="12" y="21"/>
                      <a:pt x="13" y="24"/>
                      <a:pt x="12" y="25"/>
                    </a:cubicBezTo>
                    <a:cubicBezTo>
                      <a:pt x="9" y="25"/>
                      <a:pt x="10" y="26"/>
                      <a:pt x="12" y="28"/>
                    </a:cubicBezTo>
                    <a:cubicBezTo>
                      <a:pt x="13" y="29"/>
                      <a:pt x="10" y="31"/>
                      <a:pt x="10" y="33"/>
                    </a:cubicBezTo>
                    <a:cubicBezTo>
                      <a:pt x="12" y="35"/>
                      <a:pt x="10" y="36"/>
                      <a:pt x="10" y="38"/>
                    </a:cubicBezTo>
                    <a:cubicBezTo>
                      <a:pt x="13" y="37"/>
                      <a:pt x="15" y="42"/>
                      <a:pt x="17" y="44"/>
                    </a:cubicBezTo>
                    <a:cubicBezTo>
                      <a:pt x="17" y="45"/>
                      <a:pt x="19" y="46"/>
                      <a:pt x="20" y="45"/>
                    </a:cubicBezTo>
                    <a:cubicBezTo>
                      <a:pt x="20" y="45"/>
                      <a:pt x="21" y="44"/>
                      <a:pt x="21" y="43"/>
                    </a:cubicBezTo>
                    <a:cubicBezTo>
                      <a:pt x="22" y="43"/>
                      <a:pt x="24" y="42"/>
                      <a:pt x="24" y="42"/>
                    </a:cubicBezTo>
                    <a:cubicBezTo>
                      <a:pt x="28" y="41"/>
                      <a:pt x="32" y="42"/>
                      <a:pt x="36" y="41"/>
                    </a:cubicBezTo>
                    <a:cubicBezTo>
                      <a:pt x="37" y="40"/>
                      <a:pt x="37" y="39"/>
                      <a:pt x="39" y="38"/>
                    </a:cubicBezTo>
                    <a:cubicBezTo>
                      <a:pt x="41" y="37"/>
                      <a:pt x="42" y="36"/>
                      <a:pt x="43" y="35"/>
                    </a:cubicBezTo>
                    <a:cubicBezTo>
                      <a:pt x="44" y="32"/>
                      <a:pt x="45" y="31"/>
                      <a:pt x="47" y="30"/>
                    </a:cubicBezTo>
                    <a:cubicBezTo>
                      <a:pt x="48" y="29"/>
                      <a:pt x="46" y="27"/>
                      <a:pt x="45" y="26"/>
                    </a:cubicBezTo>
                    <a:cubicBezTo>
                      <a:pt x="45" y="25"/>
                      <a:pt x="47" y="22"/>
                      <a:pt x="48" y="21"/>
                    </a:cubicBezTo>
                    <a:cubicBezTo>
                      <a:pt x="48" y="21"/>
                      <a:pt x="49" y="20"/>
                      <a:pt x="50" y="19"/>
                    </a:cubicBezTo>
                    <a:cubicBezTo>
                      <a:pt x="50" y="19"/>
                      <a:pt x="50" y="17"/>
                      <a:pt x="51" y="17"/>
                    </a:cubicBezTo>
                    <a:cubicBezTo>
                      <a:pt x="54" y="15"/>
                      <a:pt x="57" y="14"/>
                      <a:pt x="60" y="13"/>
                    </a:cubicBezTo>
                    <a:cubicBezTo>
                      <a:pt x="61" y="12"/>
                      <a:pt x="63" y="11"/>
                      <a:pt x="63" y="9"/>
                    </a:cubicBezTo>
                    <a:cubicBezTo>
                      <a:pt x="62" y="7"/>
                      <a:pt x="60" y="9"/>
                      <a:pt x="58" y="8"/>
                    </a:cubicBezTo>
                    <a:cubicBezTo>
                      <a:pt x="55" y="8"/>
                      <a:pt x="60" y="9"/>
                      <a:pt x="58" y="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5" name="Freeform 728">
                <a:extLst>
                  <a:ext uri="{FF2B5EF4-FFF2-40B4-BE49-F238E27FC236}">
                    <a16:creationId xmlns:a16="http://schemas.microsoft.com/office/drawing/2014/main" id="{3164BABA-F8F2-AB47-89A4-B1E7A4033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7060" y="6946541"/>
                <a:ext cx="149682" cy="283516"/>
              </a:xfrm>
              <a:custGeom>
                <a:avLst/>
                <a:gdLst>
                  <a:gd name="T0" fmla="*/ 11 w 16"/>
                  <a:gd name="T1" fmla="*/ 25 h 30"/>
                  <a:gd name="T2" fmla="*/ 11 w 16"/>
                  <a:gd name="T3" fmla="*/ 21 h 30"/>
                  <a:gd name="T4" fmla="*/ 10 w 16"/>
                  <a:gd name="T5" fmla="*/ 16 h 30"/>
                  <a:gd name="T6" fmla="*/ 12 w 16"/>
                  <a:gd name="T7" fmla="*/ 14 h 30"/>
                  <a:gd name="T8" fmla="*/ 13 w 16"/>
                  <a:gd name="T9" fmla="*/ 9 h 30"/>
                  <a:gd name="T10" fmla="*/ 14 w 16"/>
                  <a:gd name="T11" fmla="*/ 4 h 30"/>
                  <a:gd name="T12" fmla="*/ 12 w 16"/>
                  <a:gd name="T13" fmla="*/ 1 h 30"/>
                  <a:gd name="T14" fmla="*/ 7 w 16"/>
                  <a:gd name="T15" fmla="*/ 2 h 30"/>
                  <a:gd name="T16" fmla="*/ 5 w 16"/>
                  <a:gd name="T17" fmla="*/ 0 h 30"/>
                  <a:gd name="T18" fmla="*/ 4 w 16"/>
                  <a:gd name="T19" fmla="*/ 0 h 30"/>
                  <a:gd name="T20" fmla="*/ 3 w 16"/>
                  <a:gd name="T21" fmla="*/ 4 h 30"/>
                  <a:gd name="T22" fmla="*/ 3 w 16"/>
                  <a:gd name="T23" fmla="*/ 8 h 30"/>
                  <a:gd name="T24" fmla="*/ 2 w 16"/>
                  <a:gd name="T25" fmla="*/ 13 h 30"/>
                  <a:gd name="T26" fmla="*/ 0 w 16"/>
                  <a:gd name="T27" fmla="*/ 20 h 30"/>
                  <a:gd name="T28" fmla="*/ 2 w 16"/>
                  <a:gd name="T29" fmla="*/ 22 h 30"/>
                  <a:gd name="T30" fmla="*/ 2 w 16"/>
                  <a:gd name="T31" fmla="*/ 28 h 30"/>
                  <a:gd name="T32" fmla="*/ 6 w 16"/>
                  <a:gd name="T33" fmla="*/ 30 h 30"/>
                  <a:gd name="T34" fmla="*/ 11 w 16"/>
                  <a:gd name="T35" fmla="*/ 25 h 30"/>
                  <a:gd name="T36" fmla="*/ 11 w 16"/>
                  <a:gd name="T37" fmla="*/ 2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" h="30">
                    <a:moveTo>
                      <a:pt x="11" y="25"/>
                    </a:moveTo>
                    <a:cubicBezTo>
                      <a:pt x="12" y="23"/>
                      <a:pt x="10" y="22"/>
                      <a:pt x="11" y="21"/>
                    </a:cubicBezTo>
                    <a:cubicBezTo>
                      <a:pt x="12" y="18"/>
                      <a:pt x="12" y="18"/>
                      <a:pt x="10" y="16"/>
                    </a:cubicBezTo>
                    <a:cubicBezTo>
                      <a:pt x="9" y="14"/>
                      <a:pt x="11" y="15"/>
                      <a:pt x="12" y="14"/>
                    </a:cubicBezTo>
                    <a:cubicBezTo>
                      <a:pt x="13" y="13"/>
                      <a:pt x="13" y="10"/>
                      <a:pt x="13" y="9"/>
                    </a:cubicBezTo>
                    <a:cubicBezTo>
                      <a:pt x="13" y="6"/>
                      <a:pt x="12" y="6"/>
                      <a:pt x="14" y="4"/>
                    </a:cubicBezTo>
                    <a:cubicBezTo>
                      <a:pt x="16" y="3"/>
                      <a:pt x="14" y="0"/>
                      <a:pt x="12" y="1"/>
                    </a:cubicBezTo>
                    <a:cubicBezTo>
                      <a:pt x="10" y="1"/>
                      <a:pt x="9" y="2"/>
                      <a:pt x="7" y="2"/>
                    </a:cubicBezTo>
                    <a:cubicBezTo>
                      <a:pt x="5" y="2"/>
                      <a:pt x="6" y="0"/>
                      <a:pt x="5" y="0"/>
                    </a:cubicBezTo>
                    <a:cubicBezTo>
                      <a:pt x="6" y="0"/>
                      <a:pt x="3" y="0"/>
                      <a:pt x="4" y="0"/>
                    </a:cubicBezTo>
                    <a:cubicBezTo>
                      <a:pt x="2" y="1"/>
                      <a:pt x="3" y="2"/>
                      <a:pt x="3" y="4"/>
                    </a:cubicBezTo>
                    <a:cubicBezTo>
                      <a:pt x="3" y="5"/>
                      <a:pt x="3" y="7"/>
                      <a:pt x="3" y="8"/>
                    </a:cubicBezTo>
                    <a:cubicBezTo>
                      <a:pt x="2" y="10"/>
                      <a:pt x="2" y="12"/>
                      <a:pt x="2" y="13"/>
                    </a:cubicBezTo>
                    <a:cubicBezTo>
                      <a:pt x="1" y="16"/>
                      <a:pt x="0" y="17"/>
                      <a:pt x="0" y="20"/>
                    </a:cubicBezTo>
                    <a:cubicBezTo>
                      <a:pt x="1" y="21"/>
                      <a:pt x="2" y="20"/>
                      <a:pt x="2" y="22"/>
                    </a:cubicBezTo>
                    <a:cubicBezTo>
                      <a:pt x="3" y="23"/>
                      <a:pt x="2" y="26"/>
                      <a:pt x="2" y="28"/>
                    </a:cubicBezTo>
                    <a:cubicBezTo>
                      <a:pt x="2" y="30"/>
                      <a:pt x="4" y="30"/>
                      <a:pt x="6" y="30"/>
                    </a:cubicBezTo>
                    <a:cubicBezTo>
                      <a:pt x="10" y="30"/>
                      <a:pt x="9" y="27"/>
                      <a:pt x="11" y="25"/>
                    </a:cubicBezTo>
                    <a:cubicBezTo>
                      <a:pt x="12" y="23"/>
                      <a:pt x="10" y="26"/>
                      <a:pt x="11" y="2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6" name="Freeform 729">
                <a:extLst>
                  <a:ext uri="{FF2B5EF4-FFF2-40B4-BE49-F238E27FC236}">
                    <a16:creationId xmlns:a16="http://schemas.microsoft.com/office/drawing/2014/main" id="{E0D8E190-4994-BD4F-9F78-BED8210F76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69607" y="9510902"/>
                <a:ext cx="493632" cy="825058"/>
              </a:xfrm>
              <a:custGeom>
                <a:avLst/>
                <a:gdLst>
                  <a:gd name="T0" fmla="*/ 52 w 53"/>
                  <a:gd name="T1" fmla="*/ 23 h 88"/>
                  <a:gd name="T2" fmla="*/ 50 w 53"/>
                  <a:gd name="T3" fmla="*/ 3 h 88"/>
                  <a:gd name="T4" fmla="*/ 46 w 53"/>
                  <a:gd name="T5" fmla="*/ 3 h 88"/>
                  <a:gd name="T6" fmla="*/ 41 w 53"/>
                  <a:gd name="T7" fmla="*/ 6 h 88"/>
                  <a:gd name="T8" fmla="*/ 38 w 53"/>
                  <a:gd name="T9" fmla="*/ 7 h 88"/>
                  <a:gd name="T10" fmla="*/ 32 w 53"/>
                  <a:gd name="T11" fmla="*/ 7 h 88"/>
                  <a:gd name="T12" fmla="*/ 28 w 53"/>
                  <a:gd name="T13" fmla="*/ 7 h 88"/>
                  <a:gd name="T14" fmla="*/ 23 w 53"/>
                  <a:gd name="T15" fmla="*/ 7 h 88"/>
                  <a:gd name="T16" fmla="*/ 24 w 53"/>
                  <a:gd name="T17" fmla="*/ 18 h 88"/>
                  <a:gd name="T18" fmla="*/ 25 w 53"/>
                  <a:gd name="T19" fmla="*/ 20 h 88"/>
                  <a:gd name="T20" fmla="*/ 27 w 53"/>
                  <a:gd name="T21" fmla="*/ 22 h 88"/>
                  <a:gd name="T22" fmla="*/ 27 w 53"/>
                  <a:gd name="T23" fmla="*/ 28 h 88"/>
                  <a:gd name="T24" fmla="*/ 25 w 53"/>
                  <a:gd name="T25" fmla="*/ 31 h 88"/>
                  <a:gd name="T26" fmla="*/ 24 w 53"/>
                  <a:gd name="T27" fmla="*/ 35 h 88"/>
                  <a:gd name="T28" fmla="*/ 20 w 53"/>
                  <a:gd name="T29" fmla="*/ 31 h 88"/>
                  <a:gd name="T30" fmla="*/ 21 w 53"/>
                  <a:gd name="T31" fmla="*/ 25 h 88"/>
                  <a:gd name="T32" fmla="*/ 16 w 53"/>
                  <a:gd name="T33" fmla="*/ 22 h 88"/>
                  <a:gd name="T34" fmla="*/ 13 w 53"/>
                  <a:gd name="T35" fmla="*/ 20 h 88"/>
                  <a:gd name="T36" fmla="*/ 2 w 53"/>
                  <a:gd name="T37" fmla="*/ 24 h 88"/>
                  <a:gd name="T38" fmla="*/ 0 w 53"/>
                  <a:gd name="T39" fmla="*/ 26 h 88"/>
                  <a:gd name="T40" fmla="*/ 1 w 53"/>
                  <a:gd name="T41" fmla="*/ 30 h 88"/>
                  <a:gd name="T42" fmla="*/ 12 w 53"/>
                  <a:gd name="T43" fmla="*/ 35 h 88"/>
                  <a:gd name="T44" fmla="*/ 13 w 53"/>
                  <a:gd name="T45" fmla="*/ 44 h 88"/>
                  <a:gd name="T46" fmla="*/ 12 w 53"/>
                  <a:gd name="T47" fmla="*/ 52 h 88"/>
                  <a:gd name="T48" fmla="*/ 6 w 53"/>
                  <a:gd name="T49" fmla="*/ 62 h 88"/>
                  <a:gd name="T50" fmla="*/ 6 w 53"/>
                  <a:gd name="T51" fmla="*/ 69 h 88"/>
                  <a:gd name="T52" fmla="*/ 8 w 53"/>
                  <a:gd name="T53" fmla="*/ 78 h 88"/>
                  <a:gd name="T54" fmla="*/ 9 w 53"/>
                  <a:gd name="T55" fmla="*/ 87 h 88"/>
                  <a:gd name="T56" fmla="*/ 12 w 53"/>
                  <a:gd name="T57" fmla="*/ 86 h 88"/>
                  <a:gd name="T58" fmla="*/ 13 w 53"/>
                  <a:gd name="T59" fmla="*/ 83 h 88"/>
                  <a:gd name="T60" fmla="*/ 11 w 53"/>
                  <a:gd name="T61" fmla="*/ 83 h 88"/>
                  <a:gd name="T62" fmla="*/ 16 w 53"/>
                  <a:gd name="T63" fmla="*/ 77 h 88"/>
                  <a:gd name="T64" fmla="*/ 25 w 53"/>
                  <a:gd name="T65" fmla="*/ 72 h 88"/>
                  <a:gd name="T66" fmla="*/ 25 w 53"/>
                  <a:gd name="T67" fmla="*/ 64 h 88"/>
                  <a:gd name="T68" fmla="*/ 21 w 53"/>
                  <a:gd name="T69" fmla="*/ 48 h 88"/>
                  <a:gd name="T70" fmla="*/ 24 w 53"/>
                  <a:gd name="T71" fmla="*/ 48 h 88"/>
                  <a:gd name="T72" fmla="*/ 29 w 53"/>
                  <a:gd name="T73" fmla="*/ 44 h 88"/>
                  <a:gd name="T74" fmla="*/ 35 w 53"/>
                  <a:gd name="T75" fmla="*/ 38 h 88"/>
                  <a:gd name="T76" fmla="*/ 40 w 53"/>
                  <a:gd name="T77" fmla="*/ 36 h 88"/>
                  <a:gd name="T78" fmla="*/ 46 w 53"/>
                  <a:gd name="T79" fmla="*/ 32 h 88"/>
                  <a:gd name="T80" fmla="*/ 52 w 53"/>
                  <a:gd name="T81" fmla="*/ 23 h 88"/>
                  <a:gd name="T82" fmla="*/ 52 w 53"/>
                  <a:gd name="T83" fmla="*/ 23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3" h="88">
                    <a:moveTo>
                      <a:pt x="52" y="23"/>
                    </a:moveTo>
                    <a:cubicBezTo>
                      <a:pt x="49" y="17"/>
                      <a:pt x="50" y="9"/>
                      <a:pt x="50" y="3"/>
                    </a:cubicBezTo>
                    <a:cubicBezTo>
                      <a:pt x="50" y="0"/>
                      <a:pt x="48" y="2"/>
                      <a:pt x="46" y="3"/>
                    </a:cubicBezTo>
                    <a:cubicBezTo>
                      <a:pt x="45" y="4"/>
                      <a:pt x="43" y="6"/>
                      <a:pt x="41" y="6"/>
                    </a:cubicBezTo>
                    <a:cubicBezTo>
                      <a:pt x="40" y="6"/>
                      <a:pt x="38" y="5"/>
                      <a:pt x="38" y="7"/>
                    </a:cubicBezTo>
                    <a:cubicBezTo>
                      <a:pt x="36" y="10"/>
                      <a:pt x="34" y="7"/>
                      <a:pt x="32" y="7"/>
                    </a:cubicBezTo>
                    <a:cubicBezTo>
                      <a:pt x="30" y="7"/>
                      <a:pt x="30" y="9"/>
                      <a:pt x="28" y="7"/>
                    </a:cubicBezTo>
                    <a:cubicBezTo>
                      <a:pt x="27" y="7"/>
                      <a:pt x="24" y="7"/>
                      <a:pt x="23" y="7"/>
                    </a:cubicBezTo>
                    <a:cubicBezTo>
                      <a:pt x="20" y="7"/>
                      <a:pt x="21" y="16"/>
                      <a:pt x="24" y="18"/>
                    </a:cubicBezTo>
                    <a:cubicBezTo>
                      <a:pt x="24" y="18"/>
                      <a:pt x="24" y="20"/>
                      <a:pt x="25" y="20"/>
                    </a:cubicBezTo>
                    <a:cubicBezTo>
                      <a:pt x="25" y="21"/>
                      <a:pt x="26" y="21"/>
                      <a:pt x="27" y="22"/>
                    </a:cubicBezTo>
                    <a:cubicBezTo>
                      <a:pt x="27" y="24"/>
                      <a:pt x="27" y="27"/>
                      <a:pt x="27" y="28"/>
                    </a:cubicBezTo>
                    <a:cubicBezTo>
                      <a:pt x="27" y="30"/>
                      <a:pt x="28" y="31"/>
                      <a:pt x="25" y="31"/>
                    </a:cubicBezTo>
                    <a:cubicBezTo>
                      <a:pt x="24" y="31"/>
                      <a:pt x="24" y="34"/>
                      <a:pt x="24" y="35"/>
                    </a:cubicBezTo>
                    <a:cubicBezTo>
                      <a:pt x="23" y="34"/>
                      <a:pt x="21" y="32"/>
                      <a:pt x="20" y="31"/>
                    </a:cubicBezTo>
                    <a:cubicBezTo>
                      <a:pt x="19" y="29"/>
                      <a:pt x="21" y="27"/>
                      <a:pt x="21" y="25"/>
                    </a:cubicBezTo>
                    <a:cubicBezTo>
                      <a:pt x="22" y="20"/>
                      <a:pt x="19" y="24"/>
                      <a:pt x="16" y="22"/>
                    </a:cubicBezTo>
                    <a:cubicBezTo>
                      <a:pt x="15" y="21"/>
                      <a:pt x="15" y="19"/>
                      <a:pt x="13" y="20"/>
                    </a:cubicBezTo>
                    <a:cubicBezTo>
                      <a:pt x="9" y="22"/>
                      <a:pt x="6" y="23"/>
                      <a:pt x="2" y="24"/>
                    </a:cubicBezTo>
                    <a:cubicBezTo>
                      <a:pt x="1" y="25"/>
                      <a:pt x="0" y="25"/>
                      <a:pt x="0" y="26"/>
                    </a:cubicBezTo>
                    <a:cubicBezTo>
                      <a:pt x="0" y="27"/>
                      <a:pt x="1" y="29"/>
                      <a:pt x="1" y="30"/>
                    </a:cubicBezTo>
                    <a:cubicBezTo>
                      <a:pt x="4" y="30"/>
                      <a:pt x="12" y="32"/>
                      <a:pt x="12" y="35"/>
                    </a:cubicBezTo>
                    <a:cubicBezTo>
                      <a:pt x="13" y="38"/>
                      <a:pt x="13" y="41"/>
                      <a:pt x="13" y="44"/>
                    </a:cubicBezTo>
                    <a:cubicBezTo>
                      <a:pt x="12" y="46"/>
                      <a:pt x="14" y="49"/>
                      <a:pt x="12" y="52"/>
                    </a:cubicBezTo>
                    <a:cubicBezTo>
                      <a:pt x="10" y="55"/>
                      <a:pt x="8" y="59"/>
                      <a:pt x="6" y="62"/>
                    </a:cubicBezTo>
                    <a:cubicBezTo>
                      <a:pt x="4" y="64"/>
                      <a:pt x="6" y="68"/>
                      <a:pt x="6" y="69"/>
                    </a:cubicBezTo>
                    <a:cubicBezTo>
                      <a:pt x="8" y="73"/>
                      <a:pt x="8" y="75"/>
                      <a:pt x="8" y="78"/>
                    </a:cubicBezTo>
                    <a:cubicBezTo>
                      <a:pt x="8" y="81"/>
                      <a:pt x="8" y="84"/>
                      <a:pt x="9" y="87"/>
                    </a:cubicBezTo>
                    <a:cubicBezTo>
                      <a:pt x="9" y="88"/>
                      <a:pt x="12" y="87"/>
                      <a:pt x="12" y="86"/>
                    </a:cubicBezTo>
                    <a:cubicBezTo>
                      <a:pt x="13" y="85"/>
                      <a:pt x="13" y="83"/>
                      <a:pt x="13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0"/>
                      <a:pt x="14" y="78"/>
                      <a:pt x="16" y="77"/>
                    </a:cubicBezTo>
                    <a:cubicBezTo>
                      <a:pt x="19" y="76"/>
                      <a:pt x="23" y="75"/>
                      <a:pt x="25" y="72"/>
                    </a:cubicBezTo>
                    <a:cubicBezTo>
                      <a:pt x="25" y="71"/>
                      <a:pt x="25" y="66"/>
                      <a:pt x="25" y="64"/>
                    </a:cubicBezTo>
                    <a:cubicBezTo>
                      <a:pt x="25" y="62"/>
                      <a:pt x="21" y="48"/>
                      <a:pt x="21" y="48"/>
                    </a:cubicBezTo>
                    <a:cubicBezTo>
                      <a:pt x="22" y="47"/>
                      <a:pt x="22" y="50"/>
                      <a:pt x="24" y="48"/>
                    </a:cubicBezTo>
                    <a:cubicBezTo>
                      <a:pt x="26" y="46"/>
                      <a:pt x="27" y="45"/>
                      <a:pt x="29" y="44"/>
                    </a:cubicBezTo>
                    <a:cubicBezTo>
                      <a:pt x="31" y="43"/>
                      <a:pt x="32" y="37"/>
                      <a:pt x="35" y="38"/>
                    </a:cubicBezTo>
                    <a:cubicBezTo>
                      <a:pt x="36" y="38"/>
                      <a:pt x="38" y="36"/>
                      <a:pt x="40" y="36"/>
                    </a:cubicBezTo>
                    <a:cubicBezTo>
                      <a:pt x="42" y="35"/>
                      <a:pt x="44" y="34"/>
                      <a:pt x="46" y="32"/>
                    </a:cubicBezTo>
                    <a:cubicBezTo>
                      <a:pt x="47" y="31"/>
                      <a:pt x="53" y="25"/>
                      <a:pt x="52" y="23"/>
                    </a:cubicBezTo>
                    <a:cubicBezTo>
                      <a:pt x="51" y="22"/>
                      <a:pt x="52" y="24"/>
                      <a:pt x="52" y="2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7" name="Freeform 730">
                <a:extLst>
                  <a:ext uri="{FF2B5EF4-FFF2-40B4-BE49-F238E27FC236}">
                    <a16:creationId xmlns:a16="http://schemas.microsoft.com/office/drawing/2014/main" id="{E11B2AC0-C6D3-D74F-B991-23D65FF3ED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1072" y="9485418"/>
                <a:ext cx="149682" cy="353598"/>
              </a:xfrm>
              <a:custGeom>
                <a:avLst/>
                <a:gdLst>
                  <a:gd name="T0" fmla="*/ 4 w 16"/>
                  <a:gd name="T1" fmla="*/ 25 h 38"/>
                  <a:gd name="T2" fmla="*/ 9 w 16"/>
                  <a:gd name="T3" fmla="*/ 26 h 38"/>
                  <a:gd name="T4" fmla="*/ 8 w 16"/>
                  <a:gd name="T5" fmla="*/ 31 h 38"/>
                  <a:gd name="T6" fmla="*/ 12 w 16"/>
                  <a:gd name="T7" fmla="*/ 38 h 38"/>
                  <a:gd name="T8" fmla="*/ 12 w 16"/>
                  <a:gd name="T9" fmla="*/ 34 h 38"/>
                  <a:gd name="T10" fmla="*/ 15 w 16"/>
                  <a:gd name="T11" fmla="*/ 33 h 38"/>
                  <a:gd name="T12" fmla="*/ 15 w 16"/>
                  <a:gd name="T13" fmla="*/ 27 h 38"/>
                  <a:gd name="T14" fmla="*/ 12 w 16"/>
                  <a:gd name="T15" fmla="*/ 22 h 38"/>
                  <a:gd name="T16" fmla="*/ 8 w 16"/>
                  <a:gd name="T17" fmla="*/ 20 h 38"/>
                  <a:gd name="T18" fmla="*/ 8 w 16"/>
                  <a:gd name="T19" fmla="*/ 16 h 38"/>
                  <a:gd name="T20" fmla="*/ 7 w 16"/>
                  <a:gd name="T21" fmla="*/ 14 h 38"/>
                  <a:gd name="T22" fmla="*/ 8 w 16"/>
                  <a:gd name="T23" fmla="*/ 8 h 38"/>
                  <a:gd name="T24" fmla="*/ 7 w 16"/>
                  <a:gd name="T25" fmla="*/ 3 h 38"/>
                  <a:gd name="T26" fmla="*/ 7 w 16"/>
                  <a:gd name="T27" fmla="*/ 1 h 38"/>
                  <a:gd name="T28" fmla="*/ 2 w 16"/>
                  <a:gd name="T29" fmla="*/ 0 h 38"/>
                  <a:gd name="T30" fmla="*/ 4 w 16"/>
                  <a:gd name="T31" fmla="*/ 6 h 38"/>
                  <a:gd name="T32" fmla="*/ 4 w 16"/>
                  <a:gd name="T33" fmla="*/ 14 h 38"/>
                  <a:gd name="T34" fmla="*/ 2 w 16"/>
                  <a:gd name="T35" fmla="*/ 16 h 38"/>
                  <a:gd name="T36" fmla="*/ 1 w 16"/>
                  <a:gd name="T37" fmla="*/ 20 h 38"/>
                  <a:gd name="T38" fmla="*/ 4 w 16"/>
                  <a:gd name="T39" fmla="*/ 25 h 38"/>
                  <a:gd name="T40" fmla="*/ 4 w 16"/>
                  <a:gd name="T41" fmla="*/ 2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" h="38">
                    <a:moveTo>
                      <a:pt x="4" y="25"/>
                    </a:moveTo>
                    <a:cubicBezTo>
                      <a:pt x="6" y="26"/>
                      <a:pt x="9" y="24"/>
                      <a:pt x="9" y="26"/>
                    </a:cubicBezTo>
                    <a:cubicBezTo>
                      <a:pt x="10" y="28"/>
                      <a:pt x="9" y="29"/>
                      <a:pt x="8" y="31"/>
                    </a:cubicBezTo>
                    <a:cubicBezTo>
                      <a:pt x="6" y="33"/>
                      <a:pt x="10" y="36"/>
                      <a:pt x="12" y="38"/>
                    </a:cubicBezTo>
                    <a:cubicBezTo>
                      <a:pt x="13" y="37"/>
                      <a:pt x="12" y="35"/>
                      <a:pt x="12" y="34"/>
                    </a:cubicBezTo>
                    <a:cubicBezTo>
                      <a:pt x="13" y="33"/>
                      <a:pt x="16" y="35"/>
                      <a:pt x="15" y="33"/>
                    </a:cubicBezTo>
                    <a:cubicBezTo>
                      <a:pt x="15" y="31"/>
                      <a:pt x="15" y="29"/>
                      <a:pt x="15" y="27"/>
                    </a:cubicBezTo>
                    <a:cubicBezTo>
                      <a:pt x="14" y="25"/>
                      <a:pt x="13" y="24"/>
                      <a:pt x="12" y="22"/>
                    </a:cubicBezTo>
                    <a:cubicBezTo>
                      <a:pt x="11" y="25"/>
                      <a:pt x="8" y="21"/>
                      <a:pt x="8" y="20"/>
                    </a:cubicBezTo>
                    <a:cubicBezTo>
                      <a:pt x="8" y="18"/>
                      <a:pt x="8" y="17"/>
                      <a:pt x="8" y="16"/>
                    </a:cubicBezTo>
                    <a:cubicBezTo>
                      <a:pt x="8" y="14"/>
                      <a:pt x="8" y="15"/>
                      <a:pt x="7" y="14"/>
                    </a:cubicBezTo>
                    <a:cubicBezTo>
                      <a:pt x="6" y="14"/>
                      <a:pt x="8" y="8"/>
                      <a:pt x="8" y="8"/>
                    </a:cubicBezTo>
                    <a:cubicBezTo>
                      <a:pt x="8" y="6"/>
                      <a:pt x="7" y="5"/>
                      <a:pt x="7" y="3"/>
                    </a:cubicBezTo>
                    <a:cubicBezTo>
                      <a:pt x="6" y="2"/>
                      <a:pt x="5" y="0"/>
                      <a:pt x="7" y="1"/>
                    </a:cubicBezTo>
                    <a:cubicBezTo>
                      <a:pt x="6" y="0"/>
                      <a:pt x="3" y="0"/>
                      <a:pt x="2" y="0"/>
                    </a:cubicBezTo>
                    <a:cubicBezTo>
                      <a:pt x="2" y="1"/>
                      <a:pt x="6" y="5"/>
                      <a:pt x="4" y="6"/>
                    </a:cubicBezTo>
                    <a:cubicBezTo>
                      <a:pt x="1" y="7"/>
                      <a:pt x="2" y="12"/>
                      <a:pt x="4" y="14"/>
                    </a:cubicBezTo>
                    <a:cubicBezTo>
                      <a:pt x="4" y="15"/>
                      <a:pt x="2" y="15"/>
                      <a:pt x="2" y="16"/>
                    </a:cubicBezTo>
                    <a:cubicBezTo>
                      <a:pt x="1" y="16"/>
                      <a:pt x="1" y="19"/>
                      <a:pt x="1" y="20"/>
                    </a:cubicBezTo>
                    <a:cubicBezTo>
                      <a:pt x="0" y="22"/>
                      <a:pt x="3" y="24"/>
                      <a:pt x="4" y="25"/>
                    </a:cubicBezTo>
                    <a:cubicBezTo>
                      <a:pt x="5" y="26"/>
                      <a:pt x="4" y="24"/>
                      <a:pt x="4" y="2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8" name="Freeform 731">
                <a:extLst>
                  <a:ext uri="{FF2B5EF4-FFF2-40B4-BE49-F238E27FC236}">
                    <a16:creationId xmlns:a16="http://schemas.microsoft.com/office/drawing/2014/main" id="{52E89261-3546-6347-8812-B428B9D58D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4702" y="9418522"/>
                <a:ext cx="560508" cy="468277"/>
              </a:xfrm>
              <a:custGeom>
                <a:avLst/>
                <a:gdLst>
                  <a:gd name="T0" fmla="*/ 56 w 60"/>
                  <a:gd name="T1" fmla="*/ 30 h 50"/>
                  <a:gd name="T2" fmla="*/ 55 w 60"/>
                  <a:gd name="T3" fmla="*/ 24 h 50"/>
                  <a:gd name="T4" fmla="*/ 57 w 60"/>
                  <a:gd name="T5" fmla="*/ 22 h 50"/>
                  <a:gd name="T6" fmla="*/ 57 w 60"/>
                  <a:gd name="T7" fmla="*/ 19 h 50"/>
                  <a:gd name="T8" fmla="*/ 58 w 60"/>
                  <a:gd name="T9" fmla="*/ 13 h 50"/>
                  <a:gd name="T10" fmla="*/ 56 w 60"/>
                  <a:gd name="T11" fmla="*/ 8 h 50"/>
                  <a:gd name="T12" fmla="*/ 51 w 60"/>
                  <a:gd name="T13" fmla="*/ 5 h 50"/>
                  <a:gd name="T14" fmla="*/ 48 w 60"/>
                  <a:gd name="T15" fmla="*/ 3 h 50"/>
                  <a:gd name="T16" fmla="*/ 45 w 60"/>
                  <a:gd name="T17" fmla="*/ 0 h 50"/>
                  <a:gd name="T18" fmla="*/ 38 w 60"/>
                  <a:gd name="T19" fmla="*/ 1 h 50"/>
                  <a:gd name="T20" fmla="*/ 34 w 60"/>
                  <a:gd name="T21" fmla="*/ 4 h 50"/>
                  <a:gd name="T22" fmla="*/ 35 w 60"/>
                  <a:gd name="T23" fmla="*/ 10 h 50"/>
                  <a:gd name="T24" fmla="*/ 33 w 60"/>
                  <a:gd name="T25" fmla="*/ 17 h 50"/>
                  <a:gd name="T26" fmla="*/ 37 w 60"/>
                  <a:gd name="T27" fmla="*/ 21 h 50"/>
                  <a:gd name="T28" fmla="*/ 40 w 60"/>
                  <a:gd name="T29" fmla="*/ 23 h 50"/>
                  <a:gd name="T30" fmla="*/ 39 w 60"/>
                  <a:gd name="T31" fmla="*/ 26 h 50"/>
                  <a:gd name="T32" fmla="*/ 35 w 60"/>
                  <a:gd name="T33" fmla="*/ 26 h 50"/>
                  <a:gd name="T34" fmla="*/ 31 w 60"/>
                  <a:gd name="T35" fmla="*/ 22 h 50"/>
                  <a:gd name="T36" fmla="*/ 27 w 60"/>
                  <a:gd name="T37" fmla="*/ 17 h 50"/>
                  <a:gd name="T38" fmla="*/ 20 w 60"/>
                  <a:gd name="T39" fmla="*/ 18 h 50"/>
                  <a:gd name="T40" fmla="*/ 16 w 60"/>
                  <a:gd name="T41" fmla="*/ 16 h 50"/>
                  <a:gd name="T42" fmla="*/ 14 w 60"/>
                  <a:gd name="T43" fmla="*/ 16 h 50"/>
                  <a:gd name="T44" fmla="*/ 11 w 60"/>
                  <a:gd name="T45" fmla="*/ 14 h 50"/>
                  <a:gd name="T46" fmla="*/ 11 w 60"/>
                  <a:gd name="T47" fmla="*/ 20 h 50"/>
                  <a:gd name="T48" fmla="*/ 10 w 60"/>
                  <a:gd name="T49" fmla="*/ 24 h 50"/>
                  <a:gd name="T50" fmla="*/ 2 w 60"/>
                  <a:gd name="T51" fmla="*/ 24 h 50"/>
                  <a:gd name="T52" fmla="*/ 1 w 60"/>
                  <a:gd name="T53" fmla="*/ 29 h 50"/>
                  <a:gd name="T54" fmla="*/ 3 w 60"/>
                  <a:gd name="T55" fmla="*/ 43 h 50"/>
                  <a:gd name="T56" fmla="*/ 8 w 60"/>
                  <a:gd name="T57" fmla="*/ 48 h 50"/>
                  <a:gd name="T58" fmla="*/ 16 w 60"/>
                  <a:gd name="T59" fmla="*/ 50 h 50"/>
                  <a:gd name="T60" fmla="*/ 18 w 60"/>
                  <a:gd name="T61" fmla="*/ 50 h 50"/>
                  <a:gd name="T62" fmla="*/ 22 w 60"/>
                  <a:gd name="T63" fmla="*/ 50 h 50"/>
                  <a:gd name="T64" fmla="*/ 28 w 60"/>
                  <a:gd name="T65" fmla="*/ 47 h 50"/>
                  <a:gd name="T66" fmla="*/ 31 w 60"/>
                  <a:gd name="T67" fmla="*/ 44 h 50"/>
                  <a:gd name="T68" fmla="*/ 35 w 60"/>
                  <a:gd name="T69" fmla="*/ 41 h 50"/>
                  <a:gd name="T70" fmla="*/ 37 w 60"/>
                  <a:gd name="T71" fmla="*/ 38 h 50"/>
                  <a:gd name="T72" fmla="*/ 43 w 60"/>
                  <a:gd name="T73" fmla="*/ 38 h 50"/>
                  <a:gd name="T74" fmla="*/ 42 w 60"/>
                  <a:gd name="T75" fmla="*/ 35 h 50"/>
                  <a:gd name="T76" fmla="*/ 46 w 60"/>
                  <a:gd name="T77" fmla="*/ 33 h 50"/>
                  <a:gd name="T78" fmla="*/ 56 w 60"/>
                  <a:gd name="T79" fmla="*/ 30 h 50"/>
                  <a:gd name="T80" fmla="*/ 56 w 60"/>
                  <a:gd name="T81" fmla="*/ 3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0" h="50">
                    <a:moveTo>
                      <a:pt x="56" y="30"/>
                    </a:moveTo>
                    <a:cubicBezTo>
                      <a:pt x="54" y="27"/>
                      <a:pt x="56" y="27"/>
                      <a:pt x="55" y="24"/>
                    </a:cubicBezTo>
                    <a:cubicBezTo>
                      <a:pt x="55" y="23"/>
                      <a:pt x="56" y="23"/>
                      <a:pt x="57" y="22"/>
                    </a:cubicBezTo>
                    <a:cubicBezTo>
                      <a:pt x="58" y="21"/>
                      <a:pt x="57" y="20"/>
                      <a:pt x="57" y="19"/>
                    </a:cubicBezTo>
                    <a:cubicBezTo>
                      <a:pt x="56" y="17"/>
                      <a:pt x="56" y="14"/>
                      <a:pt x="58" y="13"/>
                    </a:cubicBezTo>
                    <a:cubicBezTo>
                      <a:pt x="60" y="12"/>
                      <a:pt x="57" y="9"/>
                      <a:pt x="56" y="8"/>
                    </a:cubicBezTo>
                    <a:cubicBezTo>
                      <a:pt x="55" y="6"/>
                      <a:pt x="53" y="5"/>
                      <a:pt x="51" y="5"/>
                    </a:cubicBezTo>
                    <a:cubicBezTo>
                      <a:pt x="50" y="4"/>
                      <a:pt x="49" y="3"/>
                      <a:pt x="48" y="3"/>
                    </a:cubicBezTo>
                    <a:cubicBezTo>
                      <a:pt x="47" y="2"/>
                      <a:pt x="46" y="1"/>
                      <a:pt x="45" y="0"/>
                    </a:cubicBezTo>
                    <a:cubicBezTo>
                      <a:pt x="45" y="0"/>
                      <a:pt x="39" y="1"/>
                      <a:pt x="38" y="1"/>
                    </a:cubicBezTo>
                    <a:cubicBezTo>
                      <a:pt x="36" y="1"/>
                      <a:pt x="36" y="3"/>
                      <a:pt x="34" y="4"/>
                    </a:cubicBezTo>
                    <a:cubicBezTo>
                      <a:pt x="33" y="6"/>
                      <a:pt x="34" y="9"/>
                      <a:pt x="35" y="10"/>
                    </a:cubicBezTo>
                    <a:cubicBezTo>
                      <a:pt x="35" y="13"/>
                      <a:pt x="33" y="14"/>
                      <a:pt x="33" y="17"/>
                    </a:cubicBezTo>
                    <a:cubicBezTo>
                      <a:pt x="33" y="18"/>
                      <a:pt x="35" y="21"/>
                      <a:pt x="37" y="21"/>
                    </a:cubicBezTo>
                    <a:cubicBezTo>
                      <a:pt x="39" y="21"/>
                      <a:pt x="40" y="20"/>
                      <a:pt x="40" y="23"/>
                    </a:cubicBezTo>
                    <a:cubicBezTo>
                      <a:pt x="40" y="25"/>
                      <a:pt x="40" y="26"/>
                      <a:pt x="39" y="26"/>
                    </a:cubicBezTo>
                    <a:cubicBezTo>
                      <a:pt x="37" y="27"/>
                      <a:pt x="36" y="28"/>
                      <a:pt x="35" y="26"/>
                    </a:cubicBezTo>
                    <a:cubicBezTo>
                      <a:pt x="34" y="24"/>
                      <a:pt x="33" y="22"/>
                      <a:pt x="31" y="22"/>
                    </a:cubicBezTo>
                    <a:cubicBezTo>
                      <a:pt x="29" y="21"/>
                      <a:pt x="28" y="19"/>
                      <a:pt x="27" y="17"/>
                    </a:cubicBezTo>
                    <a:cubicBezTo>
                      <a:pt x="25" y="21"/>
                      <a:pt x="23" y="19"/>
                      <a:pt x="20" y="18"/>
                    </a:cubicBezTo>
                    <a:cubicBezTo>
                      <a:pt x="18" y="18"/>
                      <a:pt x="18" y="16"/>
                      <a:pt x="16" y="16"/>
                    </a:cubicBezTo>
                    <a:cubicBezTo>
                      <a:pt x="16" y="16"/>
                      <a:pt x="15" y="17"/>
                      <a:pt x="14" y="16"/>
                    </a:cubicBezTo>
                    <a:cubicBezTo>
                      <a:pt x="13" y="16"/>
                      <a:pt x="13" y="14"/>
                      <a:pt x="11" y="14"/>
                    </a:cubicBezTo>
                    <a:cubicBezTo>
                      <a:pt x="11" y="16"/>
                      <a:pt x="11" y="18"/>
                      <a:pt x="11" y="20"/>
                    </a:cubicBezTo>
                    <a:cubicBezTo>
                      <a:pt x="11" y="22"/>
                      <a:pt x="12" y="24"/>
                      <a:pt x="10" y="24"/>
                    </a:cubicBezTo>
                    <a:cubicBezTo>
                      <a:pt x="7" y="24"/>
                      <a:pt x="4" y="24"/>
                      <a:pt x="2" y="24"/>
                    </a:cubicBezTo>
                    <a:cubicBezTo>
                      <a:pt x="1" y="24"/>
                      <a:pt x="1" y="28"/>
                      <a:pt x="1" y="29"/>
                    </a:cubicBezTo>
                    <a:cubicBezTo>
                      <a:pt x="1" y="33"/>
                      <a:pt x="0" y="40"/>
                      <a:pt x="3" y="43"/>
                    </a:cubicBezTo>
                    <a:cubicBezTo>
                      <a:pt x="4" y="44"/>
                      <a:pt x="7" y="48"/>
                      <a:pt x="8" y="48"/>
                    </a:cubicBezTo>
                    <a:cubicBezTo>
                      <a:pt x="10" y="47"/>
                      <a:pt x="19" y="47"/>
                      <a:pt x="16" y="50"/>
                    </a:cubicBezTo>
                    <a:cubicBezTo>
                      <a:pt x="18" y="50"/>
                      <a:pt x="17" y="50"/>
                      <a:pt x="18" y="50"/>
                    </a:cubicBezTo>
                    <a:cubicBezTo>
                      <a:pt x="20" y="49"/>
                      <a:pt x="21" y="50"/>
                      <a:pt x="22" y="50"/>
                    </a:cubicBezTo>
                    <a:cubicBezTo>
                      <a:pt x="25" y="50"/>
                      <a:pt x="27" y="50"/>
                      <a:pt x="28" y="47"/>
                    </a:cubicBezTo>
                    <a:cubicBezTo>
                      <a:pt x="29" y="46"/>
                      <a:pt x="30" y="45"/>
                      <a:pt x="31" y="44"/>
                    </a:cubicBezTo>
                    <a:cubicBezTo>
                      <a:pt x="32" y="43"/>
                      <a:pt x="34" y="43"/>
                      <a:pt x="35" y="41"/>
                    </a:cubicBezTo>
                    <a:cubicBezTo>
                      <a:pt x="36" y="40"/>
                      <a:pt x="36" y="39"/>
                      <a:pt x="37" y="38"/>
                    </a:cubicBezTo>
                    <a:cubicBezTo>
                      <a:pt x="39" y="38"/>
                      <a:pt x="41" y="38"/>
                      <a:pt x="43" y="38"/>
                    </a:cubicBezTo>
                    <a:cubicBezTo>
                      <a:pt x="42" y="37"/>
                      <a:pt x="42" y="35"/>
                      <a:pt x="42" y="35"/>
                    </a:cubicBezTo>
                    <a:cubicBezTo>
                      <a:pt x="44" y="34"/>
                      <a:pt x="45" y="34"/>
                      <a:pt x="46" y="33"/>
                    </a:cubicBezTo>
                    <a:cubicBezTo>
                      <a:pt x="49" y="32"/>
                      <a:pt x="53" y="31"/>
                      <a:pt x="56" y="30"/>
                    </a:cubicBezTo>
                    <a:cubicBezTo>
                      <a:pt x="55" y="29"/>
                      <a:pt x="55" y="30"/>
                      <a:pt x="56" y="3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9" name="Freeform 732">
                <a:extLst>
                  <a:ext uri="{FF2B5EF4-FFF2-40B4-BE49-F238E27FC236}">
                    <a16:creationId xmlns:a16="http://schemas.microsoft.com/office/drawing/2014/main" id="{23EC2015-1D9B-B346-97BA-5B71A2B268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47953" y="9839014"/>
                <a:ext cx="595541" cy="589329"/>
              </a:xfrm>
              <a:custGeom>
                <a:avLst/>
                <a:gdLst>
                  <a:gd name="T0" fmla="*/ 33 w 64"/>
                  <a:gd name="T1" fmla="*/ 5 h 63"/>
                  <a:gd name="T2" fmla="*/ 31 w 64"/>
                  <a:gd name="T3" fmla="*/ 2 h 63"/>
                  <a:gd name="T4" fmla="*/ 28 w 64"/>
                  <a:gd name="T5" fmla="*/ 2 h 63"/>
                  <a:gd name="T6" fmla="*/ 18 w 64"/>
                  <a:gd name="T7" fmla="*/ 2 h 63"/>
                  <a:gd name="T8" fmla="*/ 10 w 64"/>
                  <a:gd name="T9" fmla="*/ 2 h 63"/>
                  <a:gd name="T10" fmla="*/ 7 w 64"/>
                  <a:gd name="T11" fmla="*/ 0 h 63"/>
                  <a:gd name="T12" fmla="*/ 4 w 64"/>
                  <a:gd name="T13" fmla="*/ 2 h 63"/>
                  <a:gd name="T14" fmla="*/ 1 w 64"/>
                  <a:gd name="T15" fmla="*/ 2 h 63"/>
                  <a:gd name="T16" fmla="*/ 6 w 64"/>
                  <a:gd name="T17" fmla="*/ 14 h 63"/>
                  <a:gd name="T18" fmla="*/ 9 w 64"/>
                  <a:gd name="T19" fmla="*/ 21 h 63"/>
                  <a:gd name="T20" fmla="*/ 13 w 64"/>
                  <a:gd name="T21" fmla="*/ 29 h 63"/>
                  <a:gd name="T22" fmla="*/ 13 w 64"/>
                  <a:gd name="T23" fmla="*/ 34 h 63"/>
                  <a:gd name="T24" fmla="*/ 14 w 64"/>
                  <a:gd name="T25" fmla="*/ 42 h 63"/>
                  <a:gd name="T26" fmla="*/ 16 w 64"/>
                  <a:gd name="T27" fmla="*/ 51 h 63"/>
                  <a:gd name="T28" fmla="*/ 22 w 64"/>
                  <a:gd name="T29" fmla="*/ 61 h 63"/>
                  <a:gd name="T30" fmla="*/ 28 w 64"/>
                  <a:gd name="T31" fmla="*/ 62 h 63"/>
                  <a:gd name="T32" fmla="*/ 33 w 64"/>
                  <a:gd name="T33" fmla="*/ 62 h 63"/>
                  <a:gd name="T34" fmla="*/ 38 w 64"/>
                  <a:gd name="T35" fmla="*/ 58 h 63"/>
                  <a:gd name="T36" fmla="*/ 38 w 64"/>
                  <a:gd name="T37" fmla="*/ 40 h 63"/>
                  <a:gd name="T38" fmla="*/ 38 w 64"/>
                  <a:gd name="T39" fmla="*/ 28 h 63"/>
                  <a:gd name="T40" fmla="*/ 39 w 64"/>
                  <a:gd name="T41" fmla="*/ 26 h 63"/>
                  <a:gd name="T42" fmla="*/ 43 w 64"/>
                  <a:gd name="T43" fmla="*/ 26 h 63"/>
                  <a:gd name="T44" fmla="*/ 43 w 64"/>
                  <a:gd name="T45" fmla="*/ 7 h 63"/>
                  <a:gd name="T46" fmla="*/ 51 w 64"/>
                  <a:gd name="T47" fmla="*/ 6 h 63"/>
                  <a:gd name="T48" fmla="*/ 53 w 64"/>
                  <a:gd name="T49" fmla="*/ 5 h 63"/>
                  <a:gd name="T50" fmla="*/ 56 w 64"/>
                  <a:gd name="T51" fmla="*/ 8 h 63"/>
                  <a:gd name="T52" fmla="*/ 58 w 64"/>
                  <a:gd name="T53" fmla="*/ 6 h 63"/>
                  <a:gd name="T54" fmla="*/ 62 w 64"/>
                  <a:gd name="T55" fmla="*/ 5 h 63"/>
                  <a:gd name="T56" fmla="*/ 59 w 64"/>
                  <a:gd name="T57" fmla="*/ 2 h 63"/>
                  <a:gd name="T58" fmla="*/ 45 w 64"/>
                  <a:gd name="T59" fmla="*/ 5 h 63"/>
                  <a:gd name="T60" fmla="*/ 33 w 64"/>
                  <a:gd name="T61" fmla="*/ 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4" h="63">
                    <a:moveTo>
                      <a:pt x="33" y="5"/>
                    </a:moveTo>
                    <a:cubicBezTo>
                      <a:pt x="32" y="5"/>
                      <a:pt x="31" y="2"/>
                      <a:pt x="31" y="2"/>
                    </a:cubicBezTo>
                    <a:cubicBezTo>
                      <a:pt x="30" y="2"/>
                      <a:pt x="29" y="2"/>
                      <a:pt x="28" y="2"/>
                    </a:cubicBezTo>
                    <a:cubicBezTo>
                      <a:pt x="25" y="2"/>
                      <a:pt x="21" y="2"/>
                      <a:pt x="18" y="2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9" y="2"/>
                      <a:pt x="9" y="0"/>
                      <a:pt x="7" y="0"/>
                    </a:cubicBezTo>
                    <a:cubicBezTo>
                      <a:pt x="6" y="0"/>
                      <a:pt x="5" y="2"/>
                      <a:pt x="4" y="2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0" y="7"/>
                      <a:pt x="4" y="9"/>
                      <a:pt x="6" y="14"/>
                    </a:cubicBezTo>
                    <a:cubicBezTo>
                      <a:pt x="7" y="16"/>
                      <a:pt x="8" y="19"/>
                      <a:pt x="9" y="21"/>
                    </a:cubicBezTo>
                    <a:cubicBezTo>
                      <a:pt x="10" y="24"/>
                      <a:pt x="12" y="26"/>
                      <a:pt x="13" y="29"/>
                    </a:cubicBezTo>
                    <a:cubicBezTo>
                      <a:pt x="13" y="30"/>
                      <a:pt x="13" y="33"/>
                      <a:pt x="13" y="34"/>
                    </a:cubicBezTo>
                    <a:cubicBezTo>
                      <a:pt x="13" y="37"/>
                      <a:pt x="14" y="39"/>
                      <a:pt x="14" y="42"/>
                    </a:cubicBezTo>
                    <a:cubicBezTo>
                      <a:pt x="15" y="45"/>
                      <a:pt x="15" y="48"/>
                      <a:pt x="16" y="51"/>
                    </a:cubicBezTo>
                    <a:cubicBezTo>
                      <a:pt x="17" y="55"/>
                      <a:pt x="20" y="58"/>
                      <a:pt x="22" y="61"/>
                    </a:cubicBezTo>
                    <a:cubicBezTo>
                      <a:pt x="25" y="58"/>
                      <a:pt x="25" y="60"/>
                      <a:pt x="28" y="62"/>
                    </a:cubicBezTo>
                    <a:cubicBezTo>
                      <a:pt x="29" y="63"/>
                      <a:pt x="32" y="63"/>
                      <a:pt x="33" y="62"/>
                    </a:cubicBezTo>
                    <a:cubicBezTo>
                      <a:pt x="36" y="62"/>
                      <a:pt x="38" y="61"/>
                      <a:pt x="38" y="58"/>
                    </a:cubicBezTo>
                    <a:cubicBezTo>
                      <a:pt x="38" y="52"/>
                      <a:pt x="38" y="46"/>
                      <a:pt x="38" y="40"/>
                    </a:cubicBezTo>
                    <a:cubicBezTo>
                      <a:pt x="38" y="36"/>
                      <a:pt x="38" y="32"/>
                      <a:pt x="38" y="28"/>
                    </a:cubicBezTo>
                    <a:cubicBezTo>
                      <a:pt x="38" y="27"/>
                      <a:pt x="38" y="26"/>
                      <a:pt x="39" y="26"/>
                    </a:cubicBezTo>
                    <a:cubicBezTo>
                      <a:pt x="39" y="26"/>
                      <a:pt x="43" y="26"/>
                      <a:pt x="43" y="26"/>
                    </a:cubicBezTo>
                    <a:cubicBezTo>
                      <a:pt x="43" y="20"/>
                      <a:pt x="43" y="13"/>
                      <a:pt x="43" y="7"/>
                    </a:cubicBezTo>
                    <a:cubicBezTo>
                      <a:pt x="46" y="8"/>
                      <a:pt x="48" y="6"/>
                      <a:pt x="51" y="6"/>
                    </a:cubicBezTo>
                    <a:cubicBezTo>
                      <a:pt x="51" y="5"/>
                      <a:pt x="52" y="5"/>
                      <a:pt x="53" y="5"/>
                    </a:cubicBezTo>
                    <a:cubicBezTo>
                      <a:pt x="53" y="5"/>
                      <a:pt x="55" y="8"/>
                      <a:pt x="56" y="8"/>
                    </a:cubicBezTo>
                    <a:cubicBezTo>
                      <a:pt x="57" y="7"/>
                      <a:pt x="56" y="6"/>
                      <a:pt x="58" y="6"/>
                    </a:cubicBezTo>
                    <a:cubicBezTo>
                      <a:pt x="59" y="6"/>
                      <a:pt x="60" y="5"/>
                      <a:pt x="62" y="5"/>
                    </a:cubicBezTo>
                    <a:cubicBezTo>
                      <a:pt x="64" y="4"/>
                      <a:pt x="60" y="2"/>
                      <a:pt x="59" y="2"/>
                    </a:cubicBezTo>
                    <a:cubicBezTo>
                      <a:pt x="54" y="2"/>
                      <a:pt x="50" y="5"/>
                      <a:pt x="45" y="5"/>
                    </a:cubicBezTo>
                    <a:cubicBezTo>
                      <a:pt x="41" y="5"/>
                      <a:pt x="37" y="5"/>
                      <a:pt x="33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0" name="Freeform 733">
                <a:extLst>
                  <a:ext uri="{FF2B5EF4-FFF2-40B4-BE49-F238E27FC236}">
                    <a16:creationId xmlns:a16="http://schemas.microsoft.com/office/drawing/2014/main" id="{6C871BEA-0EDA-234E-A35A-5C88F88EF3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875" y="8781415"/>
                <a:ext cx="850320" cy="888769"/>
              </a:xfrm>
              <a:custGeom>
                <a:avLst/>
                <a:gdLst>
                  <a:gd name="T0" fmla="*/ 89 w 91"/>
                  <a:gd name="T1" fmla="*/ 10 h 95"/>
                  <a:gd name="T2" fmla="*/ 83 w 91"/>
                  <a:gd name="T3" fmla="*/ 4 h 95"/>
                  <a:gd name="T4" fmla="*/ 77 w 91"/>
                  <a:gd name="T5" fmla="*/ 6 h 95"/>
                  <a:gd name="T6" fmla="*/ 72 w 91"/>
                  <a:gd name="T7" fmla="*/ 1 h 95"/>
                  <a:gd name="T8" fmla="*/ 65 w 91"/>
                  <a:gd name="T9" fmla="*/ 1 h 95"/>
                  <a:gd name="T10" fmla="*/ 57 w 91"/>
                  <a:gd name="T11" fmla="*/ 2 h 95"/>
                  <a:gd name="T12" fmla="*/ 48 w 91"/>
                  <a:gd name="T13" fmla="*/ 6 h 95"/>
                  <a:gd name="T14" fmla="*/ 35 w 91"/>
                  <a:gd name="T15" fmla="*/ 2 h 95"/>
                  <a:gd name="T16" fmla="*/ 30 w 91"/>
                  <a:gd name="T17" fmla="*/ 12 h 95"/>
                  <a:gd name="T18" fmla="*/ 19 w 91"/>
                  <a:gd name="T19" fmla="*/ 35 h 95"/>
                  <a:gd name="T20" fmla="*/ 17 w 91"/>
                  <a:gd name="T21" fmla="*/ 48 h 95"/>
                  <a:gd name="T22" fmla="*/ 10 w 91"/>
                  <a:gd name="T23" fmla="*/ 49 h 95"/>
                  <a:gd name="T24" fmla="*/ 2 w 91"/>
                  <a:gd name="T25" fmla="*/ 55 h 95"/>
                  <a:gd name="T26" fmla="*/ 1 w 91"/>
                  <a:gd name="T27" fmla="*/ 59 h 95"/>
                  <a:gd name="T28" fmla="*/ 18 w 91"/>
                  <a:gd name="T29" fmla="*/ 57 h 95"/>
                  <a:gd name="T30" fmla="*/ 26 w 91"/>
                  <a:gd name="T31" fmla="*/ 68 h 95"/>
                  <a:gd name="T32" fmla="*/ 35 w 91"/>
                  <a:gd name="T33" fmla="*/ 63 h 95"/>
                  <a:gd name="T34" fmla="*/ 41 w 91"/>
                  <a:gd name="T35" fmla="*/ 64 h 95"/>
                  <a:gd name="T36" fmla="*/ 46 w 91"/>
                  <a:gd name="T37" fmla="*/ 70 h 95"/>
                  <a:gd name="T38" fmla="*/ 47 w 91"/>
                  <a:gd name="T39" fmla="*/ 78 h 95"/>
                  <a:gd name="T40" fmla="*/ 53 w 91"/>
                  <a:gd name="T41" fmla="*/ 82 h 95"/>
                  <a:gd name="T42" fmla="*/ 60 w 91"/>
                  <a:gd name="T43" fmla="*/ 84 h 95"/>
                  <a:gd name="T44" fmla="*/ 66 w 91"/>
                  <a:gd name="T45" fmla="*/ 87 h 95"/>
                  <a:gd name="T46" fmla="*/ 76 w 91"/>
                  <a:gd name="T47" fmla="*/ 90 h 95"/>
                  <a:gd name="T48" fmla="*/ 84 w 91"/>
                  <a:gd name="T49" fmla="*/ 94 h 95"/>
                  <a:gd name="T50" fmla="*/ 77 w 91"/>
                  <a:gd name="T51" fmla="*/ 85 h 95"/>
                  <a:gd name="T52" fmla="*/ 78 w 91"/>
                  <a:gd name="T53" fmla="*/ 73 h 95"/>
                  <a:gd name="T54" fmla="*/ 80 w 91"/>
                  <a:gd name="T55" fmla="*/ 70 h 95"/>
                  <a:gd name="T56" fmla="*/ 84 w 91"/>
                  <a:gd name="T57" fmla="*/ 63 h 95"/>
                  <a:gd name="T58" fmla="*/ 81 w 91"/>
                  <a:gd name="T59" fmla="*/ 55 h 95"/>
                  <a:gd name="T60" fmla="*/ 81 w 91"/>
                  <a:gd name="T61" fmla="*/ 45 h 95"/>
                  <a:gd name="T62" fmla="*/ 83 w 91"/>
                  <a:gd name="T63" fmla="*/ 28 h 95"/>
                  <a:gd name="T64" fmla="*/ 90 w 91"/>
                  <a:gd name="T65" fmla="*/ 18 h 95"/>
                  <a:gd name="T66" fmla="*/ 90 w 91"/>
                  <a:gd name="T67" fmla="*/ 1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1" h="95">
                    <a:moveTo>
                      <a:pt x="90" y="15"/>
                    </a:moveTo>
                    <a:cubicBezTo>
                      <a:pt x="89" y="14"/>
                      <a:pt x="89" y="12"/>
                      <a:pt x="89" y="10"/>
                    </a:cubicBezTo>
                    <a:cubicBezTo>
                      <a:pt x="89" y="9"/>
                      <a:pt x="87" y="8"/>
                      <a:pt x="86" y="7"/>
                    </a:cubicBezTo>
                    <a:cubicBezTo>
                      <a:pt x="86" y="6"/>
                      <a:pt x="84" y="4"/>
                      <a:pt x="83" y="4"/>
                    </a:cubicBezTo>
                    <a:cubicBezTo>
                      <a:pt x="82" y="4"/>
                      <a:pt x="82" y="6"/>
                      <a:pt x="80" y="5"/>
                    </a:cubicBezTo>
                    <a:cubicBezTo>
                      <a:pt x="78" y="4"/>
                      <a:pt x="79" y="5"/>
                      <a:pt x="77" y="6"/>
                    </a:cubicBezTo>
                    <a:cubicBezTo>
                      <a:pt x="77" y="6"/>
                      <a:pt x="75" y="5"/>
                      <a:pt x="75" y="4"/>
                    </a:cubicBezTo>
                    <a:cubicBezTo>
                      <a:pt x="74" y="3"/>
                      <a:pt x="73" y="2"/>
                      <a:pt x="72" y="1"/>
                    </a:cubicBezTo>
                    <a:cubicBezTo>
                      <a:pt x="71" y="0"/>
                      <a:pt x="70" y="2"/>
                      <a:pt x="69" y="2"/>
                    </a:cubicBezTo>
                    <a:cubicBezTo>
                      <a:pt x="68" y="3"/>
                      <a:pt x="66" y="2"/>
                      <a:pt x="65" y="1"/>
                    </a:cubicBezTo>
                    <a:cubicBezTo>
                      <a:pt x="63" y="0"/>
                      <a:pt x="63" y="1"/>
                      <a:pt x="61" y="2"/>
                    </a:cubicBezTo>
                    <a:cubicBezTo>
                      <a:pt x="60" y="3"/>
                      <a:pt x="58" y="2"/>
                      <a:pt x="57" y="2"/>
                    </a:cubicBezTo>
                    <a:cubicBezTo>
                      <a:pt x="56" y="3"/>
                      <a:pt x="53" y="3"/>
                      <a:pt x="52" y="3"/>
                    </a:cubicBezTo>
                    <a:cubicBezTo>
                      <a:pt x="49" y="1"/>
                      <a:pt x="51" y="6"/>
                      <a:pt x="48" y="6"/>
                    </a:cubicBezTo>
                    <a:cubicBezTo>
                      <a:pt x="46" y="7"/>
                      <a:pt x="42" y="6"/>
                      <a:pt x="40" y="5"/>
                    </a:cubicBezTo>
                    <a:cubicBezTo>
                      <a:pt x="38" y="4"/>
                      <a:pt x="37" y="2"/>
                      <a:pt x="35" y="2"/>
                    </a:cubicBezTo>
                    <a:cubicBezTo>
                      <a:pt x="34" y="1"/>
                      <a:pt x="32" y="3"/>
                      <a:pt x="31" y="4"/>
                    </a:cubicBezTo>
                    <a:cubicBezTo>
                      <a:pt x="29" y="6"/>
                      <a:pt x="31" y="9"/>
                      <a:pt x="30" y="12"/>
                    </a:cubicBezTo>
                    <a:cubicBezTo>
                      <a:pt x="27" y="17"/>
                      <a:pt x="27" y="23"/>
                      <a:pt x="24" y="27"/>
                    </a:cubicBezTo>
                    <a:cubicBezTo>
                      <a:pt x="22" y="30"/>
                      <a:pt x="21" y="32"/>
                      <a:pt x="19" y="35"/>
                    </a:cubicBezTo>
                    <a:cubicBezTo>
                      <a:pt x="18" y="37"/>
                      <a:pt x="18" y="39"/>
                      <a:pt x="18" y="41"/>
                    </a:cubicBezTo>
                    <a:cubicBezTo>
                      <a:pt x="18" y="44"/>
                      <a:pt x="19" y="46"/>
                      <a:pt x="17" y="48"/>
                    </a:cubicBezTo>
                    <a:cubicBezTo>
                      <a:pt x="16" y="48"/>
                      <a:pt x="11" y="51"/>
                      <a:pt x="11" y="51"/>
                    </a:cubicBezTo>
                    <a:cubicBezTo>
                      <a:pt x="10" y="51"/>
                      <a:pt x="12" y="48"/>
                      <a:pt x="10" y="49"/>
                    </a:cubicBezTo>
                    <a:cubicBezTo>
                      <a:pt x="7" y="51"/>
                      <a:pt x="7" y="53"/>
                      <a:pt x="5" y="50"/>
                    </a:cubicBezTo>
                    <a:cubicBezTo>
                      <a:pt x="4" y="51"/>
                      <a:pt x="2" y="53"/>
                      <a:pt x="2" y="55"/>
                    </a:cubicBezTo>
                    <a:cubicBezTo>
                      <a:pt x="2" y="55"/>
                      <a:pt x="2" y="56"/>
                      <a:pt x="1" y="56"/>
                    </a:cubicBezTo>
                    <a:cubicBezTo>
                      <a:pt x="0" y="57"/>
                      <a:pt x="1" y="58"/>
                      <a:pt x="1" y="59"/>
                    </a:cubicBezTo>
                    <a:cubicBezTo>
                      <a:pt x="5" y="56"/>
                      <a:pt x="8" y="57"/>
                      <a:pt x="13" y="57"/>
                    </a:cubicBezTo>
                    <a:cubicBezTo>
                      <a:pt x="15" y="57"/>
                      <a:pt x="16" y="57"/>
                      <a:pt x="18" y="57"/>
                    </a:cubicBezTo>
                    <a:cubicBezTo>
                      <a:pt x="20" y="57"/>
                      <a:pt x="21" y="60"/>
                      <a:pt x="22" y="62"/>
                    </a:cubicBezTo>
                    <a:cubicBezTo>
                      <a:pt x="23" y="64"/>
                      <a:pt x="24" y="67"/>
                      <a:pt x="26" y="68"/>
                    </a:cubicBezTo>
                    <a:cubicBezTo>
                      <a:pt x="27" y="69"/>
                      <a:pt x="31" y="68"/>
                      <a:pt x="33" y="67"/>
                    </a:cubicBezTo>
                    <a:cubicBezTo>
                      <a:pt x="34" y="67"/>
                      <a:pt x="34" y="64"/>
                      <a:pt x="35" y="63"/>
                    </a:cubicBezTo>
                    <a:cubicBezTo>
                      <a:pt x="35" y="61"/>
                      <a:pt x="38" y="62"/>
                      <a:pt x="39" y="62"/>
                    </a:cubicBezTo>
                    <a:cubicBezTo>
                      <a:pt x="39" y="64"/>
                      <a:pt x="39" y="64"/>
                      <a:pt x="41" y="64"/>
                    </a:cubicBezTo>
                    <a:cubicBezTo>
                      <a:pt x="42" y="64"/>
                      <a:pt x="45" y="63"/>
                      <a:pt x="45" y="65"/>
                    </a:cubicBezTo>
                    <a:cubicBezTo>
                      <a:pt x="45" y="67"/>
                      <a:pt x="46" y="68"/>
                      <a:pt x="46" y="70"/>
                    </a:cubicBezTo>
                    <a:cubicBezTo>
                      <a:pt x="46" y="71"/>
                      <a:pt x="46" y="72"/>
                      <a:pt x="45" y="74"/>
                    </a:cubicBezTo>
                    <a:cubicBezTo>
                      <a:pt x="45" y="75"/>
                      <a:pt x="46" y="77"/>
                      <a:pt x="47" y="78"/>
                    </a:cubicBezTo>
                    <a:cubicBezTo>
                      <a:pt x="48" y="79"/>
                      <a:pt x="47" y="81"/>
                      <a:pt x="47" y="82"/>
                    </a:cubicBezTo>
                    <a:cubicBezTo>
                      <a:pt x="47" y="85"/>
                      <a:pt x="52" y="82"/>
                      <a:pt x="53" y="82"/>
                    </a:cubicBezTo>
                    <a:cubicBezTo>
                      <a:pt x="55" y="82"/>
                      <a:pt x="56" y="82"/>
                      <a:pt x="57" y="83"/>
                    </a:cubicBezTo>
                    <a:cubicBezTo>
                      <a:pt x="59" y="85"/>
                      <a:pt x="58" y="84"/>
                      <a:pt x="60" y="84"/>
                    </a:cubicBezTo>
                    <a:cubicBezTo>
                      <a:pt x="62" y="84"/>
                      <a:pt x="62" y="85"/>
                      <a:pt x="63" y="86"/>
                    </a:cubicBezTo>
                    <a:cubicBezTo>
                      <a:pt x="64" y="86"/>
                      <a:pt x="65" y="87"/>
                      <a:pt x="66" y="87"/>
                    </a:cubicBezTo>
                    <a:cubicBezTo>
                      <a:pt x="69" y="88"/>
                      <a:pt x="70" y="88"/>
                      <a:pt x="71" y="85"/>
                    </a:cubicBezTo>
                    <a:cubicBezTo>
                      <a:pt x="72" y="88"/>
                      <a:pt x="73" y="89"/>
                      <a:pt x="76" y="90"/>
                    </a:cubicBezTo>
                    <a:cubicBezTo>
                      <a:pt x="78" y="91"/>
                      <a:pt x="78" y="94"/>
                      <a:pt x="80" y="95"/>
                    </a:cubicBezTo>
                    <a:cubicBezTo>
                      <a:pt x="80" y="95"/>
                      <a:pt x="84" y="94"/>
                      <a:pt x="84" y="94"/>
                    </a:cubicBezTo>
                    <a:cubicBezTo>
                      <a:pt x="84" y="92"/>
                      <a:pt x="85" y="88"/>
                      <a:pt x="83" y="89"/>
                    </a:cubicBezTo>
                    <a:cubicBezTo>
                      <a:pt x="80" y="90"/>
                      <a:pt x="78" y="88"/>
                      <a:pt x="77" y="85"/>
                    </a:cubicBezTo>
                    <a:cubicBezTo>
                      <a:pt x="77" y="83"/>
                      <a:pt x="79" y="80"/>
                      <a:pt x="78" y="77"/>
                    </a:cubicBezTo>
                    <a:cubicBezTo>
                      <a:pt x="78" y="76"/>
                      <a:pt x="77" y="74"/>
                      <a:pt x="78" y="73"/>
                    </a:cubicBezTo>
                    <a:cubicBezTo>
                      <a:pt x="78" y="73"/>
                      <a:pt x="78" y="72"/>
                      <a:pt x="79" y="72"/>
                    </a:cubicBezTo>
                    <a:cubicBezTo>
                      <a:pt x="80" y="72"/>
                      <a:pt x="79" y="70"/>
                      <a:pt x="80" y="70"/>
                    </a:cubicBezTo>
                    <a:cubicBezTo>
                      <a:pt x="81" y="68"/>
                      <a:pt x="86" y="68"/>
                      <a:pt x="87" y="68"/>
                    </a:cubicBezTo>
                    <a:cubicBezTo>
                      <a:pt x="85" y="67"/>
                      <a:pt x="86" y="64"/>
                      <a:pt x="84" y="63"/>
                    </a:cubicBezTo>
                    <a:cubicBezTo>
                      <a:pt x="83" y="62"/>
                      <a:pt x="82" y="61"/>
                      <a:pt x="82" y="60"/>
                    </a:cubicBezTo>
                    <a:cubicBezTo>
                      <a:pt x="82" y="58"/>
                      <a:pt x="82" y="56"/>
                      <a:pt x="81" y="55"/>
                    </a:cubicBezTo>
                    <a:cubicBezTo>
                      <a:pt x="81" y="53"/>
                      <a:pt x="80" y="52"/>
                      <a:pt x="80" y="50"/>
                    </a:cubicBezTo>
                    <a:cubicBezTo>
                      <a:pt x="80" y="49"/>
                      <a:pt x="80" y="44"/>
                      <a:pt x="81" y="45"/>
                    </a:cubicBezTo>
                    <a:cubicBezTo>
                      <a:pt x="80" y="41"/>
                      <a:pt x="80" y="39"/>
                      <a:pt x="82" y="35"/>
                    </a:cubicBezTo>
                    <a:cubicBezTo>
                      <a:pt x="83" y="32"/>
                      <a:pt x="83" y="31"/>
                      <a:pt x="83" y="28"/>
                    </a:cubicBezTo>
                    <a:cubicBezTo>
                      <a:pt x="83" y="25"/>
                      <a:pt x="85" y="23"/>
                      <a:pt x="87" y="21"/>
                    </a:cubicBezTo>
                    <a:cubicBezTo>
                      <a:pt x="88" y="20"/>
                      <a:pt x="89" y="19"/>
                      <a:pt x="90" y="18"/>
                    </a:cubicBezTo>
                    <a:cubicBezTo>
                      <a:pt x="91" y="17"/>
                      <a:pt x="91" y="17"/>
                      <a:pt x="90" y="15"/>
                    </a:cubicBezTo>
                    <a:cubicBezTo>
                      <a:pt x="89" y="15"/>
                      <a:pt x="91" y="16"/>
                      <a:pt x="90" y="1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1" name="Freeform 734">
                <a:extLst>
                  <a:ext uri="{FF2B5EF4-FFF2-40B4-BE49-F238E27FC236}">
                    <a16:creationId xmlns:a16="http://schemas.microsoft.com/office/drawing/2014/main" id="{50861763-9F8E-A54F-BB47-83EC7690A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4321" y="9307030"/>
                <a:ext cx="525479" cy="589329"/>
              </a:xfrm>
              <a:custGeom>
                <a:avLst/>
                <a:gdLst>
                  <a:gd name="T0" fmla="*/ 51 w 56"/>
                  <a:gd name="T1" fmla="*/ 27 h 63"/>
                  <a:gd name="T2" fmla="*/ 48 w 56"/>
                  <a:gd name="T3" fmla="*/ 26 h 63"/>
                  <a:gd name="T4" fmla="*/ 47 w 56"/>
                  <a:gd name="T5" fmla="*/ 21 h 63"/>
                  <a:gd name="T6" fmla="*/ 46 w 56"/>
                  <a:gd name="T7" fmla="*/ 12 h 63"/>
                  <a:gd name="T8" fmla="*/ 46 w 56"/>
                  <a:gd name="T9" fmla="*/ 8 h 63"/>
                  <a:gd name="T10" fmla="*/ 43 w 56"/>
                  <a:gd name="T11" fmla="*/ 8 h 63"/>
                  <a:gd name="T12" fmla="*/ 40 w 56"/>
                  <a:gd name="T13" fmla="*/ 6 h 63"/>
                  <a:gd name="T14" fmla="*/ 35 w 56"/>
                  <a:gd name="T15" fmla="*/ 8 h 63"/>
                  <a:gd name="T16" fmla="*/ 34 w 56"/>
                  <a:gd name="T17" fmla="*/ 11 h 63"/>
                  <a:gd name="T18" fmla="*/ 29 w 56"/>
                  <a:gd name="T19" fmla="*/ 12 h 63"/>
                  <a:gd name="T20" fmla="*/ 18 w 56"/>
                  <a:gd name="T21" fmla="*/ 1 h 63"/>
                  <a:gd name="T22" fmla="*/ 3 w 56"/>
                  <a:gd name="T23" fmla="*/ 2 h 63"/>
                  <a:gd name="T24" fmla="*/ 6 w 56"/>
                  <a:gd name="T25" fmla="*/ 12 h 63"/>
                  <a:gd name="T26" fmla="*/ 6 w 56"/>
                  <a:gd name="T27" fmla="*/ 16 h 63"/>
                  <a:gd name="T28" fmla="*/ 6 w 56"/>
                  <a:gd name="T29" fmla="*/ 20 h 63"/>
                  <a:gd name="T30" fmla="*/ 8 w 56"/>
                  <a:gd name="T31" fmla="*/ 33 h 63"/>
                  <a:gd name="T32" fmla="*/ 3 w 56"/>
                  <a:gd name="T33" fmla="*/ 41 h 63"/>
                  <a:gd name="T34" fmla="*/ 0 w 56"/>
                  <a:gd name="T35" fmla="*/ 50 h 63"/>
                  <a:gd name="T36" fmla="*/ 0 w 56"/>
                  <a:gd name="T37" fmla="*/ 55 h 63"/>
                  <a:gd name="T38" fmla="*/ 0 w 56"/>
                  <a:gd name="T39" fmla="*/ 59 h 63"/>
                  <a:gd name="T40" fmla="*/ 3 w 56"/>
                  <a:gd name="T41" fmla="*/ 59 h 63"/>
                  <a:gd name="T42" fmla="*/ 8 w 56"/>
                  <a:gd name="T43" fmla="*/ 58 h 63"/>
                  <a:gd name="T44" fmla="*/ 9 w 56"/>
                  <a:gd name="T45" fmla="*/ 59 h 63"/>
                  <a:gd name="T46" fmla="*/ 16 w 56"/>
                  <a:gd name="T47" fmla="*/ 59 h 63"/>
                  <a:gd name="T48" fmla="*/ 25 w 56"/>
                  <a:gd name="T49" fmla="*/ 59 h 63"/>
                  <a:gd name="T50" fmla="*/ 30 w 56"/>
                  <a:gd name="T51" fmla="*/ 59 h 63"/>
                  <a:gd name="T52" fmla="*/ 39 w 56"/>
                  <a:gd name="T53" fmla="*/ 62 h 63"/>
                  <a:gd name="T54" fmla="*/ 53 w 56"/>
                  <a:gd name="T55" fmla="*/ 60 h 63"/>
                  <a:gd name="T56" fmla="*/ 46 w 56"/>
                  <a:gd name="T57" fmla="*/ 51 h 63"/>
                  <a:gd name="T58" fmla="*/ 46 w 56"/>
                  <a:gd name="T59" fmla="*/ 37 h 63"/>
                  <a:gd name="T60" fmla="*/ 56 w 56"/>
                  <a:gd name="T61" fmla="*/ 35 h 63"/>
                  <a:gd name="T62" fmla="*/ 56 w 56"/>
                  <a:gd name="T63" fmla="*/ 27 h 63"/>
                  <a:gd name="T64" fmla="*/ 51 w 56"/>
                  <a:gd name="T65" fmla="*/ 27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6" h="63">
                    <a:moveTo>
                      <a:pt x="51" y="27"/>
                    </a:moveTo>
                    <a:cubicBezTo>
                      <a:pt x="49" y="27"/>
                      <a:pt x="48" y="28"/>
                      <a:pt x="48" y="26"/>
                    </a:cubicBezTo>
                    <a:cubicBezTo>
                      <a:pt x="48" y="24"/>
                      <a:pt x="48" y="23"/>
                      <a:pt x="47" y="21"/>
                    </a:cubicBezTo>
                    <a:cubicBezTo>
                      <a:pt x="45" y="18"/>
                      <a:pt x="48" y="15"/>
                      <a:pt x="46" y="12"/>
                    </a:cubicBezTo>
                    <a:cubicBezTo>
                      <a:pt x="46" y="11"/>
                      <a:pt x="46" y="8"/>
                      <a:pt x="46" y="8"/>
                    </a:cubicBezTo>
                    <a:cubicBezTo>
                      <a:pt x="46" y="8"/>
                      <a:pt x="43" y="8"/>
                      <a:pt x="43" y="8"/>
                    </a:cubicBezTo>
                    <a:cubicBezTo>
                      <a:pt x="40" y="8"/>
                      <a:pt x="40" y="9"/>
                      <a:pt x="40" y="6"/>
                    </a:cubicBezTo>
                    <a:cubicBezTo>
                      <a:pt x="37" y="6"/>
                      <a:pt x="36" y="5"/>
                      <a:pt x="35" y="8"/>
                    </a:cubicBezTo>
                    <a:cubicBezTo>
                      <a:pt x="35" y="8"/>
                      <a:pt x="35" y="11"/>
                      <a:pt x="34" y="11"/>
                    </a:cubicBezTo>
                    <a:cubicBezTo>
                      <a:pt x="33" y="12"/>
                      <a:pt x="31" y="12"/>
                      <a:pt x="29" y="12"/>
                    </a:cubicBezTo>
                    <a:cubicBezTo>
                      <a:pt x="22" y="13"/>
                      <a:pt x="24" y="1"/>
                      <a:pt x="18" y="1"/>
                    </a:cubicBezTo>
                    <a:cubicBezTo>
                      <a:pt x="13" y="1"/>
                      <a:pt x="7" y="0"/>
                      <a:pt x="3" y="2"/>
                    </a:cubicBezTo>
                    <a:cubicBezTo>
                      <a:pt x="1" y="4"/>
                      <a:pt x="6" y="10"/>
                      <a:pt x="6" y="12"/>
                    </a:cubicBezTo>
                    <a:cubicBezTo>
                      <a:pt x="7" y="13"/>
                      <a:pt x="7" y="15"/>
                      <a:pt x="6" y="16"/>
                    </a:cubicBezTo>
                    <a:cubicBezTo>
                      <a:pt x="4" y="17"/>
                      <a:pt x="6" y="19"/>
                      <a:pt x="6" y="20"/>
                    </a:cubicBezTo>
                    <a:cubicBezTo>
                      <a:pt x="9" y="24"/>
                      <a:pt x="11" y="29"/>
                      <a:pt x="8" y="33"/>
                    </a:cubicBezTo>
                    <a:cubicBezTo>
                      <a:pt x="6" y="36"/>
                      <a:pt x="4" y="38"/>
                      <a:pt x="3" y="41"/>
                    </a:cubicBezTo>
                    <a:cubicBezTo>
                      <a:pt x="2" y="44"/>
                      <a:pt x="1" y="47"/>
                      <a:pt x="0" y="50"/>
                    </a:cubicBezTo>
                    <a:cubicBezTo>
                      <a:pt x="0" y="52"/>
                      <a:pt x="0" y="54"/>
                      <a:pt x="0" y="55"/>
                    </a:cubicBezTo>
                    <a:cubicBezTo>
                      <a:pt x="0" y="56"/>
                      <a:pt x="0" y="58"/>
                      <a:pt x="0" y="59"/>
                    </a:cubicBezTo>
                    <a:cubicBezTo>
                      <a:pt x="1" y="59"/>
                      <a:pt x="2" y="59"/>
                      <a:pt x="3" y="59"/>
                    </a:cubicBezTo>
                    <a:cubicBezTo>
                      <a:pt x="5" y="59"/>
                      <a:pt x="5" y="56"/>
                      <a:pt x="8" y="58"/>
                    </a:cubicBezTo>
                    <a:cubicBezTo>
                      <a:pt x="8" y="58"/>
                      <a:pt x="9" y="59"/>
                      <a:pt x="9" y="59"/>
                    </a:cubicBezTo>
                    <a:cubicBezTo>
                      <a:pt x="12" y="59"/>
                      <a:pt x="14" y="59"/>
                      <a:pt x="16" y="59"/>
                    </a:cubicBezTo>
                    <a:cubicBezTo>
                      <a:pt x="19" y="59"/>
                      <a:pt x="22" y="59"/>
                      <a:pt x="25" y="59"/>
                    </a:cubicBezTo>
                    <a:cubicBezTo>
                      <a:pt x="26" y="59"/>
                      <a:pt x="29" y="59"/>
                      <a:pt x="30" y="59"/>
                    </a:cubicBezTo>
                    <a:cubicBezTo>
                      <a:pt x="32" y="63"/>
                      <a:pt x="36" y="62"/>
                      <a:pt x="39" y="62"/>
                    </a:cubicBezTo>
                    <a:cubicBezTo>
                      <a:pt x="44" y="62"/>
                      <a:pt x="48" y="61"/>
                      <a:pt x="53" y="60"/>
                    </a:cubicBezTo>
                    <a:cubicBezTo>
                      <a:pt x="50" y="57"/>
                      <a:pt x="46" y="55"/>
                      <a:pt x="46" y="51"/>
                    </a:cubicBezTo>
                    <a:cubicBezTo>
                      <a:pt x="46" y="46"/>
                      <a:pt x="46" y="41"/>
                      <a:pt x="46" y="37"/>
                    </a:cubicBezTo>
                    <a:cubicBezTo>
                      <a:pt x="46" y="36"/>
                      <a:pt x="56" y="38"/>
                      <a:pt x="56" y="35"/>
                    </a:cubicBezTo>
                    <a:cubicBezTo>
                      <a:pt x="56" y="33"/>
                      <a:pt x="56" y="30"/>
                      <a:pt x="56" y="27"/>
                    </a:cubicBezTo>
                    <a:cubicBezTo>
                      <a:pt x="56" y="24"/>
                      <a:pt x="53" y="27"/>
                      <a:pt x="51" y="2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2" name="Freeform 735">
                <a:extLst>
                  <a:ext uri="{FF2B5EF4-FFF2-40B4-BE49-F238E27FC236}">
                    <a16:creationId xmlns:a16="http://schemas.microsoft.com/office/drawing/2014/main" id="{1FA88AFD-5BA5-F240-956D-F8BE85731C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1902" y="9867685"/>
                <a:ext cx="429937" cy="449163"/>
              </a:xfrm>
              <a:custGeom>
                <a:avLst/>
                <a:gdLst>
                  <a:gd name="T0" fmla="*/ 25 w 46"/>
                  <a:gd name="T1" fmla="*/ 2 h 48"/>
                  <a:gd name="T2" fmla="*/ 21 w 46"/>
                  <a:gd name="T3" fmla="*/ 3 h 48"/>
                  <a:gd name="T4" fmla="*/ 18 w 46"/>
                  <a:gd name="T5" fmla="*/ 4 h 48"/>
                  <a:gd name="T6" fmla="*/ 6 w 46"/>
                  <a:gd name="T7" fmla="*/ 4 h 48"/>
                  <a:gd name="T8" fmla="*/ 6 w 46"/>
                  <a:gd name="T9" fmla="*/ 18 h 48"/>
                  <a:gd name="T10" fmla="*/ 6 w 46"/>
                  <a:gd name="T11" fmla="*/ 23 h 48"/>
                  <a:gd name="T12" fmla="*/ 1 w 46"/>
                  <a:gd name="T13" fmla="*/ 24 h 48"/>
                  <a:gd name="T14" fmla="*/ 1 w 46"/>
                  <a:gd name="T15" fmla="*/ 31 h 48"/>
                  <a:gd name="T16" fmla="*/ 1 w 46"/>
                  <a:gd name="T17" fmla="*/ 38 h 48"/>
                  <a:gd name="T18" fmla="*/ 4 w 46"/>
                  <a:gd name="T19" fmla="*/ 47 h 48"/>
                  <a:gd name="T20" fmla="*/ 8 w 46"/>
                  <a:gd name="T21" fmla="*/ 48 h 48"/>
                  <a:gd name="T22" fmla="*/ 13 w 46"/>
                  <a:gd name="T23" fmla="*/ 44 h 48"/>
                  <a:gd name="T24" fmla="*/ 19 w 46"/>
                  <a:gd name="T25" fmla="*/ 41 h 48"/>
                  <a:gd name="T26" fmla="*/ 29 w 46"/>
                  <a:gd name="T27" fmla="*/ 39 h 48"/>
                  <a:gd name="T28" fmla="*/ 31 w 46"/>
                  <a:gd name="T29" fmla="*/ 37 h 48"/>
                  <a:gd name="T30" fmla="*/ 34 w 46"/>
                  <a:gd name="T31" fmla="*/ 34 h 48"/>
                  <a:gd name="T32" fmla="*/ 43 w 46"/>
                  <a:gd name="T33" fmla="*/ 26 h 48"/>
                  <a:gd name="T34" fmla="*/ 44 w 46"/>
                  <a:gd name="T35" fmla="*/ 22 h 48"/>
                  <a:gd name="T36" fmla="*/ 40 w 46"/>
                  <a:gd name="T37" fmla="*/ 21 h 48"/>
                  <a:gd name="T38" fmla="*/ 38 w 46"/>
                  <a:gd name="T39" fmla="*/ 17 h 48"/>
                  <a:gd name="T40" fmla="*/ 39 w 46"/>
                  <a:gd name="T41" fmla="*/ 15 h 48"/>
                  <a:gd name="T42" fmla="*/ 36 w 46"/>
                  <a:gd name="T43" fmla="*/ 14 h 48"/>
                  <a:gd name="T44" fmla="*/ 36 w 46"/>
                  <a:gd name="T45" fmla="*/ 13 h 48"/>
                  <a:gd name="T46" fmla="*/ 34 w 46"/>
                  <a:gd name="T47" fmla="*/ 12 h 48"/>
                  <a:gd name="T48" fmla="*/ 30 w 46"/>
                  <a:gd name="T49" fmla="*/ 7 h 48"/>
                  <a:gd name="T50" fmla="*/ 25 w 46"/>
                  <a:gd name="T51" fmla="*/ 2 h 48"/>
                  <a:gd name="T52" fmla="*/ 25 w 46"/>
                  <a:gd name="T53" fmla="*/ 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6" h="48">
                    <a:moveTo>
                      <a:pt x="25" y="2"/>
                    </a:moveTo>
                    <a:cubicBezTo>
                      <a:pt x="24" y="3"/>
                      <a:pt x="22" y="3"/>
                      <a:pt x="21" y="3"/>
                    </a:cubicBezTo>
                    <a:cubicBezTo>
                      <a:pt x="19" y="3"/>
                      <a:pt x="20" y="6"/>
                      <a:pt x="18" y="4"/>
                    </a:cubicBezTo>
                    <a:cubicBezTo>
                      <a:pt x="15" y="0"/>
                      <a:pt x="10" y="5"/>
                      <a:pt x="6" y="4"/>
                    </a:cubicBezTo>
                    <a:cubicBezTo>
                      <a:pt x="6" y="9"/>
                      <a:pt x="6" y="14"/>
                      <a:pt x="6" y="18"/>
                    </a:cubicBezTo>
                    <a:cubicBezTo>
                      <a:pt x="6" y="19"/>
                      <a:pt x="7" y="23"/>
                      <a:pt x="6" y="23"/>
                    </a:cubicBezTo>
                    <a:cubicBezTo>
                      <a:pt x="5" y="24"/>
                      <a:pt x="1" y="22"/>
                      <a:pt x="1" y="24"/>
                    </a:cubicBezTo>
                    <a:cubicBezTo>
                      <a:pt x="1" y="26"/>
                      <a:pt x="1" y="29"/>
                      <a:pt x="1" y="31"/>
                    </a:cubicBezTo>
                    <a:cubicBezTo>
                      <a:pt x="1" y="33"/>
                      <a:pt x="0" y="36"/>
                      <a:pt x="1" y="38"/>
                    </a:cubicBezTo>
                    <a:cubicBezTo>
                      <a:pt x="5" y="39"/>
                      <a:pt x="6" y="44"/>
                      <a:pt x="4" y="47"/>
                    </a:cubicBezTo>
                    <a:cubicBezTo>
                      <a:pt x="4" y="48"/>
                      <a:pt x="8" y="48"/>
                      <a:pt x="8" y="48"/>
                    </a:cubicBezTo>
                    <a:cubicBezTo>
                      <a:pt x="10" y="48"/>
                      <a:pt x="11" y="46"/>
                      <a:pt x="13" y="44"/>
                    </a:cubicBezTo>
                    <a:cubicBezTo>
                      <a:pt x="15" y="42"/>
                      <a:pt x="15" y="39"/>
                      <a:pt x="19" y="41"/>
                    </a:cubicBezTo>
                    <a:cubicBezTo>
                      <a:pt x="23" y="43"/>
                      <a:pt x="27" y="44"/>
                      <a:pt x="29" y="39"/>
                    </a:cubicBezTo>
                    <a:cubicBezTo>
                      <a:pt x="29" y="38"/>
                      <a:pt x="29" y="37"/>
                      <a:pt x="31" y="37"/>
                    </a:cubicBezTo>
                    <a:cubicBezTo>
                      <a:pt x="33" y="37"/>
                      <a:pt x="34" y="35"/>
                      <a:pt x="34" y="34"/>
                    </a:cubicBezTo>
                    <a:cubicBezTo>
                      <a:pt x="36" y="31"/>
                      <a:pt x="40" y="28"/>
                      <a:pt x="43" y="26"/>
                    </a:cubicBezTo>
                    <a:cubicBezTo>
                      <a:pt x="45" y="25"/>
                      <a:pt x="46" y="24"/>
                      <a:pt x="44" y="22"/>
                    </a:cubicBezTo>
                    <a:cubicBezTo>
                      <a:pt x="43" y="21"/>
                      <a:pt x="40" y="22"/>
                      <a:pt x="40" y="21"/>
                    </a:cubicBezTo>
                    <a:cubicBezTo>
                      <a:pt x="39" y="20"/>
                      <a:pt x="38" y="19"/>
                      <a:pt x="38" y="17"/>
                    </a:cubicBezTo>
                    <a:cubicBezTo>
                      <a:pt x="38" y="17"/>
                      <a:pt x="39" y="16"/>
                      <a:pt x="39" y="15"/>
                    </a:cubicBezTo>
                    <a:cubicBezTo>
                      <a:pt x="38" y="15"/>
                      <a:pt x="37" y="15"/>
                      <a:pt x="36" y="14"/>
                    </a:cubicBezTo>
                    <a:cubicBezTo>
                      <a:pt x="36" y="14"/>
                      <a:pt x="37" y="13"/>
                      <a:pt x="36" y="13"/>
                    </a:cubicBezTo>
                    <a:cubicBezTo>
                      <a:pt x="35" y="13"/>
                      <a:pt x="35" y="12"/>
                      <a:pt x="34" y="12"/>
                    </a:cubicBezTo>
                    <a:cubicBezTo>
                      <a:pt x="32" y="11"/>
                      <a:pt x="31" y="10"/>
                      <a:pt x="30" y="7"/>
                    </a:cubicBezTo>
                    <a:cubicBezTo>
                      <a:pt x="30" y="6"/>
                      <a:pt x="27" y="2"/>
                      <a:pt x="25" y="2"/>
                    </a:cubicBezTo>
                    <a:cubicBezTo>
                      <a:pt x="25" y="2"/>
                      <a:pt x="26" y="2"/>
                      <a:pt x="25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3" name="Freeform 736">
                <a:extLst>
                  <a:ext uri="{FF2B5EF4-FFF2-40B4-BE49-F238E27FC236}">
                    <a16:creationId xmlns:a16="http://schemas.microsoft.com/office/drawing/2014/main" id="{C01F58F1-A403-FD41-A423-478F51217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24385" y="9775302"/>
                <a:ext cx="366242" cy="324926"/>
              </a:xfrm>
              <a:custGeom>
                <a:avLst/>
                <a:gdLst>
                  <a:gd name="T0" fmla="*/ 39 w 39"/>
                  <a:gd name="T1" fmla="*/ 22 h 35"/>
                  <a:gd name="T2" fmla="*/ 38 w 39"/>
                  <a:gd name="T3" fmla="*/ 18 h 35"/>
                  <a:gd name="T4" fmla="*/ 39 w 39"/>
                  <a:gd name="T5" fmla="*/ 14 h 35"/>
                  <a:gd name="T6" fmla="*/ 38 w 39"/>
                  <a:gd name="T7" fmla="*/ 7 h 35"/>
                  <a:gd name="T8" fmla="*/ 27 w 39"/>
                  <a:gd name="T9" fmla="*/ 2 h 35"/>
                  <a:gd name="T10" fmla="*/ 24 w 39"/>
                  <a:gd name="T11" fmla="*/ 0 h 35"/>
                  <a:gd name="T12" fmla="*/ 19 w 39"/>
                  <a:gd name="T13" fmla="*/ 3 h 35"/>
                  <a:gd name="T14" fmla="*/ 13 w 39"/>
                  <a:gd name="T15" fmla="*/ 7 h 35"/>
                  <a:gd name="T16" fmla="*/ 9 w 39"/>
                  <a:gd name="T17" fmla="*/ 12 h 35"/>
                  <a:gd name="T18" fmla="*/ 2 w 39"/>
                  <a:gd name="T19" fmla="*/ 12 h 35"/>
                  <a:gd name="T20" fmla="*/ 5 w 39"/>
                  <a:gd name="T21" fmla="*/ 16 h 35"/>
                  <a:gd name="T22" fmla="*/ 8 w 39"/>
                  <a:gd name="T23" fmla="*/ 21 h 35"/>
                  <a:gd name="T24" fmla="*/ 11 w 39"/>
                  <a:gd name="T25" fmla="*/ 23 h 35"/>
                  <a:gd name="T26" fmla="*/ 11 w 39"/>
                  <a:gd name="T27" fmla="*/ 24 h 35"/>
                  <a:gd name="T28" fmla="*/ 14 w 39"/>
                  <a:gd name="T29" fmla="*/ 25 h 35"/>
                  <a:gd name="T30" fmla="*/ 13 w 39"/>
                  <a:gd name="T31" fmla="*/ 28 h 35"/>
                  <a:gd name="T32" fmla="*/ 15 w 39"/>
                  <a:gd name="T33" fmla="*/ 31 h 35"/>
                  <a:gd name="T34" fmla="*/ 20 w 39"/>
                  <a:gd name="T35" fmla="*/ 34 h 35"/>
                  <a:gd name="T36" fmla="*/ 25 w 39"/>
                  <a:gd name="T37" fmla="*/ 35 h 35"/>
                  <a:gd name="T38" fmla="*/ 27 w 39"/>
                  <a:gd name="T39" fmla="*/ 35 h 35"/>
                  <a:gd name="T40" fmla="*/ 34 w 39"/>
                  <a:gd name="T41" fmla="*/ 31 h 35"/>
                  <a:gd name="T42" fmla="*/ 36 w 39"/>
                  <a:gd name="T43" fmla="*/ 27 h 35"/>
                  <a:gd name="T44" fmla="*/ 39 w 39"/>
                  <a:gd name="T45" fmla="*/ 2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9" h="35">
                    <a:moveTo>
                      <a:pt x="39" y="22"/>
                    </a:moveTo>
                    <a:cubicBezTo>
                      <a:pt x="39" y="21"/>
                      <a:pt x="38" y="19"/>
                      <a:pt x="38" y="18"/>
                    </a:cubicBezTo>
                    <a:cubicBezTo>
                      <a:pt x="38" y="16"/>
                      <a:pt x="39" y="15"/>
                      <a:pt x="39" y="14"/>
                    </a:cubicBezTo>
                    <a:cubicBezTo>
                      <a:pt x="39" y="11"/>
                      <a:pt x="39" y="9"/>
                      <a:pt x="38" y="7"/>
                    </a:cubicBezTo>
                    <a:cubicBezTo>
                      <a:pt x="38" y="4"/>
                      <a:pt x="29" y="2"/>
                      <a:pt x="27" y="2"/>
                    </a:cubicBezTo>
                    <a:cubicBezTo>
                      <a:pt x="27" y="0"/>
                      <a:pt x="27" y="0"/>
                      <a:pt x="24" y="0"/>
                    </a:cubicBezTo>
                    <a:cubicBezTo>
                      <a:pt x="21" y="0"/>
                      <a:pt x="21" y="1"/>
                      <a:pt x="19" y="3"/>
                    </a:cubicBezTo>
                    <a:cubicBezTo>
                      <a:pt x="18" y="5"/>
                      <a:pt x="15" y="6"/>
                      <a:pt x="13" y="7"/>
                    </a:cubicBezTo>
                    <a:cubicBezTo>
                      <a:pt x="12" y="9"/>
                      <a:pt x="11" y="12"/>
                      <a:pt x="9" y="12"/>
                    </a:cubicBezTo>
                    <a:cubicBezTo>
                      <a:pt x="7" y="12"/>
                      <a:pt x="5" y="11"/>
                      <a:pt x="2" y="12"/>
                    </a:cubicBezTo>
                    <a:cubicBezTo>
                      <a:pt x="0" y="13"/>
                      <a:pt x="4" y="15"/>
                      <a:pt x="5" y="16"/>
                    </a:cubicBezTo>
                    <a:cubicBezTo>
                      <a:pt x="6" y="18"/>
                      <a:pt x="6" y="20"/>
                      <a:pt x="8" y="21"/>
                    </a:cubicBezTo>
                    <a:cubicBezTo>
                      <a:pt x="9" y="22"/>
                      <a:pt x="10" y="23"/>
                      <a:pt x="11" y="23"/>
                    </a:cubicBezTo>
                    <a:cubicBezTo>
                      <a:pt x="12" y="23"/>
                      <a:pt x="11" y="24"/>
                      <a:pt x="11" y="24"/>
                    </a:cubicBezTo>
                    <a:cubicBezTo>
                      <a:pt x="12" y="24"/>
                      <a:pt x="13" y="25"/>
                      <a:pt x="14" y="25"/>
                    </a:cubicBezTo>
                    <a:cubicBezTo>
                      <a:pt x="14" y="26"/>
                      <a:pt x="13" y="27"/>
                      <a:pt x="13" y="28"/>
                    </a:cubicBezTo>
                    <a:cubicBezTo>
                      <a:pt x="13" y="29"/>
                      <a:pt x="14" y="31"/>
                      <a:pt x="15" y="31"/>
                    </a:cubicBezTo>
                    <a:cubicBezTo>
                      <a:pt x="18" y="31"/>
                      <a:pt x="19" y="31"/>
                      <a:pt x="20" y="34"/>
                    </a:cubicBezTo>
                    <a:cubicBezTo>
                      <a:pt x="21" y="35"/>
                      <a:pt x="23" y="34"/>
                      <a:pt x="25" y="35"/>
                    </a:cubicBezTo>
                    <a:cubicBezTo>
                      <a:pt x="26" y="35"/>
                      <a:pt x="26" y="35"/>
                      <a:pt x="27" y="35"/>
                    </a:cubicBezTo>
                    <a:cubicBezTo>
                      <a:pt x="31" y="35"/>
                      <a:pt x="32" y="34"/>
                      <a:pt x="34" y="31"/>
                    </a:cubicBezTo>
                    <a:cubicBezTo>
                      <a:pt x="35" y="30"/>
                      <a:pt x="36" y="28"/>
                      <a:pt x="36" y="27"/>
                    </a:cubicBezTo>
                    <a:cubicBezTo>
                      <a:pt x="37" y="25"/>
                      <a:pt x="39" y="24"/>
                      <a:pt x="39" y="2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4" name="Freeform 737">
                <a:extLst>
                  <a:ext uri="{FF2B5EF4-FFF2-40B4-BE49-F238E27FC236}">
                    <a16:creationId xmlns:a16="http://schemas.microsoft.com/office/drawing/2014/main" id="{BC3B7EB6-5CB6-C547-A924-5A2B56644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69607" y="10259504"/>
                <a:ext cx="92356" cy="105124"/>
              </a:xfrm>
              <a:custGeom>
                <a:avLst/>
                <a:gdLst>
                  <a:gd name="T0" fmla="*/ 5 w 10"/>
                  <a:gd name="T1" fmla="*/ 1 h 11"/>
                  <a:gd name="T2" fmla="*/ 7 w 10"/>
                  <a:gd name="T3" fmla="*/ 9 h 11"/>
                  <a:gd name="T4" fmla="*/ 5 w 10"/>
                  <a:gd name="T5" fmla="*/ 1 h 11"/>
                  <a:gd name="T6" fmla="*/ 5 w 10"/>
                  <a:gd name="T7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1">
                    <a:moveTo>
                      <a:pt x="5" y="1"/>
                    </a:moveTo>
                    <a:cubicBezTo>
                      <a:pt x="0" y="2"/>
                      <a:pt x="3" y="11"/>
                      <a:pt x="7" y="9"/>
                    </a:cubicBezTo>
                    <a:cubicBezTo>
                      <a:pt x="10" y="8"/>
                      <a:pt x="9" y="0"/>
                      <a:pt x="5" y="1"/>
                    </a:cubicBezTo>
                    <a:cubicBezTo>
                      <a:pt x="3" y="1"/>
                      <a:pt x="6" y="1"/>
                      <a:pt x="5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5" name="Freeform 738">
                <a:extLst>
                  <a:ext uri="{FF2B5EF4-FFF2-40B4-BE49-F238E27FC236}">
                    <a16:creationId xmlns:a16="http://schemas.microsoft.com/office/drawing/2014/main" id="{7C4B52FE-190E-DA4F-A037-0CC48447584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442219" y="10090673"/>
                <a:ext cx="738853" cy="646665"/>
              </a:xfrm>
              <a:custGeom>
                <a:avLst/>
                <a:gdLst>
                  <a:gd name="T0" fmla="*/ 74 w 79"/>
                  <a:gd name="T1" fmla="*/ 27 h 69"/>
                  <a:gd name="T2" fmla="*/ 69 w 79"/>
                  <a:gd name="T3" fmla="*/ 22 h 69"/>
                  <a:gd name="T4" fmla="*/ 72 w 79"/>
                  <a:gd name="T5" fmla="*/ 19 h 69"/>
                  <a:gd name="T6" fmla="*/ 75 w 79"/>
                  <a:gd name="T7" fmla="*/ 20 h 69"/>
                  <a:gd name="T8" fmla="*/ 75 w 79"/>
                  <a:gd name="T9" fmla="*/ 11 h 69"/>
                  <a:gd name="T10" fmla="*/ 73 w 79"/>
                  <a:gd name="T11" fmla="*/ 7 h 69"/>
                  <a:gd name="T12" fmla="*/ 72 w 79"/>
                  <a:gd name="T13" fmla="*/ 1 h 69"/>
                  <a:gd name="T14" fmla="*/ 66 w 79"/>
                  <a:gd name="T15" fmla="*/ 1 h 69"/>
                  <a:gd name="T16" fmla="*/ 60 w 79"/>
                  <a:gd name="T17" fmla="*/ 2 h 69"/>
                  <a:gd name="T18" fmla="*/ 55 w 79"/>
                  <a:gd name="T19" fmla="*/ 5 h 69"/>
                  <a:gd name="T20" fmla="*/ 51 w 79"/>
                  <a:gd name="T21" fmla="*/ 8 h 69"/>
                  <a:gd name="T22" fmla="*/ 49 w 79"/>
                  <a:gd name="T23" fmla="*/ 12 h 69"/>
                  <a:gd name="T24" fmla="*/ 45 w 79"/>
                  <a:gd name="T25" fmla="*/ 14 h 69"/>
                  <a:gd name="T26" fmla="*/ 44 w 79"/>
                  <a:gd name="T27" fmla="*/ 17 h 69"/>
                  <a:gd name="T28" fmla="*/ 34 w 79"/>
                  <a:gd name="T29" fmla="*/ 17 h 69"/>
                  <a:gd name="T30" fmla="*/ 28 w 79"/>
                  <a:gd name="T31" fmla="*/ 21 h 69"/>
                  <a:gd name="T32" fmla="*/ 24 w 79"/>
                  <a:gd name="T33" fmla="*/ 24 h 69"/>
                  <a:gd name="T34" fmla="*/ 20 w 79"/>
                  <a:gd name="T35" fmla="*/ 23 h 69"/>
                  <a:gd name="T36" fmla="*/ 17 w 79"/>
                  <a:gd name="T37" fmla="*/ 14 h 69"/>
                  <a:gd name="T38" fmla="*/ 17 w 79"/>
                  <a:gd name="T39" fmla="*/ 29 h 69"/>
                  <a:gd name="T40" fmla="*/ 17 w 79"/>
                  <a:gd name="T41" fmla="*/ 33 h 69"/>
                  <a:gd name="T42" fmla="*/ 9 w 79"/>
                  <a:gd name="T43" fmla="*/ 35 h 69"/>
                  <a:gd name="T44" fmla="*/ 6 w 79"/>
                  <a:gd name="T45" fmla="*/ 34 h 69"/>
                  <a:gd name="T46" fmla="*/ 2 w 79"/>
                  <a:gd name="T47" fmla="*/ 33 h 69"/>
                  <a:gd name="T48" fmla="*/ 3 w 79"/>
                  <a:gd name="T49" fmla="*/ 40 h 69"/>
                  <a:gd name="T50" fmla="*/ 5 w 79"/>
                  <a:gd name="T51" fmla="*/ 45 h 69"/>
                  <a:gd name="T52" fmla="*/ 9 w 79"/>
                  <a:gd name="T53" fmla="*/ 56 h 69"/>
                  <a:gd name="T54" fmla="*/ 8 w 79"/>
                  <a:gd name="T55" fmla="*/ 60 h 69"/>
                  <a:gd name="T56" fmla="*/ 9 w 79"/>
                  <a:gd name="T57" fmla="*/ 62 h 69"/>
                  <a:gd name="T58" fmla="*/ 10 w 79"/>
                  <a:gd name="T59" fmla="*/ 66 h 69"/>
                  <a:gd name="T60" fmla="*/ 11 w 79"/>
                  <a:gd name="T61" fmla="*/ 64 h 69"/>
                  <a:gd name="T62" fmla="*/ 15 w 79"/>
                  <a:gd name="T63" fmla="*/ 68 h 69"/>
                  <a:gd name="T64" fmla="*/ 21 w 79"/>
                  <a:gd name="T65" fmla="*/ 66 h 69"/>
                  <a:gd name="T66" fmla="*/ 26 w 79"/>
                  <a:gd name="T67" fmla="*/ 65 h 69"/>
                  <a:gd name="T68" fmla="*/ 31 w 79"/>
                  <a:gd name="T69" fmla="*/ 64 h 69"/>
                  <a:gd name="T70" fmla="*/ 38 w 79"/>
                  <a:gd name="T71" fmla="*/ 64 h 69"/>
                  <a:gd name="T72" fmla="*/ 39 w 79"/>
                  <a:gd name="T73" fmla="*/ 64 h 69"/>
                  <a:gd name="T74" fmla="*/ 41 w 79"/>
                  <a:gd name="T75" fmla="*/ 63 h 69"/>
                  <a:gd name="T76" fmla="*/ 42 w 79"/>
                  <a:gd name="T77" fmla="*/ 62 h 69"/>
                  <a:gd name="T78" fmla="*/ 44 w 79"/>
                  <a:gd name="T79" fmla="*/ 65 h 69"/>
                  <a:gd name="T80" fmla="*/ 46 w 79"/>
                  <a:gd name="T81" fmla="*/ 62 h 69"/>
                  <a:gd name="T82" fmla="*/ 57 w 79"/>
                  <a:gd name="T83" fmla="*/ 56 h 69"/>
                  <a:gd name="T84" fmla="*/ 65 w 79"/>
                  <a:gd name="T85" fmla="*/ 48 h 69"/>
                  <a:gd name="T86" fmla="*/ 72 w 79"/>
                  <a:gd name="T87" fmla="*/ 37 h 69"/>
                  <a:gd name="T88" fmla="*/ 77 w 79"/>
                  <a:gd name="T89" fmla="*/ 33 h 69"/>
                  <a:gd name="T90" fmla="*/ 79 w 79"/>
                  <a:gd name="T91" fmla="*/ 25 h 69"/>
                  <a:gd name="T92" fmla="*/ 76 w 79"/>
                  <a:gd name="T93" fmla="*/ 25 h 69"/>
                  <a:gd name="T94" fmla="*/ 74 w 79"/>
                  <a:gd name="T95" fmla="*/ 27 h 69"/>
                  <a:gd name="T96" fmla="*/ 62 w 79"/>
                  <a:gd name="T97" fmla="*/ 39 h 69"/>
                  <a:gd name="T98" fmla="*/ 61 w 79"/>
                  <a:gd name="T99" fmla="*/ 41 h 69"/>
                  <a:gd name="T100" fmla="*/ 57 w 79"/>
                  <a:gd name="T101" fmla="*/ 43 h 69"/>
                  <a:gd name="T102" fmla="*/ 55 w 79"/>
                  <a:gd name="T103" fmla="*/ 44 h 69"/>
                  <a:gd name="T104" fmla="*/ 52 w 79"/>
                  <a:gd name="T105" fmla="*/ 41 h 69"/>
                  <a:gd name="T106" fmla="*/ 56 w 79"/>
                  <a:gd name="T107" fmla="*/ 35 h 69"/>
                  <a:gd name="T108" fmla="*/ 60 w 79"/>
                  <a:gd name="T109" fmla="*/ 35 h 69"/>
                  <a:gd name="T110" fmla="*/ 62 w 79"/>
                  <a:gd name="T111" fmla="*/ 39 h 69"/>
                  <a:gd name="T112" fmla="*/ 62 w 79"/>
                  <a:gd name="T113" fmla="*/ 3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9" h="69">
                    <a:moveTo>
                      <a:pt x="74" y="27"/>
                    </a:moveTo>
                    <a:cubicBezTo>
                      <a:pt x="71" y="27"/>
                      <a:pt x="68" y="24"/>
                      <a:pt x="69" y="22"/>
                    </a:cubicBezTo>
                    <a:cubicBezTo>
                      <a:pt x="69" y="20"/>
                      <a:pt x="71" y="19"/>
                      <a:pt x="72" y="19"/>
                    </a:cubicBezTo>
                    <a:cubicBezTo>
                      <a:pt x="73" y="19"/>
                      <a:pt x="74" y="20"/>
                      <a:pt x="75" y="20"/>
                    </a:cubicBezTo>
                    <a:cubicBezTo>
                      <a:pt x="75" y="17"/>
                      <a:pt x="76" y="14"/>
                      <a:pt x="75" y="11"/>
                    </a:cubicBezTo>
                    <a:cubicBezTo>
                      <a:pt x="74" y="10"/>
                      <a:pt x="73" y="8"/>
                      <a:pt x="73" y="7"/>
                    </a:cubicBezTo>
                    <a:cubicBezTo>
                      <a:pt x="72" y="5"/>
                      <a:pt x="72" y="3"/>
                      <a:pt x="72" y="1"/>
                    </a:cubicBezTo>
                    <a:cubicBezTo>
                      <a:pt x="70" y="2"/>
                      <a:pt x="67" y="1"/>
                      <a:pt x="66" y="1"/>
                    </a:cubicBezTo>
                    <a:cubicBezTo>
                      <a:pt x="63" y="0"/>
                      <a:pt x="61" y="0"/>
                      <a:pt x="60" y="2"/>
                    </a:cubicBezTo>
                    <a:cubicBezTo>
                      <a:pt x="58" y="3"/>
                      <a:pt x="56" y="3"/>
                      <a:pt x="55" y="5"/>
                    </a:cubicBezTo>
                    <a:cubicBezTo>
                      <a:pt x="54" y="6"/>
                      <a:pt x="52" y="7"/>
                      <a:pt x="51" y="8"/>
                    </a:cubicBezTo>
                    <a:cubicBezTo>
                      <a:pt x="50" y="9"/>
                      <a:pt x="50" y="11"/>
                      <a:pt x="49" y="12"/>
                    </a:cubicBezTo>
                    <a:cubicBezTo>
                      <a:pt x="48" y="14"/>
                      <a:pt x="46" y="12"/>
                      <a:pt x="45" y="14"/>
                    </a:cubicBezTo>
                    <a:cubicBezTo>
                      <a:pt x="44" y="15"/>
                      <a:pt x="45" y="16"/>
                      <a:pt x="44" y="17"/>
                    </a:cubicBezTo>
                    <a:cubicBezTo>
                      <a:pt x="42" y="21"/>
                      <a:pt x="37" y="18"/>
                      <a:pt x="34" y="17"/>
                    </a:cubicBezTo>
                    <a:cubicBezTo>
                      <a:pt x="31" y="15"/>
                      <a:pt x="30" y="19"/>
                      <a:pt x="28" y="21"/>
                    </a:cubicBezTo>
                    <a:cubicBezTo>
                      <a:pt x="27" y="22"/>
                      <a:pt x="26" y="24"/>
                      <a:pt x="24" y="24"/>
                    </a:cubicBezTo>
                    <a:cubicBezTo>
                      <a:pt x="24" y="24"/>
                      <a:pt x="20" y="24"/>
                      <a:pt x="20" y="23"/>
                    </a:cubicBezTo>
                    <a:cubicBezTo>
                      <a:pt x="22" y="20"/>
                      <a:pt x="21" y="15"/>
                      <a:pt x="17" y="14"/>
                    </a:cubicBezTo>
                    <a:cubicBezTo>
                      <a:pt x="17" y="19"/>
                      <a:pt x="17" y="24"/>
                      <a:pt x="17" y="29"/>
                    </a:cubicBezTo>
                    <a:cubicBezTo>
                      <a:pt x="17" y="29"/>
                      <a:pt x="18" y="32"/>
                      <a:pt x="17" y="33"/>
                    </a:cubicBezTo>
                    <a:cubicBezTo>
                      <a:pt x="14" y="35"/>
                      <a:pt x="13" y="36"/>
                      <a:pt x="9" y="35"/>
                    </a:cubicBezTo>
                    <a:cubicBezTo>
                      <a:pt x="8" y="35"/>
                      <a:pt x="7" y="35"/>
                      <a:pt x="6" y="34"/>
                    </a:cubicBezTo>
                    <a:cubicBezTo>
                      <a:pt x="5" y="32"/>
                      <a:pt x="4" y="31"/>
                      <a:pt x="2" y="33"/>
                    </a:cubicBezTo>
                    <a:cubicBezTo>
                      <a:pt x="0" y="35"/>
                      <a:pt x="2" y="38"/>
                      <a:pt x="3" y="40"/>
                    </a:cubicBezTo>
                    <a:cubicBezTo>
                      <a:pt x="4" y="41"/>
                      <a:pt x="5" y="43"/>
                      <a:pt x="5" y="45"/>
                    </a:cubicBezTo>
                    <a:cubicBezTo>
                      <a:pt x="7" y="49"/>
                      <a:pt x="11" y="51"/>
                      <a:pt x="9" y="56"/>
                    </a:cubicBezTo>
                    <a:cubicBezTo>
                      <a:pt x="8" y="58"/>
                      <a:pt x="7" y="58"/>
                      <a:pt x="8" y="60"/>
                    </a:cubicBezTo>
                    <a:cubicBezTo>
                      <a:pt x="9" y="61"/>
                      <a:pt x="9" y="62"/>
                      <a:pt x="9" y="62"/>
                    </a:cubicBezTo>
                    <a:cubicBezTo>
                      <a:pt x="10" y="63"/>
                      <a:pt x="9" y="65"/>
                      <a:pt x="10" y="66"/>
                    </a:cubicBezTo>
                    <a:cubicBezTo>
                      <a:pt x="10" y="66"/>
                      <a:pt x="10" y="64"/>
                      <a:pt x="11" y="64"/>
                    </a:cubicBezTo>
                    <a:cubicBezTo>
                      <a:pt x="11" y="64"/>
                      <a:pt x="14" y="67"/>
                      <a:pt x="15" y="68"/>
                    </a:cubicBezTo>
                    <a:cubicBezTo>
                      <a:pt x="17" y="69"/>
                      <a:pt x="19" y="66"/>
                      <a:pt x="21" y="66"/>
                    </a:cubicBezTo>
                    <a:cubicBezTo>
                      <a:pt x="23" y="65"/>
                      <a:pt x="25" y="67"/>
                      <a:pt x="26" y="65"/>
                    </a:cubicBezTo>
                    <a:cubicBezTo>
                      <a:pt x="28" y="64"/>
                      <a:pt x="29" y="64"/>
                      <a:pt x="31" y="64"/>
                    </a:cubicBezTo>
                    <a:cubicBezTo>
                      <a:pt x="33" y="64"/>
                      <a:pt x="35" y="64"/>
                      <a:pt x="38" y="64"/>
                    </a:cubicBezTo>
                    <a:cubicBezTo>
                      <a:pt x="38" y="64"/>
                      <a:pt x="39" y="64"/>
                      <a:pt x="39" y="64"/>
                    </a:cubicBezTo>
                    <a:cubicBezTo>
                      <a:pt x="40" y="64"/>
                      <a:pt x="40" y="63"/>
                      <a:pt x="41" y="63"/>
                    </a:cubicBezTo>
                    <a:cubicBezTo>
                      <a:pt x="41" y="63"/>
                      <a:pt x="41" y="62"/>
                      <a:pt x="42" y="62"/>
                    </a:cubicBezTo>
                    <a:cubicBezTo>
                      <a:pt x="42" y="63"/>
                      <a:pt x="42" y="65"/>
                      <a:pt x="44" y="65"/>
                    </a:cubicBezTo>
                    <a:cubicBezTo>
                      <a:pt x="44" y="65"/>
                      <a:pt x="43" y="61"/>
                      <a:pt x="46" y="62"/>
                    </a:cubicBezTo>
                    <a:cubicBezTo>
                      <a:pt x="50" y="63"/>
                      <a:pt x="54" y="59"/>
                      <a:pt x="57" y="56"/>
                    </a:cubicBezTo>
                    <a:cubicBezTo>
                      <a:pt x="60" y="54"/>
                      <a:pt x="62" y="51"/>
                      <a:pt x="65" y="48"/>
                    </a:cubicBezTo>
                    <a:cubicBezTo>
                      <a:pt x="68" y="45"/>
                      <a:pt x="69" y="41"/>
                      <a:pt x="72" y="37"/>
                    </a:cubicBezTo>
                    <a:cubicBezTo>
                      <a:pt x="73" y="36"/>
                      <a:pt x="76" y="35"/>
                      <a:pt x="77" y="33"/>
                    </a:cubicBezTo>
                    <a:cubicBezTo>
                      <a:pt x="78" y="31"/>
                      <a:pt x="79" y="27"/>
                      <a:pt x="79" y="25"/>
                    </a:cubicBezTo>
                    <a:cubicBezTo>
                      <a:pt x="78" y="25"/>
                      <a:pt x="77" y="25"/>
                      <a:pt x="76" y="25"/>
                    </a:cubicBezTo>
                    <a:cubicBezTo>
                      <a:pt x="75" y="25"/>
                      <a:pt x="75" y="27"/>
                      <a:pt x="74" y="27"/>
                    </a:cubicBezTo>
                    <a:close/>
                    <a:moveTo>
                      <a:pt x="62" y="39"/>
                    </a:moveTo>
                    <a:cubicBezTo>
                      <a:pt x="61" y="39"/>
                      <a:pt x="61" y="41"/>
                      <a:pt x="61" y="41"/>
                    </a:cubicBezTo>
                    <a:cubicBezTo>
                      <a:pt x="60" y="43"/>
                      <a:pt x="58" y="42"/>
                      <a:pt x="57" y="43"/>
                    </a:cubicBezTo>
                    <a:cubicBezTo>
                      <a:pt x="56" y="43"/>
                      <a:pt x="56" y="44"/>
                      <a:pt x="55" y="44"/>
                    </a:cubicBezTo>
                    <a:cubicBezTo>
                      <a:pt x="53" y="44"/>
                      <a:pt x="52" y="42"/>
                      <a:pt x="52" y="41"/>
                    </a:cubicBezTo>
                    <a:cubicBezTo>
                      <a:pt x="51" y="39"/>
                      <a:pt x="54" y="36"/>
                      <a:pt x="56" y="35"/>
                    </a:cubicBezTo>
                    <a:cubicBezTo>
                      <a:pt x="57" y="34"/>
                      <a:pt x="59" y="34"/>
                      <a:pt x="60" y="35"/>
                    </a:cubicBezTo>
                    <a:cubicBezTo>
                      <a:pt x="61" y="36"/>
                      <a:pt x="64" y="38"/>
                      <a:pt x="62" y="39"/>
                    </a:cubicBezTo>
                    <a:cubicBezTo>
                      <a:pt x="61" y="39"/>
                      <a:pt x="63" y="38"/>
                      <a:pt x="62" y="3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6" name="Freeform 739">
                <a:extLst>
                  <a:ext uri="{FF2B5EF4-FFF2-40B4-BE49-F238E27FC236}">
                    <a16:creationId xmlns:a16="http://schemas.microsoft.com/office/drawing/2014/main" id="{8776388B-FE9B-F745-8EC9-94D86AF13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19924" y="10399672"/>
                <a:ext cx="121018" cy="124237"/>
              </a:xfrm>
              <a:custGeom>
                <a:avLst/>
                <a:gdLst>
                  <a:gd name="T0" fmla="*/ 11 w 13"/>
                  <a:gd name="T1" fmla="*/ 4 h 13"/>
                  <a:gd name="T2" fmla="*/ 3 w 13"/>
                  <a:gd name="T3" fmla="*/ 3 h 13"/>
                  <a:gd name="T4" fmla="*/ 2 w 13"/>
                  <a:gd name="T5" fmla="*/ 9 h 13"/>
                  <a:gd name="T6" fmla="*/ 7 w 13"/>
                  <a:gd name="T7" fmla="*/ 9 h 13"/>
                  <a:gd name="T8" fmla="*/ 11 w 13"/>
                  <a:gd name="T9" fmla="*/ 4 h 13"/>
                  <a:gd name="T10" fmla="*/ 11 w 13"/>
                  <a:gd name="T11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3">
                    <a:moveTo>
                      <a:pt x="11" y="4"/>
                    </a:moveTo>
                    <a:cubicBezTo>
                      <a:pt x="9" y="2"/>
                      <a:pt x="5" y="0"/>
                      <a:pt x="3" y="3"/>
                    </a:cubicBezTo>
                    <a:cubicBezTo>
                      <a:pt x="1" y="5"/>
                      <a:pt x="0" y="7"/>
                      <a:pt x="2" y="9"/>
                    </a:cubicBezTo>
                    <a:cubicBezTo>
                      <a:pt x="4" y="13"/>
                      <a:pt x="5" y="9"/>
                      <a:pt x="7" y="9"/>
                    </a:cubicBezTo>
                    <a:cubicBezTo>
                      <a:pt x="10" y="9"/>
                      <a:pt x="13" y="5"/>
                      <a:pt x="11" y="4"/>
                    </a:cubicBezTo>
                    <a:cubicBezTo>
                      <a:pt x="10" y="3"/>
                      <a:pt x="12" y="4"/>
                      <a:pt x="11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7" name="Freeform 740">
                <a:extLst>
                  <a:ext uri="{FF2B5EF4-FFF2-40B4-BE49-F238E27FC236}">
                    <a16:creationId xmlns:a16="http://schemas.microsoft.com/office/drawing/2014/main" id="{7473DF96-1914-DA4A-92CC-8ACB8F679B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875" y="9240130"/>
                <a:ext cx="47770" cy="76452"/>
              </a:xfrm>
              <a:custGeom>
                <a:avLst/>
                <a:gdLst>
                  <a:gd name="T0" fmla="*/ 2 w 5"/>
                  <a:gd name="T1" fmla="*/ 5 h 8"/>
                  <a:gd name="T2" fmla="*/ 5 w 5"/>
                  <a:gd name="T3" fmla="*/ 1 h 8"/>
                  <a:gd name="T4" fmla="*/ 1 w 5"/>
                  <a:gd name="T5" fmla="*/ 3 h 8"/>
                  <a:gd name="T6" fmla="*/ 0 w 5"/>
                  <a:gd name="T7" fmla="*/ 8 h 8"/>
                  <a:gd name="T8" fmla="*/ 2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2" y="5"/>
                    </a:moveTo>
                    <a:cubicBezTo>
                      <a:pt x="2" y="4"/>
                      <a:pt x="4" y="2"/>
                      <a:pt x="5" y="1"/>
                    </a:cubicBezTo>
                    <a:cubicBezTo>
                      <a:pt x="4" y="0"/>
                      <a:pt x="2" y="2"/>
                      <a:pt x="1" y="3"/>
                    </a:cubicBezTo>
                    <a:cubicBezTo>
                      <a:pt x="0" y="4"/>
                      <a:pt x="0" y="6"/>
                      <a:pt x="0" y="8"/>
                    </a:cubicBezTo>
                    <a:cubicBezTo>
                      <a:pt x="2" y="7"/>
                      <a:pt x="2" y="6"/>
                      <a:pt x="2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8" name="Freeform 741">
                <a:extLst>
                  <a:ext uri="{FF2B5EF4-FFF2-40B4-BE49-F238E27FC236}">
                    <a16:creationId xmlns:a16="http://schemas.microsoft.com/office/drawing/2014/main" id="{12ED4FB9-2031-AB4C-A00B-3A217BD08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9287" y="8857867"/>
                <a:ext cx="324842" cy="420492"/>
              </a:xfrm>
              <a:custGeom>
                <a:avLst/>
                <a:gdLst>
                  <a:gd name="T0" fmla="*/ 11 w 35"/>
                  <a:gd name="T1" fmla="*/ 44 h 45"/>
                  <a:gd name="T2" fmla="*/ 15 w 35"/>
                  <a:gd name="T3" fmla="*/ 41 h 45"/>
                  <a:gd name="T4" fmla="*/ 16 w 35"/>
                  <a:gd name="T5" fmla="*/ 43 h 45"/>
                  <a:gd name="T6" fmla="*/ 23 w 35"/>
                  <a:gd name="T7" fmla="*/ 37 h 45"/>
                  <a:gd name="T8" fmla="*/ 25 w 35"/>
                  <a:gd name="T9" fmla="*/ 26 h 45"/>
                  <a:gd name="T10" fmla="*/ 31 w 35"/>
                  <a:gd name="T11" fmla="*/ 16 h 45"/>
                  <a:gd name="T12" fmla="*/ 33 w 35"/>
                  <a:gd name="T13" fmla="*/ 8 h 45"/>
                  <a:gd name="T14" fmla="*/ 35 w 35"/>
                  <a:gd name="T15" fmla="*/ 2 h 45"/>
                  <a:gd name="T16" fmla="*/ 29 w 35"/>
                  <a:gd name="T17" fmla="*/ 1 h 45"/>
                  <a:gd name="T18" fmla="*/ 26 w 35"/>
                  <a:gd name="T19" fmla="*/ 2 h 45"/>
                  <a:gd name="T20" fmla="*/ 25 w 35"/>
                  <a:gd name="T21" fmla="*/ 6 h 45"/>
                  <a:gd name="T22" fmla="*/ 20 w 35"/>
                  <a:gd name="T23" fmla="*/ 10 h 45"/>
                  <a:gd name="T24" fmla="*/ 10 w 35"/>
                  <a:gd name="T25" fmla="*/ 8 h 45"/>
                  <a:gd name="T26" fmla="*/ 13 w 35"/>
                  <a:gd name="T27" fmla="*/ 13 h 45"/>
                  <a:gd name="T28" fmla="*/ 14 w 35"/>
                  <a:gd name="T29" fmla="*/ 19 h 45"/>
                  <a:gd name="T30" fmla="*/ 15 w 35"/>
                  <a:gd name="T31" fmla="*/ 22 h 45"/>
                  <a:gd name="T32" fmla="*/ 16 w 35"/>
                  <a:gd name="T33" fmla="*/ 25 h 45"/>
                  <a:gd name="T34" fmla="*/ 15 w 35"/>
                  <a:gd name="T35" fmla="*/ 32 h 45"/>
                  <a:gd name="T36" fmla="*/ 13 w 35"/>
                  <a:gd name="T37" fmla="*/ 31 h 45"/>
                  <a:gd name="T38" fmla="*/ 10 w 35"/>
                  <a:gd name="T39" fmla="*/ 32 h 45"/>
                  <a:gd name="T40" fmla="*/ 8 w 35"/>
                  <a:gd name="T41" fmla="*/ 29 h 45"/>
                  <a:gd name="T42" fmla="*/ 6 w 35"/>
                  <a:gd name="T43" fmla="*/ 32 h 45"/>
                  <a:gd name="T44" fmla="*/ 4 w 35"/>
                  <a:gd name="T45" fmla="*/ 32 h 45"/>
                  <a:gd name="T46" fmla="*/ 3 w 35"/>
                  <a:gd name="T47" fmla="*/ 35 h 45"/>
                  <a:gd name="T48" fmla="*/ 0 w 35"/>
                  <a:gd name="T49" fmla="*/ 39 h 45"/>
                  <a:gd name="T50" fmla="*/ 5 w 35"/>
                  <a:gd name="T51" fmla="*/ 45 h 45"/>
                  <a:gd name="T52" fmla="*/ 8 w 35"/>
                  <a:gd name="T53" fmla="*/ 42 h 45"/>
                  <a:gd name="T54" fmla="*/ 11 w 35"/>
                  <a:gd name="T55" fmla="*/ 44 h 45"/>
                  <a:gd name="T56" fmla="*/ 11 w 35"/>
                  <a:gd name="T57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45">
                    <a:moveTo>
                      <a:pt x="11" y="44"/>
                    </a:moveTo>
                    <a:cubicBezTo>
                      <a:pt x="12" y="44"/>
                      <a:pt x="14" y="42"/>
                      <a:pt x="15" y="41"/>
                    </a:cubicBezTo>
                    <a:cubicBezTo>
                      <a:pt x="17" y="40"/>
                      <a:pt x="15" y="43"/>
                      <a:pt x="16" y="43"/>
                    </a:cubicBezTo>
                    <a:cubicBezTo>
                      <a:pt x="16" y="43"/>
                      <a:pt x="23" y="39"/>
                      <a:pt x="23" y="37"/>
                    </a:cubicBezTo>
                    <a:cubicBezTo>
                      <a:pt x="23" y="33"/>
                      <a:pt x="23" y="29"/>
                      <a:pt x="25" y="26"/>
                    </a:cubicBezTo>
                    <a:cubicBezTo>
                      <a:pt x="27" y="22"/>
                      <a:pt x="30" y="19"/>
                      <a:pt x="31" y="16"/>
                    </a:cubicBezTo>
                    <a:cubicBezTo>
                      <a:pt x="32" y="13"/>
                      <a:pt x="32" y="11"/>
                      <a:pt x="33" y="8"/>
                    </a:cubicBezTo>
                    <a:cubicBezTo>
                      <a:pt x="33" y="6"/>
                      <a:pt x="35" y="4"/>
                      <a:pt x="35" y="2"/>
                    </a:cubicBezTo>
                    <a:cubicBezTo>
                      <a:pt x="33" y="2"/>
                      <a:pt x="31" y="0"/>
                      <a:pt x="29" y="1"/>
                    </a:cubicBezTo>
                    <a:cubicBezTo>
                      <a:pt x="28" y="1"/>
                      <a:pt x="26" y="1"/>
                      <a:pt x="26" y="2"/>
                    </a:cubicBezTo>
                    <a:cubicBezTo>
                      <a:pt x="25" y="4"/>
                      <a:pt x="25" y="5"/>
                      <a:pt x="25" y="6"/>
                    </a:cubicBezTo>
                    <a:cubicBezTo>
                      <a:pt x="24" y="9"/>
                      <a:pt x="23" y="10"/>
                      <a:pt x="20" y="10"/>
                    </a:cubicBezTo>
                    <a:cubicBezTo>
                      <a:pt x="17" y="9"/>
                      <a:pt x="13" y="8"/>
                      <a:pt x="10" y="8"/>
                    </a:cubicBezTo>
                    <a:cubicBezTo>
                      <a:pt x="10" y="10"/>
                      <a:pt x="9" y="14"/>
                      <a:pt x="13" y="13"/>
                    </a:cubicBezTo>
                    <a:cubicBezTo>
                      <a:pt x="17" y="11"/>
                      <a:pt x="14" y="17"/>
                      <a:pt x="14" y="19"/>
                    </a:cubicBezTo>
                    <a:cubicBezTo>
                      <a:pt x="14" y="20"/>
                      <a:pt x="14" y="21"/>
                      <a:pt x="15" y="22"/>
                    </a:cubicBezTo>
                    <a:cubicBezTo>
                      <a:pt x="16" y="23"/>
                      <a:pt x="16" y="24"/>
                      <a:pt x="16" y="25"/>
                    </a:cubicBezTo>
                    <a:cubicBezTo>
                      <a:pt x="16" y="27"/>
                      <a:pt x="16" y="30"/>
                      <a:pt x="15" y="32"/>
                    </a:cubicBezTo>
                    <a:cubicBezTo>
                      <a:pt x="15" y="33"/>
                      <a:pt x="13" y="31"/>
                      <a:pt x="13" y="31"/>
                    </a:cubicBezTo>
                    <a:cubicBezTo>
                      <a:pt x="11" y="31"/>
                      <a:pt x="11" y="33"/>
                      <a:pt x="10" y="32"/>
                    </a:cubicBezTo>
                    <a:cubicBezTo>
                      <a:pt x="10" y="31"/>
                      <a:pt x="9" y="30"/>
                      <a:pt x="8" y="29"/>
                    </a:cubicBezTo>
                    <a:cubicBezTo>
                      <a:pt x="7" y="29"/>
                      <a:pt x="7" y="31"/>
                      <a:pt x="6" y="32"/>
                    </a:cubicBezTo>
                    <a:cubicBezTo>
                      <a:pt x="6" y="32"/>
                      <a:pt x="4" y="32"/>
                      <a:pt x="4" y="32"/>
                    </a:cubicBezTo>
                    <a:cubicBezTo>
                      <a:pt x="2" y="32"/>
                      <a:pt x="3" y="34"/>
                      <a:pt x="3" y="35"/>
                    </a:cubicBezTo>
                    <a:cubicBezTo>
                      <a:pt x="4" y="38"/>
                      <a:pt x="3" y="37"/>
                      <a:pt x="0" y="39"/>
                    </a:cubicBezTo>
                    <a:cubicBezTo>
                      <a:pt x="2" y="41"/>
                      <a:pt x="4" y="42"/>
                      <a:pt x="5" y="45"/>
                    </a:cubicBezTo>
                    <a:cubicBezTo>
                      <a:pt x="6" y="44"/>
                      <a:pt x="7" y="43"/>
                      <a:pt x="8" y="42"/>
                    </a:cubicBezTo>
                    <a:cubicBezTo>
                      <a:pt x="10" y="41"/>
                      <a:pt x="10" y="43"/>
                      <a:pt x="11" y="44"/>
                    </a:cubicBezTo>
                    <a:cubicBezTo>
                      <a:pt x="12" y="44"/>
                      <a:pt x="10" y="43"/>
                      <a:pt x="11" y="4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9" name="Freeform 742">
                <a:extLst>
                  <a:ext uri="{FF2B5EF4-FFF2-40B4-BE49-F238E27FC236}">
                    <a16:creationId xmlns:a16="http://schemas.microsoft.com/office/drawing/2014/main" id="{BAEEC4C2-0662-D545-9121-B8F7491CA2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59416" y="8520197"/>
                <a:ext cx="595541" cy="420492"/>
              </a:xfrm>
              <a:custGeom>
                <a:avLst/>
                <a:gdLst>
                  <a:gd name="T0" fmla="*/ 12 w 64"/>
                  <a:gd name="T1" fmla="*/ 37 h 45"/>
                  <a:gd name="T2" fmla="*/ 17 w 64"/>
                  <a:gd name="T3" fmla="*/ 37 h 45"/>
                  <a:gd name="T4" fmla="*/ 20 w 64"/>
                  <a:gd name="T5" fmla="*/ 38 h 45"/>
                  <a:gd name="T6" fmla="*/ 21 w 64"/>
                  <a:gd name="T7" fmla="*/ 33 h 45"/>
                  <a:gd name="T8" fmla="*/ 25 w 64"/>
                  <a:gd name="T9" fmla="*/ 30 h 45"/>
                  <a:gd name="T10" fmla="*/ 30 w 64"/>
                  <a:gd name="T11" fmla="*/ 33 h 45"/>
                  <a:gd name="T12" fmla="*/ 36 w 64"/>
                  <a:gd name="T13" fmla="*/ 34 h 45"/>
                  <a:gd name="T14" fmla="*/ 39 w 64"/>
                  <a:gd name="T15" fmla="*/ 34 h 45"/>
                  <a:gd name="T16" fmla="*/ 41 w 64"/>
                  <a:gd name="T17" fmla="*/ 30 h 45"/>
                  <a:gd name="T18" fmla="*/ 45 w 64"/>
                  <a:gd name="T19" fmla="*/ 31 h 45"/>
                  <a:gd name="T20" fmla="*/ 50 w 64"/>
                  <a:gd name="T21" fmla="*/ 31 h 45"/>
                  <a:gd name="T22" fmla="*/ 55 w 64"/>
                  <a:gd name="T23" fmla="*/ 29 h 45"/>
                  <a:gd name="T24" fmla="*/ 60 w 64"/>
                  <a:gd name="T25" fmla="*/ 30 h 45"/>
                  <a:gd name="T26" fmla="*/ 58 w 64"/>
                  <a:gd name="T27" fmla="*/ 24 h 45"/>
                  <a:gd name="T28" fmla="*/ 55 w 64"/>
                  <a:gd name="T29" fmla="*/ 20 h 45"/>
                  <a:gd name="T30" fmla="*/ 51 w 64"/>
                  <a:gd name="T31" fmla="*/ 16 h 45"/>
                  <a:gd name="T32" fmla="*/ 47 w 64"/>
                  <a:gd name="T33" fmla="*/ 13 h 45"/>
                  <a:gd name="T34" fmla="*/ 46 w 64"/>
                  <a:gd name="T35" fmla="*/ 12 h 45"/>
                  <a:gd name="T36" fmla="*/ 44 w 64"/>
                  <a:gd name="T37" fmla="*/ 12 h 45"/>
                  <a:gd name="T38" fmla="*/ 44 w 64"/>
                  <a:gd name="T39" fmla="*/ 6 h 45"/>
                  <a:gd name="T40" fmla="*/ 41 w 64"/>
                  <a:gd name="T41" fmla="*/ 1 h 45"/>
                  <a:gd name="T42" fmla="*/ 41 w 64"/>
                  <a:gd name="T43" fmla="*/ 0 h 45"/>
                  <a:gd name="T44" fmla="*/ 38 w 64"/>
                  <a:gd name="T45" fmla="*/ 0 h 45"/>
                  <a:gd name="T46" fmla="*/ 35 w 64"/>
                  <a:gd name="T47" fmla="*/ 3 h 45"/>
                  <a:gd name="T48" fmla="*/ 26 w 64"/>
                  <a:gd name="T49" fmla="*/ 10 h 45"/>
                  <a:gd name="T50" fmla="*/ 22 w 64"/>
                  <a:gd name="T51" fmla="*/ 11 h 45"/>
                  <a:gd name="T52" fmla="*/ 19 w 64"/>
                  <a:gd name="T53" fmla="*/ 15 h 45"/>
                  <a:gd name="T54" fmla="*/ 13 w 64"/>
                  <a:gd name="T55" fmla="*/ 17 h 45"/>
                  <a:gd name="T56" fmla="*/ 9 w 64"/>
                  <a:gd name="T57" fmla="*/ 17 h 45"/>
                  <a:gd name="T58" fmla="*/ 6 w 64"/>
                  <a:gd name="T59" fmla="*/ 18 h 45"/>
                  <a:gd name="T60" fmla="*/ 3 w 64"/>
                  <a:gd name="T61" fmla="*/ 23 h 45"/>
                  <a:gd name="T62" fmla="*/ 4 w 64"/>
                  <a:gd name="T63" fmla="*/ 34 h 45"/>
                  <a:gd name="T64" fmla="*/ 6 w 64"/>
                  <a:gd name="T65" fmla="*/ 39 h 45"/>
                  <a:gd name="T66" fmla="*/ 9 w 64"/>
                  <a:gd name="T67" fmla="*/ 45 h 45"/>
                  <a:gd name="T68" fmla="*/ 12 w 64"/>
                  <a:gd name="T69" fmla="*/ 3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4" h="45">
                    <a:moveTo>
                      <a:pt x="12" y="37"/>
                    </a:moveTo>
                    <a:cubicBezTo>
                      <a:pt x="13" y="37"/>
                      <a:pt x="16" y="36"/>
                      <a:pt x="17" y="37"/>
                    </a:cubicBezTo>
                    <a:cubicBezTo>
                      <a:pt x="17" y="38"/>
                      <a:pt x="20" y="38"/>
                      <a:pt x="20" y="38"/>
                    </a:cubicBezTo>
                    <a:cubicBezTo>
                      <a:pt x="21" y="36"/>
                      <a:pt x="20" y="34"/>
                      <a:pt x="21" y="33"/>
                    </a:cubicBezTo>
                    <a:cubicBezTo>
                      <a:pt x="21" y="32"/>
                      <a:pt x="23" y="29"/>
                      <a:pt x="25" y="30"/>
                    </a:cubicBezTo>
                    <a:cubicBezTo>
                      <a:pt x="27" y="30"/>
                      <a:pt x="28" y="32"/>
                      <a:pt x="30" y="33"/>
                    </a:cubicBezTo>
                    <a:cubicBezTo>
                      <a:pt x="32" y="34"/>
                      <a:pt x="34" y="34"/>
                      <a:pt x="36" y="34"/>
                    </a:cubicBezTo>
                    <a:cubicBezTo>
                      <a:pt x="37" y="34"/>
                      <a:pt x="39" y="35"/>
                      <a:pt x="39" y="34"/>
                    </a:cubicBezTo>
                    <a:cubicBezTo>
                      <a:pt x="40" y="33"/>
                      <a:pt x="40" y="29"/>
                      <a:pt x="41" y="30"/>
                    </a:cubicBezTo>
                    <a:cubicBezTo>
                      <a:pt x="43" y="31"/>
                      <a:pt x="43" y="31"/>
                      <a:pt x="45" y="31"/>
                    </a:cubicBezTo>
                    <a:cubicBezTo>
                      <a:pt x="47" y="30"/>
                      <a:pt x="48" y="31"/>
                      <a:pt x="50" y="31"/>
                    </a:cubicBezTo>
                    <a:cubicBezTo>
                      <a:pt x="52" y="31"/>
                      <a:pt x="53" y="28"/>
                      <a:pt x="55" y="29"/>
                    </a:cubicBezTo>
                    <a:cubicBezTo>
                      <a:pt x="56" y="29"/>
                      <a:pt x="58" y="31"/>
                      <a:pt x="60" y="30"/>
                    </a:cubicBezTo>
                    <a:cubicBezTo>
                      <a:pt x="64" y="28"/>
                      <a:pt x="59" y="26"/>
                      <a:pt x="58" y="24"/>
                    </a:cubicBezTo>
                    <a:cubicBezTo>
                      <a:pt x="57" y="22"/>
                      <a:pt x="57" y="21"/>
                      <a:pt x="55" y="20"/>
                    </a:cubicBezTo>
                    <a:cubicBezTo>
                      <a:pt x="53" y="19"/>
                      <a:pt x="52" y="18"/>
                      <a:pt x="51" y="16"/>
                    </a:cubicBezTo>
                    <a:cubicBezTo>
                      <a:pt x="51" y="14"/>
                      <a:pt x="49" y="14"/>
                      <a:pt x="47" y="13"/>
                    </a:cubicBezTo>
                    <a:cubicBezTo>
                      <a:pt x="47" y="13"/>
                      <a:pt x="47" y="12"/>
                      <a:pt x="46" y="12"/>
                    </a:cubicBezTo>
                    <a:cubicBezTo>
                      <a:pt x="46" y="12"/>
                      <a:pt x="44" y="12"/>
                      <a:pt x="44" y="12"/>
                    </a:cubicBezTo>
                    <a:cubicBezTo>
                      <a:pt x="43" y="11"/>
                      <a:pt x="44" y="7"/>
                      <a:pt x="44" y="6"/>
                    </a:cubicBezTo>
                    <a:cubicBezTo>
                      <a:pt x="44" y="4"/>
                      <a:pt x="42" y="3"/>
                      <a:pt x="41" y="1"/>
                    </a:cubicBezTo>
                    <a:cubicBezTo>
                      <a:pt x="41" y="1"/>
                      <a:pt x="41" y="0"/>
                      <a:pt x="41" y="0"/>
                    </a:cubicBezTo>
                    <a:cubicBezTo>
                      <a:pt x="40" y="0"/>
                      <a:pt x="39" y="0"/>
                      <a:pt x="38" y="0"/>
                    </a:cubicBezTo>
                    <a:cubicBezTo>
                      <a:pt x="36" y="1"/>
                      <a:pt x="36" y="1"/>
                      <a:pt x="35" y="3"/>
                    </a:cubicBezTo>
                    <a:cubicBezTo>
                      <a:pt x="35" y="6"/>
                      <a:pt x="28" y="10"/>
                      <a:pt x="26" y="10"/>
                    </a:cubicBezTo>
                    <a:cubicBezTo>
                      <a:pt x="25" y="10"/>
                      <a:pt x="21" y="10"/>
                      <a:pt x="22" y="11"/>
                    </a:cubicBezTo>
                    <a:cubicBezTo>
                      <a:pt x="23" y="13"/>
                      <a:pt x="20" y="15"/>
                      <a:pt x="19" y="15"/>
                    </a:cubicBezTo>
                    <a:cubicBezTo>
                      <a:pt x="17" y="16"/>
                      <a:pt x="15" y="17"/>
                      <a:pt x="13" y="17"/>
                    </a:cubicBezTo>
                    <a:cubicBezTo>
                      <a:pt x="11" y="18"/>
                      <a:pt x="11" y="16"/>
                      <a:pt x="9" y="17"/>
                    </a:cubicBezTo>
                    <a:cubicBezTo>
                      <a:pt x="7" y="18"/>
                      <a:pt x="6" y="17"/>
                      <a:pt x="6" y="18"/>
                    </a:cubicBezTo>
                    <a:cubicBezTo>
                      <a:pt x="5" y="20"/>
                      <a:pt x="4" y="22"/>
                      <a:pt x="3" y="23"/>
                    </a:cubicBezTo>
                    <a:cubicBezTo>
                      <a:pt x="0" y="27"/>
                      <a:pt x="2" y="30"/>
                      <a:pt x="4" y="34"/>
                    </a:cubicBezTo>
                    <a:cubicBezTo>
                      <a:pt x="5" y="36"/>
                      <a:pt x="5" y="37"/>
                      <a:pt x="6" y="39"/>
                    </a:cubicBezTo>
                    <a:cubicBezTo>
                      <a:pt x="8" y="41"/>
                      <a:pt x="9" y="42"/>
                      <a:pt x="9" y="45"/>
                    </a:cubicBezTo>
                    <a:cubicBezTo>
                      <a:pt x="9" y="44"/>
                      <a:pt x="10" y="37"/>
                      <a:pt x="12" y="3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0" name="Freeform 743">
                <a:extLst>
                  <a:ext uri="{FF2B5EF4-FFF2-40B4-BE49-F238E27FC236}">
                    <a16:creationId xmlns:a16="http://schemas.microsoft.com/office/drawing/2014/main" id="{90908D6D-BF16-1D40-A59C-94DAAE089E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96995" y="7921315"/>
                <a:ext cx="1092358" cy="767717"/>
              </a:xfrm>
              <a:custGeom>
                <a:avLst/>
                <a:gdLst>
                  <a:gd name="T0" fmla="*/ 83 w 117"/>
                  <a:gd name="T1" fmla="*/ 82 h 82"/>
                  <a:gd name="T2" fmla="*/ 93 w 117"/>
                  <a:gd name="T3" fmla="*/ 76 h 82"/>
                  <a:gd name="T4" fmla="*/ 105 w 117"/>
                  <a:gd name="T5" fmla="*/ 68 h 82"/>
                  <a:gd name="T6" fmla="*/ 112 w 117"/>
                  <a:gd name="T7" fmla="*/ 64 h 82"/>
                  <a:gd name="T8" fmla="*/ 107 w 117"/>
                  <a:gd name="T9" fmla="*/ 55 h 82"/>
                  <a:gd name="T10" fmla="*/ 110 w 117"/>
                  <a:gd name="T11" fmla="*/ 46 h 82"/>
                  <a:gd name="T12" fmla="*/ 114 w 117"/>
                  <a:gd name="T13" fmla="*/ 40 h 82"/>
                  <a:gd name="T14" fmla="*/ 117 w 117"/>
                  <a:gd name="T15" fmla="*/ 21 h 82"/>
                  <a:gd name="T16" fmla="*/ 81 w 117"/>
                  <a:gd name="T17" fmla="*/ 1 h 82"/>
                  <a:gd name="T18" fmla="*/ 75 w 117"/>
                  <a:gd name="T19" fmla="*/ 2 h 82"/>
                  <a:gd name="T20" fmla="*/ 67 w 117"/>
                  <a:gd name="T21" fmla="*/ 2 h 82"/>
                  <a:gd name="T22" fmla="*/ 59 w 117"/>
                  <a:gd name="T23" fmla="*/ 1 h 82"/>
                  <a:gd name="T24" fmla="*/ 29 w 117"/>
                  <a:gd name="T25" fmla="*/ 21 h 82"/>
                  <a:gd name="T26" fmla="*/ 22 w 117"/>
                  <a:gd name="T27" fmla="*/ 25 h 82"/>
                  <a:gd name="T28" fmla="*/ 19 w 117"/>
                  <a:gd name="T29" fmla="*/ 42 h 82"/>
                  <a:gd name="T30" fmla="*/ 8 w 117"/>
                  <a:gd name="T31" fmla="*/ 43 h 82"/>
                  <a:gd name="T32" fmla="*/ 5 w 117"/>
                  <a:gd name="T33" fmla="*/ 51 h 82"/>
                  <a:gd name="T34" fmla="*/ 11 w 117"/>
                  <a:gd name="T35" fmla="*/ 56 h 82"/>
                  <a:gd name="T36" fmla="*/ 19 w 117"/>
                  <a:gd name="T37" fmla="*/ 62 h 82"/>
                  <a:gd name="T38" fmla="*/ 21 w 117"/>
                  <a:gd name="T39" fmla="*/ 55 h 82"/>
                  <a:gd name="T40" fmla="*/ 28 w 117"/>
                  <a:gd name="T41" fmla="*/ 50 h 82"/>
                  <a:gd name="T42" fmla="*/ 35 w 117"/>
                  <a:gd name="T43" fmla="*/ 53 h 82"/>
                  <a:gd name="T44" fmla="*/ 46 w 117"/>
                  <a:gd name="T45" fmla="*/ 55 h 82"/>
                  <a:gd name="T46" fmla="*/ 64 w 117"/>
                  <a:gd name="T47" fmla="*/ 53 h 82"/>
                  <a:gd name="T48" fmla="*/ 68 w 117"/>
                  <a:gd name="T49" fmla="*/ 47 h 82"/>
                  <a:gd name="T50" fmla="*/ 77 w 117"/>
                  <a:gd name="T51" fmla="*/ 31 h 82"/>
                  <a:gd name="T52" fmla="*/ 79 w 117"/>
                  <a:gd name="T53" fmla="*/ 16 h 82"/>
                  <a:gd name="T54" fmla="*/ 75 w 117"/>
                  <a:gd name="T55" fmla="*/ 2 h 82"/>
                  <a:gd name="T56" fmla="*/ 78 w 117"/>
                  <a:gd name="T57" fmla="*/ 16 h 82"/>
                  <a:gd name="T58" fmla="*/ 77 w 117"/>
                  <a:gd name="T59" fmla="*/ 35 h 82"/>
                  <a:gd name="T60" fmla="*/ 68 w 117"/>
                  <a:gd name="T61" fmla="*/ 46 h 82"/>
                  <a:gd name="T62" fmla="*/ 72 w 117"/>
                  <a:gd name="T63" fmla="*/ 55 h 82"/>
                  <a:gd name="T64" fmla="*/ 75 w 117"/>
                  <a:gd name="T65" fmla="*/ 65 h 82"/>
                  <a:gd name="T66" fmla="*/ 72 w 117"/>
                  <a:gd name="T67" fmla="*/ 74 h 82"/>
                  <a:gd name="T68" fmla="*/ 77 w 117"/>
                  <a:gd name="T69" fmla="*/ 81 h 82"/>
                  <a:gd name="T70" fmla="*/ 80 w 117"/>
                  <a:gd name="T71" fmla="*/ 81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7" h="82">
                    <a:moveTo>
                      <a:pt x="80" y="81"/>
                    </a:moveTo>
                    <a:cubicBezTo>
                      <a:pt x="81" y="80"/>
                      <a:pt x="82" y="82"/>
                      <a:pt x="83" y="82"/>
                    </a:cubicBezTo>
                    <a:cubicBezTo>
                      <a:pt x="85" y="81"/>
                      <a:pt x="87" y="80"/>
                      <a:pt x="89" y="79"/>
                    </a:cubicBezTo>
                    <a:cubicBezTo>
                      <a:pt x="90" y="79"/>
                      <a:pt x="93" y="78"/>
                      <a:pt x="93" y="76"/>
                    </a:cubicBezTo>
                    <a:cubicBezTo>
                      <a:pt x="93" y="74"/>
                      <a:pt x="94" y="75"/>
                      <a:pt x="96" y="74"/>
                    </a:cubicBezTo>
                    <a:cubicBezTo>
                      <a:pt x="99" y="74"/>
                      <a:pt x="103" y="71"/>
                      <a:pt x="105" y="68"/>
                    </a:cubicBezTo>
                    <a:cubicBezTo>
                      <a:pt x="106" y="67"/>
                      <a:pt x="106" y="66"/>
                      <a:pt x="107" y="65"/>
                    </a:cubicBezTo>
                    <a:cubicBezTo>
                      <a:pt x="108" y="64"/>
                      <a:pt x="110" y="64"/>
                      <a:pt x="112" y="64"/>
                    </a:cubicBezTo>
                    <a:cubicBezTo>
                      <a:pt x="112" y="62"/>
                      <a:pt x="110" y="61"/>
                      <a:pt x="109" y="59"/>
                    </a:cubicBezTo>
                    <a:cubicBezTo>
                      <a:pt x="109" y="58"/>
                      <a:pt x="110" y="55"/>
                      <a:pt x="107" y="55"/>
                    </a:cubicBezTo>
                    <a:cubicBezTo>
                      <a:pt x="106" y="55"/>
                      <a:pt x="109" y="53"/>
                      <a:pt x="108" y="52"/>
                    </a:cubicBezTo>
                    <a:cubicBezTo>
                      <a:pt x="108" y="49"/>
                      <a:pt x="109" y="48"/>
                      <a:pt x="110" y="46"/>
                    </a:cubicBezTo>
                    <a:cubicBezTo>
                      <a:pt x="110" y="44"/>
                      <a:pt x="112" y="44"/>
                      <a:pt x="112" y="42"/>
                    </a:cubicBezTo>
                    <a:cubicBezTo>
                      <a:pt x="112" y="41"/>
                      <a:pt x="113" y="40"/>
                      <a:pt x="114" y="40"/>
                    </a:cubicBezTo>
                    <a:cubicBezTo>
                      <a:pt x="117" y="40"/>
                      <a:pt x="117" y="40"/>
                      <a:pt x="117" y="38"/>
                    </a:cubicBezTo>
                    <a:cubicBezTo>
                      <a:pt x="117" y="32"/>
                      <a:pt x="117" y="27"/>
                      <a:pt x="117" y="21"/>
                    </a:cubicBezTo>
                    <a:cubicBezTo>
                      <a:pt x="117" y="19"/>
                      <a:pt x="113" y="18"/>
                      <a:pt x="111" y="17"/>
                    </a:cubicBezTo>
                    <a:cubicBezTo>
                      <a:pt x="101" y="12"/>
                      <a:pt x="91" y="6"/>
                      <a:pt x="81" y="1"/>
                    </a:cubicBezTo>
                    <a:cubicBezTo>
                      <a:pt x="80" y="1"/>
                      <a:pt x="80" y="0"/>
                      <a:pt x="79" y="0"/>
                    </a:cubicBezTo>
                    <a:cubicBezTo>
                      <a:pt x="78" y="1"/>
                      <a:pt x="76" y="2"/>
                      <a:pt x="75" y="2"/>
                    </a:cubicBezTo>
                    <a:cubicBezTo>
                      <a:pt x="74" y="3"/>
                      <a:pt x="72" y="5"/>
                      <a:pt x="71" y="5"/>
                    </a:cubicBezTo>
                    <a:cubicBezTo>
                      <a:pt x="70" y="5"/>
                      <a:pt x="69" y="3"/>
                      <a:pt x="67" y="2"/>
                    </a:cubicBezTo>
                    <a:cubicBezTo>
                      <a:pt x="66" y="1"/>
                      <a:pt x="65" y="1"/>
                      <a:pt x="64" y="1"/>
                    </a:cubicBezTo>
                    <a:cubicBezTo>
                      <a:pt x="62" y="0"/>
                      <a:pt x="61" y="0"/>
                      <a:pt x="59" y="1"/>
                    </a:cubicBezTo>
                    <a:cubicBezTo>
                      <a:pt x="52" y="5"/>
                      <a:pt x="45" y="10"/>
                      <a:pt x="38" y="14"/>
                    </a:cubicBezTo>
                    <a:cubicBezTo>
                      <a:pt x="35" y="16"/>
                      <a:pt x="32" y="18"/>
                      <a:pt x="29" y="21"/>
                    </a:cubicBezTo>
                    <a:cubicBezTo>
                      <a:pt x="28" y="22"/>
                      <a:pt x="27" y="22"/>
                      <a:pt x="26" y="22"/>
                    </a:cubicBezTo>
                    <a:cubicBezTo>
                      <a:pt x="23" y="22"/>
                      <a:pt x="22" y="22"/>
                      <a:pt x="22" y="25"/>
                    </a:cubicBezTo>
                    <a:cubicBezTo>
                      <a:pt x="22" y="28"/>
                      <a:pt x="22" y="31"/>
                      <a:pt x="22" y="34"/>
                    </a:cubicBezTo>
                    <a:cubicBezTo>
                      <a:pt x="22" y="37"/>
                      <a:pt x="21" y="40"/>
                      <a:pt x="19" y="42"/>
                    </a:cubicBezTo>
                    <a:cubicBezTo>
                      <a:pt x="18" y="43"/>
                      <a:pt x="15" y="43"/>
                      <a:pt x="14" y="43"/>
                    </a:cubicBezTo>
                    <a:cubicBezTo>
                      <a:pt x="12" y="43"/>
                      <a:pt x="10" y="43"/>
                      <a:pt x="8" y="43"/>
                    </a:cubicBezTo>
                    <a:cubicBezTo>
                      <a:pt x="6" y="43"/>
                      <a:pt x="4" y="44"/>
                      <a:pt x="2" y="44"/>
                    </a:cubicBezTo>
                    <a:cubicBezTo>
                      <a:pt x="0" y="44"/>
                      <a:pt x="5" y="51"/>
                      <a:pt x="5" y="51"/>
                    </a:cubicBezTo>
                    <a:cubicBezTo>
                      <a:pt x="6" y="54"/>
                      <a:pt x="7" y="56"/>
                      <a:pt x="10" y="57"/>
                    </a:cubicBezTo>
                    <a:cubicBezTo>
                      <a:pt x="10" y="57"/>
                      <a:pt x="11" y="56"/>
                      <a:pt x="11" y="56"/>
                    </a:cubicBezTo>
                    <a:cubicBezTo>
                      <a:pt x="12" y="57"/>
                      <a:pt x="12" y="60"/>
                      <a:pt x="14" y="58"/>
                    </a:cubicBezTo>
                    <a:cubicBezTo>
                      <a:pt x="16" y="56"/>
                      <a:pt x="18" y="61"/>
                      <a:pt x="19" y="62"/>
                    </a:cubicBezTo>
                    <a:cubicBezTo>
                      <a:pt x="19" y="61"/>
                      <a:pt x="20" y="59"/>
                      <a:pt x="20" y="58"/>
                    </a:cubicBezTo>
                    <a:cubicBezTo>
                      <a:pt x="20" y="57"/>
                      <a:pt x="21" y="56"/>
                      <a:pt x="21" y="55"/>
                    </a:cubicBezTo>
                    <a:cubicBezTo>
                      <a:pt x="22" y="52"/>
                      <a:pt x="22" y="52"/>
                      <a:pt x="25" y="51"/>
                    </a:cubicBezTo>
                    <a:cubicBezTo>
                      <a:pt x="26" y="50"/>
                      <a:pt x="27" y="50"/>
                      <a:pt x="28" y="50"/>
                    </a:cubicBezTo>
                    <a:cubicBezTo>
                      <a:pt x="29" y="49"/>
                      <a:pt x="30" y="51"/>
                      <a:pt x="31" y="51"/>
                    </a:cubicBezTo>
                    <a:cubicBezTo>
                      <a:pt x="33" y="51"/>
                      <a:pt x="34" y="52"/>
                      <a:pt x="35" y="53"/>
                    </a:cubicBezTo>
                    <a:cubicBezTo>
                      <a:pt x="36" y="54"/>
                      <a:pt x="37" y="54"/>
                      <a:pt x="39" y="54"/>
                    </a:cubicBezTo>
                    <a:cubicBezTo>
                      <a:pt x="42" y="52"/>
                      <a:pt x="43" y="55"/>
                      <a:pt x="46" y="55"/>
                    </a:cubicBezTo>
                    <a:cubicBezTo>
                      <a:pt x="49" y="55"/>
                      <a:pt x="52" y="53"/>
                      <a:pt x="55" y="53"/>
                    </a:cubicBezTo>
                    <a:cubicBezTo>
                      <a:pt x="57" y="53"/>
                      <a:pt x="61" y="54"/>
                      <a:pt x="64" y="53"/>
                    </a:cubicBezTo>
                    <a:cubicBezTo>
                      <a:pt x="65" y="53"/>
                      <a:pt x="66" y="52"/>
                      <a:pt x="67" y="51"/>
                    </a:cubicBezTo>
                    <a:cubicBezTo>
                      <a:pt x="69" y="50"/>
                      <a:pt x="68" y="49"/>
                      <a:pt x="68" y="47"/>
                    </a:cubicBezTo>
                    <a:cubicBezTo>
                      <a:pt x="68" y="42"/>
                      <a:pt x="73" y="39"/>
                      <a:pt x="77" y="35"/>
                    </a:cubicBezTo>
                    <a:cubicBezTo>
                      <a:pt x="78" y="34"/>
                      <a:pt x="77" y="32"/>
                      <a:pt x="77" y="31"/>
                    </a:cubicBezTo>
                    <a:cubicBezTo>
                      <a:pt x="77" y="28"/>
                      <a:pt x="77" y="26"/>
                      <a:pt x="77" y="23"/>
                    </a:cubicBezTo>
                    <a:cubicBezTo>
                      <a:pt x="78" y="21"/>
                      <a:pt x="79" y="18"/>
                      <a:pt x="79" y="16"/>
                    </a:cubicBezTo>
                    <a:cubicBezTo>
                      <a:pt x="78" y="14"/>
                      <a:pt x="77" y="12"/>
                      <a:pt x="76" y="11"/>
                    </a:cubicBezTo>
                    <a:cubicBezTo>
                      <a:pt x="74" y="8"/>
                      <a:pt x="75" y="5"/>
                      <a:pt x="75" y="2"/>
                    </a:cubicBezTo>
                    <a:cubicBezTo>
                      <a:pt x="75" y="5"/>
                      <a:pt x="75" y="7"/>
                      <a:pt x="75" y="9"/>
                    </a:cubicBezTo>
                    <a:cubicBezTo>
                      <a:pt x="75" y="11"/>
                      <a:pt x="78" y="14"/>
                      <a:pt x="78" y="16"/>
                    </a:cubicBezTo>
                    <a:cubicBezTo>
                      <a:pt x="79" y="19"/>
                      <a:pt x="77" y="23"/>
                      <a:pt x="77" y="26"/>
                    </a:cubicBezTo>
                    <a:cubicBezTo>
                      <a:pt x="77" y="28"/>
                      <a:pt x="78" y="32"/>
                      <a:pt x="77" y="35"/>
                    </a:cubicBezTo>
                    <a:cubicBezTo>
                      <a:pt x="76" y="37"/>
                      <a:pt x="72" y="39"/>
                      <a:pt x="71" y="41"/>
                    </a:cubicBezTo>
                    <a:cubicBezTo>
                      <a:pt x="69" y="42"/>
                      <a:pt x="68" y="44"/>
                      <a:pt x="68" y="46"/>
                    </a:cubicBezTo>
                    <a:cubicBezTo>
                      <a:pt x="67" y="49"/>
                      <a:pt x="69" y="50"/>
                      <a:pt x="70" y="53"/>
                    </a:cubicBezTo>
                    <a:cubicBezTo>
                      <a:pt x="70" y="54"/>
                      <a:pt x="71" y="54"/>
                      <a:pt x="72" y="55"/>
                    </a:cubicBezTo>
                    <a:cubicBezTo>
                      <a:pt x="74" y="56"/>
                      <a:pt x="75" y="57"/>
                      <a:pt x="75" y="59"/>
                    </a:cubicBezTo>
                    <a:cubicBezTo>
                      <a:pt x="75" y="61"/>
                      <a:pt x="75" y="63"/>
                      <a:pt x="75" y="65"/>
                    </a:cubicBezTo>
                    <a:cubicBezTo>
                      <a:pt x="75" y="66"/>
                      <a:pt x="76" y="68"/>
                      <a:pt x="77" y="70"/>
                    </a:cubicBezTo>
                    <a:cubicBezTo>
                      <a:pt x="74" y="70"/>
                      <a:pt x="67" y="70"/>
                      <a:pt x="72" y="74"/>
                    </a:cubicBezTo>
                    <a:cubicBezTo>
                      <a:pt x="74" y="75"/>
                      <a:pt x="75" y="76"/>
                      <a:pt x="76" y="78"/>
                    </a:cubicBezTo>
                    <a:cubicBezTo>
                      <a:pt x="76" y="79"/>
                      <a:pt x="77" y="80"/>
                      <a:pt x="77" y="81"/>
                    </a:cubicBezTo>
                    <a:cubicBezTo>
                      <a:pt x="77" y="82"/>
                      <a:pt x="80" y="81"/>
                      <a:pt x="80" y="81"/>
                    </a:cubicBezTo>
                    <a:cubicBezTo>
                      <a:pt x="82" y="80"/>
                      <a:pt x="80" y="81"/>
                      <a:pt x="80" y="8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1" name="Freeform 744">
                <a:extLst>
                  <a:ext uri="{FF2B5EF4-FFF2-40B4-BE49-F238E27FC236}">
                    <a16:creationId xmlns:a16="http://schemas.microsoft.com/office/drawing/2014/main" id="{EA8222CD-DD28-4B44-A943-47EEB9825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84255" y="7940429"/>
                <a:ext cx="767516" cy="946107"/>
              </a:xfrm>
              <a:custGeom>
                <a:avLst/>
                <a:gdLst>
                  <a:gd name="T0" fmla="*/ 6 w 82"/>
                  <a:gd name="T1" fmla="*/ 39 h 101"/>
                  <a:gd name="T2" fmla="*/ 6 w 82"/>
                  <a:gd name="T3" fmla="*/ 41 h 101"/>
                  <a:gd name="T4" fmla="*/ 4 w 82"/>
                  <a:gd name="T5" fmla="*/ 43 h 101"/>
                  <a:gd name="T6" fmla="*/ 2 w 82"/>
                  <a:gd name="T7" fmla="*/ 49 h 101"/>
                  <a:gd name="T8" fmla="*/ 2 w 82"/>
                  <a:gd name="T9" fmla="*/ 51 h 101"/>
                  <a:gd name="T10" fmla="*/ 1 w 82"/>
                  <a:gd name="T11" fmla="*/ 53 h 101"/>
                  <a:gd name="T12" fmla="*/ 4 w 82"/>
                  <a:gd name="T13" fmla="*/ 58 h 101"/>
                  <a:gd name="T14" fmla="*/ 6 w 82"/>
                  <a:gd name="T15" fmla="*/ 60 h 101"/>
                  <a:gd name="T16" fmla="*/ 6 w 82"/>
                  <a:gd name="T17" fmla="*/ 63 h 101"/>
                  <a:gd name="T18" fmla="*/ 9 w 82"/>
                  <a:gd name="T19" fmla="*/ 68 h 101"/>
                  <a:gd name="T20" fmla="*/ 9 w 82"/>
                  <a:gd name="T21" fmla="*/ 74 h 101"/>
                  <a:gd name="T22" fmla="*/ 15 w 82"/>
                  <a:gd name="T23" fmla="*/ 76 h 101"/>
                  <a:gd name="T24" fmla="*/ 18 w 82"/>
                  <a:gd name="T25" fmla="*/ 81 h 101"/>
                  <a:gd name="T26" fmla="*/ 22 w 82"/>
                  <a:gd name="T27" fmla="*/ 84 h 101"/>
                  <a:gd name="T28" fmla="*/ 26 w 82"/>
                  <a:gd name="T29" fmla="*/ 88 h 101"/>
                  <a:gd name="T30" fmla="*/ 26 w 82"/>
                  <a:gd name="T31" fmla="*/ 91 h 101"/>
                  <a:gd name="T32" fmla="*/ 28 w 82"/>
                  <a:gd name="T33" fmla="*/ 92 h 101"/>
                  <a:gd name="T34" fmla="*/ 32 w 82"/>
                  <a:gd name="T35" fmla="*/ 96 h 101"/>
                  <a:gd name="T36" fmla="*/ 35 w 82"/>
                  <a:gd name="T37" fmla="*/ 95 h 101"/>
                  <a:gd name="T38" fmla="*/ 39 w 82"/>
                  <a:gd name="T39" fmla="*/ 94 h 101"/>
                  <a:gd name="T40" fmla="*/ 44 w 82"/>
                  <a:gd name="T41" fmla="*/ 100 h 101"/>
                  <a:gd name="T42" fmla="*/ 51 w 82"/>
                  <a:gd name="T43" fmla="*/ 100 h 101"/>
                  <a:gd name="T44" fmla="*/ 55 w 82"/>
                  <a:gd name="T45" fmla="*/ 98 h 101"/>
                  <a:gd name="T46" fmla="*/ 59 w 82"/>
                  <a:gd name="T47" fmla="*/ 97 h 101"/>
                  <a:gd name="T48" fmla="*/ 69 w 82"/>
                  <a:gd name="T49" fmla="*/ 94 h 101"/>
                  <a:gd name="T50" fmla="*/ 69 w 82"/>
                  <a:gd name="T51" fmla="*/ 91 h 101"/>
                  <a:gd name="T52" fmla="*/ 66 w 82"/>
                  <a:gd name="T53" fmla="*/ 90 h 101"/>
                  <a:gd name="T54" fmla="*/ 61 w 82"/>
                  <a:gd name="T55" fmla="*/ 83 h 101"/>
                  <a:gd name="T56" fmla="*/ 59 w 82"/>
                  <a:gd name="T57" fmla="*/ 80 h 101"/>
                  <a:gd name="T58" fmla="*/ 56 w 82"/>
                  <a:gd name="T59" fmla="*/ 78 h 101"/>
                  <a:gd name="T60" fmla="*/ 59 w 82"/>
                  <a:gd name="T61" fmla="*/ 75 h 101"/>
                  <a:gd name="T62" fmla="*/ 61 w 82"/>
                  <a:gd name="T63" fmla="*/ 67 h 101"/>
                  <a:gd name="T64" fmla="*/ 62 w 82"/>
                  <a:gd name="T65" fmla="*/ 64 h 101"/>
                  <a:gd name="T66" fmla="*/ 65 w 82"/>
                  <a:gd name="T67" fmla="*/ 62 h 101"/>
                  <a:gd name="T68" fmla="*/ 65 w 82"/>
                  <a:gd name="T69" fmla="*/ 58 h 101"/>
                  <a:gd name="T70" fmla="*/ 67 w 82"/>
                  <a:gd name="T71" fmla="*/ 55 h 101"/>
                  <a:gd name="T72" fmla="*/ 71 w 82"/>
                  <a:gd name="T73" fmla="*/ 52 h 101"/>
                  <a:gd name="T74" fmla="*/ 72 w 82"/>
                  <a:gd name="T75" fmla="*/ 45 h 101"/>
                  <a:gd name="T76" fmla="*/ 72 w 82"/>
                  <a:gd name="T77" fmla="*/ 42 h 101"/>
                  <a:gd name="T78" fmla="*/ 74 w 82"/>
                  <a:gd name="T79" fmla="*/ 37 h 101"/>
                  <a:gd name="T80" fmla="*/ 79 w 82"/>
                  <a:gd name="T81" fmla="*/ 29 h 101"/>
                  <a:gd name="T82" fmla="*/ 82 w 82"/>
                  <a:gd name="T83" fmla="*/ 27 h 101"/>
                  <a:gd name="T84" fmla="*/ 79 w 82"/>
                  <a:gd name="T85" fmla="*/ 23 h 101"/>
                  <a:gd name="T86" fmla="*/ 76 w 82"/>
                  <a:gd name="T87" fmla="*/ 17 h 101"/>
                  <a:gd name="T88" fmla="*/ 76 w 82"/>
                  <a:gd name="T89" fmla="*/ 11 h 101"/>
                  <a:gd name="T90" fmla="*/ 75 w 82"/>
                  <a:gd name="T91" fmla="*/ 9 h 101"/>
                  <a:gd name="T92" fmla="*/ 74 w 82"/>
                  <a:gd name="T93" fmla="*/ 5 h 101"/>
                  <a:gd name="T94" fmla="*/ 68 w 82"/>
                  <a:gd name="T95" fmla="*/ 0 h 101"/>
                  <a:gd name="T96" fmla="*/ 64 w 82"/>
                  <a:gd name="T97" fmla="*/ 2 h 101"/>
                  <a:gd name="T98" fmla="*/ 60 w 82"/>
                  <a:gd name="T99" fmla="*/ 5 h 101"/>
                  <a:gd name="T100" fmla="*/ 56 w 82"/>
                  <a:gd name="T101" fmla="*/ 5 h 101"/>
                  <a:gd name="T102" fmla="*/ 46 w 82"/>
                  <a:gd name="T103" fmla="*/ 5 h 101"/>
                  <a:gd name="T104" fmla="*/ 17 w 82"/>
                  <a:gd name="T105" fmla="*/ 5 h 101"/>
                  <a:gd name="T106" fmla="*/ 16 w 82"/>
                  <a:gd name="T107" fmla="*/ 14 h 101"/>
                  <a:gd name="T108" fmla="*/ 13 w 82"/>
                  <a:gd name="T109" fmla="*/ 16 h 101"/>
                  <a:gd name="T110" fmla="*/ 11 w 82"/>
                  <a:gd name="T111" fmla="*/ 18 h 101"/>
                  <a:gd name="T112" fmla="*/ 11 w 82"/>
                  <a:gd name="T113" fmla="*/ 32 h 101"/>
                  <a:gd name="T114" fmla="*/ 11 w 82"/>
                  <a:gd name="T115" fmla="*/ 37 h 101"/>
                  <a:gd name="T116" fmla="*/ 6 w 82"/>
                  <a:gd name="T117" fmla="*/ 3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" h="101">
                    <a:moveTo>
                      <a:pt x="6" y="39"/>
                    </a:moveTo>
                    <a:cubicBezTo>
                      <a:pt x="6" y="39"/>
                      <a:pt x="6" y="40"/>
                      <a:pt x="6" y="41"/>
                    </a:cubicBezTo>
                    <a:cubicBezTo>
                      <a:pt x="5" y="42"/>
                      <a:pt x="4" y="42"/>
                      <a:pt x="4" y="43"/>
                    </a:cubicBezTo>
                    <a:cubicBezTo>
                      <a:pt x="4" y="45"/>
                      <a:pt x="2" y="47"/>
                      <a:pt x="2" y="49"/>
                    </a:cubicBezTo>
                    <a:cubicBezTo>
                      <a:pt x="2" y="50"/>
                      <a:pt x="3" y="51"/>
                      <a:pt x="2" y="51"/>
                    </a:cubicBezTo>
                    <a:cubicBezTo>
                      <a:pt x="2" y="52"/>
                      <a:pt x="0" y="53"/>
                      <a:pt x="1" y="53"/>
                    </a:cubicBezTo>
                    <a:cubicBezTo>
                      <a:pt x="4" y="53"/>
                      <a:pt x="3" y="57"/>
                      <a:pt x="4" y="58"/>
                    </a:cubicBezTo>
                    <a:cubicBezTo>
                      <a:pt x="4" y="59"/>
                      <a:pt x="5" y="59"/>
                      <a:pt x="6" y="60"/>
                    </a:cubicBezTo>
                    <a:cubicBezTo>
                      <a:pt x="6" y="61"/>
                      <a:pt x="6" y="62"/>
                      <a:pt x="6" y="63"/>
                    </a:cubicBezTo>
                    <a:cubicBezTo>
                      <a:pt x="7" y="65"/>
                      <a:pt x="9" y="66"/>
                      <a:pt x="9" y="68"/>
                    </a:cubicBezTo>
                    <a:cubicBezTo>
                      <a:pt x="9" y="69"/>
                      <a:pt x="8" y="74"/>
                      <a:pt x="9" y="74"/>
                    </a:cubicBezTo>
                    <a:cubicBezTo>
                      <a:pt x="12" y="74"/>
                      <a:pt x="13" y="75"/>
                      <a:pt x="15" y="76"/>
                    </a:cubicBezTo>
                    <a:cubicBezTo>
                      <a:pt x="17" y="77"/>
                      <a:pt x="16" y="80"/>
                      <a:pt x="18" y="81"/>
                    </a:cubicBezTo>
                    <a:cubicBezTo>
                      <a:pt x="19" y="82"/>
                      <a:pt x="22" y="82"/>
                      <a:pt x="22" y="84"/>
                    </a:cubicBezTo>
                    <a:cubicBezTo>
                      <a:pt x="22" y="86"/>
                      <a:pt x="25" y="87"/>
                      <a:pt x="26" y="88"/>
                    </a:cubicBezTo>
                    <a:cubicBezTo>
                      <a:pt x="26" y="89"/>
                      <a:pt x="26" y="90"/>
                      <a:pt x="26" y="91"/>
                    </a:cubicBezTo>
                    <a:cubicBezTo>
                      <a:pt x="27" y="91"/>
                      <a:pt x="28" y="92"/>
                      <a:pt x="28" y="92"/>
                    </a:cubicBezTo>
                    <a:cubicBezTo>
                      <a:pt x="29" y="93"/>
                      <a:pt x="30" y="95"/>
                      <a:pt x="32" y="96"/>
                    </a:cubicBezTo>
                    <a:cubicBezTo>
                      <a:pt x="33" y="97"/>
                      <a:pt x="33" y="93"/>
                      <a:pt x="35" y="95"/>
                    </a:cubicBezTo>
                    <a:cubicBezTo>
                      <a:pt x="37" y="96"/>
                      <a:pt x="37" y="94"/>
                      <a:pt x="39" y="94"/>
                    </a:cubicBezTo>
                    <a:cubicBezTo>
                      <a:pt x="41" y="95"/>
                      <a:pt x="42" y="98"/>
                      <a:pt x="44" y="100"/>
                    </a:cubicBezTo>
                    <a:cubicBezTo>
                      <a:pt x="46" y="95"/>
                      <a:pt x="49" y="101"/>
                      <a:pt x="51" y="100"/>
                    </a:cubicBezTo>
                    <a:cubicBezTo>
                      <a:pt x="52" y="99"/>
                      <a:pt x="53" y="98"/>
                      <a:pt x="55" y="98"/>
                    </a:cubicBezTo>
                    <a:cubicBezTo>
                      <a:pt x="56" y="98"/>
                      <a:pt x="58" y="98"/>
                      <a:pt x="59" y="97"/>
                    </a:cubicBezTo>
                    <a:cubicBezTo>
                      <a:pt x="61" y="93"/>
                      <a:pt x="65" y="91"/>
                      <a:pt x="69" y="94"/>
                    </a:cubicBezTo>
                    <a:cubicBezTo>
                      <a:pt x="69" y="93"/>
                      <a:pt x="69" y="92"/>
                      <a:pt x="69" y="91"/>
                    </a:cubicBezTo>
                    <a:cubicBezTo>
                      <a:pt x="69" y="90"/>
                      <a:pt x="66" y="90"/>
                      <a:pt x="66" y="90"/>
                    </a:cubicBezTo>
                    <a:cubicBezTo>
                      <a:pt x="64" y="88"/>
                      <a:pt x="63" y="85"/>
                      <a:pt x="61" y="83"/>
                    </a:cubicBezTo>
                    <a:cubicBezTo>
                      <a:pt x="60" y="82"/>
                      <a:pt x="60" y="81"/>
                      <a:pt x="59" y="80"/>
                    </a:cubicBezTo>
                    <a:cubicBezTo>
                      <a:pt x="58" y="79"/>
                      <a:pt x="57" y="79"/>
                      <a:pt x="56" y="78"/>
                    </a:cubicBezTo>
                    <a:cubicBezTo>
                      <a:pt x="53" y="75"/>
                      <a:pt x="59" y="75"/>
                      <a:pt x="59" y="75"/>
                    </a:cubicBezTo>
                    <a:cubicBezTo>
                      <a:pt x="61" y="74"/>
                      <a:pt x="60" y="69"/>
                      <a:pt x="61" y="67"/>
                    </a:cubicBezTo>
                    <a:cubicBezTo>
                      <a:pt x="61" y="66"/>
                      <a:pt x="61" y="64"/>
                      <a:pt x="62" y="64"/>
                    </a:cubicBezTo>
                    <a:cubicBezTo>
                      <a:pt x="63" y="63"/>
                      <a:pt x="65" y="63"/>
                      <a:pt x="65" y="62"/>
                    </a:cubicBezTo>
                    <a:cubicBezTo>
                      <a:pt x="65" y="61"/>
                      <a:pt x="65" y="60"/>
                      <a:pt x="65" y="58"/>
                    </a:cubicBezTo>
                    <a:cubicBezTo>
                      <a:pt x="65" y="57"/>
                      <a:pt x="66" y="56"/>
                      <a:pt x="67" y="55"/>
                    </a:cubicBezTo>
                    <a:cubicBezTo>
                      <a:pt x="68" y="53"/>
                      <a:pt x="70" y="54"/>
                      <a:pt x="71" y="52"/>
                    </a:cubicBezTo>
                    <a:cubicBezTo>
                      <a:pt x="71" y="50"/>
                      <a:pt x="72" y="48"/>
                      <a:pt x="72" y="45"/>
                    </a:cubicBezTo>
                    <a:cubicBezTo>
                      <a:pt x="72" y="44"/>
                      <a:pt x="72" y="43"/>
                      <a:pt x="72" y="42"/>
                    </a:cubicBezTo>
                    <a:cubicBezTo>
                      <a:pt x="72" y="40"/>
                      <a:pt x="74" y="38"/>
                      <a:pt x="74" y="37"/>
                    </a:cubicBezTo>
                    <a:cubicBezTo>
                      <a:pt x="74" y="33"/>
                      <a:pt x="75" y="30"/>
                      <a:pt x="79" y="29"/>
                    </a:cubicBezTo>
                    <a:cubicBezTo>
                      <a:pt x="80" y="29"/>
                      <a:pt x="81" y="29"/>
                      <a:pt x="82" y="27"/>
                    </a:cubicBezTo>
                    <a:cubicBezTo>
                      <a:pt x="82" y="26"/>
                      <a:pt x="80" y="24"/>
                      <a:pt x="79" y="23"/>
                    </a:cubicBezTo>
                    <a:cubicBezTo>
                      <a:pt x="77" y="21"/>
                      <a:pt x="76" y="19"/>
                      <a:pt x="76" y="17"/>
                    </a:cubicBezTo>
                    <a:cubicBezTo>
                      <a:pt x="76" y="16"/>
                      <a:pt x="75" y="11"/>
                      <a:pt x="76" y="11"/>
                    </a:cubicBezTo>
                    <a:cubicBezTo>
                      <a:pt x="77" y="10"/>
                      <a:pt x="76" y="10"/>
                      <a:pt x="75" y="9"/>
                    </a:cubicBezTo>
                    <a:cubicBezTo>
                      <a:pt x="74" y="8"/>
                      <a:pt x="74" y="7"/>
                      <a:pt x="74" y="5"/>
                    </a:cubicBezTo>
                    <a:cubicBezTo>
                      <a:pt x="72" y="3"/>
                      <a:pt x="69" y="2"/>
                      <a:pt x="68" y="0"/>
                    </a:cubicBezTo>
                    <a:cubicBezTo>
                      <a:pt x="67" y="0"/>
                      <a:pt x="65" y="1"/>
                      <a:pt x="64" y="2"/>
                    </a:cubicBezTo>
                    <a:cubicBezTo>
                      <a:pt x="63" y="5"/>
                      <a:pt x="61" y="3"/>
                      <a:pt x="60" y="5"/>
                    </a:cubicBezTo>
                    <a:cubicBezTo>
                      <a:pt x="59" y="9"/>
                      <a:pt x="58" y="5"/>
                      <a:pt x="56" y="5"/>
                    </a:cubicBezTo>
                    <a:cubicBezTo>
                      <a:pt x="52" y="5"/>
                      <a:pt x="49" y="5"/>
                      <a:pt x="46" y="5"/>
                    </a:cubicBezTo>
                    <a:cubicBezTo>
                      <a:pt x="37" y="5"/>
                      <a:pt x="27" y="5"/>
                      <a:pt x="17" y="5"/>
                    </a:cubicBezTo>
                    <a:cubicBezTo>
                      <a:pt x="15" y="5"/>
                      <a:pt x="16" y="12"/>
                      <a:pt x="16" y="14"/>
                    </a:cubicBezTo>
                    <a:cubicBezTo>
                      <a:pt x="16" y="16"/>
                      <a:pt x="15" y="16"/>
                      <a:pt x="13" y="16"/>
                    </a:cubicBezTo>
                    <a:cubicBezTo>
                      <a:pt x="10" y="16"/>
                      <a:pt x="11" y="16"/>
                      <a:pt x="11" y="18"/>
                    </a:cubicBezTo>
                    <a:cubicBezTo>
                      <a:pt x="11" y="23"/>
                      <a:pt x="11" y="27"/>
                      <a:pt x="11" y="32"/>
                    </a:cubicBezTo>
                    <a:cubicBezTo>
                      <a:pt x="11" y="34"/>
                      <a:pt x="11" y="36"/>
                      <a:pt x="11" y="37"/>
                    </a:cubicBezTo>
                    <a:cubicBezTo>
                      <a:pt x="11" y="39"/>
                      <a:pt x="7" y="38"/>
                      <a:pt x="6" y="3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2" name="Freeform 745">
                <a:extLst>
                  <a:ext uri="{FF2B5EF4-FFF2-40B4-BE49-F238E27FC236}">
                    <a16:creationId xmlns:a16="http://schemas.microsoft.com/office/drawing/2014/main" id="{B8505EA8-620D-4C4D-BFEC-F4A0C4F003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6235" y="8182530"/>
                <a:ext cx="299364" cy="270773"/>
              </a:xfrm>
              <a:custGeom>
                <a:avLst/>
                <a:gdLst>
                  <a:gd name="T0" fmla="*/ 3 w 32"/>
                  <a:gd name="T1" fmla="*/ 19 h 29"/>
                  <a:gd name="T2" fmla="*/ 7 w 32"/>
                  <a:gd name="T3" fmla="*/ 20 h 29"/>
                  <a:gd name="T4" fmla="*/ 7 w 32"/>
                  <a:gd name="T5" fmla="*/ 17 h 29"/>
                  <a:gd name="T6" fmla="*/ 10 w 32"/>
                  <a:gd name="T7" fmla="*/ 19 h 29"/>
                  <a:gd name="T8" fmla="*/ 12 w 32"/>
                  <a:gd name="T9" fmla="*/ 18 h 29"/>
                  <a:gd name="T10" fmla="*/ 14 w 32"/>
                  <a:gd name="T11" fmla="*/ 18 h 29"/>
                  <a:gd name="T12" fmla="*/ 29 w 32"/>
                  <a:gd name="T13" fmla="*/ 29 h 29"/>
                  <a:gd name="T14" fmla="*/ 32 w 32"/>
                  <a:gd name="T15" fmla="*/ 27 h 29"/>
                  <a:gd name="T16" fmla="*/ 24 w 32"/>
                  <a:gd name="T17" fmla="*/ 19 h 29"/>
                  <a:gd name="T18" fmla="*/ 19 w 32"/>
                  <a:gd name="T19" fmla="*/ 16 h 29"/>
                  <a:gd name="T20" fmla="*/ 17 w 32"/>
                  <a:gd name="T21" fmla="*/ 14 h 29"/>
                  <a:gd name="T22" fmla="*/ 17 w 32"/>
                  <a:gd name="T23" fmla="*/ 16 h 29"/>
                  <a:gd name="T24" fmla="*/ 16 w 32"/>
                  <a:gd name="T25" fmla="*/ 14 h 29"/>
                  <a:gd name="T26" fmla="*/ 14 w 32"/>
                  <a:gd name="T27" fmla="*/ 9 h 29"/>
                  <a:gd name="T28" fmla="*/ 10 w 32"/>
                  <a:gd name="T29" fmla="*/ 0 h 29"/>
                  <a:gd name="T30" fmla="*/ 2 w 32"/>
                  <a:gd name="T31" fmla="*/ 7 h 29"/>
                  <a:gd name="T32" fmla="*/ 1 w 32"/>
                  <a:gd name="T33" fmla="*/ 13 h 29"/>
                  <a:gd name="T34" fmla="*/ 0 w 32"/>
                  <a:gd name="T35" fmla="*/ 20 h 29"/>
                  <a:gd name="T36" fmla="*/ 3 w 32"/>
                  <a:gd name="T37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" h="29">
                    <a:moveTo>
                      <a:pt x="3" y="19"/>
                    </a:moveTo>
                    <a:cubicBezTo>
                      <a:pt x="4" y="19"/>
                      <a:pt x="6" y="21"/>
                      <a:pt x="7" y="20"/>
                    </a:cubicBezTo>
                    <a:cubicBezTo>
                      <a:pt x="7" y="19"/>
                      <a:pt x="6" y="17"/>
                      <a:pt x="7" y="17"/>
                    </a:cubicBezTo>
                    <a:cubicBezTo>
                      <a:pt x="9" y="17"/>
                      <a:pt x="9" y="19"/>
                      <a:pt x="10" y="19"/>
                    </a:cubicBezTo>
                    <a:cubicBezTo>
                      <a:pt x="11" y="19"/>
                      <a:pt x="12" y="18"/>
                      <a:pt x="12" y="18"/>
                    </a:cubicBezTo>
                    <a:cubicBezTo>
                      <a:pt x="13" y="17"/>
                      <a:pt x="14" y="18"/>
                      <a:pt x="14" y="18"/>
                    </a:cubicBezTo>
                    <a:cubicBezTo>
                      <a:pt x="22" y="18"/>
                      <a:pt x="25" y="24"/>
                      <a:pt x="29" y="29"/>
                    </a:cubicBezTo>
                    <a:cubicBezTo>
                      <a:pt x="30" y="29"/>
                      <a:pt x="31" y="28"/>
                      <a:pt x="32" y="27"/>
                    </a:cubicBezTo>
                    <a:cubicBezTo>
                      <a:pt x="29" y="25"/>
                      <a:pt x="26" y="22"/>
                      <a:pt x="24" y="19"/>
                    </a:cubicBezTo>
                    <a:cubicBezTo>
                      <a:pt x="23" y="17"/>
                      <a:pt x="21" y="17"/>
                      <a:pt x="19" y="16"/>
                    </a:cubicBezTo>
                    <a:cubicBezTo>
                      <a:pt x="18" y="16"/>
                      <a:pt x="18" y="14"/>
                      <a:pt x="17" y="14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7" y="16"/>
                      <a:pt x="16" y="14"/>
                      <a:pt x="16" y="14"/>
                    </a:cubicBezTo>
                    <a:cubicBezTo>
                      <a:pt x="15" y="12"/>
                      <a:pt x="14" y="11"/>
                      <a:pt x="14" y="9"/>
                    </a:cubicBezTo>
                    <a:cubicBezTo>
                      <a:pt x="13" y="6"/>
                      <a:pt x="13" y="3"/>
                      <a:pt x="10" y="0"/>
                    </a:cubicBezTo>
                    <a:cubicBezTo>
                      <a:pt x="9" y="4"/>
                      <a:pt x="4" y="4"/>
                      <a:pt x="2" y="7"/>
                    </a:cubicBezTo>
                    <a:cubicBezTo>
                      <a:pt x="1" y="9"/>
                      <a:pt x="2" y="11"/>
                      <a:pt x="1" y="13"/>
                    </a:cubicBezTo>
                    <a:cubicBezTo>
                      <a:pt x="0" y="15"/>
                      <a:pt x="0" y="17"/>
                      <a:pt x="0" y="20"/>
                    </a:cubicBezTo>
                    <a:cubicBezTo>
                      <a:pt x="1" y="19"/>
                      <a:pt x="2" y="19"/>
                      <a:pt x="3" y="1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3" name="Freeform 746">
                <a:extLst>
                  <a:ext uri="{FF2B5EF4-FFF2-40B4-BE49-F238E27FC236}">
                    <a16:creationId xmlns:a16="http://schemas.microsoft.com/office/drawing/2014/main" id="{D771FA54-BE2B-4349-B704-F92BFCCBF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0180" y="8313140"/>
                <a:ext cx="691082" cy="573398"/>
              </a:xfrm>
              <a:custGeom>
                <a:avLst/>
                <a:gdLst>
                  <a:gd name="T0" fmla="*/ 70 w 74"/>
                  <a:gd name="T1" fmla="*/ 38 h 61"/>
                  <a:gd name="T2" fmla="*/ 57 w 74"/>
                  <a:gd name="T3" fmla="*/ 33 h 61"/>
                  <a:gd name="T4" fmla="*/ 51 w 74"/>
                  <a:gd name="T5" fmla="*/ 29 h 61"/>
                  <a:gd name="T6" fmla="*/ 48 w 74"/>
                  <a:gd name="T7" fmla="*/ 24 h 61"/>
                  <a:gd name="T8" fmla="*/ 51 w 74"/>
                  <a:gd name="T9" fmla="*/ 20 h 61"/>
                  <a:gd name="T10" fmla="*/ 45 w 74"/>
                  <a:gd name="T11" fmla="*/ 23 h 61"/>
                  <a:gd name="T12" fmla="*/ 44 w 74"/>
                  <a:gd name="T13" fmla="*/ 18 h 61"/>
                  <a:gd name="T14" fmla="*/ 44 w 74"/>
                  <a:gd name="T15" fmla="*/ 12 h 61"/>
                  <a:gd name="T16" fmla="*/ 37 w 74"/>
                  <a:gd name="T17" fmla="*/ 5 h 61"/>
                  <a:gd name="T18" fmla="*/ 28 w 74"/>
                  <a:gd name="T19" fmla="*/ 4 h 61"/>
                  <a:gd name="T20" fmla="*/ 24 w 74"/>
                  <a:gd name="T21" fmla="*/ 5 h 61"/>
                  <a:gd name="T22" fmla="*/ 21 w 74"/>
                  <a:gd name="T23" fmla="*/ 5 h 61"/>
                  <a:gd name="T24" fmla="*/ 18 w 74"/>
                  <a:gd name="T25" fmla="*/ 5 h 61"/>
                  <a:gd name="T26" fmla="*/ 17 w 74"/>
                  <a:gd name="T27" fmla="*/ 8 h 61"/>
                  <a:gd name="T28" fmla="*/ 15 w 74"/>
                  <a:gd name="T29" fmla="*/ 13 h 61"/>
                  <a:gd name="T30" fmla="*/ 12 w 74"/>
                  <a:gd name="T31" fmla="*/ 14 h 61"/>
                  <a:gd name="T32" fmla="*/ 10 w 74"/>
                  <a:gd name="T33" fmla="*/ 18 h 61"/>
                  <a:gd name="T34" fmla="*/ 10 w 74"/>
                  <a:gd name="T35" fmla="*/ 23 h 61"/>
                  <a:gd name="T36" fmla="*/ 5 w 74"/>
                  <a:gd name="T37" fmla="*/ 34 h 61"/>
                  <a:gd name="T38" fmla="*/ 1 w 74"/>
                  <a:gd name="T39" fmla="*/ 35 h 61"/>
                  <a:gd name="T40" fmla="*/ 2 w 74"/>
                  <a:gd name="T41" fmla="*/ 38 h 61"/>
                  <a:gd name="T42" fmla="*/ 9 w 74"/>
                  <a:gd name="T43" fmla="*/ 47 h 61"/>
                  <a:gd name="T44" fmla="*/ 13 w 74"/>
                  <a:gd name="T45" fmla="*/ 50 h 61"/>
                  <a:gd name="T46" fmla="*/ 14 w 74"/>
                  <a:gd name="T47" fmla="*/ 54 h 61"/>
                  <a:gd name="T48" fmla="*/ 20 w 74"/>
                  <a:gd name="T49" fmla="*/ 55 h 61"/>
                  <a:gd name="T50" fmla="*/ 25 w 74"/>
                  <a:gd name="T51" fmla="*/ 59 h 61"/>
                  <a:gd name="T52" fmla="*/ 33 w 74"/>
                  <a:gd name="T53" fmla="*/ 60 h 61"/>
                  <a:gd name="T54" fmla="*/ 39 w 74"/>
                  <a:gd name="T55" fmla="*/ 57 h 61"/>
                  <a:gd name="T56" fmla="*/ 47 w 74"/>
                  <a:gd name="T57" fmla="*/ 56 h 61"/>
                  <a:gd name="T58" fmla="*/ 54 w 74"/>
                  <a:gd name="T59" fmla="*/ 53 h 61"/>
                  <a:gd name="T60" fmla="*/ 59 w 74"/>
                  <a:gd name="T61" fmla="*/ 53 h 61"/>
                  <a:gd name="T62" fmla="*/ 74 w 74"/>
                  <a:gd name="T63" fmla="*/ 38 h 61"/>
                  <a:gd name="T64" fmla="*/ 70 w 74"/>
                  <a:gd name="T65" fmla="*/ 3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4" h="61">
                    <a:moveTo>
                      <a:pt x="70" y="38"/>
                    </a:moveTo>
                    <a:cubicBezTo>
                      <a:pt x="65" y="36"/>
                      <a:pt x="61" y="35"/>
                      <a:pt x="57" y="33"/>
                    </a:cubicBezTo>
                    <a:cubicBezTo>
                      <a:pt x="54" y="32"/>
                      <a:pt x="53" y="31"/>
                      <a:pt x="51" y="29"/>
                    </a:cubicBezTo>
                    <a:cubicBezTo>
                      <a:pt x="50" y="28"/>
                      <a:pt x="49" y="26"/>
                      <a:pt x="48" y="24"/>
                    </a:cubicBezTo>
                    <a:cubicBezTo>
                      <a:pt x="48" y="23"/>
                      <a:pt x="51" y="21"/>
                      <a:pt x="51" y="20"/>
                    </a:cubicBezTo>
                    <a:cubicBezTo>
                      <a:pt x="49" y="21"/>
                      <a:pt x="47" y="22"/>
                      <a:pt x="45" y="23"/>
                    </a:cubicBezTo>
                    <a:cubicBezTo>
                      <a:pt x="43" y="23"/>
                      <a:pt x="43" y="19"/>
                      <a:pt x="44" y="18"/>
                    </a:cubicBezTo>
                    <a:cubicBezTo>
                      <a:pt x="47" y="15"/>
                      <a:pt x="46" y="15"/>
                      <a:pt x="44" y="12"/>
                    </a:cubicBezTo>
                    <a:cubicBezTo>
                      <a:pt x="42" y="10"/>
                      <a:pt x="40" y="6"/>
                      <a:pt x="37" y="5"/>
                    </a:cubicBezTo>
                    <a:cubicBezTo>
                      <a:pt x="35" y="5"/>
                      <a:pt x="30" y="3"/>
                      <a:pt x="28" y="4"/>
                    </a:cubicBezTo>
                    <a:cubicBezTo>
                      <a:pt x="26" y="7"/>
                      <a:pt x="24" y="0"/>
                      <a:pt x="24" y="5"/>
                    </a:cubicBezTo>
                    <a:cubicBezTo>
                      <a:pt x="24" y="7"/>
                      <a:pt x="22" y="6"/>
                      <a:pt x="21" y="5"/>
                    </a:cubicBezTo>
                    <a:cubicBezTo>
                      <a:pt x="20" y="5"/>
                      <a:pt x="19" y="5"/>
                      <a:pt x="18" y="5"/>
                    </a:cubicBezTo>
                    <a:cubicBezTo>
                      <a:pt x="16" y="6"/>
                      <a:pt x="17" y="6"/>
                      <a:pt x="17" y="8"/>
                    </a:cubicBezTo>
                    <a:cubicBezTo>
                      <a:pt x="17" y="9"/>
                      <a:pt x="16" y="12"/>
                      <a:pt x="15" y="13"/>
                    </a:cubicBezTo>
                    <a:cubicBezTo>
                      <a:pt x="15" y="14"/>
                      <a:pt x="12" y="13"/>
                      <a:pt x="12" y="14"/>
                    </a:cubicBezTo>
                    <a:cubicBezTo>
                      <a:pt x="12" y="16"/>
                      <a:pt x="10" y="17"/>
                      <a:pt x="10" y="18"/>
                    </a:cubicBezTo>
                    <a:cubicBezTo>
                      <a:pt x="10" y="19"/>
                      <a:pt x="11" y="22"/>
                      <a:pt x="10" y="23"/>
                    </a:cubicBezTo>
                    <a:cubicBezTo>
                      <a:pt x="4" y="24"/>
                      <a:pt x="6" y="30"/>
                      <a:pt x="5" y="34"/>
                    </a:cubicBezTo>
                    <a:cubicBezTo>
                      <a:pt x="4" y="35"/>
                      <a:pt x="3" y="35"/>
                      <a:pt x="1" y="35"/>
                    </a:cubicBezTo>
                    <a:cubicBezTo>
                      <a:pt x="0" y="36"/>
                      <a:pt x="0" y="38"/>
                      <a:pt x="2" y="38"/>
                    </a:cubicBezTo>
                    <a:cubicBezTo>
                      <a:pt x="5" y="39"/>
                      <a:pt x="8" y="45"/>
                      <a:pt x="9" y="47"/>
                    </a:cubicBezTo>
                    <a:cubicBezTo>
                      <a:pt x="10" y="49"/>
                      <a:pt x="11" y="49"/>
                      <a:pt x="13" y="50"/>
                    </a:cubicBezTo>
                    <a:cubicBezTo>
                      <a:pt x="14" y="51"/>
                      <a:pt x="13" y="53"/>
                      <a:pt x="14" y="54"/>
                    </a:cubicBezTo>
                    <a:cubicBezTo>
                      <a:pt x="16" y="56"/>
                      <a:pt x="18" y="54"/>
                      <a:pt x="20" y="55"/>
                    </a:cubicBezTo>
                    <a:cubicBezTo>
                      <a:pt x="21" y="56"/>
                      <a:pt x="23" y="58"/>
                      <a:pt x="25" y="59"/>
                    </a:cubicBezTo>
                    <a:cubicBezTo>
                      <a:pt x="27" y="59"/>
                      <a:pt x="31" y="61"/>
                      <a:pt x="33" y="60"/>
                    </a:cubicBezTo>
                    <a:cubicBezTo>
                      <a:pt x="35" y="58"/>
                      <a:pt x="36" y="56"/>
                      <a:pt x="39" y="57"/>
                    </a:cubicBezTo>
                    <a:cubicBezTo>
                      <a:pt x="42" y="58"/>
                      <a:pt x="45" y="57"/>
                      <a:pt x="47" y="56"/>
                    </a:cubicBezTo>
                    <a:cubicBezTo>
                      <a:pt x="49" y="54"/>
                      <a:pt x="51" y="53"/>
                      <a:pt x="54" y="53"/>
                    </a:cubicBezTo>
                    <a:cubicBezTo>
                      <a:pt x="55" y="53"/>
                      <a:pt x="59" y="53"/>
                      <a:pt x="59" y="53"/>
                    </a:cubicBezTo>
                    <a:cubicBezTo>
                      <a:pt x="64" y="48"/>
                      <a:pt x="69" y="43"/>
                      <a:pt x="74" y="38"/>
                    </a:cubicBezTo>
                    <a:cubicBezTo>
                      <a:pt x="73" y="38"/>
                      <a:pt x="71" y="38"/>
                      <a:pt x="70" y="3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4" name="Freeform 747">
                <a:extLst>
                  <a:ext uri="{FF2B5EF4-FFF2-40B4-BE49-F238E27FC236}">
                    <a16:creationId xmlns:a16="http://schemas.microsoft.com/office/drawing/2014/main" id="{AA166CE3-AF83-C745-B0B4-3E53463085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5213" y="8481973"/>
                <a:ext cx="812103" cy="777272"/>
              </a:xfrm>
              <a:custGeom>
                <a:avLst/>
                <a:gdLst>
                  <a:gd name="T0" fmla="*/ 86 w 87"/>
                  <a:gd name="T1" fmla="*/ 1 h 83"/>
                  <a:gd name="T2" fmla="*/ 83 w 87"/>
                  <a:gd name="T3" fmla="*/ 0 h 83"/>
                  <a:gd name="T4" fmla="*/ 79 w 87"/>
                  <a:gd name="T5" fmla="*/ 3 h 83"/>
                  <a:gd name="T6" fmla="*/ 71 w 87"/>
                  <a:gd name="T7" fmla="*/ 3 h 83"/>
                  <a:gd name="T8" fmla="*/ 69 w 87"/>
                  <a:gd name="T9" fmla="*/ 4 h 83"/>
                  <a:gd name="T10" fmla="*/ 68 w 87"/>
                  <a:gd name="T11" fmla="*/ 3 h 83"/>
                  <a:gd name="T12" fmla="*/ 63 w 87"/>
                  <a:gd name="T13" fmla="*/ 6 h 83"/>
                  <a:gd name="T14" fmla="*/ 58 w 87"/>
                  <a:gd name="T15" fmla="*/ 5 h 83"/>
                  <a:gd name="T16" fmla="*/ 53 w 87"/>
                  <a:gd name="T17" fmla="*/ 7 h 83"/>
                  <a:gd name="T18" fmla="*/ 47 w 87"/>
                  <a:gd name="T19" fmla="*/ 2 h 83"/>
                  <a:gd name="T20" fmla="*/ 44 w 87"/>
                  <a:gd name="T21" fmla="*/ 6 h 83"/>
                  <a:gd name="T22" fmla="*/ 48 w 87"/>
                  <a:gd name="T23" fmla="*/ 12 h 83"/>
                  <a:gd name="T24" fmla="*/ 56 w 87"/>
                  <a:gd name="T25" fmla="*/ 16 h 83"/>
                  <a:gd name="T26" fmla="*/ 70 w 87"/>
                  <a:gd name="T27" fmla="*/ 20 h 83"/>
                  <a:gd name="T28" fmla="*/ 63 w 87"/>
                  <a:gd name="T29" fmla="*/ 27 h 83"/>
                  <a:gd name="T30" fmla="*/ 58 w 87"/>
                  <a:gd name="T31" fmla="*/ 33 h 83"/>
                  <a:gd name="T32" fmla="*/ 55 w 87"/>
                  <a:gd name="T33" fmla="*/ 35 h 83"/>
                  <a:gd name="T34" fmla="*/ 48 w 87"/>
                  <a:gd name="T35" fmla="*/ 35 h 83"/>
                  <a:gd name="T36" fmla="*/ 42 w 87"/>
                  <a:gd name="T37" fmla="*/ 38 h 83"/>
                  <a:gd name="T38" fmla="*/ 36 w 87"/>
                  <a:gd name="T39" fmla="*/ 39 h 83"/>
                  <a:gd name="T40" fmla="*/ 32 w 87"/>
                  <a:gd name="T41" fmla="*/ 39 h 83"/>
                  <a:gd name="T42" fmla="*/ 26 w 87"/>
                  <a:gd name="T43" fmla="*/ 42 h 83"/>
                  <a:gd name="T44" fmla="*/ 21 w 87"/>
                  <a:gd name="T45" fmla="*/ 41 h 83"/>
                  <a:gd name="T46" fmla="*/ 16 w 87"/>
                  <a:gd name="T47" fmla="*/ 37 h 83"/>
                  <a:gd name="T48" fmla="*/ 11 w 87"/>
                  <a:gd name="T49" fmla="*/ 37 h 83"/>
                  <a:gd name="T50" fmla="*/ 7 w 87"/>
                  <a:gd name="T51" fmla="*/ 34 h 83"/>
                  <a:gd name="T52" fmla="*/ 0 w 87"/>
                  <a:gd name="T53" fmla="*/ 39 h 83"/>
                  <a:gd name="T54" fmla="*/ 3 w 87"/>
                  <a:gd name="T55" fmla="*/ 41 h 83"/>
                  <a:gd name="T56" fmla="*/ 4 w 87"/>
                  <a:gd name="T57" fmla="*/ 45 h 83"/>
                  <a:gd name="T58" fmla="*/ 3 w 87"/>
                  <a:gd name="T59" fmla="*/ 54 h 83"/>
                  <a:gd name="T60" fmla="*/ 0 w 87"/>
                  <a:gd name="T61" fmla="*/ 58 h 83"/>
                  <a:gd name="T62" fmla="*/ 3 w 87"/>
                  <a:gd name="T63" fmla="*/ 60 h 83"/>
                  <a:gd name="T64" fmla="*/ 1 w 87"/>
                  <a:gd name="T65" fmla="*/ 65 h 83"/>
                  <a:gd name="T66" fmla="*/ 4 w 87"/>
                  <a:gd name="T67" fmla="*/ 66 h 83"/>
                  <a:gd name="T68" fmla="*/ 15 w 87"/>
                  <a:gd name="T69" fmla="*/ 73 h 83"/>
                  <a:gd name="T70" fmla="*/ 19 w 87"/>
                  <a:gd name="T71" fmla="*/ 77 h 83"/>
                  <a:gd name="T72" fmla="*/ 26 w 87"/>
                  <a:gd name="T73" fmla="*/ 83 h 83"/>
                  <a:gd name="T74" fmla="*/ 30 w 87"/>
                  <a:gd name="T75" fmla="*/ 76 h 83"/>
                  <a:gd name="T76" fmla="*/ 33 w 87"/>
                  <a:gd name="T77" fmla="*/ 72 h 83"/>
                  <a:gd name="T78" fmla="*/ 35 w 87"/>
                  <a:gd name="T79" fmla="*/ 69 h 83"/>
                  <a:gd name="T80" fmla="*/ 40 w 87"/>
                  <a:gd name="T81" fmla="*/ 65 h 83"/>
                  <a:gd name="T82" fmla="*/ 59 w 87"/>
                  <a:gd name="T83" fmla="*/ 48 h 83"/>
                  <a:gd name="T84" fmla="*/ 77 w 87"/>
                  <a:gd name="T85" fmla="*/ 24 h 83"/>
                  <a:gd name="T86" fmla="*/ 84 w 87"/>
                  <a:gd name="T87" fmla="*/ 14 h 83"/>
                  <a:gd name="T88" fmla="*/ 86 w 87"/>
                  <a:gd name="T89" fmla="*/ 7 h 83"/>
                  <a:gd name="T90" fmla="*/ 86 w 87"/>
                  <a:gd name="T91" fmla="*/ 1 h 83"/>
                  <a:gd name="T92" fmla="*/ 86 w 87"/>
                  <a:gd name="T93" fmla="*/ 1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7" h="83">
                    <a:moveTo>
                      <a:pt x="86" y="1"/>
                    </a:moveTo>
                    <a:cubicBezTo>
                      <a:pt x="87" y="0"/>
                      <a:pt x="84" y="0"/>
                      <a:pt x="83" y="0"/>
                    </a:cubicBezTo>
                    <a:cubicBezTo>
                      <a:pt x="82" y="1"/>
                      <a:pt x="81" y="2"/>
                      <a:pt x="79" y="3"/>
                    </a:cubicBezTo>
                    <a:cubicBezTo>
                      <a:pt x="77" y="3"/>
                      <a:pt x="74" y="3"/>
                      <a:pt x="71" y="3"/>
                    </a:cubicBezTo>
                    <a:cubicBezTo>
                      <a:pt x="71" y="4"/>
                      <a:pt x="70" y="4"/>
                      <a:pt x="69" y="4"/>
                    </a:cubicBezTo>
                    <a:cubicBezTo>
                      <a:pt x="68" y="4"/>
                      <a:pt x="68" y="3"/>
                      <a:pt x="68" y="3"/>
                    </a:cubicBezTo>
                    <a:cubicBezTo>
                      <a:pt x="66" y="4"/>
                      <a:pt x="65" y="6"/>
                      <a:pt x="63" y="6"/>
                    </a:cubicBezTo>
                    <a:cubicBezTo>
                      <a:pt x="61" y="6"/>
                      <a:pt x="61" y="5"/>
                      <a:pt x="58" y="5"/>
                    </a:cubicBezTo>
                    <a:cubicBezTo>
                      <a:pt x="57" y="6"/>
                      <a:pt x="55" y="8"/>
                      <a:pt x="53" y="7"/>
                    </a:cubicBezTo>
                    <a:cubicBezTo>
                      <a:pt x="50" y="6"/>
                      <a:pt x="49" y="5"/>
                      <a:pt x="47" y="2"/>
                    </a:cubicBezTo>
                    <a:cubicBezTo>
                      <a:pt x="47" y="3"/>
                      <a:pt x="44" y="5"/>
                      <a:pt x="44" y="6"/>
                    </a:cubicBezTo>
                    <a:cubicBezTo>
                      <a:pt x="45" y="8"/>
                      <a:pt x="46" y="10"/>
                      <a:pt x="48" y="12"/>
                    </a:cubicBezTo>
                    <a:cubicBezTo>
                      <a:pt x="50" y="14"/>
                      <a:pt x="53" y="15"/>
                      <a:pt x="56" y="16"/>
                    </a:cubicBezTo>
                    <a:cubicBezTo>
                      <a:pt x="61" y="18"/>
                      <a:pt x="65" y="20"/>
                      <a:pt x="70" y="20"/>
                    </a:cubicBezTo>
                    <a:cubicBezTo>
                      <a:pt x="68" y="22"/>
                      <a:pt x="65" y="25"/>
                      <a:pt x="63" y="27"/>
                    </a:cubicBezTo>
                    <a:cubicBezTo>
                      <a:pt x="61" y="29"/>
                      <a:pt x="59" y="31"/>
                      <a:pt x="58" y="33"/>
                    </a:cubicBezTo>
                    <a:cubicBezTo>
                      <a:pt x="57" y="33"/>
                      <a:pt x="56" y="35"/>
                      <a:pt x="55" y="35"/>
                    </a:cubicBezTo>
                    <a:cubicBezTo>
                      <a:pt x="53" y="36"/>
                      <a:pt x="50" y="34"/>
                      <a:pt x="48" y="35"/>
                    </a:cubicBezTo>
                    <a:cubicBezTo>
                      <a:pt x="46" y="35"/>
                      <a:pt x="44" y="37"/>
                      <a:pt x="42" y="38"/>
                    </a:cubicBezTo>
                    <a:cubicBezTo>
                      <a:pt x="40" y="39"/>
                      <a:pt x="38" y="40"/>
                      <a:pt x="36" y="39"/>
                    </a:cubicBezTo>
                    <a:cubicBezTo>
                      <a:pt x="35" y="39"/>
                      <a:pt x="33" y="38"/>
                      <a:pt x="32" y="39"/>
                    </a:cubicBezTo>
                    <a:cubicBezTo>
                      <a:pt x="29" y="41"/>
                      <a:pt x="29" y="43"/>
                      <a:pt x="26" y="42"/>
                    </a:cubicBezTo>
                    <a:cubicBezTo>
                      <a:pt x="24" y="41"/>
                      <a:pt x="22" y="41"/>
                      <a:pt x="21" y="41"/>
                    </a:cubicBezTo>
                    <a:cubicBezTo>
                      <a:pt x="19" y="40"/>
                      <a:pt x="17" y="38"/>
                      <a:pt x="16" y="37"/>
                    </a:cubicBezTo>
                    <a:cubicBezTo>
                      <a:pt x="15" y="37"/>
                      <a:pt x="12" y="38"/>
                      <a:pt x="11" y="37"/>
                    </a:cubicBezTo>
                    <a:cubicBezTo>
                      <a:pt x="10" y="36"/>
                      <a:pt x="8" y="34"/>
                      <a:pt x="7" y="34"/>
                    </a:cubicBezTo>
                    <a:cubicBezTo>
                      <a:pt x="3" y="35"/>
                      <a:pt x="2" y="36"/>
                      <a:pt x="0" y="39"/>
                    </a:cubicBezTo>
                    <a:cubicBezTo>
                      <a:pt x="0" y="40"/>
                      <a:pt x="3" y="40"/>
                      <a:pt x="3" y="41"/>
                    </a:cubicBezTo>
                    <a:cubicBezTo>
                      <a:pt x="3" y="43"/>
                      <a:pt x="3" y="44"/>
                      <a:pt x="4" y="45"/>
                    </a:cubicBezTo>
                    <a:cubicBezTo>
                      <a:pt x="6" y="47"/>
                      <a:pt x="5" y="52"/>
                      <a:pt x="3" y="54"/>
                    </a:cubicBezTo>
                    <a:cubicBezTo>
                      <a:pt x="2" y="55"/>
                      <a:pt x="1" y="56"/>
                      <a:pt x="0" y="58"/>
                    </a:cubicBezTo>
                    <a:cubicBezTo>
                      <a:pt x="0" y="61"/>
                      <a:pt x="2" y="59"/>
                      <a:pt x="3" y="60"/>
                    </a:cubicBezTo>
                    <a:cubicBezTo>
                      <a:pt x="3" y="60"/>
                      <a:pt x="0" y="64"/>
                      <a:pt x="1" y="65"/>
                    </a:cubicBezTo>
                    <a:cubicBezTo>
                      <a:pt x="2" y="65"/>
                      <a:pt x="3" y="66"/>
                      <a:pt x="4" y="66"/>
                    </a:cubicBezTo>
                    <a:cubicBezTo>
                      <a:pt x="8" y="69"/>
                      <a:pt x="12" y="71"/>
                      <a:pt x="15" y="73"/>
                    </a:cubicBezTo>
                    <a:cubicBezTo>
                      <a:pt x="18" y="74"/>
                      <a:pt x="19" y="74"/>
                      <a:pt x="19" y="77"/>
                    </a:cubicBezTo>
                    <a:cubicBezTo>
                      <a:pt x="19" y="79"/>
                      <a:pt x="25" y="82"/>
                      <a:pt x="26" y="83"/>
                    </a:cubicBezTo>
                    <a:cubicBezTo>
                      <a:pt x="28" y="80"/>
                      <a:pt x="29" y="78"/>
                      <a:pt x="30" y="76"/>
                    </a:cubicBezTo>
                    <a:cubicBezTo>
                      <a:pt x="30" y="74"/>
                      <a:pt x="31" y="72"/>
                      <a:pt x="33" y="72"/>
                    </a:cubicBezTo>
                    <a:cubicBezTo>
                      <a:pt x="34" y="71"/>
                      <a:pt x="34" y="70"/>
                      <a:pt x="35" y="69"/>
                    </a:cubicBezTo>
                    <a:cubicBezTo>
                      <a:pt x="37" y="68"/>
                      <a:pt x="38" y="67"/>
                      <a:pt x="40" y="65"/>
                    </a:cubicBezTo>
                    <a:cubicBezTo>
                      <a:pt x="45" y="57"/>
                      <a:pt x="52" y="53"/>
                      <a:pt x="59" y="48"/>
                    </a:cubicBezTo>
                    <a:cubicBezTo>
                      <a:pt x="68" y="42"/>
                      <a:pt x="73" y="33"/>
                      <a:pt x="77" y="24"/>
                    </a:cubicBezTo>
                    <a:cubicBezTo>
                      <a:pt x="79" y="20"/>
                      <a:pt x="82" y="18"/>
                      <a:pt x="84" y="14"/>
                    </a:cubicBezTo>
                    <a:cubicBezTo>
                      <a:pt x="85" y="12"/>
                      <a:pt x="85" y="9"/>
                      <a:pt x="86" y="7"/>
                    </a:cubicBezTo>
                    <a:cubicBezTo>
                      <a:pt x="86" y="6"/>
                      <a:pt x="85" y="2"/>
                      <a:pt x="86" y="1"/>
                    </a:cubicBezTo>
                    <a:cubicBezTo>
                      <a:pt x="86" y="1"/>
                      <a:pt x="86" y="1"/>
                      <a:pt x="86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5" name="Freeform 748">
                <a:extLst>
                  <a:ext uri="{FF2B5EF4-FFF2-40B4-BE49-F238E27FC236}">
                    <a16:creationId xmlns:a16="http://schemas.microsoft.com/office/drawing/2014/main" id="{AEB0EEB5-D027-B24C-958D-C957F6F0A7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1457" y="8437375"/>
                <a:ext cx="82803" cy="101936"/>
              </a:xfrm>
              <a:custGeom>
                <a:avLst/>
                <a:gdLst>
                  <a:gd name="T0" fmla="*/ 3 w 9"/>
                  <a:gd name="T1" fmla="*/ 2 h 11"/>
                  <a:gd name="T2" fmla="*/ 1 w 9"/>
                  <a:gd name="T3" fmla="*/ 5 h 11"/>
                  <a:gd name="T4" fmla="*/ 0 w 9"/>
                  <a:gd name="T5" fmla="*/ 10 h 11"/>
                  <a:gd name="T6" fmla="*/ 8 w 9"/>
                  <a:gd name="T7" fmla="*/ 7 h 11"/>
                  <a:gd name="T8" fmla="*/ 4 w 9"/>
                  <a:gd name="T9" fmla="*/ 6 h 11"/>
                  <a:gd name="T10" fmla="*/ 8 w 9"/>
                  <a:gd name="T11" fmla="*/ 3 h 11"/>
                  <a:gd name="T12" fmla="*/ 3 w 9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3" y="2"/>
                    </a:moveTo>
                    <a:cubicBezTo>
                      <a:pt x="2" y="3"/>
                      <a:pt x="1" y="4"/>
                      <a:pt x="1" y="5"/>
                    </a:cubicBezTo>
                    <a:cubicBezTo>
                      <a:pt x="0" y="5"/>
                      <a:pt x="0" y="9"/>
                      <a:pt x="0" y="10"/>
                    </a:cubicBezTo>
                    <a:cubicBezTo>
                      <a:pt x="2" y="11"/>
                      <a:pt x="7" y="7"/>
                      <a:pt x="8" y="7"/>
                    </a:cubicBezTo>
                    <a:cubicBezTo>
                      <a:pt x="8" y="6"/>
                      <a:pt x="5" y="5"/>
                      <a:pt x="4" y="6"/>
                    </a:cubicBezTo>
                    <a:cubicBezTo>
                      <a:pt x="5" y="5"/>
                      <a:pt x="9" y="4"/>
                      <a:pt x="8" y="3"/>
                    </a:cubicBezTo>
                    <a:cubicBezTo>
                      <a:pt x="7" y="0"/>
                      <a:pt x="5" y="0"/>
                      <a:pt x="3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6" name="Freeform 749">
                <a:extLst>
                  <a:ext uri="{FF2B5EF4-FFF2-40B4-BE49-F238E27FC236}">
                    <a16:creationId xmlns:a16="http://schemas.microsoft.com/office/drawing/2014/main" id="{0A3897DE-CD8A-B040-AB41-6338BF24EA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0947" y="8848311"/>
                <a:ext cx="242036" cy="261215"/>
              </a:xfrm>
              <a:custGeom>
                <a:avLst/>
                <a:gdLst>
                  <a:gd name="T0" fmla="*/ 22 w 26"/>
                  <a:gd name="T1" fmla="*/ 18 h 28"/>
                  <a:gd name="T2" fmla="*/ 25 w 26"/>
                  <a:gd name="T3" fmla="*/ 14 h 28"/>
                  <a:gd name="T4" fmla="*/ 26 w 26"/>
                  <a:gd name="T5" fmla="*/ 8 h 28"/>
                  <a:gd name="T6" fmla="*/ 24 w 26"/>
                  <a:gd name="T7" fmla="*/ 3 h 28"/>
                  <a:gd name="T8" fmla="*/ 21 w 26"/>
                  <a:gd name="T9" fmla="*/ 0 h 28"/>
                  <a:gd name="T10" fmla="*/ 16 w 26"/>
                  <a:gd name="T11" fmla="*/ 1 h 28"/>
                  <a:gd name="T12" fmla="*/ 12 w 26"/>
                  <a:gd name="T13" fmla="*/ 3 h 28"/>
                  <a:gd name="T14" fmla="*/ 6 w 26"/>
                  <a:gd name="T15" fmla="*/ 2 h 28"/>
                  <a:gd name="T16" fmla="*/ 7 w 26"/>
                  <a:gd name="T17" fmla="*/ 8 h 28"/>
                  <a:gd name="T18" fmla="*/ 6 w 26"/>
                  <a:gd name="T19" fmla="*/ 12 h 28"/>
                  <a:gd name="T20" fmla="*/ 2 w 26"/>
                  <a:gd name="T21" fmla="*/ 16 h 28"/>
                  <a:gd name="T22" fmla="*/ 0 w 26"/>
                  <a:gd name="T23" fmla="*/ 22 h 28"/>
                  <a:gd name="T24" fmla="*/ 0 w 26"/>
                  <a:gd name="T25" fmla="*/ 27 h 28"/>
                  <a:gd name="T26" fmla="*/ 4 w 26"/>
                  <a:gd name="T27" fmla="*/ 26 h 28"/>
                  <a:gd name="T28" fmla="*/ 11 w 26"/>
                  <a:gd name="T29" fmla="*/ 25 h 28"/>
                  <a:gd name="T30" fmla="*/ 14 w 26"/>
                  <a:gd name="T31" fmla="*/ 20 h 28"/>
                  <a:gd name="T32" fmla="*/ 21 w 26"/>
                  <a:gd name="T33" fmla="*/ 20 h 28"/>
                  <a:gd name="T34" fmla="*/ 22 w 26"/>
                  <a:gd name="T35" fmla="*/ 18 h 28"/>
                  <a:gd name="T36" fmla="*/ 22 w 26"/>
                  <a:gd name="T37" fmla="*/ 1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" h="28">
                    <a:moveTo>
                      <a:pt x="22" y="18"/>
                    </a:moveTo>
                    <a:cubicBezTo>
                      <a:pt x="22" y="16"/>
                      <a:pt x="24" y="15"/>
                      <a:pt x="25" y="14"/>
                    </a:cubicBezTo>
                    <a:cubicBezTo>
                      <a:pt x="26" y="13"/>
                      <a:pt x="26" y="10"/>
                      <a:pt x="26" y="8"/>
                    </a:cubicBezTo>
                    <a:cubicBezTo>
                      <a:pt x="26" y="6"/>
                      <a:pt x="24" y="5"/>
                      <a:pt x="24" y="3"/>
                    </a:cubicBezTo>
                    <a:cubicBezTo>
                      <a:pt x="24" y="1"/>
                      <a:pt x="22" y="1"/>
                      <a:pt x="21" y="0"/>
                    </a:cubicBezTo>
                    <a:cubicBezTo>
                      <a:pt x="20" y="1"/>
                      <a:pt x="18" y="0"/>
                      <a:pt x="16" y="1"/>
                    </a:cubicBezTo>
                    <a:cubicBezTo>
                      <a:pt x="15" y="2"/>
                      <a:pt x="13" y="4"/>
                      <a:pt x="12" y="3"/>
                    </a:cubicBezTo>
                    <a:cubicBezTo>
                      <a:pt x="10" y="1"/>
                      <a:pt x="7" y="0"/>
                      <a:pt x="6" y="2"/>
                    </a:cubicBezTo>
                    <a:cubicBezTo>
                      <a:pt x="5" y="4"/>
                      <a:pt x="6" y="7"/>
                      <a:pt x="7" y="8"/>
                    </a:cubicBezTo>
                    <a:cubicBezTo>
                      <a:pt x="8" y="10"/>
                      <a:pt x="7" y="10"/>
                      <a:pt x="6" y="12"/>
                    </a:cubicBezTo>
                    <a:cubicBezTo>
                      <a:pt x="5" y="14"/>
                      <a:pt x="3" y="15"/>
                      <a:pt x="2" y="16"/>
                    </a:cubicBezTo>
                    <a:cubicBezTo>
                      <a:pt x="1" y="18"/>
                      <a:pt x="0" y="19"/>
                      <a:pt x="0" y="22"/>
                    </a:cubicBezTo>
                    <a:cubicBezTo>
                      <a:pt x="0" y="23"/>
                      <a:pt x="1" y="25"/>
                      <a:pt x="0" y="27"/>
                    </a:cubicBezTo>
                    <a:cubicBezTo>
                      <a:pt x="2" y="28"/>
                      <a:pt x="2" y="27"/>
                      <a:pt x="4" y="26"/>
                    </a:cubicBezTo>
                    <a:cubicBezTo>
                      <a:pt x="6" y="25"/>
                      <a:pt x="9" y="25"/>
                      <a:pt x="11" y="25"/>
                    </a:cubicBezTo>
                    <a:cubicBezTo>
                      <a:pt x="10" y="22"/>
                      <a:pt x="12" y="21"/>
                      <a:pt x="14" y="20"/>
                    </a:cubicBezTo>
                    <a:cubicBezTo>
                      <a:pt x="16" y="19"/>
                      <a:pt x="20" y="17"/>
                      <a:pt x="21" y="20"/>
                    </a:cubicBezTo>
                    <a:cubicBezTo>
                      <a:pt x="21" y="19"/>
                      <a:pt x="21" y="18"/>
                      <a:pt x="22" y="18"/>
                    </a:cubicBezTo>
                    <a:cubicBezTo>
                      <a:pt x="22" y="16"/>
                      <a:pt x="21" y="18"/>
                      <a:pt x="22" y="18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7" name="Freeform 750">
                <a:extLst>
                  <a:ext uri="{FF2B5EF4-FFF2-40B4-BE49-F238E27FC236}">
                    <a16:creationId xmlns:a16="http://schemas.microsoft.com/office/drawing/2014/main" id="{4428C7B1-C185-EB45-A9A3-58C298352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12283" y="9147751"/>
                <a:ext cx="92356" cy="92380"/>
              </a:xfrm>
              <a:custGeom>
                <a:avLst/>
                <a:gdLst>
                  <a:gd name="T0" fmla="*/ 1 w 10"/>
                  <a:gd name="T1" fmla="*/ 6 h 10"/>
                  <a:gd name="T2" fmla="*/ 3 w 10"/>
                  <a:gd name="T3" fmla="*/ 10 h 10"/>
                  <a:gd name="T4" fmla="*/ 9 w 10"/>
                  <a:gd name="T5" fmla="*/ 5 h 10"/>
                  <a:gd name="T6" fmla="*/ 8 w 10"/>
                  <a:gd name="T7" fmla="*/ 0 h 10"/>
                  <a:gd name="T8" fmla="*/ 4 w 10"/>
                  <a:gd name="T9" fmla="*/ 1 h 10"/>
                  <a:gd name="T10" fmla="*/ 0 w 10"/>
                  <a:gd name="T11" fmla="*/ 1 h 10"/>
                  <a:gd name="T12" fmla="*/ 1 w 10"/>
                  <a:gd name="T13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0">
                    <a:moveTo>
                      <a:pt x="1" y="6"/>
                    </a:moveTo>
                    <a:cubicBezTo>
                      <a:pt x="2" y="7"/>
                      <a:pt x="2" y="9"/>
                      <a:pt x="3" y="10"/>
                    </a:cubicBezTo>
                    <a:cubicBezTo>
                      <a:pt x="5" y="9"/>
                      <a:pt x="7" y="7"/>
                      <a:pt x="9" y="5"/>
                    </a:cubicBezTo>
                    <a:cubicBezTo>
                      <a:pt x="10" y="3"/>
                      <a:pt x="5" y="4"/>
                      <a:pt x="8" y="0"/>
                    </a:cubicBezTo>
                    <a:cubicBezTo>
                      <a:pt x="7" y="0"/>
                      <a:pt x="3" y="0"/>
                      <a:pt x="4" y="1"/>
                    </a:cubicBezTo>
                    <a:cubicBezTo>
                      <a:pt x="5" y="3"/>
                      <a:pt x="1" y="2"/>
                      <a:pt x="0" y="1"/>
                    </a:cubicBezTo>
                    <a:cubicBezTo>
                      <a:pt x="0" y="3"/>
                      <a:pt x="1" y="4"/>
                      <a:pt x="1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8" name="Freeform 751">
                <a:extLst>
                  <a:ext uri="{FF2B5EF4-FFF2-40B4-BE49-F238E27FC236}">
                    <a16:creationId xmlns:a16="http://schemas.microsoft.com/office/drawing/2014/main" id="{4DD315DB-E997-8D4B-8666-CBDDDF996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12283" y="9090413"/>
                <a:ext cx="101909" cy="86010"/>
              </a:xfrm>
              <a:custGeom>
                <a:avLst/>
                <a:gdLst>
                  <a:gd name="T0" fmla="*/ 3 w 11"/>
                  <a:gd name="T1" fmla="*/ 1 h 9"/>
                  <a:gd name="T2" fmla="*/ 0 w 11"/>
                  <a:gd name="T3" fmla="*/ 7 h 9"/>
                  <a:gd name="T4" fmla="*/ 4 w 11"/>
                  <a:gd name="T5" fmla="*/ 7 h 9"/>
                  <a:gd name="T6" fmla="*/ 8 w 11"/>
                  <a:gd name="T7" fmla="*/ 6 h 9"/>
                  <a:gd name="T8" fmla="*/ 7 w 11"/>
                  <a:gd name="T9" fmla="*/ 0 h 9"/>
                  <a:gd name="T10" fmla="*/ 3 w 11"/>
                  <a:gd name="T11" fmla="*/ 1 h 9"/>
                  <a:gd name="T12" fmla="*/ 3 w 11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9">
                    <a:moveTo>
                      <a:pt x="3" y="1"/>
                    </a:moveTo>
                    <a:cubicBezTo>
                      <a:pt x="1" y="2"/>
                      <a:pt x="0" y="5"/>
                      <a:pt x="0" y="7"/>
                    </a:cubicBezTo>
                    <a:cubicBezTo>
                      <a:pt x="1" y="8"/>
                      <a:pt x="5" y="9"/>
                      <a:pt x="4" y="7"/>
                    </a:cubicBezTo>
                    <a:cubicBezTo>
                      <a:pt x="3" y="6"/>
                      <a:pt x="7" y="6"/>
                      <a:pt x="8" y="6"/>
                    </a:cubicBezTo>
                    <a:cubicBezTo>
                      <a:pt x="11" y="5"/>
                      <a:pt x="8" y="1"/>
                      <a:pt x="7" y="0"/>
                    </a:cubicBezTo>
                    <a:cubicBezTo>
                      <a:pt x="5" y="1"/>
                      <a:pt x="5" y="2"/>
                      <a:pt x="3" y="1"/>
                    </a:cubicBezTo>
                    <a:cubicBezTo>
                      <a:pt x="2" y="1"/>
                      <a:pt x="4" y="1"/>
                      <a:pt x="3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9" name="Freeform 752">
                <a:extLst>
                  <a:ext uri="{FF2B5EF4-FFF2-40B4-BE49-F238E27FC236}">
                    <a16:creationId xmlns:a16="http://schemas.microsoft.com/office/drawing/2014/main" id="{B531EB5B-6557-4E47-821F-158BC6DB9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1393" y="9061741"/>
                <a:ext cx="503185" cy="544729"/>
              </a:xfrm>
              <a:custGeom>
                <a:avLst/>
                <a:gdLst>
                  <a:gd name="T0" fmla="*/ 41 w 54"/>
                  <a:gd name="T1" fmla="*/ 13 h 58"/>
                  <a:gd name="T2" fmla="*/ 23 w 54"/>
                  <a:gd name="T3" fmla="*/ 3 h 58"/>
                  <a:gd name="T4" fmla="*/ 17 w 54"/>
                  <a:gd name="T5" fmla="*/ 7 h 58"/>
                  <a:gd name="T6" fmla="*/ 21 w 54"/>
                  <a:gd name="T7" fmla="*/ 9 h 58"/>
                  <a:gd name="T8" fmla="*/ 17 w 54"/>
                  <a:gd name="T9" fmla="*/ 9 h 58"/>
                  <a:gd name="T10" fmla="*/ 13 w 54"/>
                  <a:gd name="T11" fmla="*/ 10 h 58"/>
                  <a:gd name="T12" fmla="*/ 11 w 54"/>
                  <a:gd name="T13" fmla="*/ 8 h 58"/>
                  <a:gd name="T14" fmla="*/ 12 w 54"/>
                  <a:gd name="T15" fmla="*/ 4 h 58"/>
                  <a:gd name="T16" fmla="*/ 5 w 54"/>
                  <a:gd name="T17" fmla="*/ 3 h 58"/>
                  <a:gd name="T18" fmla="*/ 7 w 54"/>
                  <a:gd name="T19" fmla="*/ 8 h 58"/>
                  <a:gd name="T20" fmla="*/ 5 w 54"/>
                  <a:gd name="T21" fmla="*/ 12 h 58"/>
                  <a:gd name="T22" fmla="*/ 6 w 54"/>
                  <a:gd name="T23" fmla="*/ 16 h 58"/>
                  <a:gd name="T24" fmla="*/ 2 w 54"/>
                  <a:gd name="T25" fmla="*/ 18 h 58"/>
                  <a:gd name="T26" fmla="*/ 1 w 54"/>
                  <a:gd name="T27" fmla="*/ 21 h 58"/>
                  <a:gd name="T28" fmla="*/ 5 w 54"/>
                  <a:gd name="T29" fmla="*/ 33 h 58"/>
                  <a:gd name="T30" fmla="*/ 12 w 54"/>
                  <a:gd name="T31" fmla="*/ 42 h 58"/>
                  <a:gd name="T32" fmla="*/ 15 w 54"/>
                  <a:gd name="T33" fmla="*/ 43 h 58"/>
                  <a:gd name="T34" fmla="*/ 17 w 54"/>
                  <a:gd name="T35" fmla="*/ 45 h 58"/>
                  <a:gd name="T36" fmla="*/ 24 w 54"/>
                  <a:gd name="T37" fmla="*/ 47 h 58"/>
                  <a:gd name="T38" fmla="*/ 25 w 54"/>
                  <a:gd name="T39" fmla="*/ 53 h 58"/>
                  <a:gd name="T40" fmla="*/ 27 w 54"/>
                  <a:gd name="T41" fmla="*/ 55 h 58"/>
                  <a:gd name="T42" fmla="*/ 30 w 54"/>
                  <a:gd name="T43" fmla="*/ 55 h 58"/>
                  <a:gd name="T44" fmla="*/ 33 w 54"/>
                  <a:gd name="T45" fmla="*/ 56 h 58"/>
                  <a:gd name="T46" fmla="*/ 36 w 54"/>
                  <a:gd name="T47" fmla="*/ 55 h 58"/>
                  <a:gd name="T48" fmla="*/ 42 w 54"/>
                  <a:gd name="T49" fmla="*/ 55 h 58"/>
                  <a:gd name="T50" fmla="*/ 46 w 54"/>
                  <a:gd name="T51" fmla="*/ 54 h 58"/>
                  <a:gd name="T52" fmla="*/ 54 w 54"/>
                  <a:gd name="T53" fmla="*/ 49 h 58"/>
                  <a:gd name="T54" fmla="*/ 49 w 54"/>
                  <a:gd name="T55" fmla="*/ 36 h 58"/>
                  <a:gd name="T56" fmla="*/ 49 w 54"/>
                  <a:gd name="T57" fmla="*/ 32 h 58"/>
                  <a:gd name="T58" fmla="*/ 46 w 54"/>
                  <a:gd name="T59" fmla="*/ 28 h 58"/>
                  <a:gd name="T60" fmla="*/ 48 w 54"/>
                  <a:gd name="T61" fmla="*/ 20 h 58"/>
                  <a:gd name="T62" fmla="*/ 45 w 54"/>
                  <a:gd name="T63" fmla="*/ 18 h 58"/>
                  <a:gd name="T64" fmla="*/ 41 w 54"/>
                  <a:gd name="T65" fmla="*/ 16 h 58"/>
                  <a:gd name="T66" fmla="*/ 41 w 54"/>
                  <a:gd name="T6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" h="58">
                    <a:moveTo>
                      <a:pt x="41" y="13"/>
                    </a:moveTo>
                    <a:cubicBezTo>
                      <a:pt x="35" y="9"/>
                      <a:pt x="29" y="6"/>
                      <a:pt x="23" y="3"/>
                    </a:cubicBezTo>
                    <a:cubicBezTo>
                      <a:pt x="22" y="5"/>
                      <a:pt x="19" y="7"/>
                      <a:pt x="17" y="7"/>
                    </a:cubicBezTo>
                    <a:cubicBezTo>
                      <a:pt x="17" y="7"/>
                      <a:pt x="21" y="8"/>
                      <a:pt x="21" y="9"/>
                    </a:cubicBezTo>
                    <a:cubicBezTo>
                      <a:pt x="20" y="10"/>
                      <a:pt x="18" y="9"/>
                      <a:pt x="17" y="9"/>
                    </a:cubicBezTo>
                    <a:cubicBezTo>
                      <a:pt x="15" y="8"/>
                      <a:pt x="15" y="9"/>
                      <a:pt x="13" y="10"/>
                    </a:cubicBezTo>
                    <a:cubicBezTo>
                      <a:pt x="13" y="10"/>
                      <a:pt x="11" y="9"/>
                      <a:pt x="11" y="8"/>
                    </a:cubicBezTo>
                    <a:cubicBezTo>
                      <a:pt x="10" y="7"/>
                      <a:pt x="11" y="5"/>
                      <a:pt x="12" y="4"/>
                    </a:cubicBezTo>
                    <a:cubicBezTo>
                      <a:pt x="13" y="0"/>
                      <a:pt x="7" y="2"/>
                      <a:pt x="5" y="3"/>
                    </a:cubicBezTo>
                    <a:cubicBezTo>
                      <a:pt x="6" y="4"/>
                      <a:pt x="8" y="7"/>
                      <a:pt x="7" y="8"/>
                    </a:cubicBezTo>
                    <a:cubicBezTo>
                      <a:pt x="7" y="9"/>
                      <a:pt x="3" y="12"/>
                      <a:pt x="5" y="12"/>
                    </a:cubicBezTo>
                    <a:cubicBezTo>
                      <a:pt x="8" y="13"/>
                      <a:pt x="7" y="14"/>
                      <a:pt x="6" y="16"/>
                    </a:cubicBezTo>
                    <a:cubicBezTo>
                      <a:pt x="5" y="16"/>
                      <a:pt x="3" y="17"/>
                      <a:pt x="2" y="18"/>
                    </a:cubicBezTo>
                    <a:cubicBezTo>
                      <a:pt x="0" y="19"/>
                      <a:pt x="1" y="19"/>
                      <a:pt x="1" y="21"/>
                    </a:cubicBezTo>
                    <a:cubicBezTo>
                      <a:pt x="2" y="26"/>
                      <a:pt x="4" y="29"/>
                      <a:pt x="5" y="33"/>
                    </a:cubicBezTo>
                    <a:cubicBezTo>
                      <a:pt x="5" y="38"/>
                      <a:pt x="9" y="40"/>
                      <a:pt x="12" y="42"/>
                    </a:cubicBezTo>
                    <a:cubicBezTo>
                      <a:pt x="13" y="43"/>
                      <a:pt x="14" y="43"/>
                      <a:pt x="15" y="43"/>
                    </a:cubicBezTo>
                    <a:cubicBezTo>
                      <a:pt x="16" y="43"/>
                      <a:pt x="16" y="44"/>
                      <a:pt x="17" y="45"/>
                    </a:cubicBezTo>
                    <a:cubicBezTo>
                      <a:pt x="19" y="45"/>
                      <a:pt x="22" y="45"/>
                      <a:pt x="24" y="47"/>
                    </a:cubicBezTo>
                    <a:cubicBezTo>
                      <a:pt x="25" y="48"/>
                      <a:pt x="25" y="51"/>
                      <a:pt x="25" y="53"/>
                    </a:cubicBezTo>
                    <a:cubicBezTo>
                      <a:pt x="26" y="54"/>
                      <a:pt x="25" y="55"/>
                      <a:pt x="27" y="55"/>
                    </a:cubicBezTo>
                    <a:cubicBezTo>
                      <a:pt x="28" y="55"/>
                      <a:pt x="29" y="55"/>
                      <a:pt x="30" y="55"/>
                    </a:cubicBezTo>
                    <a:cubicBezTo>
                      <a:pt x="31" y="55"/>
                      <a:pt x="32" y="55"/>
                      <a:pt x="33" y="56"/>
                    </a:cubicBezTo>
                    <a:cubicBezTo>
                      <a:pt x="34" y="57"/>
                      <a:pt x="35" y="56"/>
                      <a:pt x="36" y="55"/>
                    </a:cubicBezTo>
                    <a:cubicBezTo>
                      <a:pt x="38" y="54"/>
                      <a:pt x="40" y="58"/>
                      <a:pt x="42" y="55"/>
                    </a:cubicBezTo>
                    <a:cubicBezTo>
                      <a:pt x="42" y="53"/>
                      <a:pt x="45" y="54"/>
                      <a:pt x="46" y="54"/>
                    </a:cubicBezTo>
                    <a:cubicBezTo>
                      <a:pt x="49" y="53"/>
                      <a:pt x="51" y="51"/>
                      <a:pt x="54" y="49"/>
                    </a:cubicBezTo>
                    <a:cubicBezTo>
                      <a:pt x="49" y="46"/>
                      <a:pt x="49" y="42"/>
                      <a:pt x="49" y="36"/>
                    </a:cubicBezTo>
                    <a:cubicBezTo>
                      <a:pt x="48" y="35"/>
                      <a:pt x="50" y="33"/>
                      <a:pt x="49" y="32"/>
                    </a:cubicBezTo>
                    <a:cubicBezTo>
                      <a:pt x="48" y="31"/>
                      <a:pt x="46" y="30"/>
                      <a:pt x="46" y="28"/>
                    </a:cubicBezTo>
                    <a:cubicBezTo>
                      <a:pt x="46" y="27"/>
                      <a:pt x="48" y="20"/>
                      <a:pt x="48" y="20"/>
                    </a:cubicBezTo>
                    <a:cubicBezTo>
                      <a:pt x="47" y="20"/>
                      <a:pt x="46" y="19"/>
                      <a:pt x="45" y="18"/>
                    </a:cubicBezTo>
                    <a:cubicBezTo>
                      <a:pt x="44" y="17"/>
                      <a:pt x="43" y="17"/>
                      <a:pt x="41" y="16"/>
                    </a:cubicBezTo>
                    <a:cubicBezTo>
                      <a:pt x="41" y="15"/>
                      <a:pt x="41" y="14"/>
                      <a:pt x="41" y="1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0" name="Freeform 753">
                <a:extLst>
                  <a:ext uri="{FF2B5EF4-FFF2-40B4-BE49-F238E27FC236}">
                    <a16:creationId xmlns:a16="http://schemas.microsoft.com/office/drawing/2014/main" id="{BBC31DE0-7371-4840-8452-8DFDE003F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17381" y="8931134"/>
                <a:ext cx="251592" cy="289887"/>
              </a:xfrm>
              <a:custGeom>
                <a:avLst/>
                <a:gdLst>
                  <a:gd name="T0" fmla="*/ 15 w 27"/>
                  <a:gd name="T1" fmla="*/ 29 h 31"/>
                  <a:gd name="T2" fmla="*/ 15 w 27"/>
                  <a:gd name="T3" fmla="*/ 24 h 31"/>
                  <a:gd name="T4" fmla="*/ 17 w 27"/>
                  <a:gd name="T5" fmla="*/ 24 h 31"/>
                  <a:gd name="T6" fmla="*/ 19 w 27"/>
                  <a:gd name="T7" fmla="*/ 21 h 31"/>
                  <a:gd name="T8" fmla="*/ 21 w 27"/>
                  <a:gd name="T9" fmla="*/ 24 h 31"/>
                  <a:gd name="T10" fmla="*/ 24 w 27"/>
                  <a:gd name="T11" fmla="*/ 23 h 31"/>
                  <a:gd name="T12" fmla="*/ 26 w 27"/>
                  <a:gd name="T13" fmla="*/ 24 h 31"/>
                  <a:gd name="T14" fmla="*/ 26 w 27"/>
                  <a:gd name="T15" fmla="*/ 21 h 31"/>
                  <a:gd name="T16" fmla="*/ 26 w 27"/>
                  <a:gd name="T17" fmla="*/ 14 h 31"/>
                  <a:gd name="T18" fmla="*/ 25 w 27"/>
                  <a:gd name="T19" fmla="*/ 11 h 31"/>
                  <a:gd name="T20" fmla="*/ 26 w 27"/>
                  <a:gd name="T21" fmla="*/ 6 h 31"/>
                  <a:gd name="T22" fmla="*/ 21 w 27"/>
                  <a:gd name="T23" fmla="*/ 4 h 31"/>
                  <a:gd name="T24" fmla="*/ 19 w 27"/>
                  <a:gd name="T25" fmla="*/ 0 h 31"/>
                  <a:gd name="T26" fmla="*/ 14 w 27"/>
                  <a:gd name="T27" fmla="*/ 0 h 31"/>
                  <a:gd name="T28" fmla="*/ 11 w 27"/>
                  <a:gd name="T29" fmla="*/ 7 h 31"/>
                  <a:gd name="T30" fmla="*/ 5 w 27"/>
                  <a:gd name="T31" fmla="*/ 7 h 31"/>
                  <a:gd name="T32" fmla="*/ 4 w 27"/>
                  <a:gd name="T33" fmla="*/ 7 h 31"/>
                  <a:gd name="T34" fmla="*/ 4 w 27"/>
                  <a:gd name="T35" fmla="*/ 10 h 31"/>
                  <a:gd name="T36" fmla="*/ 0 w 27"/>
                  <a:gd name="T37" fmla="*/ 16 h 31"/>
                  <a:gd name="T38" fmla="*/ 4 w 27"/>
                  <a:gd name="T39" fmla="*/ 23 h 31"/>
                  <a:gd name="T40" fmla="*/ 9 w 27"/>
                  <a:gd name="T41" fmla="*/ 28 h 31"/>
                  <a:gd name="T42" fmla="*/ 11 w 27"/>
                  <a:gd name="T43" fmla="*/ 31 h 31"/>
                  <a:gd name="T44" fmla="*/ 15 w 27"/>
                  <a:gd name="T45" fmla="*/ 29 h 31"/>
                  <a:gd name="T46" fmla="*/ 15 w 27"/>
                  <a:gd name="T47" fmla="*/ 2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" h="31">
                    <a:moveTo>
                      <a:pt x="15" y="29"/>
                    </a:moveTo>
                    <a:cubicBezTo>
                      <a:pt x="15" y="28"/>
                      <a:pt x="13" y="24"/>
                      <a:pt x="15" y="24"/>
                    </a:cubicBezTo>
                    <a:cubicBezTo>
                      <a:pt x="15" y="24"/>
                      <a:pt x="17" y="24"/>
                      <a:pt x="17" y="24"/>
                    </a:cubicBezTo>
                    <a:cubicBezTo>
                      <a:pt x="18" y="23"/>
                      <a:pt x="18" y="21"/>
                      <a:pt x="19" y="21"/>
                    </a:cubicBezTo>
                    <a:cubicBezTo>
                      <a:pt x="20" y="22"/>
                      <a:pt x="21" y="23"/>
                      <a:pt x="21" y="24"/>
                    </a:cubicBezTo>
                    <a:cubicBezTo>
                      <a:pt x="22" y="25"/>
                      <a:pt x="22" y="23"/>
                      <a:pt x="24" y="23"/>
                    </a:cubicBezTo>
                    <a:cubicBezTo>
                      <a:pt x="24" y="23"/>
                      <a:pt x="26" y="25"/>
                      <a:pt x="26" y="24"/>
                    </a:cubicBezTo>
                    <a:cubicBezTo>
                      <a:pt x="26" y="23"/>
                      <a:pt x="26" y="22"/>
                      <a:pt x="26" y="21"/>
                    </a:cubicBezTo>
                    <a:cubicBezTo>
                      <a:pt x="27" y="19"/>
                      <a:pt x="27" y="16"/>
                      <a:pt x="26" y="14"/>
                    </a:cubicBezTo>
                    <a:cubicBezTo>
                      <a:pt x="25" y="13"/>
                      <a:pt x="25" y="12"/>
                      <a:pt x="25" y="11"/>
                    </a:cubicBezTo>
                    <a:cubicBezTo>
                      <a:pt x="25" y="9"/>
                      <a:pt x="27" y="8"/>
                      <a:pt x="26" y="6"/>
                    </a:cubicBezTo>
                    <a:cubicBezTo>
                      <a:pt x="25" y="3"/>
                      <a:pt x="21" y="7"/>
                      <a:pt x="21" y="4"/>
                    </a:cubicBezTo>
                    <a:cubicBezTo>
                      <a:pt x="21" y="2"/>
                      <a:pt x="22" y="0"/>
                      <a:pt x="19" y="0"/>
                    </a:cubicBezTo>
                    <a:cubicBezTo>
                      <a:pt x="18" y="0"/>
                      <a:pt x="16" y="0"/>
                      <a:pt x="14" y="0"/>
                    </a:cubicBezTo>
                    <a:cubicBezTo>
                      <a:pt x="10" y="0"/>
                      <a:pt x="15" y="7"/>
                      <a:pt x="11" y="7"/>
                    </a:cubicBezTo>
                    <a:cubicBezTo>
                      <a:pt x="9" y="7"/>
                      <a:pt x="7" y="7"/>
                      <a:pt x="5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2" y="9"/>
                      <a:pt x="4" y="9"/>
                      <a:pt x="4" y="10"/>
                    </a:cubicBezTo>
                    <a:cubicBezTo>
                      <a:pt x="4" y="12"/>
                      <a:pt x="0" y="14"/>
                      <a:pt x="0" y="16"/>
                    </a:cubicBezTo>
                    <a:cubicBezTo>
                      <a:pt x="1" y="18"/>
                      <a:pt x="3" y="21"/>
                      <a:pt x="4" y="23"/>
                    </a:cubicBezTo>
                    <a:cubicBezTo>
                      <a:pt x="6" y="24"/>
                      <a:pt x="7" y="26"/>
                      <a:pt x="9" y="28"/>
                    </a:cubicBezTo>
                    <a:cubicBezTo>
                      <a:pt x="10" y="29"/>
                      <a:pt x="11" y="30"/>
                      <a:pt x="11" y="31"/>
                    </a:cubicBezTo>
                    <a:cubicBezTo>
                      <a:pt x="12" y="30"/>
                      <a:pt x="14" y="30"/>
                      <a:pt x="15" y="29"/>
                    </a:cubicBezTo>
                    <a:cubicBezTo>
                      <a:pt x="15" y="29"/>
                      <a:pt x="14" y="30"/>
                      <a:pt x="15" y="29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1" name="Freeform 754">
                <a:extLst>
                  <a:ext uri="{FF2B5EF4-FFF2-40B4-BE49-F238E27FC236}">
                    <a16:creationId xmlns:a16="http://schemas.microsoft.com/office/drawing/2014/main" id="{7B440CB8-271D-2B43-A783-224DA9CD3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33302" y="8931134"/>
                <a:ext cx="105096" cy="66896"/>
              </a:xfrm>
              <a:custGeom>
                <a:avLst/>
                <a:gdLst>
                  <a:gd name="T0" fmla="*/ 11 w 11"/>
                  <a:gd name="T1" fmla="*/ 7 h 7"/>
                  <a:gd name="T2" fmla="*/ 11 w 11"/>
                  <a:gd name="T3" fmla="*/ 0 h 7"/>
                  <a:gd name="T4" fmla="*/ 3 w 11"/>
                  <a:gd name="T5" fmla="*/ 1 h 7"/>
                  <a:gd name="T6" fmla="*/ 0 w 11"/>
                  <a:gd name="T7" fmla="*/ 4 h 7"/>
                  <a:gd name="T8" fmla="*/ 2 w 11"/>
                  <a:gd name="T9" fmla="*/ 7 h 7"/>
                  <a:gd name="T10" fmla="*/ 11 w 11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11" y="5"/>
                      <a:pt x="11" y="2"/>
                      <a:pt x="11" y="0"/>
                    </a:cubicBezTo>
                    <a:cubicBezTo>
                      <a:pt x="8" y="0"/>
                      <a:pt x="6" y="1"/>
                      <a:pt x="3" y="1"/>
                    </a:cubicBezTo>
                    <a:cubicBezTo>
                      <a:pt x="4" y="2"/>
                      <a:pt x="1" y="3"/>
                      <a:pt x="0" y="4"/>
                    </a:cubicBezTo>
                    <a:cubicBezTo>
                      <a:pt x="0" y="5"/>
                      <a:pt x="2" y="6"/>
                      <a:pt x="2" y="7"/>
                    </a:cubicBezTo>
                    <a:lnTo>
                      <a:pt x="11" y="7"/>
                    </a:ln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2" name="Freeform 755">
                <a:extLst>
                  <a:ext uri="{FF2B5EF4-FFF2-40B4-BE49-F238E27FC236}">
                    <a16:creationId xmlns:a16="http://schemas.microsoft.com/office/drawing/2014/main" id="{B70DD254-7C12-9345-BFA7-3468682B1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98269" y="8427819"/>
                <a:ext cx="343949" cy="531986"/>
              </a:xfrm>
              <a:custGeom>
                <a:avLst/>
                <a:gdLst>
                  <a:gd name="T0" fmla="*/ 29 w 37"/>
                  <a:gd name="T1" fmla="*/ 55 h 57"/>
                  <a:gd name="T2" fmla="*/ 37 w 37"/>
                  <a:gd name="T3" fmla="*/ 55 h 57"/>
                  <a:gd name="T4" fmla="*/ 33 w 37"/>
                  <a:gd name="T5" fmla="*/ 48 h 57"/>
                  <a:gd name="T6" fmla="*/ 32 w 37"/>
                  <a:gd name="T7" fmla="*/ 44 h 57"/>
                  <a:gd name="T8" fmla="*/ 30 w 37"/>
                  <a:gd name="T9" fmla="*/ 40 h 57"/>
                  <a:gd name="T10" fmla="*/ 32 w 37"/>
                  <a:gd name="T11" fmla="*/ 32 h 57"/>
                  <a:gd name="T12" fmla="*/ 34 w 37"/>
                  <a:gd name="T13" fmla="*/ 27 h 57"/>
                  <a:gd name="T14" fmla="*/ 31 w 37"/>
                  <a:gd name="T15" fmla="*/ 21 h 57"/>
                  <a:gd name="T16" fmla="*/ 28 w 37"/>
                  <a:gd name="T17" fmla="*/ 16 h 57"/>
                  <a:gd name="T18" fmla="*/ 34 w 37"/>
                  <a:gd name="T19" fmla="*/ 16 h 57"/>
                  <a:gd name="T20" fmla="*/ 32 w 37"/>
                  <a:gd name="T21" fmla="*/ 6 h 57"/>
                  <a:gd name="T22" fmla="*/ 30 w 37"/>
                  <a:gd name="T23" fmla="*/ 2 h 57"/>
                  <a:gd name="T24" fmla="*/ 27 w 37"/>
                  <a:gd name="T25" fmla="*/ 0 h 57"/>
                  <a:gd name="T26" fmla="*/ 28 w 37"/>
                  <a:gd name="T27" fmla="*/ 9 h 57"/>
                  <a:gd name="T28" fmla="*/ 23 w 37"/>
                  <a:gd name="T29" fmla="*/ 18 h 57"/>
                  <a:gd name="T30" fmla="*/ 21 w 37"/>
                  <a:gd name="T31" fmla="*/ 22 h 57"/>
                  <a:gd name="T32" fmla="*/ 18 w 37"/>
                  <a:gd name="T33" fmla="*/ 27 h 57"/>
                  <a:gd name="T34" fmla="*/ 15 w 37"/>
                  <a:gd name="T35" fmla="*/ 33 h 57"/>
                  <a:gd name="T36" fmla="*/ 11 w 37"/>
                  <a:gd name="T37" fmla="*/ 31 h 57"/>
                  <a:gd name="T38" fmla="*/ 2 w 37"/>
                  <a:gd name="T39" fmla="*/ 39 h 57"/>
                  <a:gd name="T40" fmla="*/ 1 w 37"/>
                  <a:gd name="T41" fmla="*/ 42 h 57"/>
                  <a:gd name="T42" fmla="*/ 4 w 37"/>
                  <a:gd name="T43" fmla="*/ 45 h 57"/>
                  <a:gd name="T44" fmla="*/ 5 w 37"/>
                  <a:gd name="T45" fmla="*/ 45 h 57"/>
                  <a:gd name="T46" fmla="*/ 7 w 37"/>
                  <a:gd name="T47" fmla="*/ 48 h 57"/>
                  <a:gd name="T48" fmla="*/ 7 w 37"/>
                  <a:gd name="T49" fmla="*/ 55 h 57"/>
                  <a:gd name="T50" fmla="*/ 16 w 37"/>
                  <a:gd name="T51" fmla="*/ 54 h 57"/>
                  <a:gd name="T52" fmla="*/ 29 w 37"/>
                  <a:gd name="T53" fmla="*/ 55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" h="57">
                    <a:moveTo>
                      <a:pt x="29" y="55"/>
                    </a:moveTo>
                    <a:cubicBezTo>
                      <a:pt x="32" y="55"/>
                      <a:pt x="35" y="57"/>
                      <a:pt x="37" y="55"/>
                    </a:cubicBezTo>
                    <a:cubicBezTo>
                      <a:pt x="37" y="51"/>
                      <a:pt x="35" y="50"/>
                      <a:pt x="33" y="48"/>
                    </a:cubicBezTo>
                    <a:cubicBezTo>
                      <a:pt x="32" y="47"/>
                      <a:pt x="32" y="46"/>
                      <a:pt x="32" y="44"/>
                    </a:cubicBezTo>
                    <a:cubicBezTo>
                      <a:pt x="31" y="43"/>
                      <a:pt x="30" y="42"/>
                      <a:pt x="30" y="40"/>
                    </a:cubicBezTo>
                    <a:cubicBezTo>
                      <a:pt x="29" y="36"/>
                      <a:pt x="31" y="35"/>
                      <a:pt x="32" y="32"/>
                    </a:cubicBezTo>
                    <a:cubicBezTo>
                      <a:pt x="33" y="30"/>
                      <a:pt x="34" y="29"/>
                      <a:pt x="34" y="27"/>
                    </a:cubicBezTo>
                    <a:cubicBezTo>
                      <a:pt x="33" y="25"/>
                      <a:pt x="33" y="23"/>
                      <a:pt x="31" y="21"/>
                    </a:cubicBezTo>
                    <a:cubicBezTo>
                      <a:pt x="31" y="21"/>
                      <a:pt x="26" y="18"/>
                      <a:pt x="28" y="16"/>
                    </a:cubicBezTo>
                    <a:cubicBezTo>
                      <a:pt x="29" y="15"/>
                      <a:pt x="32" y="16"/>
                      <a:pt x="34" y="16"/>
                    </a:cubicBezTo>
                    <a:cubicBezTo>
                      <a:pt x="32" y="12"/>
                      <a:pt x="32" y="10"/>
                      <a:pt x="32" y="6"/>
                    </a:cubicBezTo>
                    <a:cubicBezTo>
                      <a:pt x="32" y="5"/>
                      <a:pt x="32" y="3"/>
                      <a:pt x="30" y="2"/>
                    </a:cubicBezTo>
                    <a:cubicBezTo>
                      <a:pt x="30" y="1"/>
                      <a:pt x="27" y="0"/>
                      <a:pt x="27" y="0"/>
                    </a:cubicBezTo>
                    <a:cubicBezTo>
                      <a:pt x="27" y="2"/>
                      <a:pt x="33" y="7"/>
                      <a:pt x="28" y="9"/>
                    </a:cubicBezTo>
                    <a:cubicBezTo>
                      <a:pt x="25" y="11"/>
                      <a:pt x="24" y="14"/>
                      <a:pt x="23" y="18"/>
                    </a:cubicBezTo>
                    <a:cubicBezTo>
                      <a:pt x="22" y="19"/>
                      <a:pt x="22" y="22"/>
                      <a:pt x="21" y="22"/>
                    </a:cubicBezTo>
                    <a:cubicBezTo>
                      <a:pt x="19" y="23"/>
                      <a:pt x="19" y="25"/>
                      <a:pt x="18" y="27"/>
                    </a:cubicBezTo>
                    <a:cubicBezTo>
                      <a:pt x="17" y="29"/>
                      <a:pt x="16" y="31"/>
                      <a:pt x="15" y="33"/>
                    </a:cubicBezTo>
                    <a:cubicBezTo>
                      <a:pt x="13" y="35"/>
                      <a:pt x="12" y="31"/>
                      <a:pt x="11" y="31"/>
                    </a:cubicBezTo>
                    <a:cubicBezTo>
                      <a:pt x="6" y="31"/>
                      <a:pt x="3" y="35"/>
                      <a:pt x="2" y="39"/>
                    </a:cubicBezTo>
                    <a:cubicBezTo>
                      <a:pt x="2" y="40"/>
                      <a:pt x="0" y="41"/>
                      <a:pt x="1" y="42"/>
                    </a:cubicBezTo>
                    <a:cubicBezTo>
                      <a:pt x="2" y="43"/>
                      <a:pt x="3" y="44"/>
                      <a:pt x="4" y="45"/>
                    </a:cubicBezTo>
                    <a:cubicBezTo>
                      <a:pt x="4" y="46"/>
                      <a:pt x="5" y="44"/>
                      <a:pt x="5" y="45"/>
                    </a:cubicBezTo>
                    <a:cubicBezTo>
                      <a:pt x="6" y="46"/>
                      <a:pt x="7" y="47"/>
                      <a:pt x="7" y="48"/>
                    </a:cubicBezTo>
                    <a:cubicBezTo>
                      <a:pt x="8" y="50"/>
                      <a:pt x="7" y="53"/>
                      <a:pt x="7" y="55"/>
                    </a:cubicBezTo>
                    <a:cubicBezTo>
                      <a:pt x="10" y="54"/>
                      <a:pt x="13" y="54"/>
                      <a:pt x="16" y="54"/>
                    </a:cubicBezTo>
                    <a:cubicBezTo>
                      <a:pt x="20" y="54"/>
                      <a:pt x="25" y="55"/>
                      <a:pt x="29" y="5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3" name="Freeform 756">
                <a:extLst>
                  <a:ext uri="{FF2B5EF4-FFF2-40B4-BE49-F238E27FC236}">
                    <a16:creationId xmlns:a16="http://schemas.microsoft.com/office/drawing/2014/main" id="{95363E32-5304-644E-9AA3-809D73AB7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2030" y="8453303"/>
                <a:ext cx="140127" cy="289887"/>
              </a:xfrm>
              <a:custGeom>
                <a:avLst/>
                <a:gdLst>
                  <a:gd name="T0" fmla="*/ 11 w 15"/>
                  <a:gd name="T1" fmla="*/ 0 h 31"/>
                  <a:gd name="T2" fmla="*/ 9 w 15"/>
                  <a:gd name="T3" fmla="*/ 4 h 31"/>
                  <a:gd name="T4" fmla="*/ 4 w 15"/>
                  <a:gd name="T5" fmla="*/ 5 h 31"/>
                  <a:gd name="T6" fmla="*/ 1 w 15"/>
                  <a:gd name="T7" fmla="*/ 8 h 31"/>
                  <a:gd name="T8" fmla="*/ 3 w 15"/>
                  <a:gd name="T9" fmla="*/ 13 h 31"/>
                  <a:gd name="T10" fmla="*/ 6 w 15"/>
                  <a:gd name="T11" fmla="*/ 31 h 31"/>
                  <a:gd name="T12" fmla="*/ 11 w 15"/>
                  <a:gd name="T13" fmla="*/ 30 h 31"/>
                  <a:gd name="T14" fmla="*/ 11 w 15"/>
                  <a:gd name="T15" fmla="*/ 27 h 31"/>
                  <a:gd name="T16" fmla="*/ 11 w 15"/>
                  <a:gd name="T17" fmla="*/ 18 h 31"/>
                  <a:gd name="T18" fmla="*/ 15 w 15"/>
                  <a:gd name="T19" fmla="*/ 9 h 31"/>
                  <a:gd name="T20" fmla="*/ 14 w 15"/>
                  <a:gd name="T21" fmla="*/ 3 h 31"/>
                  <a:gd name="T22" fmla="*/ 11 w 15"/>
                  <a:gd name="T23" fmla="*/ 0 h 31"/>
                  <a:gd name="T24" fmla="*/ 11 w 15"/>
                  <a:gd name="T2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" h="31">
                    <a:moveTo>
                      <a:pt x="11" y="0"/>
                    </a:moveTo>
                    <a:cubicBezTo>
                      <a:pt x="9" y="2"/>
                      <a:pt x="10" y="2"/>
                      <a:pt x="9" y="4"/>
                    </a:cubicBezTo>
                    <a:cubicBezTo>
                      <a:pt x="8" y="6"/>
                      <a:pt x="6" y="5"/>
                      <a:pt x="4" y="5"/>
                    </a:cubicBezTo>
                    <a:cubicBezTo>
                      <a:pt x="4" y="5"/>
                      <a:pt x="2" y="7"/>
                      <a:pt x="1" y="8"/>
                    </a:cubicBezTo>
                    <a:cubicBezTo>
                      <a:pt x="0" y="9"/>
                      <a:pt x="2" y="11"/>
                      <a:pt x="3" y="13"/>
                    </a:cubicBezTo>
                    <a:cubicBezTo>
                      <a:pt x="7" y="18"/>
                      <a:pt x="4" y="25"/>
                      <a:pt x="6" y="31"/>
                    </a:cubicBezTo>
                    <a:cubicBezTo>
                      <a:pt x="7" y="31"/>
                      <a:pt x="9" y="31"/>
                      <a:pt x="11" y="30"/>
                    </a:cubicBezTo>
                    <a:cubicBezTo>
                      <a:pt x="12" y="30"/>
                      <a:pt x="12" y="29"/>
                      <a:pt x="11" y="27"/>
                    </a:cubicBezTo>
                    <a:cubicBezTo>
                      <a:pt x="11" y="24"/>
                      <a:pt x="11" y="21"/>
                      <a:pt x="11" y="18"/>
                    </a:cubicBezTo>
                    <a:cubicBezTo>
                      <a:pt x="11" y="14"/>
                      <a:pt x="14" y="12"/>
                      <a:pt x="15" y="9"/>
                    </a:cubicBezTo>
                    <a:cubicBezTo>
                      <a:pt x="15" y="6"/>
                      <a:pt x="15" y="5"/>
                      <a:pt x="14" y="3"/>
                    </a:cubicBezTo>
                    <a:cubicBezTo>
                      <a:pt x="14" y="3"/>
                      <a:pt x="11" y="0"/>
                      <a:pt x="11" y="0"/>
                    </a:cubicBezTo>
                    <a:cubicBezTo>
                      <a:pt x="10" y="1"/>
                      <a:pt x="11" y="0"/>
                      <a:pt x="11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4" name="Freeform 757">
                <a:extLst>
                  <a:ext uri="{FF2B5EF4-FFF2-40B4-BE49-F238E27FC236}">
                    <a16:creationId xmlns:a16="http://schemas.microsoft.com/office/drawing/2014/main" id="{FFE86A0E-8F84-A343-A399-D8DE9716D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27572" y="8380032"/>
                <a:ext cx="550956" cy="477833"/>
              </a:xfrm>
              <a:custGeom>
                <a:avLst/>
                <a:gdLst>
                  <a:gd name="T0" fmla="*/ 31 w 59"/>
                  <a:gd name="T1" fmla="*/ 42 h 51"/>
                  <a:gd name="T2" fmla="*/ 37 w 59"/>
                  <a:gd name="T3" fmla="*/ 37 h 51"/>
                  <a:gd name="T4" fmla="*/ 40 w 59"/>
                  <a:gd name="T5" fmla="*/ 36 h 51"/>
                  <a:gd name="T6" fmla="*/ 43 w 59"/>
                  <a:gd name="T7" fmla="*/ 38 h 51"/>
                  <a:gd name="T8" fmla="*/ 47 w 59"/>
                  <a:gd name="T9" fmla="*/ 32 h 51"/>
                  <a:gd name="T10" fmla="*/ 48 w 59"/>
                  <a:gd name="T11" fmla="*/ 28 h 51"/>
                  <a:gd name="T12" fmla="*/ 51 w 59"/>
                  <a:gd name="T13" fmla="*/ 27 h 51"/>
                  <a:gd name="T14" fmla="*/ 56 w 59"/>
                  <a:gd name="T15" fmla="*/ 14 h 51"/>
                  <a:gd name="T16" fmla="*/ 59 w 59"/>
                  <a:gd name="T17" fmla="*/ 11 h 51"/>
                  <a:gd name="T18" fmla="*/ 57 w 59"/>
                  <a:gd name="T19" fmla="*/ 8 h 51"/>
                  <a:gd name="T20" fmla="*/ 56 w 59"/>
                  <a:gd name="T21" fmla="*/ 6 h 51"/>
                  <a:gd name="T22" fmla="*/ 54 w 59"/>
                  <a:gd name="T23" fmla="*/ 1 h 51"/>
                  <a:gd name="T24" fmla="*/ 48 w 59"/>
                  <a:gd name="T25" fmla="*/ 5 h 51"/>
                  <a:gd name="T26" fmla="*/ 40 w 59"/>
                  <a:gd name="T27" fmla="*/ 4 h 51"/>
                  <a:gd name="T28" fmla="*/ 32 w 59"/>
                  <a:gd name="T29" fmla="*/ 6 h 51"/>
                  <a:gd name="T30" fmla="*/ 26 w 59"/>
                  <a:gd name="T31" fmla="*/ 4 h 51"/>
                  <a:gd name="T32" fmla="*/ 19 w 59"/>
                  <a:gd name="T33" fmla="*/ 3 h 51"/>
                  <a:gd name="T34" fmla="*/ 13 w 59"/>
                  <a:gd name="T35" fmla="*/ 1 h 51"/>
                  <a:gd name="T36" fmla="*/ 8 w 59"/>
                  <a:gd name="T37" fmla="*/ 3 h 51"/>
                  <a:gd name="T38" fmla="*/ 7 w 59"/>
                  <a:gd name="T39" fmla="*/ 6 h 51"/>
                  <a:gd name="T40" fmla="*/ 6 w 59"/>
                  <a:gd name="T41" fmla="*/ 10 h 51"/>
                  <a:gd name="T42" fmla="*/ 5 w 59"/>
                  <a:gd name="T43" fmla="*/ 16 h 51"/>
                  <a:gd name="T44" fmla="*/ 1 w 59"/>
                  <a:gd name="T45" fmla="*/ 24 h 51"/>
                  <a:gd name="T46" fmla="*/ 2 w 59"/>
                  <a:gd name="T47" fmla="*/ 38 h 51"/>
                  <a:gd name="T48" fmla="*/ 5 w 59"/>
                  <a:gd name="T49" fmla="*/ 38 h 51"/>
                  <a:gd name="T50" fmla="*/ 9 w 59"/>
                  <a:gd name="T51" fmla="*/ 39 h 51"/>
                  <a:gd name="T52" fmla="*/ 14 w 59"/>
                  <a:gd name="T53" fmla="*/ 43 h 51"/>
                  <a:gd name="T54" fmla="*/ 14 w 59"/>
                  <a:gd name="T55" fmla="*/ 45 h 51"/>
                  <a:gd name="T56" fmla="*/ 16 w 59"/>
                  <a:gd name="T57" fmla="*/ 48 h 51"/>
                  <a:gd name="T58" fmla="*/ 23 w 59"/>
                  <a:gd name="T59" fmla="*/ 47 h 51"/>
                  <a:gd name="T60" fmla="*/ 22 w 59"/>
                  <a:gd name="T61" fmla="*/ 48 h 51"/>
                  <a:gd name="T62" fmla="*/ 27 w 59"/>
                  <a:gd name="T63" fmla="*/ 47 h 51"/>
                  <a:gd name="T64" fmla="*/ 30 w 59"/>
                  <a:gd name="T65" fmla="*/ 47 h 51"/>
                  <a:gd name="T66" fmla="*/ 31 w 59"/>
                  <a:gd name="T67" fmla="*/ 42 h 51"/>
                  <a:gd name="T68" fmla="*/ 31 w 59"/>
                  <a:gd name="T69" fmla="*/ 4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9" h="51">
                    <a:moveTo>
                      <a:pt x="31" y="42"/>
                    </a:moveTo>
                    <a:cubicBezTo>
                      <a:pt x="32" y="40"/>
                      <a:pt x="35" y="37"/>
                      <a:pt x="37" y="37"/>
                    </a:cubicBezTo>
                    <a:cubicBezTo>
                      <a:pt x="38" y="36"/>
                      <a:pt x="40" y="36"/>
                      <a:pt x="40" y="36"/>
                    </a:cubicBezTo>
                    <a:cubicBezTo>
                      <a:pt x="41" y="37"/>
                      <a:pt x="42" y="39"/>
                      <a:pt x="43" y="38"/>
                    </a:cubicBezTo>
                    <a:cubicBezTo>
                      <a:pt x="45" y="37"/>
                      <a:pt x="46" y="34"/>
                      <a:pt x="47" y="32"/>
                    </a:cubicBezTo>
                    <a:cubicBezTo>
                      <a:pt x="47" y="31"/>
                      <a:pt x="48" y="29"/>
                      <a:pt x="48" y="28"/>
                    </a:cubicBezTo>
                    <a:cubicBezTo>
                      <a:pt x="49" y="27"/>
                      <a:pt x="50" y="28"/>
                      <a:pt x="51" y="27"/>
                    </a:cubicBezTo>
                    <a:cubicBezTo>
                      <a:pt x="51" y="25"/>
                      <a:pt x="53" y="14"/>
                      <a:pt x="56" y="14"/>
                    </a:cubicBezTo>
                    <a:cubicBezTo>
                      <a:pt x="58" y="14"/>
                      <a:pt x="59" y="12"/>
                      <a:pt x="59" y="11"/>
                    </a:cubicBezTo>
                    <a:cubicBezTo>
                      <a:pt x="59" y="9"/>
                      <a:pt x="57" y="9"/>
                      <a:pt x="57" y="8"/>
                    </a:cubicBezTo>
                    <a:cubicBezTo>
                      <a:pt x="57" y="7"/>
                      <a:pt x="56" y="7"/>
                      <a:pt x="56" y="6"/>
                    </a:cubicBezTo>
                    <a:cubicBezTo>
                      <a:pt x="55" y="4"/>
                      <a:pt x="55" y="3"/>
                      <a:pt x="54" y="1"/>
                    </a:cubicBezTo>
                    <a:cubicBezTo>
                      <a:pt x="53" y="2"/>
                      <a:pt x="50" y="5"/>
                      <a:pt x="48" y="5"/>
                    </a:cubicBezTo>
                    <a:cubicBezTo>
                      <a:pt x="45" y="4"/>
                      <a:pt x="43" y="4"/>
                      <a:pt x="40" y="4"/>
                    </a:cubicBezTo>
                    <a:cubicBezTo>
                      <a:pt x="37" y="4"/>
                      <a:pt x="35" y="6"/>
                      <a:pt x="32" y="6"/>
                    </a:cubicBezTo>
                    <a:cubicBezTo>
                      <a:pt x="30" y="6"/>
                      <a:pt x="28" y="3"/>
                      <a:pt x="26" y="4"/>
                    </a:cubicBezTo>
                    <a:cubicBezTo>
                      <a:pt x="22" y="6"/>
                      <a:pt x="21" y="5"/>
                      <a:pt x="19" y="3"/>
                    </a:cubicBezTo>
                    <a:cubicBezTo>
                      <a:pt x="18" y="2"/>
                      <a:pt x="15" y="0"/>
                      <a:pt x="13" y="1"/>
                    </a:cubicBezTo>
                    <a:cubicBezTo>
                      <a:pt x="12" y="1"/>
                      <a:pt x="9" y="2"/>
                      <a:pt x="8" y="3"/>
                    </a:cubicBezTo>
                    <a:cubicBezTo>
                      <a:pt x="7" y="4"/>
                      <a:pt x="8" y="5"/>
                      <a:pt x="7" y="6"/>
                    </a:cubicBezTo>
                    <a:cubicBezTo>
                      <a:pt x="7" y="7"/>
                      <a:pt x="6" y="9"/>
                      <a:pt x="6" y="10"/>
                    </a:cubicBezTo>
                    <a:cubicBezTo>
                      <a:pt x="5" y="12"/>
                      <a:pt x="5" y="14"/>
                      <a:pt x="5" y="16"/>
                    </a:cubicBezTo>
                    <a:cubicBezTo>
                      <a:pt x="5" y="19"/>
                      <a:pt x="2" y="21"/>
                      <a:pt x="1" y="24"/>
                    </a:cubicBezTo>
                    <a:cubicBezTo>
                      <a:pt x="0" y="27"/>
                      <a:pt x="1" y="34"/>
                      <a:pt x="2" y="38"/>
                    </a:cubicBezTo>
                    <a:cubicBezTo>
                      <a:pt x="2" y="39"/>
                      <a:pt x="4" y="38"/>
                      <a:pt x="5" y="38"/>
                    </a:cubicBezTo>
                    <a:cubicBezTo>
                      <a:pt x="6" y="38"/>
                      <a:pt x="8" y="39"/>
                      <a:pt x="9" y="39"/>
                    </a:cubicBezTo>
                    <a:cubicBezTo>
                      <a:pt x="10" y="40"/>
                      <a:pt x="14" y="42"/>
                      <a:pt x="14" y="43"/>
                    </a:cubicBezTo>
                    <a:cubicBezTo>
                      <a:pt x="14" y="44"/>
                      <a:pt x="14" y="44"/>
                      <a:pt x="14" y="45"/>
                    </a:cubicBezTo>
                    <a:cubicBezTo>
                      <a:pt x="14" y="46"/>
                      <a:pt x="15" y="47"/>
                      <a:pt x="16" y="48"/>
                    </a:cubicBezTo>
                    <a:cubicBezTo>
                      <a:pt x="18" y="51"/>
                      <a:pt x="21" y="46"/>
                      <a:pt x="23" y="47"/>
                    </a:cubicBezTo>
                    <a:cubicBezTo>
                      <a:pt x="23" y="47"/>
                      <a:pt x="22" y="48"/>
                      <a:pt x="22" y="48"/>
                    </a:cubicBezTo>
                    <a:cubicBezTo>
                      <a:pt x="22" y="47"/>
                      <a:pt x="27" y="47"/>
                      <a:pt x="27" y="47"/>
                    </a:cubicBezTo>
                    <a:cubicBezTo>
                      <a:pt x="29" y="47"/>
                      <a:pt x="29" y="45"/>
                      <a:pt x="30" y="47"/>
                    </a:cubicBezTo>
                    <a:cubicBezTo>
                      <a:pt x="31" y="45"/>
                      <a:pt x="31" y="44"/>
                      <a:pt x="31" y="42"/>
                    </a:cubicBezTo>
                    <a:cubicBezTo>
                      <a:pt x="32" y="41"/>
                      <a:pt x="31" y="43"/>
                      <a:pt x="31" y="4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5" name="Freeform 758">
                <a:extLst>
                  <a:ext uri="{FF2B5EF4-FFF2-40B4-BE49-F238E27FC236}">
                    <a16:creationId xmlns:a16="http://schemas.microsoft.com/office/drawing/2014/main" id="{2204B32B-17BB-2547-AD2D-053DF6672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32668" y="8322691"/>
                <a:ext cx="394904" cy="280329"/>
              </a:xfrm>
              <a:custGeom>
                <a:avLst/>
                <a:gdLst>
                  <a:gd name="T0" fmla="*/ 35 w 42"/>
                  <a:gd name="T1" fmla="*/ 20 h 30"/>
                  <a:gd name="T2" fmla="*/ 41 w 42"/>
                  <a:gd name="T3" fmla="*/ 17 h 30"/>
                  <a:gd name="T4" fmla="*/ 38 w 42"/>
                  <a:gd name="T5" fmla="*/ 13 h 30"/>
                  <a:gd name="T6" fmla="*/ 33 w 42"/>
                  <a:gd name="T7" fmla="*/ 10 h 30"/>
                  <a:gd name="T8" fmla="*/ 32 w 42"/>
                  <a:gd name="T9" fmla="*/ 7 h 30"/>
                  <a:gd name="T10" fmla="*/ 30 w 42"/>
                  <a:gd name="T11" fmla="*/ 1 h 30"/>
                  <a:gd name="T12" fmla="*/ 26 w 42"/>
                  <a:gd name="T13" fmla="*/ 0 h 30"/>
                  <a:gd name="T14" fmla="*/ 22 w 42"/>
                  <a:gd name="T15" fmla="*/ 2 h 30"/>
                  <a:gd name="T16" fmla="*/ 19 w 42"/>
                  <a:gd name="T17" fmla="*/ 4 h 30"/>
                  <a:gd name="T18" fmla="*/ 17 w 42"/>
                  <a:gd name="T19" fmla="*/ 5 h 30"/>
                  <a:gd name="T20" fmla="*/ 11 w 42"/>
                  <a:gd name="T21" fmla="*/ 10 h 30"/>
                  <a:gd name="T22" fmla="*/ 9 w 42"/>
                  <a:gd name="T23" fmla="*/ 10 h 30"/>
                  <a:gd name="T24" fmla="*/ 7 w 42"/>
                  <a:gd name="T25" fmla="*/ 14 h 30"/>
                  <a:gd name="T26" fmla="*/ 5 w 42"/>
                  <a:gd name="T27" fmla="*/ 16 h 30"/>
                  <a:gd name="T28" fmla="*/ 2 w 42"/>
                  <a:gd name="T29" fmla="*/ 18 h 30"/>
                  <a:gd name="T30" fmla="*/ 1 w 42"/>
                  <a:gd name="T31" fmla="*/ 24 h 30"/>
                  <a:gd name="T32" fmla="*/ 8 w 42"/>
                  <a:gd name="T33" fmla="*/ 28 h 30"/>
                  <a:gd name="T34" fmla="*/ 16 w 42"/>
                  <a:gd name="T35" fmla="*/ 30 h 30"/>
                  <a:gd name="T36" fmla="*/ 15 w 42"/>
                  <a:gd name="T37" fmla="*/ 22 h 30"/>
                  <a:gd name="T38" fmla="*/ 26 w 42"/>
                  <a:gd name="T39" fmla="*/ 22 h 30"/>
                  <a:gd name="T40" fmla="*/ 35 w 42"/>
                  <a:gd name="T41" fmla="*/ 20 h 30"/>
                  <a:gd name="T42" fmla="*/ 35 w 42"/>
                  <a:gd name="T43" fmla="*/ 2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" h="30">
                    <a:moveTo>
                      <a:pt x="35" y="20"/>
                    </a:moveTo>
                    <a:cubicBezTo>
                      <a:pt x="37" y="17"/>
                      <a:pt x="40" y="20"/>
                      <a:pt x="41" y="17"/>
                    </a:cubicBezTo>
                    <a:cubicBezTo>
                      <a:pt x="42" y="16"/>
                      <a:pt x="39" y="13"/>
                      <a:pt x="38" y="13"/>
                    </a:cubicBezTo>
                    <a:cubicBezTo>
                      <a:pt x="37" y="15"/>
                      <a:pt x="34" y="11"/>
                      <a:pt x="33" y="10"/>
                    </a:cubicBezTo>
                    <a:cubicBezTo>
                      <a:pt x="33" y="9"/>
                      <a:pt x="33" y="8"/>
                      <a:pt x="32" y="7"/>
                    </a:cubicBezTo>
                    <a:cubicBezTo>
                      <a:pt x="30" y="5"/>
                      <a:pt x="30" y="4"/>
                      <a:pt x="30" y="1"/>
                    </a:cubicBezTo>
                    <a:cubicBezTo>
                      <a:pt x="29" y="1"/>
                      <a:pt x="27" y="0"/>
                      <a:pt x="26" y="0"/>
                    </a:cubicBezTo>
                    <a:cubicBezTo>
                      <a:pt x="24" y="1"/>
                      <a:pt x="23" y="2"/>
                      <a:pt x="22" y="2"/>
                    </a:cubicBezTo>
                    <a:cubicBezTo>
                      <a:pt x="21" y="3"/>
                      <a:pt x="20" y="4"/>
                      <a:pt x="19" y="4"/>
                    </a:cubicBezTo>
                    <a:cubicBezTo>
                      <a:pt x="18" y="6"/>
                      <a:pt x="18" y="4"/>
                      <a:pt x="17" y="5"/>
                    </a:cubicBezTo>
                    <a:cubicBezTo>
                      <a:pt x="15" y="6"/>
                      <a:pt x="13" y="11"/>
                      <a:pt x="11" y="10"/>
                    </a:cubicBezTo>
                    <a:cubicBezTo>
                      <a:pt x="10" y="10"/>
                      <a:pt x="9" y="8"/>
                      <a:pt x="9" y="10"/>
                    </a:cubicBezTo>
                    <a:cubicBezTo>
                      <a:pt x="8" y="11"/>
                      <a:pt x="8" y="13"/>
                      <a:pt x="7" y="14"/>
                    </a:cubicBezTo>
                    <a:cubicBezTo>
                      <a:pt x="7" y="15"/>
                      <a:pt x="7" y="16"/>
                      <a:pt x="5" y="16"/>
                    </a:cubicBezTo>
                    <a:cubicBezTo>
                      <a:pt x="5" y="16"/>
                      <a:pt x="1" y="17"/>
                      <a:pt x="2" y="18"/>
                    </a:cubicBezTo>
                    <a:cubicBezTo>
                      <a:pt x="5" y="20"/>
                      <a:pt x="0" y="23"/>
                      <a:pt x="1" y="24"/>
                    </a:cubicBezTo>
                    <a:cubicBezTo>
                      <a:pt x="3" y="25"/>
                      <a:pt x="5" y="30"/>
                      <a:pt x="8" y="28"/>
                    </a:cubicBezTo>
                    <a:cubicBezTo>
                      <a:pt x="11" y="26"/>
                      <a:pt x="13" y="27"/>
                      <a:pt x="16" y="30"/>
                    </a:cubicBezTo>
                    <a:cubicBezTo>
                      <a:pt x="15" y="27"/>
                      <a:pt x="15" y="24"/>
                      <a:pt x="15" y="22"/>
                    </a:cubicBezTo>
                    <a:cubicBezTo>
                      <a:pt x="19" y="22"/>
                      <a:pt x="22" y="22"/>
                      <a:pt x="26" y="22"/>
                    </a:cubicBezTo>
                    <a:cubicBezTo>
                      <a:pt x="29" y="22"/>
                      <a:pt x="34" y="23"/>
                      <a:pt x="35" y="20"/>
                    </a:cubicBezTo>
                    <a:cubicBezTo>
                      <a:pt x="36" y="18"/>
                      <a:pt x="35" y="20"/>
                      <a:pt x="35" y="2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6" name="Freeform 759">
                <a:extLst>
                  <a:ext uri="{FF2B5EF4-FFF2-40B4-BE49-F238E27FC236}">
                    <a16:creationId xmlns:a16="http://schemas.microsoft.com/office/drawing/2014/main" id="{31F2691C-F930-A64F-B0B2-8D0CD78A9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96998" y="8529752"/>
                <a:ext cx="92356" cy="222990"/>
              </a:xfrm>
              <a:custGeom>
                <a:avLst/>
                <a:gdLst>
                  <a:gd name="T0" fmla="*/ 9 w 10"/>
                  <a:gd name="T1" fmla="*/ 10 h 24"/>
                  <a:gd name="T2" fmla="*/ 8 w 10"/>
                  <a:gd name="T3" fmla="*/ 6 h 24"/>
                  <a:gd name="T4" fmla="*/ 5 w 10"/>
                  <a:gd name="T5" fmla="*/ 0 h 24"/>
                  <a:gd name="T6" fmla="*/ 2 w 10"/>
                  <a:gd name="T7" fmla="*/ 0 h 24"/>
                  <a:gd name="T8" fmla="*/ 2 w 10"/>
                  <a:gd name="T9" fmla="*/ 3 h 24"/>
                  <a:gd name="T10" fmla="*/ 2 w 10"/>
                  <a:gd name="T11" fmla="*/ 9 h 24"/>
                  <a:gd name="T12" fmla="*/ 4 w 10"/>
                  <a:gd name="T13" fmla="*/ 15 h 24"/>
                  <a:gd name="T14" fmla="*/ 4 w 10"/>
                  <a:gd name="T15" fmla="*/ 21 h 24"/>
                  <a:gd name="T16" fmla="*/ 6 w 10"/>
                  <a:gd name="T17" fmla="*/ 23 h 24"/>
                  <a:gd name="T18" fmla="*/ 9 w 10"/>
                  <a:gd name="T19" fmla="*/ 23 h 24"/>
                  <a:gd name="T20" fmla="*/ 9 w 10"/>
                  <a:gd name="T21" fmla="*/ 10 h 24"/>
                  <a:gd name="T22" fmla="*/ 9 w 10"/>
                  <a:gd name="T23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24">
                    <a:moveTo>
                      <a:pt x="9" y="10"/>
                    </a:moveTo>
                    <a:cubicBezTo>
                      <a:pt x="9" y="9"/>
                      <a:pt x="9" y="7"/>
                      <a:pt x="8" y="6"/>
                    </a:cubicBezTo>
                    <a:cubicBezTo>
                      <a:pt x="7" y="5"/>
                      <a:pt x="4" y="1"/>
                      <a:pt x="5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0" y="0"/>
                      <a:pt x="2" y="2"/>
                      <a:pt x="2" y="3"/>
                    </a:cubicBezTo>
                    <a:cubicBezTo>
                      <a:pt x="3" y="5"/>
                      <a:pt x="2" y="7"/>
                      <a:pt x="2" y="9"/>
                    </a:cubicBezTo>
                    <a:cubicBezTo>
                      <a:pt x="1" y="12"/>
                      <a:pt x="3" y="12"/>
                      <a:pt x="4" y="15"/>
                    </a:cubicBezTo>
                    <a:cubicBezTo>
                      <a:pt x="4" y="17"/>
                      <a:pt x="3" y="19"/>
                      <a:pt x="4" y="21"/>
                    </a:cubicBezTo>
                    <a:cubicBezTo>
                      <a:pt x="4" y="22"/>
                      <a:pt x="5" y="23"/>
                      <a:pt x="6" y="23"/>
                    </a:cubicBezTo>
                    <a:cubicBezTo>
                      <a:pt x="7" y="24"/>
                      <a:pt x="10" y="24"/>
                      <a:pt x="9" y="23"/>
                    </a:cubicBezTo>
                    <a:cubicBezTo>
                      <a:pt x="9" y="19"/>
                      <a:pt x="9" y="15"/>
                      <a:pt x="9" y="10"/>
                    </a:cubicBezTo>
                    <a:cubicBezTo>
                      <a:pt x="9" y="7"/>
                      <a:pt x="9" y="13"/>
                      <a:pt x="9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7" name="Freeform 760">
                <a:extLst>
                  <a:ext uri="{FF2B5EF4-FFF2-40B4-BE49-F238E27FC236}">
                    <a16:creationId xmlns:a16="http://schemas.microsoft.com/office/drawing/2014/main" id="{61DEC4C6-9711-8547-8769-FD2046DA9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95722" y="8539311"/>
                <a:ext cx="296177" cy="289887"/>
              </a:xfrm>
              <a:custGeom>
                <a:avLst/>
                <a:gdLst>
                  <a:gd name="T0" fmla="*/ 26 w 32"/>
                  <a:gd name="T1" fmla="*/ 4 h 31"/>
                  <a:gd name="T2" fmla="*/ 21 w 32"/>
                  <a:gd name="T3" fmla="*/ 5 h 31"/>
                  <a:gd name="T4" fmla="*/ 15 w 32"/>
                  <a:gd name="T5" fmla="*/ 1 h 31"/>
                  <a:gd name="T6" fmla="*/ 13 w 32"/>
                  <a:gd name="T7" fmla="*/ 1 h 31"/>
                  <a:gd name="T8" fmla="*/ 10 w 32"/>
                  <a:gd name="T9" fmla="*/ 2 h 31"/>
                  <a:gd name="T10" fmla="*/ 6 w 32"/>
                  <a:gd name="T11" fmla="*/ 2 h 31"/>
                  <a:gd name="T12" fmla="*/ 4 w 32"/>
                  <a:gd name="T13" fmla="*/ 3 h 31"/>
                  <a:gd name="T14" fmla="*/ 3 w 32"/>
                  <a:gd name="T15" fmla="*/ 6 h 31"/>
                  <a:gd name="T16" fmla="*/ 5 w 32"/>
                  <a:gd name="T17" fmla="*/ 7 h 31"/>
                  <a:gd name="T18" fmla="*/ 3 w 32"/>
                  <a:gd name="T19" fmla="*/ 9 h 31"/>
                  <a:gd name="T20" fmla="*/ 5 w 32"/>
                  <a:gd name="T21" fmla="*/ 12 h 31"/>
                  <a:gd name="T22" fmla="*/ 3 w 32"/>
                  <a:gd name="T23" fmla="*/ 13 h 31"/>
                  <a:gd name="T24" fmla="*/ 2 w 32"/>
                  <a:gd name="T25" fmla="*/ 16 h 31"/>
                  <a:gd name="T26" fmla="*/ 2 w 32"/>
                  <a:gd name="T27" fmla="*/ 19 h 31"/>
                  <a:gd name="T28" fmla="*/ 3 w 32"/>
                  <a:gd name="T29" fmla="*/ 23 h 31"/>
                  <a:gd name="T30" fmla="*/ 7 w 32"/>
                  <a:gd name="T31" fmla="*/ 26 h 31"/>
                  <a:gd name="T32" fmla="*/ 7 w 32"/>
                  <a:gd name="T33" fmla="*/ 31 h 31"/>
                  <a:gd name="T34" fmla="*/ 19 w 32"/>
                  <a:gd name="T35" fmla="*/ 28 h 31"/>
                  <a:gd name="T36" fmla="*/ 26 w 32"/>
                  <a:gd name="T37" fmla="*/ 28 h 31"/>
                  <a:gd name="T38" fmla="*/ 30 w 32"/>
                  <a:gd name="T39" fmla="*/ 26 h 31"/>
                  <a:gd name="T40" fmla="*/ 28 w 32"/>
                  <a:gd name="T41" fmla="*/ 21 h 31"/>
                  <a:gd name="T42" fmla="*/ 30 w 32"/>
                  <a:gd name="T43" fmla="*/ 15 h 31"/>
                  <a:gd name="T44" fmla="*/ 26 w 32"/>
                  <a:gd name="T45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2" h="31">
                    <a:moveTo>
                      <a:pt x="26" y="4"/>
                    </a:moveTo>
                    <a:cubicBezTo>
                      <a:pt x="24" y="4"/>
                      <a:pt x="23" y="6"/>
                      <a:pt x="21" y="5"/>
                    </a:cubicBezTo>
                    <a:cubicBezTo>
                      <a:pt x="19" y="5"/>
                      <a:pt x="17" y="0"/>
                      <a:pt x="15" y="1"/>
                    </a:cubicBezTo>
                    <a:cubicBezTo>
                      <a:pt x="14" y="2"/>
                      <a:pt x="13" y="2"/>
                      <a:pt x="13" y="1"/>
                    </a:cubicBezTo>
                    <a:cubicBezTo>
                      <a:pt x="12" y="0"/>
                      <a:pt x="11" y="2"/>
                      <a:pt x="10" y="2"/>
                    </a:cubicBezTo>
                    <a:cubicBezTo>
                      <a:pt x="8" y="3"/>
                      <a:pt x="7" y="2"/>
                      <a:pt x="6" y="2"/>
                    </a:cubicBezTo>
                    <a:cubicBezTo>
                      <a:pt x="5" y="1"/>
                      <a:pt x="5" y="3"/>
                      <a:pt x="4" y="3"/>
                    </a:cubicBezTo>
                    <a:cubicBezTo>
                      <a:pt x="3" y="3"/>
                      <a:pt x="2" y="5"/>
                      <a:pt x="3" y="6"/>
                    </a:cubicBezTo>
                    <a:cubicBezTo>
                      <a:pt x="3" y="7"/>
                      <a:pt x="5" y="7"/>
                      <a:pt x="5" y="7"/>
                    </a:cubicBezTo>
                    <a:cubicBezTo>
                      <a:pt x="5" y="8"/>
                      <a:pt x="3" y="9"/>
                      <a:pt x="3" y="9"/>
                    </a:cubicBezTo>
                    <a:cubicBezTo>
                      <a:pt x="3" y="10"/>
                      <a:pt x="5" y="11"/>
                      <a:pt x="5" y="12"/>
                    </a:cubicBezTo>
                    <a:cubicBezTo>
                      <a:pt x="5" y="12"/>
                      <a:pt x="3" y="11"/>
                      <a:pt x="3" y="13"/>
                    </a:cubicBezTo>
                    <a:cubicBezTo>
                      <a:pt x="3" y="14"/>
                      <a:pt x="4" y="16"/>
                      <a:pt x="2" y="16"/>
                    </a:cubicBezTo>
                    <a:cubicBezTo>
                      <a:pt x="3" y="17"/>
                      <a:pt x="3" y="18"/>
                      <a:pt x="2" y="19"/>
                    </a:cubicBezTo>
                    <a:cubicBezTo>
                      <a:pt x="2" y="21"/>
                      <a:pt x="0" y="21"/>
                      <a:pt x="3" y="23"/>
                    </a:cubicBezTo>
                    <a:cubicBezTo>
                      <a:pt x="4" y="23"/>
                      <a:pt x="6" y="24"/>
                      <a:pt x="7" y="26"/>
                    </a:cubicBezTo>
                    <a:cubicBezTo>
                      <a:pt x="8" y="27"/>
                      <a:pt x="7" y="29"/>
                      <a:pt x="7" y="31"/>
                    </a:cubicBezTo>
                    <a:cubicBezTo>
                      <a:pt x="11" y="30"/>
                      <a:pt x="14" y="28"/>
                      <a:pt x="19" y="28"/>
                    </a:cubicBezTo>
                    <a:cubicBezTo>
                      <a:pt x="21" y="27"/>
                      <a:pt x="24" y="28"/>
                      <a:pt x="26" y="28"/>
                    </a:cubicBezTo>
                    <a:cubicBezTo>
                      <a:pt x="28" y="28"/>
                      <a:pt x="31" y="29"/>
                      <a:pt x="30" y="26"/>
                    </a:cubicBezTo>
                    <a:cubicBezTo>
                      <a:pt x="30" y="24"/>
                      <a:pt x="29" y="23"/>
                      <a:pt x="28" y="21"/>
                    </a:cubicBezTo>
                    <a:cubicBezTo>
                      <a:pt x="28" y="19"/>
                      <a:pt x="29" y="17"/>
                      <a:pt x="30" y="15"/>
                    </a:cubicBezTo>
                    <a:cubicBezTo>
                      <a:pt x="31" y="11"/>
                      <a:pt x="32" y="4"/>
                      <a:pt x="26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8" name="Freeform 761">
                <a:extLst>
                  <a:ext uri="{FF2B5EF4-FFF2-40B4-BE49-F238E27FC236}">
                    <a16:creationId xmlns:a16="http://schemas.microsoft.com/office/drawing/2014/main" id="{38987867-43A0-ED41-9A55-CAA3E29528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7316" y="8529752"/>
                <a:ext cx="213379" cy="280329"/>
              </a:xfrm>
              <a:custGeom>
                <a:avLst/>
                <a:gdLst>
                  <a:gd name="T0" fmla="*/ 19 w 23"/>
                  <a:gd name="T1" fmla="*/ 13 h 30"/>
                  <a:gd name="T2" fmla="*/ 18 w 23"/>
                  <a:gd name="T3" fmla="*/ 6 h 30"/>
                  <a:gd name="T4" fmla="*/ 17 w 23"/>
                  <a:gd name="T5" fmla="*/ 0 h 30"/>
                  <a:gd name="T6" fmla="*/ 3 w 23"/>
                  <a:gd name="T7" fmla="*/ 0 h 30"/>
                  <a:gd name="T8" fmla="*/ 4 w 23"/>
                  <a:gd name="T9" fmla="*/ 11 h 30"/>
                  <a:gd name="T10" fmla="*/ 1 w 23"/>
                  <a:gd name="T11" fmla="*/ 22 h 30"/>
                  <a:gd name="T12" fmla="*/ 3 w 23"/>
                  <a:gd name="T13" fmla="*/ 30 h 30"/>
                  <a:gd name="T14" fmla="*/ 10 w 23"/>
                  <a:gd name="T15" fmla="*/ 29 h 30"/>
                  <a:gd name="T16" fmla="*/ 23 w 23"/>
                  <a:gd name="T17" fmla="*/ 24 h 30"/>
                  <a:gd name="T18" fmla="*/ 20 w 23"/>
                  <a:gd name="T19" fmla="*/ 19 h 30"/>
                  <a:gd name="T20" fmla="*/ 19 w 23"/>
                  <a:gd name="T21" fmla="*/ 13 h 30"/>
                  <a:gd name="T22" fmla="*/ 19 w 23"/>
                  <a:gd name="T23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30">
                    <a:moveTo>
                      <a:pt x="19" y="13"/>
                    </a:moveTo>
                    <a:cubicBezTo>
                      <a:pt x="17" y="11"/>
                      <a:pt x="18" y="8"/>
                      <a:pt x="18" y="6"/>
                    </a:cubicBezTo>
                    <a:cubicBezTo>
                      <a:pt x="19" y="4"/>
                      <a:pt x="16" y="2"/>
                      <a:pt x="17" y="0"/>
                    </a:cubicBezTo>
                    <a:cubicBezTo>
                      <a:pt x="12" y="0"/>
                      <a:pt x="8" y="0"/>
                      <a:pt x="3" y="0"/>
                    </a:cubicBezTo>
                    <a:cubicBezTo>
                      <a:pt x="3" y="3"/>
                      <a:pt x="4" y="7"/>
                      <a:pt x="4" y="11"/>
                    </a:cubicBezTo>
                    <a:cubicBezTo>
                      <a:pt x="4" y="15"/>
                      <a:pt x="0" y="18"/>
                      <a:pt x="1" y="22"/>
                    </a:cubicBezTo>
                    <a:cubicBezTo>
                      <a:pt x="2" y="25"/>
                      <a:pt x="4" y="26"/>
                      <a:pt x="3" y="30"/>
                    </a:cubicBezTo>
                    <a:cubicBezTo>
                      <a:pt x="6" y="30"/>
                      <a:pt x="7" y="30"/>
                      <a:pt x="10" y="29"/>
                    </a:cubicBezTo>
                    <a:cubicBezTo>
                      <a:pt x="15" y="28"/>
                      <a:pt x="19" y="26"/>
                      <a:pt x="23" y="24"/>
                    </a:cubicBezTo>
                    <a:cubicBezTo>
                      <a:pt x="21" y="23"/>
                      <a:pt x="20" y="21"/>
                      <a:pt x="20" y="19"/>
                    </a:cubicBezTo>
                    <a:cubicBezTo>
                      <a:pt x="20" y="17"/>
                      <a:pt x="20" y="15"/>
                      <a:pt x="19" y="13"/>
                    </a:cubicBezTo>
                    <a:cubicBezTo>
                      <a:pt x="17" y="11"/>
                      <a:pt x="20" y="15"/>
                      <a:pt x="19" y="1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9" name="Freeform 762">
                <a:extLst>
                  <a:ext uri="{FF2B5EF4-FFF2-40B4-BE49-F238E27FC236}">
                    <a16:creationId xmlns:a16="http://schemas.microsoft.com/office/drawing/2014/main" id="{6626C8A8-8F3B-5049-B61C-7AC38E582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9163" y="8558421"/>
                <a:ext cx="140127" cy="168835"/>
              </a:xfrm>
              <a:custGeom>
                <a:avLst/>
                <a:gdLst>
                  <a:gd name="T0" fmla="*/ 12 w 15"/>
                  <a:gd name="T1" fmla="*/ 14 h 18"/>
                  <a:gd name="T2" fmla="*/ 14 w 15"/>
                  <a:gd name="T3" fmla="*/ 6 h 18"/>
                  <a:gd name="T4" fmla="*/ 5 w 15"/>
                  <a:gd name="T5" fmla="*/ 3 h 18"/>
                  <a:gd name="T6" fmla="*/ 1 w 15"/>
                  <a:gd name="T7" fmla="*/ 8 h 18"/>
                  <a:gd name="T8" fmla="*/ 4 w 15"/>
                  <a:gd name="T9" fmla="*/ 12 h 18"/>
                  <a:gd name="T10" fmla="*/ 7 w 15"/>
                  <a:gd name="T11" fmla="*/ 16 h 18"/>
                  <a:gd name="T12" fmla="*/ 10 w 15"/>
                  <a:gd name="T13" fmla="*/ 16 h 18"/>
                  <a:gd name="T14" fmla="*/ 12 w 15"/>
                  <a:gd name="T15" fmla="*/ 14 h 18"/>
                  <a:gd name="T16" fmla="*/ 12 w 15"/>
                  <a:gd name="T17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8">
                    <a:moveTo>
                      <a:pt x="12" y="14"/>
                    </a:moveTo>
                    <a:cubicBezTo>
                      <a:pt x="15" y="13"/>
                      <a:pt x="15" y="8"/>
                      <a:pt x="14" y="6"/>
                    </a:cubicBezTo>
                    <a:cubicBezTo>
                      <a:pt x="12" y="2"/>
                      <a:pt x="8" y="0"/>
                      <a:pt x="5" y="3"/>
                    </a:cubicBezTo>
                    <a:cubicBezTo>
                      <a:pt x="3" y="4"/>
                      <a:pt x="0" y="6"/>
                      <a:pt x="1" y="8"/>
                    </a:cubicBezTo>
                    <a:cubicBezTo>
                      <a:pt x="2" y="10"/>
                      <a:pt x="2" y="11"/>
                      <a:pt x="4" y="12"/>
                    </a:cubicBezTo>
                    <a:cubicBezTo>
                      <a:pt x="5" y="14"/>
                      <a:pt x="5" y="15"/>
                      <a:pt x="7" y="16"/>
                    </a:cubicBezTo>
                    <a:cubicBezTo>
                      <a:pt x="8" y="17"/>
                      <a:pt x="9" y="18"/>
                      <a:pt x="10" y="16"/>
                    </a:cubicBezTo>
                    <a:cubicBezTo>
                      <a:pt x="10" y="15"/>
                      <a:pt x="11" y="15"/>
                      <a:pt x="12" y="14"/>
                    </a:cubicBezTo>
                    <a:cubicBezTo>
                      <a:pt x="14" y="13"/>
                      <a:pt x="11" y="15"/>
                      <a:pt x="12" y="1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0" name="Freeform 763">
                <a:extLst>
                  <a:ext uri="{FF2B5EF4-FFF2-40B4-BE49-F238E27FC236}">
                    <a16:creationId xmlns:a16="http://schemas.microsoft.com/office/drawing/2014/main" id="{6FD6B15F-88BC-DB48-A2D4-82F530EF6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61965" y="8631691"/>
                <a:ext cx="207005" cy="197506"/>
              </a:xfrm>
              <a:custGeom>
                <a:avLst/>
                <a:gdLst>
                  <a:gd name="T0" fmla="*/ 21 w 22"/>
                  <a:gd name="T1" fmla="*/ 17 h 21"/>
                  <a:gd name="T2" fmla="*/ 19 w 22"/>
                  <a:gd name="T3" fmla="*/ 13 h 21"/>
                  <a:gd name="T4" fmla="*/ 16 w 22"/>
                  <a:gd name="T5" fmla="*/ 11 h 21"/>
                  <a:gd name="T6" fmla="*/ 16 w 22"/>
                  <a:gd name="T7" fmla="*/ 6 h 21"/>
                  <a:gd name="T8" fmla="*/ 13 w 22"/>
                  <a:gd name="T9" fmla="*/ 8 h 21"/>
                  <a:gd name="T10" fmla="*/ 9 w 22"/>
                  <a:gd name="T11" fmla="*/ 1 h 21"/>
                  <a:gd name="T12" fmla="*/ 5 w 22"/>
                  <a:gd name="T13" fmla="*/ 4 h 21"/>
                  <a:gd name="T14" fmla="*/ 0 w 22"/>
                  <a:gd name="T15" fmla="*/ 9 h 21"/>
                  <a:gd name="T16" fmla="*/ 12 w 22"/>
                  <a:gd name="T17" fmla="*/ 18 h 21"/>
                  <a:gd name="T18" fmla="*/ 19 w 22"/>
                  <a:gd name="T19" fmla="*/ 21 h 21"/>
                  <a:gd name="T20" fmla="*/ 21 w 22"/>
                  <a:gd name="T21" fmla="*/ 17 h 21"/>
                  <a:gd name="T22" fmla="*/ 21 w 22"/>
                  <a:gd name="T23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21">
                    <a:moveTo>
                      <a:pt x="21" y="17"/>
                    </a:moveTo>
                    <a:cubicBezTo>
                      <a:pt x="22" y="15"/>
                      <a:pt x="20" y="14"/>
                      <a:pt x="19" y="13"/>
                    </a:cubicBezTo>
                    <a:cubicBezTo>
                      <a:pt x="18" y="13"/>
                      <a:pt x="14" y="12"/>
                      <a:pt x="16" y="11"/>
                    </a:cubicBezTo>
                    <a:cubicBezTo>
                      <a:pt x="17" y="10"/>
                      <a:pt x="17" y="7"/>
                      <a:pt x="16" y="6"/>
                    </a:cubicBezTo>
                    <a:cubicBezTo>
                      <a:pt x="15" y="4"/>
                      <a:pt x="14" y="8"/>
                      <a:pt x="13" y="8"/>
                    </a:cubicBezTo>
                    <a:cubicBezTo>
                      <a:pt x="10" y="8"/>
                      <a:pt x="11" y="0"/>
                      <a:pt x="9" y="1"/>
                    </a:cubicBezTo>
                    <a:cubicBezTo>
                      <a:pt x="8" y="2"/>
                      <a:pt x="6" y="3"/>
                      <a:pt x="5" y="4"/>
                    </a:cubicBezTo>
                    <a:cubicBezTo>
                      <a:pt x="4" y="6"/>
                      <a:pt x="2" y="7"/>
                      <a:pt x="0" y="9"/>
                    </a:cubicBezTo>
                    <a:cubicBezTo>
                      <a:pt x="5" y="12"/>
                      <a:pt x="8" y="15"/>
                      <a:pt x="12" y="18"/>
                    </a:cubicBezTo>
                    <a:cubicBezTo>
                      <a:pt x="14" y="20"/>
                      <a:pt x="16" y="21"/>
                      <a:pt x="19" y="21"/>
                    </a:cubicBezTo>
                    <a:cubicBezTo>
                      <a:pt x="22" y="21"/>
                      <a:pt x="20" y="19"/>
                      <a:pt x="21" y="17"/>
                    </a:cubicBezTo>
                    <a:cubicBezTo>
                      <a:pt x="22" y="15"/>
                      <a:pt x="21" y="19"/>
                      <a:pt x="21" y="1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1" name="Freeform 764">
                <a:extLst>
                  <a:ext uri="{FF2B5EF4-FFF2-40B4-BE49-F238E27FC236}">
                    <a16:creationId xmlns:a16="http://schemas.microsoft.com/office/drawing/2014/main" id="{E5A83627-9FD5-6543-A405-F8A5E7541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15466" y="8443744"/>
                <a:ext cx="324842" cy="273958"/>
              </a:xfrm>
              <a:custGeom>
                <a:avLst/>
                <a:gdLst>
                  <a:gd name="T0" fmla="*/ 10 w 35"/>
                  <a:gd name="T1" fmla="*/ 16 h 29"/>
                  <a:gd name="T2" fmla="*/ 20 w 35"/>
                  <a:gd name="T3" fmla="*/ 17 h 29"/>
                  <a:gd name="T4" fmla="*/ 21 w 35"/>
                  <a:gd name="T5" fmla="*/ 23 h 29"/>
                  <a:gd name="T6" fmla="*/ 25 w 35"/>
                  <a:gd name="T7" fmla="*/ 21 h 29"/>
                  <a:gd name="T8" fmla="*/ 29 w 35"/>
                  <a:gd name="T9" fmla="*/ 27 h 29"/>
                  <a:gd name="T10" fmla="*/ 31 w 35"/>
                  <a:gd name="T11" fmla="*/ 26 h 29"/>
                  <a:gd name="T12" fmla="*/ 33 w 35"/>
                  <a:gd name="T13" fmla="*/ 25 h 29"/>
                  <a:gd name="T14" fmla="*/ 33 w 35"/>
                  <a:gd name="T15" fmla="*/ 23 h 29"/>
                  <a:gd name="T16" fmla="*/ 35 w 35"/>
                  <a:gd name="T17" fmla="*/ 22 h 29"/>
                  <a:gd name="T18" fmla="*/ 34 w 35"/>
                  <a:gd name="T19" fmla="*/ 19 h 29"/>
                  <a:gd name="T20" fmla="*/ 33 w 35"/>
                  <a:gd name="T21" fmla="*/ 16 h 29"/>
                  <a:gd name="T22" fmla="*/ 33 w 35"/>
                  <a:gd name="T23" fmla="*/ 12 h 29"/>
                  <a:gd name="T24" fmla="*/ 32 w 35"/>
                  <a:gd name="T25" fmla="*/ 8 h 29"/>
                  <a:gd name="T26" fmla="*/ 26 w 35"/>
                  <a:gd name="T27" fmla="*/ 2 h 29"/>
                  <a:gd name="T28" fmla="*/ 24 w 35"/>
                  <a:gd name="T29" fmla="*/ 3 h 29"/>
                  <a:gd name="T30" fmla="*/ 22 w 35"/>
                  <a:gd name="T31" fmla="*/ 3 h 29"/>
                  <a:gd name="T32" fmla="*/ 19 w 35"/>
                  <a:gd name="T33" fmla="*/ 3 h 29"/>
                  <a:gd name="T34" fmla="*/ 18 w 35"/>
                  <a:gd name="T35" fmla="*/ 3 h 29"/>
                  <a:gd name="T36" fmla="*/ 15 w 35"/>
                  <a:gd name="T37" fmla="*/ 2 h 29"/>
                  <a:gd name="T38" fmla="*/ 10 w 35"/>
                  <a:gd name="T39" fmla="*/ 1 h 29"/>
                  <a:gd name="T40" fmla="*/ 5 w 35"/>
                  <a:gd name="T41" fmla="*/ 1 h 29"/>
                  <a:gd name="T42" fmla="*/ 5 w 35"/>
                  <a:gd name="T43" fmla="*/ 4 h 29"/>
                  <a:gd name="T44" fmla="*/ 3 w 35"/>
                  <a:gd name="T45" fmla="*/ 6 h 29"/>
                  <a:gd name="T46" fmla="*/ 0 w 35"/>
                  <a:gd name="T47" fmla="*/ 8 h 29"/>
                  <a:gd name="T48" fmla="*/ 3 w 35"/>
                  <a:gd name="T49" fmla="*/ 13 h 29"/>
                  <a:gd name="T50" fmla="*/ 8 w 35"/>
                  <a:gd name="T51" fmla="*/ 19 h 29"/>
                  <a:gd name="T52" fmla="*/ 10 w 35"/>
                  <a:gd name="T53" fmla="*/ 16 h 29"/>
                  <a:gd name="T54" fmla="*/ 10 w 35"/>
                  <a:gd name="T55" fmla="*/ 1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" h="29">
                    <a:moveTo>
                      <a:pt x="10" y="16"/>
                    </a:moveTo>
                    <a:cubicBezTo>
                      <a:pt x="14" y="14"/>
                      <a:pt x="18" y="12"/>
                      <a:pt x="20" y="17"/>
                    </a:cubicBezTo>
                    <a:cubicBezTo>
                      <a:pt x="22" y="19"/>
                      <a:pt x="21" y="20"/>
                      <a:pt x="21" y="23"/>
                    </a:cubicBezTo>
                    <a:cubicBezTo>
                      <a:pt x="22" y="24"/>
                      <a:pt x="24" y="21"/>
                      <a:pt x="25" y="21"/>
                    </a:cubicBezTo>
                    <a:cubicBezTo>
                      <a:pt x="27" y="20"/>
                      <a:pt x="27" y="29"/>
                      <a:pt x="29" y="27"/>
                    </a:cubicBezTo>
                    <a:cubicBezTo>
                      <a:pt x="30" y="27"/>
                      <a:pt x="30" y="26"/>
                      <a:pt x="31" y="26"/>
                    </a:cubicBezTo>
                    <a:cubicBezTo>
                      <a:pt x="31" y="25"/>
                      <a:pt x="33" y="26"/>
                      <a:pt x="33" y="25"/>
                    </a:cubicBezTo>
                    <a:cubicBezTo>
                      <a:pt x="34" y="24"/>
                      <a:pt x="33" y="23"/>
                      <a:pt x="33" y="23"/>
                    </a:cubicBezTo>
                    <a:cubicBezTo>
                      <a:pt x="33" y="21"/>
                      <a:pt x="35" y="22"/>
                      <a:pt x="35" y="22"/>
                    </a:cubicBezTo>
                    <a:cubicBezTo>
                      <a:pt x="35" y="21"/>
                      <a:pt x="32" y="20"/>
                      <a:pt x="34" y="19"/>
                    </a:cubicBezTo>
                    <a:cubicBezTo>
                      <a:pt x="35" y="18"/>
                      <a:pt x="35" y="17"/>
                      <a:pt x="33" y="16"/>
                    </a:cubicBezTo>
                    <a:cubicBezTo>
                      <a:pt x="32" y="15"/>
                      <a:pt x="34" y="13"/>
                      <a:pt x="33" y="12"/>
                    </a:cubicBezTo>
                    <a:cubicBezTo>
                      <a:pt x="32" y="11"/>
                      <a:pt x="33" y="10"/>
                      <a:pt x="32" y="8"/>
                    </a:cubicBezTo>
                    <a:cubicBezTo>
                      <a:pt x="31" y="7"/>
                      <a:pt x="29" y="0"/>
                      <a:pt x="26" y="2"/>
                    </a:cubicBezTo>
                    <a:cubicBezTo>
                      <a:pt x="26" y="2"/>
                      <a:pt x="25" y="3"/>
                      <a:pt x="24" y="3"/>
                    </a:cubicBezTo>
                    <a:cubicBezTo>
                      <a:pt x="23" y="3"/>
                      <a:pt x="23" y="3"/>
                      <a:pt x="22" y="3"/>
                    </a:cubicBezTo>
                    <a:cubicBezTo>
                      <a:pt x="21" y="4"/>
                      <a:pt x="20" y="3"/>
                      <a:pt x="19" y="3"/>
                    </a:cubicBezTo>
                    <a:cubicBezTo>
                      <a:pt x="18" y="3"/>
                      <a:pt x="18" y="4"/>
                      <a:pt x="18" y="3"/>
                    </a:cubicBezTo>
                    <a:cubicBezTo>
                      <a:pt x="16" y="2"/>
                      <a:pt x="17" y="2"/>
                      <a:pt x="15" y="2"/>
                    </a:cubicBezTo>
                    <a:cubicBezTo>
                      <a:pt x="12" y="3"/>
                      <a:pt x="12" y="1"/>
                      <a:pt x="10" y="1"/>
                    </a:cubicBezTo>
                    <a:cubicBezTo>
                      <a:pt x="8" y="0"/>
                      <a:pt x="6" y="0"/>
                      <a:pt x="5" y="1"/>
                    </a:cubicBezTo>
                    <a:cubicBezTo>
                      <a:pt x="5" y="2"/>
                      <a:pt x="3" y="3"/>
                      <a:pt x="5" y="4"/>
                    </a:cubicBezTo>
                    <a:cubicBezTo>
                      <a:pt x="6" y="5"/>
                      <a:pt x="5" y="6"/>
                      <a:pt x="3" y="6"/>
                    </a:cubicBezTo>
                    <a:cubicBezTo>
                      <a:pt x="1" y="6"/>
                      <a:pt x="0" y="6"/>
                      <a:pt x="0" y="8"/>
                    </a:cubicBezTo>
                    <a:cubicBezTo>
                      <a:pt x="1" y="10"/>
                      <a:pt x="2" y="11"/>
                      <a:pt x="3" y="13"/>
                    </a:cubicBezTo>
                    <a:cubicBezTo>
                      <a:pt x="5" y="15"/>
                      <a:pt x="6" y="16"/>
                      <a:pt x="8" y="19"/>
                    </a:cubicBezTo>
                    <a:cubicBezTo>
                      <a:pt x="9" y="18"/>
                      <a:pt x="9" y="17"/>
                      <a:pt x="10" y="16"/>
                    </a:cubicBezTo>
                    <a:cubicBezTo>
                      <a:pt x="11" y="16"/>
                      <a:pt x="10" y="17"/>
                      <a:pt x="10" y="1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2" name="Freeform 765">
                <a:extLst>
                  <a:ext uri="{FF2B5EF4-FFF2-40B4-BE49-F238E27FC236}">
                    <a16:creationId xmlns:a16="http://schemas.microsoft.com/office/drawing/2014/main" id="{13925803-F881-EA42-B068-1D6324C526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9481" y="8453302"/>
                <a:ext cx="149682" cy="66896"/>
              </a:xfrm>
              <a:custGeom>
                <a:avLst/>
                <a:gdLst>
                  <a:gd name="T0" fmla="*/ 10 w 16"/>
                  <a:gd name="T1" fmla="*/ 5 h 7"/>
                  <a:gd name="T2" fmla="*/ 14 w 16"/>
                  <a:gd name="T3" fmla="*/ 3 h 7"/>
                  <a:gd name="T4" fmla="*/ 14 w 16"/>
                  <a:gd name="T5" fmla="*/ 0 h 7"/>
                  <a:gd name="T6" fmla="*/ 7 w 16"/>
                  <a:gd name="T7" fmla="*/ 0 h 7"/>
                  <a:gd name="T8" fmla="*/ 4 w 16"/>
                  <a:gd name="T9" fmla="*/ 0 h 7"/>
                  <a:gd name="T10" fmla="*/ 0 w 16"/>
                  <a:gd name="T11" fmla="*/ 1 h 7"/>
                  <a:gd name="T12" fmla="*/ 3 w 16"/>
                  <a:gd name="T13" fmla="*/ 3 h 7"/>
                  <a:gd name="T14" fmla="*/ 7 w 16"/>
                  <a:gd name="T15" fmla="*/ 3 h 7"/>
                  <a:gd name="T16" fmla="*/ 9 w 16"/>
                  <a:gd name="T17" fmla="*/ 7 h 7"/>
                  <a:gd name="T18" fmla="*/ 10 w 16"/>
                  <a:gd name="T1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7">
                    <a:moveTo>
                      <a:pt x="10" y="5"/>
                    </a:moveTo>
                    <a:cubicBezTo>
                      <a:pt x="11" y="5"/>
                      <a:pt x="16" y="5"/>
                      <a:pt x="14" y="3"/>
                    </a:cubicBezTo>
                    <a:cubicBezTo>
                      <a:pt x="12" y="2"/>
                      <a:pt x="14" y="1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5" y="0"/>
                      <a:pt x="5" y="1"/>
                      <a:pt x="4" y="0"/>
                    </a:cubicBezTo>
                    <a:cubicBezTo>
                      <a:pt x="2" y="0"/>
                      <a:pt x="2" y="0"/>
                      <a:pt x="0" y="1"/>
                    </a:cubicBezTo>
                    <a:cubicBezTo>
                      <a:pt x="1" y="2"/>
                      <a:pt x="1" y="3"/>
                      <a:pt x="3" y="3"/>
                    </a:cubicBezTo>
                    <a:cubicBezTo>
                      <a:pt x="4" y="3"/>
                      <a:pt x="7" y="3"/>
                      <a:pt x="7" y="3"/>
                    </a:cubicBezTo>
                    <a:cubicBezTo>
                      <a:pt x="5" y="5"/>
                      <a:pt x="7" y="6"/>
                      <a:pt x="9" y="7"/>
                    </a:cubicBezTo>
                    <a:cubicBezTo>
                      <a:pt x="9" y="7"/>
                      <a:pt x="9" y="5"/>
                      <a:pt x="10" y="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3" name="Freeform 766">
                <a:extLst>
                  <a:ext uri="{FF2B5EF4-FFF2-40B4-BE49-F238E27FC236}">
                    <a16:creationId xmlns:a16="http://schemas.microsoft.com/office/drawing/2014/main" id="{7CE8BD57-8EEC-A94A-BF3B-75B3F7672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9926" y="8389590"/>
                <a:ext cx="140127" cy="38227"/>
              </a:xfrm>
              <a:custGeom>
                <a:avLst/>
                <a:gdLst>
                  <a:gd name="T0" fmla="*/ 4 w 15"/>
                  <a:gd name="T1" fmla="*/ 4 h 4"/>
                  <a:gd name="T2" fmla="*/ 9 w 15"/>
                  <a:gd name="T3" fmla="*/ 3 h 4"/>
                  <a:gd name="T4" fmla="*/ 15 w 15"/>
                  <a:gd name="T5" fmla="*/ 2 h 4"/>
                  <a:gd name="T6" fmla="*/ 8 w 15"/>
                  <a:gd name="T7" fmla="*/ 1 h 4"/>
                  <a:gd name="T8" fmla="*/ 0 w 15"/>
                  <a:gd name="T9" fmla="*/ 4 h 4"/>
                  <a:gd name="T10" fmla="*/ 4 w 15"/>
                  <a:gd name="T11" fmla="*/ 4 h 4"/>
                  <a:gd name="T12" fmla="*/ 4 w 1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4">
                    <a:moveTo>
                      <a:pt x="4" y="4"/>
                    </a:moveTo>
                    <a:cubicBezTo>
                      <a:pt x="6" y="3"/>
                      <a:pt x="7" y="2"/>
                      <a:pt x="9" y="3"/>
                    </a:cubicBezTo>
                    <a:cubicBezTo>
                      <a:pt x="10" y="3"/>
                      <a:pt x="14" y="4"/>
                      <a:pt x="15" y="2"/>
                    </a:cubicBezTo>
                    <a:cubicBezTo>
                      <a:pt x="15" y="3"/>
                      <a:pt x="9" y="0"/>
                      <a:pt x="8" y="1"/>
                    </a:cubicBezTo>
                    <a:cubicBezTo>
                      <a:pt x="5" y="2"/>
                      <a:pt x="1" y="0"/>
                      <a:pt x="0" y="4"/>
                    </a:cubicBezTo>
                    <a:cubicBezTo>
                      <a:pt x="2" y="4"/>
                      <a:pt x="3" y="4"/>
                      <a:pt x="4" y="4"/>
                    </a:cubicBezTo>
                    <a:cubicBezTo>
                      <a:pt x="5" y="4"/>
                      <a:pt x="4" y="4"/>
                      <a:pt x="4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4" name="Freeform 767">
                <a:extLst>
                  <a:ext uri="{FF2B5EF4-FFF2-40B4-BE49-F238E27FC236}">
                    <a16:creationId xmlns:a16="http://schemas.microsoft.com/office/drawing/2014/main" id="{E76F8B0D-D3E7-504B-947B-BC96F71EF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00818" y="7733368"/>
                <a:ext cx="560508" cy="637107"/>
              </a:xfrm>
              <a:custGeom>
                <a:avLst/>
                <a:gdLst>
                  <a:gd name="T0" fmla="*/ 5 w 60"/>
                  <a:gd name="T1" fmla="*/ 57 h 68"/>
                  <a:gd name="T2" fmla="*/ 15 w 60"/>
                  <a:gd name="T3" fmla="*/ 57 h 68"/>
                  <a:gd name="T4" fmla="*/ 18 w 60"/>
                  <a:gd name="T5" fmla="*/ 59 h 68"/>
                  <a:gd name="T6" fmla="*/ 21 w 60"/>
                  <a:gd name="T7" fmla="*/ 63 h 68"/>
                  <a:gd name="T8" fmla="*/ 27 w 60"/>
                  <a:gd name="T9" fmla="*/ 64 h 68"/>
                  <a:gd name="T10" fmla="*/ 32 w 60"/>
                  <a:gd name="T11" fmla="*/ 64 h 68"/>
                  <a:gd name="T12" fmla="*/ 35 w 60"/>
                  <a:gd name="T13" fmla="*/ 62 h 68"/>
                  <a:gd name="T14" fmla="*/ 39 w 60"/>
                  <a:gd name="T15" fmla="*/ 62 h 68"/>
                  <a:gd name="T16" fmla="*/ 44 w 60"/>
                  <a:gd name="T17" fmla="*/ 61 h 68"/>
                  <a:gd name="T18" fmla="*/ 53 w 60"/>
                  <a:gd name="T19" fmla="*/ 61 h 68"/>
                  <a:gd name="T20" fmla="*/ 58 w 60"/>
                  <a:gd name="T21" fmla="*/ 61 h 68"/>
                  <a:gd name="T22" fmla="*/ 58 w 60"/>
                  <a:gd name="T23" fmla="*/ 54 h 68"/>
                  <a:gd name="T24" fmla="*/ 56 w 60"/>
                  <a:gd name="T25" fmla="*/ 38 h 68"/>
                  <a:gd name="T26" fmla="*/ 52 w 60"/>
                  <a:gd name="T27" fmla="*/ 12 h 68"/>
                  <a:gd name="T28" fmla="*/ 60 w 60"/>
                  <a:gd name="T29" fmla="*/ 12 h 68"/>
                  <a:gd name="T30" fmla="*/ 43 w 60"/>
                  <a:gd name="T31" fmla="*/ 0 h 68"/>
                  <a:gd name="T32" fmla="*/ 42 w 60"/>
                  <a:gd name="T33" fmla="*/ 7 h 68"/>
                  <a:gd name="T34" fmla="*/ 37 w 60"/>
                  <a:gd name="T35" fmla="*/ 7 h 68"/>
                  <a:gd name="T36" fmla="*/ 29 w 60"/>
                  <a:gd name="T37" fmla="*/ 7 h 68"/>
                  <a:gd name="T38" fmla="*/ 26 w 60"/>
                  <a:gd name="T39" fmla="*/ 7 h 68"/>
                  <a:gd name="T40" fmla="*/ 26 w 60"/>
                  <a:gd name="T41" fmla="*/ 12 h 68"/>
                  <a:gd name="T42" fmla="*/ 26 w 60"/>
                  <a:gd name="T43" fmla="*/ 19 h 68"/>
                  <a:gd name="T44" fmla="*/ 20 w 60"/>
                  <a:gd name="T45" fmla="*/ 25 h 68"/>
                  <a:gd name="T46" fmla="*/ 20 w 60"/>
                  <a:gd name="T47" fmla="*/ 32 h 68"/>
                  <a:gd name="T48" fmla="*/ 16 w 60"/>
                  <a:gd name="T49" fmla="*/ 32 h 68"/>
                  <a:gd name="T50" fmla="*/ 3 w 60"/>
                  <a:gd name="T51" fmla="*/ 32 h 68"/>
                  <a:gd name="T52" fmla="*/ 1 w 60"/>
                  <a:gd name="T53" fmla="*/ 33 h 68"/>
                  <a:gd name="T54" fmla="*/ 4 w 60"/>
                  <a:gd name="T55" fmla="*/ 36 h 68"/>
                  <a:gd name="T56" fmla="*/ 3 w 60"/>
                  <a:gd name="T57" fmla="*/ 41 h 68"/>
                  <a:gd name="T58" fmla="*/ 6 w 60"/>
                  <a:gd name="T59" fmla="*/ 48 h 68"/>
                  <a:gd name="T60" fmla="*/ 3 w 60"/>
                  <a:gd name="T61" fmla="*/ 58 h 68"/>
                  <a:gd name="T62" fmla="*/ 5 w 60"/>
                  <a:gd name="T63" fmla="*/ 57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0" h="68">
                    <a:moveTo>
                      <a:pt x="5" y="57"/>
                    </a:moveTo>
                    <a:cubicBezTo>
                      <a:pt x="7" y="57"/>
                      <a:pt x="13" y="55"/>
                      <a:pt x="15" y="57"/>
                    </a:cubicBezTo>
                    <a:cubicBezTo>
                      <a:pt x="16" y="58"/>
                      <a:pt x="17" y="58"/>
                      <a:pt x="18" y="59"/>
                    </a:cubicBezTo>
                    <a:cubicBezTo>
                      <a:pt x="19" y="61"/>
                      <a:pt x="20" y="62"/>
                      <a:pt x="21" y="63"/>
                    </a:cubicBezTo>
                    <a:cubicBezTo>
                      <a:pt x="22" y="64"/>
                      <a:pt x="26" y="68"/>
                      <a:pt x="27" y="64"/>
                    </a:cubicBezTo>
                    <a:cubicBezTo>
                      <a:pt x="28" y="58"/>
                      <a:pt x="30" y="65"/>
                      <a:pt x="32" y="64"/>
                    </a:cubicBezTo>
                    <a:cubicBezTo>
                      <a:pt x="33" y="62"/>
                      <a:pt x="33" y="62"/>
                      <a:pt x="35" y="62"/>
                    </a:cubicBezTo>
                    <a:cubicBezTo>
                      <a:pt x="37" y="62"/>
                      <a:pt x="38" y="62"/>
                      <a:pt x="39" y="62"/>
                    </a:cubicBezTo>
                    <a:cubicBezTo>
                      <a:pt x="41" y="61"/>
                      <a:pt x="43" y="61"/>
                      <a:pt x="44" y="61"/>
                    </a:cubicBezTo>
                    <a:cubicBezTo>
                      <a:pt x="47" y="61"/>
                      <a:pt x="50" y="61"/>
                      <a:pt x="53" y="61"/>
                    </a:cubicBezTo>
                    <a:cubicBezTo>
                      <a:pt x="54" y="61"/>
                      <a:pt x="57" y="62"/>
                      <a:pt x="58" y="61"/>
                    </a:cubicBezTo>
                    <a:cubicBezTo>
                      <a:pt x="59" y="61"/>
                      <a:pt x="58" y="55"/>
                      <a:pt x="58" y="54"/>
                    </a:cubicBezTo>
                    <a:cubicBezTo>
                      <a:pt x="57" y="48"/>
                      <a:pt x="56" y="43"/>
                      <a:pt x="56" y="38"/>
                    </a:cubicBezTo>
                    <a:cubicBezTo>
                      <a:pt x="55" y="29"/>
                      <a:pt x="53" y="21"/>
                      <a:pt x="52" y="12"/>
                    </a:cubicBezTo>
                    <a:cubicBezTo>
                      <a:pt x="55" y="12"/>
                      <a:pt x="58" y="12"/>
                      <a:pt x="60" y="12"/>
                    </a:cubicBezTo>
                    <a:cubicBezTo>
                      <a:pt x="54" y="8"/>
                      <a:pt x="48" y="4"/>
                      <a:pt x="43" y="0"/>
                    </a:cubicBezTo>
                    <a:cubicBezTo>
                      <a:pt x="43" y="1"/>
                      <a:pt x="43" y="7"/>
                      <a:pt x="42" y="7"/>
                    </a:cubicBezTo>
                    <a:cubicBezTo>
                      <a:pt x="41" y="7"/>
                      <a:pt x="39" y="7"/>
                      <a:pt x="37" y="7"/>
                    </a:cubicBezTo>
                    <a:cubicBezTo>
                      <a:pt x="35" y="7"/>
                      <a:pt x="32" y="7"/>
                      <a:pt x="29" y="7"/>
                    </a:cubicBezTo>
                    <a:cubicBezTo>
                      <a:pt x="29" y="7"/>
                      <a:pt x="26" y="7"/>
                      <a:pt x="26" y="7"/>
                    </a:cubicBezTo>
                    <a:cubicBezTo>
                      <a:pt x="25" y="8"/>
                      <a:pt x="26" y="11"/>
                      <a:pt x="26" y="12"/>
                    </a:cubicBezTo>
                    <a:cubicBezTo>
                      <a:pt x="26" y="14"/>
                      <a:pt x="26" y="17"/>
                      <a:pt x="26" y="19"/>
                    </a:cubicBezTo>
                    <a:cubicBezTo>
                      <a:pt x="26" y="22"/>
                      <a:pt x="20" y="21"/>
                      <a:pt x="20" y="25"/>
                    </a:cubicBezTo>
                    <a:cubicBezTo>
                      <a:pt x="20" y="26"/>
                      <a:pt x="21" y="31"/>
                      <a:pt x="20" y="32"/>
                    </a:cubicBezTo>
                    <a:cubicBezTo>
                      <a:pt x="20" y="32"/>
                      <a:pt x="17" y="32"/>
                      <a:pt x="16" y="32"/>
                    </a:cubicBezTo>
                    <a:cubicBezTo>
                      <a:pt x="12" y="32"/>
                      <a:pt x="7" y="32"/>
                      <a:pt x="3" y="32"/>
                    </a:cubicBezTo>
                    <a:cubicBezTo>
                      <a:pt x="2" y="32"/>
                      <a:pt x="0" y="31"/>
                      <a:pt x="1" y="33"/>
                    </a:cubicBezTo>
                    <a:cubicBezTo>
                      <a:pt x="2" y="34"/>
                      <a:pt x="3" y="35"/>
                      <a:pt x="4" y="36"/>
                    </a:cubicBezTo>
                    <a:cubicBezTo>
                      <a:pt x="5" y="38"/>
                      <a:pt x="4" y="40"/>
                      <a:pt x="3" y="41"/>
                    </a:cubicBezTo>
                    <a:cubicBezTo>
                      <a:pt x="3" y="44"/>
                      <a:pt x="6" y="45"/>
                      <a:pt x="6" y="48"/>
                    </a:cubicBezTo>
                    <a:cubicBezTo>
                      <a:pt x="7" y="51"/>
                      <a:pt x="4" y="55"/>
                      <a:pt x="3" y="58"/>
                    </a:cubicBezTo>
                    <a:cubicBezTo>
                      <a:pt x="4" y="58"/>
                      <a:pt x="4" y="57"/>
                      <a:pt x="5" y="5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5" name="Freeform 768">
                <a:extLst>
                  <a:ext uri="{FF2B5EF4-FFF2-40B4-BE49-F238E27FC236}">
                    <a16:creationId xmlns:a16="http://schemas.microsoft.com/office/drawing/2014/main" id="{9A271836-F902-D341-B0CB-2B85606F3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00818" y="8258982"/>
                <a:ext cx="270699" cy="213435"/>
              </a:xfrm>
              <a:custGeom>
                <a:avLst/>
                <a:gdLst>
                  <a:gd name="T0" fmla="*/ 8 w 29"/>
                  <a:gd name="T1" fmla="*/ 22 h 23"/>
                  <a:gd name="T2" fmla="*/ 10 w 29"/>
                  <a:gd name="T3" fmla="*/ 21 h 23"/>
                  <a:gd name="T4" fmla="*/ 15 w 29"/>
                  <a:gd name="T5" fmla="*/ 21 h 23"/>
                  <a:gd name="T6" fmla="*/ 23 w 29"/>
                  <a:gd name="T7" fmla="*/ 21 h 23"/>
                  <a:gd name="T8" fmla="*/ 27 w 29"/>
                  <a:gd name="T9" fmla="*/ 22 h 23"/>
                  <a:gd name="T10" fmla="*/ 29 w 29"/>
                  <a:gd name="T11" fmla="*/ 19 h 23"/>
                  <a:gd name="T12" fmla="*/ 25 w 29"/>
                  <a:gd name="T13" fmla="*/ 14 h 23"/>
                  <a:gd name="T14" fmla="*/ 25 w 29"/>
                  <a:gd name="T15" fmla="*/ 10 h 23"/>
                  <a:gd name="T16" fmla="*/ 19 w 29"/>
                  <a:gd name="T17" fmla="*/ 4 h 23"/>
                  <a:gd name="T18" fmla="*/ 9 w 29"/>
                  <a:gd name="T19" fmla="*/ 1 h 23"/>
                  <a:gd name="T20" fmla="*/ 5 w 29"/>
                  <a:gd name="T21" fmla="*/ 1 h 23"/>
                  <a:gd name="T22" fmla="*/ 2 w 29"/>
                  <a:gd name="T23" fmla="*/ 6 h 23"/>
                  <a:gd name="T24" fmla="*/ 1 w 29"/>
                  <a:gd name="T25" fmla="*/ 10 h 23"/>
                  <a:gd name="T26" fmla="*/ 2 w 29"/>
                  <a:gd name="T27" fmla="*/ 12 h 23"/>
                  <a:gd name="T28" fmla="*/ 2 w 29"/>
                  <a:gd name="T29" fmla="*/ 14 h 23"/>
                  <a:gd name="T30" fmla="*/ 4 w 29"/>
                  <a:gd name="T31" fmla="*/ 15 h 23"/>
                  <a:gd name="T32" fmla="*/ 9 w 29"/>
                  <a:gd name="T33" fmla="*/ 15 h 23"/>
                  <a:gd name="T34" fmla="*/ 10 w 29"/>
                  <a:gd name="T35" fmla="*/ 14 h 23"/>
                  <a:gd name="T36" fmla="*/ 17 w 29"/>
                  <a:gd name="T37" fmla="*/ 16 h 23"/>
                  <a:gd name="T38" fmla="*/ 11 w 29"/>
                  <a:gd name="T39" fmla="*/ 17 h 23"/>
                  <a:gd name="T40" fmla="*/ 6 w 29"/>
                  <a:gd name="T41" fmla="*/ 18 h 23"/>
                  <a:gd name="T42" fmla="*/ 3 w 29"/>
                  <a:gd name="T43" fmla="*/ 21 h 23"/>
                  <a:gd name="T44" fmla="*/ 5 w 29"/>
                  <a:gd name="T45" fmla="*/ 21 h 23"/>
                  <a:gd name="T46" fmla="*/ 8 w 29"/>
                  <a:gd name="T4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9" h="23">
                    <a:moveTo>
                      <a:pt x="8" y="22"/>
                    </a:moveTo>
                    <a:cubicBezTo>
                      <a:pt x="9" y="22"/>
                      <a:pt x="9" y="21"/>
                      <a:pt x="10" y="21"/>
                    </a:cubicBezTo>
                    <a:cubicBezTo>
                      <a:pt x="12" y="21"/>
                      <a:pt x="13" y="21"/>
                      <a:pt x="15" y="21"/>
                    </a:cubicBezTo>
                    <a:cubicBezTo>
                      <a:pt x="17" y="21"/>
                      <a:pt x="20" y="20"/>
                      <a:pt x="23" y="21"/>
                    </a:cubicBezTo>
                    <a:cubicBezTo>
                      <a:pt x="24" y="22"/>
                      <a:pt x="25" y="23"/>
                      <a:pt x="27" y="22"/>
                    </a:cubicBezTo>
                    <a:cubicBezTo>
                      <a:pt x="29" y="22"/>
                      <a:pt x="29" y="21"/>
                      <a:pt x="29" y="19"/>
                    </a:cubicBezTo>
                    <a:cubicBezTo>
                      <a:pt x="29" y="17"/>
                      <a:pt x="25" y="16"/>
                      <a:pt x="25" y="14"/>
                    </a:cubicBezTo>
                    <a:cubicBezTo>
                      <a:pt x="25" y="14"/>
                      <a:pt x="25" y="10"/>
                      <a:pt x="25" y="10"/>
                    </a:cubicBezTo>
                    <a:cubicBezTo>
                      <a:pt x="24" y="10"/>
                      <a:pt x="20" y="5"/>
                      <a:pt x="19" y="4"/>
                    </a:cubicBezTo>
                    <a:cubicBezTo>
                      <a:pt x="16" y="1"/>
                      <a:pt x="13" y="0"/>
                      <a:pt x="9" y="1"/>
                    </a:cubicBezTo>
                    <a:cubicBezTo>
                      <a:pt x="8" y="1"/>
                      <a:pt x="5" y="0"/>
                      <a:pt x="5" y="1"/>
                    </a:cubicBezTo>
                    <a:cubicBezTo>
                      <a:pt x="4" y="2"/>
                      <a:pt x="2" y="4"/>
                      <a:pt x="2" y="6"/>
                    </a:cubicBezTo>
                    <a:cubicBezTo>
                      <a:pt x="3" y="8"/>
                      <a:pt x="3" y="9"/>
                      <a:pt x="1" y="10"/>
                    </a:cubicBezTo>
                    <a:cubicBezTo>
                      <a:pt x="0" y="10"/>
                      <a:pt x="3" y="12"/>
                      <a:pt x="2" y="12"/>
                    </a:cubicBezTo>
                    <a:cubicBezTo>
                      <a:pt x="4" y="13"/>
                      <a:pt x="2" y="13"/>
                      <a:pt x="2" y="14"/>
                    </a:cubicBezTo>
                    <a:cubicBezTo>
                      <a:pt x="2" y="14"/>
                      <a:pt x="3" y="15"/>
                      <a:pt x="4" y="15"/>
                    </a:cubicBezTo>
                    <a:cubicBezTo>
                      <a:pt x="4" y="16"/>
                      <a:pt x="8" y="15"/>
                      <a:pt x="9" y="15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1" y="14"/>
                      <a:pt x="17" y="17"/>
                      <a:pt x="17" y="16"/>
                    </a:cubicBezTo>
                    <a:cubicBezTo>
                      <a:pt x="16" y="18"/>
                      <a:pt x="12" y="17"/>
                      <a:pt x="11" y="17"/>
                    </a:cubicBezTo>
                    <a:cubicBezTo>
                      <a:pt x="9" y="16"/>
                      <a:pt x="8" y="18"/>
                      <a:pt x="6" y="18"/>
                    </a:cubicBezTo>
                    <a:cubicBezTo>
                      <a:pt x="3" y="18"/>
                      <a:pt x="1" y="18"/>
                      <a:pt x="3" y="21"/>
                    </a:cubicBezTo>
                    <a:cubicBezTo>
                      <a:pt x="3" y="22"/>
                      <a:pt x="4" y="21"/>
                      <a:pt x="5" y="21"/>
                    </a:cubicBezTo>
                    <a:cubicBezTo>
                      <a:pt x="6" y="21"/>
                      <a:pt x="7" y="22"/>
                      <a:pt x="8" y="2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6" name="Freeform 769">
                <a:extLst>
                  <a:ext uri="{FF2B5EF4-FFF2-40B4-BE49-F238E27FC236}">
                    <a16:creationId xmlns:a16="http://schemas.microsoft.com/office/drawing/2014/main" id="{A4EA004C-35CE-3A46-82C5-8FB89E148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36488" y="7838489"/>
                <a:ext cx="783438" cy="729492"/>
              </a:xfrm>
              <a:custGeom>
                <a:avLst/>
                <a:gdLst>
                  <a:gd name="T0" fmla="*/ 27 w 84"/>
                  <a:gd name="T1" fmla="*/ 1 h 78"/>
                  <a:gd name="T2" fmla="*/ 33 w 84"/>
                  <a:gd name="T3" fmla="*/ 45 h 78"/>
                  <a:gd name="T4" fmla="*/ 32 w 84"/>
                  <a:gd name="T5" fmla="*/ 50 h 78"/>
                  <a:gd name="T6" fmla="*/ 19 w 84"/>
                  <a:gd name="T7" fmla="*/ 50 h 78"/>
                  <a:gd name="T8" fmla="*/ 15 w 84"/>
                  <a:gd name="T9" fmla="*/ 50 h 78"/>
                  <a:gd name="T10" fmla="*/ 12 w 84"/>
                  <a:gd name="T11" fmla="*/ 51 h 78"/>
                  <a:gd name="T12" fmla="*/ 8 w 84"/>
                  <a:gd name="T13" fmla="*/ 51 h 78"/>
                  <a:gd name="T14" fmla="*/ 6 w 84"/>
                  <a:gd name="T15" fmla="*/ 52 h 78"/>
                  <a:gd name="T16" fmla="*/ 3 w 84"/>
                  <a:gd name="T17" fmla="*/ 50 h 78"/>
                  <a:gd name="T18" fmla="*/ 0 w 84"/>
                  <a:gd name="T19" fmla="*/ 55 h 78"/>
                  <a:gd name="T20" fmla="*/ 0 w 84"/>
                  <a:gd name="T21" fmla="*/ 59 h 78"/>
                  <a:gd name="T22" fmla="*/ 3 w 84"/>
                  <a:gd name="T23" fmla="*/ 63 h 78"/>
                  <a:gd name="T24" fmla="*/ 4 w 84"/>
                  <a:gd name="T25" fmla="*/ 67 h 78"/>
                  <a:gd name="T26" fmla="*/ 7 w 84"/>
                  <a:gd name="T27" fmla="*/ 68 h 78"/>
                  <a:gd name="T28" fmla="*/ 11 w 84"/>
                  <a:gd name="T29" fmla="*/ 68 h 78"/>
                  <a:gd name="T30" fmla="*/ 15 w 84"/>
                  <a:gd name="T31" fmla="*/ 66 h 78"/>
                  <a:gd name="T32" fmla="*/ 20 w 84"/>
                  <a:gd name="T33" fmla="*/ 75 h 78"/>
                  <a:gd name="T34" fmla="*/ 20 w 84"/>
                  <a:gd name="T35" fmla="*/ 77 h 78"/>
                  <a:gd name="T36" fmla="*/ 23 w 84"/>
                  <a:gd name="T37" fmla="*/ 77 h 78"/>
                  <a:gd name="T38" fmla="*/ 27 w 84"/>
                  <a:gd name="T39" fmla="*/ 77 h 78"/>
                  <a:gd name="T40" fmla="*/ 30 w 84"/>
                  <a:gd name="T41" fmla="*/ 77 h 78"/>
                  <a:gd name="T42" fmla="*/ 35 w 84"/>
                  <a:gd name="T43" fmla="*/ 71 h 78"/>
                  <a:gd name="T44" fmla="*/ 35 w 84"/>
                  <a:gd name="T45" fmla="*/ 69 h 78"/>
                  <a:gd name="T46" fmla="*/ 39 w 84"/>
                  <a:gd name="T47" fmla="*/ 67 h 78"/>
                  <a:gd name="T48" fmla="*/ 40 w 84"/>
                  <a:gd name="T49" fmla="*/ 63 h 78"/>
                  <a:gd name="T50" fmla="*/ 42 w 84"/>
                  <a:gd name="T51" fmla="*/ 62 h 78"/>
                  <a:gd name="T52" fmla="*/ 49 w 84"/>
                  <a:gd name="T53" fmla="*/ 57 h 78"/>
                  <a:gd name="T54" fmla="*/ 51 w 84"/>
                  <a:gd name="T55" fmla="*/ 57 h 78"/>
                  <a:gd name="T56" fmla="*/ 52 w 84"/>
                  <a:gd name="T57" fmla="*/ 56 h 78"/>
                  <a:gd name="T58" fmla="*/ 55 w 84"/>
                  <a:gd name="T59" fmla="*/ 54 h 78"/>
                  <a:gd name="T60" fmla="*/ 65 w 84"/>
                  <a:gd name="T61" fmla="*/ 53 h 78"/>
                  <a:gd name="T62" fmla="*/ 70 w 84"/>
                  <a:gd name="T63" fmla="*/ 52 h 78"/>
                  <a:gd name="T64" fmla="*/ 78 w 84"/>
                  <a:gd name="T65" fmla="*/ 51 h 78"/>
                  <a:gd name="T66" fmla="*/ 82 w 84"/>
                  <a:gd name="T67" fmla="*/ 31 h 78"/>
                  <a:gd name="T68" fmla="*/ 77 w 84"/>
                  <a:gd name="T69" fmla="*/ 32 h 78"/>
                  <a:gd name="T70" fmla="*/ 77 w 84"/>
                  <a:gd name="T71" fmla="*/ 28 h 78"/>
                  <a:gd name="T72" fmla="*/ 70 w 84"/>
                  <a:gd name="T73" fmla="*/ 26 h 78"/>
                  <a:gd name="T74" fmla="*/ 66 w 84"/>
                  <a:gd name="T75" fmla="*/ 22 h 78"/>
                  <a:gd name="T76" fmla="*/ 63 w 84"/>
                  <a:gd name="T77" fmla="*/ 20 h 78"/>
                  <a:gd name="T78" fmla="*/ 56 w 84"/>
                  <a:gd name="T79" fmla="*/ 14 h 78"/>
                  <a:gd name="T80" fmla="*/ 39 w 84"/>
                  <a:gd name="T81" fmla="*/ 3 h 78"/>
                  <a:gd name="T82" fmla="*/ 35 w 84"/>
                  <a:gd name="T83" fmla="*/ 1 h 78"/>
                  <a:gd name="T84" fmla="*/ 27 w 84"/>
                  <a:gd name="T85" fmla="*/ 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4" h="78">
                    <a:moveTo>
                      <a:pt x="27" y="1"/>
                    </a:moveTo>
                    <a:cubicBezTo>
                      <a:pt x="29" y="16"/>
                      <a:pt x="31" y="31"/>
                      <a:pt x="33" y="45"/>
                    </a:cubicBezTo>
                    <a:cubicBezTo>
                      <a:pt x="33" y="47"/>
                      <a:pt x="35" y="50"/>
                      <a:pt x="32" y="50"/>
                    </a:cubicBezTo>
                    <a:cubicBezTo>
                      <a:pt x="28" y="50"/>
                      <a:pt x="23" y="50"/>
                      <a:pt x="19" y="50"/>
                    </a:cubicBezTo>
                    <a:cubicBezTo>
                      <a:pt x="17" y="50"/>
                      <a:pt x="16" y="50"/>
                      <a:pt x="15" y="50"/>
                    </a:cubicBezTo>
                    <a:cubicBezTo>
                      <a:pt x="14" y="50"/>
                      <a:pt x="13" y="51"/>
                      <a:pt x="12" y="51"/>
                    </a:cubicBezTo>
                    <a:cubicBezTo>
                      <a:pt x="11" y="52"/>
                      <a:pt x="10" y="51"/>
                      <a:pt x="8" y="51"/>
                    </a:cubicBezTo>
                    <a:cubicBezTo>
                      <a:pt x="7" y="51"/>
                      <a:pt x="7" y="53"/>
                      <a:pt x="6" y="52"/>
                    </a:cubicBezTo>
                    <a:cubicBezTo>
                      <a:pt x="5" y="52"/>
                      <a:pt x="4" y="50"/>
                      <a:pt x="3" y="50"/>
                    </a:cubicBezTo>
                    <a:cubicBezTo>
                      <a:pt x="2" y="50"/>
                      <a:pt x="2" y="56"/>
                      <a:pt x="0" y="55"/>
                    </a:cubicBezTo>
                    <a:cubicBezTo>
                      <a:pt x="0" y="56"/>
                      <a:pt x="0" y="58"/>
                      <a:pt x="0" y="59"/>
                    </a:cubicBezTo>
                    <a:cubicBezTo>
                      <a:pt x="0" y="61"/>
                      <a:pt x="2" y="61"/>
                      <a:pt x="3" y="63"/>
                    </a:cubicBezTo>
                    <a:cubicBezTo>
                      <a:pt x="4" y="64"/>
                      <a:pt x="3" y="66"/>
                      <a:pt x="4" y="67"/>
                    </a:cubicBezTo>
                    <a:cubicBezTo>
                      <a:pt x="5" y="69"/>
                      <a:pt x="6" y="67"/>
                      <a:pt x="7" y="68"/>
                    </a:cubicBezTo>
                    <a:cubicBezTo>
                      <a:pt x="7" y="69"/>
                      <a:pt x="10" y="68"/>
                      <a:pt x="11" y="68"/>
                    </a:cubicBezTo>
                    <a:cubicBezTo>
                      <a:pt x="12" y="68"/>
                      <a:pt x="14" y="66"/>
                      <a:pt x="15" y="66"/>
                    </a:cubicBezTo>
                    <a:cubicBezTo>
                      <a:pt x="17" y="68"/>
                      <a:pt x="18" y="73"/>
                      <a:pt x="20" y="75"/>
                    </a:cubicBezTo>
                    <a:cubicBezTo>
                      <a:pt x="20" y="75"/>
                      <a:pt x="19" y="77"/>
                      <a:pt x="20" y="77"/>
                    </a:cubicBezTo>
                    <a:cubicBezTo>
                      <a:pt x="21" y="78"/>
                      <a:pt x="22" y="76"/>
                      <a:pt x="23" y="77"/>
                    </a:cubicBezTo>
                    <a:cubicBezTo>
                      <a:pt x="24" y="78"/>
                      <a:pt x="26" y="78"/>
                      <a:pt x="27" y="77"/>
                    </a:cubicBezTo>
                    <a:cubicBezTo>
                      <a:pt x="29" y="75"/>
                      <a:pt x="29" y="77"/>
                      <a:pt x="30" y="77"/>
                    </a:cubicBezTo>
                    <a:cubicBezTo>
                      <a:pt x="33" y="77"/>
                      <a:pt x="35" y="73"/>
                      <a:pt x="35" y="71"/>
                    </a:cubicBezTo>
                    <a:cubicBezTo>
                      <a:pt x="35" y="70"/>
                      <a:pt x="33" y="70"/>
                      <a:pt x="35" y="69"/>
                    </a:cubicBezTo>
                    <a:cubicBezTo>
                      <a:pt x="36" y="68"/>
                      <a:pt x="38" y="69"/>
                      <a:pt x="39" y="67"/>
                    </a:cubicBezTo>
                    <a:cubicBezTo>
                      <a:pt x="39" y="66"/>
                      <a:pt x="40" y="64"/>
                      <a:pt x="40" y="63"/>
                    </a:cubicBezTo>
                    <a:cubicBezTo>
                      <a:pt x="41" y="61"/>
                      <a:pt x="41" y="60"/>
                      <a:pt x="42" y="62"/>
                    </a:cubicBezTo>
                    <a:cubicBezTo>
                      <a:pt x="45" y="64"/>
                      <a:pt x="47" y="56"/>
                      <a:pt x="49" y="57"/>
                    </a:cubicBezTo>
                    <a:cubicBezTo>
                      <a:pt x="50" y="57"/>
                      <a:pt x="50" y="57"/>
                      <a:pt x="51" y="57"/>
                    </a:cubicBezTo>
                    <a:cubicBezTo>
                      <a:pt x="51" y="57"/>
                      <a:pt x="52" y="56"/>
                      <a:pt x="52" y="56"/>
                    </a:cubicBezTo>
                    <a:cubicBezTo>
                      <a:pt x="53" y="55"/>
                      <a:pt x="54" y="55"/>
                      <a:pt x="55" y="54"/>
                    </a:cubicBezTo>
                    <a:cubicBezTo>
                      <a:pt x="58" y="51"/>
                      <a:pt x="61" y="54"/>
                      <a:pt x="65" y="53"/>
                    </a:cubicBezTo>
                    <a:cubicBezTo>
                      <a:pt x="67" y="53"/>
                      <a:pt x="68" y="52"/>
                      <a:pt x="70" y="52"/>
                    </a:cubicBezTo>
                    <a:cubicBezTo>
                      <a:pt x="73" y="52"/>
                      <a:pt x="76" y="52"/>
                      <a:pt x="78" y="51"/>
                    </a:cubicBezTo>
                    <a:cubicBezTo>
                      <a:pt x="84" y="49"/>
                      <a:pt x="82" y="36"/>
                      <a:pt x="82" y="31"/>
                    </a:cubicBezTo>
                    <a:cubicBezTo>
                      <a:pt x="81" y="32"/>
                      <a:pt x="78" y="34"/>
                      <a:pt x="77" y="32"/>
                    </a:cubicBezTo>
                    <a:cubicBezTo>
                      <a:pt x="76" y="31"/>
                      <a:pt x="78" y="29"/>
                      <a:pt x="77" y="28"/>
                    </a:cubicBezTo>
                    <a:cubicBezTo>
                      <a:pt x="76" y="26"/>
                      <a:pt x="72" y="27"/>
                      <a:pt x="70" y="26"/>
                    </a:cubicBezTo>
                    <a:cubicBezTo>
                      <a:pt x="68" y="26"/>
                      <a:pt x="67" y="23"/>
                      <a:pt x="66" y="22"/>
                    </a:cubicBezTo>
                    <a:cubicBezTo>
                      <a:pt x="66" y="21"/>
                      <a:pt x="65" y="20"/>
                      <a:pt x="63" y="20"/>
                    </a:cubicBezTo>
                    <a:cubicBezTo>
                      <a:pt x="61" y="18"/>
                      <a:pt x="58" y="16"/>
                      <a:pt x="56" y="14"/>
                    </a:cubicBezTo>
                    <a:cubicBezTo>
                      <a:pt x="50" y="11"/>
                      <a:pt x="44" y="7"/>
                      <a:pt x="39" y="3"/>
                    </a:cubicBezTo>
                    <a:cubicBezTo>
                      <a:pt x="38" y="3"/>
                      <a:pt x="36" y="1"/>
                      <a:pt x="35" y="1"/>
                    </a:cubicBezTo>
                    <a:cubicBezTo>
                      <a:pt x="33" y="0"/>
                      <a:pt x="30" y="1"/>
                      <a:pt x="27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7" name="Freeform 770">
                <a:extLst>
                  <a:ext uri="{FF2B5EF4-FFF2-40B4-BE49-F238E27FC236}">
                    <a16:creationId xmlns:a16="http://schemas.microsoft.com/office/drawing/2014/main" id="{2B8DDD2F-E8C9-1448-870F-EAC18C27E0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4832" y="7500821"/>
                <a:ext cx="515923" cy="503317"/>
              </a:xfrm>
              <a:custGeom>
                <a:avLst/>
                <a:gdLst>
                  <a:gd name="T0" fmla="*/ 45 w 55"/>
                  <a:gd name="T1" fmla="*/ 54 h 54"/>
                  <a:gd name="T2" fmla="*/ 48 w 55"/>
                  <a:gd name="T3" fmla="*/ 51 h 54"/>
                  <a:gd name="T4" fmla="*/ 51 w 55"/>
                  <a:gd name="T5" fmla="*/ 48 h 54"/>
                  <a:gd name="T6" fmla="*/ 54 w 55"/>
                  <a:gd name="T7" fmla="*/ 44 h 54"/>
                  <a:gd name="T8" fmla="*/ 55 w 55"/>
                  <a:gd name="T9" fmla="*/ 42 h 54"/>
                  <a:gd name="T10" fmla="*/ 50 w 55"/>
                  <a:gd name="T11" fmla="*/ 36 h 54"/>
                  <a:gd name="T12" fmla="*/ 45 w 55"/>
                  <a:gd name="T13" fmla="*/ 25 h 54"/>
                  <a:gd name="T14" fmla="*/ 40 w 55"/>
                  <a:gd name="T15" fmla="*/ 16 h 54"/>
                  <a:gd name="T16" fmla="*/ 38 w 55"/>
                  <a:gd name="T17" fmla="*/ 8 h 54"/>
                  <a:gd name="T18" fmla="*/ 47 w 55"/>
                  <a:gd name="T19" fmla="*/ 22 h 54"/>
                  <a:gd name="T20" fmla="*/ 49 w 55"/>
                  <a:gd name="T21" fmla="*/ 19 h 54"/>
                  <a:gd name="T22" fmla="*/ 48 w 55"/>
                  <a:gd name="T23" fmla="*/ 14 h 54"/>
                  <a:gd name="T24" fmla="*/ 47 w 55"/>
                  <a:gd name="T25" fmla="*/ 2 h 54"/>
                  <a:gd name="T26" fmla="*/ 38 w 55"/>
                  <a:gd name="T27" fmla="*/ 2 h 54"/>
                  <a:gd name="T28" fmla="*/ 25 w 55"/>
                  <a:gd name="T29" fmla="*/ 3 h 54"/>
                  <a:gd name="T30" fmla="*/ 16 w 55"/>
                  <a:gd name="T31" fmla="*/ 3 h 54"/>
                  <a:gd name="T32" fmla="*/ 4 w 55"/>
                  <a:gd name="T33" fmla="*/ 1 h 54"/>
                  <a:gd name="T34" fmla="*/ 3 w 55"/>
                  <a:gd name="T35" fmla="*/ 0 h 54"/>
                  <a:gd name="T36" fmla="*/ 1 w 55"/>
                  <a:gd name="T37" fmla="*/ 3 h 54"/>
                  <a:gd name="T38" fmla="*/ 2 w 55"/>
                  <a:gd name="T39" fmla="*/ 7 h 54"/>
                  <a:gd name="T40" fmla="*/ 1 w 55"/>
                  <a:gd name="T41" fmla="*/ 11 h 54"/>
                  <a:gd name="T42" fmla="*/ 2 w 55"/>
                  <a:gd name="T43" fmla="*/ 13 h 54"/>
                  <a:gd name="T44" fmla="*/ 2 w 55"/>
                  <a:gd name="T45" fmla="*/ 25 h 54"/>
                  <a:gd name="T46" fmla="*/ 2 w 55"/>
                  <a:gd name="T47" fmla="*/ 52 h 54"/>
                  <a:gd name="T48" fmla="*/ 34 w 55"/>
                  <a:gd name="T49" fmla="*/ 52 h 54"/>
                  <a:gd name="T50" fmla="*/ 40 w 55"/>
                  <a:gd name="T51" fmla="*/ 52 h 54"/>
                  <a:gd name="T52" fmla="*/ 45 w 55"/>
                  <a:gd name="T53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5" h="54">
                    <a:moveTo>
                      <a:pt x="45" y="54"/>
                    </a:moveTo>
                    <a:cubicBezTo>
                      <a:pt x="46" y="54"/>
                      <a:pt x="46" y="51"/>
                      <a:pt x="48" y="51"/>
                    </a:cubicBezTo>
                    <a:cubicBezTo>
                      <a:pt x="51" y="51"/>
                      <a:pt x="49" y="49"/>
                      <a:pt x="51" y="48"/>
                    </a:cubicBezTo>
                    <a:cubicBezTo>
                      <a:pt x="54" y="47"/>
                      <a:pt x="54" y="47"/>
                      <a:pt x="54" y="44"/>
                    </a:cubicBezTo>
                    <a:cubicBezTo>
                      <a:pt x="53" y="42"/>
                      <a:pt x="53" y="42"/>
                      <a:pt x="55" y="42"/>
                    </a:cubicBezTo>
                    <a:cubicBezTo>
                      <a:pt x="54" y="42"/>
                      <a:pt x="51" y="37"/>
                      <a:pt x="50" y="36"/>
                    </a:cubicBezTo>
                    <a:cubicBezTo>
                      <a:pt x="49" y="32"/>
                      <a:pt x="47" y="28"/>
                      <a:pt x="45" y="25"/>
                    </a:cubicBezTo>
                    <a:cubicBezTo>
                      <a:pt x="43" y="22"/>
                      <a:pt x="42" y="18"/>
                      <a:pt x="40" y="16"/>
                    </a:cubicBezTo>
                    <a:cubicBezTo>
                      <a:pt x="39" y="15"/>
                      <a:pt x="37" y="9"/>
                      <a:pt x="38" y="8"/>
                    </a:cubicBezTo>
                    <a:cubicBezTo>
                      <a:pt x="38" y="8"/>
                      <a:pt x="46" y="22"/>
                      <a:pt x="47" y="22"/>
                    </a:cubicBezTo>
                    <a:cubicBezTo>
                      <a:pt x="48" y="22"/>
                      <a:pt x="49" y="19"/>
                      <a:pt x="49" y="19"/>
                    </a:cubicBezTo>
                    <a:cubicBezTo>
                      <a:pt x="49" y="17"/>
                      <a:pt x="49" y="15"/>
                      <a:pt x="48" y="14"/>
                    </a:cubicBezTo>
                    <a:cubicBezTo>
                      <a:pt x="48" y="10"/>
                      <a:pt x="47" y="6"/>
                      <a:pt x="47" y="2"/>
                    </a:cubicBezTo>
                    <a:cubicBezTo>
                      <a:pt x="45" y="4"/>
                      <a:pt x="40" y="4"/>
                      <a:pt x="38" y="2"/>
                    </a:cubicBezTo>
                    <a:cubicBezTo>
                      <a:pt x="34" y="0"/>
                      <a:pt x="29" y="1"/>
                      <a:pt x="25" y="3"/>
                    </a:cubicBezTo>
                    <a:cubicBezTo>
                      <a:pt x="22" y="5"/>
                      <a:pt x="19" y="4"/>
                      <a:pt x="16" y="3"/>
                    </a:cubicBezTo>
                    <a:cubicBezTo>
                      <a:pt x="12" y="2"/>
                      <a:pt x="8" y="2"/>
                      <a:pt x="4" y="1"/>
                    </a:cubicBezTo>
                    <a:cubicBezTo>
                      <a:pt x="4" y="1"/>
                      <a:pt x="3" y="0"/>
                      <a:pt x="3" y="0"/>
                    </a:cubicBezTo>
                    <a:cubicBezTo>
                      <a:pt x="2" y="1"/>
                      <a:pt x="2" y="2"/>
                      <a:pt x="1" y="3"/>
                    </a:cubicBezTo>
                    <a:cubicBezTo>
                      <a:pt x="0" y="4"/>
                      <a:pt x="3" y="5"/>
                      <a:pt x="2" y="7"/>
                    </a:cubicBezTo>
                    <a:cubicBezTo>
                      <a:pt x="1" y="8"/>
                      <a:pt x="1" y="9"/>
                      <a:pt x="1" y="11"/>
                    </a:cubicBezTo>
                    <a:cubicBezTo>
                      <a:pt x="2" y="11"/>
                      <a:pt x="2" y="12"/>
                      <a:pt x="2" y="13"/>
                    </a:cubicBezTo>
                    <a:cubicBezTo>
                      <a:pt x="2" y="17"/>
                      <a:pt x="2" y="21"/>
                      <a:pt x="2" y="25"/>
                    </a:cubicBezTo>
                    <a:cubicBezTo>
                      <a:pt x="2" y="28"/>
                      <a:pt x="2" y="52"/>
                      <a:pt x="2" y="52"/>
                    </a:cubicBezTo>
                    <a:cubicBezTo>
                      <a:pt x="13" y="52"/>
                      <a:pt x="23" y="52"/>
                      <a:pt x="34" y="52"/>
                    </a:cubicBezTo>
                    <a:cubicBezTo>
                      <a:pt x="36" y="52"/>
                      <a:pt x="38" y="52"/>
                      <a:pt x="40" y="52"/>
                    </a:cubicBezTo>
                    <a:cubicBezTo>
                      <a:pt x="42" y="52"/>
                      <a:pt x="43" y="54"/>
                      <a:pt x="45" y="5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8" name="Freeform 771">
                <a:extLst>
                  <a:ext uri="{FF2B5EF4-FFF2-40B4-BE49-F238E27FC236}">
                    <a16:creationId xmlns:a16="http://schemas.microsoft.com/office/drawing/2014/main" id="{3D62854D-1392-6740-A61B-8DDAEB903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50498" y="7210939"/>
                <a:ext cx="187902" cy="363153"/>
              </a:xfrm>
              <a:custGeom>
                <a:avLst/>
                <a:gdLst>
                  <a:gd name="T0" fmla="*/ 14 w 20"/>
                  <a:gd name="T1" fmla="*/ 34 h 39"/>
                  <a:gd name="T2" fmla="*/ 17 w 20"/>
                  <a:gd name="T3" fmla="*/ 30 h 39"/>
                  <a:gd name="T4" fmla="*/ 20 w 20"/>
                  <a:gd name="T5" fmla="*/ 27 h 39"/>
                  <a:gd name="T6" fmla="*/ 20 w 20"/>
                  <a:gd name="T7" fmla="*/ 24 h 39"/>
                  <a:gd name="T8" fmla="*/ 19 w 20"/>
                  <a:gd name="T9" fmla="*/ 23 h 39"/>
                  <a:gd name="T10" fmla="*/ 17 w 20"/>
                  <a:gd name="T11" fmla="*/ 20 h 39"/>
                  <a:gd name="T12" fmla="*/ 14 w 20"/>
                  <a:gd name="T13" fmla="*/ 20 h 39"/>
                  <a:gd name="T14" fmla="*/ 16 w 20"/>
                  <a:gd name="T15" fmla="*/ 16 h 39"/>
                  <a:gd name="T16" fmla="*/ 17 w 20"/>
                  <a:gd name="T17" fmla="*/ 10 h 39"/>
                  <a:gd name="T18" fmla="*/ 15 w 20"/>
                  <a:gd name="T19" fmla="*/ 6 h 39"/>
                  <a:gd name="T20" fmla="*/ 18 w 20"/>
                  <a:gd name="T21" fmla="*/ 4 h 39"/>
                  <a:gd name="T22" fmla="*/ 18 w 20"/>
                  <a:gd name="T23" fmla="*/ 1 h 39"/>
                  <a:gd name="T24" fmla="*/ 15 w 20"/>
                  <a:gd name="T25" fmla="*/ 3 h 39"/>
                  <a:gd name="T26" fmla="*/ 14 w 20"/>
                  <a:gd name="T27" fmla="*/ 2 h 39"/>
                  <a:gd name="T28" fmla="*/ 11 w 20"/>
                  <a:gd name="T29" fmla="*/ 0 h 39"/>
                  <a:gd name="T30" fmla="*/ 5 w 20"/>
                  <a:gd name="T31" fmla="*/ 4 h 39"/>
                  <a:gd name="T32" fmla="*/ 2 w 20"/>
                  <a:gd name="T33" fmla="*/ 17 h 39"/>
                  <a:gd name="T34" fmla="*/ 1 w 20"/>
                  <a:gd name="T35" fmla="*/ 21 h 39"/>
                  <a:gd name="T36" fmla="*/ 4 w 20"/>
                  <a:gd name="T37" fmla="*/ 26 h 39"/>
                  <a:gd name="T38" fmla="*/ 8 w 20"/>
                  <a:gd name="T39" fmla="*/ 30 h 39"/>
                  <a:gd name="T40" fmla="*/ 10 w 20"/>
                  <a:gd name="T41" fmla="*/ 39 h 39"/>
                  <a:gd name="T42" fmla="*/ 14 w 20"/>
                  <a:gd name="T43" fmla="*/ 34 h 39"/>
                  <a:gd name="T44" fmla="*/ 14 w 20"/>
                  <a:gd name="T45" fmla="*/ 3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" h="39">
                    <a:moveTo>
                      <a:pt x="14" y="34"/>
                    </a:moveTo>
                    <a:cubicBezTo>
                      <a:pt x="12" y="32"/>
                      <a:pt x="16" y="30"/>
                      <a:pt x="17" y="30"/>
                    </a:cubicBezTo>
                    <a:cubicBezTo>
                      <a:pt x="19" y="29"/>
                      <a:pt x="20" y="28"/>
                      <a:pt x="20" y="27"/>
                    </a:cubicBezTo>
                    <a:cubicBezTo>
                      <a:pt x="20" y="26"/>
                      <a:pt x="20" y="25"/>
                      <a:pt x="20" y="24"/>
                    </a:cubicBezTo>
                    <a:cubicBezTo>
                      <a:pt x="20" y="23"/>
                      <a:pt x="19" y="23"/>
                      <a:pt x="19" y="23"/>
                    </a:cubicBezTo>
                    <a:cubicBezTo>
                      <a:pt x="18" y="22"/>
                      <a:pt x="18" y="21"/>
                      <a:pt x="17" y="20"/>
                    </a:cubicBezTo>
                    <a:cubicBezTo>
                      <a:pt x="16" y="20"/>
                      <a:pt x="15" y="21"/>
                      <a:pt x="14" y="20"/>
                    </a:cubicBezTo>
                    <a:cubicBezTo>
                      <a:pt x="11" y="18"/>
                      <a:pt x="14" y="17"/>
                      <a:pt x="16" y="16"/>
                    </a:cubicBezTo>
                    <a:cubicBezTo>
                      <a:pt x="18" y="15"/>
                      <a:pt x="19" y="12"/>
                      <a:pt x="17" y="10"/>
                    </a:cubicBezTo>
                    <a:cubicBezTo>
                      <a:pt x="17" y="9"/>
                      <a:pt x="14" y="7"/>
                      <a:pt x="15" y="6"/>
                    </a:cubicBezTo>
                    <a:cubicBezTo>
                      <a:pt x="16" y="5"/>
                      <a:pt x="17" y="5"/>
                      <a:pt x="18" y="4"/>
                    </a:cubicBezTo>
                    <a:cubicBezTo>
                      <a:pt x="18" y="4"/>
                      <a:pt x="18" y="1"/>
                      <a:pt x="18" y="1"/>
                    </a:cubicBezTo>
                    <a:cubicBezTo>
                      <a:pt x="17" y="1"/>
                      <a:pt x="16" y="4"/>
                      <a:pt x="15" y="3"/>
                    </a:cubicBezTo>
                    <a:cubicBezTo>
                      <a:pt x="15" y="3"/>
                      <a:pt x="14" y="2"/>
                      <a:pt x="14" y="2"/>
                    </a:cubicBezTo>
                    <a:cubicBezTo>
                      <a:pt x="13" y="1"/>
                      <a:pt x="12" y="0"/>
                      <a:pt x="11" y="0"/>
                    </a:cubicBezTo>
                    <a:cubicBezTo>
                      <a:pt x="9" y="1"/>
                      <a:pt x="6" y="2"/>
                      <a:pt x="5" y="4"/>
                    </a:cubicBezTo>
                    <a:cubicBezTo>
                      <a:pt x="3" y="8"/>
                      <a:pt x="5" y="14"/>
                      <a:pt x="2" y="17"/>
                    </a:cubicBezTo>
                    <a:cubicBezTo>
                      <a:pt x="0" y="19"/>
                      <a:pt x="0" y="19"/>
                      <a:pt x="1" y="21"/>
                    </a:cubicBezTo>
                    <a:cubicBezTo>
                      <a:pt x="1" y="23"/>
                      <a:pt x="4" y="24"/>
                      <a:pt x="4" y="26"/>
                    </a:cubicBezTo>
                    <a:cubicBezTo>
                      <a:pt x="5" y="28"/>
                      <a:pt x="8" y="29"/>
                      <a:pt x="8" y="30"/>
                    </a:cubicBezTo>
                    <a:cubicBezTo>
                      <a:pt x="9" y="33"/>
                      <a:pt x="10" y="37"/>
                      <a:pt x="10" y="39"/>
                    </a:cubicBezTo>
                    <a:cubicBezTo>
                      <a:pt x="12" y="39"/>
                      <a:pt x="16" y="37"/>
                      <a:pt x="14" y="34"/>
                    </a:cubicBezTo>
                    <a:cubicBezTo>
                      <a:pt x="13" y="33"/>
                      <a:pt x="15" y="35"/>
                      <a:pt x="14" y="3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9" name="Freeform 772">
                <a:extLst>
                  <a:ext uri="{FF2B5EF4-FFF2-40B4-BE49-F238E27FC236}">
                    <a16:creationId xmlns:a16="http://schemas.microsoft.com/office/drawing/2014/main" id="{77575454-9850-0F49-AA03-98EF12DB9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33305" y="7424368"/>
                <a:ext cx="710194" cy="684895"/>
              </a:xfrm>
              <a:custGeom>
                <a:avLst/>
                <a:gdLst>
                  <a:gd name="T0" fmla="*/ 21 w 76"/>
                  <a:gd name="T1" fmla="*/ 55 h 73"/>
                  <a:gd name="T2" fmla="*/ 25 w 76"/>
                  <a:gd name="T3" fmla="*/ 57 h 73"/>
                  <a:gd name="T4" fmla="*/ 28 w 76"/>
                  <a:gd name="T5" fmla="*/ 55 h 73"/>
                  <a:gd name="T6" fmla="*/ 33 w 76"/>
                  <a:gd name="T7" fmla="*/ 53 h 73"/>
                  <a:gd name="T8" fmla="*/ 44 w 76"/>
                  <a:gd name="T9" fmla="*/ 59 h 73"/>
                  <a:gd name="T10" fmla="*/ 70 w 76"/>
                  <a:gd name="T11" fmla="*/ 73 h 73"/>
                  <a:gd name="T12" fmla="*/ 71 w 76"/>
                  <a:gd name="T13" fmla="*/ 71 h 73"/>
                  <a:gd name="T14" fmla="*/ 75 w 76"/>
                  <a:gd name="T15" fmla="*/ 71 h 73"/>
                  <a:gd name="T16" fmla="*/ 75 w 76"/>
                  <a:gd name="T17" fmla="*/ 66 h 73"/>
                  <a:gd name="T18" fmla="*/ 75 w 76"/>
                  <a:gd name="T19" fmla="*/ 44 h 73"/>
                  <a:gd name="T20" fmla="*/ 75 w 76"/>
                  <a:gd name="T21" fmla="*/ 24 h 73"/>
                  <a:gd name="T22" fmla="*/ 75 w 76"/>
                  <a:gd name="T23" fmla="*/ 20 h 73"/>
                  <a:gd name="T24" fmla="*/ 74 w 76"/>
                  <a:gd name="T25" fmla="*/ 17 h 73"/>
                  <a:gd name="T26" fmla="*/ 76 w 76"/>
                  <a:gd name="T27" fmla="*/ 14 h 73"/>
                  <a:gd name="T28" fmla="*/ 74 w 76"/>
                  <a:gd name="T29" fmla="*/ 11 h 73"/>
                  <a:gd name="T30" fmla="*/ 76 w 76"/>
                  <a:gd name="T31" fmla="*/ 8 h 73"/>
                  <a:gd name="T32" fmla="*/ 67 w 76"/>
                  <a:gd name="T33" fmla="*/ 5 h 73"/>
                  <a:gd name="T34" fmla="*/ 61 w 76"/>
                  <a:gd name="T35" fmla="*/ 2 h 73"/>
                  <a:gd name="T36" fmla="*/ 51 w 76"/>
                  <a:gd name="T37" fmla="*/ 6 h 73"/>
                  <a:gd name="T38" fmla="*/ 51 w 76"/>
                  <a:gd name="T39" fmla="*/ 9 h 73"/>
                  <a:gd name="T40" fmla="*/ 50 w 76"/>
                  <a:gd name="T41" fmla="*/ 14 h 73"/>
                  <a:gd name="T42" fmla="*/ 41 w 76"/>
                  <a:gd name="T43" fmla="*/ 13 h 73"/>
                  <a:gd name="T44" fmla="*/ 36 w 76"/>
                  <a:gd name="T45" fmla="*/ 12 h 73"/>
                  <a:gd name="T46" fmla="*/ 31 w 76"/>
                  <a:gd name="T47" fmla="*/ 10 h 73"/>
                  <a:gd name="T48" fmla="*/ 29 w 76"/>
                  <a:gd name="T49" fmla="*/ 6 h 73"/>
                  <a:gd name="T50" fmla="*/ 23 w 76"/>
                  <a:gd name="T51" fmla="*/ 3 h 73"/>
                  <a:gd name="T52" fmla="*/ 17 w 76"/>
                  <a:gd name="T53" fmla="*/ 2 h 73"/>
                  <a:gd name="T54" fmla="*/ 11 w 76"/>
                  <a:gd name="T55" fmla="*/ 0 h 73"/>
                  <a:gd name="T56" fmla="*/ 11 w 76"/>
                  <a:gd name="T57" fmla="*/ 4 h 73"/>
                  <a:gd name="T58" fmla="*/ 9 w 76"/>
                  <a:gd name="T59" fmla="*/ 6 h 73"/>
                  <a:gd name="T60" fmla="*/ 5 w 76"/>
                  <a:gd name="T61" fmla="*/ 8 h 73"/>
                  <a:gd name="T62" fmla="*/ 5 w 76"/>
                  <a:gd name="T63" fmla="*/ 14 h 73"/>
                  <a:gd name="T64" fmla="*/ 1 w 76"/>
                  <a:gd name="T65" fmla="*/ 17 h 73"/>
                  <a:gd name="T66" fmla="*/ 3 w 76"/>
                  <a:gd name="T67" fmla="*/ 21 h 73"/>
                  <a:gd name="T68" fmla="*/ 3 w 76"/>
                  <a:gd name="T69" fmla="*/ 26 h 73"/>
                  <a:gd name="T70" fmla="*/ 3 w 76"/>
                  <a:gd name="T71" fmla="*/ 31 h 73"/>
                  <a:gd name="T72" fmla="*/ 3 w 76"/>
                  <a:gd name="T73" fmla="*/ 34 h 73"/>
                  <a:gd name="T74" fmla="*/ 3 w 76"/>
                  <a:gd name="T75" fmla="*/ 37 h 73"/>
                  <a:gd name="T76" fmla="*/ 1 w 76"/>
                  <a:gd name="T77" fmla="*/ 40 h 73"/>
                  <a:gd name="T78" fmla="*/ 4 w 76"/>
                  <a:gd name="T79" fmla="*/ 46 h 73"/>
                  <a:gd name="T80" fmla="*/ 7 w 76"/>
                  <a:gd name="T81" fmla="*/ 48 h 73"/>
                  <a:gd name="T82" fmla="*/ 11 w 76"/>
                  <a:gd name="T83" fmla="*/ 49 h 73"/>
                  <a:gd name="T84" fmla="*/ 14 w 76"/>
                  <a:gd name="T85" fmla="*/ 53 h 73"/>
                  <a:gd name="T86" fmla="*/ 21 w 76"/>
                  <a:gd name="T87" fmla="*/ 55 h 73"/>
                  <a:gd name="T88" fmla="*/ 21 w 76"/>
                  <a:gd name="T89" fmla="*/ 5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6" h="73">
                    <a:moveTo>
                      <a:pt x="21" y="55"/>
                    </a:moveTo>
                    <a:cubicBezTo>
                      <a:pt x="21" y="56"/>
                      <a:pt x="24" y="58"/>
                      <a:pt x="25" y="57"/>
                    </a:cubicBezTo>
                    <a:cubicBezTo>
                      <a:pt x="26" y="56"/>
                      <a:pt x="27" y="56"/>
                      <a:pt x="28" y="55"/>
                    </a:cubicBezTo>
                    <a:cubicBezTo>
                      <a:pt x="29" y="55"/>
                      <a:pt x="32" y="53"/>
                      <a:pt x="33" y="53"/>
                    </a:cubicBezTo>
                    <a:cubicBezTo>
                      <a:pt x="37" y="55"/>
                      <a:pt x="40" y="57"/>
                      <a:pt x="44" y="59"/>
                    </a:cubicBezTo>
                    <a:cubicBezTo>
                      <a:pt x="53" y="64"/>
                      <a:pt x="61" y="69"/>
                      <a:pt x="70" y="73"/>
                    </a:cubicBezTo>
                    <a:cubicBezTo>
                      <a:pt x="70" y="71"/>
                      <a:pt x="69" y="71"/>
                      <a:pt x="71" y="71"/>
                    </a:cubicBezTo>
                    <a:cubicBezTo>
                      <a:pt x="71" y="71"/>
                      <a:pt x="75" y="71"/>
                      <a:pt x="75" y="71"/>
                    </a:cubicBezTo>
                    <a:cubicBezTo>
                      <a:pt x="75" y="69"/>
                      <a:pt x="75" y="68"/>
                      <a:pt x="75" y="66"/>
                    </a:cubicBezTo>
                    <a:cubicBezTo>
                      <a:pt x="75" y="59"/>
                      <a:pt x="75" y="52"/>
                      <a:pt x="75" y="44"/>
                    </a:cubicBezTo>
                    <a:cubicBezTo>
                      <a:pt x="75" y="37"/>
                      <a:pt x="75" y="30"/>
                      <a:pt x="75" y="24"/>
                    </a:cubicBezTo>
                    <a:cubicBezTo>
                      <a:pt x="75" y="22"/>
                      <a:pt x="75" y="21"/>
                      <a:pt x="75" y="20"/>
                    </a:cubicBezTo>
                    <a:cubicBezTo>
                      <a:pt x="74" y="19"/>
                      <a:pt x="74" y="18"/>
                      <a:pt x="74" y="17"/>
                    </a:cubicBezTo>
                    <a:cubicBezTo>
                      <a:pt x="74" y="16"/>
                      <a:pt x="76" y="15"/>
                      <a:pt x="76" y="14"/>
                    </a:cubicBezTo>
                    <a:cubicBezTo>
                      <a:pt x="76" y="13"/>
                      <a:pt x="74" y="12"/>
                      <a:pt x="74" y="11"/>
                    </a:cubicBezTo>
                    <a:cubicBezTo>
                      <a:pt x="74" y="10"/>
                      <a:pt x="75" y="9"/>
                      <a:pt x="76" y="8"/>
                    </a:cubicBezTo>
                    <a:cubicBezTo>
                      <a:pt x="73" y="6"/>
                      <a:pt x="70" y="7"/>
                      <a:pt x="67" y="5"/>
                    </a:cubicBezTo>
                    <a:cubicBezTo>
                      <a:pt x="65" y="4"/>
                      <a:pt x="64" y="2"/>
                      <a:pt x="61" y="2"/>
                    </a:cubicBezTo>
                    <a:cubicBezTo>
                      <a:pt x="57" y="2"/>
                      <a:pt x="53" y="3"/>
                      <a:pt x="51" y="6"/>
                    </a:cubicBezTo>
                    <a:cubicBezTo>
                      <a:pt x="50" y="7"/>
                      <a:pt x="50" y="8"/>
                      <a:pt x="51" y="9"/>
                    </a:cubicBezTo>
                    <a:cubicBezTo>
                      <a:pt x="52" y="11"/>
                      <a:pt x="51" y="12"/>
                      <a:pt x="50" y="14"/>
                    </a:cubicBezTo>
                    <a:cubicBezTo>
                      <a:pt x="48" y="17"/>
                      <a:pt x="44" y="15"/>
                      <a:pt x="41" y="13"/>
                    </a:cubicBezTo>
                    <a:cubicBezTo>
                      <a:pt x="39" y="13"/>
                      <a:pt x="38" y="12"/>
                      <a:pt x="36" y="12"/>
                    </a:cubicBezTo>
                    <a:cubicBezTo>
                      <a:pt x="34" y="11"/>
                      <a:pt x="32" y="12"/>
                      <a:pt x="31" y="10"/>
                    </a:cubicBezTo>
                    <a:cubicBezTo>
                      <a:pt x="30" y="9"/>
                      <a:pt x="30" y="7"/>
                      <a:pt x="29" y="6"/>
                    </a:cubicBezTo>
                    <a:cubicBezTo>
                      <a:pt x="28" y="4"/>
                      <a:pt x="25" y="4"/>
                      <a:pt x="23" y="3"/>
                    </a:cubicBezTo>
                    <a:cubicBezTo>
                      <a:pt x="21" y="2"/>
                      <a:pt x="19" y="2"/>
                      <a:pt x="17" y="2"/>
                    </a:cubicBezTo>
                    <a:cubicBezTo>
                      <a:pt x="15" y="2"/>
                      <a:pt x="14" y="1"/>
                      <a:pt x="11" y="0"/>
                    </a:cubicBezTo>
                    <a:cubicBezTo>
                      <a:pt x="11" y="1"/>
                      <a:pt x="11" y="2"/>
                      <a:pt x="11" y="4"/>
                    </a:cubicBezTo>
                    <a:cubicBezTo>
                      <a:pt x="11" y="5"/>
                      <a:pt x="11" y="4"/>
                      <a:pt x="9" y="6"/>
                    </a:cubicBezTo>
                    <a:cubicBezTo>
                      <a:pt x="8" y="7"/>
                      <a:pt x="7" y="7"/>
                      <a:pt x="5" y="8"/>
                    </a:cubicBezTo>
                    <a:cubicBezTo>
                      <a:pt x="3" y="10"/>
                      <a:pt x="6" y="12"/>
                      <a:pt x="5" y="14"/>
                    </a:cubicBezTo>
                    <a:cubicBezTo>
                      <a:pt x="4" y="16"/>
                      <a:pt x="1" y="16"/>
                      <a:pt x="1" y="17"/>
                    </a:cubicBezTo>
                    <a:cubicBezTo>
                      <a:pt x="1" y="19"/>
                      <a:pt x="2" y="20"/>
                      <a:pt x="3" y="21"/>
                    </a:cubicBezTo>
                    <a:cubicBezTo>
                      <a:pt x="3" y="23"/>
                      <a:pt x="3" y="25"/>
                      <a:pt x="3" y="26"/>
                    </a:cubicBezTo>
                    <a:cubicBezTo>
                      <a:pt x="3" y="28"/>
                      <a:pt x="4" y="29"/>
                      <a:pt x="3" y="31"/>
                    </a:cubicBezTo>
                    <a:cubicBezTo>
                      <a:pt x="3" y="32"/>
                      <a:pt x="3" y="33"/>
                      <a:pt x="3" y="34"/>
                    </a:cubicBezTo>
                    <a:cubicBezTo>
                      <a:pt x="3" y="35"/>
                      <a:pt x="4" y="36"/>
                      <a:pt x="3" y="37"/>
                    </a:cubicBezTo>
                    <a:cubicBezTo>
                      <a:pt x="3" y="38"/>
                      <a:pt x="0" y="38"/>
                      <a:pt x="1" y="40"/>
                    </a:cubicBezTo>
                    <a:cubicBezTo>
                      <a:pt x="3" y="42"/>
                      <a:pt x="4" y="43"/>
                      <a:pt x="4" y="46"/>
                    </a:cubicBezTo>
                    <a:cubicBezTo>
                      <a:pt x="4" y="48"/>
                      <a:pt x="6" y="47"/>
                      <a:pt x="7" y="48"/>
                    </a:cubicBezTo>
                    <a:cubicBezTo>
                      <a:pt x="9" y="48"/>
                      <a:pt x="10" y="48"/>
                      <a:pt x="11" y="49"/>
                    </a:cubicBezTo>
                    <a:cubicBezTo>
                      <a:pt x="12" y="50"/>
                      <a:pt x="13" y="52"/>
                      <a:pt x="14" y="53"/>
                    </a:cubicBezTo>
                    <a:cubicBezTo>
                      <a:pt x="16" y="54"/>
                      <a:pt x="19" y="53"/>
                      <a:pt x="21" y="55"/>
                    </a:cubicBezTo>
                    <a:cubicBezTo>
                      <a:pt x="22" y="56"/>
                      <a:pt x="20" y="54"/>
                      <a:pt x="21" y="55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0" name="Freeform 773">
                <a:extLst>
                  <a:ext uri="{FF2B5EF4-FFF2-40B4-BE49-F238E27FC236}">
                    <a16:creationId xmlns:a16="http://schemas.microsoft.com/office/drawing/2014/main" id="{60CB61E9-5D17-A04E-9411-54118D3C45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0373" y="7714255"/>
                <a:ext cx="391720" cy="318556"/>
              </a:xfrm>
              <a:custGeom>
                <a:avLst/>
                <a:gdLst>
                  <a:gd name="T0" fmla="*/ 19 w 42"/>
                  <a:gd name="T1" fmla="*/ 34 h 34"/>
                  <a:gd name="T2" fmla="*/ 20 w 42"/>
                  <a:gd name="T3" fmla="*/ 25 h 34"/>
                  <a:gd name="T4" fmla="*/ 24 w 42"/>
                  <a:gd name="T5" fmla="*/ 22 h 34"/>
                  <a:gd name="T6" fmla="*/ 25 w 42"/>
                  <a:gd name="T7" fmla="*/ 20 h 34"/>
                  <a:gd name="T8" fmla="*/ 25 w 42"/>
                  <a:gd name="T9" fmla="*/ 9 h 34"/>
                  <a:gd name="T10" fmla="*/ 32 w 42"/>
                  <a:gd name="T11" fmla="*/ 9 h 34"/>
                  <a:gd name="T12" fmla="*/ 41 w 42"/>
                  <a:gd name="T13" fmla="*/ 9 h 34"/>
                  <a:gd name="T14" fmla="*/ 42 w 42"/>
                  <a:gd name="T15" fmla="*/ 2 h 34"/>
                  <a:gd name="T16" fmla="*/ 40 w 42"/>
                  <a:gd name="T17" fmla="*/ 0 h 34"/>
                  <a:gd name="T18" fmla="*/ 20 w 42"/>
                  <a:gd name="T19" fmla="*/ 0 h 34"/>
                  <a:gd name="T20" fmla="*/ 15 w 42"/>
                  <a:gd name="T21" fmla="*/ 6 h 34"/>
                  <a:gd name="T22" fmla="*/ 10 w 42"/>
                  <a:gd name="T23" fmla="*/ 17 h 34"/>
                  <a:gd name="T24" fmla="*/ 8 w 42"/>
                  <a:gd name="T25" fmla="*/ 18 h 34"/>
                  <a:gd name="T26" fmla="*/ 4 w 42"/>
                  <a:gd name="T27" fmla="*/ 25 h 34"/>
                  <a:gd name="T28" fmla="*/ 0 w 42"/>
                  <a:gd name="T29" fmla="*/ 34 h 34"/>
                  <a:gd name="T30" fmla="*/ 19 w 42"/>
                  <a:gd name="T3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" h="34">
                    <a:moveTo>
                      <a:pt x="19" y="34"/>
                    </a:moveTo>
                    <a:cubicBezTo>
                      <a:pt x="19" y="31"/>
                      <a:pt x="18" y="26"/>
                      <a:pt x="20" y="25"/>
                    </a:cubicBezTo>
                    <a:cubicBezTo>
                      <a:pt x="21" y="24"/>
                      <a:pt x="23" y="23"/>
                      <a:pt x="24" y="22"/>
                    </a:cubicBezTo>
                    <a:cubicBezTo>
                      <a:pt x="25" y="22"/>
                      <a:pt x="25" y="20"/>
                      <a:pt x="25" y="20"/>
                    </a:cubicBezTo>
                    <a:cubicBezTo>
                      <a:pt x="25" y="16"/>
                      <a:pt x="25" y="13"/>
                      <a:pt x="25" y="9"/>
                    </a:cubicBezTo>
                    <a:cubicBezTo>
                      <a:pt x="25" y="9"/>
                      <a:pt x="31" y="9"/>
                      <a:pt x="32" y="9"/>
                    </a:cubicBezTo>
                    <a:cubicBezTo>
                      <a:pt x="35" y="9"/>
                      <a:pt x="38" y="9"/>
                      <a:pt x="41" y="9"/>
                    </a:cubicBezTo>
                    <a:cubicBezTo>
                      <a:pt x="42" y="9"/>
                      <a:pt x="42" y="3"/>
                      <a:pt x="42" y="2"/>
                    </a:cubicBezTo>
                    <a:cubicBezTo>
                      <a:pt x="42" y="0"/>
                      <a:pt x="42" y="0"/>
                      <a:pt x="40" y="0"/>
                    </a:cubicBezTo>
                    <a:cubicBezTo>
                      <a:pt x="33" y="0"/>
                      <a:pt x="27" y="0"/>
                      <a:pt x="20" y="0"/>
                    </a:cubicBezTo>
                    <a:cubicBezTo>
                      <a:pt x="18" y="2"/>
                      <a:pt x="17" y="4"/>
                      <a:pt x="15" y="6"/>
                    </a:cubicBezTo>
                    <a:cubicBezTo>
                      <a:pt x="11" y="9"/>
                      <a:pt x="11" y="12"/>
                      <a:pt x="10" y="17"/>
                    </a:cubicBezTo>
                    <a:cubicBezTo>
                      <a:pt x="10" y="17"/>
                      <a:pt x="9" y="18"/>
                      <a:pt x="8" y="18"/>
                    </a:cubicBezTo>
                    <a:cubicBezTo>
                      <a:pt x="6" y="20"/>
                      <a:pt x="5" y="22"/>
                      <a:pt x="4" y="25"/>
                    </a:cubicBezTo>
                    <a:cubicBezTo>
                      <a:pt x="2" y="28"/>
                      <a:pt x="0" y="30"/>
                      <a:pt x="0" y="34"/>
                    </a:cubicBezTo>
                    <a:cubicBezTo>
                      <a:pt x="6" y="34"/>
                      <a:pt x="13" y="34"/>
                      <a:pt x="19" y="3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1" name="Freeform 774">
                <a:extLst>
                  <a:ext uri="{FF2B5EF4-FFF2-40B4-BE49-F238E27FC236}">
                    <a16:creationId xmlns:a16="http://schemas.microsoft.com/office/drawing/2014/main" id="{8E1170D8-5F6A-D24D-B20A-6C56601E0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98270" y="7265092"/>
                <a:ext cx="560508" cy="449163"/>
              </a:xfrm>
              <a:custGeom>
                <a:avLst/>
                <a:gdLst>
                  <a:gd name="T0" fmla="*/ 22 w 60"/>
                  <a:gd name="T1" fmla="*/ 48 h 48"/>
                  <a:gd name="T2" fmla="*/ 23 w 60"/>
                  <a:gd name="T3" fmla="*/ 41 h 48"/>
                  <a:gd name="T4" fmla="*/ 29 w 60"/>
                  <a:gd name="T5" fmla="*/ 37 h 48"/>
                  <a:gd name="T6" fmla="*/ 33 w 60"/>
                  <a:gd name="T7" fmla="*/ 37 h 48"/>
                  <a:gd name="T8" fmla="*/ 38 w 60"/>
                  <a:gd name="T9" fmla="*/ 35 h 48"/>
                  <a:gd name="T10" fmla="*/ 40 w 60"/>
                  <a:gd name="T11" fmla="*/ 32 h 48"/>
                  <a:gd name="T12" fmla="*/ 45 w 60"/>
                  <a:gd name="T13" fmla="*/ 31 h 48"/>
                  <a:gd name="T14" fmla="*/ 46 w 60"/>
                  <a:gd name="T15" fmla="*/ 28 h 48"/>
                  <a:gd name="T16" fmla="*/ 50 w 60"/>
                  <a:gd name="T17" fmla="*/ 25 h 48"/>
                  <a:gd name="T18" fmla="*/ 53 w 60"/>
                  <a:gd name="T19" fmla="*/ 23 h 48"/>
                  <a:gd name="T20" fmla="*/ 58 w 60"/>
                  <a:gd name="T21" fmla="*/ 24 h 48"/>
                  <a:gd name="T22" fmla="*/ 56 w 60"/>
                  <a:gd name="T23" fmla="*/ 16 h 48"/>
                  <a:gd name="T24" fmla="*/ 56 w 60"/>
                  <a:gd name="T25" fmla="*/ 10 h 48"/>
                  <a:gd name="T26" fmla="*/ 55 w 60"/>
                  <a:gd name="T27" fmla="*/ 7 h 48"/>
                  <a:gd name="T28" fmla="*/ 51 w 60"/>
                  <a:gd name="T29" fmla="*/ 6 h 48"/>
                  <a:gd name="T30" fmla="*/ 47 w 60"/>
                  <a:gd name="T31" fmla="*/ 6 h 48"/>
                  <a:gd name="T32" fmla="*/ 42 w 60"/>
                  <a:gd name="T33" fmla="*/ 6 h 48"/>
                  <a:gd name="T34" fmla="*/ 35 w 60"/>
                  <a:gd name="T35" fmla="*/ 4 h 48"/>
                  <a:gd name="T36" fmla="*/ 30 w 60"/>
                  <a:gd name="T37" fmla="*/ 13 h 48"/>
                  <a:gd name="T38" fmla="*/ 20 w 60"/>
                  <a:gd name="T39" fmla="*/ 19 h 48"/>
                  <a:gd name="T40" fmla="*/ 16 w 60"/>
                  <a:gd name="T41" fmla="*/ 27 h 48"/>
                  <a:gd name="T42" fmla="*/ 16 w 60"/>
                  <a:gd name="T43" fmla="*/ 35 h 48"/>
                  <a:gd name="T44" fmla="*/ 14 w 60"/>
                  <a:gd name="T45" fmla="*/ 39 h 48"/>
                  <a:gd name="T46" fmla="*/ 9 w 60"/>
                  <a:gd name="T47" fmla="*/ 42 h 48"/>
                  <a:gd name="T48" fmla="*/ 5 w 60"/>
                  <a:gd name="T49" fmla="*/ 45 h 48"/>
                  <a:gd name="T50" fmla="*/ 0 w 60"/>
                  <a:gd name="T51" fmla="*/ 48 h 48"/>
                  <a:gd name="T52" fmla="*/ 22 w 60"/>
                  <a:gd name="T5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0" h="48">
                    <a:moveTo>
                      <a:pt x="22" y="48"/>
                    </a:moveTo>
                    <a:cubicBezTo>
                      <a:pt x="22" y="45"/>
                      <a:pt x="21" y="43"/>
                      <a:pt x="23" y="41"/>
                    </a:cubicBezTo>
                    <a:cubicBezTo>
                      <a:pt x="25" y="40"/>
                      <a:pt x="28" y="39"/>
                      <a:pt x="29" y="37"/>
                    </a:cubicBezTo>
                    <a:cubicBezTo>
                      <a:pt x="30" y="37"/>
                      <a:pt x="32" y="37"/>
                      <a:pt x="33" y="37"/>
                    </a:cubicBezTo>
                    <a:cubicBezTo>
                      <a:pt x="34" y="36"/>
                      <a:pt x="36" y="36"/>
                      <a:pt x="38" y="35"/>
                    </a:cubicBezTo>
                    <a:cubicBezTo>
                      <a:pt x="39" y="34"/>
                      <a:pt x="39" y="33"/>
                      <a:pt x="40" y="32"/>
                    </a:cubicBezTo>
                    <a:cubicBezTo>
                      <a:pt x="41" y="31"/>
                      <a:pt x="44" y="32"/>
                      <a:pt x="45" y="31"/>
                    </a:cubicBezTo>
                    <a:cubicBezTo>
                      <a:pt x="46" y="30"/>
                      <a:pt x="46" y="29"/>
                      <a:pt x="46" y="28"/>
                    </a:cubicBezTo>
                    <a:cubicBezTo>
                      <a:pt x="46" y="26"/>
                      <a:pt x="49" y="26"/>
                      <a:pt x="50" y="25"/>
                    </a:cubicBezTo>
                    <a:cubicBezTo>
                      <a:pt x="51" y="24"/>
                      <a:pt x="51" y="23"/>
                      <a:pt x="53" y="23"/>
                    </a:cubicBezTo>
                    <a:cubicBezTo>
                      <a:pt x="54" y="23"/>
                      <a:pt x="57" y="24"/>
                      <a:pt x="58" y="24"/>
                    </a:cubicBezTo>
                    <a:cubicBezTo>
                      <a:pt x="60" y="23"/>
                      <a:pt x="56" y="17"/>
                      <a:pt x="56" y="16"/>
                    </a:cubicBezTo>
                    <a:cubicBezTo>
                      <a:pt x="56" y="14"/>
                      <a:pt x="56" y="12"/>
                      <a:pt x="56" y="10"/>
                    </a:cubicBezTo>
                    <a:cubicBezTo>
                      <a:pt x="55" y="9"/>
                      <a:pt x="55" y="8"/>
                      <a:pt x="55" y="7"/>
                    </a:cubicBezTo>
                    <a:cubicBezTo>
                      <a:pt x="53" y="7"/>
                      <a:pt x="52" y="6"/>
                      <a:pt x="51" y="6"/>
                    </a:cubicBezTo>
                    <a:cubicBezTo>
                      <a:pt x="50" y="5"/>
                      <a:pt x="48" y="6"/>
                      <a:pt x="47" y="6"/>
                    </a:cubicBezTo>
                    <a:cubicBezTo>
                      <a:pt x="46" y="5"/>
                      <a:pt x="44" y="6"/>
                      <a:pt x="42" y="6"/>
                    </a:cubicBezTo>
                    <a:cubicBezTo>
                      <a:pt x="40" y="6"/>
                      <a:pt x="36" y="0"/>
                      <a:pt x="35" y="4"/>
                    </a:cubicBezTo>
                    <a:cubicBezTo>
                      <a:pt x="34" y="7"/>
                      <a:pt x="33" y="10"/>
                      <a:pt x="30" y="13"/>
                    </a:cubicBezTo>
                    <a:cubicBezTo>
                      <a:pt x="27" y="16"/>
                      <a:pt x="23" y="16"/>
                      <a:pt x="20" y="19"/>
                    </a:cubicBezTo>
                    <a:cubicBezTo>
                      <a:pt x="18" y="21"/>
                      <a:pt x="17" y="24"/>
                      <a:pt x="16" y="27"/>
                    </a:cubicBezTo>
                    <a:cubicBezTo>
                      <a:pt x="16" y="29"/>
                      <a:pt x="17" y="32"/>
                      <a:pt x="16" y="35"/>
                    </a:cubicBezTo>
                    <a:cubicBezTo>
                      <a:pt x="15" y="36"/>
                      <a:pt x="14" y="38"/>
                      <a:pt x="14" y="39"/>
                    </a:cubicBezTo>
                    <a:cubicBezTo>
                      <a:pt x="13" y="41"/>
                      <a:pt x="11" y="41"/>
                      <a:pt x="9" y="42"/>
                    </a:cubicBezTo>
                    <a:cubicBezTo>
                      <a:pt x="8" y="43"/>
                      <a:pt x="7" y="44"/>
                      <a:pt x="5" y="45"/>
                    </a:cubicBezTo>
                    <a:cubicBezTo>
                      <a:pt x="4" y="46"/>
                      <a:pt x="2" y="46"/>
                      <a:pt x="0" y="48"/>
                    </a:cubicBezTo>
                    <a:lnTo>
                      <a:pt x="22" y="48"/>
                    </a:ln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2" name="Freeform 775">
                <a:extLst>
                  <a:ext uri="{FF2B5EF4-FFF2-40B4-BE49-F238E27FC236}">
                    <a16:creationId xmlns:a16="http://schemas.microsoft.com/office/drawing/2014/main" id="{9F1346C4-E606-BA42-A439-66E547C67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95725" y="7220494"/>
                <a:ext cx="968153" cy="923808"/>
              </a:xfrm>
              <a:custGeom>
                <a:avLst/>
                <a:gdLst>
                  <a:gd name="T0" fmla="*/ 35 w 104"/>
                  <a:gd name="T1" fmla="*/ 22 h 99"/>
                  <a:gd name="T2" fmla="*/ 36 w 104"/>
                  <a:gd name="T3" fmla="*/ 29 h 99"/>
                  <a:gd name="T4" fmla="*/ 31 w 104"/>
                  <a:gd name="T5" fmla="*/ 28 h 99"/>
                  <a:gd name="T6" fmla="*/ 29 w 104"/>
                  <a:gd name="T7" fmla="*/ 30 h 99"/>
                  <a:gd name="T8" fmla="*/ 26 w 104"/>
                  <a:gd name="T9" fmla="*/ 31 h 99"/>
                  <a:gd name="T10" fmla="*/ 24 w 104"/>
                  <a:gd name="T11" fmla="*/ 35 h 99"/>
                  <a:gd name="T12" fmla="*/ 20 w 104"/>
                  <a:gd name="T13" fmla="*/ 37 h 99"/>
                  <a:gd name="T14" fmla="*/ 17 w 104"/>
                  <a:gd name="T15" fmla="*/ 40 h 99"/>
                  <a:gd name="T16" fmla="*/ 11 w 104"/>
                  <a:gd name="T17" fmla="*/ 42 h 99"/>
                  <a:gd name="T18" fmla="*/ 8 w 104"/>
                  <a:gd name="T19" fmla="*/ 43 h 99"/>
                  <a:gd name="T20" fmla="*/ 4 w 104"/>
                  <a:gd name="T21" fmla="*/ 45 h 99"/>
                  <a:gd name="T22" fmla="*/ 1 w 104"/>
                  <a:gd name="T23" fmla="*/ 52 h 99"/>
                  <a:gd name="T24" fmla="*/ 2 w 104"/>
                  <a:gd name="T25" fmla="*/ 56 h 99"/>
                  <a:gd name="T26" fmla="*/ 6 w 104"/>
                  <a:gd name="T27" fmla="*/ 59 h 99"/>
                  <a:gd name="T28" fmla="*/ 37 w 104"/>
                  <a:gd name="T29" fmla="*/ 79 h 99"/>
                  <a:gd name="T30" fmla="*/ 48 w 104"/>
                  <a:gd name="T31" fmla="*/ 86 h 99"/>
                  <a:gd name="T32" fmla="*/ 49 w 104"/>
                  <a:gd name="T33" fmla="*/ 87 h 99"/>
                  <a:gd name="T34" fmla="*/ 58 w 104"/>
                  <a:gd name="T35" fmla="*/ 93 h 99"/>
                  <a:gd name="T36" fmla="*/ 61 w 104"/>
                  <a:gd name="T37" fmla="*/ 99 h 99"/>
                  <a:gd name="T38" fmla="*/ 67 w 104"/>
                  <a:gd name="T39" fmla="*/ 97 h 99"/>
                  <a:gd name="T40" fmla="*/ 72 w 104"/>
                  <a:gd name="T41" fmla="*/ 96 h 99"/>
                  <a:gd name="T42" fmla="*/ 85 w 104"/>
                  <a:gd name="T43" fmla="*/ 87 h 99"/>
                  <a:gd name="T44" fmla="*/ 100 w 104"/>
                  <a:gd name="T45" fmla="*/ 77 h 99"/>
                  <a:gd name="T46" fmla="*/ 104 w 104"/>
                  <a:gd name="T47" fmla="*/ 75 h 99"/>
                  <a:gd name="T48" fmla="*/ 97 w 104"/>
                  <a:gd name="T49" fmla="*/ 69 h 99"/>
                  <a:gd name="T50" fmla="*/ 94 w 104"/>
                  <a:gd name="T51" fmla="*/ 69 h 99"/>
                  <a:gd name="T52" fmla="*/ 92 w 104"/>
                  <a:gd name="T53" fmla="*/ 63 h 99"/>
                  <a:gd name="T54" fmla="*/ 92 w 104"/>
                  <a:gd name="T55" fmla="*/ 60 h 99"/>
                  <a:gd name="T56" fmla="*/ 93 w 104"/>
                  <a:gd name="T57" fmla="*/ 55 h 99"/>
                  <a:gd name="T58" fmla="*/ 93 w 104"/>
                  <a:gd name="T59" fmla="*/ 50 h 99"/>
                  <a:gd name="T60" fmla="*/ 93 w 104"/>
                  <a:gd name="T61" fmla="*/ 46 h 99"/>
                  <a:gd name="T62" fmla="*/ 92 w 104"/>
                  <a:gd name="T63" fmla="*/ 42 h 99"/>
                  <a:gd name="T64" fmla="*/ 91 w 104"/>
                  <a:gd name="T65" fmla="*/ 37 h 99"/>
                  <a:gd name="T66" fmla="*/ 87 w 104"/>
                  <a:gd name="T67" fmla="*/ 27 h 99"/>
                  <a:gd name="T68" fmla="*/ 82 w 104"/>
                  <a:gd name="T69" fmla="*/ 20 h 99"/>
                  <a:gd name="T70" fmla="*/ 85 w 104"/>
                  <a:gd name="T71" fmla="*/ 13 h 99"/>
                  <a:gd name="T72" fmla="*/ 86 w 104"/>
                  <a:gd name="T73" fmla="*/ 2 h 99"/>
                  <a:gd name="T74" fmla="*/ 84 w 104"/>
                  <a:gd name="T75" fmla="*/ 1 h 99"/>
                  <a:gd name="T76" fmla="*/ 81 w 104"/>
                  <a:gd name="T77" fmla="*/ 0 h 99"/>
                  <a:gd name="T78" fmla="*/ 79 w 104"/>
                  <a:gd name="T79" fmla="*/ 1 h 99"/>
                  <a:gd name="T80" fmla="*/ 75 w 104"/>
                  <a:gd name="T81" fmla="*/ 0 h 99"/>
                  <a:gd name="T82" fmla="*/ 72 w 104"/>
                  <a:gd name="T83" fmla="*/ 2 h 99"/>
                  <a:gd name="T84" fmla="*/ 68 w 104"/>
                  <a:gd name="T85" fmla="*/ 1 h 99"/>
                  <a:gd name="T86" fmla="*/ 61 w 104"/>
                  <a:gd name="T87" fmla="*/ 2 h 99"/>
                  <a:gd name="T88" fmla="*/ 46 w 104"/>
                  <a:gd name="T89" fmla="*/ 5 h 99"/>
                  <a:gd name="T90" fmla="*/ 43 w 104"/>
                  <a:gd name="T91" fmla="*/ 7 h 99"/>
                  <a:gd name="T92" fmla="*/ 39 w 104"/>
                  <a:gd name="T93" fmla="*/ 8 h 99"/>
                  <a:gd name="T94" fmla="*/ 34 w 104"/>
                  <a:gd name="T95" fmla="*/ 12 h 99"/>
                  <a:gd name="T96" fmla="*/ 35 w 104"/>
                  <a:gd name="T97" fmla="*/ 22 h 99"/>
                  <a:gd name="T98" fmla="*/ 35 w 104"/>
                  <a:gd name="T99" fmla="*/ 2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4" h="99">
                    <a:moveTo>
                      <a:pt x="35" y="22"/>
                    </a:moveTo>
                    <a:cubicBezTo>
                      <a:pt x="36" y="23"/>
                      <a:pt x="40" y="29"/>
                      <a:pt x="36" y="29"/>
                    </a:cubicBezTo>
                    <a:cubicBezTo>
                      <a:pt x="35" y="28"/>
                      <a:pt x="32" y="27"/>
                      <a:pt x="31" y="28"/>
                    </a:cubicBezTo>
                    <a:cubicBezTo>
                      <a:pt x="30" y="29"/>
                      <a:pt x="30" y="29"/>
                      <a:pt x="29" y="30"/>
                    </a:cubicBezTo>
                    <a:cubicBezTo>
                      <a:pt x="28" y="31"/>
                      <a:pt x="27" y="31"/>
                      <a:pt x="26" y="31"/>
                    </a:cubicBezTo>
                    <a:cubicBezTo>
                      <a:pt x="24" y="32"/>
                      <a:pt x="25" y="34"/>
                      <a:pt x="24" y="35"/>
                    </a:cubicBezTo>
                    <a:cubicBezTo>
                      <a:pt x="24" y="37"/>
                      <a:pt x="21" y="36"/>
                      <a:pt x="20" y="37"/>
                    </a:cubicBezTo>
                    <a:cubicBezTo>
                      <a:pt x="18" y="37"/>
                      <a:pt x="18" y="39"/>
                      <a:pt x="17" y="40"/>
                    </a:cubicBezTo>
                    <a:cubicBezTo>
                      <a:pt x="15" y="42"/>
                      <a:pt x="13" y="41"/>
                      <a:pt x="11" y="42"/>
                    </a:cubicBezTo>
                    <a:cubicBezTo>
                      <a:pt x="10" y="42"/>
                      <a:pt x="9" y="42"/>
                      <a:pt x="8" y="43"/>
                    </a:cubicBezTo>
                    <a:cubicBezTo>
                      <a:pt x="7" y="43"/>
                      <a:pt x="5" y="44"/>
                      <a:pt x="4" y="45"/>
                    </a:cubicBezTo>
                    <a:cubicBezTo>
                      <a:pt x="0" y="47"/>
                      <a:pt x="1" y="48"/>
                      <a:pt x="1" y="52"/>
                    </a:cubicBezTo>
                    <a:cubicBezTo>
                      <a:pt x="1" y="55"/>
                      <a:pt x="0" y="55"/>
                      <a:pt x="2" y="56"/>
                    </a:cubicBezTo>
                    <a:cubicBezTo>
                      <a:pt x="3" y="57"/>
                      <a:pt x="5" y="58"/>
                      <a:pt x="6" y="59"/>
                    </a:cubicBezTo>
                    <a:cubicBezTo>
                      <a:pt x="16" y="66"/>
                      <a:pt x="26" y="72"/>
                      <a:pt x="37" y="79"/>
                    </a:cubicBezTo>
                    <a:cubicBezTo>
                      <a:pt x="40" y="81"/>
                      <a:pt x="44" y="84"/>
                      <a:pt x="48" y="86"/>
                    </a:cubicBezTo>
                    <a:cubicBezTo>
                      <a:pt x="48" y="87"/>
                      <a:pt x="49" y="87"/>
                      <a:pt x="49" y="87"/>
                    </a:cubicBezTo>
                    <a:cubicBezTo>
                      <a:pt x="52" y="92"/>
                      <a:pt x="54" y="92"/>
                      <a:pt x="58" y="93"/>
                    </a:cubicBezTo>
                    <a:cubicBezTo>
                      <a:pt x="61" y="94"/>
                      <a:pt x="58" y="98"/>
                      <a:pt x="61" y="99"/>
                    </a:cubicBezTo>
                    <a:cubicBezTo>
                      <a:pt x="62" y="99"/>
                      <a:pt x="65" y="98"/>
                      <a:pt x="67" y="97"/>
                    </a:cubicBezTo>
                    <a:cubicBezTo>
                      <a:pt x="68" y="97"/>
                      <a:pt x="71" y="97"/>
                      <a:pt x="72" y="96"/>
                    </a:cubicBezTo>
                    <a:cubicBezTo>
                      <a:pt x="76" y="93"/>
                      <a:pt x="80" y="90"/>
                      <a:pt x="85" y="87"/>
                    </a:cubicBezTo>
                    <a:cubicBezTo>
                      <a:pt x="90" y="84"/>
                      <a:pt x="95" y="80"/>
                      <a:pt x="100" y="77"/>
                    </a:cubicBezTo>
                    <a:cubicBezTo>
                      <a:pt x="101" y="77"/>
                      <a:pt x="102" y="76"/>
                      <a:pt x="104" y="75"/>
                    </a:cubicBezTo>
                    <a:cubicBezTo>
                      <a:pt x="102" y="71"/>
                      <a:pt x="101" y="70"/>
                      <a:pt x="97" y="69"/>
                    </a:cubicBezTo>
                    <a:cubicBezTo>
                      <a:pt x="96" y="69"/>
                      <a:pt x="94" y="69"/>
                      <a:pt x="94" y="69"/>
                    </a:cubicBezTo>
                    <a:cubicBezTo>
                      <a:pt x="94" y="66"/>
                      <a:pt x="94" y="65"/>
                      <a:pt x="92" y="63"/>
                    </a:cubicBezTo>
                    <a:cubicBezTo>
                      <a:pt x="91" y="61"/>
                      <a:pt x="91" y="61"/>
                      <a:pt x="92" y="60"/>
                    </a:cubicBezTo>
                    <a:cubicBezTo>
                      <a:pt x="94" y="58"/>
                      <a:pt x="93" y="57"/>
                      <a:pt x="93" y="55"/>
                    </a:cubicBezTo>
                    <a:cubicBezTo>
                      <a:pt x="93" y="53"/>
                      <a:pt x="94" y="52"/>
                      <a:pt x="93" y="50"/>
                    </a:cubicBezTo>
                    <a:cubicBezTo>
                      <a:pt x="93" y="49"/>
                      <a:pt x="93" y="48"/>
                      <a:pt x="93" y="46"/>
                    </a:cubicBezTo>
                    <a:cubicBezTo>
                      <a:pt x="93" y="45"/>
                      <a:pt x="93" y="43"/>
                      <a:pt x="92" y="42"/>
                    </a:cubicBezTo>
                    <a:cubicBezTo>
                      <a:pt x="91" y="41"/>
                      <a:pt x="91" y="39"/>
                      <a:pt x="91" y="37"/>
                    </a:cubicBezTo>
                    <a:cubicBezTo>
                      <a:pt x="91" y="34"/>
                      <a:pt x="90" y="30"/>
                      <a:pt x="87" y="27"/>
                    </a:cubicBezTo>
                    <a:cubicBezTo>
                      <a:pt x="85" y="25"/>
                      <a:pt x="83" y="23"/>
                      <a:pt x="82" y="20"/>
                    </a:cubicBezTo>
                    <a:cubicBezTo>
                      <a:pt x="80" y="16"/>
                      <a:pt x="84" y="17"/>
                      <a:pt x="85" y="13"/>
                    </a:cubicBezTo>
                    <a:cubicBezTo>
                      <a:pt x="85" y="9"/>
                      <a:pt x="85" y="6"/>
                      <a:pt x="86" y="2"/>
                    </a:cubicBezTo>
                    <a:cubicBezTo>
                      <a:pt x="85" y="2"/>
                      <a:pt x="85" y="1"/>
                      <a:pt x="84" y="1"/>
                    </a:cubicBezTo>
                    <a:cubicBezTo>
                      <a:pt x="82" y="2"/>
                      <a:pt x="82" y="0"/>
                      <a:pt x="81" y="0"/>
                    </a:cubicBezTo>
                    <a:cubicBezTo>
                      <a:pt x="80" y="0"/>
                      <a:pt x="80" y="1"/>
                      <a:pt x="79" y="1"/>
                    </a:cubicBezTo>
                    <a:cubicBezTo>
                      <a:pt x="77" y="1"/>
                      <a:pt x="77" y="0"/>
                      <a:pt x="75" y="0"/>
                    </a:cubicBezTo>
                    <a:cubicBezTo>
                      <a:pt x="74" y="1"/>
                      <a:pt x="73" y="1"/>
                      <a:pt x="72" y="2"/>
                    </a:cubicBezTo>
                    <a:cubicBezTo>
                      <a:pt x="70" y="3"/>
                      <a:pt x="70" y="2"/>
                      <a:pt x="68" y="1"/>
                    </a:cubicBezTo>
                    <a:cubicBezTo>
                      <a:pt x="66" y="1"/>
                      <a:pt x="63" y="1"/>
                      <a:pt x="61" y="2"/>
                    </a:cubicBezTo>
                    <a:cubicBezTo>
                      <a:pt x="56" y="3"/>
                      <a:pt x="51" y="3"/>
                      <a:pt x="46" y="5"/>
                    </a:cubicBezTo>
                    <a:cubicBezTo>
                      <a:pt x="45" y="6"/>
                      <a:pt x="44" y="7"/>
                      <a:pt x="43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7" y="9"/>
                      <a:pt x="37" y="12"/>
                      <a:pt x="34" y="12"/>
                    </a:cubicBezTo>
                    <a:cubicBezTo>
                      <a:pt x="35" y="15"/>
                      <a:pt x="35" y="18"/>
                      <a:pt x="35" y="22"/>
                    </a:cubicBezTo>
                    <a:cubicBezTo>
                      <a:pt x="36" y="23"/>
                      <a:pt x="35" y="20"/>
                      <a:pt x="35" y="2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3" name="Freeform 776">
                <a:extLst>
                  <a:ext uri="{FF2B5EF4-FFF2-40B4-BE49-F238E27FC236}">
                    <a16:creationId xmlns:a16="http://schemas.microsoft.com/office/drawing/2014/main" id="{FF52E06D-068A-1546-90FC-E844F8A9BC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5723" y="3719582"/>
                <a:ext cx="2850319" cy="2124760"/>
              </a:xfrm>
              <a:custGeom>
                <a:avLst/>
                <a:gdLst>
                  <a:gd name="T0" fmla="*/ 33 w 305"/>
                  <a:gd name="T1" fmla="*/ 54 h 227"/>
                  <a:gd name="T2" fmla="*/ 1 w 305"/>
                  <a:gd name="T3" fmla="*/ 63 h 227"/>
                  <a:gd name="T4" fmla="*/ 19 w 305"/>
                  <a:gd name="T5" fmla="*/ 72 h 227"/>
                  <a:gd name="T6" fmla="*/ 24 w 305"/>
                  <a:gd name="T7" fmla="*/ 75 h 227"/>
                  <a:gd name="T8" fmla="*/ 20 w 305"/>
                  <a:gd name="T9" fmla="*/ 81 h 227"/>
                  <a:gd name="T10" fmla="*/ 36 w 305"/>
                  <a:gd name="T11" fmla="*/ 86 h 227"/>
                  <a:gd name="T12" fmla="*/ 73 w 305"/>
                  <a:gd name="T13" fmla="*/ 93 h 227"/>
                  <a:gd name="T14" fmla="*/ 87 w 305"/>
                  <a:gd name="T15" fmla="*/ 112 h 227"/>
                  <a:gd name="T16" fmla="*/ 88 w 305"/>
                  <a:gd name="T17" fmla="*/ 122 h 227"/>
                  <a:gd name="T18" fmla="*/ 89 w 305"/>
                  <a:gd name="T19" fmla="*/ 131 h 227"/>
                  <a:gd name="T20" fmla="*/ 104 w 305"/>
                  <a:gd name="T21" fmla="*/ 129 h 227"/>
                  <a:gd name="T22" fmla="*/ 106 w 305"/>
                  <a:gd name="T23" fmla="*/ 135 h 227"/>
                  <a:gd name="T24" fmla="*/ 106 w 305"/>
                  <a:gd name="T25" fmla="*/ 144 h 227"/>
                  <a:gd name="T26" fmla="*/ 109 w 305"/>
                  <a:gd name="T27" fmla="*/ 155 h 227"/>
                  <a:gd name="T28" fmla="*/ 106 w 305"/>
                  <a:gd name="T29" fmla="*/ 160 h 227"/>
                  <a:gd name="T30" fmla="*/ 100 w 305"/>
                  <a:gd name="T31" fmla="*/ 162 h 227"/>
                  <a:gd name="T32" fmla="*/ 112 w 305"/>
                  <a:gd name="T33" fmla="*/ 165 h 227"/>
                  <a:gd name="T34" fmla="*/ 112 w 305"/>
                  <a:gd name="T35" fmla="*/ 169 h 227"/>
                  <a:gd name="T36" fmla="*/ 107 w 305"/>
                  <a:gd name="T37" fmla="*/ 172 h 227"/>
                  <a:gd name="T38" fmla="*/ 107 w 305"/>
                  <a:gd name="T39" fmla="*/ 180 h 227"/>
                  <a:gd name="T40" fmla="*/ 110 w 305"/>
                  <a:gd name="T41" fmla="*/ 192 h 227"/>
                  <a:gd name="T42" fmla="*/ 114 w 305"/>
                  <a:gd name="T43" fmla="*/ 193 h 227"/>
                  <a:gd name="T44" fmla="*/ 120 w 305"/>
                  <a:gd name="T45" fmla="*/ 210 h 227"/>
                  <a:gd name="T46" fmla="*/ 138 w 305"/>
                  <a:gd name="T47" fmla="*/ 219 h 227"/>
                  <a:gd name="T48" fmla="*/ 142 w 305"/>
                  <a:gd name="T49" fmla="*/ 224 h 227"/>
                  <a:gd name="T50" fmla="*/ 151 w 305"/>
                  <a:gd name="T51" fmla="*/ 214 h 227"/>
                  <a:gd name="T52" fmla="*/ 156 w 305"/>
                  <a:gd name="T53" fmla="*/ 200 h 227"/>
                  <a:gd name="T54" fmla="*/ 163 w 305"/>
                  <a:gd name="T55" fmla="*/ 192 h 227"/>
                  <a:gd name="T56" fmla="*/ 173 w 305"/>
                  <a:gd name="T57" fmla="*/ 179 h 227"/>
                  <a:gd name="T58" fmla="*/ 193 w 305"/>
                  <a:gd name="T59" fmla="*/ 173 h 227"/>
                  <a:gd name="T60" fmla="*/ 216 w 305"/>
                  <a:gd name="T61" fmla="*/ 160 h 227"/>
                  <a:gd name="T62" fmla="*/ 232 w 305"/>
                  <a:gd name="T63" fmla="*/ 142 h 227"/>
                  <a:gd name="T64" fmla="*/ 234 w 305"/>
                  <a:gd name="T65" fmla="*/ 130 h 227"/>
                  <a:gd name="T66" fmla="*/ 253 w 305"/>
                  <a:gd name="T67" fmla="*/ 129 h 227"/>
                  <a:gd name="T68" fmla="*/ 233 w 305"/>
                  <a:gd name="T69" fmla="*/ 119 h 227"/>
                  <a:gd name="T70" fmla="*/ 238 w 305"/>
                  <a:gd name="T71" fmla="*/ 113 h 227"/>
                  <a:gd name="T72" fmla="*/ 262 w 305"/>
                  <a:gd name="T73" fmla="*/ 112 h 227"/>
                  <a:gd name="T74" fmla="*/ 258 w 305"/>
                  <a:gd name="T75" fmla="*/ 106 h 227"/>
                  <a:gd name="T76" fmla="*/ 266 w 305"/>
                  <a:gd name="T77" fmla="*/ 95 h 227"/>
                  <a:gd name="T78" fmla="*/ 253 w 305"/>
                  <a:gd name="T79" fmla="*/ 80 h 227"/>
                  <a:gd name="T80" fmla="*/ 263 w 305"/>
                  <a:gd name="T81" fmla="*/ 66 h 227"/>
                  <a:gd name="T82" fmla="*/ 268 w 305"/>
                  <a:gd name="T83" fmla="*/ 51 h 227"/>
                  <a:gd name="T84" fmla="*/ 283 w 305"/>
                  <a:gd name="T85" fmla="*/ 38 h 227"/>
                  <a:gd name="T86" fmla="*/ 291 w 305"/>
                  <a:gd name="T87" fmla="*/ 33 h 227"/>
                  <a:gd name="T88" fmla="*/ 259 w 305"/>
                  <a:gd name="T89" fmla="*/ 28 h 227"/>
                  <a:gd name="T90" fmla="*/ 238 w 305"/>
                  <a:gd name="T91" fmla="*/ 21 h 227"/>
                  <a:gd name="T92" fmla="*/ 256 w 305"/>
                  <a:gd name="T93" fmla="*/ 14 h 227"/>
                  <a:gd name="T94" fmla="*/ 206 w 305"/>
                  <a:gd name="T95" fmla="*/ 8 h 227"/>
                  <a:gd name="T96" fmla="*/ 213 w 305"/>
                  <a:gd name="T97" fmla="*/ 0 h 227"/>
                  <a:gd name="T98" fmla="*/ 173 w 305"/>
                  <a:gd name="T99" fmla="*/ 8 h 227"/>
                  <a:gd name="T100" fmla="*/ 155 w 305"/>
                  <a:gd name="T101" fmla="*/ 10 h 227"/>
                  <a:gd name="T102" fmla="*/ 154 w 305"/>
                  <a:gd name="T103" fmla="*/ 11 h 227"/>
                  <a:gd name="T104" fmla="*/ 140 w 305"/>
                  <a:gd name="T105" fmla="*/ 14 h 227"/>
                  <a:gd name="T106" fmla="*/ 111 w 305"/>
                  <a:gd name="T107" fmla="*/ 14 h 227"/>
                  <a:gd name="T108" fmla="*/ 98 w 305"/>
                  <a:gd name="T109" fmla="*/ 23 h 227"/>
                  <a:gd name="T110" fmla="*/ 73 w 305"/>
                  <a:gd name="T111" fmla="*/ 21 h 227"/>
                  <a:gd name="T112" fmla="*/ 55 w 305"/>
                  <a:gd name="T113" fmla="*/ 3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5" h="227">
                    <a:moveTo>
                      <a:pt x="32" y="37"/>
                    </a:moveTo>
                    <a:cubicBezTo>
                      <a:pt x="31" y="38"/>
                      <a:pt x="26" y="40"/>
                      <a:pt x="27" y="41"/>
                    </a:cubicBezTo>
                    <a:cubicBezTo>
                      <a:pt x="28" y="42"/>
                      <a:pt x="30" y="42"/>
                      <a:pt x="32" y="43"/>
                    </a:cubicBezTo>
                    <a:cubicBezTo>
                      <a:pt x="34" y="43"/>
                      <a:pt x="36" y="43"/>
                      <a:pt x="39" y="43"/>
                    </a:cubicBezTo>
                    <a:cubicBezTo>
                      <a:pt x="39" y="43"/>
                      <a:pt x="44" y="42"/>
                      <a:pt x="45" y="42"/>
                    </a:cubicBezTo>
                    <a:cubicBezTo>
                      <a:pt x="44" y="42"/>
                      <a:pt x="42" y="43"/>
                      <a:pt x="41" y="44"/>
                    </a:cubicBezTo>
                    <a:cubicBezTo>
                      <a:pt x="40" y="45"/>
                      <a:pt x="39" y="46"/>
                      <a:pt x="40" y="48"/>
                    </a:cubicBezTo>
                    <a:cubicBezTo>
                      <a:pt x="42" y="50"/>
                      <a:pt x="36" y="55"/>
                      <a:pt x="33" y="54"/>
                    </a:cubicBezTo>
                    <a:cubicBezTo>
                      <a:pt x="32" y="53"/>
                      <a:pt x="30" y="54"/>
                      <a:pt x="28" y="54"/>
                    </a:cubicBezTo>
                    <a:cubicBezTo>
                      <a:pt x="27" y="53"/>
                      <a:pt x="25" y="54"/>
                      <a:pt x="24" y="54"/>
                    </a:cubicBezTo>
                    <a:cubicBezTo>
                      <a:pt x="23" y="54"/>
                      <a:pt x="21" y="54"/>
                      <a:pt x="20" y="56"/>
                    </a:cubicBezTo>
                    <a:cubicBezTo>
                      <a:pt x="19" y="57"/>
                      <a:pt x="18" y="57"/>
                      <a:pt x="16" y="57"/>
                    </a:cubicBezTo>
                    <a:cubicBezTo>
                      <a:pt x="13" y="58"/>
                      <a:pt x="10" y="59"/>
                      <a:pt x="7" y="59"/>
                    </a:cubicBezTo>
                    <a:cubicBezTo>
                      <a:pt x="6" y="59"/>
                      <a:pt x="4" y="58"/>
                      <a:pt x="4" y="59"/>
                    </a:cubicBezTo>
                    <a:cubicBezTo>
                      <a:pt x="3" y="60"/>
                      <a:pt x="0" y="60"/>
                      <a:pt x="0" y="62"/>
                    </a:cubicBezTo>
                    <a:cubicBezTo>
                      <a:pt x="0" y="63"/>
                      <a:pt x="1" y="62"/>
                      <a:pt x="1" y="63"/>
                    </a:cubicBezTo>
                    <a:cubicBezTo>
                      <a:pt x="1" y="63"/>
                      <a:pt x="0" y="64"/>
                      <a:pt x="0" y="64"/>
                    </a:cubicBezTo>
                    <a:cubicBezTo>
                      <a:pt x="0" y="65"/>
                      <a:pt x="2" y="67"/>
                      <a:pt x="3" y="68"/>
                    </a:cubicBezTo>
                    <a:cubicBezTo>
                      <a:pt x="3" y="68"/>
                      <a:pt x="4" y="67"/>
                      <a:pt x="4" y="67"/>
                    </a:cubicBezTo>
                    <a:cubicBezTo>
                      <a:pt x="5" y="66"/>
                      <a:pt x="6" y="67"/>
                      <a:pt x="7" y="68"/>
                    </a:cubicBezTo>
                    <a:cubicBezTo>
                      <a:pt x="8" y="68"/>
                      <a:pt x="13" y="69"/>
                      <a:pt x="13" y="67"/>
                    </a:cubicBezTo>
                    <a:cubicBezTo>
                      <a:pt x="13" y="68"/>
                      <a:pt x="12" y="68"/>
                      <a:pt x="13" y="69"/>
                    </a:cubicBezTo>
                    <a:cubicBezTo>
                      <a:pt x="13" y="70"/>
                      <a:pt x="15" y="71"/>
                      <a:pt x="16" y="71"/>
                    </a:cubicBezTo>
                    <a:cubicBezTo>
                      <a:pt x="17" y="72"/>
                      <a:pt x="18" y="72"/>
                      <a:pt x="19" y="72"/>
                    </a:cubicBezTo>
                    <a:cubicBezTo>
                      <a:pt x="21" y="72"/>
                      <a:pt x="21" y="70"/>
                      <a:pt x="22" y="71"/>
                    </a:cubicBezTo>
                    <a:cubicBezTo>
                      <a:pt x="24" y="71"/>
                      <a:pt x="27" y="71"/>
                      <a:pt x="28" y="71"/>
                    </a:cubicBezTo>
                    <a:cubicBezTo>
                      <a:pt x="29" y="71"/>
                      <a:pt x="29" y="70"/>
                      <a:pt x="30" y="69"/>
                    </a:cubicBezTo>
                    <a:cubicBezTo>
                      <a:pt x="31" y="69"/>
                      <a:pt x="34" y="71"/>
                      <a:pt x="34" y="72"/>
                    </a:cubicBezTo>
                    <a:cubicBezTo>
                      <a:pt x="34" y="73"/>
                      <a:pt x="24" y="72"/>
                      <a:pt x="22" y="73"/>
                    </a:cubicBezTo>
                    <a:cubicBezTo>
                      <a:pt x="20" y="73"/>
                      <a:pt x="23" y="74"/>
                      <a:pt x="24" y="74"/>
                    </a:cubicBezTo>
                    <a:cubicBezTo>
                      <a:pt x="26" y="75"/>
                      <a:pt x="27" y="74"/>
                      <a:pt x="29" y="75"/>
                    </a:cubicBezTo>
                    <a:cubicBezTo>
                      <a:pt x="28" y="74"/>
                      <a:pt x="26" y="75"/>
                      <a:pt x="24" y="75"/>
                    </a:cubicBezTo>
                    <a:cubicBezTo>
                      <a:pt x="21" y="75"/>
                      <a:pt x="18" y="74"/>
                      <a:pt x="15" y="74"/>
                    </a:cubicBezTo>
                    <a:cubicBezTo>
                      <a:pt x="13" y="74"/>
                      <a:pt x="9" y="74"/>
                      <a:pt x="9" y="76"/>
                    </a:cubicBezTo>
                    <a:cubicBezTo>
                      <a:pt x="8" y="77"/>
                      <a:pt x="11" y="78"/>
                      <a:pt x="12" y="78"/>
                    </a:cubicBezTo>
                    <a:cubicBezTo>
                      <a:pt x="13" y="78"/>
                      <a:pt x="15" y="77"/>
                      <a:pt x="15" y="77"/>
                    </a:cubicBezTo>
                    <a:cubicBezTo>
                      <a:pt x="16" y="78"/>
                      <a:pt x="15" y="78"/>
                      <a:pt x="15" y="79"/>
                    </a:cubicBezTo>
                    <a:cubicBezTo>
                      <a:pt x="16" y="80"/>
                      <a:pt x="18" y="80"/>
                      <a:pt x="19" y="80"/>
                    </a:cubicBezTo>
                    <a:cubicBezTo>
                      <a:pt x="21" y="80"/>
                      <a:pt x="23" y="80"/>
                      <a:pt x="25" y="80"/>
                    </a:cubicBezTo>
                    <a:cubicBezTo>
                      <a:pt x="25" y="80"/>
                      <a:pt x="21" y="81"/>
                      <a:pt x="20" y="81"/>
                    </a:cubicBezTo>
                    <a:cubicBezTo>
                      <a:pt x="16" y="82"/>
                      <a:pt x="19" y="84"/>
                      <a:pt x="21" y="85"/>
                    </a:cubicBezTo>
                    <a:cubicBezTo>
                      <a:pt x="23" y="86"/>
                      <a:pt x="25" y="86"/>
                      <a:pt x="27" y="87"/>
                    </a:cubicBezTo>
                    <a:cubicBezTo>
                      <a:pt x="27" y="87"/>
                      <a:pt x="31" y="87"/>
                      <a:pt x="31" y="87"/>
                    </a:cubicBezTo>
                    <a:cubicBezTo>
                      <a:pt x="31" y="87"/>
                      <a:pt x="29" y="86"/>
                      <a:pt x="29" y="85"/>
                    </a:cubicBezTo>
                    <a:cubicBezTo>
                      <a:pt x="29" y="84"/>
                      <a:pt x="31" y="85"/>
                      <a:pt x="31" y="85"/>
                    </a:cubicBezTo>
                    <a:cubicBezTo>
                      <a:pt x="32" y="86"/>
                      <a:pt x="33" y="85"/>
                      <a:pt x="34" y="84"/>
                    </a:cubicBezTo>
                    <a:cubicBezTo>
                      <a:pt x="34" y="84"/>
                      <a:pt x="35" y="83"/>
                      <a:pt x="36" y="83"/>
                    </a:cubicBezTo>
                    <a:cubicBezTo>
                      <a:pt x="37" y="84"/>
                      <a:pt x="36" y="86"/>
                      <a:pt x="36" y="86"/>
                    </a:cubicBezTo>
                    <a:cubicBezTo>
                      <a:pt x="37" y="87"/>
                      <a:pt x="40" y="85"/>
                      <a:pt x="41" y="85"/>
                    </a:cubicBezTo>
                    <a:cubicBezTo>
                      <a:pt x="43" y="84"/>
                      <a:pt x="43" y="84"/>
                      <a:pt x="44" y="85"/>
                    </a:cubicBezTo>
                    <a:cubicBezTo>
                      <a:pt x="45" y="86"/>
                      <a:pt x="46" y="84"/>
                      <a:pt x="47" y="84"/>
                    </a:cubicBezTo>
                    <a:cubicBezTo>
                      <a:pt x="48" y="83"/>
                      <a:pt x="50" y="84"/>
                      <a:pt x="51" y="84"/>
                    </a:cubicBezTo>
                    <a:cubicBezTo>
                      <a:pt x="54" y="84"/>
                      <a:pt x="58" y="85"/>
                      <a:pt x="61" y="86"/>
                    </a:cubicBezTo>
                    <a:cubicBezTo>
                      <a:pt x="63" y="86"/>
                      <a:pt x="65" y="88"/>
                      <a:pt x="67" y="88"/>
                    </a:cubicBezTo>
                    <a:cubicBezTo>
                      <a:pt x="69" y="88"/>
                      <a:pt x="71" y="89"/>
                      <a:pt x="72" y="90"/>
                    </a:cubicBezTo>
                    <a:cubicBezTo>
                      <a:pt x="74" y="91"/>
                      <a:pt x="73" y="92"/>
                      <a:pt x="73" y="93"/>
                    </a:cubicBezTo>
                    <a:cubicBezTo>
                      <a:pt x="73" y="94"/>
                      <a:pt x="75" y="96"/>
                      <a:pt x="76" y="96"/>
                    </a:cubicBezTo>
                    <a:cubicBezTo>
                      <a:pt x="77" y="97"/>
                      <a:pt x="79" y="96"/>
                      <a:pt x="80" y="97"/>
                    </a:cubicBezTo>
                    <a:cubicBezTo>
                      <a:pt x="80" y="99"/>
                      <a:pt x="82" y="100"/>
                      <a:pt x="83" y="101"/>
                    </a:cubicBezTo>
                    <a:cubicBezTo>
                      <a:pt x="84" y="102"/>
                      <a:pt x="83" y="104"/>
                      <a:pt x="84" y="105"/>
                    </a:cubicBezTo>
                    <a:cubicBezTo>
                      <a:pt x="84" y="106"/>
                      <a:pt x="86" y="107"/>
                      <a:pt x="86" y="109"/>
                    </a:cubicBezTo>
                    <a:cubicBezTo>
                      <a:pt x="86" y="110"/>
                      <a:pt x="85" y="110"/>
                      <a:pt x="86" y="111"/>
                    </a:cubicBezTo>
                    <a:cubicBezTo>
                      <a:pt x="86" y="111"/>
                      <a:pt x="87" y="112"/>
                      <a:pt x="87" y="112"/>
                    </a:cubicBezTo>
                    <a:cubicBezTo>
                      <a:pt x="87" y="112"/>
                      <a:pt x="87" y="112"/>
                      <a:pt x="87" y="112"/>
                    </a:cubicBezTo>
                    <a:cubicBezTo>
                      <a:pt x="88" y="111"/>
                      <a:pt x="90" y="113"/>
                      <a:pt x="89" y="114"/>
                    </a:cubicBezTo>
                    <a:cubicBezTo>
                      <a:pt x="88" y="115"/>
                      <a:pt x="88" y="115"/>
                      <a:pt x="88" y="117"/>
                    </a:cubicBezTo>
                    <a:cubicBezTo>
                      <a:pt x="88" y="116"/>
                      <a:pt x="90" y="115"/>
                      <a:pt x="91" y="117"/>
                    </a:cubicBezTo>
                    <a:cubicBezTo>
                      <a:pt x="91" y="118"/>
                      <a:pt x="91" y="118"/>
                      <a:pt x="91" y="119"/>
                    </a:cubicBezTo>
                    <a:cubicBezTo>
                      <a:pt x="91" y="119"/>
                      <a:pt x="91" y="121"/>
                      <a:pt x="91" y="120"/>
                    </a:cubicBezTo>
                    <a:cubicBezTo>
                      <a:pt x="91" y="121"/>
                      <a:pt x="93" y="121"/>
                      <a:pt x="93" y="121"/>
                    </a:cubicBezTo>
                    <a:cubicBezTo>
                      <a:pt x="92" y="120"/>
                      <a:pt x="89" y="126"/>
                      <a:pt x="90" y="122"/>
                    </a:cubicBezTo>
                    <a:cubicBezTo>
                      <a:pt x="90" y="122"/>
                      <a:pt x="88" y="121"/>
                      <a:pt x="88" y="122"/>
                    </a:cubicBezTo>
                    <a:cubicBezTo>
                      <a:pt x="88" y="122"/>
                      <a:pt x="89" y="122"/>
                      <a:pt x="89" y="122"/>
                    </a:cubicBezTo>
                    <a:cubicBezTo>
                      <a:pt x="89" y="123"/>
                      <a:pt x="86" y="123"/>
                      <a:pt x="87" y="124"/>
                    </a:cubicBezTo>
                    <a:cubicBezTo>
                      <a:pt x="87" y="124"/>
                      <a:pt x="90" y="125"/>
                      <a:pt x="89" y="125"/>
                    </a:cubicBezTo>
                    <a:cubicBezTo>
                      <a:pt x="87" y="127"/>
                      <a:pt x="91" y="127"/>
                      <a:pt x="92" y="126"/>
                    </a:cubicBezTo>
                    <a:cubicBezTo>
                      <a:pt x="91" y="127"/>
                      <a:pt x="90" y="127"/>
                      <a:pt x="88" y="127"/>
                    </a:cubicBezTo>
                    <a:cubicBezTo>
                      <a:pt x="88" y="127"/>
                      <a:pt x="86" y="129"/>
                      <a:pt x="86" y="129"/>
                    </a:cubicBezTo>
                    <a:cubicBezTo>
                      <a:pt x="86" y="129"/>
                      <a:pt x="87" y="130"/>
                      <a:pt x="87" y="130"/>
                    </a:cubicBezTo>
                    <a:cubicBezTo>
                      <a:pt x="89" y="131"/>
                      <a:pt x="88" y="131"/>
                      <a:pt x="89" y="131"/>
                    </a:cubicBezTo>
                    <a:cubicBezTo>
                      <a:pt x="90" y="131"/>
                      <a:pt x="94" y="133"/>
                      <a:pt x="95" y="131"/>
                    </a:cubicBezTo>
                    <a:cubicBezTo>
                      <a:pt x="95" y="128"/>
                      <a:pt x="97" y="129"/>
                      <a:pt x="98" y="128"/>
                    </a:cubicBezTo>
                    <a:cubicBezTo>
                      <a:pt x="98" y="128"/>
                      <a:pt x="96" y="122"/>
                      <a:pt x="96" y="122"/>
                    </a:cubicBezTo>
                    <a:cubicBezTo>
                      <a:pt x="96" y="123"/>
                      <a:pt x="98" y="126"/>
                      <a:pt x="98" y="126"/>
                    </a:cubicBezTo>
                    <a:cubicBezTo>
                      <a:pt x="99" y="128"/>
                      <a:pt x="100" y="126"/>
                      <a:pt x="101" y="126"/>
                    </a:cubicBezTo>
                    <a:cubicBezTo>
                      <a:pt x="101" y="126"/>
                      <a:pt x="98" y="130"/>
                      <a:pt x="98" y="130"/>
                    </a:cubicBezTo>
                    <a:cubicBezTo>
                      <a:pt x="98" y="130"/>
                      <a:pt x="102" y="129"/>
                      <a:pt x="102" y="129"/>
                    </a:cubicBezTo>
                    <a:cubicBezTo>
                      <a:pt x="103" y="129"/>
                      <a:pt x="104" y="129"/>
                      <a:pt x="104" y="129"/>
                    </a:cubicBezTo>
                    <a:cubicBezTo>
                      <a:pt x="105" y="129"/>
                      <a:pt x="106" y="128"/>
                      <a:pt x="107" y="128"/>
                    </a:cubicBezTo>
                    <a:cubicBezTo>
                      <a:pt x="107" y="129"/>
                      <a:pt x="106" y="130"/>
                      <a:pt x="105" y="130"/>
                    </a:cubicBezTo>
                    <a:cubicBezTo>
                      <a:pt x="104" y="130"/>
                      <a:pt x="102" y="130"/>
                      <a:pt x="101" y="131"/>
                    </a:cubicBezTo>
                    <a:cubicBezTo>
                      <a:pt x="100" y="132"/>
                      <a:pt x="103" y="131"/>
                      <a:pt x="103" y="131"/>
                    </a:cubicBezTo>
                    <a:cubicBezTo>
                      <a:pt x="105" y="131"/>
                      <a:pt x="107" y="131"/>
                      <a:pt x="109" y="131"/>
                    </a:cubicBezTo>
                    <a:cubicBezTo>
                      <a:pt x="108" y="131"/>
                      <a:pt x="104" y="131"/>
                      <a:pt x="104" y="132"/>
                    </a:cubicBezTo>
                    <a:cubicBezTo>
                      <a:pt x="104" y="132"/>
                      <a:pt x="106" y="133"/>
                      <a:pt x="106" y="134"/>
                    </a:cubicBezTo>
                    <a:cubicBezTo>
                      <a:pt x="106" y="134"/>
                      <a:pt x="106" y="135"/>
                      <a:pt x="106" y="135"/>
                    </a:cubicBezTo>
                    <a:cubicBezTo>
                      <a:pt x="106" y="136"/>
                      <a:pt x="105" y="136"/>
                      <a:pt x="106" y="137"/>
                    </a:cubicBezTo>
                    <a:cubicBezTo>
                      <a:pt x="106" y="137"/>
                      <a:pt x="108" y="136"/>
                      <a:pt x="109" y="136"/>
                    </a:cubicBezTo>
                    <a:cubicBezTo>
                      <a:pt x="110" y="136"/>
                      <a:pt x="109" y="136"/>
                      <a:pt x="110" y="137"/>
                    </a:cubicBezTo>
                    <a:cubicBezTo>
                      <a:pt x="111" y="138"/>
                      <a:pt x="111" y="139"/>
                      <a:pt x="112" y="140"/>
                    </a:cubicBezTo>
                    <a:cubicBezTo>
                      <a:pt x="112" y="141"/>
                      <a:pt x="109" y="141"/>
                      <a:pt x="109" y="141"/>
                    </a:cubicBezTo>
                    <a:cubicBezTo>
                      <a:pt x="105" y="138"/>
                      <a:pt x="99" y="136"/>
                      <a:pt x="95" y="137"/>
                    </a:cubicBezTo>
                    <a:cubicBezTo>
                      <a:pt x="91" y="137"/>
                      <a:pt x="96" y="140"/>
                      <a:pt x="98" y="140"/>
                    </a:cubicBezTo>
                    <a:cubicBezTo>
                      <a:pt x="101" y="141"/>
                      <a:pt x="103" y="144"/>
                      <a:pt x="106" y="144"/>
                    </a:cubicBezTo>
                    <a:cubicBezTo>
                      <a:pt x="107" y="144"/>
                      <a:pt x="108" y="143"/>
                      <a:pt x="110" y="143"/>
                    </a:cubicBezTo>
                    <a:cubicBezTo>
                      <a:pt x="110" y="144"/>
                      <a:pt x="113" y="144"/>
                      <a:pt x="113" y="144"/>
                    </a:cubicBezTo>
                    <a:cubicBezTo>
                      <a:pt x="114" y="145"/>
                      <a:pt x="113" y="146"/>
                      <a:pt x="113" y="146"/>
                    </a:cubicBezTo>
                    <a:cubicBezTo>
                      <a:pt x="110" y="147"/>
                      <a:pt x="114" y="148"/>
                      <a:pt x="113" y="149"/>
                    </a:cubicBezTo>
                    <a:cubicBezTo>
                      <a:pt x="113" y="150"/>
                      <a:pt x="111" y="149"/>
                      <a:pt x="111" y="151"/>
                    </a:cubicBezTo>
                    <a:cubicBezTo>
                      <a:pt x="111" y="152"/>
                      <a:pt x="113" y="152"/>
                      <a:pt x="113" y="152"/>
                    </a:cubicBezTo>
                    <a:cubicBezTo>
                      <a:pt x="112" y="153"/>
                      <a:pt x="110" y="151"/>
                      <a:pt x="110" y="152"/>
                    </a:cubicBezTo>
                    <a:cubicBezTo>
                      <a:pt x="109" y="153"/>
                      <a:pt x="109" y="154"/>
                      <a:pt x="109" y="155"/>
                    </a:cubicBezTo>
                    <a:cubicBezTo>
                      <a:pt x="109" y="155"/>
                      <a:pt x="111" y="155"/>
                      <a:pt x="111" y="155"/>
                    </a:cubicBezTo>
                    <a:cubicBezTo>
                      <a:pt x="111" y="156"/>
                      <a:pt x="109" y="157"/>
                      <a:pt x="108" y="157"/>
                    </a:cubicBezTo>
                    <a:cubicBezTo>
                      <a:pt x="107" y="157"/>
                      <a:pt x="106" y="157"/>
                      <a:pt x="105" y="157"/>
                    </a:cubicBezTo>
                    <a:cubicBezTo>
                      <a:pt x="104" y="156"/>
                      <a:pt x="103" y="156"/>
                      <a:pt x="102" y="157"/>
                    </a:cubicBezTo>
                    <a:cubicBezTo>
                      <a:pt x="101" y="158"/>
                      <a:pt x="101" y="157"/>
                      <a:pt x="100" y="158"/>
                    </a:cubicBezTo>
                    <a:cubicBezTo>
                      <a:pt x="100" y="158"/>
                      <a:pt x="103" y="161"/>
                      <a:pt x="104" y="161"/>
                    </a:cubicBezTo>
                    <a:cubicBezTo>
                      <a:pt x="104" y="160"/>
                      <a:pt x="104" y="160"/>
                      <a:pt x="103" y="160"/>
                    </a:cubicBezTo>
                    <a:cubicBezTo>
                      <a:pt x="103" y="160"/>
                      <a:pt x="106" y="160"/>
                      <a:pt x="106" y="160"/>
                    </a:cubicBezTo>
                    <a:cubicBezTo>
                      <a:pt x="106" y="160"/>
                      <a:pt x="111" y="158"/>
                      <a:pt x="111" y="159"/>
                    </a:cubicBezTo>
                    <a:cubicBezTo>
                      <a:pt x="110" y="159"/>
                      <a:pt x="109" y="159"/>
                      <a:pt x="108" y="160"/>
                    </a:cubicBezTo>
                    <a:cubicBezTo>
                      <a:pt x="109" y="159"/>
                      <a:pt x="111" y="161"/>
                      <a:pt x="110" y="161"/>
                    </a:cubicBezTo>
                    <a:cubicBezTo>
                      <a:pt x="111" y="161"/>
                      <a:pt x="114" y="162"/>
                      <a:pt x="115" y="162"/>
                    </a:cubicBezTo>
                    <a:cubicBezTo>
                      <a:pt x="114" y="162"/>
                      <a:pt x="112" y="162"/>
                      <a:pt x="112" y="162"/>
                    </a:cubicBezTo>
                    <a:cubicBezTo>
                      <a:pt x="112" y="162"/>
                      <a:pt x="116" y="165"/>
                      <a:pt x="116" y="165"/>
                    </a:cubicBezTo>
                    <a:cubicBezTo>
                      <a:pt x="113" y="165"/>
                      <a:pt x="111" y="161"/>
                      <a:pt x="108" y="161"/>
                    </a:cubicBezTo>
                    <a:cubicBezTo>
                      <a:pt x="106" y="161"/>
                      <a:pt x="101" y="160"/>
                      <a:pt x="100" y="162"/>
                    </a:cubicBezTo>
                    <a:cubicBezTo>
                      <a:pt x="100" y="163"/>
                      <a:pt x="99" y="163"/>
                      <a:pt x="98" y="164"/>
                    </a:cubicBezTo>
                    <a:cubicBezTo>
                      <a:pt x="97" y="164"/>
                      <a:pt x="97" y="166"/>
                      <a:pt x="98" y="165"/>
                    </a:cubicBezTo>
                    <a:cubicBezTo>
                      <a:pt x="100" y="165"/>
                      <a:pt x="102" y="164"/>
                      <a:pt x="103" y="162"/>
                    </a:cubicBezTo>
                    <a:cubicBezTo>
                      <a:pt x="103" y="163"/>
                      <a:pt x="105" y="163"/>
                      <a:pt x="105" y="163"/>
                    </a:cubicBezTo>
                    <a:cubicBezTo>
                      <a:pt x="106" y="163"/>
                      <a:pt x="108" y="166"/>
                      <a:pt x="108" y="163"/>
                    </a:cubicBezTo>
                    <a:cubicBezTo>
                      <a:pt x="108" y="162"/>
                      <a:pt x="110" y="164"/>
                      <a:pt x="110" y="164"/>
                    </a:cubicBezTo>
                    <a:cubicBezTo>
                      <a:pt x="110" y="164"/>
                      <a:pt x="114" y="164"/>
                      <a:pt x="113" y="165"/>
                    </a:cubicBezTo>
                    <a:cubicBezTo>
                      <a:pt x="113" y="165"/>
                      <a:pt x="112" y="165"/>
                      <a:pt x="112" y="165"/>
                    </a:cubicBezTo>
                    <a:cubicBezTo>
                      <a:pt x="112" y="165"/>
                      <a:pt x="114" y="166"/>
                      <a:pt x="114" y="166"/>
                    </a:cubicBezTo>
                    <a:cubicBezTo>
                      <a:pt x="113" y="166"/>
                      <a:pt x="111" y="166"/>
                      <a:pt x="110" y="165"/>
                    </a:cubicBezTo>
                    <a:cubicBezTo>
                      <a:pt x="109" y="164"/>
                      <a:pt x="109" y="165"/>
                      <a:pt x="109" y="166"/>
                    </a:cubicBezTo>
                    <a:cubicBezTo>
                      <a:pt x="109" y="165"/>
                      <a:pt x="103" y="164"/>
                      <a:pt x="102" y="164"/>
                    </a:cubicBezTo>
                    <a:cubicBezTo>
                      <a:pt x="101" y="164"/>
                      <a:pt x="95" y="166"/>
                      <a:pt x="96" y="168"/>
                    </a:cubicBezTo>
                    <a:cubicBezTo>
                      <a:pt x="97" y="169"/>
                      <a:pt x="103" y="167"/>
                      <a:pt x="104" y="167"/>
                    </a:cubicBezTo>
                    <a:cubicBezTo>
                      <a:pt x="105" y="167"/>
                      <a:pt x="107" y="167"/>
                      <a:pt x="108" y="168"/>
                    </a:cubicBezTo>
                    <a:cubicBezTo>
                      <a:pt x="108" y="168"/>
                      <a:pt x="112" y="169"/>
                      <a:pt x="112" y="169"/>
                    </a:cubicBezTo>
                    <a:cubicBezTo>
                      <a:pt x="112" y="170"/>
                      <a:pt x="107" y="168"/>
                      <a:pt x="107" y="168"/>
                    </a:cubicBezTo>
                    <a:cubicBezTo>
                      <a:pt x="105" y="167"/>
                      <a:pt x="102" y="168"/>
                      <a:pt x="100" y="168"/>
                    </a:cubicBezTo>
                    <a:cubicBezTo>
                      <a:pt x="93" y="170"/>
                      <a:pt x="101" y="172"/>
                      <a:pt x="103" y="171"/>
                    </a:cubicBezTo>
                    <a:cubicBezTo>
                      <a:pt x="102" y="172"/>
                      <a:pt x="101" y="173"/>
                      <a:pt x="99" y="173"/>
                    </a:cubicBezTo>
                    <a:cubicBezTo>
                      <a:pt x="96" y="174"/>
                      <a:pt x="101" y="175"/>
                      <a:pt x="101" y="175"/>
                    </a:cubicBezTo>
                    <a:cubicBezTo>
                      <a:pt x="101" y="175"/>
                      <a:pt x="97" y="174"/>
                      <a:pt x="97" y="176"/>
                    </a:cubicBezTo>
                    <a:cubicBezTo>
                      <a:pt x="97" y="179"/>
                      <a:pt x="99" y="177"/>
                      <a:pt x="101" y="176"/>
                    </a:cubicBezTo>
                    <a:cubicBezTo>
                      <a:pt x="103" y="175"/>
                      <a:pt x="105" y="173"/>
                      <a:pt x="107" y="172"/>
                    </a:cubicBezTo>
                    <a:cubicBezTo>
                      <a:pt x="108" y="172"/>
                      <a:pt x="114" y="169"/>
                      <a:pt x="114" y="171"/>
                    </a:cubicBezTo>
                    <a:cubicBezTo>
                      <a:pt x="114" y="171"/>
                      <a:pt x="111" y="171"/>
                      <a:pt x="111" y="171"/>
                    </a:cubicBezTo>
                    <a:cubicBezTo>
                      <a:pt x="111" y="171"/>
                      <a:pt x="113" y="171"/>
                      <a:pt x="114" y="172"/>
                    </a:cubicBezTo>
                    <a:cubicBezTo>
                      <a:pt x="111" y="170"/>
                      <a:pt x="98" y="178"/>
                      <a:pt x="99" y="179"/>
                    </a:cubicBezTo>
                    <a:cubicBezTo>
                      <a:pt x="99" y="180"/>
                      <a:pt x="105" y="178"/>
                      <a:pt x="106" y="178"/>
                    </a:cubicBezTo>
                    <a:cubicBezTo>
                      <a:pt x="106" y="178"/>
                      <a:pt x="102" y="179"/>
                      <a:pt x="101" y="180"/>
                    </a:cubicBezTo>
                    <a:cubicBezTo>
                      <a:pt x="101" y="180"/>
                      <a:pt x="103" y="184"/>
                      <a:pt x="104" y="183"/>
                    </a:cubicBezTo>
                    <a:cubicBezTo>
                      <a:pt x="105" y="182"/>
                      <a:pt x="106" y="180"/>
                      <a:pt x="107" y="180"/>
                    </a:cubicBezTo>
                    <a:cubicBezTo>
                      <a:pt x="108" y="180"/>
                      <a:pt x="112" y="181"/>
                      <a:pt x="112" y="181"/>
                    </a:cubicBezTo>
                    <a:cubicBezTo>
                      <a:pt x="112" y="181"/>
                      <a:pt x="108" y="181"/>
                      <a:pt x="108" y="181"/>
                    </a:cubicBezTo>
                    <a:cubicBezTo>
                      <a:pt x="106" y="181"/>
                      <a:pt x="105" y="182"/>
                      <a:pt x="104" y="183"/>
                    </a:cubicBezTo>
                    <a:cubicBezTo>
                      <a:pt x="104" y="184"/>
                      <a:pt x="104" y="185"/>
                      <a:pt x="104" y="186"/>
                    </a:cubicBezTo>
                    <a:cubicBezTo>
                      <a:pt x="105" y="189"/>
                      <a:pt x="105" y="188"/>
                      <a:pt x="107" y="187"/>
                    </a:cubicBezTo>
                    <a:cubicBezTo>
                      <a:pt x="106" y="188"/>
                      <a:pt x="105" y="192"/>
                      <a:pt x="106" y="193"/>
                    </a:cubicBezTo>
                    <a:cubicBezTo>
                      <a:pt x="106" y="193"/>
                      <a:pt x="109" y="189"/>
                      <a:pt x="110" y="189"/>
                    </a:cubicBezTo>
                    <a:cubicBezTo>
                      <a:pt x="110" y="190"/>
                      <a:pt x="109" y="191"/>
                      <a:pt x="110" y="192"/>
                    </a:cubicBezTo>
                    <a:cubicBezTo>
                      <a:pt x="110" y="193"/>
                      <a:pt x="111" y="191"/>
                      <a:pt x="112" y="191"/>
                    </a:cubicBezTo>
                    <a:cubicBezTo>
                      <a:pt x="114" y="189"/>
                      <a:pt x="110" y="187"/>
                      <a:pt x="110" y="186"/>
                    </a:cubicBezTo>
                    <a:cubicBezTo>
                      <a:pt x="110" y="186"/>
                      <a:pt x="112" y="189"/>
                      <a:pt x="113" y="189"/>
                    </a:cubicBezTo>
                    <a:cubicBezTo>
                      <a:pt x="114" y="190"/>
                      <a:pt x="114" y="189"/>
                      <a:pt x="115" y="188"/>
                    </a:cubicBezTo>
                    <a:cubicBezTo>
                      <a:pt x="114" y="188"/>
                      <a:pt x="117" y="191"/>
                      <a:pt x="116" y="192"/>
                    </a:cubicBezTo>
                    <a:cubicBezTo>
                      <a:pt x="117" y="191"/>
                      <a:pt x="114" y="189"/>
                      <a:pt x="114" y="191"/>
                    </a:cubicBezTo>
                    <a:cubicBezTo>
                      <a:pt x="114" y="193"/>
                      <a:pt x="116" y="195"/>
                      <a:pt x="114" y="196"/>
                    </a:cubicBezTo>
                    <a:cubicBezTo>
                      <a:pt x="114" y="196"/>
                      <a:pt x="114" y="193"/>
                      <a:pt x="114" y="193"/>
                    </a:cubicBezTo>
                    <a:cubicBezTo>
                      <a:pt x="114" y="192"/>
                      <a:pt x="112" y="194"/>
                      <a:pt x="111" y="194"/>
                    </a:cubicBezTo>
                    <a:cubicBezTo>
                      <a:pt x="110" y="194"/>
                      <a:pt x="109" y="196"/>
                      <a:pt x="109" y="197"/>
                    </a:cubicBezTo>
                    <a:cubicBezTo>
                      <a:pt x="108" y="199"/>
                      <a:pt x="111" y="197"/>
                      <a:pt x="111" y="198"/>
                    </a:cubicBezTo>
                    <a:cubicBezTo>
                      <a:pt x="112" y="199"/>
                      <a:pt x="110" y="200"/>
                      <a:pt x="110" y="200"/>
                    </a:cubicBezTo>
                    <a:cubicBezTo>
                      <a:pt x="110" y="200"/>
                      <a:pt x="112" y="199"/>
                      <a:pt x="113" y="201"/>
                    </a:cubicBezTo>
                    <a:cubicBezTo>
                      <a:pt x="113" y="203"/>
                      <a:pt x="115" y="204"/>
                      <a:pt x="115" y="205"/>
                    </a:cubicBezTo>
                    <a:cubicBezTo>
                      <a:pt x="114" y="207"/>
                      <a:pt x="115" y="207"/>
                      <a:pt x="117" y="209"/>
                    </a:cubicBezTo>
                    <a:cubicBezTo>
                      <a:pt x="118" y="210"/>
                      <a:pt x="119" y="212"/>
                      <a:pt x="120" y="210"/>
                    </a:cubicBezTo>
                    <a:cubicBezTo>
                      <a:pt x="120" y="210"/>
                      <a:pt x="121" y="215"/>
                      <a:pt x="122" y="215"/>
                    </a:cubicBezTo>
                    <a:cubicBezTo>
                      <a:pt x="123" y="216"/>
                      <a:pt x="122" y="215"/>
                      <a:pt x="123" y="215"/>
                    </a:cubicBezTo>
                    <a:cubicBezTo>
                      <a:pt x="124" y="216"/>
                      <a:pt x="125" y="217"/>
                      <a:pt x="126" y="218"/>
                    </a:cubicBezTo>
                    <a:cubicBezTo>
                      <a:pt x="128" y="219"/>
                      <a:pt x="130" y="220"/>
                      <a:pt x="132" y="219"/>
                    </a:cubicBezTo>
                    <a:cubicBezTo>
                      <a:pt x="133" y="219"/>
                      <a:pt x="136" y="219"/>
                      <a:pt x="136" y="218"/>
                    </a:cubicBezTo>
                    <a:cubicBezTo>
                      <a:pt x="136" y="218"/>
                      <a:pt x="136" y="221"/>
                      <a:pt x="136" y="221"/>
                    </a:cubicBezTo>
                    <a:cubicBezTo>
                      <a:pt x="136" y="221"/>
                      <a:pt x="138" y="217"/>
                      <a:pt x="138" y="218"/>
                    </a:cubicBezTo>
                    <a:cubicBezTo>
                      <a:pt x="139" y="218"/>
                      <a:pt x="138" y="219"/>
                      <a:pt x="138" y="219"/>
                    </a:cubicBezTo>
                    <a:cubicBezTo>
                      <a:pt x="138" y="220"/>
                      <a:pt x="139" y="220"/>
                      <a:pt x="139" y="220"/>
                    </a:cubicBezTo>
                    <a:cubicBezTo>
                      <a:pt x="139" y="220"/>
                      <a:pt x="136" y="221"/>
                      <a:pt x="137" y="222"/>
                    </a:cubicBezTo>
                    <a:cubicBezTo>
                      <a:pt x="138" y="222"/>
                      <a:pt x="138" y="222"/>
                      <a:pt x="139" y="221"/>
                    </a:cubicBezTo>
                    <a:cubicBezTo>
                      <a:pt x="140" y="222"/>
                      <a:pt x="139" y="223"/>
                      <a:pt x="139" y="223"/>
                    </a:cubicBezTo>
                    <a:cubicBezTo>
                      <a:pt x="139" y="224"/>
                      <a:pt x="142" y="221"/>
                      <a:pt x="142" y="222"/>
                    </a:cubicBezTo>
                    <a:cubicBezTo>
                      <a:pt x="142" y="223"/>
                      <a:pt x="140" y="224"/>
                      <a:pt x="140" y="225"/>
                    </a:cubicBezTo>
                    <a:cubicBezTo>
                      <a:pt x="140" y="224"/>
                      <a:pt x="143" y="223"/>
                      <a:pt x="142" y="225"/>
                    </a:cubicBezTo>
                    <a:cubicBezTo>
                      <a:pt x="142" y="225"/>
                      <a:pt x="142" y="225"/>
                      <a:pt x="142" y="224"/>
                    </a:cubicBezTo>
                    <a:cubicBezTo>
                      <a:pt x="142" y="226"/>
                      <a:pt x="145" y="223"/>
                      <a:pt x="145" y="223"/>
                    </a:cubicBezTo>
                    <a:cubicBezTo>
                      <a:pt x="146" y="224"/>
                      <a:pt x="145" y="226"/>
                      <a:pt x="145" y="227"/>
                    </a:cubicBezTo>
                    <a:cubicBezTo>
                      <a:pt x="144" y="225"/>
                      <a:pt x="153" y="225"/>
                      <a:pt x="147" y="222"/>
                    </a:cubicBezTo>
                    <a:cubicBezTo>
                      <a:pt x="148" y="222"/>
                      <a:pt x="153" y="222"/>
                      <a:pt x="150" y="221"/>
                    </a:cubicBezTo>
                    <a:cubicBezTo>
                      <a:pt x="147" y="219"/>
                      <a:pt x="151" y="220"/>
                      <a:pt x="152" y="218"/>
                    </a:cubicBezTo>
                    <a:cubicBezTo>
                      <a:pt x="152" y="218"/>
                      <a:pt x="149" y="218"/>
                      <a:pt x="149" y="218"/>
                    </a:cubicBezTo>
                    <a:cubicBezTo>
                      <a:pt x="150" y="217"/>
                      <a:pt x="151" y="216"/>
                      <a:pt x="152" y="216"/>
                    </a:cubicBezTo>
                    <a:cubicBezTo>
                      <a:pt x="154" y="214"/>
                      <a:pt x="151" y="215"/>
                      <a:pt x="151" y="214"/>
                    </a:cubicBezTo>
                    <a:cubicBezTo>
                      <a:pt x="151" y="214"/>
                      <a:pt x="154" y="213"/>
                      <a:pt x="154" y="212"/>
                    </a:cubicBezTo>
                    <a:cubicBezTo>
                      <a:pt x="154" y="211"/>
                      <a:pt x="154" y="209"/>
                      <a:pt x="153" y="208"/>
                    </a:cubicBezTo>
                    <a:cubicBezTo>
                      <a:pt x="152" y="208"/>
                      <a:pt x="154" y="207"/>
                      <a:pt x="153" y="206"/>
                    </a:cubicBezTo>
                    <a:cubicBezTo>
                      <a:pt x="153" y="206"/>
                      <a:pt x="151" y="205"/>
                      <a:pt x="151" y="205"/>
                    </a:cubicBezTo>
                    <a:cubicBezTo>
                      <a:pt x="151" y="205"/>
                      <a:pt x="155" y="204"/>
                      <a:pt x="156" y="204"/>
                    </a:cubicBezTo>
                    <a:cubicBezTo>
                      <a:pt x="159" y="204"/>
                      <a:pt x="156" y="203"/>
                      <a:pt x="155" y="202"/>
                    </a:cubicBezTo>
                    <a:cubicBezTo>
                      <a:pt x="155" y="202"/>
                      <a:pt x="160" y="202"/>
                      <a:pt x="160" y="202"/>
                    </a:cubicBezTo>
                    <a:cubicBezTo>
                      <a:pt x="159" y="201"/>
                      <a:pt x="157" y="201"/>
                      <a:pt x="156" y="200"/>
                    </a:cubicBezTo>
                    <a:cubicBezTo>
                      <a:pt x="156" y="200"/>
                      <a:pt x="160" y="201"/>
                      <a:pt x="160" y="200"/>
                    </a:cubicBezTo>
                    <a:cubicBezTo>
                      <a:pt x="161" y="200"/>
                      <a:pt x="160" y="200"/>
                      <a:pt x="160" y="199"/>
                    </a:cubicBezTo>
                    <a:cubicBezTo>
                      <a:pt x="161" y="199"/>
                      <a:pt x="161" y="199"/>
                      <a:pt x="161" y="199"/>
                    </a:cubicBezTo>
                    <a:cubicBezTo>
                      <a:pt x="162" y="198"/>
                      <a:pt x="158" y="197"/>
                      <a:pt x="158" y="197"/>
                    </a:cubicBezTo>
                    <a:cubicBezTo>
                      <a:pt x="158" y="197"/>
                      <a:pt x="163" y="197"/>
                      <a:pt x="162" y="196"/>
                    </a:cubicBezTo>
                    <a:cubicBezTo>
                      <a:pt x="162" y="195"/>
                      <a:pt x="163" y="195"/>
                      <a:pt x="161" y="194"/>
                    </a:cubicBezTo>
                    <a:cubicBezTo>
                      <a:pt x="161" y="194"/>
                      <a:pt x="158" y="194"/>
                      <a:pt x="158" y="193"/>
                    </a:cubicBezTo>
                    <a:cubicBezTo>
                      <a:pt x="158" y="193"/>
                      <a:pt x="163" y="192"/>
                      <a:pt x="163" y="192"/>
                    </a:cubicBezTo>
                    <a:cubicBezTo>
                      <a:pt x="165" y="192"/>
                      <a:pt x="164" y="189"/>
                      <a:pt x="162" y="189"/>
                    </a:cubicBezTo>
                    <a:cubicBezTo>
                      <a:pt x="161" y="188"/>
                      <a:pt x="158" y="187"/>
                      <a:pt x="161" y="186"/>
                    </a:cubicBezTo>
                    <a:cubicBezTo>
                      <a:pt x="163" y="186"/>
                      <a:pt x="166" y="187"/>
                      <a:pt x="167" y="185"/>
                    </a:cubicBezTo>
                    <a:cubicBezTo>
                      <a:pt x="167" y="185"/>
                      <a:pt x="165" y="183"/>
                      <a:pt x="165" y="183"/>
                    </a:cubicBezTo>
                    <a:cubicBezTo>
                      <a:pt x="165" y="182"/>
                      <a:pt x="167" y="182"/>
                      <a:pt x="167" y="182"/>
                    </a:cubicBezTo>
                    <a:cubicBezTo>
                      <a:pt x="168" y="181"/>
                      <a:pt x="170" y="181"/>
                      <a:pt x="172" y="182"/>
                    </a:cubicBezTo>
                    <a:cubicBezTo>
                      <a:pt x="172" y="182"/>
                      <a:pt x="174" y="182"/>
                      <a:pt x="174" y="182"/>
                    </a:cubicBezTo>
                    <a:cubicBezTo>
                      <a:pt x="175" y="181"/>
                      <a:pt x="173" y="180"/>
                      <a:pt x="173" y="179"/>
                    </a:cubicBezTo>
                    <a:cubicBezTo>
                      <a:pt x="174" y="178"/>
                      <a:pt x="177" y="174"/>
                      <a:pt x="179" y="176"/>
                    </a:cubicBezTo>
                    <a:cubicBezTo>
                      <a:pt x="178" y="175"/>
                      <a:pt x="175" y="181"/>
                      <a:pt x="176" y="181"/>
                    </a:cubicBezTo>
                    <a:cubicBezTo>
                      <a:pt x="177" y="182"/>
                      <a:pt x="179" y="179"/>
                      <a:pt x="181" y="179"/>
                    </a:cubicBezTo>
                    <a:cubicBezTo>
                      <a:pt x="181" y="179"/>
                      <a:pt x="183" y="180"/>
                      <a:pt x="183" y="180"/>
                    </a:cubicBezTo>
                    <a:cubicBezTo>
                      <a:pt x="183" y="180"/>
                      <a:pt x="183" y="178"/>
                      <a:pt x="183" y="178"/>
                    </a:cubicBezTo>
                    <a:cubicBezTo>
                      <a:pt x="186" y="179"/>
                      <a:pt x="186" y="178"/>
                      <a:pt x="187" y="177"/>
                    </a:cubicBezTo>
                    <a:cubicBezTo>
                      <a:pt x="188" y="176"/>
                      <a:pt x="189" y="176"/>
                      <a:pt x="190" y="176"/>
                    </a:cubicBezTo>
                    <a:cubicBezTo>
                      <a:pt x="192" y="175"/>
                      <a:pt x="192" y="174"/>
                      <a:pt x="193" y="173"/>
                    </a:cubicBezTo>
                    <a:cubicBezTo>
                      <a:pt x="194" y="172"/>
                      <a:pt x="196" y="170"/>
                      <a:pt x="197" y="168"/>
                    </a:cubicBezTo>
                    <a:cubicBezTo>
                      <a:pt x="199" y="166"/>
                      <a:pt x="199" y="165"/>
                      <a:pt x="201" y="165"/>
                    </a:cubicBezTo>
                    <a:cubicBezTo>
                      <a:pt x="202" y="164"/>
                      <a:pt x="205" y="164"/>
                      <a:pt x="205" y="162"/>
                    </a:cubicBezTo>
                    <a:cubicBezTo>
                      <a:pt x="204" y="162"/>
                      <a:pt x="203" y="157"/>
                      <a:pt x="203" y="157"/>
                    </a:cubicBezTo>
                    <a:cubicBezTo>
                      <a:pt x="204" y="157"/>
                      <a:pt x="207" y="160"/>
                      <a:pt x="208" y="160"/>
                    </a:cubicBezTo>
                    <a:cubicBezTo>
                      <a:pt x="209" y="161"/>
                      <a:pt x="210" y="161"/>
                      <a:pt x="211" y="161"/>
                    </a:cubicBezTo>
                    <a:cubicBezTo>
                      <a:pt x="211" y="161"/>
                      <a:pt x="213" y="160"/>
                      <a:pt x="213" y="160"/>
                    </a:cubicBezTo>
                    <a:cubicBezTo>
                      <a:pt x="214" y="160"/>
                      <a:pt x="215" y="161"/>
                      <a:pt x="216" y="160"/>
                    </a:cubicBezTo>
                    <a:cubicBezTo>
                      <a:pt x="216" y="160"/>
                      <a:pt x="214" y="158"/>
                      <a:pt x="217" y="159"/>
                    </a:cubicBezTo>
                    <a:cubicBezTo>
                      <a:pt x="219" y="159"/>
                      <a:pt x="221" y="159"/>
                      <a:pt x="223" y="158"/>
                    </a:cubicBezTo>
                    <a:cubicBezTo>
                      <a:pt x="228" y="157"/>
                      <a:pt x="232" y="156"/>
                      <a:pt x="237" y="154"/>
                    </a:cubicBezTo>
                    <a:cubicBezTo>
                      <a:pt x="238" y="153"/>
                      <a:pt x="254" y="143"/>
                      <a:pt x="255" y="143"/>
                    </a:cubicBezTo>
                    <a:cubicBezTo>
                      <a:pt x="254" y="143"/>
                      <a:pt x="247" y="143"/>
                      <a:pt x="246" y="143"/>
                    </a:cubicBezTo>
                    <a:cubicBezTo>
                      <a:pt x="244" y="142"/>
                      <a:pt x="242" y="141"/>
                      <a:pt x="240" y="141"/>
                    </a:cubicBezTo>
                    <a:cubicBezTo>
                      <a:pt x="238" y="141"/>
                      <a:pt x="236" y="142"/>
                      <a:pt x="235" y="142"/>
                    </a:cubicBezTo>
                    <a:cubicBezTo>
                      <a:pt x="233" y="143"/>
                      <a:pt x="233" y="141"/>
                      <a:pt x="232" y="142"/>
                    </a:cubicBezTo>
                    <a:cubicBezTo>
                      <a:pt x="231" y="142"/>
                      <a:pt x="230" y="144"/>
                      <a:pt x="229" y="144"/>
                    </a:cubicBezTo>
                    <a:cubicBezTo>
                      <a:pt x="225" y="144"/>
                      <a:pt x="232" y="140"/>
                      <a:pt x="233" y="141"/>
                    </a:cubicBezTo>
                    <a:cubicBezTo>
                      <a:pt x="232" y="140"/>
                      <a:pt x="229" y="141"/>
                      <a:pt x="228" y="141"/>
                    </a:cubicBezTo>
                    <a:cubicBezTo>
                      <a:pt x="225" y="141"/>
                      <a:pt x="223" y="140"/>
                      <a:pt x="221" y="140"/>
                    </a:cubicBezTo>
                    <a:cubicBezTo>
                      <a:pt x="222" y="140"/>
                      <a:pt x="225" y="138"/>
                      <a:pt x="226" y="137"/>
                    </a:cubicBezTo>
                    <a:cubicBezTo>
                      <a:pt x="226" y="134"/>
                      <a:pt x="228" y="135"/>
                      <a:pt x="229" y="136"/>
                    </a:cubicBezTo>
                    <a:cubicBezTo>
                      <a:pt x="231" y="136"/>
                      <a:pt x="239" y="134"/>
                      <a:pt x="240" y="133"/>
                    </a:cubicBezTo>
                    <a:cubicBezTo>
                      <a:pt x="240" y="132"/>
                      <a:pt x="235" y="131"/>
                      <a:pt x="234" y="130"/>
                    </a:cubicBezTo>
                    <a:cubicBezTo>
                      <a:pt x="235" y="131"/>
                      <a:pt x="239" y="132"/>
                      <a:pt x="240" y="132"/>
                    </a:cubicBezTo>
                    <a:cubicBezTo>
                      <a:pt x="241" y="133"/>
                      <a:pt x="245" y="133"/>
                      <a:pt x="245" y="135"/>
                    </a:cubicBezTo>
                    <a:cubicBezTo>
                      <a:pt x="244" y="138"/>
                      <a:pt x="246" y="139"/>
                      <a:pt x="248" y="139"/>
                    </a:cubicBezTo>
                    <a:cubicBezTo>
                      <a:pt x="248" y="139"/>
                      <a:pt x="254" y="139"/>
                      <a:pt x="253" y="138"/>
                    </a:cubicBezTo>
                    <a:cubicBezTo>
                      <a:pt x="253" y="138"/>
                      <a:pt x="253" y="140"/>
                      <a:pt x="254" y="140"/>
                    </a:cubicBezTo>
                    <a:cubicBezTo>
                      <a:pt x="256" y="139"/>
                      <a:pt x="257" y="136"/>
                      <a:pt x="257" y="134"/>
                    </a:cubicBezTo>
                    <a:cubicBezTo>
                      <a:pt x="257" y="133"/>
                      <a:pt x="257" y="129"/>
                      <a:pt x="255" y="130"/>
                    </a:cubicBezTo>
                    <a:cubicBezTo>
                      <a:pt x="253" y="132"/>
                      <a:pt x="254" y="130"/>
                      <a:pt x="253" y="129"/>
                    </a:cubicBezTo>
                    <a:cubicBezTo>
                      <a:pt x="251" y="127"/>
                      <a:pt x="248" y="126"/>
                      <a:pt x="245" y="124"/>
                    </a:cubicBezTo>
                    <a:cubicBezTo>
                      <a:pt x="244" y="123"/>
                      <a:pt x="243" y="123"/>
                      <a:pt x="242" y="122"/>
                    </a:cubicBezTo>
                    <a:cubicBezTo>
                      <a:pt x="242" y="122"/>
                      <a:pt x="238" y="123"/>
                      <a:pt x="238" y="124"/>
                    </a:cubicBezTo>
                    <a:cubicBezTo>
                      <a:pt x="238" y="124"/>
                      <a:pt x="239" y="123"/>
                      <a:pt x="238" y="123"/>
                    </a:cubicBezTo>
                    <a:cubicBezTo>
                      <a:pt x="238" y="123"/>
                      <a:pt x="237" y="122"/>
                      <a:pt x="237" y="122"/>
                    </a:cubicBezTo>
                    <a:cubicBezTo>
                      <a:pt x="237" y="121"/>
                      <a:pt x="241" y="122"/>
                      <a:pt x="241" y="121"/>
                    </a:cubicBezTo>
                    <a:cubicBezTo>
                      <a:pt x="241" y="119"/>
                      <a:pt x="241" y="118"/>
                      <a:pt x="238" y="118"/>
                    </a:cubicBezTo>
                    <a:cubicBezTo>
                      <a:pt x="236" y="119"/>
                      <a:pt x="235" y="121"/>
                      <a:pt x="233" y="119"/>
                    </a:cubicBezTo>
                    <a:cubicBezTo>
                      <a:pt x="233" y="119"/>
                      <a:pt x="229" y="119"/>
                      <a:pt x="229" y="118"/>
                    </a:cubicBezTo>
                    <a:cubicBezTo>
                      <a:pt x="229" y="116"/>
                      <a:pt x="234" y="119"/>
                      <a:pt x="234" y="119"/>
                    </a:cubicBezTo>
                    <a:cubicBezTo>
                      <a:pt x="235" y="119"/>
                      <a:pt x="240" y="118"/>
                      <a:pt x="240" y="117"/>
                    </a:cubicBezTo>
                    <a:cubicBezTo>
                      <a:pt x="241" y="117"/>
                      <a:pt x="236" y="115"/>
                      <a:pt x="235" y="115"/>
                    </a:cubicBezTo>
                    <a:cubicBezTo>
                      <a:pt x="233" y="115"/>
                      <a:pt x="230" y="115"/>
                      <a:pt x="228" y="116"/>
                    </a:cubicBezTo>
                    <a:cubicBezTo>
                      <a:pt x="229" y="116"/>
                      <a:pt x="233" y="113"/>
                      <a:pt x="233" y="114"/>
                    </a:cubicBezTo>
                    <a:cubicBezTo>
                      <a:pt x="233" y="113"/>
                      <a:pt x="229" y="113"/>
                      <a:pt x="229" y="112"/>
                    </a:cubicBezTo>
                    <a:cubicBezTo>
                      <a:pt x="232" y="113"/>
                      <a:pt x="235" y="115"/>
                      <a:pt x="238" y="113"/>
                    </a:cubicBezTo>
                    <a:cubicBezTo>
                      <a:pt x="238" y="113"/>
                      <a:pt x="241" y="112"/>
                      <a:pt x="241" y="111"/>
                    </a:cubicBezTo>
                    <a:cubicBezTo>
                      <a:pt x="240" y="110"/>
                      <a:pt x="238" y="109"/>
                      <a:pt x="238" y="108"/>
                    </a:cubicBezTo>
                    <a:cubicBezTo>
                      <a:pt x="238" y="109"/>
                      <a:pt x="241" y="110"/>
                      <a:pt x="242" y="110"/>
                    </a:cubicBezTo>
                    <a:cubicBezTo>
                      <a:pt x="244" y="111"/>
                      <a:pt x="243" y="109"/>
                      <a:pt x="245" y="109"/>
                    </a:cubicBezTo>
                    <a:cubicBezTo>
                      <a:pt x="246" y="109"/>
                      <a:pt x="254" y="111"/>
                      <a:pt x="254" y="111"/>
                    </a:cubicBezTo>
                    <a:cubicBezTo>
                      <a:pt x="253" y="111"/>
                      <a:pt x="246" y="110"/>
                      <a:pt x="246" y="110"/>
                    </a:cubicBezTo>
                    <a:cubicBezTo>
                      <a:pt x="248" y="114"/>
                      <a:pt x="254" y="113"/>
                      <a:pt x="257" y="113"/>
                    </a:cubicBezTo>
                    <a:cubicBezTo>
                      <a:pt x="258" y="112"/>
                      <a:pt x="261" y="113"/>
                      <a:pt x="262" y="112"/>
                    </a:cubicBezTo>
                    <a:cubicBezTo>
                      <a:pt x="265" y="111"/>
                      <a:pt x="264" y="109"/>
                      <a:pt x="262" y="108"/>
                    </a:cubicBezTo>
                    <a:cubicBezTo>
                      <a:pt x="261" y="107"/>
                      <a:pt x="258" y="106"/>
                      <a:pt x="257" y="106"/>
                    </a:cubicBezTo>
                    <a:cubicBezTo>
                      <a:pt x="256" y="106"/>
                      <a:pt x="257" y="109"/>
                      <a:pt x="257" y="110"/>
                    </a:cubicBezTo>
                    <a:cubicBezTo>
                      <a:pt x="256" y="109"/>
                      <a:pt x="256" y="108"/>
                      <a:pt x="255" y="107"/>
                    </a:cubicBezTo>
                    <a:cubicBezTo>
                      <a:pt x="255" y="106"/>
                      <a:pt x="254" y="107"/>
                      <a:pt x="253" y="106"/>
                    </a:cubicBezTo>
                    <a:cubicBezTo>
                      <a:pt x="254" y="107"/>
                      <a:pt x="256" y="101"/>
                      <a:pt x="256" y="100"/>
                    </a:cubicBezTo>
                    <a:cubicBezTo>
                      <a:pt x="256" y="100"/>
                      <a:pt x="257" y="103"/>
                      <a:pt x="257" y="103"/>
                    </a:cubicBezTo>
                    <a:cubicBezTo>
                      <a:pt x="257" y="105"/>
                      <a:pt x="257" y="106"/>
                      <a:pt x="258" y="106"/>
                    </a:cubicBezTo>
                    <a:cubicBezTo>
                      <a:pt x="261" y="106"/>
                      <a:pt x="263" y="105"/>
                      <a:pt x="265" y="105"/>
                    </a:cubicBezTo>
                    <a:cubicBezTo>
                      <a:pt x="266" y="105"/>
                      <a:pt x="272" y="103"/>
                      <a:pt x="270" y="101"/>
                    </a:cubicBezTo>
                    <a:cubicBezTo>
                      <a:pt x="268" y="100"/>
                      <a:pt x="267" y="102"/>
                      <a:pt x="266" y="101"/>
                    </a:cubicBezTo>
                    <a:cubicBezTo>
                      <a:pt x="266" y="100"/>
                      <a:pt x="266" y="100"/>
                      <a:pt x="266" y="99"/>
                    </a:cubicBezTo>
                    <a:cubicBezTo>
                      <a:pt x="267" y="98"/>
                      <a:pt x="266" y="97"/>
                      <a:pt x="265" y="97"/>
                    </a:cubicBezTo>
                    <a:cubicBezTo>
                      <a:pt x="265" y="96"/>
                      <a:pt x="262" y="96"/>
                      <a:pt x="261" y="96"/>
                    </a:cubicBezTo>
                    <a:cubicBezTo>
                      <a:pt x="259" y="96"/>
                      <a:pt x="258" y="98"/>
                      <a:pt x="256" y="96"/>
                    </a:cubicBezTo>
                    <a:cubicBezTo>
                      <a:pt x="260" y="99"/>
                      <a:pt x="262" y="91"/>
                      <a:pt x="266" y="95"/>
                    </a:cubicBezTo>
                    <a:cubicBezTo>
                      <a:pt x="267" y="97"/>
                      <a:pt x="269" y="94"/>
                      <a:pt x="269" y="92"/>
                    </a:cubicBezTo>
                    <a:cubicBezTo>
                      <a:pt x="269" y="91"/>
                      <a:pt x="266" y="88"/>
                      <a:pt x="266" y="88"/>
                    </a:cubicBezTo>
                    <a:cubicBezTo>
                      <a:pt x="266" y="87"/>
                      <a:pt x="269" y="90"/>
                      <a:pt x="269" y="91"/>
                    </a:cubicBezTo>
                    <a:cubicBezTo>
                      <a:pt x="269" y="92"/>
                      <a:pt x="271" y="90"/>
                      <a:pt x="270" y="88"/>
                    </a:cubicBezTo>
                    <a:cubicBezTo>
                      <a:pt x="269" y="87"/>
                      <a:pt x="267" y="85"/>
                      <a:pt x="266" y="84"/>
                    </a:cubicBezTo>
                    <a:cubicBezTo>
                      <a:pt x="264" y="84"/>
                      <a:pt x="261" y="85"/>
                      <a:pt x="259" y="84"/>
                    </a:cubicBezTo>
                    <a:cubicBezTo>
                      <a:pt x="258" y="83"/>
                      <a:pt x="258" y="81"/>
                      <a:pt x="256" y="81"/>
                    </a:cubicBezTo>
                    <a:cubicBezTo>
                      <a:pt x="256" y="80"/>
                      <a:pt x="252" y="81"/>
                      <a:pt x="253" y="80"/>
                    </a:cubicBezTo>
                    <a:cubicBezTo>
                      <a:pt x="254" y="78"/>
                      <a:pt x="254" y="77"/>
                      <a:pt x="256" y="79"/>
                    </a:cubicBezTo>
                    <a:cubicBezTo>
                      <a:pt x="258" y="81"/>
                      <a:pt x="260" y="78"/>
                      <a:pt x="262" y="77"/>
                    </a:cubicBezTo>
                    <a:cubicBezTo>
                      <a:pt x="265" y="75"/>
                      <a:pt x="271" y="81"/>
                      <a:pt x="274" y="78"/>
                    </a:cubicBezTo>
                    <a:cubicBezTo>
                      <a:pt x="275" y="77"/>
                      <a:pt x="275" y="72"/>
                      <a:pt x="272" y="73"/>
                    </a:cubicBezTo>
                    <a:cubicBezTo>
                      <a:pt x="271" y="73"/>
                      <a:pt x="270" y="74"/>
                      <a:pt x="269" y="73"/>
                    </a:cubicBezTo>
                    <a:cubicBezTo>
                      <a:pt x="267" y="73"/>
                      <a:pt x="265" y="72"/>
                      <a:pt x="263" y="70"/>
                    </a:cubicBezTo>
                    <a:cubicBezTo>
                      <a:pt x="260" y="68"/>
                      <a:pt x="271" y="71"/>
                      <a:pt x="271" y="70"/>
                    </a:cubicBezTo>
                    <a:cubicBezTo>
                      <a:pt x="270" y="68"/>
                      <a:pt x="265" y="67"/>
                      <a:pt x="263" y="66"/>
                    </a:cubicBezTo>
                    <a:cubicBezTo>
                      <a:pt x="260" y="65"/>
                      <a:pt x="260" y="66"/>
                      <a:pt x="259" y="68"/>
                    </a:cubicBezTo>
                    <a:cubicBezTo>
                      <a:pt x="259" y="69"/>
                      <a:pt x="257" y="70"/>
                      <a:pt x="256" y="69"/>
                    </a:cubicBezTo>
                    <a:cubicBezTo>
                      <a:pt x="255" y="69"/>
                      <a:pt x="258" y="65"/>
                      <a:pt x="258" y="64"/>
                    </a:cubicBezTo>
                    <a:cubicBezTo>
                      <a:pt x="258" y="63"/>
                      <a:pt x="259" y="61"/>
                      <a:pt x="260" y="60"/>
                    </a:cubicBezTo>
                    <a:cubicBezTo>
                      <a:pt x="260" y="59"/>
                      <a:pt x="260" y="57"/>
                      <a:pt x="261" y="57"/>
                    </a:cubicBezTo>
                    <a:cubicBezTo>
                      <a:pt x="262" y="57"/>
                      <a:pt x="264" y="57"/>
                      <a:pt x="265" y="56"/>
                    </a:cubicBezTo>
                    <a:cubicBezTo>
                      <a:pt x="265" y="56"/>
                      <a:pt x="270" y="51"/>
                      <a:pt x="270" y="52"/>
                    </a:cubicBezTo>
                    <a:cubicBezTo>
                      <a:pt x="270" y="52"/>
                      <a:pt x="268" y="51"/>
                      <a:pt x="268" y="51"/>
                    </a:cubicBezTo>
                    <a:cubicBezTo>
                      <a:pt x="268" y="50"/>
                      <a:pt x="268" y="49"/>
                      <a:pt x="268" y="48"/>
                    </a:cubicBezTo>
                    <a:cubicBezTo>
                      <a:pt x="268" y="46"/>
                      <a:pt x="269" y="46"/>
                      <a:pt x="271" y="46"/>
                    </a:cubicBezTo>
                    <a:cubicBezTo>
                      <a:pt x="273" y="46"/>
                      <a:pt x="281" y="43"/>
                      <a:pt x="276" y="43"/>
                    </a:cubicBezTo>
                    <a:cubicBezTo>
                      <a:pt x="273" y="43"/>
                      <a:pt x="268" y="42"/>
                      <a:pt x="266" y="44"/>
                    </a:cubicBezTo>
                    <a:cubicBezTo>
                      <a:pt x="265" y="45"/>
                      <a:pt x="265" y="47"/>
                      <a:pt x="263" y="46"/>
                    </a:cubicBezTo>
                    <a:cubicBezTo>
                      <a:pt x="261" y="45"/>
                      <a:pt x="263" y="43"/>
                      <a:pt x="264" y="42"/>
                    </a:cubicBezTo>
                    <a:cubicBezTo>
                      <a:pt x="266" y="39"/>
                      <a:pt x="270" y="41"/>
                      <a:pt x="273" y="41"/>
                    </a:cubicBezTo>
                    <a:cubicBezTo>
                      <a:pt x="277" y="41"/>
                      <a:pt x="281" y="42"/>
                      <a:pt x="283" y="38"/>
                    </a:cubicBezTo>
                    <a:cubicBezTo>
                      <a:pt x="284" y="38"/>
                      <a:pt x="280" y="37"/>
                      <a:pt x="280" y="37"/>
                    </a:cubicBezTo>
                    <a:cubicBezTo>
                      <a:pt x="278" y="36"/>
                      <a:pt x="276" y="37"/>
                      <a:pt x="274" y="37"/>
                    </a:cubicBezTo>
                    <a:cubicBezTo>
                      <a:pt x="272" y="37"/>
                      <a:pt x="271" y="36"/>
                      <a:pt x="269" y="36"/>
                    </a:cubicBezTo>
                    <a:cubicBezTo>
                      <a:pt x="268" y="36"/>
                      <a:pt x="266" y="36"/>
                      <a:pt x="265" y="36"/>
                    </a:cubicBezTo>
                    <a:cubicBezTo>
                      <a:pt x="266" y="37"/>
                      <a:pt x="269" y="36"/>
                      <a:pt x="271" y="36"/>
                    </a:cubicBezTo>
                    <a:cubicBezTo>
                      <a:pt x="274" y="36"/>
                      <a:pt x="276" y="35"/>
                      <a:pt x="279" y="35"/>
                    </a:cubicBezTo>
                    <a:cubicBezTo>
                      <a:pt x="283" y="36"/>
                      <a:pt x="285" y="34"/>
                      <a:pt x="288" y="34"/>
                    </a:cubicBezTo>
                    <a:cubicBezTo>
                      <a:pt x="289" y="34"/>
                      <a:pt x="291" y="34"/>
                      <a:pt x="291" y="33"/>
                    </a:cubicBezTo>
                    <a:cubicBezTo>
                      <a:pt x="291" y="33"/>
                      <a:pt x="289" y="31"/>
                      <a:pt x="290" y="31"/>
                    </a:cubicBezTo>
                    <a:cubicBezTo>
                      <a:pt x="295" y="30"/>
                      <a:pt x="300" y="29"/>
                      <a:pt x="304" y="26"/>
                    </a:cubicBezTo>
                    <a:cubicBezTo>
                      <a:pt x="305" y="25"/>
                      <a:pt x="301" y="24"/>
                      <a:pt x="301" y="24"/>
                    </a:cubicBezTo>
                    <a:cubicBezTo>
                      <a:pt x="298" y="23"/>
                      <a:pt x="295" y="22"/>
                      <a:pt x="293" y="22"/>
                    </a:cubicBezTo>
                    <a:cubicBezTo>
                      <a:pt x="287" y="21"/>
                      <a:pt x="282" y="20"/>
                      <a:pt x="277" y="25"/>
                    </a:cubicBezTo>
                    <a:cubicBezTo>
                      <a:pt x="275" y="28"/>
                      <a:pt x="273" y="26"/>
                      <a:pt x="269" y="26"/>
                    </a:cubicBezTo>
                    <a:cubicBezTo>
                      <a:pt x="268" y="26"/>
                      <a:pt x="264" y="29"/>
                      <a:pt x="265" y="26"/>
                    </a:cubicBezTo>
                    <a:cubicBezTo>
                      <a:pt x="265" y="24"/>
                      <a:pt x="260" y="27"/>
                      <a:pt x="259" y="28"/>
                    </a:cubicBezTo>
                    <a:cubicBezTo>
                      <a:pt x="257" y="29"/>
                      <a:pt x="255" y="30"/>
                      <a:pt x="253" y="31"/>
                    </a:cubicBezTo>
                    <a:cubicBezTo>
                      <a:pt x="252" y="31"/>
                      <a:pt x="244" y="37"/>
                      <a:pt x="244" y="37"/>
                    </a:cubicBezTo>
                    <a:cubicBezTo>
                      <a:pt x="242" y="35"/>
                      <a:pt x="264" y="22"/>
                      <a:pt x="251" y="19"/>
                    </a:cubicBezTo>
                    <a:cubicBezTo>
                      <a:pt x="246" y="19"/>
                      <a:pt x="247" y="22"/>
                      <a:pt x="243" y="24"/>
                    </a:cubicBezTo>
                    <a:cubicBezTo>
                      <a:pt x="240" y="25"/>
                      <a:pt x="238" y="25"/>
                      <a:pt x="235" y="26"/>
                    </a:cubicBezTo>
                    <a:cubicBezTo>
                      <a:pt x="234" y="26"/>
                      <a:pt x="229" y="28"/>
                      <a:pt x="228" y="28"/>
                    </a:cubicBezTo>
                    <a:cubicBezTo>
                      <a:pt x="226" y="25"/>
                      <a:pt x="233" y="24"/>
                      <a:pt x="235" y="24"/>
                    </a:cubicBezTo>
                    <a:cubicBezTo>
                      <a:pt x="235" y="23"/>
                      <a:pt x="241" y="22"/>
                      <a:pt x="238" y="21"/>
                    </a:cubicBezTo>
                    <a:cubicBezTo>
                      <a:pt x="235" y="20"/>
                      <a:pt x="232" y="20"/>
                      <a:pt x="229" y="20"/>
                    </a:cubicBezTo>
                    <a:cubicBezTo>
                      <a:pt x="221" y="20"/>
                      <a:pt x="213" y="21"/>
                      <a:pt x="205" y="23"/>
                    </a:cubicBezTo>
                    <a:cubicBezTo>
                      <a:pt x="205" y="23"/>
                      <a:pt x="202" y="25"/>
                      <a:pt x="201" y="24"/>
                    </a:cubicBezTo>
                    <a:cubicBezTo>
                      <a:pt x="201" y="22"/>
                      <a:pt x="200" y="22"/>
                      <a:pt x="202" y="22"/>
                    </a:cubicBezTo>
                    <a:cubicBezTo>
                      <a:pt x="206" y="20"/>
                      <a:pt x="210" y="19"/>
                      <a:pt x="214" y="18"/>
                    </a:cubicBezTo>
                    <a:cubicBezTo>
                      <a:pt x="221" y="17"/>
                      <a:pt x="229" y="18"/>
                      <a:pt x="237" y="18"/>
                    </a:cubicBezTo>
                    <a:cubicBezTo>
                      <a:pt x="239" y="18"/>
                      <a:pt x="241" y="18"/>
                      <a:pt x="243" y="18"/>
                    </a:cubicBezTo>
                    <a:cubicBezTo>
                      <a:pt x="247" y="16"/>
                      <a:pt x="252" y="16"/>
                      <a:pt x="256" y="14"/>
                    </a:cubicBezTo>
                    <a:cubicBezTo>
                      <a:pt x="258" y="14"/>
                      <a:pt x="259" y="13"/>
                      <a:pt x="256" y="12"/>
                    </a:cubicBezTo>
                    <a:cubicBezTo>
                      <a:pt x="254" y="11"/>
                      <a:pt x="250" y="10"/>
                      <a:pt x="248" y="11"/>
                    </a:cubicBezTo>
                    <a:cubicBezTo>
                      <a:pt x="246" y="11"/>
                      <a:pt x="246" y="10"/>
                      <a:pt x="244" y="9"/>
                    </a:cubicBezTo>
                    <a:cubicBezTo>
                      <a:pt x="242" y="9"/>
                      <a:pt x="240" y="11"/>
                      <a:pt x="238" y="11"/>
                    </a:cubicBezTo>
                    <a:cubicBezTo>
                      <a:pt x="238" y="11"/>
                      <a:pt x="240" y="8"/>
                      <a:pt x="241" y="8"/>
                    </a:cubicBezTo>
                    <a:cubicBezTo>
                      <a:pt x="242" y="6"/>
                      <a:pt x="238" y="6"/>
                      <a:pt x="237" y="6"/>
                    </a:cubicBezTo>
                    <a:cubicBezTo>
                      <a:pt x="231" y="7"/>
                      <a:pt x="226" y="7"/>
                      <a:pt x="220" y="6"/>
                    </a:cubicBezTo>
                    <a:cubicBezTo>
                      <a:pt x="215" y="6"/>
                      <a:pt x="211" y="8"/>
                      <a:pt x="206" y="8"/>
                    </a:cubicBezTo>
                    <a:cubicBezTo>
                      <a:pt x="204" y="8"/>
                      <a:pt x="201" y="8"/>
                      <a:pt x="199" y="8"/>
                    </a:cubicBezTo>
                    <a:cubicBezTo>
                      <a:pt x="197" y="9"/>
                      <a:pt x="194" y="8"/>
                      <a:pt x="193" y="9"/>
                    </a:cubicBezTo>
                    <a:cubicBezTo>
                      <a:pt x="196" y="8"/>
                      <a:pt x="199" y="8"/>
                      <a:pt x="202" y="7"/>
                    </a:cubicBezTo>
                    <a:cubicBezTo>
                      <a:pt x="207" y="7"/>
                      <a:pt x="211" y="6"/>
                      <a:pt x="215" y="6"/>
                    </a:cubicBezTo>
                    <a:cubicBezTo>
                      <a:pt x="217" y="6"/>
                      <a:pt x="237" y="6"/>
                      <a:pt x="237" y="4"/>
                    </a:cubicBezTo>
                    <a:cubicBezTo>
                      <a:pt x="236" y="4"/>
                      <a:pt x="233" y="3"/>
                      <a:pt x="232" y="2"/>
                    </a:cubicBezTo>
                    <a:cubicBezTo>
                      <a:pt x="229" y="2"/>
                      <a:pt x="227" y="2"/>
                      <a:pt x="224" y="2"/>
                    </a:cubicBezTo>
                    <a:cubicBezTo>
                      <a:pt x="220" y="2"/>
                      <a:pt x="216" y="1"/>
                      <a:pt x="213" y="0"/>
                    </a:cubicBezTo>
                    <a:cubicBezTo>
                      <a:pt x="206" y="0"/>
                      <a:pt x="200" y="0"/>
                      <a:pt x="194" y="0"/>
                    </a:cubicBezTo>
                    <a:cubicBezTo>
                      <a:pt x="191" y="1"/>
                      <a:pt x="188" y="1"/>
                      <a:pt x="185" y="1"/>
                    </a:cubicBezTo>
                    <a:cubicBezTo>
                      <a:pt x="184" y="1"/>
                      <a:pt x="183" y="3"/>
                      <a:pt x="183" y="3"/>
                    </a:cubicBezTo>
                    <a:cubicBezTo>
                      <a:pt x="181" y="3"/>
                      <a:pt x="179" y="2"/>
                      <a:pt x="177" y="2"/>
                    </a:cubicBezTo>
                    <a:cubicBezTo>
                      <a:pt x="176" y="2"/>
                      <a:pt x="175" y="3"/>
                      <a:pt x="173" y="3"/>
                    </a:cubicBezTo>
                    <a:cubicBezTo>
                      <a:pt x="171" y="3"/>
                      <a:pt x="171" y="4"/>
                      <a:pt x="173" y="4"/>
                    </a:cubicBezTo>
                    <a:cubicBezTo>
                      <a:pt x="176" y="5"/>
                      <a:pt x="179" y="5"/>
                      <a:pt x="181" y="6"/>
                    </a:cubicBezTo>
                    <a:cubicBezTo>
                      <a:pt x="180" y="5"/>
                      <a:pt x="174" y="7"/>
                      <a:pt x="173" y="8"/>
                    </a:cubicBezTo>
                    <a:cubicBezTo>
                      <a:pt x="173" y="8"/>
                      <a:pt x="170" y="8"/>
                      <a:pt x="170" y="8"/>
                    </a:cubicBezTo>
                    <a:cubicBezTo>
                      <a:pt x="170" y="8"/>
                      <a:pt x="172" y="10"/>
                      <a:pt x="172" y="10"/>
                    </a:cubicBezTo>
                    <a:cubicBezTo>
                      <a:pt x="171" y="10"/>
                      <a:pt x="169" y="9"/>
                      <a:pt x="168" y="8"/>
                    </a:cubicBezTo>
                    <a:cubicBezTo>
                      <a:pt x="167" y="7"/>
                      <a:pt x="164" y="8"/>
                      <a:pt x="163" y="8"/>
                    </a:cubicBezTo>
                    <a:cubicBezTo>
                      <a:pt x="160" y="7"/>
                      <a:pt x="157" y="6"/>
                      <a:pt x="154" y="5"/>
                    </a:cubicBezTo>
                    <a:cubicBezTo>
                      <a:pt x="152" y="4"/>
                      <a:pt x="150" y="6"/>
                      <a:pt x="147" y="6"/>
                    </a:cubicBezTo>
                    <a:cubicBezTo>
                      <a:pt x="146" y="6"/>
                      <a:pt x="140" y="5"/>
                      <a:pt x="140" y="7"/>
                    </a:cubicBezTo>
                    <a:cubicBezTo>
                      <a:pt x="139" y="7"/>
                      <a:pt x="153" y="9"/>
                      <a:pt x="155" y="10"/>
                    </a:cubicBezTo>
                    <a:cubicBezTo>
                      <a:pt x="158" y="10"/>
                      <a:pt x="161" y="10"/>
                      <a:pt x="163" y="11"/>
                    </a:cubicBezTo>
                    <a:cubicBezTo>
                      <a:pt x="164" y="11"/>
                      <a:pt x="165" y="11"/>
                      <a:pt x="166" y="12"/>
                    </a:cubicBezTo>
                    <a:cubicBezTo>
                      <a:pt x="166" y="12"/>
                      <a:pt x="166" y="15"/>
                      <a:pt x="166" y="15"/>
                    </a:cubicBezTo>
                    <a:cubicBezTo>
                      <a:pt x="166" y="16"/>
                      <a:pt x="165" y="14"/>
                      <a:pt x="165" y="13"/>
                    </a:cubicBezTo>
                    <a:cubicBezTo>
                      <a:pt x="164" y="12"/>
                      <a:pt x="161" y="12"/>
                      <a:pt x="160" y="11"/>
                    </a:cubicBezTo>
                    <a:cubicBezTo>
                      <a:pt x="160" y="11"/>
                      <a:pt x="157" y="11"/>
                      <a:pt x="157" y="11"/>
                    </a:cubicBezTo>
                    <a:cubicBezTo>
                      <a:pt x="157" y="12"/>
                      <a:pt x="158" y="14"/>
                      <a:pt x="158" y="14"/>
                    </a:cubicBezTo>
                    <a:cubicBezTo>
                      <a:pt x="156" y="14"/>
                      <a:pt x="155" y="11"/>
                      <a:pt x="154" y="11"/>
                    </a:cubicBezTo>
                    <a:cubicBezTo>
                      <a:pt x="152" y="11"/>
                      <a:pt x="150" y="11"/>
                      <a:pt x="148" y="10"/>
                    </a:cubicBezTo>
                    <a:cubicBezTo>
                      <a:pt x="147" y="10"/>
                      <a:pt x="139" y="10"/>
                      <a:pt x="139" y="10"/>
                    </a:cubicBezTo>
                    <a:cubicBezTo>
                      <a:pt x="138" y="12"/>
                      <a:pt x="151" y="17"/>
                      <a:pt x="151" y="17"/>
                    </a:cubicBezTo>
                    <a:cubicBezTo>
                      <a:pt x="151" y="18"/>
                      <a:pt x="146" y="17"/>
                      <a:pt x="146" y="17"/>
                    </a:cubicBezTo>
                    <a:cubicBezTo>
                      <a:pt x="143" y="17"/>
                      <a:pt x="142" y="16"/>
                      <a:pt x="143" y="19"/>
                    </a:cubicBezTo>
                    <a:cubicBezTo>
                      <a:pt x="142" y="19"/>
                      <a:pt x="141" y="18"/>
                      <a:pt x="140" y="17"/>
                    </a:cubicBezTo>
                    <a:cubicBezTo>
                      <a:pt x="140" y="16"/>
                      <a:pt x="142" y="17"/>
                      <a:pt x="143" y="16"/>
                    </a:cubicBezTo>
                    <a:cubicBezTo>
                      <a:pt x="143" y="16"/>
                      <a:pt x="141" y="14"/>
                      <a:pt x="140" y="14"/>
                    </a:cubicBezTo>
                    <a:cubicBezTo>
                      <a:pt x="138" y="13"/>
                      <a:pt x="136" y="12"/>
                      <a:pt x="133" y="12"/>
                    </a:cubicBezTo>
                    <a:cubicBezTo>
                      <a:pt x="132" y="12"/>
                      <a:pt x="130" y="11"/>
                      <a:pt x="129" y="12"/>
                    </a:cubicBezTo>
                    <a:cubicBezTo>
                      <a:pt x="128" y="12"/>
                      <a:pt x="131" y="15"/>
                      <a:pt x="131" y="15"/>
                    </a:cubicBezTo>
                    <a:cubicBezTo>
                      <a:pt x="134" y="17"/>
                      <a:pt x="138" y="17"/>
                      <a:pt x="142" y="20"/>
                    </a:cubicBezTo>
                    <a:cubicBezTo>
                      <a:pt x="143" y="20"/>
                      <a:pt x="144" y="21"/>
                      <a:pt x="143" y="22"/>
                    </a:cubicBezTo>
                    <a:cubicBezTo>
                      <a:pt x="141" y="24"/>
                      <a:pt x="139" y="22"/>
                      <a:pt x="137" y="21"/>
                    </a:cubicBezTo>
                    <a:cubicBezTo>
                      <a:pt x="132" y="18"/>
                      <a:pt x="126" y="16"/>
                      <a:pt x="120" y="15"/>
                    </a:cubicBezTo>
                    <a:cubicBezTo>
                      <a:pt x="117" y="14"/>
                      <a:pt x="114" y="13"/>
                      <a:pt x="111" y="14"/>
                    </a:cubicBezTo>
                    <a:cubicBezTo>
                      <a:pt x="110" y="14"/>
                      <a:pt x="113" y="17"/>
                      <a:pt x="113" y="18"/>
                    </a:cubicBezTo>
                    <a:cubicBezTo>
                      <a:pt x="113" y="18"/>
                      <a:pt x="117" y="21"/>
                      <a:pt x="117" y="21"/>
                    </a:cubicBezTo>
                    <a:cubicBezTo>
                      <a:pt x="117" y="22"/>
                      <a:pt x="111" y="21"/>
                      <a:pt x="111" y="21"/>
                    </a:cubicBezTo>
                    <a:cubicBezTo>
                      <a:pt x="111" y="23"/>
                      <a:pt x="115" y="22"/>
                      <a:pt x="115" y="24"/>
                    </a:cubicBezTo>
                    <a:cubicBezTo>
                      <a:pt x="115" y="24"/>
                      <a:pt x="111" y="23"/>
                      <a:pt x="110" y="22"/>
                    </a:cubicBezTo>
                    <a:cubicBezTo>
                      <a:pt x="108" y="21"/>
                      <a:pt x="106" y="21"/>
                      <a:pt x="103" y="20"/>
                    </a:cubicBezTo>
                    <a:cubicBezTo>
                      <a:pt x="101" y="19"/>
                      <a:pt x="101" y="20"/>
                      <a:pt x="101" y="22"/>
                    </a:cubicBezTo>
                    <a:cubicBezTo>
                      <a:pt x="100" y="23"/>
                      <a:pt x="99" y="23"/>
                      <a:pt x="98" y="23"/>
                    </a:cubicBezTo>
                    <a:cubicBezTo>
                      <a:pt x="98" y="24"/>
                      <a:pt x="98" y="26"/>
                      <a:pt x="97" y="26"/>
                    </a:cubicBezTo>
                    <a:cubicBezTo>
                      <a:pt x="97" y="27"/>
                      <a:pt x="97" y="24"/>
                      <a:pt x="97" y="23"/>
                    </a:cubicBezTo>
                    <a:cubicBezTo>
                      <a:pt x="97" y="22"/>
                      <a:pt x="98" y="21"/>
                      <a:pt x="98" y="20"/>
                    </a:cubicBezTo>
                    <a:cubicBezTo>
                      <a:pt x="97" y="16"/>
                      <a:pt x="93" y="16"/>
                      <a:pt x="90" y="16"/>
                    </a:cubicBezTo>
                    <a:cubicBezTo>
                      <a:pt x="86" y="17"/>
                      <a:pt x="82" y="18"/>
                      <a:pt x="78" y="18"/>
                    </a:cubicBezTo>
                    <a:cubicBezTo>
                      <a:pt x="77" y="19"/>
                      <a:pt x="75" y="19"/>
                      <a:pt x="74" y="19"/>
                    </a:cubicBezTo>
                    <a:cubicBezTo>
                      <a:pt x="74" y="19"/>
                      <a:pt x="69" y="20"/>
                      <a:pt x="69" y="20"/>
                    </a:cubicBezTo>
                    <a:cubicBezTo>
                      <a:pt x="70" y="21"/>
                      <a:pt x="72" y="21"/>
                      <a:pt x="73" y="21"/>
                    </a:cubicBezTo>
                    <a:cubicBezTo>
                      <a:pt x="74" y="22"/>
                      <a:pt x="75" y="23"/>
                      <a:pt x="77" y="24"/>
                    </a:cubicBezTo>
                    <a:cubicBezTo>
                      <a:pt x="77" y="24"/>
                      <a:pt x="81" y="27"/>
                      <a:pt x="81" y="27"/>
                    </a:cubicBezTo>
                    <a:cubicBezTo>
                      <a:pt x="80" y="27"/>
                      <a:pt x="76" y="25"/>
                      <a:pt x="75" y="25"/>
                    </a:cubicBezTo>
                    <a:cubicBezTo>
                      <a:pt x="73" y="24"/>
                      <a:pt x="72" y="22"/>
                      <a:pt x="70" y="22"/>
                    </a:cubicBezTo>
                    <a:cubicBezTo>
                      <a:pt x="67" y="21"/>
                      <a:pt x="64" y="22"/>
                      <a:pt x="61" y="22"/>
                    </a:cubicBezTo>
                    <a:cubicBezTo>
                      <a:pt x="58" y="23"/>
                      <a:pt x="58" y="22"/>
                      <a:pt x="60" y="25"/>
                    </a:cubicBezTo>
                    <a:cubicBezTo>
                      <a:pt x="60" y="26"/>
                      <a:pt x="60" y="29"/>
                      <a:pt x="60" y="30"/>
                    </a:cubicBezTo>
                    <a:cubicBezTo>
                      <a:pt x="60" y="32"/>
                      <a:pt x="56" y="30"/>
                      <a:pt x="55" y="30"/>
                    </a:cubicBezTo>
                    <a:cubicBezTo>
                      <a:pt x="54" y="30"/>
                      <a:pt x="51" y="28"/>
                      <a:pt x="50" y="30"/>
                    </a:cubicBezTo>
                    <a:cubicBezTo>
                      <a:pt x="49" y="31"/>
                      <a:pt x="50" y="34"/>
                      <a:pt x="50" y="34"/>
                    </a:cubicBezTo>
                    <a:cubicBezTo>
                      <a:pt x="49" y="35"/>
                      <a:pt x="48" y="33"/>
                      <a:pt x="47" y="32"/>
                    </a:cubicBezTo>
                    <a:cubicBezTo>
                      <a:pt x="45" y="31"/>
                      <a:pt x="43" y="31"/>
                      <a:pt x="42" y="32"/>
                    </a:cubicBezTo>
                    <a:cubicBezTo>
                      <a:pt x="39" y="34"/>
                      <a:pt x="36" y="36"/>
                      <a:pt x="32" y="37"/>
                    </a:cubicBezTo>
                    <a:cubicBezTo>
                      <a:pt x="31" y="38"/>
                      <a:pt x="34" y="37"/>
                      <a:pt x="32" y="37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4" name="Freeform 777">
                <a:extLst>
                  <a:ext uri="{FF2B5EF4-FFF2-40B4-BE49-F238E27FC236}">
                    <a16:creationId xmlns:a16="http://schemas.microsoft.com/office/drawing/2014/main" id="{23BE5F57-3707-3647-A923-8E4F18FD0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6487" y="5038398"/>
                <a:ext cx="149682" cy="105124"/>
              </a:xfrm>
              <a:custGeom>
                <a:avLst/>
                <a:gdLst>
                  <a:gd name="T0" fmla="*/ 16 w 16"/>
                  <a:gd name="T1" fmla="*/ 6 h 11"/>
                  <a:gd name="T2" fmla="*/ 11 w 16"/>
                  <a:gd name="T3" fmla="*/ 3 h 11"/>
                  <a:gd name="T4" fmla="*/ 5 w 16"/>
                  <a:gd name="T5" fmla="*/ 1 h 11"/>
                  <a:gd name="T6" fmla="*/ 1 w 16"/>
                  <a:gd name="T7" fmla="*/ 1 h 11"/>
                  <a:gd name="T8" fmla="*/ 3 w 16"/>
                  <a:gd name="T9" fmla="*/ 3 h 11"/>
                  <a:gd name="T10" fmla="*/ 1 w 16"/>
                  <a:gd name="T11" fmla="*/ 7 h 11"/>
                  <a:gd name="T12" fmla="*/ 5 w 16"/>
                  <a:gd name="T13" fmla="*/ 7 h 11"/>
                  <a:gd name="T14" fmla="*/ 5 w 16"/>
                  <a:gd name="T15" fmla="*/ 9 h 11"/>
                  <a:gd name="T16" fmla="*/ 16 w 16"/>
                  <a:gd name="T17" fmla="*/ 6 h 11"/>
                  <a:gd name="T18" fmla="*/ 16 w 16"/>
                  <a:gd name="T19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1">
                    <a:moveTo>
                      <a:pt x="16" y="6"/>
                    </a:moveTo>
                    <a:cubicBezTo>
                      <a:pt x="15" y="5"/>
                      <a:pt x="11" y="3"/>
                      <a:pt x="11" y="3"/>
                    </a:cubicBezTo>
                    <a:cubicBezTo>
                      <a:pt x="9" y="2"/>
                      <a:pt x="7" y="1"/>
                      <a:pt x="5" y="1"/>
                    </a:cubicBezTo>
                    <a:cubicBezTo>
                      <a:pt x="4" y="1"/>
                      <a:pt x="2" y="0"/>
                      <a:pt x="1" y="1"/>
                    </a:cubicBezTo>
                    <a:cubicBezTo>
                      <a:pt x="0" y="2"/>
                      <a:pt x="3" y="3"/>
                      <a:pt x="3" y="3"/>
                    </a:cubicBezTo>
                    <a:cubicBezTo>
                      <a:pt x="2" y="3"/>
                      <a:pt x="0" y="6"/>
                      <a:pt x="1" y="7"/>
                    </a:cubicBezTo>
                    <a:cubicBezTo>
                      <a:pt x="2" y="7"/>
                      <a:pt x="4" y="6"/>
                      <a:pt x="5" y="7"/>
                    </a:cubicBezTo>
                    <a:cubicBezTo>
                      <a:pt x="7" y="8"/>
                      <a:pt x="5" y="8"/>
                      <a:pt x="5" y="9"/>
                    </a:cubicBezTo>
                    <a:cubicBezTo>
                      <a:pt x="5" y="11"/>
                      <a:pt x="16" y="8"/>
                      <a:pt x="16" y="6"/>
                    </a:cubicBezTo>
                    <a:cubicBezTo>
                      <a:pt x="15" y="5"/>
                      <a:pt x="16" y="7"/>
                      <a:pt x="16" y="6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5" name="Freeform 778">
                <a:extLst>
                  <a:ext uri="{FF2B5EF4-FFF2-40B4-BE49-F238E27FC236}">
                    <a16:creationId xmlns:a16="http://schemas.microsoft.com/office/drawing/2014/main" id="{43155DE9-DA5F-C847-9EB4-5262D5497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4260" y="4965129"/>
                <a:ext cx="38217" cy="19114"/>
              </a:xfrm>
              <a:custGeom>
                <a:avLst/>
                <a:gdLst>
                  <a:gd name="T0" fmla="*/ 2 w 4"/>
                  <a:gd name="T1" fmla="*/ 2 h 2"/>
                  <a:gd name="T2" fmla="*/ 2 w 4"/>
                  <a:gd name="T3" fmla="*/ 0 h 2"/>
                  <a:gd name="T4" fmla="*/ 2 w 4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4" y="2"/>
                      <a:pt x="2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6" name="Freeform 779">
                <a:extLst>
                  <a:ext uri="{FF2B5EF4-FFF2-40B4-BE49-F238E27FC236}">
                    <a16:creationId xmlns:a16="http://schemas.microsoft.com/office/drawing/2014/main" id="{09652D88-0B17-704D-91CD-F35156751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12922" y="3859745"/>
                <a:ext cx="101909" cy="57338"/>
              </a:xfrm>
              <a:custGeom>
                <a:avLst/>
                <a:gdLst>
                  <a:gd name="T0" fmla="*/ 9 w 11"/>
                  <a:gd name="T1" fmla="*/ 4 h 6"/>
                  <a:gd name="T2" fmla="*/ 9 w 11"/>
                  <a:gd name="T3" fmla="*/ 5 h 6"/>
                  <a:gd name="T4" fmla="*/ 3 w 11"/>
                  <a:gd name="T5" fmla="*/ 4 h 6"/>
                  <a:gd name="T6" fmla="*/ 2 w 11"/>
                  <a:gd name="T7" fmla="*/ 1 h 6"/>
                  <a:gd name="T8" fmla="*/ 9 w 11"/>
                  <a:gd name="T9" fmla="*/ 4 h 6"/>
                  <a:gd name="T10" fmla="*/ 9 w 11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6">
                    <a:moveTo>
                      <a:pt x="9" y="4"/>
                    </a:moveTo>
                    <a:cubicBezTo>
                      <a:pt x="11" y="5"/>
                      <a:pt x="11" y="6"/>
                      <a:pt x="9" y="5"/>
                    </a:cubicBezTo>
                    <a:cubicBezTo>
                      <a:pt x="7" y="5"/>
                      <a:pt x="4" y="4"/>
                      <a:pt x="3" y="4"/>
                    </a:cubicBezTo>
                    <a:cubicBezTo>
                      <a:pt x="2" y="3"/>
                      <a:pt x="0" y="0"/>
                      <a:pt x="2" y="1"/>
                    </a:cubicBezTo>
                    <a:cubicBezTo>
                      <a:pt x="4" y="2"/>
                      <a:pt x="7" y="3"/>
                      <a:pt x="9" y="4"/>
                    </a:cubicBezTo>
                    <a:cubicBezTo>
                      <a:pt x="11" y="5"/>
                      <a:pt x="7" y="3"/>
                      <a:pt x="9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7" name="Freeform 780">
                <a:extLst>
                  <a:ext uri="{FF2B5EF4-FFF2-40B4-BE49-F238E27FC236}">
                    <a16:creationId xmlns:a16="http://schemas.microsoft.com/office/drawing/2014/main" id="{A58B7A95-BBD1-EB44-B92F-D680B83E2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28208" y="3776917"/>
                <a:ext cx="76432" cy="44598"/>
              </a:xfrm>
              <a:custGeom>
                <a:avLst/>
                <a:gdLst>
                  <a:gd name="T0" fmla="*/ 8 w 8"/>
                  <a:gd name="T1" fmla="*/ 3 h 5"/>
                  <a:gd name="T2" fmla="*/ 0 w 8"/>
                  <a:gd name="T3" fmla="*/ 2 h 5"/>
                  <a:gd name="T4" fmla="*/ 8 w 8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5">
                    <a:moveTo>
                      <a:pt x="8" y="3"/>
                    </a:moveTo>
                    <a:cubicBezTo>
                      <a:pt x="8" y="5"/>
                      <a:pt x="0" y="4"/>
                      <a:pt x="0" y="2"/>
                    </a:cubicBezTo>
                    <a:cubicBezTo>
                      <a:pt x="0" y="0"/>
                      <a:pt x="8" y="1"/>
                      <a:pt x="8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8" name="Freeform 782">
                <a:extLst>
                  <a:ext uri="{FF2B5EF4-FFF2-40B4-BE49-F238E27FC236}">
                    <a16:creationId xmlns:a16="http://schemas.microsoft.com/office/drawing/2014/main" id="{F1AB6FC4-04D8-8840-B115-2370CA637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35214" y="3897972"/>
                <a:ext cx="54142" cy="38227"/>
              </a:xfrm>
              <a:custGeom>
                <a:avLst/>
                <a:gdLst>
                  <a:gd name="T0" fmla="*/ 5 w 6"/>
                  <a:gd name="T1" fmla="*/ 3 h 4"/>
                  <a:gd name="T2" fmla="*/ 1 w 6"/>
                  <a:gd name="T3" fmla="*/ 0 h 4"/>
                  <a:gd name="T4" fmla="*/ 5 w 6"/>
                  <a:gd name="T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5" y="3"/>
                    </a:moveTo>
                    <a:cubicBezTo>
                      <a:pt x="4" y="4"/>
                      <a:pt x="0" y="0"/>
                      <a:pt x="1" y="0"/>
                    </a:cubicBezTo>
                    <a:cubicBezTo>
                      <a:pt x="2" y="0"/>
                      <a:pt x="6" y="2"/>
                      <a:pt x="5" y="3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9" name="Freeform 783">
                <a:extLst>
                  <a:ext uri="{FF2B5EF4-FFF2-40B4-BE49-F238E27FC236}">
                    <a16:creationId xmlns:a16="http://schemas.microsoft.com/office/drawing/2014/main" id="{48C724A4-24B7-8A4D-8D49-981D3C25A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08464" y="3936196"/>
                <a:ext cx="47770" cy="9558"/>
              </a:xfrm>
              <a:custGeom>
                <a:avLst/>
                <a:gdLst>
                  <a:gd name="T0" fmla="*/ 4 w 5"/>
                  <a:gd name="T1" fmla="*/ 1 h 1"/>
                  <a:gd name="T2" fmla="*/ 2 w 5"/>
                  <a:gd name="T3" fmla="*/ 0 h 1"/>
                  <a:gd name="T4" fmla="*/ 4 w 5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4" y="1"/>
                    </a:moveTo>
                    <a:cubicBezTo>
                      <a:pt x="2" y="1"/>
                      <a:pt x="0" y="0"/>
                      <a:pt x="2" y="0"/>
                    </a:cubicBezTo>
                    <a:cubicBezTo>
                      <a:pt x="3" y="0"/>
                      <a:pt x="5" y="1"/>
                      <a:pt x="4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0" name="Freeform 784">
                <a:extLst>
                  <a:ext uri="{FF2B5EF4-FFF2-40B4-BE49-F238E27FC236}">
                    <a16:creationId xmlns:a16="http://schemas.microsoft.com/office/drawing/2014/main" id="{37CF0046-C750-694F-9089-058DDBD1F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08464" y="4468183"/>
                <a:ext cx="38217" cy="66896"/>
              </a:xfrm>
              <a:custGeom>
                <a:avLst/>
                <a:gdLst>
                  <a:gd name="T0" fmla="*/ 2 w 4"/>
                  <a:gd name="T1" fmla="*/ 0 h 7"/>
                  <a:gd name="T2" fmla="*/ 4 w 4"/>
                  <a:gd name="T3" fmla="*/ 7 h 7"/>
                  <a:gd name="T4" fmla="*/ 2 w 4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7">
                    <a:moveTo>
                      <a:pt x="2" y="0"/>
                    </a:moveTo>
                    <a:cubicBezTo>
                      <a:pt x="0" y="0"/>
                      <a:pt x="3" y="7"/>
                      <a:pt x="4" y="7"/>
                    </a:cubicBezTo>
                    <a:cubicBezTo>
                      <a:pt x="4" y="7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1" name="Freeform 785">
                <a:extLst>
                  <a:ext uri="{FF2B5EF4-FFF2-40B4-BE49-F238E27FC236}">
                    <a16:creationId xmlns:a16="http://schemas.microsoft.com/office/drawing/2014/main" id="{6977778D-6A0F-E04E-8A1B-6C52F85DC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27571" y="4589231"/>
                <a:ext cx="63695" cy="38227"/>
              </a:xfrm>
              <a:custGeom>
                <a:avLst/>
                <a:gdLst>
                  <a:gd name="T0" fmla="*/ 1 w 7"/>
                  <a:gd name="T1" fmla="*/ 0 h 4"/>
                  <a:gd name="T2" fmla="*/ 1 w 7"/>
                  <a:gd name="T3" fmla="*/ 4 h 4"/>
                  <a:gd name="T4" fmla="*/ 5 w 7"/>
                  <a:gd name="T5" fmla="*/ 4 h 4"/>
                  <a:gd name="T6" fmla="*/ 1 w 7"/>
                  <a:gd name="T7" fmla="*/ 0 h 4"/>
                  <a:gd name="T8" fmla="*/ 1 w 7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1" y="0"/>
                    </a:moveTo>
                    <a:cubicBezTo>
                      <a:pt x="0" y="1"/>
                      <a:pt x="0" y="3"/>
                      <a:pt x="1" y="4"/>
                    </a:cubicBezTo>
                    <a:cubicBezTo>
                      <a:pt x="2" y="4"/>
                      <a:pt x="3" y="4"/>
                      <a:pt x="5" y="4"/>
                    </a:cubicBezTo>
                    <a:cubicBezTo>
                      <a:pt x="7" y="4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2" name="Freeform 786">
                <a:extLst>
                  <a:ext uri="{FF2B5EF4-FFF2-40B4-BE49-F238E27FC236}">
                    <a16:creationId xmlns:a16="http://schemas.microsoft.com/office/drawing/2014/main" id="{5765B041-B263-0040-A322-CAD447B1CE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66422" y="4796293"/>
                <a:ext cx="159235" cy="92380"/>
              </a:xfrm>
              <a:custGeom>
                <a:avLst/>
                <a:gdLst>
                  <a:gd name="T0" fmla="*/ 0 w 17"/>
                  <a:gd name="T1" fmla="*/ 4 h 10"/>
                  <a:gd name="T2" fmla="*/ 10 w 17"/>
                  <a:gd name="T3" fmla="*/ 2 h 10"/>
                  <a:gd name="T4" fmla="*/ 8 w 17"/>
                  <a:gd name="T5" fmla="*/ 4 h 10"/>
                  <a:gd name="T6" fmla="*/ 12 w 17"/>
                  <a:gd name="T7" fmla="*/ 7 h 10"/>
                  <a:gd name="T8" fmla="*/ 9 w 17"/>
                  <a:gd name="T9" fmla="*/ 7 h 10"/>
                  <a:gd name="T10" fmla="*/ 11 w 17"/>
                  <a:gd name="T11" fmla="*/ 10 h 10"/>
                  <a:gd name="T12" fmla="*/ 8 w 17"/>
                  <a:gd name="T13" fmla="*/ 9 h 10"/>
                  <a:gd name="T14" fmla="*/ 0 w 17"/>
                  <a:gd name="T15" fmla="*/ 4 h 10"/>
                  <a:gd name="T16" fmla="*/ 0 w 17"/>
                  <a:gd name="T17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0">
                    <a:moveTo>
                      <a:pt x="0" y="4"/>
                    </a:moveTo>
                    <a:cubicBezTo>
                      <a:pt x="1" y="0"/>
                      <a:pt x="7" y="2"/>
                      <a:pt x="10" y="2"/>
                    </a:cubicBezTo>
                    <a:cubicBezTo>
                      <a:pt x="17" y="3"/>
                      <a:pt x="8" y="4"/>
                      <a:pt x="8" y="4"/>
                    </a:cubicBezTo>
                    <a:cubicBezTo>
                      <a:pt x="8" y="6"/>
                      <a:pt x="12" y="5"/>
                      <a:pt x="12" y="7"/>
                    </a:cubicBezTo>
                    <a:cubicBezTo>
                      <a:pt x="12" y="7"/>
                      <a:pt x="10" y="6"/>
                      <a:pt x="9" y="7"/>
                    </a:cubicBezTo>
                    <a:cubicBezTo>
                      <a:pt x="9" y="7"/>
                      <a:pt x="12" y="10"/>
                      <a:pt x="11" y="10"/>
                    </a:cubicBezTo>
                    <a:cubicBezTo>
                      <a:pt x="10" y="10"/>
                      <a:pt x="9" y="9"/>
                      <a:pt x="8" y="9"/>
                    </a:cubicBezTo>
                    <a:cubicBezTo>
                      <a:pt x="6" y="8"/>
                      <a:pt x="0" y="7"/>
                      <a:pt x="0" y="4"/>
                    </a:cubicBezTo>
                    <a:cubicBezTo>
                      <a:pt x="0" y="3"/>
                      <a:pt x="0" y="7"/>
                      <a:pt x="0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3" name="Freeform 787">
                <a:extLst>
                  <a:ext uri="{FF2B5EF4-FFF2-40B4-BE49-F238E27FC236}">
                    <a16:creationId xmlns:a16="http://schemas.microsoft.com/office/drawing/2014/main" id="{A13C6091-D343-D346-8300-9A5AE7522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37762" y="4777182"/>
                <a:ext cx="82803" cy="28672"/>
              </a:xfrm>
              <a:custGeom>
                <a:avLst/>
                <a:gdLst>
                  <a:gd name="T0" fmla="*/ 8 w 9"/>
                  <a:gd name="T1" fmla="*/ 1 h 3"/>
                  <a:gd name="T2" fmla="*/ 5 w 9"/>
                  <a:gd name="T3" fmla="*/ 0 h 3"/>
                  <a:gd name="T4" fmla="*/ 0 w 9"/>
                  <a:gd name="T5" fmla="*/ 0 h 3"/>
                  <a:gd name="T6" fmla="*/ 8 w 9"/>
                  <a:gd name="T7" fmla="*/ 1 h 3"/>
                  <a:gd name="T8" fmla="*/ 8 w 9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">
                    <a:moveTo>
                      <a:pt x="8" y="1"/>
                    </a:moveTo>
                    <a:cubicBezTo>
                      <a:pt x="9" y="1"/>
                      <a:pt x="5" y="0"/>
                      <a:pt x="5" y="0"/>
                    </a:cubicBezTo>
                    <a:cubicBezTo>
                      <a:pt x="3" y="0"/>
                      <a:pt x="1" y="0"/>
                      <a:pt x="0" y="0"/>
                    </a:cubicBezTo>
                    <a:cubicBezTo>
                      <a:pt x="2" y="0"/>
                      <a:pt x="6" y="3"/>
                      <a:pt x="8" y="1"/>
                    </a:cubicBezTo>
                    <a:cubicBezTo>
                      <a:pt x="9" y="1"/>
                      <a:pt x="7" y="2"/>
                      <a:pt x="8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4" name="Freeform 788">
                <a:extLst>
                  <a:ext uri="{FF2B5EF4-FFF2-40B4-BE49-F238E27FC236}">
                    <a16:creationId xmlns:a16="http://schemas.microsoft.com/office/drawing/2014/main" id="{31BA0EE7-AEFE-AB49-B094-D876F49509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07190" y="4974684"/>
                <a:ext cx="121018" cy="63711"/>
              </a:xfrm>
              <a:custGeom>
                <a:avLst/>
                <a:gdLst>
                  <a:gd name="T0" fmla="*/ 12 w 13"/>
                  <a:gd name="T1" fmla="*/ 4 h 7"/>
                  <a:gd name="T2" fmla="*/ 12 w 13"/>
                  <a:gd name="T3" fmla="*/ 1 h 7"/>
                  <a:gd name="T4" fmla="*/ 7 w 13"/>
                  <a:gd name="T5" fmla="*/ 2 h 7"/>
                  <a:gd name="T6" fmla="*/ 3 w 13"/>
                  <a:gd name="T7" fmla="*/ 3 h 7"/>
                  <a:gd name="T8" fmla="*/ 0 w 13"/>
                  <a:gd name="T9" fmla="*/ 5 h 7"/>
                  <a:gd name="T10" fmla="*/ 12 w 13"/>
                  <a:gd name="T11" fmla="*/ 4 h 7"/>
                  <a:gd name="T12" fmla="*/ 12 w 13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7">
                    <a:moveTo>
                      <a:pt x="12" y="4"/>
                    </a:moveTo>
                    <a:cubicBezTo>
                      <a:pt x="13" y="3"/>
                      <a:pt x="13" y="2"/>
                      <a:pt x="12" y="1"/>
                    </a:cubicBezTo>
                    <a:cubicBezTo>
                      <a:pt x="11" y="0"/>
                      <a:pt x="8" y="1"/>
                      <a:pt x="7" y="2"/>
                    </a:cubicBezTo>
                    <a:cubicBezTo>
                      <a:pt x="6" y="2"/>
                      <a:pt x="4" y="2"/>
                      <a:pt x="3" y="3"/>
                    </a:cubicBezTo>
                    <a:cubicBezTo>
                      <a:pt x="3" y="3"/>
                      <a:pt x="0" y="5"/>
                      <a:pt x="0" y="5"/>
                    </a:cubicBezTo>
                    <a:cubicBezTo>
                      <a:pt x="3" y="7"/>
                      <a:pt x="10" y="6"/>
                      <a:pt x="12" y="4"/>
                    </a:cubicBezTo>
                    <a:cubicBezTo>
                      <a:pt x="13" y="3"/>
                      <a:pt x="9" y="6"/>
                      <a:pt x="12" y="4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5" name="Freeform 789">
                <a:extLst>
                  <a:ext uri="{FF2B5EF4-FFF2-40B4-BE49-F238E27FC236}">
                    <a16:creationId xmlns:a16="http://schemas.microsoft.com/office/drawing/2014/main" id="{633E75B6-2EC2-9F49-B617-479D6A1D2E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5278" y="5067066"/>
                <a:ext cx="38217" cy="57338"/>
              </a:xfrm>
              <a:custGeom>
                <a:avLst/>
                <a:gdLst>
                  <a:gd name="T0" fmla="*/ 3 w 4"/>
                  <a:gd name="T1" fmla="*/ 2 h 6"/>
                  <a:gd name="T2" fmla="*/ 1 w 4"/>
                  <a:gd name="T3" fmla="*/ 3 h 6"/>
                  <a:gd name="T4" fmla="*/ 3 w 4"/>
                  <a:gd name="T5" fmla="*/ 2 h 6"/>
                  <a:gd name="T6" fmla="*/ 3 w 4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3" y="2"/>
                    </a:moveTo>
                    <a:cubicBezTo>
                      <a:pt x="2" y="0"/>
                      <a:pt x="1" y="1"/>
                      <a:pt x="1" y="3"/>
                    </a:cubicBezTo>
                    <a:cubicBezTo>
                      <a:pt x="0" y="6"/>
                      <a:pt x="4" y="4"/>
                      <a:pt x="3" y="2"/>
                    </a:cubicBezTo>
                    <a:cubicBezTo>
                      <a:pt x="3" y="2"/>
                      <a:pt x="4" y="3"/>
                      <a:pt x="3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6" name="Freeform 790">
                <a:extLst>
                  <a:ext uri="{FF2B5EF4-FFF2-40B4-BE49-F238E27FC236}">
                    <a16:creationId xmlns:a16="http://schemas.microsoft.com/office/drawing/2014/main" id="{A5176C25-00A8-DC45-A174-F4FAC48A7E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22475" y="4946015"/>
                <a:ext cx="35033" cy="38227"/>
              </a:xfrm>
              <a:custGeom>
                <a:avLst/>
                <a:gdLst>
                  <a:gd name="T0" fmla="*/ 4 w 4"/>
                  <a:gd name="T1" fmla="*/ 2 h 4"/>
                  <a:gd name="T2" fmla="*/ 1 w 4"/>
                  <a:gd name="T3" fmla="*/ 1 h 4"/>
                  <a:gd name="T4" fmla="*/ 4 w 4"/>
                  <a:gd name="T5" fmla="*/ 2 h 4"/>
                  <a:gd name="T6" fmla="*/ 4 w 4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4" y="2"/>
                    </a:moveTo>
                    <a:cubicBezTo>
                      <a:pt x="3" y="2"/>
                      <a:pt x="1" y="0"/>
                      <a:pt x="1" y="1"/>
                    </a:cubicBezTo>
                    <a:cubicBezTo>
                      <a:pt x="0" y="4"/>
                      <a:pt x="4" y="2"/>
                      <a:pt x="4" y="2"/>
                    </a:cubicBezTo>
                    <a:cubicBezTo>
                      <a:pt x="3" y="2"/>
                      <a:pt x="4" y="2"/>
                      <a:pt x="4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7" name="Freeform 791">
                <a:extLst>
                  <a:ext uri="{FF2B5EF4-FFF2-40B4-BE49-F238E27FC236}">
                    <a16:creationId xmlns:a16="http://schemas.microsoft.com/office/drawing/2014/main" id="{35282884-9925-EC4A-9279-C21055537F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65786" y="4347132"/>
                <a:ext cx="19109" cy="1911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2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0"/>
                      <a:pt x="0" y="1"/>
                      <a:pt x="0" y="2"/>
                    </a:cubicBezTo>
                    <a:cubicBezTo>
                      <a:pt x="1" y="2"/>
                      <a:pt x="2" y="2"/>
                      <a:pt x="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8" name="Freeform 792">
                <a:extLst>
                  <a:ext uri="{FF2B5EF4-FFF2-40B4-BE49-F238E27FC236}">
                    <a16:creationId xmlns:a16="http://schemas.microsoft.com/office/drawing/2014/main" id="{D245ABAE-E396-D242-9B9E-4F961D10F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89354" y="4245195"/>
                <a:ext cx="28664" cy="15928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1 h 2"/>
                  <a:gd name="T4" fmla="*/ 2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9" name="Freeform 793">
                <a:extLst>
                  <a:ext uri="{FF2B5EF4-FFF2-40B4-BE49-F238E27FC236}">
                    <a16:creationId xmlns:a16="http://schemas.microsoft.com/office/drawing/2014/main" id="{63A49630-CB22-EA46-907F-94A52B42BD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65786" y="4206967"/>
                <a:ext cx="25477" cy="28672"/>
              </a:xfrm>
              <a:custGeom>
                <a:avLst/>
                <a:gdLst>
                  <a:gd name="T0" fmla="*/ 2 w 3"/>
                  <a:gd name="T1" fmla="*/ 1 h 3"/>
                  <a:gd name="T2" fmla="*/ 1 w 3"/>
                  <a:gd name="T3" fmla="*/ 2 h 3"/>
                  <a:gd name="T4" fmla="*/ 2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2" y="0"/>
                      <a:pt x="0" y="1"/>
                      <a:pt x="1" y="2"/>
                    </a:cubicBezTo>
                    <a:cubicBezTo>
                      <a:pt x="1" y="3"/>
                      <a:pt x="3" y="1"/>
                      <a:pt x="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0" name="Freeform 794">
                <a:extLst>
                  <a:ext uri="{FF2B5EF4-FFF2-40B4-BE49-F238E27FC236}">
                    <a16:creationId xmlns:a16="http://schemas.microsoft.com/office/drawing/2014/main" id="{794F9993-A8C8-6A41-9927-0C4451F0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14832" y="4394915"/>
                <a:ext cx="47770" cy="6370"/>
              </a:xfrm>
              <a:custGeom>
                <a:avLst/>
                <a:gdLst>
                  <a:gd name="T0" fmla="*/ 5 w 5"/>
                  <a:gd name="T1" fmla="*/ 1 h 1"/>
                  <a:gd name="T2" fmla="*/ 1 w 5"/>
                  <a:gd name="T3" fmla="*/ 0 h 1"/>
                  <a:gd name="T4" fmla="*/ 5 w 5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5" y="1"/>
                    </a:moveTo>
                    <a:cubicBezTo>
                      <a:pt x="4" y="0"/>
                      <a:pt x="0" y="0"/>
                      <a:pt x="1" y="0"/>
                    </a:cubicBezTo>
                    <a:cubicBezTo>
                      <a:pt x="2" y="1"/>
                      <a:pt x="5" y="1"/>
                      <a:pt x="5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1" name="Freeform 795">
                <a:extLst>
                  <a:ext uri="{FF2B5EF4-FFF2-40B4-BE49-F238E27FC236}">
                    <a16:creationId xmlns:a16="http://schemas.microsoft.com/office/drawing/2014/main" id="{ED0781A3-C3BC-A24C-B911-51F3544595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2155" y="4394915"/>
                <a:ext cx="57323" cy="0"/>
              </a:xfrm>
              <a:custGeom>
                <a:avLst/>
                <a:gdLst>
                  <a:gd name="T0" fmla="*/ 5 w 6"/>
                  <a:gd name="T1" fmla="*/ 1 w 6"/>
                  <a:gd name="T2" fmla="*/ 5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5" y="0"/>
                    </a:moveTo>
                    <a:cubicBezTo>
                      <a:pt x="4" y="0"/>
                      <a:pt x="0" y="0"/>
                      <a:pt x="1" y="0"/>
                    </a:cubicBezTo>
                    <a:cubicBezTo>
                      <a:pt x="2" y="0"/>
                      <a:pt x="6" y="0"/>
                      <a:pt x="5" y="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2" name="Freeform 796">
                <a:extLst>
                  <a:ext uri="{FF2B5EF4-FFF2-40B4-BE49-F238E27FC236}">
                    <a16:creationId xmlns:a16="http://schemas.microsoft.com/office/drawing/2014/main" id="{C3C0D428-1550-9342-ADB9-DB9996725A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45407" y="3802406"/>
                <a:ext cx="38217" cy="19114"/>
              </a:xfrm>
              <a:custGeom>
                <a:avLst/>
                <a:gdLst>
                  <a:gd name="T0" fmla="*/ 3 w 4"/>
                  <a:gd name="T1" fmla="*/ 2 h 2"/>
                  <a:gd name="T2" fmla="*/ 2 w 4"/>
                  <a:gd name="T3" fmla="*/ 0 h 2"/>
                  <a:gd name="T4" fmla="*/ 3 w 4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3" y="2"/>
                    </a:moveTo>
                    <a:cubicBezTo>
                      <a:pt x="1" y="2"/>
                      <a:pt x="0" y="0"/>
                      <a:pt x="2" y="0"/>
                    </a:cubicBezTo>
                    <a:cubicBezTo>
                      <a:pt x="3" y="0"/>
                      <a:pt x="4" y="2"/>
                      <a:pt x="3" y="2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3" name="Freeform 797">
                <a:extLst>
                  <a:ext uri="{FF2B5EF4-FFF2-40B4-BE49-F238E27FC236}">
                    <a16:creationId xmlns:a16="http://schemas.microsoft.com/office/drawing/2014/main" id="{08D9ADE1-B047-924E-A047-AD0410325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7694" y="6086410"/>
                <a:ext cx="85988" cy="111494"/>
              </a:xfrm>
              <a:custGeom>
                <a:avLst/>
                <a:gdLst>
                  <a:gd name="T0" fmla="*/ 9 w 9"/>
                  <a:gd name="T1" fmla="*/ 11 h 12"/>
                  <a:gd name="T2" fmla="*/ 5 w 9"/>
                  <a:gd name="T3" fmla="*/ 2 h 12"/>
                  <a:gd name="T4" fmla="*/ 2 w 9"/>
                  <a:gd name="T5" fmla="*/ 2 h 12"/>
                  <a:gd name="T6" fmla="*/ 0 w 9"/>
                  <a:gd name="T7" fmla="*/ 3 h 12"/>
                  <a:gd name="T8" fmla="*/ 3 w 9"/>
                  <a:gd name="T9" fmla="*/ 5 h 12"/>
                  <a:gd name="T10" fmla="*/ 3 w 9"/>
                  <a:gd name="T11" fmla="*/ 7 h 12"/>
                  <a:gd name="T12" fmla="*/ 4 w 9"/>
                  <a:gd name="T13" fmla="*/ 7 h 12"/>
                  <a:gd name="T14" fmla="*/ 3 w 9"/>
                  <a:gd name="T15" fmla="*/ 8 h 12"/>
                  <a:gd name="T16" fmla="*/ 6 w 9"/>
                  <a:gd name="T17" fmla="*/ 11 h 12"/>
                  <a:gd name="T18" fmla="*/ 6 w 9"/>
                  <a:gd name="T19" fmla="*/ 9 h 12"/>
                  <a:gd name="T20" fmla="*/ 9 w 9"/>
                  <a:gd name="T21" fmla="*/ 11 h 12"/>
                  <a:gd name="T22" fmla="*/ 9 w 9"/>
                  <a:gd name="T23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12">
                    <a:moveTo>
                      <a:pt x="9" y="11"/>
                    </a:moveTo>
                    <a:cubicBezTo>
                      <a:pt x="8" y="8"/>
                      <a:pt x="7" y="4"/>
                      <a:pt x="5" y="2"/>
                    </a:cubicBezTo>
                    <a:cubicBezTo>
                      <a:pt x="4" y="1"/>
                      <a:pt x="3" y="0"/>
                      <a:pt x="2" y="2"/>
                    </a:cubicBezTo>
                    <a:cubicBezTo>
                      <a:pt x="2" y="2"/>
                      <a:pt x="0" y="2"/>
                      <a:pt x="0" y="3"/>
                    </a:cubicBezTo>
                    <a:cubicBezTo>
                      <a:pt x="1" y="4"/>
                      <a:pt x="3" y="3"/>
                      <a:pt x="3" y="5"/>
                    </a:cubicBezTo>
                    <a:cubicBezTo>
                      <a:pt x="3" y="6"/>
                      <a:pt x="3" y="6"/>
                      <a:pt x="3" y="7"/>
                    </a:cubicBezTo>
                    <a:cubicBezTo>
                      <a:pt x="3" y="8"/>
                      <a:pt x="4" y="7"/>
                      <a:pt x="4" y="7"/>
                    </a:cubicBezTo>
                    <a:cubicBezTo>
                      <a:pt x="5" y="8"/>
                      <a:pt x="3" y="8"/>
                      <a:pt x="3" y="8"/>
                    </a:cubicBezTo>
                    <a:cubicBezTo>
                      <a:pt x="3" y="9"/>
                      <a:pt x="5" y="11"/>
                      <a:pt x="6" y="11"/>
                    </a:cubicBezTo>
                    <a:cubicBezTo>
                      <a:pt x="6" y="11"/>
                      <a:pt x="2" y="7"/>
                      <a:pt x="6" y="9"/>
                    </a:cubicBezTo>
                    <a:cubicBezTo>
                      <a:pt x="7" y="9"/>
                      <a:pt x="9" y="12"/>
                      <a:pt x="9" y="11"/>
                    </a:cubicBezTo>
                    <a:cubicBezTo>
                      <a:pt x="8" y="10"/>
                      <a:pt x="9" y="12"/>
                      <a:pt x="9" y="1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CFF2B4B-80A5-C64A-A444-ECDACCE9C0CA}"/>
                </a:ext>
              </a:extLst>
            </p:cNvPr>
            <p:cNvGrpSpPr/>
            <p:nvPr/>
          </p:nvGrpSpPr>
          <p:grpSpPr>
            <a:xfrm>
              <a:off x="2432744" y="6326478"/>
              <a:ext cx="2634597" cy="2469886"/>
              <a:chOff x="10052048" y="5207210"/>
              <a:chExt cx="4273552" cy="4006376"/>
            </a:xfrm>
          </p:grpSpPr>
          <p:graphicFrame>
            <p:nvGraphicFramePr>
              <p:cNvPr id="22" name="Chart 21">
                <a:extLst>
                  <a:ext uri="{FF2B5EF4-FFF2-40B4-BE49-F238E27FC236}">
                    <a16:creationId xmlns:a16="http://schemas.microsoft.com/office/drawing/2014/main" id="{68A848F0-CE2C-9A45-9AB5-D3BD2DF549A0}"/>
                  </a:ext>
                </a:extLst>
              </p:cNvPr>
              <p:cNvGraphicFramePr/>
              <p:nvPr/>
            </p:nvGraphicFramePr>
            <p:xfrm>
              <a:off x="10052048" y="5207210"/>
              <a:ext cx="4273552" cy="400637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5EF0B8D-0E45-A24C-B737-A650EED322BD}"/>
                  </a:ext>
                </a:extLst>
              </p:cNvPr>
              <p:cNvSpPr txBox="1"/>
              <p:nvPr/>
            </p:nvSpPr>
            <p:spPr>
              <a:xfrm>
                <a:off x="10953258" y="6610840"/>
                <a:ext cx="2471129" cy="1298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Lato Light" panose="020F0502020204030203" pitchFamily="34" charset="0"/>
                  </a:rPr>
                  <a:t>25%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35A5756-3764-FA44-AABA-FF05606DF38E}"/>
                </a:ext>
              </a:extLst>
            </p:cNvPr>
            <p:cNvGrpSpPr/>
            <p:nvPr/>
          </p:nvGrpSpPr>
          <p:grpSpPr>
            <a:xfrm>
              <a:off x="7162425" y="5623057"/>
              <a:ext cx="2634597" cy="2469886"/>
              <a:chOff x="10052048" y="5207210"/>
              <a:chExt cx="4273552" cy="4006376"/>
            </a:xfrm>
          </p:grpSpPr>
          <p:graphicFrame>
            <p:nvGraphicFramePr>
              <p:cNvPr id="17" name="Chart 16">
                <a:extLst>
                  <a:ext uri="{FF2B5EF4-FFF2-40B4-BE49-F238E27FC236}">
                    <a16:creationId xmlns:a16="http://schemas.microsoft.com/office/drawing/2014/main" id="{1950B524-1BF5-9248-9D95-7E15614739C4}"/>
                  </a:ext>
                </a:extLst>
              </p:cNvPr>
              <p:cNvGraphicFramePr/>
              <p:nvPr/>
            </p:nvGraphicFramePr>
            <p:xfrm>
              <a:off x="10052048" y="5207210"/>
              <a:ext cx="4273552" cy="400637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F43A54-83CC-3E4C-8AD7-7D4F29D41D21}"/>
                  </a:ext>
                </a:extLst>
              </p:cNvPr>
              <p:cNvSpPr txBox="1"/>
              <p:nvPr/>
            </p:nvSpPr>
            <p:spPr>
              <a:xfrm>
                <a:off x="10953258" y="6570751"/>
                <a:ext cx="2471129" cy="1298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Lato Light" panose="020F0502020204030203" pitchFamily="34" charset="0"/>
                  </a:rPr>
                  <a:t>50%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1BD9DE-3721-3F44-A94C-25DE118470A5}"/>
              </a:ext>
            </a:extLst>
          </p:cNvPr>
          <p:cNvGrpSpPr/>
          <p:nvPr/>
        </p:nvGrpSpPr>
        <p:grpSpPr>
          <a:xfrm>
            <a:off x="8280865" y="3227201"/>
            <a:ext cx="3055106" cy="2258460"/>
            <a:chOff x="16644280" y="6568701"/>
            <a:chExt cx="6110212" cy="451691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28585DF-33B8-204E-8852-A45ECF1C8CD8}"/>
                </a:ext>
              </a:extLst>
            </p:cNvPr>
            <p:cNvGrpSpPr/>
            <p:nvPr/>
          </p:nvGrpSpPr>
          <p:grpSpPr>
            <a:xfrm>
              <a:off x="16644280" y="6732878"/>
              <a:ext cx="1228976" cy="1077682"/>
              <a:chOff x="16644280" y="7264400"/>
              <a:chExt cx="1228976" cy="1077682"/>
            </a:xfrm>
          </p:grpSpPr>
          <p:sp>
            <p:nvSpPr>
              <p:cNvPr id="427" name="Rounded Rectangle 426">
                <a:extLst>
                  <a:ext uri="{FF2B5EF4-FFF2-40B4-BE49-F238E27FC236}">
                    <a16:creationId xmlns:a16="http://schemas.microsoft.com/office/drawing/2014/main" id="{94D4ACDE-6F32-284C-AB78-B077E762A607}"/>
                  </a:ext>
                </a:extLst>
              </p:cNvPr>
              <p:cNvSpPr/>
              <p:nvPr/>
            </p:nvSpPr>
            <p:spPr>
              <a:xfrm>
                <a:off x="16707226" y="7264400"/>
                <a:ext cx="1077682" cy="10776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8" name="TextBox 427">
                <a:extLst>
                  <a:ext uri="{FF2B5EF4-FFF2-40B4-BE49-F238E27FC236}">
                    <a16:creationId xmlns:a16="http://schemas.microsoft.com/office/drawing/2014/main" id="{FCA9C3D1-72FB-0347-B3BD-EB2FDD651909}"/>
                  </a:ext>
                </a:extLst>
              </p:cNvPr>
              <p:cNvSpPr txBox="1"/>
              <p:nvPr/>
            </p:nvSpPr>
            <p:spPr>
              <a:xfrm>
                <a:off x="16644280" y="7425842"/>
                <a:ext cx="1228976" cy="8617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Poppins Medium" pitchFamily="2" charset="77"/>
                  </a:rPr>
                  <a:t>01</a:t>
                </a:r>
              </a:p>
            </p:txBody>
          </p:sp>
        </p:grpSp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96F5AA75-4AB2-8645-9703-3AB62508643E}"/>
                </a:ext>
              </a:extLst>
            </p:cNvPr>
            <p:cNvSpPr txBox="1"/>
            <p:nvPr/>
          </p:nvSpPr>
          <p:spPr>
            <a:xfrm>
              <a:off x="18006540" y="7333507"/>
              <a:ext cx="4747952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2FD791E-F840-FF4D-8CE5-9947C36A4B36}"/>
                </a:ext>
              </a:extLst>
            </p:cNvPr>
            <p:cNvGrpSpPr/>
            <p:nvPr/>
          </p:nvGrpSpPr>
          <p:grpSpPr>
            <a:xfrm>
              <a:off x="16644280" y="9352826"/>
              <a:ext cx="1228976" cy="1077682"/>
              <a:chOff x="16644280" y="9970073"/>
              <a:chExt cx="1228976" cy="1077682"/>
            </a:xfrm>
          </p:grpSpPr>
          <p:sp>
            <p:nvSpPr>
              <p:cNvPr id="431" name="Rounded Rectangle 430">
                <a:extLst>
                  <a:ext uri="{FF2B5EF4-FFF2-40B4-BE49-F238E27FC236}">
                    <a16:creationId xmlns:a16="http://schemas.microsoft.com/office/drawing/2014/main" id="{20AFF776-9358-8041-A888-BAFAACF42725}"/>
                  </a:ext>
                </a:extLst>
              </p:cNvPr>
              <p:cNvSpPr/>
              <p:nvPr/>
            </p:nvSpPr>
            <p:spPr>
              <a:xfrm>
                <a:off x="16707226" y="9970073"/>
                <a:ext cx="1077682" cy="1077682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32" name="TextBox 431">
                <a:extLst>
                  <a:ext uri="{FF2B5EF4-FFF2-40B4-BE49-F238E27FC236}">
                    <a16:creationId xmlns:a16="http://schemas.microsoft.com/office/drawing/2014/main" id="{37013577-E3B0-DD44-A75D-48A0BA7DF025}"/>
                  </a:ext>
                </a:extLst>
              </p:cNvPr>
              <p:cNvSpPr txBox="1"/>
              <p:nvPr/>
            </p:nvSpPr>
            <p:spPr>
              <a:xfrm>
                <a:off x="16644280" y="10131515"/>
                <a:ext cx="1228976" cy="8617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Poppins Medium" pitchFamily="2" charset="77"/>
                  </a:rPr>
                  <a:t>02</a:t>
                </a:r>
              </a:p>
            </p:txBody>
          </p:sp>
        </p:grp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860C26E8-96F5-0A43-975C-7650039083C2}"/>
                </a:ext>
              </a:extLst>
            </p:cNvPr>
            <p:cNvSpPr txBox="1"/>
            <p:nvPr/>
          </p:nvSpPr>
          <p:spPr>
            <a:xfrm>
              <a:off x="18006540" y="10039180"/>
              <a:ext cx="4747952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435" name="CuadroTexto 395">
              <a:extLst>
                <a:ext uri="{FF2B5EF4-FFF2-40B4-BE49-F238E27FC236}">
                  <a16:creationId xmlns:a16="http://schemas.microsoft.com/office/drawing/2014/main" id="{96E1589D-9444-2345-BC9E-46934EB2E509}"/>
                </a:ext>
              </a:extLst>
            </p:cNvPr>
            <p:cNvSpPr txBox="1"/>
            <p:nvPr/>
          </p:nvSpPr>
          <p:spPr>
            <a:xfrm>
              <a:off x="17998946" y="6568701"/>
              <a:ext cx="2007570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436" name="CuadroTexto 395">
              <a:extLst>
                <a:ext uri="{FF2B5EF4-FFF2-40B4-BE49-F238E27FC236}">
                  <a16:creationId xmlns:a16="http://schemas.microsoft.com/office/drawing/2014/main" id="{21593F70-E5FB-8A4B-A279-0115237043CD}"/>
                </a:ext>
              </a:extLst>
            </p:cNvPr>
            <p:cNvSpPr txBox="1"/>
            <p:nvPr/>
          </p:nvSpPr>
          <p:spPr>
            <a:xfrm>
              <a:off x="17998946" y="9178728"/>
              <a:ext cx="2007570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998519F-CB83-3FE9-F5FE-66E90A257FD8}"/>
              </a:ext>
            </a:extLst>
          </p:cNvPr>
          <p:cNvSpPr/>
          <p:nvPr/>
        </p:nvSpPr>
        <p:spPr>
          <a:xfrm>
            <a:off x="-8301" y="290310"/>
            <a:ext cx="12192000" cy="296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899ED4-C56F-B5AE-2E68-EF6219A90AF8}"/>
              </a:ext>
            </a:extLst>
          </p:cNvPr>
          <p:cNvSpPr/>
          <p:nvPr/>
        </p:nvSpPr>
        <p:spPr>
          <a:xfrm>
            <a:off x="-8301" y="6298232"/>
            <a:ext cx="12192000" cy="296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3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Connect</cp:lastModifiedBy>
  <cp:revision>3</cp:revision>
  <dcterms:created xsi:type="dcterms:W3CDTF">2022-09-02T22:19:47Z</dcterms:created>
  <dcterms:modified xsi:type="dcterms:W3CDTF">2022-09-13T13:36:27Z</dcterms:modified>
</cp:coreProperties>
</file>