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434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748DA6"/>
    <a:srgbClr val="9CB4CC"/>
    <a:srgbClr val="D3CEDF"/>
    <a:srgbClr val="F2D7D9"/>
    <a:srgbClr val="FFCD99"/>
    <a:srgbClr val="947154"/>
    <a:srgbClr val="FABB85"/>
    <a:srgbClr val="F5F8F9"/>
    <a:srgbClr val="FFD39E"/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95992" autoAdjust="0"/>
  </p:normalViewPr>
  <p:slideViewPr>
    <p:cSldViewPr snapToGrid="0" snapToObjects="1">
      <p:cViewPr varScale="1">
        <p:scale>
          <a:sx n="30" d="100"/>
          <a:sy n="30" d="100"/>
        </p:scale>
        <p:origin x="152" y="16"/>
      </p:cViewPr>
      <p:guideLst>
        <p:guide pos="7678"/>
        <p:guide orient="horz"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8/16/2022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03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8791992" y="1022190"/>
            <a:ext cx="6793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Century Gothic" panose="020B0502020202020204" pitchFamily="34" charset="0"/>
                <a:ea typeface="Lato Heavy" charset="0"/>
                <a:cs typeface="Poppins" pitchFamily="2" charset="77"/>
              </a:rPr>
              <a:t>Decision Tree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25" name="Freeform 4">
            <a:extLst>
              <a:ext uri="{FF2B5EF4-FFF2-40B4-BE49-F238E27FC236}">
                <a16:creationId xmlns:a16="http://schemas.microsoft.com/office/drawing/2014/main" id="{CBA02708-E3F0-7442-AC74-F3BA16FA6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31720" y="22510719"/>
            <a:ext cx="725735" cy="895972"/>
          </a:xfrm>
          <a:custGeom>
            <a:avLst/>
            <a:gdLst>
              <a:gd name="T0" fmla="*/ 174 w 358"/>
              <a:gd name="T1" fmla="*/ 0 h 442"/>
              <a:gd name="T2" fmla="*/ 357 w 358"/>
              <a:gd name="T3" fmla="*/ 441 h 442"/>
              <a:gd name="T4" fmla="*/ 174 w 358"/>
              <a:gd name="T5" fmla="*/ 341 h 442"/>
              <a:gd name="T6" fmla="*/ 0 w 358"/>
              <a:gd name="T7" fmla="*/ 441 h 442"/>
              <a:gd name="T8" fmla="*/ 174 w 358"/>
              <a:gd name="T9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442">
                <a:moveTo>
                  <a:pt x="174" y="0"/>
                </a:moveTo>
                <a:lnTo>
                  <a:pt x="357" y="441"/>
                </a:lnTo>
                <a:lnTo>
                  <a:pt x="174" y="341"/>
                </a:lnTo>
                <a:lnTo>
                  <a:pt x="0" y="441"/>
                </a:lnTo>
                <a:lnTo>
                  <a:pt x="174" y="0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cxnSp>
        <p:nvCxnSpPr>
          <p:cNvPr id="60" name="Google Shape;452;p19">
            <a:extLst>
              <a:ext uri="{FF2B5EF4-FFF2-40B4-BE49-F238E27FC236}">
                <a16:creationId xmlns:a16="http://schemas.microsoft.com/office/drawing/2014/main" id="{20323703-8EB9-224A-909E-98857E1E73C9}"/>
              </a:ext>
            </a:extLst>
          </p:cNvPr>
          <p:cNvCxnSpPr/>
          <p:nvPr/>
        </p:nvCxnSpPr>
        <p:spPr>
          <a:xfrm rot="10800000">
            <a:off x="12044030" y="5712495"/>
            <a:ext cx="9258" cy="2547306"/>
          </a:xfrm>
          <a:prstGeom prst="straightConnector1">
            <a:avLst/>
          </a:prstGeom>
          <a:noFill/>
          <a:ln w="38100" cap="flat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1" name="Google Shape;453;p19">
            <a:extLst>
              <a:ext uri="{FF2B5EF4-FFF2-40B4-BE49-F238E27FC236}">
                <a16:creationId xmlns:a16="http://schemas.microsoft.com/office/drawing/2014/main" id="{46CB8367-96A8-9743-B836-450A9B86F8F3}"/>
              </a:ext>
            </a:extLst>
          </p:cNvPr>
          <p:cNvSpPr/>
          <p:nvPr/>
        </p:nvSpPr>
        <p:spPr>
          <a:xfrm>
            <a:off x="12458113" y="5730657"/>
            <a:ext cx="7158844" cy="2519554"/>
          </a:xfrm>
          <a:custGeom>
            <a:avLst/>
            <a:gdLst/>
            <a:ahLst/>
            <a:cxnLst/>
            <a:rect l="l" t="t" r="r" b="b"/>
            <a:pathLst>
              <a:path w="21590" h="21600" extrusionOk="0">
                <a:moveTo>
                  <a:pt x="0" y="0"/>
                </a:moveTo>
                <a:lnTo>
                  <a:pt x="0" y="9389"/>
                </a:lnTo>
                <a:cubicBezTo>
                  <a:pt x="1" y="9806"/>
                  <a:pt x="57" y="10207"/>
                  <a:pt x="155" y="10515"/>
                </a:cubicBezTo>
                <a:cubicBezTo>
                  <a:pt x="276" y="10890"/>
                  <a:pt x="448" y="11095"/>
                  <a:pt x="626" y="11074"/>
                </a:cubicBezTo>
                <a:lnTo>
                  <a:pt x="21025" y="11074"/>
                </a:lnTo>
                <a:cubicBezTo>
                  <a:pt x="21180" y="11042"/>
                  <a:pt x="21331" y="11206"/>
                  <a:pt x="21440" y="11521"/>
                </a:cubicBezTo>
                <a:cubicBezTo>
                  <a:pt x="21546" y="11828"/>
                  <a:pt x="21600" y="12250"/>
                  <a:pt x="21589" y="12678"/>
                </a:cubicBezTo>
                <a:lnTo>
                  <a:pt x="21537" y="21600"/>
                </a:lnTo>
              </a:path>
            </a:pathLst>
          </a:custGeom>
          <a:noFill/>
          <a:ln w="38100" cap="flat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4300" tIns="14300" rIns="14300" bIns="143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CFF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252D3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62" name="Google Shape;454;p19">
            <a:extLst>
              <a:ext uri="{FF2B5EF4-FFF2-40B4-BE49-F238E27FC236}">
                <a16:creationId xmlns:a16="http://schemas.microsoft.com/office/drawing/2014/main" id="{F124A2F6-C8FF-D147-AFBF-B4F2724B0BBD}"/>
              </a:ext>
            </a:extLst>
          </p:cNvPr>
          <p:cNvSpPr/>
          <p:nvPr/>
        </p:nvSpPr>
        <p:spPr>
          <a:xfrm>
            <a:off x="12254813" y="5718245"/>
            <a:ext cx="3592145" cy="2531966"/>
          </a:xfrm>
          <a:custGeom>
            <a:avLst/>
            <a:gdLst/>
            <a:ahLst/>
            <a:cxnLst/>
            <a:rect l="l" t="t" r="r" b="b"/>
            <a:pathLst>
              <a:path w="21599" h="21600" extrusionOk="0">
                <a:moveTo>
                  <a:pt x="34" y="0"/>
                </a:moveTo>
                <a:lnTo>
                  <a:pt x="0" y="10775"/>
                </a:lnTo>
                <a:cubicBezTo>
                  <a:pt x="-1" y="11265"/>
                  <a:pt x="128" y="11737"/>
                  <a:pt x="361" y="12098"/>
                </a:cubicBezTo>
                <a:cubicBezTo>
                  <a:pt x="623" y="12505"/>
                  <a:pt x="994" y="12736"/>
                  <a:pt x="1382" y="12735"/>
                </a:cubicBezTo>
                <a:lnTo>
                  <a:pt x="20428" y="12735"/>
                </a:lnTo>
                <a:cubicBezTo>
                  <a:pt x="20737" y="12703"/>
                  <a:pt x="21040" y="12866"/>
                  <a:pt x="21256" y="13180"/>
                </a:cubicBezTo>
                <a:cubicBezTo>
                  <a:pt x="21467" y="13486"/>
                  <a:pt x="21575" y="13905"/>
                  <a:pt x="21553" y="14331"/>
                </a:cubicBezTo>
                <a:lnTo>
                  <a:pt x="21599" y="21600"/>
                </a:lnTo>
              </a:path>
            </a:pathLst>
          </a:custGeom>
          <a:noFill/>
          <a:ln w="38100" cap="flat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4300" tIns="14300" rIns="14300" bIns="143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CFF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252D3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63" name="Google Shape;455;p19">
            <a:extLst>
              <a:ext uri="{FF2B5EF4-FFF2-40B4-BE49-F238E27FC236}">
                <a16:creationId xmlns:a16="http://schemas.microsoft.com/office/drawing/2014/main" id="{15F41580-6CE1-B74F-B672-0667F2B0CB8D}"/>
              </a:ext>
            </a:extLst>
          </p:cNvPr>
          <p:cNvSpPr/>
          <p:nvPr/>
        </p:nvSpPr>
        <p:spPr>
          <a:xfrm>
            <a:off x="8248205" y="5718245"/>
            <a:ext cx="3585044" cy="2523804"/>
          </a:xfrm>
          <a:custGeom>
            <a:avLst/>
            <a:gdLst/>
            <a:ahLst/>
            <a:cxnLst/>
            <a:rect l="l" t="t" r="r" b="b"/>
            <a:pathLst>
              <a:path w="21580" h="21600" extrusionOk="0">
                <a:moveTo>
                  <a:pt x="21546" y="0"/>
                </a:moveTo>
                <a:lnTo>
                  <a:pt x="21580" y="10810"/>
                </a:lnTo>
                <a:cubicBezTo>
                  <a:pt x="21581" y="11301"/>
                  <a:pt x="21452" y="11775"/>
                  <a:pt x="21219" y="12137"/>
                </a:cubicBezTo>
                <a:cubicBezTo>
                  <a:pt x="20956" y="12545"/>
                  <a:pt x="20585" y="12777"/>
                  <a:pt x="20197" y="12776"/>
                </a:cubicBezTo>
                <a:lnTo>
                  <a:pt x="1129" y="12776"/>
                </a:lnTo>
                <a:cubicBezTo>
                  <a:pt x="820" y="12744"/>
                  <a:pt x="517" y="12908"/>
                  <a:pt x="300" y="13223"/>
                </a:cubicBezTo>
                <a:cubicBezTo>
                  <a:pt x="89" y="13529"/>
                  <a:pt x="-19" y="13950"/>
                  <a:pt x="3" y="14378"/>
                </a:cubicBezTo>
                <a:lnTo>
                  <a:pt x="103" y="21600"/>
                </a:lnTo>
              </a:path>
            </a:pathLst>
          </a:custGeom>
          <a:noFill/>
          <a:ln w="38100" cap="flat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4300" tIns="14300" rIns="14300" bIns="143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CFF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252D3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64" name="Google Shape;456;p19">
            <a:extLst>
              <a:ext uri="{FF2B5EF4-FFF2-40B4-BE49-F238E27FC236}">
                <a16:creationId xmlns:a16="http://schemas.microsoft.com/office/drawing/2014/main" id="{334EBE83-32A1-B44B-85A4-4AF6E303960D}"/>
              </a:ext>
            </a:extLst>
          </p:cNvPr>
          <p:cNvSpPr/>
          <p:nvPr/>
        </p:nvSpPr>
        <p:spPr>
          <a:xfrm>
            <a:off x="4455969" y="5697362"/>
            <a:ext cx="7158853" cy="2566098"/>
          </a:xfrm>
          <a:custGeom>
            <a:avLst/>
            <a:gdLst/>
            <a:ahLst/>
            <a:cxnLst/>
            <a:rect l="l" t="t" r="r" b="b"/>
            <a:pathLst>
              <a:path w="21590" h="21600" extrusionOk="0">
                <a:moveTo>
                  <a:pt x="21590" y="0"/>
                </a:moveTo>
                <a:lnTo>
                  <a:pt x="21590" y="9499"/>
                </a:lnTo>
                <a:cubicBezTo>
                  <a:pt x="21589" y="9909"/>
                  <a:pt x="21533" y="10302"/>
                  <a:pt x="21435" y="10605"/>
                </a:cubicBezTo>
                <a:cubicBezTo>
                  <a:pt x="21314" y="10973"/>
                  <a:pt x="21142" y="11174"/>
                  <a:pt x="20964" y="11153"/>
                </a:cubicBezTo>
                <a:lnTo>
                  <a:pt x="565" y="11153"/>
                </a:lnTo>
                <a:cubicBezTo>
                  <a:pt x="410" y="11122"/>
                  <a:pt x="259" y="11283"/>
                  <a:pt x="150" y="11592"/>
                </a:cubicBezTo>
                <a:cubicBezTo>
                  <a:pt x="44" y="11894"/>
                  <a:pt x="-10" y="12308"/>
                  <a:pt x="1" y="12728"/>
                </a:cubicBezTo>
                <a:lnTo>
                  <a:pt x="51" y="21600"/>
                </a:lnTo>
              </a:path>
            </a:pathLst>
          </a:custGeom>
          <a:noFill/>
          <a:ln w="38100" cap="flat" cmpd="sng">
            <a:solidFill>
              <a:schemeClr val="tx1">
                <a:lumMod val="20000"/>
                <a:lumOff val="8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4300" tIns="14300" rIns="14300" bIns="143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CFF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252D3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70" name="Google Shape;487;p19">
            <a:extLst>
              <a:ext uri="{FF2B5EF4-FFF2-40B4-BE49-F238E27FC236}">
                <a16:creationId xmlns:a16="http://schemas.microsoft.com/office/drawing/2014/main" id="{0ACF84DD-89AF-BC4F-9780-4E3F79B95C3D}"/>
              </a:ext>
            </a:extLst>
          </p:cNvPr>
          <p:cNvSpPr/>
          <p:nvPr/>
        </p:nvSpPr>
        <p:spPr>
          <a:xfrm>
            <a:off x="2817232" y="8957576"/>
            <a:ext cx="3311131" cy="1485719"/>
          </a:xfrm>
          <a:prstGeom prst="roundRect">
            <a:avLst>
              <a:gd name="adj" fmla="val 0"/>
            </a:avLst>
          </a:prstGeom>
          <a:solidFill>
            <a:srgbClr val="D3CEDF"/>
          </a:solidFill>
          <a:ln>
            <a:noFill/>
          </a:ln>
        </p:spPr>
        <p:txBody>
          <a:bodyPr spcFirstLastPara="1" wrap="square" lIns="14300" tIns="14300" rIns="14300" bIns="143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Helvetica Neue Light"/>
              <a:buNone/>
            </a:pPr>
            <a:endParaRPr sz="800" b="0" i="0" u="none" strike="noStrike" cap="none">
              <a:solidFill>
                <a:srgbClr val="252D3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71" name="Google Shape;490;p19">
            <a:extLst>
              <a:ext uri="{FF2B5EF4-FFF2-40B4-BE49-F238E27FC236}">
                <a16:creationId xmlns:a16="http://schemas.microsoft.com/office/drawing/2014/main" id="{E868E4C6-1963-174D-AD07-0B6CBBA8D6CB}"/>
              </a:ext>
            </a:extLst>
          </p:cNvPr>
          <p:cNvSpPr/>
          <p:nvPr/>
        </p:nvSpPr>
        <p:spPr>
          <a:xfrm>
            <a:off x="6600857" y="8957576"/>
            <a:ext cx="3311131" cy="1485719"/>
          </a:xfrm>
          <a:prstGeom prst="roundRect">
            <a:avLst>
              <a:gd name="adj" fmla="val 0"/>
            </a:avLst>
          </a:prstGeom>
          <a:solidFill>
            <a:srgbClr val="9CB4CC"/>
          </a:solidFill>
          <a:ln>
            <a:noFill/>
          </a:ln>
        </p:spPr>
        <p:txBody>
          <a:bodyPr spcFirstLastPara="1" wrap="square" lIns="14300" tIns="14300" rIns="14300" bIns="143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Helvetica Neue Light"/>
              <a:buNone/>
            </a:pPr>
            <a:endParaRPr sz="800" b="0" i="0" u="none" strike="noStrike" cap="none">
              <a:solidFill>
                <a:srgbClr val="252D3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72" name="Google Shape;492;p19">
            <a:extLst>
              <a:ext uri="{FF2B5EF4-FFF2-40B4-BE49-F238E27FC236}">
                <a16:creationId xmlns:a16="http://schemas.microsoft.com/office/drawing/2014/main" id="{C0ACB1DF-35DA-914F-ACC6-0401FDEE7163}"/>
              </a:ext>
            </a:extLst>
          </p:cNvPr>
          <p:cNvSpPr/>
          <p:nvPr/>
        </p:nvSpPr>
        <p:spPr>
          <a:xfrm>
            <a:off x="10384483" y="8957576"/>
            <a:ext cx="3311131" cy="1485719"/>
          </a:xfrm>
          <a:prstGeom prst="roundRect">
            <a:avLst>
              <a:gd name="adj" fmla="val 0"/>
            </a:avLst>
          </a:prstGeom>
          <a:solidFill>
            <a:srgbClr val="748DA6"/>
          </a:solidFill>
          <a:ln>
            <a:noFill/>
          </a:ln>
        </p:spPr>
        <p:txBody>
          <a:bodyPr spcFirstLastPara="1" wrap="square" lIns="14300" tIns="14300" rIns="14300" bIns="143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Helvetica Neue Light"/>
              <a:buNone/>
            </a:pPr>
            <a:endParaRPr sz="800" b="0" i="0" u="none" strike="noStrike" cap="none">
              <a:solidFill>
                <a:srgbClr val="252D3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73" name="Google Shape;494;p19">
            <a:extLst>
              <a:ext uri="{FF2B5EF4-FFF2-40B4-BE49-F238E27FC236}">
                <a16:creationId xmlns:a16="http://schemas.microsoft.com/office/drawing/2014/main" id="{3CB32590-7665-9D44-9480-C755C3AA623E}"/>
              </a:ext>
            </a:extLst>
          </p:cNvPr>
          <p:cNvSpPr/>
          <p:nvPr/>
        </p:nvSpPr>
        <p:spPr>
          <a:xfrm>
            <a:off x="14168110" y="8957576"/>
            <a:ext cx="3311133" cy="1485719"/>
          </a:xfrm>
          <a:prstGeom prst="roundRect">
            <a:avLst>
              <a:gd name="adj" fmla="val 0"/>
            </a:avLst>
          </a:prstGeom>
          <a:solidFill>
            <a:srgbClr val="9CB4CC"/>
          </a:solidFill>
          <a:ln>
            <a:noFill/>
          </a:ln>
        </p:spPr>
        <p:txBody>
          <a:bodyPr spcFirstLastPara="1" wrap="square" lIns="14300" tIns="14300" rIns="14300" bIns="143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Helvetica Neue Light"/>
              <a:buNone/>
            </a:pPr>
            <a:endParaRPr sz="800" b="0" i="0" u="none" strike="noStrike" cap="none">
              <a:solidFill>
                <a:srgbClr val="252D3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74" name="Google Shape;496;p19">
            <a:extLst>
              <a:ext uri="{FF2B5EF4-FFF2-40B4-BE49-F238E27FC236}">
                <a16:creationId xmlns:a16="http://schemas.microsoft.com/office/drawing/2014/main" id="{4A5A0118-D779-3B49-A4C1-A730C13A484E}"/>
              </a:ext>
            </a:extLst>
          </p:cNvPr>
          <p:cNvSpPr/>
          <p:nvPr/>
        </p:nvSpPr>
        <p:spPr>
          <a:xfrm>
            <a:off x="17951735" y="8957576"/>
            <a:ext cx="3311133" cy="1485719"/>
          </a:xfrm>
          <a:prstGeom prst="roundRect">
            <a:avLst>
              <a:gd name="adj" fmla="val 0"/>
            </a:avLst>
          </a:prstGeom>
          <a:solidFill>
            <a:srgbClr val="D3CEDF"/>
          </a:solidFill>
          <a:ln>
            <a:noFill/>
          </a:ln>
        </p:spPr>
        <p:txBody>
          <a:bodyPr spcFirstLastPara="1" wrap="square" lIns="14300" tIns="14300" rIns="14300" bIns="143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Font typeface="Helvetica Neue Light"/>
              <a:buNone/>
            </a:pPr>
            <a:endParaRPr sz="800" b="0" i="0" u="none" strike="noStrike" cap="none">
              <a:solidFill>
                <a:srgbClr val="252D3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75" name="Google Shape;522;p19">
            <a:extLst>
              <a:ext uri="{FF2B5EF4-FFF2-40B4-BE49-F238E27FC236}">
                <a16:creationId xmlns:a16="http://schemas.microsoft.com/office/drawing/2014/main" id="{32E51CA8-40CB-414C-BB8C-452513ACFC37}"/>
              </a:ext>
            </a:extLst>
          </p:cNvPr>
          <p:cNvSpPr/>
          <p:nvPr/>
        </p:nvSpPr>
        <p:spPr>
          <a:xfrm rot="5400000">
            <a:off x="4216722" y="10634159"/>
            <a:ext cx="512152" cy="577846"/>
          </a:xfrm>
          <a:prstGeom prst="rightArrow">
            <a:avLst>
              <a:gd name="adj1" fmla="val 46018"/>
              <a:gd name="adj2" fmla="val 62017"/>
            </a:avLst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4300" tIns="14300" rIns="14300" bIns="143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2D3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252D3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76" name="Google Shape;523;p19">
            <a:extLst>
              <a:ext uri="{FF2B5EF4-FFF2-40B4-BE49-F238E27FC236}">
                <a16:creationId xmlns:a16="http://schemas.microsoft.com/office/drawing/2014/main" id="{52D2620A-5357-2445-9BE2-234FEC7257BC}"/>
              </a:ext>
            </a:extLst>
          </p:cNvPr>
          <p:cNvSpPr/>
          <p:nvPr/>
        </p:nvSpPr>
        <p:spPr>
          <a:xfrm rot="5400000">
            <a:off x="7998986" y="10634159"/>
            <a:ext cx="512152" cy="577846"/>
          </a:xfrm>
          <a:prstGeom prst="rightArrow">
            <a:avLst>
              <a:gd name="adj1" fmla="val 46018"/>
              <a:gd name="adj2" fmla="val 62017"/>
            </a:avLst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4300" tIns="14300" rIns="14300" bIns="143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2D3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252D3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77" name="Google Shape;524;p19">
            <a:extLst>
              <a:ext uri="{FF2B5EF4-FFF2-40B4-BE49-F238E27FC236}">
                <a16:creationId xmlns:a16="http://schemas.microsoft.com/office/drawing/2014/main" id="{2B025224-39DC-C049-A124-53B418B88679}"/>
              </a:ext>
            </a:extLst>
          </p:cNvPr>
          <p:cNvSpPr/>
          <p:nvPr/>
        </p:nvSpPr>
        <p:spPr>
          <a:xfrm rot="5400000">
            <a:off x="11792583" y="10634159"/>
            <a:ext cx="512152" cy="577846"/>
          </a:xfrm>
          <a:prstGeom prst="rightArrow">
            <a:avLst>
              <a:gd name="adj1" fmla="val 46018"/>
              <a:gd name="adj2" fmla="val 62017"/>
            </a:avLst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4300" tIns="14300" rIns="14300" bIns="143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2D3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252D3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78" name="Google Shape;525;p19">
            <a:extLst>
              <a:ext uri="{FF2B5EF4-FFF2-40B4-BE49-F238E27FC236}">
                <a16:creationId xmlns:a16="http://schemas.microsoft.com/office/drawing/2014/main" id="{DA36B3E0-6CC2-0944-8D1C-92EEB412680A}"/>
              </a:ext>
            </a:extLst>
          </p:cNvPr>
          <p:cNvSpPr/>
          <p:nvPr/>
        </p:nvSpPr>
        <p:spPr>
          <a:xfrm rot="5400000">
            <a:off x="15586176" y="10634159"/>
            <a:ext cx="512152" cy="577846"/>
          </a:xfrm>
          <a:prstGeom prst="rightArrow">
            <a:avLst>
              <a:gd name="adj1" fmla="val 46018"/>
              <a:gd name="adj2" fmla="val 62017"/>
            </a:avLst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4300" tIns="14300" rIns="14300" bIns="143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2D3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252D3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79" name="Google Shape;526;p19">
            <a:extLst>
              <a:ext uri="{FF2B5EF4-FFF2-40B4-BE49-F238E27FC236}">
                <a16:creationId xmlns:a16="http://schemas.microsoft.com/office/drawing/2014/main" id="{5CB13834-1BF5-FF44-9CD1-F0D53A8588D9}"/>
              </a:ext>
            </a:extLst>
          </p:cNvPr>
          <p:cNvSpPr/>
          <p:nvPr/>
        </p:nvSpPr>
        <p:spPr>
          <a:xfrm rot="5400000">
            <a:off x="19351225" y="10634159"/>
            <a:ext cx="512152" cy="577846"/>
          </a:xfrm>
          <a:prstGeom prst="rightArrow">
            <a:avLst>
              <a:gd name="adj1" fmla="val 46018"/>
              <a:gd name="adj2" fmla="val 62017"/>
            </a:avLst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4300" tIns="14300" rIns="14300" bIns="143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2D3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252D3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80" name="Google Shape;528;p19">
            <a:extLst>
              <a:ext uri="{FF2B5EF4-FFF2-40B4-BE49-F238E27FC236}">
                <a16:creationId xmlns:a16="http://schemas.microsoft.com/office/drawing/2014/main" id="{95A0A621-523D-084F-BB7D-E0E176DFECCC}"/>
              </a:ext>
            </a:extLst>
          </p:cNvPr>
          <p:cNvSpPr/>
          <p:nvPr/>
        </p:nvSpPr>
        <p:spPr>
          <a:xfrm>
            <a:off x="7979083" y="4621859"/>
            <a:ext cx="8152092" cy="1495160"/>
          </a:xfrm>
          <a:prstGeom prst="roundRect">
            <a:avLst>
              <a:gd name="adj" fmla="val 0"/>
            </a:avLst>
          </a:prstGeom>
          <a:solidFill>
            <a:srgbClr val="F2D7D9"/>
          </a:solidFill>
          <a:ln>
            <a:noFill/>
          </a:ln>
        </p:spPr>
        <p:txBody>
          <a:bodyPr spcFirstLastPara="1" wrap="square" lIns="14300" tIns="14300" rIns="14300" bIns="143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2D3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252D3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81" name="CuadroTexto 395">
            <a:extLst>
              <a:ext uri="{FF2B5EF4-FFF2-40B4-BE49-F238E27FC236}">
                <a16:creationId xmlns:a16="http://schemas.microsoft.com/office/drawing/2014/main" id="{D17446D4-A64C-5A48-B9E9-E8FD84941459}"/>
              </a:ext>
            </a:extLst>
          </p:cNvPr>
          <p:cNvSpPr txBox="1"/>
          <p:nvPr/>
        </p:nvSpPr>
        <p:spPr>
          <a:xfrm>
            <a:off x="2817233" y="9402015"/>
            <a:ext cx="3311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Poppins Medium" pitchFamily="2" charset="77"/>
              </a:rPr>
              <a:t>Awareness</a:t>
            </a:r>
          </a:p>
        </p:txBody>
      </p:sp>
      <p:sp>
        <p:nvSpPr>
          <p:cNvPr id="82" name="CuadroTexto 395">
            <a:extLst>
              <a:ext uri="{FF2B5EF4-FFF2-40B4-BE49-F238E27FC236}">
                <a16:creationId xmlns:a16="http://schemas.microsoft.com/office/drawing/2014/main" id="{A3B388A5-818B-694A-B527-C461DA162B80}"/>
              </a:ext>
            </a:extLst>
          </p:cNvPr>
          <p:cNvSpPr txBox="1"/>
          <p:nvPr/>
        </p:nvSpPr>
        <p:spPr>
          <a:xfrm>
            <a:off x="6599498" y="9402015"/>
            <a:ext cx="3311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Poppins Medium" pitchFamily="2" charset="77"/>
              </a:rPr>
              <a:t>Knowledge</a:t>
            </a:r>
          </a:p>
        </p:txBody>
      </p:sp>
      <p:sp>
        <p:nvSpPr>
          <p:cNvPr id="83" name="CuadroTexto 395">
            <a:extLst>
              <a:ext uri="{FF2B5EF4-FFF2-40B4-BE49-F238E27FC236}">
                <a16:creationId xmlns:a16="http://schemas.microsoft.com/office/drawing/2014/main" id="{71A13168-3B63-2C4A-82A0-05D98EEBBFDF}"/>
              </a:ext>
            </a:extLst>
          </p:cNvPr>
          <p:cNvSpPr txBox="1"/>
          <p:nvPr/>
        </p:nvSpPr>
        <p:spPr>
          <a:xfrm>
            <a:off x="10096586" y="9402014"/>
            <a:ext cx="3886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Poppins Medium" pitchFamily="2" charset="77"/>
              </a:rPr>
              <a:t>Desire</a:t>
            </a:r>
          </a:p>
        </p:txBody>
      </p:sp>
      <p:sp>
        <p:nvSpPr>
          <p:cNvPr id="84" name="CuadroTexto 395">
            <a:extLst>
              <a:ext uri="{FF2B5EF4-FFF2-40B4-BE49-F238E27FC236}">
                <a16:creationId xmlns:a16="http://schemas.microsoft.com/office/drawing/2014/main" id="{126D5934-4880-B947-AA19-5EC94C2FD26E}"/>
              </a:ext>
            </a:extLst>
          </p:cNvPr>
          <p:cNvSpPr txBox="1"/>
          <p:nvPr/>
        </p:nvSpPr>
        <p:spPr>
          <a:xfrm>
            <a:off x="13903496" y="9402014"/>
            <a:ext cx="3886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Poppins Medium" pitchFamily="2" charset="77"/>
              </a:rPr>
              <a:t>Action</a:t>
            </a:r>
          </a:p>
        </p:txBody>
      </p:sp>
      <p:sp>
        <p:nvSpPr>
          <p:cNvPr id="85" name="CuadroTexto 395">
            <a:extLst>
              <a:ext uri="{FF2B5EF4-FFF2-40B4-BE49-F238E27FC236}">
                <a16:creationId xmlns:a16="http://schemas.microsoft.com/office/drawing/2014/main" id="{522CA5D4-5AA5-B44D-9BC8-82AF8873B1BB}"/>
              </a:ext>
            </a:extLst>
          </p:cNvPr>
          <p:cNvSpPr txBox="1"/>
          <p:nvPr/>
        </p:nvSpPr>
        <p:spPr>
          <a:xfrm>
            <a:off x="17673495" y="9402013"/>
            <a:ext cx="3886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Poppins Medium" pitchFamily="2" charset="77"/>
              </a:rPr>
              <a:t>Reinforcement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3C1433C-FBF7-AE4C-8CAD-F19B15221238}"/>
              </a:ext>
            </a:extLst>
          </p:cNvPr>
          <p:cNvSpPr txBox="1"/>
          <p:nvPr/>
        </p:nvSpPr>
        <p:spPr>
          <a:xfrm>
            <a:off x="2817231" y="11272239"/>
            <a:ext cx="33111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Most businesses already know that social media.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5AE751A-C673-9544-9AD6-7C6BB93AF047}"/>
              </a:ext>
            </a:extLst>
          </p:cNvPr>
          <p:cNvSpPr txBox="1"/>
          <p:nvPr/>
        </p:nvSpPr>
        <p:spPr>
          <a:xfrm>
            <a:off x="6592639" y="11272239"/>
            <a:ext cx="33111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Most businesses already know that social media.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15EC7E7-A407-644A-9D48-5FB6A4DD9FE7}"/>
              </a:ext>
            </a:extLst>
          </p:cNvPr>
          <p:cNvSpPr txBox="1"/>
          <p:nvPr/>
        </p:nvSpPr>
        <p:spPr>
          <a:xfrm>
            <a:off x="10377572" y="11272239"/>
            <a:ext cx="33111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Most businesses already know that social media.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6C684E9-F44E-0C4E-9332-CE217690160E}"/>
              </a:ext>
            </a:extLst>
          </p:cNvPr>
          <p:cNvSpPr txBox="1"/>
          <p:nvPr/>
        </p:nvSpPr>
        <p:spPr>
          <a:xfrm>
            <a:off x="14191392" y="11272239"/>
            <a:ext cx="33111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Most businesses already know that social media.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46006BF-BE18-5C45-B64F-2009E4F8DD59}"/>
              </a:ext>
            </a:extLst>
          </p:cNvPr>
          <p:cNvSpPr txBox="1"/>
          <p:nvPr/>
        </p:nvSpPr>
        <p:spPr>
          <a:xfrm>
            <a:off x="17961391" y="11272239"/>
            <a:ext cx="33111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Most businesses already know that social media.</a:t>
            </a:r>
          </a:p>
        </p:txBody>
      </p:sp>
      <p:sp>
        <p:nvSpPr>
          <p:cNvPr id="91" name="CuadroTexto 395">
            <a:extLst>
              <a:ext uri="{FF2B5EF4-FFF2-40B4-BE49-F238E27FC236}">
                <a16:creationId xmlns:a16="http://schemas.microsoft.com/office/drawing/2014/main" id="{B25CE90A-BAF0-944F-AC30-99091213F69E}"/>
              </a:ext>
            </a:extLst>
          </p:cNvPr>
          <p:cNvSpPr txBox="1"/>
          <p:nvPr/>
        </p:nvSpPr>
        <p:spPr>
          <a:xfrm>
            <a:off x="8596163" y="4953940"/>
            <a:ext cx="6917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tx2"/>
                </a:solidFill>
                <a:latin typeface="Century Gothic" panose="020B0502020202020204" pitchFamily="34" charset="0"/>
                <a:ea typeface="Lato" panose="020F0502020204030203" pitchFamily="34" charset="0"/>
                <a:cs typeface="Poppins Medium" pitchFamily="2" charset="77"/>
              </a:rPr>
              <a:t>Business Process</a:t>
            </a: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851527F4-10C5-4F4E-8C0D-09C146B7BAAC}"/>
              </a:ext>
            </a:extLst>
          </p:cNvPr>
          <p:cNvSpPr/>
          <p:nvPr/>
        </p:nvSpPr>
        <p:spPr>
          <a:xfrm>
            <a:off x="4026762" y="7806015"/>
            <a:ext cx="872070" cy="872068"/>
          </a:xfrm>
          <a:prstGeom prst="ellipse">
            <a:avLst/>
          </a:prstGeom>
          <a:solidFill>
            <a:srgbClr val="D3CE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94" name="Freeform 93">
            <a:extLst>
              <a:ext uri="{FF2B5EF4-FFF2-40B4-BE49-F238E27FC236}">
                <a16:creationId xmlns:a16="http://schemas.microsoft.com/office/drawing/2014/main" id="{F6058F0B-371C-9E4A-ACBA-21D1A1D2BC5C}"/>
              </a:ext>
            </a:extLst>
          </p:cNvPr>
          <p:cNvSpPr/>
          <p:nvPr/>
        </p:nvSpPr>
        <p:spPr>
          <a:xfrm rot="18641522">
            <a:off x="4223766" y="8086289"/>
            <a:ext cx="478060" cy="239692"/>
          </a:xfrm>
          <a:custGeom>
            <a:avLst/>
            <a:gdLst>
              <a:gd name="connsiteX0" fmla="*/ 985393 w 985393"/>
              <a:gd name="connsiteY0" fmla="*/ 368555 h 494061"/>
              <a:gd name="connsiteX1" fmla="*/ 985392 w 985393"/>
              <a:gd name="connsiteY1" fmla="*/ 494061 h 494061"/>
              <a:gd name="connsiteX2" fmla="*/ 11 w 985393"/>
              <a:gd name="connsiteY2" fmla="*/ 494061 h 494061"/>
              <a:gd name="connsiteX3" fmla="*/ 11 w 985393"/>
              <a:gd name="connsiteY3" fmla="*/ 493059 h 494061"/>
              <a:gd name="connsiteX4" fmla="*/ 0 w 985393"/>
              <a:gd name="connsiteY4" fmla="*/ 493059 h 494061"/>
              <a:gd name="connsiteX5" fmla="*/ 0 w 985393"/>
              <a:gd name="connsiteY5" fmla="*/ 0 h 494061"/>
              <a:gd name="connsiteX6" fmla="*/ 125506 w 985393"/>
              <a:gd name="connsiteY6" fmla="*/ 0 h 494061"/>
              <a:gd name="connsiteX7" fmla="*/ 125506 w 985393"/>
              <a:gd name="connsiteY7" fmla="*/ 368555 h 4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5393" h="494061">
                <a:moveTo>
                  <a:pt x="985393" y="368555"/>
                </a:moveTo>
                <a:lnTo>
                  <a:pt x="985392" y="494061"/>
                </a:lnTo>
                <a:lnTo>
                  <a:pt x="11" y="494061"/>
                </a:lnTo>
                <a:lnTo>
                  <a:pt x="11" y="493059"/>
                </a:lnTo>
                <a:lnTo>
                  <a:pt x="0" y="493059"/>
                </a:lnTo>
                <a:lnTo>
                  <a:pt x="0" y="0"/>
                </a:lnTo>
                <a:lnTo>
                  <a:pt x="125506" y="0"/>
                </a:lnTo>
                <a:lnTo>
                  <a:pt x="125506" y="3685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430D567D-E9A2-3449-8EE5-8209E0B2292D}"/>
              </a:ext>
            </a:extLst>
          </p:cNvPr>
          <p:cNvSpPr/>
          <p:nvPr/>
        </p:nvSpPr>
        <p:spPr>
          <a:xfrm>
            <a:off x="7812170" y="7814177"/>
            <a:ext cx="872070" cy="872068"/>
          </a:xfrm>
          <a:prstGeom prst="ellipse">
            <a:avLst/>
          </a:prstGeom>
          <a:solidFill>
            <a:srgbClr val="9CB4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965F34A4-B240-F84F-B829-95A069F870C6}"/>
              </a:ext>
            </a:extLst>
          </p:cNvPr>
          <p:cNvSpPr/>
          <p:nvPr/>
        </p:nvSpPr>
        <p:spPr>
          <a:xfrm rot="18900000">
            <a:off x="7967787" y="8206550"/>
            <a:ext cx="560835" cy="66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ED8556ED-0D40-0C4F-995A-3EDB5975AA10}"/>
              </a:ext>
            </a:extLst>
          </p:cNvPr>
          <p:cNvSpPr/>
          <p:nvPr/>
        </p:nvSpPr>
        <p:spPr>
          <a:xfrm rot="2700000">
            <a:off x="7967787" y="8216954"/>
            <a:ext cx="560836" cy="665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F6A0BCA9-9385-974E-9DA7-CE7763EEC848}"/>
              </a:ext>
            </a:extLst>
          </p:cNvPr>
          <p:cNvSpPr/>
          <p:nvPr/>
        </p:nvSpPr>
        <p:spPr>
          <a:xfrm>
            <a:off x="11631894" y="7806015"/>
            <a:ext cx="872070" cy="872068"/>
          </a:xfrm>
          <a:prstGeom prst="ellipse">
            <a:avLst/>
          </a:prstGeom>
          <a:solidFill>
            <a:srgbClr val="748D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02" name="Freeform 101">
            <a:extLst>
              <a:ext uri="{FF2B5EF4-FFF2-40B4-BE49-F238E27FC236}">
                <a16:creationId xmlns:a16="http://schemas.microsoft.com/office/drawing/2014/main" id="{8A0A97DF-63D8-604B-99F3-A61F28D22BFE}"/>
              </a:ext>
            </a:extLst>
          </p:cNvPr>
          <p:cNvSpPr/>
          <p:nvPr/>
        </p:nvSpPr>
        <p:spPr>
          <a:xfrm rot="18641522">
            <a:off x="11828898" y="8086289"/>
            <a:ext cx="478060" cy="239692"/>
          </a:xfrm>
          <a:custGeom>
            <a:avLst/>
            <a:gdLst>
              <a:gd name="connsiteX0" fmla="*/ 985393 w 985393"/>
              <a:gd name="connsiteY0" fmla="*/ 368555 h 494061"/>
              <a:gd name="connsiteX1" fmla="*/ 985392 w 985393"/>
              <a:gd name="connsiteY1" fmla="*/ 494061 h 494061"/>
              <a:gd name="connsiteX2" fmla="*/ 11 w 985393"/>
              <a:gd name="connsiteY2" fmla="*/ 494061 h 494061"/>
              <a:gd name="connsiteX3" fmla="*/ 11 w 985393"/>
              <a:gd name="connsiteY3" fmla="*/ 493059 h 494061"/>
              <a:gd name="connsiteX4" fmla="*/ 0 w 985393"/>
              <a:gd name="connsiteY4" fmla="*/ 493059 h 494061"/>
              <a:gd name="connsiteX5" fmla="*/ 0 w 985393"/>
              <a:gd name="connsiteY5" fmla="*/ 0 h 494061"/>
              <a:gd name="connsiteX6" fmla="*/ 125506 w 985393"/>
              <a:gd name="connsiteY6" fmla="*/ 0 h 494061"/>
              <a:gd name="connsiteX7" fmla="*/ 125506 w 985393"/>
              <a:gd name="connsiteY7" fmla="*/ 368555 h 4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5393" h="494061">
                <a:moveTo>
                  <a:pt x="985393" y="368555"/>
                </a:moveTo>
                <a:lnTo>
                  <a:pt x="985392" y="494061"/>
                </a:lnTo>
                <a:lnTo>
                  <a:pt x="11" y="494061"/>
                </a:lnTo>
                <a:lnTo>
                  <a:pt x="11" y="493059"/>
                </a:lnTo>
                <a:lnTo>
                  <a:pt x="0" y="493059"/>
                </a:lnTo>
                <a:lnTo>
                  <a:pt x="0" y="0"/>
                </a:lnTo>
                <a:lnTo>
                  <a:pt x="125506" y="0"/>
                </a:lnTo>
                <a:lnTo>
                  <a:pt x="125506" y="3685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1B6A499D-FC6E-264D-B22F-62346E2F13E3}"/>
              </a:ext>
            </a:extLst>
          </p:cNvPr>
          <p:cNvSpPr/>
          <p:nvPr/>
        </p:nvSpPr>
        <p:spPr>
          <a:xfrm>
            <a:off x="15378704" y="7806015"/>
            <a:ext cx="872070" cy="872068"/>
          </a:xfrm>
          <a:prstGeom prst="ellipse">
            <a:avLst/>
          </a:prstGeom>
          <a:solidFill>
            <a:srgbClr val="9CB4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10" name="Freeform 109">
            <a:extLst>
              <a:ext uri="{FF2B5EF4-FFF2-40B4-BE49-F238E27FC236}">
                <a16:creationId xmlns:a16="http://schemas.microsoft.com/office/drawing/2014/main" id="{FE11676E-14D1-764B-8579-309641C0C643}"/>
              </a:ext>
            </a:extLst>
          </p:cNvPr>
          <p:cNvSpPr/>
          <p:nvPr/>
        </p:nvSpPr>
        <p:spPr>
          <a:xfrm rot="18641522">
            <a:off x="15575708" y="8086289"/>
            <a:ext cx="478060" cy="239692"/>
          </a:xfrm>
          <a:custGeom>
            <a:avLst/>
            <a:gdLst>
              <a:gd name="connsiteX0" fmla="*/ 985393 w 985393"/>
              <a:gd name="connsiteY0" fmla="*/ 368555 h 494061"/>
              <a:gd name="connsiteX1" fmla="*/ 985392 w 985393"/>
              <a:gd name="connsiteY1" fmla="*/ 494061 h 494061"/>
              <a:gd name="connsiteX2" fmla="*/ 11 w 985393"/>
              <a:gd name="connsiteY2" fmla="*/ 494061 h 494061"/>
              <a:gd name="connsiteX3" fmla="*/ 11 w 985393"/>
              <a:gd name="connsiteY3" fmla="*/ 493059 h 494061"/>
              <a:gd name="connsiteX4" fmla="*/ 0 w 985393"/>
              <a:gd name="connsiteY4" fmla="*/ 493059 h 494061"/>
              <a:gd name="connsiteX5" fmla="*/ 0 w 985393"/>
              <a:gd name="connsiteY5" fmla="*/ 0 h 494061"/>
              <a:gd name="connsiteX6" fmla="*/ 125506 w 985393"/>
              <a:gd name="connsiteY6" fmla="*/ 0 h 494061"/>
              <a:gd name="connsiteX7" fmla="*/ 125506 w 985393"/>
              <a:gd name="connsiteY7" fmla="*/ 368555 h 4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5393" h="494061">
                <a:moveTo>
                  <a:pt x="985393" y="368555"/>
                </a:moveTo>
                <a:lnTo>
                  <a:pt x="985392" y="494061"/>
                </a:lnTo>
                <a:lnTo>
                  <a:pt x="11" y="494061"/>
                </a:lnTo>
                <a:lnTo>
                  <a:pt x="11" y="493059"/>
                </a:lnTo>
                <a:lnTo>
                  <a:pt x="0" y="493059"/>
                </a:lnTo>
                <a:lnTo>
                  <a:pt x="0" y="0"/>
                </a:lnTo>
                <a:lnTo>
                  <a:pt x="125506" y="0"/>
                </a:lnTo>
                <a:lnTo>
                  <a:pt x="125506" y="3685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C385A576-3E9F-904A-BDF9-3F939A0350D1}"/>
              </a:ext>
            </a:extLst>
          </p:cNvPr>
          <p:cNvSpPr/>
          <p:nvPr/>
        </p:nvSpPr>
        <p:spPr>
          <a:xfrm>
            <a:off x="19141809" y="7814177"/>
            <a:ext cx="872070" cy="872068"/>
          </a:xfrm>
          <a:prstGeom prst="ellipse">
            <a:avLst/>
          </a:prstGeom>
          <a:solidFill>
            <a:srgbClr val="D3CE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7F3F9FC5-EA90-6548-893C-7DF65D82B00A}"/>
              </a:ext>
            </a:extLst>
          </p:cNvPr>
          <p:cNvSpPr/>
          <p:nvPr/>
        </p:nvSpPr>
        <p:spPr>
          <a:xfrm rot="18900000">
            <a:off x="19297426" y="8206550"/>
            <a:ext cx="560835" cy="66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DC26521A-97CD-3642-AE92-314A522EB0F0}"/>
              </a:ext>
            </a:extLst>
          </p:cNvPr>
          <p:cNvSpPr/>
          <p:nvPr/>
        </p:nvSpPr>
        <p:spPr>
          <a:xfrm rot="2700000">
            <a:off x="19297426" y="8216954"/>
            <a:ext cx="560836" cy="665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011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1">
      <a:dk1>
        <a:srgbClr val="7D7B7F"/>
      </a:dk1>
      <a:lt1>
        <a:srgbClr val="FFFFFF"/>
      </a:lt1>
      <a:dk2>
        <a:srgbClr val="00205D"/>
      </a:dk2>
      <a:lt2>
        <a:srgbClr val="FFFFFF"/>
      </a:lt2>
      <a:accent1>
        <a:srgbClr val="B9D100"/>
      </a:accent1>
      <a:accent2>
        <a:srgbClr val="00ADE9"/>
      </a:accent2>
      <a:accent3>
        <a:srgbClr val="16C4B6"/>
      </a:accent3>
      <a:accent4>
        <a:srgbClr val="00D287"/>
      </a:accent4>
      <a:accent5>
        <a:srgbClr val="B9D100"/>
      </a:accent5>
      <a:accent6>
        <a:srgbClr val="00ADE9"/>
      </a:accent6>
      <a:hlink>
        <a:srgbClr val="16C4B6"/>
      </a:hlink>
      <a:folHlink>
        <a:srgbClr val="00D287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129330</TotalTime>
  <Words>73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Helvetica Neue Light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Nest9</dc:creator>
  <cp:keywords/>
  <dc:description/>
  <cp:lastModifiedBy>samreen</cp:lastModifiedBy>
  <cp:revision>20780</cp:revision>
  <cp:lastPrinted>2022-08-16T18:25:11Z</cp:lastPrinted>
  <dcterms:created xsi:type="dcterms:W3CDTF">2014-11-12T21:47:38Z</dcterms:created>
  <dcterms:modified xsi:type="dcterms:W3CDTF">2022-08-16T18:25:22Z</dcterms:modified>
  <cp:category/>
</cp:coreProperties>
</file>