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D7963-3381-48D9-AB69-8F672691D07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9E761-5759-41C0-ADBE-F855478E5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2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64782-C844-43AC-B009-E73CCE051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AA94B-4935-4EB7-BB5B-E1A0A4874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62CDF-DB5D-4916-A50B-10EFD6C0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8C402-1FB5-4F73-B373-4923FB5B8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A66DA-7D7A-4195-B953-7FE9F3F2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9CC33-3D96-43B1-A9F6-BFF7AC012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7B495-6C28-4EF9-80D1-7B3B5B02C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150FC-70CD-4FE3-9533-00066C3D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FDCF6-AC7D-4B8B-A100-639CE9C1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B9B58-FD9C-4BCB-8843-CF95EE09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2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DEE044-AFAD-4964-A755-1D2D15B16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3701E3-5FD2-482C-B684-615061B89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7A8C3-DBDD-4625-8EBA-ECF91859F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68B-CC31-4899-8982-2780FFDE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127B8-4301-45E1-8967-E70190A4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5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680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C657F-8767-4DE9-B10A-EA9A6A26E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5FF0-1F9C-4EF0-8D4C-36DEE577A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D57DA-39A4-4827-BA37-F18B0D63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AECA4-D8ED-4877-9142-83239D53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CEF1C-BB7F-4A8D-96E6-85091753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90B89-E72C-4001-8418-497911174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19DA4-2F09-4D57-885E-B33472E5F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C53BF-33F4-42F8-B1E9-31C88475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5FD7F-9D04-4B9E-A429-64A54812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49F33-9C93-4C07-A80F-36DC4AC7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2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96263-40BF-4197-8CBE-12C31D8B1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E6623-01E8-40EA-BA62-CA32736938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1A83D-9D0C-4FF8-B7E6-E01F9CB91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62A72-2D00-404F-A0AF-E66F96C1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82571-941B-41E6-BE8A-6BAC7FE3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4F4C3-E9DE-4781-87F1-F5F96CF5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4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48783-28B0-4B74-A284-8B8FD4361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F0760-509B-4549-A57A-44B08EE05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271D8-A6CF-4553-AC56-61FEDD175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66264-B0D8-4EDE-8AFD-FCF2F090C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6E70DA-2053-45ED-921F-001C7D2523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ACE3C1-4B1D-4085-9A37-C92B9C768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E3B61-A01A-4E64-A67E-03C289F45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E80D03-668F-4D9C-9C70-E9273661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6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FBF96-FD60-43D3-A102-C01FE1F0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659508-C4CA-48BE-8C0C-1D521765F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F11DCA-F754-4602-BC46-0858A89C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3A63F3-501C-41BE-AB99-8C2F08AD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8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86CD80-8959-4F81-9867-664434D0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F1B1BD-9B29-4848-9768-7C861564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B924E-FB58-4494-9A5E-842E6DDA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8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5BDE5-0737-474B-8AD5-7A267E01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85617-5E18-499C-BBD2-D127BFDFB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8CAAB4-251A-4F45-B08F-CDA9CAA2D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19D52-AD15-4306-AF6E-803ED85C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5415A-6BB3-478C-85E7-2D0109A9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2965B-E57C-425F-A448-32EAB2873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5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EE64C-C40E-478E-A66F-6AF45B1D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95125A-8CA0-447D-BE09-1EFF4C3C6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6290F-EAA3-4D4A-8EBA-5D698849D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120FE-C906-4457-8A41-240B275E3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5889-3018-4B3D-A60A-AC88B72B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9F72F-F828-474F-A22F-526E991E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4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047757-0FF1-4046-BAA9-15A1B6700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A648D-22B0-4A8D-B216-97375F2A2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B0A49-66B1-4FE0-8F6B-D5B370D8C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67026-2DBE-48CD-96D9-6CDF627E972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A866D-44C8-4633-A67F-2DCCF5251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D499F-2CB8-482C-A63C-2BE93AB1F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760EB-C0B0-4983-A540-D0E4064E6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1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Line 1">
            <a:extLst>
              <a:ext uri="{FF2B5EF4-FFF2-40B4-BE49-F238E27FC236}">
                <a16:creationId xmlns:a16="http://schemas.microsoft.com/office/drawing/2014/main" id="{747247F0-712B-174E-B670-A3BD0D184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457" y="3024460"/>
            <a:ext cx="2345" cy="2509324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75" name="Freeform 2">
            <a:extLst>
              <a:ext uri="{FF2B5EF4-FFF2-40B4-BE49-F238E27FC236}">
                <a16:creationId xmlns:a16="http://schemas.microsoft.com/office/drawing/2014/main" id="{7BEDB964-1B4F-FE46-A3E0-3627F07F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8355" y="2105157"/>
            <a:ext cx="687132" cy="1784668"/>
          </a:xfrm>
          <a:custGeom>
            <a:avLst/>
            <a:gdLst>
              <a:gd name="T0" fmla="*/ 1291 w 1292"/>
              <a:gd name="T1" fmla="*/ 0 h 3354"/>
              <a:gd name="T2" fmla="*/ 0 w 1292"/>
              <a:gd name="T3" fmla="*/ 0 h 3354"/>
              <a:gd name="T4" fmla="*/ 0 w 1292"/>
              <a:gd name="T5" fmla="*/ 3353 h 3354"/>
              <a:gd name="T6" fmla="*/ 1291 w 1292"/>
              <a:gd name="T7" fmla="*/ 3353 h 3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2" h="3354">
                <a:moveTo>
                  <a:pt x="1291" y="0"/>
                </a:moveTo>
                <a:lnTo>
                  <a:pt x="0" y="0"/>
                </a:lnTo>
                <a:lnTo>
                  <a:pt x="0" y="3353"/>
                </a:lnTo>
                <a:lnTo>
                  <a:pt x="1291" y="3353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76" name="Freeform 3">
            <a:extLst>
              <a:ext uri="{FF2B5EF4-FFF2-40B4-BE49-F238E27FC236}">
                <a16:creationId xmlns:a16="http://schemas.microsoft.com/office/drawing/2014/main" id="{68D82F07-3999-6148-9E21-59EFDE266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4391" y="2105157"/>
            <a:ext cx="682442" cy="1784668"/>
          </a:xfrm>
          <a:custGeom>
            <a:avLst/>
            <a:gdLst>
              <a:gd name="T0" fmla="*/ 0 w 1283"/>
              <a:gd name="T1" fmla="*/ 0 h 3354"/>
              <a:gd name="T2" fmla="*/ 1282 w 1283"/>
              <a:gd name="T3" fmla="*/ 0 h 3354"/>
              <a:gd name="T4" fmla="*/ 1282 w 1283"/>
              <a:gd name="T5" fmla="*/ 3353 h 3354"/>
              <a:gd name="T6" fmla="*/ 0 w 1283"/>
              <a:gd name="T7" fmla="*/ 3353 h 3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3" h="3354">
                <a:moveTo>
                  <a:pt x="0" y="0"/>
                </a:moveTo>
                <a:lnTo>
                  <a:pt x="1282" y="0"/>
                </a:lnTo>
                <a:lnTo>
                  <a:pt x="1282" y="3353"/>
                </a:lnTo>
                <a:lnTo>
                  <a:pt x="0" y="3353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77" name="Line 4">
            <a:extLst>
              <a:ext uri="{FF2B5EF4-FFF2-40B4-BE49-F238E27FC236}">
                <a16:creationId xmlns:a16="http://schemas.microsoft.com/office/drawing/2014/main" id="{18924320-1FEA-3346-80BA-81FB3624F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5762" y="3012734"/>
            <a:ext cx="6289725" cy="2346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437" name="Freeform 354">
            <a:extLst>
              <a:ext uri="{FF2B5EF4-FFF2-40B4-BE49-F238E27FC236}">
                <a16:creationId xmlns:a16="http://schemas.microsoft.com/office/drawing/2014/main" id="{FBC522A1-7B2B-AE49-8CD5-127B7E118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3256" y="5833964"/>
            <a:ext cx="18762" cy="18762"/>
          </a:xfrm>
          <a:custGeom>
            <a:avLst/>
            <a:gdLst>
              <a:gd name="T0" fmla="*/ 0 w 35"/>
              <a:gd name="T1" fmla="*/ 26 h 35"/>
              <a:gd name="T2" fmla="*/ 0 w 35"/>
              <a:gd name="T3" fmla="*/ 26 h 35"/>
              <a:gd name="T4" fmla="*/ 8 w 35"/>
              <a:gd name="T5" fmla="*/ 34 h 35"/>
              <a:gd name="T6" fmla="*/ 8 w 35"/>
              <a:gd name="T7" fmla="*/ 34 h 35"/>
              <a:gd name="T8" fmla="*/ 17 w 35"/>
              <a:gd name="T9" fmla="*/ 34 h 35"/>
              <a:gd name="T10" fmla="*/ 25 w 35"/>
              <a:gd name="T11" fmla="*/ 34 h 35"/>
              <a:gd name="T12" fmla="*/ 34 w 35"/>
              <a:gd name="T13" fmla="*/ 34 h 35"/>
              <a:gd name="T14" fmla="*/ 34 w 35"/>
              <a:gd name="T15" fmla="*/ 26 h 35"/>
              <a:gd name="T16" fmla="*/ 34 w 35"/>
              <a:gd name="T17" fmla="*/ 17 h 35"/>
              <a:gd name="T18" fmla="*/ 34 w 35"/>
              <a:gd name="T19" fmla="*/ 9 h 35"/>
              <a:gd name="T20" fmla="*/ 34 w 35"/>
              <a:gd name="T21" fmla="*/ 9 h 35"/>
              <a:gd name="T22" fmla="*/ 25 w 35"/>
              <a:gd name="T23" fmla="*/ 0 h 35"/>
              <a:gd name="T24" fmla="*/ 17 w 35"/>
              <a:gd name="T25" fmla="*/ 0 h 35"/>
              <a:gd name="T26" fmla="*/ 8 w 35"/>
              <a:gd name="T27" fmla="*/ 0 h 35"/>
              <a:gd name="T28" fmla="*/ 8 w 35"/>
              <a:gd name="T29" fmla="*/ 9 h 35"/>
              <a:gd name="T30" fmla="*/ 0 w 35"/>
              <a:gd name="T31" fmla="*/ 9 h 35"/>
              <a:gd name="T32" fmla="*/ 0 w 35"/>
              <a:gd name="T33" fmla="*/ 17 h 35"/>
              <a:gd name="T34" fmla="*/ 0 w 35"/>
              <a:gd name="T35" fmla="*/ 26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" h="35">
                <a:moveTo>
                  <a:pt x="0" y="26"/>
                </a:moveTo>
                <a:lnTo>
                  <a:pt x="0" y="26"/>
                </a:lnTo>
                <a:cubicBezTo>
                  <a:pt x="0" y="26"/>
                  <a:pt x="0" y="26"/>
                  <a:pt x="8" y="34"/>
                </a:cubicBezTo>
                <a:lnTo>
                  <a:pt x="8" y="34"/>
                </a:lnTo>
                <a:cubicBezTo>
                  <a:pt x="17" y="34"/>
                  <a:pt x="17" y="34"/>
                  <a:pt x="17" y="34"/>
                </a:cubicBezTo>
                <a:lnTo>
                  <a:pt x="25" y="34"/>
                </a:lnTo>
                <a:cubicBezTo>
                  <a:pt x="25" y="34"/>
                  <a:pt x="25" y="34"/>
                  <a:pt x="34" y="34"/>
                </a:cubicBezTo>
                <a:cubicBezTo>
                  <a:pt x="34" y="26"/>
                  <a:pt x="34" y="26"/>
                  <a:pt x="34" y="26"/>
                </a:cubicBezTo>
                <a:lnTo>
                  <a:pt x="34" y="17"/>
                </a:lnTo>
                <a:cubicBezTo>
                  <a:pt x="34" y="17"/>
                  <a:pt x="34" y="17"/>
                  <a:pt x="34" y="9"/>
                </a:cubicBezTo>
                <a:lnTo>
                  <a:pt x="34" y="9"/>
                </a:lnTo>
                <a:cubicBezTo>
                  <a:pt x="25" y="0"/>
                  <a:pt x="25" y="0"/>
                  <a:pt x="25" y="0"/>
                </a:cubicBezTo>
                <a:lnTo>
                  <a:pt x="17" y="0"/>
                </a:lnTo>
                <a:cubicBezTo>
                  <a:pt x="17" y="0"/>
                  <a:pt x="17" y="0"/>
                  <a:pt x="8" y="0"/>
                </a:cubicBezTo>
                <a:cubicBezTo>
                  <a:pt x="8" y="0"/>
                  <a:pt x="8" y="0"/>
                  <a:pt x="8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7"/>
                  <a:pt x="0" y="17"/>
                  <a:pt x="0" y="17"/>
                </a:cubicBezTo>
                <a:lnTo>
                  <a:pt x="0" y="26"/>
                </a:lnTo>
              </a:path>
            </a:pathLst>
          </a:custGeom>
          <a:solidFill>
            <a:srgbClr val="60606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38" name="Freeform 355">
            <a:extLst>
              <a:ext uri="{FF2B5EF4-FFF2-40B4-BE49-F238E27FC236}">
                <a16:creationId xmlns:a16="http://schemas.microsoft.com/office/drawing/2014/main" id="{4CD3A84C-128C-2A4D-B8B1-5C0E2C9F4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187" y="2349053"/>
            <a:ext cx="1282803" cy="1278113"/>
          </a:xfrm>
          <a:custGeom>
            <a:avLst/>
            <a:gdLst>
              <a:gd name="T0" fmla="*/ 1206 w 2413"/>
              <a:gd name="T1" fmla="*/ 2402 h 2403"/>
              <a:gd name="T2" fmla="*/ 1206 w 2413"/>
              <a:gd name="T3" fmla="*/ 2402 h 2403"/>
              <a:gd name="T4" fmla="*/ 1206 w 2413"/>
              <a:gd name="T5" fmla="*/ 2402 h 2403"/>
              <a:gd name="T6" fmla="*/ 0 w 2413"/>
              <a:gd name="T7" fmla="*/ 1206 h 2403"/>
              <a:gd name="T8" fmla="*/ 0 w 2413"/>
              <a:gd name="T9" fmla="*/ 1206 h 2403"/>
              <a:gd name="T10" fmla="*/ 1206 w 2413"/>
              <a:gd name="T11" fmla="*/ 0 h 2403"/>
              <a:gd name="T12" fmla="*/ 1206 w 2413"/>
              <a:gd name="T13" fmla="*/ 0 h 2403"/>
              <a:gd name="T14" fmla="*/ 2412 w 2413"/>
              <a:gd name="T15" fmla="*/ 1206 h 2403"/>
              <a:gd name="T16" fmla="*/ 2412 w 2413"/>
              <a:gd name="T17" fmla="*/ 1206 h 2403"/>
              <a:gd name="T18" fmla="*/ 1206 w 2413"/>
              <a:gd name="T19" fmla="*/ 2402 h 2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13" h="2403">
                <a:moveTo>
                  <a:pt x="1206" y="2402"/>
                </a:moveTo>
                <a:lnTo>
                  <a:pt x="1206" y="2402"/>
                </a:lnTo>
                <a:lnTo>
                  <a:pt x="1206" y="2402"/>
                </a:lnTo>
                <a:cubicBezTo>
                  <a:pt x="536" y="2402"/>
                  <a:pt x="0" y="1868"/>
                  <a:pt x="0" y="1206"/>
                </a:cubicBezTo>
                <a:lnTo>
                  <a:pt x="0" y="1206"/>
                </a:lnTo>
                <a:cubicBezTo>
                  <a:pt x="0" y="535"/>
                  <a:pt x="536" y="0"/>
                  <a:pt x="1206" y="0"/>
                </a:cubicBezTo>
                <a:lnTo>
                  <a:pt x="1206" y="0"/>
                </a:lnTo>
                <a:cubicBezTo>
                  <a:pt x="1869" y="0"/>
                  <a:pt x="2412" y="535"/>
                  <a:pt x="2412" y="1206"/>
                </a:cubicBezTo>
                <a:lnTo>
                  <a:pt x="2412" y="1206"/>
                </a:lnTo>
                <a:cubicBezTo>
                  <a:pt x="2412" y="1868"/>
                  <a:pt x="1869" y="2402"/>
                  <a:pt x="1206" y="240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3" name="Freeform 398">
            <a:extLst>
              <a:ext uri="{FF2B5EF4-FFF2-40B4-BE49-F238E27FC236}">
                <a16:creationId xmlns:a16="http://schemas.microsoft.com/office/drawing/2014/main" id="{93C5CCDC-3C6D-1449-9A1B-0E779398E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846" y="3960179"/>
            <a:ext cx="1278114" cy="1282805"/>
          </a:xfrm>
          <a:custGeom>
            <a:avLst/>
            <a:gdLst>
              <a:gd name="T0" fmla="*/ 1204 w 2403"/>
              <a:gd name="T1" fmla="*/ 2411 h 2412"/>
              <a:gd name="T2" fmla="*/ 1204 w 2403"/>
              <a:gd name="T3" fmla="*/ 2411 h 2412"/>
              <a:gd name="T4" fmla="*/ 1204 w 2403"/>
              <a:gd name="T5" fmla="*/ 2411 h 2412"/>
              <a:gd name="T6" fmla="*/ 0 w 2403"/>
              <a:gd name="T7" fmla="*/ 1205 h 2412"/>
              <a:gd name="T8" fmla="*/ 0 w 2403"/>
              <a:gd name="T9" fmla="*/ 1205 h 2412"/>
              <a:gd name="T10" fmla="*/ 1204 w 2403"/>
              <a:gd name="T11" fmla="*/ 0 h 2412"/>
              <a:gd name="T12" fmla="*/ 1204 w 2403"/>
              <a:gd name="T13" fmla="*/ 0 h 2412"/>
              <a:gd name="T14" fmla="*/ 2402 w 2403"/>
              <a:gd name="T15" fmla="*/ 1205 h 2412"/>
              <a:gd name="T16" fmla="*/ 2402 w 2403"/>
              <a:gd name="T17" fmla="*/ 1205 h 2412"/>
              <a:gd name="T18" fmla="*/ 1204 w 2403"/>
              <a:gd name="T19" fmla="*/ 2411 h 2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03" h="2412">
                <a:moveTo>
                  <a:pt x="1204" y="2411"/>
                </a:moveTo>
                <a:lnTo>
                  <a:pt x="1204" y="2411"/>
                </a:lnTo>
                <a:lnTo>
                  <a:pt x="1204" y="2411"/>
                </a:lnTo>
                <a:cubicBezTo>
                  <a:pt x="535" y="2411"/>
                  <a:pt x="0" y="1876"/>
                  <a:pt x="0" y="1205"/>
                </a:cubicBezTo>
                <a:lnTo>
                  <a:pt x="0" y="1205"/>
                </a:lnTo>
                <a:cubicBezTo>
                  <a:pt x="0" y="543"/>
                  <a:pt x="535" y="0"/>
                  <a:pt x="1204" y="0"/>
                </a:cubicBezTo>
                <a:lnTo>
                  <a:pt x="1204" y="0"/>
                </a:lnTo>
                <a:cubicBezTo>
                  <a:pt x="1867" y="0"/>
                  <a:pt x="2402" y="543"/>
                  <a:pt x="2402" y="1205"/>
                </a:cubicBezTo>
                <a:lnTo>
                  <a:pt x="2402" y="1205"/>
                </a:lnTo>
                <a:cubicBezTo>
                  <a:pt x="2402" y="1876"/>
                  <a:pt x="1867" y="2411"/>
                  <a:pt x="1204" y="241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9" name="Freeform 444">
            <a:extLst>
              <a:ext uri="{FF2B5EF4-FFF2-40B4-BE49-F238E27FC236}">
                <a16:creationId xmlns:a16="http://schemas.microsoft.com/office/drawing/2014/main" id="{9103ABC9-090E-E944-BE8D-DAF4EEB93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9269" y="2349053"/>
            <a:ext cx="1282803" cy="1278113"/>
          </a:xfrm>
          <a:custGeom>
            <a:avLst/>
            <a:gdLst>
              <a:gd name="T0" fmla="*/ 1206 w 2412"/>
              <a:gd name="T1" fmla="*/ 2402 h 2403"/>
              <a:gd name="T2" fmla="*/ 1206 w 2412"/>
              <a:gd name="T3" fmla="*/ 2402 h 2403"/>
              <a:gd name="T4" fmla="*/ 1206 w 2412"/>
              <a:gd name="T5" fmla="*/ 2402 h 2403"/>
              <a:gd name="T6" fmla="*/ 0 w 2412"/>
              <a:gd name="T7" fmla="*/ 1206 h 2403"/>
              <a:gd name="T8" fmla="*/ 0 w 2412"/>
              <a:gd name="T9" fmla="*/ 1206 h 2403"/>
              <a:gd name="T10" fmla="*/ 1206 w 2412"/>
              <a:gd name="T11" fmla="*/ 0 h 2403"/>
              <a:gd name="T12" fmla="*/ 1206 w 2412"/>
              <a:gd name="T13" fmla="*/ 0 h 2403"/>
              <a:gd name="T14" fmla="*/ 2411 w 2412"/>
              <a:gd name="T15" fmla="*/ 1206 h 2403"/>
              <a:gd name="T16" fmla="*/ 2411 w 2412"/>
              <a:gd name="T17" fmla="*/ 1206 h 2403"/>
              <a:gd name="T18" fmla="*/ 1206 w 2412"/>
              <a:gd name="T19" fmla="*/ 2402 h 2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12" h="2403">
                <a:moveTo>
                  <a:pt x="1206" y="2402"/>
                </a:moveTo>
                <a:lnTo>
                  <a:pt x="1206" y="2402"/>
                </a:lnTo>
                <a:lnTo>
                  <a:pt x="1206" y="2402"/>
                </a:lnTo>
                <a:cubicBezTo>
                  <a:pt x="543" y="2402"/>
                  <a:pt x="0" y="1868"/>
                  <a:pt x="0" y="1206"/>
                </a:cubicBezTo>
                <a:lnTo>
                  <a:pt x="0" y="1206"/>
                </a:lnTo>
                <a:cubicBezTo>
                  <a:pt x="0" y="535"/>
                  <a:pt x="543" y="0"/>
                  <a:pt x="1206" y="0"/>
                </a:cubicBezTo>
                <a:lnTo>
                  <a:pt x="1206" y="0"/>
                </a:lnTo>
                <a:cubicBezTo>
                  <a:pt x="1868" y="0"/>
                  <a:pt x="2411" y="535"/>
                  <a:pt x="2411" y="1206"/>
                </a:cubicBezTo>
                <a:lnTo>
                  <a:pt x="2411" y="1206"/>
                </a:lnTo>
                <a:cubicBezTo>
                  <a:pt x="2411" y="1868"/>
                  <a:pt x="1868" y="2402"/>
                  <a:pt x="1206" y="240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32" name="Freeform 487">
            <a:extLst>
              <a:ext uri="{FF2B5EF4-FFF2-40B4-BE49-F238E27FC236}">
                <a16:creationId xmlns:a16="http://schemas.microsoft.com/office/drawing/2014/main" id="{8E989684-019D-FF45-B7F5-7F6EF0519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599" y="2325602"/>
            <a:ext cx="1400061" cy="1404752"/>
          </a:xfrm>
          <a:custGeom>
            <a:avLst/>
            <a:gdLst>
              <a:gd name="T0" fmla="*/ 2292 w 2633"/>
              <a:gd name="T1" fmla="*/ 2640 h 2641"/>
              <a:gd name="T2" fmla="*/ 2292 w 2633"/>
              <a:gd name="T3" fmla="*/ 2640 h 2641"/>
              <a:gd name="T4" fmla="*/ 332 w 2633"/>
              <a:gd name="T5" fmla="*/ 2640 h 2641"/>
              <a:gd name="T6" fmla="*/ 0 w 2633"/>
              <a:gd name="T7" fmla="*/ 2300 h 2641"/>
              <a:gd name="T8" fmla="*/ 0 w 2633"/>
              <a:gd name="T9" fmla="*/ 339 h 2641"/>
              <a:gd name="T10" fmla="*/ 332 w 2633"/>
              <a:gd name="T11" fmla="*/ 0 h 2641"/>
              <a:gd name="T12" fmla="*/ 2292 w 2633"/>
              <a:gd name="T13" fmla="*/ 0 h 2641"/>
              <a:gd name="T14" fmla="*/ 2632 w 2633"/>
              <a:gd name="T15" fmla="*/ 339 h 2641"/>
              <a:gd name="T16" fmla="*/ 2632 w 2633"/>
              <a:gd name="T17" fmla="*/ 2300 h 2641"/>
              <a:gd name="T18" fmla="*/ 2292 w 2633"/>
              <a:gd name="T19" fmla="*/ 2640 h 2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33" h="2641">
                <a:moveTo>
                  <a:pt x="2292" y="2640"/>
                </a:moveTo>
                <a:lnTo>
                  <a:pt x="2292" y="2640"/>
                </a:lnTo>
                <a:cubicBezTo>
                  <a:pt x="332" y="2640"/>
                  <a:pt x="332" y="2640"/>
                  <a:pt x="332" y="2640"/>
                </a:cubicBezTo>
                <a:cubicBezTo>
                  <a:pt x="145" y="2640"/>
                  <a:pt x="0" y="2487"/>
                  <a:pt x="0" y="2300"/>
                </a:cubicBezTo>
                <a:cubicBezTo>
                  <a:pt x="0" y="339"/>
                  <a:pt x="0" y="339"/>
                  <a:pt x="0" y="339"/>
                </a:cubicBezTo>
                <a:cubicBezTo>
                  <a:pt x="0" y="152"/>
                  <a:pt x="145" y="0"/>
                  <a:pt x="332" y="0"/>
                </a:cubicBezTo>
                <a:cubicBezTo>
                  <a:pt x="2292" y="0"/>
                  <a:pt x="2292" y="0"/>
                  <a:pt x="2292" y="0"/>
                </a:cubicBezTo>
                <a:cubicBezTo>
                  <a:pt x="2479" y="0"/>
                  <a:pt x="2632" y="152"/>
                  <a:pt x="2632" y="339"/>
                </a:cubicBezTo>
                <a:cubicBezTo>
                  <a:pt x="2632" y="2300"/>
                  <a:pt x="2632" y="2300"/>
                  <a:pt x="2632" y="2300"/>
                </a:cubicBezTo>
                <a:cubicBezTo>
                  <a:pt x="2632" y="2487"/>
                  <a:pt x="2479" y="2640"/>
                  <a:pt x="2292" y="264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1" name="Freeform 536">
            <a:extLst>
              <a:ext uri="{FF2B5EF4-FFF2-40B4-BE49-F238E27FC236}">
                <a16:creationId xmlns:a16="http://schemas.microsoft.com/office/drawing/2014/main" id="{E6CD8041-AE5A-2749-980A-967677796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4465" y="1701789"/>
            <a:ext cx="799700" cy="799700"/>
          </a:xfrm>
          <a:custGeom>
            <a:avLst/>
            <a:gdLst>
              <a:gd name="T0" fmla="*/ 1503 w 1504"/>
              <a:gd name="T1" fmla="*/ 756 h 1504"/>
              <a:gd name="T2" fmla="*/ 1503 w 1504"/>
              <a:gd name="T3" fmla="*/ 756 h 1504"/>
              <a:gd name="T4" fmla="*/ 756 w 1504"/>
              <a:gd name="T5" fmla="*/ 1503 h 1504"/>
              <a:gd name="T6" fmla="*/ 0 w 1504"/>
              <a:gd name="T7" fmla="*/ 756 h 1504"/>
              <a:gd name="T8" fmla="*/ 756 w 1504"/>
              <a:gd name="T9" fmla="*/ 0 h 1504"/>
              <a:gd name="T10" fmla="*/ 1503 w 1504"/>
              <a:gd name="T11" fmla="*/ 756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04" h="1504">
                <a:moveTo>
                  <a:pt x="1503" y="756"/>
                </a:moveTo>
                <a:lnTo>
                  <a:pt x="1503" y="756"/>
                </a:lnTo>
                <a:cubicBezTo>
                  <a:pt x="1503" y="1163"/>
                  <a:pt x="1164" y="1503"/>
                  <a:pt x="756" y="1503"/>
                </a:cubicBezTo>
                <a:cubicBezTo>
                  <a:pt x="340" y="1503"/>
                  <a:pt x="0" y="1163"/>
                  <a:pt x="0" y="756"/>
                </a:cubicBezTo>
                <a:cubicBezTo>
                  <a:pt x="0" y="340"/>
                  <a:pt x="340" y="0"/>
                  <a:pt x="756" y="0"/>
                </a:cubicBezTo>
                <a:cubicBezTo>
                  <a:pt x="1164" y="0"/>
                  <a:pt x="1503" y="340"/>
                  <a:pt x="1503" y="75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2" name="Freeform 537">
            <a:extLst>
              <a:ext uri="{FF2B5EF4-FFF2-40B4-BE49-F238E27FC236}">
                <a16:creationId xmlns:a16="http://schemas.microsoft.com/office/drawing/2014/main" id="{8F2F641C-6BD9-084D-A9D1-1CF033569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4465" y="2614056"/>
            <a:ext cx="799700" cy="795011"/>
          </a:xfrm>
          <a:custGeom>
            <a:avLst/>
            <a:gdLst>
              <a:gd name="T0" fmla="*/ 1503 w 1504"/>
              <a:gd name="T1" fmla="*/ 747 h 1496"/>
              <a:gd name="T2" fmla="*/ 1503 w 1504"/>
              <a:gd name="T3" fmla="*/ 747 h 1496"/>
              <a:gd name="T4" fmla="*/ 756 w 1504"/>
              <a:gd name="T5" fmla="*/ 1495 h 1496"/>
              <a:gd name="T6" fmla="*/ 0 w 1504"/>
              <a:gd name="T7" fmla="*/ 747 h 1496"/>
              <a:gd name="T8" fmla="*/ 756 w 1504"/>
              <a:gd name="T9" fmla="*/ 0 h 1496"/>
              <a:gd name="T10" fmla="*/ 1503 w 1504"/>
              <a:gd name="T11" fmla="*/ 747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04" h="1496">
                <a:moveTo>
                  <a:pt x="1503" y="747"/>
                </a:moveTo>
                <a:lnTo>
                  <a:pt x="1503" y="747"/>
                </a:lnTo>
                <a:cubicBezTo>
                  <a:pt x="1503" y="1163"/>
                  <a:pt x="1164" y="1495"/>
                  <a:pt x="756" y="1495"/>
                </a:cubicBezTo>
                <a:cubicBezTo>
                  <a:pt x="340" y="1495"/>
                  <a:pt x="0" y="1163"/>
                  <a:pt x="0" y="747"/>
                </a:cubicBezTo>
                <a:cubicBezTo>
                  <a:pt x="0" y="331"/>
                  <a:pt x="340" y="0"/>
                  <a:pt x="756" y="0"/>
                </a:cubicBezTo>
                <a:cubicBezTo>
                  <a:pt x="1164" y="0"/>
                  <a:pt x="1503" y="331"/>
                  <a:pt x="1503" y="74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3" name="Freeform 538">
            <a:extLst>
              <a:ext uri="{FF2B5EF4-FFF2-40B4-BE49-F238E27FC236}">
                <a16:creationId xmlns:a16="http://schemas.microsoft.com/office/drawing/2014/main" id="{FCC0DFC0-6E2E-BC47-AABD-078F7D5E8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4465" y="3521635"/>
            <a:ext cx="799700" cy="799700"/>
          </a:xfrm>
          <a:custGeom>
            <a:avLst/>
            <a:gdLst>
              <a:gd name="T0" fmla="*/ 1503 w 1504"/>
              <a:gd name="T1" fmla="*/ 756 h 1504"/>
              <a:gd name="T2" fmla="*/ 1503 w 1504"/>
              <a:gd name="T3" fmla="*/ 756 h 1504"/>
              <a:gd name="T4" fmla="*/ 756 w 1504"/>
              <a:gd name="T5" fmla="*/ 1503 h 1504"/>
              <a:gd name="T6" fmla="*/ 0 w 1504"/>
              <a:gd name="T7" fmla="*/ 756 h 1504"/>
              <a:gd name="T8" fmla="*/ 756 w 1504"/>
              <a:gd name="T9" fmla="*/ 0 h 1504"/>
              <a:gd name="T10" fmla="*/ 1503 w 1504"/>
              <a:gd name="T11" fmla="*/ 756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04" h="1504">
                <a:moveTo>
                  <a:pt x="1503" y="756"/>
                </a:moveTo>
                <a:lnTo>
                  <a:pt x="1503" y="756"/>
                </a:lnTo>
                <a:cubicBezTo>
                  <a:pt x="1503" y="1163"/>
                  <a:pt x="1164" y="1503"/>
                  <a:pt x="756" y="1503"/>
                </a:cubicBezTo>
                <a:cubicBezTo>
                  <a:pt x="340" y="1503"/>
                  <a:pt x="0" y="1163"/>
                  <a:pt x="0" y="756"/>
                </a:cubicBezTo>
                <a:cubicBezTo>
                  <a:pt x="0" y="339"/>
                  <a:pt x="340" y="0"/>
                  <a:pt x="756" y="0"/>
                </a:cubicBezTo>
                <a:cubicBezTo>
                  <a:pt x="1164" y="0"/>
                  <a:pt x="1503" y="339"/>
                  <a:pt x="1503" y="75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4" name="Freeform 539">
            <a:extLst>
              <a:ext uri="{FF2B5EF4-FFF2-40B4-BE49-F238E27FC236}">
                <a16:creationId xmlns:a16="http://schemas.microsoft.com/office/drawing/2014/main" id="{E0B6CC56-DEC6-5143-B7EE-90ADF8DDB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7084" y="1701789"/>
            <a:ext cx="799701" cy="799700"/>
          </a:xfrm>
          <a:custGeom>
            <a:avLst/>
            <a:gdLst>
              <a:gd name="T0" fmla="*/ 1503 w 1504"/>
              <a:gd name="T1" fmla="*/ 756 h 1504"/>
              <a:gd name="T2" fmla="*/ 1503 w 1504"/>
              <a:gd name="T3" fmla="*/ 756 h 1504"/>
              <a:gd name="T4" fmla="*/ 748 w 1504"/>
              <a:gd name="T5" fmla="*/ 1503 h 1504"/>
              <a:gd name="T6" fmla="*/ 0 w 1504"/>
              <a:gd name="T7" fmla="*/ 756 h 1504"/>
              <a:gd name="T8" fmla="*/ 748 w 1504"/>
              <a:gd name="T9" fmla="*/ 0 h 1504"/>
              <a:gd name="T10" fmla="*/ 1503 w 1504"/>
              <a:gd name="T11" fmla="*/ 756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04" h="1504">
                <a:moveTo>
                  <a:pt x="1503" y="756"/>
                </a:moveTo>
                <a:lnTo>
                  <a:pt x="1503" y="756"/>
                </a:lnTo>
                <a:cubicBezTo>
                  <a:pt x="1503" y="1163"/>
                  <a:pt x="1164" y="1503"/>
                  <a:pt x="748" y="1503"/>
                </a:cubicBezTo>
                <a:cubicBezTo>
                  <a:pt x="332" y="1503"/>
                  <a:pt x="0" y="1163"/>
                  <a:pt x="0" y="756"/>
                </a:cubicBezTo>
                <a:cubicBezTo>
                  <a:pt x="0" y="340"/>
                  <a:pt x="332" y="0"/>
                  <a:pt x="748" y="0"/>
                </a:cubicBezTo>
                <a:cubicBezTo>
                  <a:pt x="1164" y="0"/>
                  <a:pt x="1503" y="340"/>
                  <a:pt x="1503" y="75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5" name="Freeform 540">
            <a:extLst>
              <a:ext uri="{FF2B5EF4-FFF2-40B4-BE49-F238E27FC236}">
                <a16:creationId xmlns:a16="http://schemas.microsoft.com/office/drawing/2014/main" id="{87938CC7-BDB0-BE4C-8E8E-0ECB7B3C4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7084" y="2614056"/>
            <a:ext cx="799701" cy="795011"/>
          </a:xfrm>
          <a:custGeom>
            <a:avLst/>
            <a:gdLst>
              <a:gd name="T0" fmla="*/ 1503 w 1504"/>
              <a:gd name="T1" fmla="*/ 747 h 1496"/>
              <a:gd name="T2" fmla="*/ 1503 w 1504"/>
              <a:gd name="T3" fmla="*/ 747 h 1496"/>
              <a:gd name="T4" fmla="*/ 748 w 1504"/>
              <a:gd name="T5" fmla="*/ 1495 h 1496"/>
              <a:gd name="T6" fmla="*/ 0 w 1504"/>
              <a:gd name="T7" fmla="*/ 747 h 1496"/>
              <a:gd name="T8" fmla="*/ 748 w 1504"/>
              <a:gd name="T9" fmla="*/ 0 h 1496"/>
              <a:gd name="T10" fmla="*/ 1503 w 1504"/>
              <a:gd name="T11" fmla="*/ 747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04" h="1496">
                <a:moveTo>
                  <a:pt x="1503" y="747"/>
                </a:moveTo>
                <a:lnTo>
                  <a:pt x="1503" y="747"/>
                </a:lnTo>
                <a:cubicBezTo>
                  <a:pt x="1503" y="1163"/>
                  <a:pt x="1164" y="1495"/>
                  <a:pt x="748" y="1495"/>
                </a:cubicBezTo>
                <a:cubicBezTo>
                  <a:pt x="332" y="1495"/>
                  <a:pt x="0" y="1163"/>
                  <a:pt x="0" y="747"/>
                </a:cubicBezTo>
                <a:cubicBezTo>
                  <a:pt x="0" y="331"/>
                  <a:pt x="332" y="0"/>
                  <a:pt x="748" y="0"/>
                </a:cubicBezTo>
                <a:cubicBezTo>
                  <a:pt x="1164" y="0"/>
                  <a:pt x="1503" y="331"/>
                  <a:pt x="1503" y="74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6" name="Freeform 541">
            <a:extLst>
              <a:ext uri="{FF2B5EF4-FFF2-40B4-BE49-F238E27FC236}">
                <a16:creationId xmlns:a16="http://schemas.microsoft.com/office/drawing/2014/main" id="{9258D88D-6042-EB41-80B9-288F27A4F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7084" y="3521635"/>
            <a:ext cx="799701" cy="799700"/>
          </a:xfrm>
          <a:custGeom>
            <a:avLst/>
            <a:gdLst>
              <a:gd name="T0" fmla="*/ 1503 w 1504"/>
              <a:gd name="T1" fmla="*/ 756 h 1504"/>
              <a:gd name="T2" fmla="*/ 1503 w 1504"/>
              <a:gd name="T3" fmla="*/ 756 h 1504"/>
              <a:gd name="T4" fmla="*/ 748 w 1504"/>
              <a:gd name="T5" fmla="*/ 1503 h 1504"/>
              <a:gd name="T6" fmla="*/ 0 w 1504"/>
              <a:gd name="T7" fmla="*/ 756 h 1504"/>
              <a:gd name="T8" fmla="*/ 748 w 1504"/>
              <a:gd name="T9" fmla="*/ 0 h 1504"/>
              <a:gd name="T10" fmla="*/ 1503 w 1504"/>
              <a:gd name="T11" fmla="*/ 756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04" h="1504">
                <a:moveTo>
                  <a:pt x="1503" y="756"/>
                </a:moveTo>
                <a:lnTo>
                  <a:pt x="1503" y="756"/>
                </a:lnTo>
                <a:cubicBezTo>
                  <a:pt x="1503" y="1163"/>
                  <a:pt x="1164" y="1503"/>
                  <a:pt x="748" y="1503"/>
                </a:cubicBezTo>
                <a:cubicBezTo>
                  <a:pt x="332" y="1503"/>
                  <a:pt x="0" y="1163"/>
                  <a:pt x="0" y="756"/>
                </a:cubicBezTo>
                <a:cubicBezTo>
                  <a:pt x="0" y="339"/>
                  <a:pt x="332" y="0"/>
                  <a:pt x="748" y="0"/>
                </a:cubicBezTo>
                <a:cubicBezTo>
                  <a:pt x="1164" y="0"/>
                  <a:pt x="1503" y="339"/>
                  <a:pt x="1503" y="75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7" name="Line 542">
            <a:extLst>
              <a:ext uri="{FF2B5EF4-FFF2-40B4-BE49-F238E27FC236}">
                <a16:creationId xmlns:a16="http://schemas.microsoft.com/office/drawing/2014/main" id="{1447DB31-F810-8749-923D-ECB02397F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1627" y="5545509"/>
            <a:ext cx="2448350" cy="2346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688" name="Freeform 543">
            <a:extLst>
              <a:ext uri="{FF2B5EF4-FFF2-40B4-BE49-F238E27FC236}">
                <a16:creationId xmlns:a16="http://schemas.microsoft.com/office/drawing/2014/main" id="{75092017-F4E4-514B-B52D-FBB04873B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7847" y="5146831"/>
            <a:ext cx="795011" cy="799701"/>
          </a:xfrm>
          <a:custGeom>
            <a:avLst/>
            <a:gdLst>
              <a:gd name="T0" fmla="*/ 1494 w 1495"/>
              <a:gd name="T1" fmla="*/ 747 h 1504"/>
              <a:gd name="T2" fmla="*/ 1494 w 1495"/>
              <a:gd name="T3" fmla="*/ 747 h 1504"/>
              <a:gd name="T4" fmla="*/ 747 w 1495"/>
              <a:gd name="T5" fmla="*/ 1503 h 1504"/>
              <a:gd name="T6" fmla="*/ 0 w 1495"/>
              <a:gd name="T7" fmla="*/ 747 h 1504"/>
              <a:gd name="T8" fmla="*/ 747 w 1495"/>
              <a:gd name="T9" fmla="*/ 0 h 1504"/>
              <a:gd name="T10" fmla="*/ 1494 w 1495"/>
              <a:gd name="T11" fmla="*/ 747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95" h="1504">
                <a:moveTo>
                  <a:pt x="1494" y="747"/>
                </a:moveTo>
                <a:lnTo>
                  <a:pt x="1494" y="747"/>
                </a:lnTo>
                <a:cubicBezTo>
                  <a:pt x="1494" y="1163"/>
                  <a:pt x="1163" y="1503"/>
                  <a:pt x="747" y="1503"/>
                </a:cubicBezTo>
                <a:cubicBezTo>
                  <a:pt x="331" y="1503"/>
                  <a:pt x="0" y="1163"/>
                  <a:pt x="0" y="747"/>
                </a:cubicBezTo>
                <a:cubicBezTo>
                  <a:pt x="0" y="339"/>
                  <a:pt x="331" y="0"/>
                  <a:pt x="747" y="0"/>
                </a:cubicBezTo>
                <a:cubicBezTo>
                  <a:pt x="1163" y="0"/>
                  <a:pt x="1494" y="339"/>
                  <a:pt x="1494" y="7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89" name="Freeform 544">
            <a:extLst>
              <a:ext uri="{FF2B5EF4-FFF2-40B4-BE49-F238E27FC236}">
                <a16:creationId xmlns:a16="http://schemas.microsoft.com/office/drawing/2014/main" id="{9B917825-7AB8-AD4A-BE0C-7A205C25C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3082" y="5146831"/>
            <a:ext cx="799700" cy="799701"/>
          </a:xfrm>
          <a:custGeom>
            <a:avLst/>
            <a:gdLst>
              <a:gd name="T0" fmla="*/ 1503 w 1504"/>
              <a:gd name="T1" fmla="*/ 747 h 1504"/>
              <a:gd name="T2" fmla="*/ 1503 w 1504"/>
              <a:gd name="T3" fmla="*/ 747 h 1504"/>
              <a:gd name="T4" fmla="*/ 747 w 1504"/>
              <a:gd name="T5" fmla="*/ 1503 h 1504"/>
              <a:gd name="T6" fmla="*/ 0 w 1504"/>
              <a:gd name="T7" fmla="*/ 747 h 1504"/>
              <a:gd name="T8" fmla="*/ 747 w 1504"/>
              <a:gd name="T9" fmla="*/ 0 h 1504"/>
              <a:gd name="T10" fmla="*/ 1503 w 1504"/>
              <a:gd name="T11" fmla="*/ 747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04" h="1504">
                <a:moveTo>
                  <a:pt x="1503" y="747"/>
                </a:moveTo>
                <a:lnTo>
                  <a:pt x="1503" y="747"/>
                </a:lnTo>
                <a:cubicBezTo>
                  <a:pt x="1503" y="1163"/>
                  <a:pt x="1163" y="1503"/>
                  <a:pt x="747" y="1503"/>
                </a:cubicBezTo>
                <a:cubicBezTo>
                  <a:pt x="339" y="1503"/>
                  <a:pt x="0" y="1163"/>
                  <a:pt x="0" y="747"/>
                </a:cubicBezTo>
                <a:cubicBezTo>
                  <a:pt x="0" y="339"/>
                  <a:pt x="339" y="0"/>
                  <a:pt x="747" y="0"/>
                </a:cubicBezTo>
                <a:cubicBezTo>
                  <a:pt x="1163" y="0"/>
                  <a:pt x="1503" y="339"/>
                  <a:pt x="1503" y="7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0" name="Freeform 545">
            <a:extLst>
              <a:ext uri="{FF2B5EF4-FFF2-40B4-BE49-F238E27FC236}">
                <a16:creationId xmlns:a16="http://schemas.microsoft.com/office/drawing/2014/main" id="{7F965D55-3554-FD4D-9DCE-111CDE9D3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991" y="3779602"/>
            <a:ext cx="171196" cy="281420"/>
          </a:xfrm>
          <a:custGeom>
            <a:avLst/>
            <a:gdLst>
              <a:gd name="T0" fmla="*/ 153 w 324"/>
              <a:gd name="T1" fmla="*/ 526 h 527"/>
              <a:gd name="T2" fmla="*/ 153 w 324"/>
              <a:gd name="T3" fmla="*/ 526 h 527"/>
              <a:gd name="T4" fmla="*/ 26 w 324"/>
              <a:gd name="T5" fmla="*/ 501 h 527"/>
              <a:gd name="T6" fmla="*/ 9 w 324"/>
              <a:gd name="T7" fmla="*/ 458 h 527"/>
              <a:gd name="T8" fmla="*/ 51 w 324"/>
              <a:gd name="T9" fmla="*/ 442 h 527"/>
              <a:gd name="T10" fmla="*/ 221 w 324"/>
              <a:gd name="T11" fmla="*/ 442 h 527"/>
              <a:gd name="T12" fmla="*/ 255 w 324"/>
              <a:gd name="T13" fmla="*/ 382 h 527"/>
              <a:gd name="T14" fmla="*/ 144 w 324"/>
              <a:gd name="T15" fmla="*/ 297 h 527"/>
              <a:gd name="T16" fmla="*/ 60 w 324"/>
              <a:gd name="T17" fmla="*/ 246 h 527"/>
              <a:gd name="T18" fmla="*/ 9 w 324"/>
              <a:gd name="T19" fmla="*/ 153 h 527"/>
              <a:gd name="T20" fmla="*/ 68 w 324"/>
              <a:gd name="T21" fmla="*/ 42 h 527"/>
              <a:gd name="T22" fmla="*/ 297 w 324"/>
              <a:gd name="T23" fmla="*/ 34 h 527"/>
              <a:gd name="T24" fmla="*/ 314 w 324"/>
              <a:gd name="T25" fmla="*/ 76 h 527"/>
              <a:gd name="T26" fmla="*/ 272 w 324"/>
              <a:gd name="T27" fmla="*/ 93 h 527"/>
              <a:gd name="T28" fmla="*/ 102 w 324"/>
              <a:gd name="T29" fmla="*/ 93 h 527"/>
              <a:gd name="T30" fmla="*/ 68 w 324"/>
              <a:gd name="T31" fmla="*/ 153 h 527"/>
              <a:gd name="T32" fmla="*/ 178 w 324"/>
              <a:gd name="T33" fmla="*/ 238 h 527"/>
              <a:gd name="T34" fmla="*/ 272 w 324"/>
              <a:gd name="T35" fmla="*/ 289 h 527"/>
              <a:gd name="T36" fmla="*/ 323 w 324"/>
              <a:gd name="T37" fmla="*/ 382 h 527"/>
              <a:gd name="T38" fmla="*/ 263 w 324"/>
              <a:gd name="T39" fmla="*/ 501 h 527"/>
              <a:gd name="T40" fmla="*/ 153 w 324"/>
              <a:gd name="T41" fmla="*/ 526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24" h="527">
                <a:moveTo>
                  <a:pt x="153" y="526"/>
                </a:moveTo>
                <a:lnTo>
                  <a:pt x="153" y="526"/>
                </a:lnTo>
                <a:cubicBezTo>
                  <a:pt x="111" y="526"/>
                  <a:pt x="68" y="518"/>
                  <a:pt x="26" y="501"/>
                </a:cubicBezTo>
                <a:cubicBezTo>
                  <a:pt x="9" y="492"/>
                  <a:pt x="0" y="476"/>
                  <a:pt x="9" y="458"/>
                </a:cubicBezTo>
                <a:cubicBezTo>
                  <a:pt x="17" y="442"/>
                  <a:pt x="34" y="433"/>
                  <a:pt x="51" y="442"/>
                </a:cubicBezTo>
                <a:cubicBezTo>
                  <a:pt x="119" y="467"/>
                  <a:pt x="187" y="467"/>
                  <a:pt x="221" y="442"/>
                </a:cubicBezTo>
                <a:cubicBezTo>
                  <a:pt x="246" y="433"/>
                  <a:pt x="255" y="408"/>
                  <a:pt x="255" y="382"/>
                </a:cubicBezTo>
                <a:cubicBezTo>
                  <a:pt x="255" y="348"/>
                  <a:pt x="196" y="323"/>
                  <a:pt x="144" y="297"/>
                </a:cubicBezTo>
                <a:cubicBezTo>
                  <a:pt x="119" y="280"/>
                  <a:pt x="85" y="263"/>
                  <a:pt x="60" y="246"/>
                </a:cubicBezTo>
                <a:cubicBezTo>
                  <a:pt x="26" y="221"/>
                  <a:pt x="9" y="187"/>
                  <a:pt x="9" y="153"/>
                </a:cubicBezTo>
                <a:cubicBezTo>
                  <a:pt x="9" y="110"/>
                  <a:pt x="26" y="68"/>
                  <a:pt x="68" y="42"/>
                </a:cubicBezTo>
                <a:cubicBezTo>
                  <a:pt x="128" y="0"/>
                  <a:pt x="212" y="0"/>
                  <a:pt x="297" y="34"/>
                </a:cubicBezTo>
                <a:cubicBezTo>
                  <a:pt x="314" y="42"/>
                  <a:pt x="323" y="59"/>
                  <a:pt x="314" y="76"/>
                </a:cubicBezTo>
                <a:cubicBezTo>
                  <a:pt x="314" y="93"/>
                  <a:pt x="289" y="102"/>
                  <a:pt x="272" y="93"/>
                </a:cubicBezTo>
                <a:cubicBezTo>
                  <a:pt x="212" y="68"/>
                  <a:pt x="144" y="68"/>
                  <a:pt x="102" y="93"/>
                </a:cubicBezTo>
                <a:cubicBezTo>
                  <a:pt x="85" y="110"/>
                  <a:pt x="68" y="127"/>
                  <a:pt x="68" y="153"/>
                </a:cubicBezTo>
                <a:cubicBezTo>
                  <a:pt x="68" y="187"/>
                  <a:pt x="128" y="212"/>
                  <a:pt x="178" y="238"/>
                </a:cubicBezTo>
                <a:cubicBezTo>
                  <a:pt x="212" y="255"/>
                  <a:pt x="246" y="272"/>
                  <a:pt x="272" y="289"/>
                </a:cubicBezTo>
                <a:cubicBezTo>
                  <a:pt x="306" y="323"/>
                  <a:pt x="323" y="348"/>
                  <a:pt x="323" y="382"/>
                </a:cubicBezTo>
                <a:cubicBezTo>
                  <a:pt x="323" y="433"/>
                  <a:pt x="297" y="476"/>
                  <a:pt x="263" y="501"/>
                </a:cubicBezTo>
                <a:cubicBezTo>
                  <a:pt x="230" y="518"/>
                  <a:pt x="196" y="526"/>
                  <a:pt x="153" y="5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1" name="Freeform 546">
            <a:extLst>
              <a:ext uri="{FF2B5EF4-FFF2-40B4-BE49-F238E27FC236}">
                <a16:creationId xmlns:a16="http://schemas.microsoft.com/office/drawing/2014/main" id="{D564210B-6F53-0243-AD43-1380F0660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000" y="3716282"/>
            <a:ext cx="37523" cy="63320"/>
          </a:xfrm>
          <a:custGeom>
            <a:avLst/>
            <a:gdLst>
              <a:gd name="T0" fmla="*/ 34 w 69"/>
              <a:gd name="T1" fmla="*/ 119 h 120"/>
              <a:gd name="T2" fmla="*/ 34 w 69"/>
              <a:gd name="T3" fmla="*/ 119 h 120"/>
              <a:gd name="T4" fmla="*/ 0 w 69"/>
              <a:gd name="T5" fmla="*/ 85 h 120"/>
              <a:gd name="T6" fmla="*/ 0 w 69"/>
              <a:gd name="T7" fmla="*/ 34 h 120"/>
              <a:gd name="T8" fmla="*/ 34 w 69"/>
              <a:gd name="T9" fmla="*/ 0 h 120"/>
              <a:gd name="T10" fmla="*/ 68 w 69"/>
              <a:gd name="T11" fmla="*/ 34 h 120"/>
              <a:gd name="T12" fmla="*/ 68 w 69"/>
              <a:gd name="T13" fmla="*/ 85 h 120"/>
              <a:gd name="T14" fmla="*/ 34 w 69"/>
              <a:gd name="T15" fmla="*/ 119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" h="120">
                <a:moveTo>
                  <a:pt x="34" y="119"/>
                </a:moveTo>
                <a:lnTo>
                  <a:pt x="34" y="119"/>
                </a:lnTo>
                <a:cubicBezTo>
                  <a:pt x="16" y="119"/>
                  <a:pt x="0" y="102"/>
                  <a:pt x="0" y="8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6" y="0"/>
                  <a:pt x="34" y="0"/>
                </a:cubicBezTo>
                <a:cubicBezTo>
                  <a:pt x="50" y="0"/>
                  <a:pt x="68" y="17"/>
                  <a:pt x="68" y="34"/>
                </a:cubicBezTo>
                <a:cubicBezTo>
                  <a:pt x="68" y="85"/>
                  <a:pt x="68" y="85"/>
                  <a:pt x="68" y="85"/>
                </a:cubicBezTo>
                <a:cubicBezTo>
                  <a:pt x="68" y="102"/>
                  <a:pt x="50" y="119"/>
                  <a:pt x="34" y="11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2" name="Freeform 547">
            <a:extLst>
              <a:ext uri="{FF2B5EF4-FFF2-40B4-BE49-F238E27FC236}">
                <a16:creationId xmlns:a16="http://schemas.microsoft.com/office/drawing/2014/main" id="{04CEF8D2-53FB-7D4F-8F3C-B48F5D712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000" y="4068057"/>
            <a:ext cx="37523" cy="58630"/>
          </a:xfrm>
          <a:custGeom>
            <a:avLst/>
            <a:gdLst>
              <a:gd name="T0" fmla="*/ 34 w 69"/>
              <a:gd name="T1" fmla="*/ 111 h 112"/>
              <a:gd name="T2" fmla="*/ 34 w 69"/>
              <a:gd name="T3" fmla="*/ 111 h 112"/>
              <a:gd name="T4" fmla="*/ 0 w 69"/>
              <a:gd name="T5" fmla="*/ 77 h 112"/>
              <a:gd name="T6" fmla="*/ 0 w 69"/>
              <a:gd name="T7" fmla="*/ 26 h 112"/>
              <a:gd name="T8" fmla="*/ 34 w 69"/>
              <a:gd name="T9" fmla="*/ 0 h 112"/>
              <a:gd name="T10" fmla="*/ 68 w 69"/>
              <a:gd name="T11" fmla="*/ 26 h 112"/>
              <a:gd name="T12" fmla="*/ 68 w 69"/>
              <a:gd name="T13" fmla="*/ 77 h 112"/>
              <a:gd name="T14" fmla="*/ 34 w 69"/>
              <a:gd name="T15" fmla="*/ 11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9" h="112">
                <a:moveTo>
                  <a:pt x="34" y="111"/>
                </a:moveTo>
                <a:lnTo>
                  <a:pt x="34" y="111"/>
                </a:lnTo>
                <a:cubicBezTo>
                  <a:pt x="16" y="111"/>
                  <a:pt x="0" y="102"/>
                  <a:pt x="0" y="77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9"/>
                  <a:pt x="16" y="0"/>
                  <a:pt x="34" y="0"/>
                </a:cubicBezTo>
                <a:cubicBezTo>
                  <a:pt x="50" y="0"/>
                  <a:pt x="68" y="9"/>
                  <a:pt x="68" y="26"/>
                </a:cubicBezTo>
                <a:cubicBezTo>
                  <a:pt x="68" y="77"/>
                  <a:pt x="68" y="77"/>
                  <a:pt x="68" y="77"/>
                </a:cubicBezTo>
                <a:cubicBezTo>
                  <a:pt x="68" y="102"/>
                  <a:pt x="50" y="111"/>
                  <a:pt x="34" y="11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3" name="Freeform 548">
            <a:extLst>
              <a:ext uri="{FF2B5EF4-FFF2-40B4-BE49-F238E27FC236}">
                <a16:creationId xmlns:a16="http://schemas.microsoft.com/office/drawing/2014/main" id="{DDC57A33-FE0E-F94E-BF9A-8066880B9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7103" y="2656269"/>
            <a:ext cx="525317" cy="281420"/>
          </a:xfrm>
          <a:custGeom>
            <a:avLst/>
            <a:gdLst>
              <a:gd name="T0" fmla="*/ 951 w 986"/>
              <a:gd name="T1" fmla="*/ 526 h 527"/>
              <a:gd name="T2" fmla="*/ 951 w 986"/>
              <a:gd name="T3" fmla="*/ 526 h 527"/>
              <a:gd name="T4" fmla="*/ 34 w 986"/>
              <a:gd name="T5" fmla="*/ 526 h 527"/>
              <a:gd name="T6" fmla="*/ 0 w 986"/>
              <a:gd name="T7" fmla="*/ 484 h 527"/>
              <a:gd name="T8" fmla="*/ 0 w 986"/>
              <a:gd name="T9" fmla="*/ 42 h 527"/>
              <a:gd name="T10" fmla="*/ 34 w 986"/>
              <a:gd name="T11" fmla="*/ 0 h 527"/>
              <a:gd name="T12" fmla="*/ 951 w 986"/>
              <a:gd name="T13" fmla="*/ 0 h 527"/>
              <a:gd name="T14" fmla="*/ 985 w 986"/>
              <a:gd name="T15" fmla="*/ 42 h 527"/>
              <a:gd name="T16" fmla="*/ 985 w 986"/>
              <a:gd name="T17" fmla="*/ 484 h 527"/>
              <a:gd name="T18" fmla="*/ 951 w 986"/>
              <a:gd name="T19" fmla="*/ 526 h 527"/>
              <a:gd name="T20" fmla="*/ 42 w 986"/>
              <a:gd name="T21" fmla="*/ 475 h 527"/>
              <a:gd name="T22" fmla="*/ 42 w 986"/>
              <a:gd name="T23" fmla="*/ 475 h 527"/>
              <a:gd name="T24" fmla="*/ 942 w 986"/>
              <a:gd name="T25" fmla="*/ 475 h 527"/>
              <a:gd name="T26" fmla="*/ 942 w 986"/>
              <a:gd name="T27" fmla="*/ 51 h 527"/>
              <a:gd name="T28" fmla="*/ 42 w 986"/>
              <a:gd name="T29" fmla="*/ 51 h 527"/>
              <a:gd name="T30" fmla="*/ 42 w 986"/>
              <a:gd name="T31" fmla="*/ 475 h 527"/>
              <a:gd name="T32" fmla="*/ 951 w 986"/>
              <a:gd name="T33" fmla="*/ 51 h 527"/>
              <a:gd name="T34" fmla="*/ 951 w 986"/>
              <a:gd name="T35" fmla="*/ 51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86" h="527">
                <a:moveTo>
                  <a:pt x="951" y="526"/>
                </a:moveTo>
                <a:lnTo>
                  <a:pt x="951" y="526"/>
                </a:lnTo>
                <a:cubicBezTo>
                  <a:pt x="34" y="526"/>
                  <a:pt x="34" y="526"/>
                  <a:pt x="34" y="526"/>
                </a:cubicBezTo>
                <a:cubicBezTo>
                  <a:pt x="8" y="526"/>
                  <a:pt x="0" y="509"/>
                  <a:pt x="0" y="484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7"/>
                  <a:pt x="8" y="0"/>
                  <a:pt x="34" y="0"/>
                </a:cubicBezTo>
                <a:cubicBezTo>
                  <a:pt x="951" y="0"/>
                  <a:pt x="951" y="0"/>
                  <a:pt x="951" y="0"/>
                </a:cubicBezTo>
                <a:cubicBezTo>
                  <a:pt x="968" y="0"/>
                  <a:pt x="985" y="17"/>
                  <a:pt x="985" y="42"/>
                </a:cubicBezTo>
                <a:cubicBezTo>
                  <a:pt x="985" y="484"/>
                  <a:pt x="985" y="484"/>
                  <a:pt x="985" y="484"/>
                </a:cubicBezTo>
                <a:cubicBezTo>
                  <a:pt x="985" y="509"/>
                  <a:pt x="968" y="526"/>
                  <a:pt x="951" y="526"/>
                </a:cubicBezTo>
                <a:close/>
                <a:moveTo>
                  <a:pt x="42" y="475"/>
                </a:moveTo>
                <a:lnTo>
                  <a:pt x="42" y="475"/>
                </a:lnTo>
                <a:cubicBezTo>
                  <a:pt x="942" y="475"/>
                  <a:pt x="942" y="475"/>
                  <a:pt x="942" y="475"/>
                </a:cubicBezTo>
                <a:cubicBezTo>
                  <a:pt x="942" y="51"/>
                  <a:pt x="942" y="51"/>
                  <a:pt x="942" y="51"/>
                </a:cubicBezTo>
                <a:cubicBezTo>
                  <a:pt x="42" y="51"/>
                  <a:pt x="42" y="51"/>
                  <a:pt x="42" y="51"/>
                </a:cubicBezTo>
                <a:lnTo>
                  <a:pt x="42" y="475"/>
                </a:lnTo>
                <a:close/>
                <a:moveTo>
                  <a:pt x="951" y="51"/>
                </a:moveTo>
                <a:lnTo>
                  <a:pt x="951" y="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4" name="Freeform 549">
            <a:extLst>
              <a:ext uri="{FF2B5EF4-FFF2-40B4-BE49-F238E27FC236}">
                <a16:creationId xmlns:a16="http://schemas.microsoft.com/office/drawing/2014/main" id="{9069838B-F695-C44F-AF14-ED5A29138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8787" y="2740695"/>
            <a:ext cx="112568" cy="107878"/>
          </a:xfrm>
          <a:custGeom>
            <a:avLst/>
            <a:gdLst>
              <a:gd name="T0" fmla="*/ 110 w 213"/>
              <a:gd name="T1" fmla="*/ 42 h 205"/>
              <a:gd name="T2" fmla="*/ 110 w 213"/>
              <a:gd name="T3" fmla="*/ 42 h 205"/>
              <a:gd name="T4" fmla="*/ 170 w 213"/>
              <a:gd name="T5" fmla="*/ 102 h 205"/>
              <a:gd name="T6" fmla="*/ 110 w 213"/>
              <a:gd name="T7" fmla="*/ 161 h 205"/>
              <a:gd name="T8" fmla="*/ 51 w 213"/>
              <a:gd name="T9" fmla="*/ 102 h 205"/>
              <a:gd name="T10" fmla="*/ 110 w 213"/>
              <a:gd name="T11" fmla="*/ 42 h 205"/>
              <a:gd name="T12" fmla="*/ 110 w 213"/>
              <a:gd name="T13" fmla="*/ 0 h 205"/>
              <a:gd name="T14" fmla="*/ 110 w 213"/>
              <a:gd name="T15" fmla="*/ 0 h 205"/>
              <a:gd name="T16" fmla="*/ 0 w 213"/>
              <a:gd name="T17" fmla="*/ 102 h 205"/>
              <a:gd name="T18" fmla="*/ 110 w 213"/>
              <a:gd name="T19" fmla="*/ 204 h 205"/>
              <a:gd name="T20" fmla="*/ 212 w 213"/>
              <a:gd name="T21" fmla="*/ 102 h 205"/>
              <a:gd name="T22" fmla="*/ 110 w 213"/>
              <a:gd name="T23" fmla="*/ 0 h 205"/>
              <a:gd name="T24" fmla="*/ 110 w 213"/>
              <a:gd name="T25" fmla="*/ 42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3" h="205">
                <a:moveTo>
                  <a:pt x="110" y="42"/>
                </a:moveTo>
                <a:lnTo>
                  <a:pt x="110" y="42"/>
                </a:lnTo>
                <a:cubicBezTo>
                  <a:pt x="136" y="42"/>
                  <a:pt x="170" y="68"/>
                  <a:pt x="170" y="102"/>
                </a:cubicBezTo>
                <a:cubicBezTo>
                  <a:pt x="170" y="136"/>
                  <a:pt x="136" y="161"/>
                  <a:pt x="110" y="161"/>
                </a:cubicBezTo>
                <a:cubicBezTo>
                  <a:pt x="76" y="161"/>
                  <a:pt x="51" y="136"/>
                  <a:pt x="51" y="102"/>
                </a:cubicBezTo>
                <a:cubicBezTo>
                  <a:pt x="51" y="68"/>
                  <a:pt x="76" y="42"/>
                  <a:pt x="110" y="42"/>
                </a:cubicBezTo>
                <a:lnTo>
                  <a:pt x="110" y="0"/>
                </a:lnTo>
                <a:lnTo>
                  <a:pt x="110" y="0"/>
                </a:lnTo>
                <a:cubicBezTo>
                  <a:pt x="51" y="0"/>
                  <a:pt x="0" y="42"/>
                  <a:pt x="0" y="102"/>
                </a:cubicBezTo>
                <a:cubicBezTo>
                  <a:pt x="0" y="161"/>
                  <a:pt x="51" y="204"/>
                  <a:pt x="110" y="204"/>
                </a:cubicBezTo>
                <a:cubicBezTo>
                  <a:pt x="161" y="204"/>
                  <a:pt x="212" y="161"/>
                  <a:pt x="212" y="102"/>
                </a:cubicBezTo>
                <a:cubicBezTo>
                  <a:pt x="212" y="42"/>
                  <a:pt x="161" y="0"/>
                  <a:pt x="110" y="0"/>
                </a:cubicBezTo>
                <a:lnTo>
                  <a:pt x="110" y="4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5" name="Freeform 550">
            <a:extLst>
              <a:ext uri="{FF2B5EF4-FFF2-40B4-BE49-F238E27FC236}">
                <a16:creationId xmlns:a16="http://schemas.microsoft.com/office/drawing/2014/main" id="{73D827F7-B134-024F-88DB-863ECA186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7589" y="2691447"/>
            <a:ext cx="457308" cy="208719"/>
          </a:xfrm>
          <a:custGeom>
            <a:avLst/>
            <a:gdLst>
              <a:gd name="T0" fmla="*/ 765 w 859"/>
              <a:gd name="T1" fmla="*/ 43 h 392"/>
              <a:gd name="T2" fmla="*/ 765 w 859"/>
              <a:gd name="T3" fmla="*/ 43 h 392"/>
              <a:gd name="T4" fmla="*/ 807 w 859"/>
              <a:gd name="T5" fmla="*/ 94 h 392"/>
              <a:gd name="T6" fmla="*/ 807 w 859"/>
              <a:gd name="T7" fmla="*/ 298 h 392"/>
              <a:gd name="T8" fmla="*/ 765 w 859"/>
              <a:gd name="T9" fmla="*/ 349 h 392"/>
              <a:gd name="T10" fmla="*/ 94 w 859"/>
              <a:gd name="T11" fmla="*/ 349 h 392"/>
              <a:gd name="T12" fmla="*/ 51 w 859"/>
              <a:gd name="T13" fmla="*/ 298 h 392"/>
              <a:gd name="T14" fmla="*/ 51 w 859"/>
              <a:gd name="T15" fmla="*/ 94 h 392"/>
              <a:gd name="T16" fmla="*/ 94 w 859"/>
              <a:gd name="T17" fmla="*/ 43 h 392"/>
              <a:gd name="T18" fmla="*/ 765 w 859"/>
              <a:gd name="T19" fmla="*/ 43 h 392"/>
              <a:gd name="T20" fmla="*/ 765 w 859"/>
              <a:gd name="T21" fmla="*/ 0 h 392"/>
              <a:gd name="T22" fmla="*/ 765 w 859"/>
              <a:gd name="T23" fmla="*/ 0 h 392"/>
              <a:gd name="T24" fmla="*/ 94 w 859"/>
              <a:gd name="T25" fmla="*/ 0 h 392"/>
              <a:gd name="T26" fmla="*/ 51 w 859"/>
              <a:gd name="T27" fmla="*/ 43 h 392"/>
              <a:gd name="T28" fmla="*/ 0 w 859"/>
              <a:gd name="T29" fmla="*/ 94 h 392"/>
              <a:gd name="T30" fmla="*/ 0 w 859"/>
              <a:gd name="T31" fmla="*/ 298 h 392"/>
              <a:gd name="T32" fmla="*/ 51 w 859"/>
              <a:gd name="T33" fmla="*/ 349 h 392"/>
              <a:gd name="T34" fmla="*/ 94 w 859"/>
              <a:gd name="T35" fmla="*/ 391 h 392"/>
              <a:gd name="T36" fmla="*/ 765 w 859"/>
              <a:gd name="T37" fmla="*/ 391 h 392"/>
              <a:gd name="T38" fmla="*/ 807 w 859"/>
              <a:gd name="T39" fmla="*/ 349 h 392"/>
              <a:gd name="T40" fmla="*/ 858 w 859"/>
              <a:gd name="T41" fmla="*/ 298 h 392"/>
              <a:gd name="T42" fmla="*/ 858 w 859"/>
              <a:gd name="T43" fmla="*/ 94 h 392"/>
              <a:gd name="T44" fmla="*/ 807 w 859"/>
              <a:gd name="T45" fmla="*/ 43 h 392"/>
              <a:gd name="T46" fmla="*/ 765 w 859"/>
              <a:gd name="T47" fmla="*/ 0 h 392"/>
              <a:gd name="T48" fmla="*/ 765 w 859"/>
              <a:gd name="T49" fmla="*/ 43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59" h="392">
                <a:moveTo>
                  <a:pt x="765" y="43"/>
                </a:moveTo>
                <a:lnTo>
                  <a:pt x="765" y="43"/>
                </a:lnTo>
                <a:cubicBezTo>
                  <a:pt x="765" y="68"/>
                  <a:pt x="781" y="94"/>
                  <a:pt x="807" y="94"/>
                </a:cubicBezTo>
                <a:cubicBezTo>
                  <a:pt x="807" y="298"/>
                  <a:pt x="807" y="298"/>
                  <a:pt x="807" y="298"/>
                </a:cubicBezTo>
                <a:cubicBezTo>
                  <a:pt x="781" y="298"/>
                  <a:pt x="765" y="323"/>
                  <a:pt x="765" y="349"/>
                </a:cubicBezTo>
                <a:cubicBezTo>
                  <a:pt x="94" y="349"/>
                  <a:pt x="94" y="349"/>
                  <a:pt x="94" y="349"/>
                </a:cubicBezTo>
                <a:cubicBezTo>
                  <a:pt x="94" y="323"/>
                  <a:pt x="68" y="298"/>
                  <a:pt x="51" y="298"/>
                </a:cubicBezTo>
                <a:cubicBezTo>
                  <a:pt x="51" y="94"/>
                  <a:pt x="51" y="94"/>
                  <a:pt x="51" y="94"/>
                </a:cubicBezTo>
                <a:cubicBezTo>
                  <a:pt x="68" y="94"/>
                  <a:pt x="94" y="68"/>
                  <a:pt x="94" y="43"/>
                </a:cubicBezTo>
                <a:cubicBezTo>
                  <a:pt x="765" y="43"/>
                  <a:pt x="765" y="43"/>
                  <a:pt x="765" y="43"/>
                </a:cubicBezTo>
                <a:lnTo>
                  <a:pt x="765" y="0"/>
                </a:lnTo>
                <a:lnTo>
                  <a:pt x="765" y="0"/>
                </a:lnTo>
                <a:cubicBezTo>
                  <a:pt x="94" y="0"/>
                  <a:pt x="94" y="0"/>
                  <a:pt x="94" y="0"/>
                </a:cubicBezTo>
                <a:cubicBezTo>
                  <a:pt x="68" y="0"/>
                  <a:pt x="51" y="18"/>
                  <a:pt x="51" y="43"/>
                </a:cubicBezTo>
                <a:cubicBezTo>
                  <a:pt x="26" y="43"/>
                  <a:pt x="0" y="68"/>
                  <a:pt x="0" y="94"/>
                </a:cubicBezTo>
                <a:cubicBezTo>
                  <a:pt x="0" y="298"/>
                  <a:pt x="0" y="298"/>
                  <a:pt x="0" y="298"/>
                </a:cubicBezTo>
                <a:cubicBezTo>
                  <a:pt x="0" y="323"/>
                  <a:pt x="26" y="349"/>
                  <a:pt x="51" y="349"/>
                </a:cubicBezTo>
                <a:cubicBezTo>
                  <a:pt x="51" y="374"/>
                  <a:pt x="68" y="391"/>
                  <a:pt x="94" y="391"/>
                </a:cubicBezTo>
                <a:cubicBezTo>
                  <a:pt x="765" y="391"/>
                  <a:pt x="765" y="391"/>
                  <a:pt x="765" y="391"/>
                </a:cubicBezTo>
                <a:cubicBezTo>
                  <a:pt x="790" y="391"/>
                  <a:pt x="807" y="374"/>
                  <a:pt x="807" y="349"/>
                </a:cubicBezTo>
                <a:cubicBezTo>
                  <a:pt x="833" y="349"/>
                  <a:pt x="858" y="323"/>
                  <a:pt x="858" y="298"/>
                </a:cubicBezTo>
                <a:cubicBezTo>
                  <a:pt x="858" y="94"/>
                  <a:pt x="858" y="94"/>
                  <a:pt x="858" y="94"/>
                </a:cubicBezTo>
                <a:cubicBezTo>
                  <a:pt x="858" y="68"/>
                  <a:pt x="833" y="43"/>
                  <a:pt x="807" y="43"/>
                </a:cubicBezTo>
                <a:cubicBezTo>
                  <a:pt x="807" y="18"/>
                  <a:pt x="790" y="0"/>
                  <a:pt x="765" y="0"/>
                </a:cubicBezTo>
                <a:lnTo>
                  <a:pt x="765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6" name="Freeform 551">
            <a:extLst>
              <a:ext uri="{FF2B5EF4-FFF2-40B4-BE49-F238E27FC236}">
                <a16:creationId xmlns:a16="http://schemas.microsoft.com/office/drawing/2014/main" id="{408CE225-5BE9-3547-9D89-BB0473A0E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0424" y="2574189"/>
            <a:ext cx="525317" cy="401022"/>
          </a:xfrm>
          <a:custGeom>
            <a:avLst/>
            <a:gdLst>
              <a:gd name="T0" fmla="*/ 917 w 986"/>
              <a:gd name="T1" fmla="*/ 755 h 756"/>
              <a:gd name="T2" fmla="*/ 917 w 986"/>
              <a:gd name="T3" fmla="*/ 755 h 756"/>
              <a:gd name="T4" fmla="*/ 68 w 986"/>
              <a:gd name="T5" fmla="*/ 755 h 756"/>
              <a:gd name="T6" fmla="*/ 0 w 986"/>
              <a:gd name="T7" fmla="*/ 688 h 756"/>
              <a:gd name="T8" fmla="*/ 0 w 986"/>
              <a:gd name="T9" fmla="*/ 68 h 756"/>
              <a:gd name="T10" fmla="*/ 68 w 986"/>
              <a:gd name="T11" fmla="*/ 0 h 756"/>
              <a:gd name="T12" fmla="*/ 917 w 986"/>
              <a:gd name="T13" fmla="*/ 0 h 756"/>
              <a:gd name="T14" fmla="*/ 985 w 986"/>
              <a:gd name="T15" fmla="*/ 68 h 756"/>
              <a:gd name="T16" fmla="*/ 985 w 986"/>
              <a:gd name="T17" fmla="*/ 688 h 756"/>
              <a:gd name="T18" fmla="*/ 917 w 986"/>
              <a:gd name="T19" fmla="*/ 755 h 756"/>
              <a:gd name="T20" fmla="*/ 68 w 986"/>
              <a:gd name="T21" fmla="*/ 51 h 756"/>
              <a:gd name="T22" fmla="*/ 68 w 986"/>
              <a:gd name="T23" fmla="*/ 51 h 756"/>
              <a:gd name="T24" fmla="*/ 43 w 986"/>
              <a:gd name="T25" fmla="*/ 68 h 756"/>
              <a:gd name="T26" fmla="*/ 43 w 986"/>
              <a:gd name="T27" fmla="*/ 688 h 756"/>
              <a:gd name="T28" fmla="*/ 68 w 986"/>
              <a:gd name="T29" fmla="*/ 705 h 756"/>
              <a:gd name="T30" fmla="*/ 917 w 986"/>
              <a:gd name="T31" fmla="*/ 705 h 756"/>
              <a:gd name="T32" fmla="*/ 943 w 986"/>
              <a:gd name="T33" fmla="*/ 688 h 756"/>
              <a:gd name="T34" fmla="*/ 943 w 986"/>
              <a:gd name="T35" fmla="*/ 68 h 756"/>
              <a:gd name="T36" fmla="*/ 917 w 986"/>
              <a:gd name="T37" fmla="*/ 51 h 756"/>
              <a:gd name="T38" fmla="*/ 68 w 986"/>
              <a:gd name="T39" fmla="*/ 51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86" h="756">
                <a:moveTo>
                  <a:pt x="917" y="755"/>
                </a:moveTo>
                <a:lnTo>
                  <a:pt x="917" y="755"/>
                </a:lnTo>
                <a:cubicBezTo>
                  <a:pt x="68" y="755"/>
                  <a:pt x="68" y="755"/>
                  <a:pt x="68" y="755"/>
                </a:cubicBezTo>
                <a:cubicBezTo>
                  <a:pt x="26" y="755"/>
                  <a:pt x="0" y="721"/>
                  <a:pt x="0" y="688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4"/>
                  <a:pt x="26" y="0"/>
                  <a:pt x="68" y="0"/>
                </a:cubicBezTo>
                <a:cubicBezTo>
                  <a:pt x="917" y="0"/>
                  <a:pt x="917" y="0"/>
                  <a:pt x="917" y="0"/>
                </a:cubicBezTo>
                <a:cubicBezTo>
                  <a:pt x="960" y="0"/>
                  <a:pt x="985" y="34"/>
                  <a:pt x="985" y="68"/>
                </a:cubicBezTo>
                <a:cubicBezTo>
                  <a:pt x="985" y="688"/>
                  <a:pt x="985" y="688"/>
                  <a:pt x="985" y="688"/>
                </a:cubicBezTo>
                <a:cubicBezTo>
                  <a:pt x="985" y="721"/>
                  <a:pt x="960" y="755"/>
                  <a:pt x="917" y="755"/>
                </a:cubicBezTo>
                <a:close/>
                <a:moveTo>
                  <a:pt x="68" y="51"/>
                </a:moveTo>
                <a:lnTo>
                  <a:pt x="68" y="51"/>
                </a:lnTo>
                <a:cubicBezTo>
                  <a:pt x="51" y="51"/>
                  <a:pt x="43" y="59"/>
                  <a:pt x="43" y="68"/>
                </a:cubicBezTo>
                <a:cubicBezTo>
                  <a:pt x="43" y="688"/>
                  <a:pt x="43" y="688"/>
                  <a:pt x="43" y="688"/>
                </a:cubicBezTo>
                <a:cubicBezTo>
                  <a:pt x="43" y="696"/>
                  <a:pt x="51" y="705"/>
                  <a:pt x="68" y="705"/>
                </a:cubicBezTo>
                <a:cubicBezTo>
                  <a:pt x="917" y="705"/>
                  <a:pt x="917" y="705"/>
                  <a:pt x="917" y="705"/>
                </a:cubicBezTo>
                <a:cubicBezTo>
                  <a:pt x="934" y="705"/>
                  <a:pt x="943" y="696"/>
                  <a:pt x="943" y="688"/>
                </a:cubicBezTo>
                <a:cubicBezTo>
                  <a:pt x="943" y="68"/>
                  <a:pt x="943" y="68"/>
                  <a:pt x="943" y="68"/>
                </a:cubicBezTo>
                <a:cubicBezTo>
                  <a:pt x="943" y="59"/>
                  <a:pt x="934" y="51"/>
                  <a:pt x="917" y="51"/>
                </a:cubicBezTo>
                <a:lnTo>
                  <a:pt x="68" y="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7" name="Freeform 552">
            <a:extLst>
              <a:ext uri="{FF2B5EF4-FFF2-40B4-BE49-F238E27FC236}">
                <a16:creationId xmlns:a16="http://schemas.microsoft.com/office/drawing/2014/main" id="{8778578E-B62A-3B44-89C9-72D897893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0424" y="2637508"/>
            <a:ext cx="525317" cy="23452"/>
          </a:xfrm>
          <a:custGeom>
            <a:avLst/>
            <a:gdLst>
              <a:gd name="T0" fmla="*/ 968 w 986"/>
              <a:gd name="T1" fmla="*/ 42 h 43"/>
              <a:gd name="T2" fmla="*/ 968 w 986"/>
              <a:gd name="T3" fmla="*/ 42 h 43"/>
              <a:gd name="T4" fmla="*/ 17 w 986"/>
              <a:gd name="T5" fmla="*/ 42 h 43"/>
              <a:gd name="T6" fmla="*/ 0 w 986"/>
              <a:gd name="T7" fmla="*/ 25 h 43"/>
              <a:gd name="T8" fmla="*/ 17 w 986"/>
              <a:gd name="T9" fmla="*/ 0 h 43"/>
              <a:gd name="T10" fmla="*/ 968 w 986"/>
              <a:gd name="T11" fmla="*/ 0 h 43"/>
              <a:gd name="T12" fmla="*/ 985 w 986"/>
              <a:gd name="T13" fmla="*/ 25 h 43"/>
              <a:gd name="T14" fmla="*/ 968 w 986"/>
              <a:gd name="T15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6" h="43">
                <a:moveTo>
                  <a:pt x="968" y="42"/>
                </a:moveTo>
                <a:lnTo>
                  <a:pt x="968" y="42"/>
                </a:lnTo>
                <a:cubicBezTo>
                  <a:pt x="17" y="42"/>
                  <a:pt x="17" y="42"/>
                  <a:pt x="17" y="42"/>
                </a:cubicBezTo>
                <a:cubicBezTo>
                  <a:pt x="9" y="42"/>
                  <a:pt x="0" y="34"/>
                  <a:pt x="0" y="25"/>
                </a:cubicBezTo>
                <a:cubicBezTo>
                  <a:pt x="0" y="8"/>
                  <a:pt x="9" y="0"/>
                  <a:pt x="17" y="0"/>
                </a:cubicBezTo>
                <a:cubicBezTo>
                  <a:pt x="968" y="0"/>
                  <a:pt x="968" y="0"/>
                  <a:pt x="968" y="0"/>
                </a:cubicBezTo>
                <a:cubicBezTo>
                  <a:pt x="977" y="0"/>
                  <a:pt x="985" y="8"/>
                  <a:pt x="985" y="25"/>
                </a:cubicBezTo>
                <a:cubicBezTo>
                  <a:pt x="985" y="34"/>
                  <a:pt x="977" y="42"/>
                  <a:pt x="968" y="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8" name="Freeform 553">
            <a:extLst>
              <a:ext uri="{FF2B5EF4-FFF2-40B4-BE49-F238E27FC236}">
                <a16:creationId xmlns:a16="http://schemas.microsoft.com/office/drawing/2014/main" id="{D772ECAF-52E1-C74C-8C6E-CB1180509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0424" y="2700828"/>
            <a:ext cx="525317" cy="23452"/>
          </a:xfrm>
          <a:custGeom>
            <a:avLst/>
            <a:gdLst>
              <a:gd name="T0" fmla="*/ 968 w 986"/>
              <a:gd name="T1" fmla="*/ 42 h 43"/>
              <a:gd name="T2" fmla="*/ 968 w 986"/>
              <a:gd name="T3" fmla="*/ 42 h 43"/>
              <a:gd name="T4" fmla="*/ 17 w 986"/>
              <a:gd name="T5" fmla="*/ 42 h 43"/>
              <a:gd name="T6" fmla="*/ 0 w 986"/>
              <a:gd name="T7" fmla="*/ 25 h 43"/>
              <a:gd name="T8" fmla="*/ 17 w 986"/>
              <a:gd name="T9" fmla="*/ 0 h 43"/>
              <a:gd name="T10" fmla="*/ 968 w 986"/>
              <a:gd name="T11" fmla="*/ 0 h 43"/>
              <a:gd name="T12" fmla="*/ 985 w 986"/>
              <a:gd name="T13" fmla="*/ 25 h 43"/>
              <a:gd name="T14" fmla="*/ 968 w 986"/>
              <a:gd name="T15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86" h="43">
                <a:moveTo>
                  <a:pt x="968" y="42"/>
                </a:moveTo>
                <a:lnTo>
                  <a:pt x="968" y="42"/>
                </a:lnTo>
                <a:cubicBezTo>
                  <a:pt x="17" y="42"/>
                  <a:pt x="17" y="42"/>
                  <a:pt x="17" y="42"/>
                </a:cubicBezTo>
                <a:cubicBezTo>
                  <a:pt x="9" y="42"/>
                  <a:pt x="0" y="34"/>
                  <a:pt x="0" y="25"/>
                </a:cubicBezTo>
                <a:cubicBezTo>
                  <a:pt x="0" y="8"/>
                  <a:pt x="9" y="0"/>
                  <a:pt x="17" y="0"/>
                </a:cubicBezTo>
                <a:cubicBezTo>
                  <a:pt x="968" y="0"/>
                  <a:pt x="968" y="0"/>
                  <a:pt x="968" y="0"/>
                </a:cubicBezTo>
                <a:cubicBezTo>
                  <a:pt x="977" y="0"/>
                  <a:pt x="985" y="8"/>
                  <a:pt x="985" y="25"/>
                </a:cubicBezTo>
                <a:cubicBezTo>
                  <a:pt x="985" y="34"/>
                  <a:pt x="977" y="42"/>
                  <a:pt x="968" y="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99" name="Freeform 554">
            <a:extLst>
              <a:ext uri="{FF2B5EF4-FFF2-40B4-BE49-F238E27FC236}">
                <a16:creationId xmlns:a16="http://schemas.microsoft.com/office/drawing/2014/main" id="{9AB544B1-9DAF-6A4F-B71F-9D7F7F462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818" y="2827467"/>
            <a:ext cx="117258" cy="86771"/>
          </a:xfrm>
          <a:custGeom>
            <a:avLst/>
            <a:gdLst>
              <a:gd name="T0" fmla="*/ 204 w 222"/>
              <a:gd name="T1" fmla="*/ 162 h 163"/>
              <a:gd name="T2" fmla="*/ 204 w 222"/>
              <a:gd name="T3" fmla="*/ 162 h 163"/>
              <a:gd name="T4" fmla="*/ 26 w 222"/>
              <a:gd name="T5" fmla="*/ 162 h 163"/>
              <a:gd name="T6" fmla="*/ 0 w 222"/>
              <a:gd name="T7" fmla="*/ 136 h 163"/>
              <a:gd name="T8" fmla="*/ 0 w 222"/>
              <a:gd name="T9" fmla="*/ 26 h 163"/>
              <a:gd name="T10" fmla="*/ 26 w 222"/>
              <a:gd name="T11" fmla="*/ 0 h 163"/>
              <a:gd name="T12" fmla="*/ 204 w 222"/>
              <a:gd name="T13" fmla="*/ 0 h 163"/>
              <a:gd name="T14" fmla="*/ 221 w 222"/>
              <a:gd name="T15" fmla="*/ 26 h 163"/>
              <a:gd name="T16" fmla="*/ 221 w 222"/>
              <a:gd name="T17" fmla="*/ 136 h 163"/>
              <a:gd name="T18" fmla="*/ 204 w 222"/>
              <a:gd name="T19" fmla="*/ 162 h 163"/>
              <a:gd name="T20" fmla="*/ 43 w 222"/>
              <a:gd name="T21" fmla="*/ 119 h 163"/>
              <a:gd name="T22" fmla="*/ 43 w 222"/>
              <a:gd name="T23" fmla="*/ 119 h 163"/>
              <a:gd name="T24" fmla="*/ 179 w 222"/>
              <a:gd name="T25" fmla="*/ 119 h 163"/>
              <a:gd name="T26" fmla="*/ 179 w 222"/>
              <a:gd name="T27" fmla="*/ 43 h 163"/>
              <a:gd name="T28" fmla="*/ 43 w 222"/>
              <a:gd name="T29" fmla="*/ 43 h 163"/>
              <a:gd name="T30" fmla="*/ 43 w 222"/>
              <a:gd name="T31" fmla="*/ 119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2" h="163">
                <a:moveTo>
                  <a:pt x="204" y="162"/>
                </a:moveTo>
                <a:lnTo>
                  <a:pt x="204" y="162"/>
                </a:lnTo>
                <a:cubicBezTo>
                  <a:pt x="26" y="162"/>
                  <a:pt x="26" y="162"/>
                  <a:pt x="26" y="162"/>
                </a:cubicBezTo>
                <a:cubicBezTo>
                  <a:pt x="9" y="162"/>
                  <a:pt x="0" y="153"/>
                  <a:pt x="0" y="136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9"/>
                  <a:pt x="9" y="0"/>
                  <a:pt x="26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13" y="0"/>
                  <a:pt x="221" y="9"/>
                  <a:pt x="221" y="26"/>
                </a:cubicBezTo>
                <a:cubicBezTo>
                  <a:pt x="221" y="136"/>
                  <a:pt x="221" y="136"/>
                  <a:pt x="221" y="136"/>
                </a:cubicBezTo>
                <a:cubicBezTo>
                  <a:pt x="221" y="153"/>
                  <a:pt x="213" y="162"/>
                  <a:pt x="204" y="162"/>
                </a:cubicBezTo>
                <a:close/>
                <a:moveTo>
                  <a:pt x="43" y="119"/>
                </a:moveTo>
                <a:lnTo>
                  <a:pt x="43" y="119"/>
                </a:lnTo>
                <a:cubicBezTo>
                  <a:pt x="179" y="119"/>
                  <a:pt x="179" y="119"/>
                  <a:pt x="179" y="119"/>
                </a:cubicBezTo>
                <a:cubicBezTo>
                  <a:pt x="179" y="43"/>
                  <a:pt x="179" y="43"/>
                  <a:pt x="179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1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0" name="Freeform 555">
            <a:extLst>
              <a:ext uri="{FF2B5EF4-FFF2-40B4-BE49-F238E27FC236}">
                <a16:creationId xmlns:a16="http://schemas.microsoft.com/office/drawing/2014/main" id="{42F03A92-A3F2-8640-926A-CA4047037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3743" y="2827467"/>
            <a:ext cx="86772" cy="23452"/>
          </a:xfrm>
          <a:custGeom>
            <a:avLst/>
            <a:gdLst>
              <a:gd name="T0" fmla="*/ 144 w 162"/>
              <a:gd name="T1" fmla="*/ 43 h 44"/>
              <a:gd name="T2" fmla="*/ 144 w 162"/>
              <a:gd name="T3" fmla="*/ 43 h 44"/>
              <a:gd name="T4" fmla="*/ 26 w 162"/>
              <a:gd name="T5" fmla="*/ 43 h 44"/>
              <a:gd name="T6" fmla="*/ 0 w 162"/>
              <a:gd name="T7" fmla="*/ 26 h 44"/>
              <a:gd name="T8" fmla="*/ 26 w 162"/>
              <a:gd name="T9" fmla="*/ 0 h 44"/>
              <a:gd name="T10" fmla="*/ 144 w 162"/>
              <a:gd name="T11" fmla="*/ 0 h 44"/>
              <a:gd name="T12" fmla="*/ 161 w 162"/>
              <a:gd name="T13" fmla="*/ 26 h 44"/>
              <a:gd name="T14" fmla="*/ 144 w 162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2" h="44">
                <a:moveTo>
                  <a:pt x="144" y="43"/>
                </a:moveTo>
                <a:lnTo>
                  <a:pt x="144" y="43"/>
                </a:lnTo>
                <a:cubicBezTo>
                  <a:pt x="26" y="43"/>
                  <a:pt x="26" y="43"/>
                  <a:pt x="26" y="43"/>
                </a:cubicBezTo>
                <a:cubicBezTo>
                  <a:pt x="8" y="43"/>
                  <a:pt x="0" y="34"/>
                  <a:pt x="0" y="26"/>
                </a:cubicBezTo>
                <a:cubicBezTo>
                  <a:pt x="0" y="9"/>
                  <a:pt x="8" y="0"/>
                  <a:pt x="26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53" y="0"/>
                  <a:pt x="161" y="9"/>
                  <a:pt x="161" y="26"/>
                </a:cubicBezTo>
                <a:cubicBezTo>
                  <a:pt x="161" y="34"/>
                  <a:pt x="153" y="43"/>
                  <a:pt x="144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1" name="Freeform 556">
            <a:extLst>
              <a:ext uri="{FF2B5EF4-FFF2-40B4-BE49-F238E27FC236}">
                <a16:creationId xmlns:a16="http://schemas.microsoft.com/office/drawing/2014/main" id="{59406EC4-621E-5D4A-8196-BC5EF1580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3743" y="2890785"/>
            <a:ext cx="150091" cy="23452"/>
          </a:xfrm>
          <a:custGeom>
            <a:avLst/>
            <a:gdLst>
              <a:gd name="T0" fmla="*/ 255 w 281"/>
              <a:gd name="T1" fmla="*/ 43 h 44"/>
              <a:gd name="T2" fmla="*/ 255 w 281"/>
              <a:gd name="T3" fmla="*/ 43 h 44"/>
              <a:gd name="T4" fmla="*/ 26 w 281"/>
              <a:gd name="T5" fmla="*/ 43 h 44"/>
              <a:gd name="T6" fmla="*/ 0 w 281"/>
              <a:gd name="T7" fmla="*/ 17 h 44"/>
              <a:gd name="T8" fmla="*/ 26 w 281"/>
              <a:gd name="T9" fmla="*/ 0 h 44"/>
              <a:gd name="T10" fmla="*/ 255 w 281"/>
              <a:gd name="T11" fmla="*/ 0 h 44"/>
              <a:gd name="T12" fmla="*/ 280 w 281"/>
              <a:gd name="T13" fmla="*/ 17 h 44"/>
              <a:gd name="T14" fmla="*/ 255 w 281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1" h="44">
                <a:moveTo>
                  <a:pt x="255" y="43"/>
                </a:moveTo>
                <a:lnTo>
                  <a:pt x="255" y="43"/>
                </a:lnTo>
                <a:cubicBezTo>
                  <a:pt x="26" y="43"/>
                  <a:pt x="26" y="43"/>
                  <a:pt x="26" y="43"/>
                </a:cubicBezTo>
                <a:cubicBezTo>
                  <a:pt x="8" y="43"/>
                  <a:pt x="0" y="34"/>
                  <a:pt x="0" y="17"/>
                </a:cubicBezTo>
                <a:cubicBezTo>
                  <a:pt x="0" y="9"/>
                  <a:pt x="8" y="0"/>
                  <a:pt x="26" y="0"/>
                </a:cubicBezTo>
                <a:cubicBezTo>
                  <a:pt x="255" y="0"/>
                  <a:pt x="255" y="0"/>
                  <a:pt x="255" y="0"/>
                </a:cubicBezTo>
                <a:cubicBezTo>
                  <a:pt x="272" y="0"/>
                  <a:pt x="280" y="9"/>
                  <a:pt x="280" y="17"/>
                </a:cubicBezTo>
                <a:cubicBezTo>
                  <a:pt x="280" y="34"/>
                  <a:pt x="272" y="43"/>
                  <a:pt x="255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2" name="Freeform 557">
            <a:extLst>
              <a:ext uri="{FF2B5EF4-FFF2-40B4-BE49-F238E27FC236}">
                <a16:creationId xmlns:a16="http://schemas.microsoft.com/office/drawing/2014/main" id="{7123FDEE-0E86-6347-BA06-3D31D81DE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7478" y="1959756"/>
            <a:ext cx="194648" cy="286110"/>
          </a:xfrm>
          <a:custGeom>
            <a:avLst/>
            <a:gdLst>
              <a:gd name="T0" fmla="*/ 271 w 366"/>
              <a:gd name="T1" fmla="*/ 535 h 536"/>
              <a:gd name="T2" fmla="*/ 271 w 366"/>
              <a:gd name="T3" fmla="*/ 535 h 536"/>
              <a:gd name="T4" fmla="*/ 0 w 366"/>
              <a:gd name="T5" fmla="*/ 272 h 536"/>
              <a:gd name="T6" fmla="*/ 271 w 366"/>
              <a:gd name="T7" fmla="*/ 0 h 536"/>
              <a:gd name="T8" fmla="*/ 339 w 366"/>
              <a:gd name="T9" fmla="*/ 8 h 536"/>
              <a:gd name="T10" fmla="*/ 365 w 366"/>
              <a:gd name="T11" fmla="*/ 51 h 536"/>
              <a:gd name="T12" fmla="*/ 322 w 366"/>
              <a:gd name="T13" fmla="*/ 68 h 536"/>
              <a:gd name="T14" fmla="*/ 271 w 366"/>
              <a:gd name="T15" fmla="*/ 68 h 536"/>
              <a:gd name="T16" fmla="*/ 68 w 366"/>
              <a:gd name="T17" fmla="*/ 272 h 536"/>
              <a:gd name="T18" fmla="*/ 271 w 366"/>
              <a:gd name="T19" fmla="*/ 476 h 536"/>
              <a:gd name="T20" fmla="*/ 322 w 366"/>
              <a:gd name="T21" fmla="*/ 467 h 536"/>
              <a:gd name="T22" fmla="*/ 365 w 366"/>
              <a:gd name="T23" fmla="*/ 492 h 536"/>
              <a:gd name="T24" fmla="*/ 339 w 366"/>
              <a:gd name="T25" fmla="*/ 526 h 536"/>
              <a:gd name="T26" fmla="*/ 271 w 366"/>
              <a:gd name="T27" fmla="*/ 535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6" h="536">
                <a:moveTo>
                  <a:pt x="271" y="535"/>
                </a:moveTo>
                <a:lnTo>
                  <a:pt x="271" y="535"/>
                </a:lnTo>
                <a:cubicBezTo>
                  <a:pt x="119" y="535"/>
                  <a:pt x="0" y="416"/>
                  <a:pt x="0" y="272"/>
                </a:cubicBezTo>
                <a:cubicBezTo>
                  <a:pt x="0" y="119"/>
                  <a:pt x="119" y="0"/>
                  <a:pt x="271" y="0"/>
                </a:cubicBezTo>
                <a:cubicBezTo>
                  <a:pt x="297" y="0"/>
                  <a:pt x="314" y="0"/>
                  <a:pt x="339" y="8"/>
                </a:cubicBezTo>
                <a:cubicBezTo>
                  <a:pt x="356" y="17"/>
                  <a:pt x="365" y="34"/>
                  <a:pt x="365" y="51"/>
                </a:cubicBezTo>
                <a:cubicBezTo>
                  <a:pt x="356" y="68"/>
                  <a:pt x="339" y="76"/>
                  <a:pt x="322" y="68"/>
                </a:cubicBezTo>
                <a:cubicBezTo>
                  <a:pt x="305" y="68"/>
                  <a:pt x="288" y="68"/>
                  <a:pt x="271" y="68"/>
                </a:cubicBezTo>
                <a:cubicBezTo>
                  <a:pt x="161" y="68"/>
                  <a:pt x="68" y="153"/>
                  <a:pt x="68" y="272"/>
                </a:cubicBezTo>
                <a:cubicBezTo>
                  <a:pt x="68" y="382"/>
                  <a:pt x="161" y="476"/>
                  <a:pt x="271" y="476"/>
                </a:cubicBezTo>
                <a:cubicBezTo>
                  <a:pt x="288" y="476"/>
                  <a:pt x="305" y="467"/>
                  <a:pt x="322" y="467"/>
                </a:cubicBezTo>
                <a:cubicBezTo>
                  <a:pt x="339" y="458"/>
                  <a:pt x="356" y="476"/>
                  <a:pt x="365" y="492"/>
                </a:cubicBezTo>
                <a:cubicBezTo>
                  <a:pt x="365" y="509"/>
                  <a:pt x="356" y="526"/>
                  <a:pt x="339" y="526"/>
                </a:cubicBezTo>
                <a:cubicBezTo>
                  <a:pt x="314" y="535"/>
                  <a:pt x="297" y="535"/>
                  <a:pt x="271" y="5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3" name="Freeform 558">
            <a:extLst>
              <a:ext uri="{FF2B5EF4-FFF2-40B4-BE49-F238E27FC236}">
                <a16:creationId xmlns:a16="http://schemas.microsoft.com/office/drawing/2014/main" id="{0016A397-D878-D14B-B3CD-162582B3F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4157" y="2051217"/>
            <a:ext cx="164162" cy="37523"/>
          </a:xfrm>
          <a:custGeom>
            <a:avLst/>
            <a:gdLst>
              <a:gd name="T0" fmla="*/ 272 w 307"/>
              <a:gd name="T1" fmla="*/ 68 h 69"/>
              <a:gd name="T2" fmla="*/ 272 w 307"/>
              <a:gd name="T3" fmla="*/ 68 h 69"/>
              <a:gd name="T4" fmla="*/ 34 w 307"/>
              <a:gd name="T5" fmla="*/ 68 h 69"/>
              <a:gd name="T6" fmla="*/ 0 w 307"/>
              <a:gd name="T7" fmla="*/ 34 h 69"/>
              <a:gd name="T8" fmla="*/ 34 w 307"/>
              <a:gd name="T9" fmla="*/ 0 h 69"/>
              <a:gd name="T10" fmla="*/ 272 w 307"/>
              <a:gd name="T11" fmla="*/ 0 h 69"/>
              <a:gd name="T12" fmla="*/ 306 w 307"/>
              <a:gd name="T13" fmla="*/ 34 h 69"/>
              <a:gd name="T14" fmla="*/ 272 w 307"/>
              <a:gd name="T15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7" h="69">
                <a:moveTo>
                  <a:pt x="272" y="68"/>
                </a:moveTo>
                <a:lnTo>
                  <a:pt x="272" y="68"/>
                </a:lnTo>
                <a:cubicBezTo>
                  <a:pt x="34" y="68"/>
                  <a:pt x="34" y="68"/>
                  <a:pt x="34" y="68"/>
                </a:cubicBezTo>
                <a:cubicBezTo>
                  <a:pt x="17" y="68"/>
                  <a:pt x="0" y="51"/>
                  <a:pt x="0" y="34"/>
                </a:cubicBezTo>
                <a:cubicBezTo>
                  <a:pt x="0" y="17"/>
                  <a:pt x="17" y="0"/>
                  <a:pt x="34" y="0"/>
                </a:cubicBezTo>
                <a:cubicBezTo>
                  <a:pt x="272" y="0"/>
                  <a:pt x="272" y="0"/>
                  <a:pt x="272" y="0"/>
                </a:cubicBezTo>
                <a:cubicBezTo>
                  <a:pt x="288" y="0"/>
                  <a:pt x="306" y="17"/>
                  <a:pt x="306" y="34"/>
                </a:cubicBezTo>
                <a:cubicBezTo>
                  <a:pt x="306" y="51"/>
                  <a:pt x="288" y="68"/>
                  <a:pt x="272" y="6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4" name="Freeform 559">
            <a:extLst>
              <a:ext uri="{FF2B5EF4-FFF2-40B4-BE49-F238E27FC236}">
                <a16:creationId xmlns:a16="http://schemas.microsoft.com/office/drawing/2014/main" id="{BADC12E4-BA4F-D444-8865-FCE068714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4157" y="2114537"/>
            <a:ext cx="164162" cy="37523"/>
          </a:xfrm>
          <a:custGeom>
            <a:avLst/>
            <a:gdLst>
              <a:gd name="T0" fmla="*/ 272 w 307"/>
              <a:gd name="T1" fmla="*/ 68 h 69"/>
              <a:gd name="T2" fmla="*/ 272 w 307"/>
              <a:gd name="T3" fmla="*/ 68 h 69"/>
              <a:gd name="T4" fmla="*/ 34 w 307"/>
              <a:gd name="T5" fmla="*/ 68 h 69"/>
              <a:gd name="T6" fmla="*/ 0 w 307"/>
              <a:gd name="T7" fmla="*/ 34 h 69"/>
              <a:gd name="T8" fmla="*/ 34 w 307"/>
              <a:gd name="T9" fmla="*/ 0 h 69"/>
              <a:gd name="T10" fmla="*/ 272 w 307"/>
              <a:gd name="T11" fmla="*/ 0 h 69"/>
              <a:gd name="T12" fmla="*/ 306 w 307"/>
              <a:gd name="T13" fmla="*/ 34 h 69"/>
              <a:gd name="T14" fmla="*/ 272 w 307"/>
              <a:gd name="T15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7" h="69">
                <a:moveTo>
                  <a:pt x="272" y="68"/>
                </a:moveTo>
                <a:lnTo>
                  <a:pt x="272" y="68"/>
                </a:lnTo>
                <a:cubicBezTo>
                  <a:pt x="34" y="68"/>
                  <a:pt x="34" y="68"/>
                  <a:pt x="34" y="68"/>
                </a:cubicBezTo>
                <a:cubicBezTo>
                  <a:pt x="17" y="68"/>
                  <a:pt x="0" y="51"/>
                  <a:pt x="0" y="34"/>
                </a:cubicBezTo>
                <a:cubicBezTo>
                  <a:pt x="0" y="17"/>
                  <a:pt x="17" y="0"/>
                  <a:pt x="34" y="0"/>
                </a:cubicBezTo>
                <a:cubicBezTo>
                  <a:pt x="272" y="0"/>
                  <a:pt x="272" y="0"/>
                  <a:pt x="272" y="0"/>
                </a:cubicBezTo>
                <a:cubicBezTo>
                  <a:pt x="288" y="0"/>
                  <a:pt x="306" y="17"/>
                  <a:pt x="306" y="34"/>
                </a:cubicBezTo>
                <a:cubicBezTo>
                  <a:pt x="306" y="51"/>
                  <a:pt x="288" y="68"/>
                  <a:pt x="272" y="6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5" name="Freeform 560">
            <a:extLst>
              <a:ext uri="{FF2B5EF4-FFF2-40B4-BE49-F238E27FC236}">
                <a16:creationId xmlns:a16="http://schemas.microsoft.com/office/drawing/2014/main" id="{0D9540FC-8188-D142-AAC2-BE9D8BAD2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156" y="5400109"/>
            <a:ext cx="140710" cy="140710"/>
          </a:xfrm>
          <a:custGeom>
            <a:avLst/>
            <a:gdLst>
              <a:gd name="T0" fmla="*/ 221 w 264"/>
              <a:gd name="T1" fmla="*/ 263 h 264"/>
              <a:gd name="T2" fmla="*/ 221 w 264"/>
              <a:gd name="T3" fmla="*/ 263 h 264"/>
              <a:gd name="T4" fmla="*/ 204 w 264"/>
              <a:gd name="T5" fmla="*/ 255 h 264"/>
              <a:gd name="T6" fmla="*/ 17 w 264"/>
              <a:gd name="T7" fmla="*/ 60 h 264"/>
              <a:gd name="T8" fmla="*/ 17 w 264"/>
              <a:gd name="T9" fmla="*/ 17 h 264"/>
              <a:gd name="T10" fmla="*/ 60 w 264"/>
              <a:gd name="T11" fmla="*/ 17 h 264"/>
              <a:gd name="T12" fmla="*/ 246 w 264"/>
              <a:gd name="T13" fmla="*/ 204 h 264"/>
              <a:gd name="T14" fmla="*/ 246 w 264"/>
              <a:gd name="T15" fmla="*/ 255 h 264"/>
              <a:gd name="T16" fmla="*/ 221 w 264"/>
              <a:gd name="T17" fmla="*/ 263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4" h="264">
                <a:moveTo>
                  <a:pt x="221" y="263"/>
                </a:moveTo>
                <a:lnTo>
                  <a:pt x="221" y="263"/>
                </a:lnTo>
                <a:cubicBezTo>
                  <a:pt x="213" y="263"/>
                  <a:pt x="213" y="255"/>
                  <a:pt x="204" y="255"/>
                </a:cubicBezTo>
                <a:cubicBezTo>
                  <a:pt x="17" y="60"/>
                  <a:pt x="17" y="60"/>
                  <a:pt x="17" y="60"/>
                </a:cubicBezTo>
                <a:cubicBezTo>
                  <a:pt x="0" y="51"/>
                  <a:pt x="0" y="26"/>
                  <a:pt x="17" y="17"/>
                </a:cubicBezTo>
                <a:cubicBezTo>
                  <a:pt x="26" y="0"/>
                  <a:pt x="43" y="0"/>
                  <a:pt x="60" y="17"/>
                </a:cubicBezTo>
                <a:cubicBezTo>
                  <a:pt x="246" y="204"/>
                  <a:pt x="246" y="204"/>
                  <a:pt x="246" y="204"/>
                </a:cubicBezTo>
                <a:cubicBezTo>
                  <a:pt x="263" y="221"/>
                  <a:pt x="263" y="238"/>
                  <a:pt x="246" y="255"/>
                </a:cubicBezTo>
                <a:cubicBezTo>
                  <a:pt x="238" y="255"/>
                  <a:pt x="229" y="263"/>
                  <a:pt x="221" y="26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6" name="Freeform 561">
            <a:extLst>
              <a:ext uri="{FF2B5EF4-FFF2-40B4-BE49-F238E27FC236}">
                <a16:creationId xmlns:a16="http://schemas.microsoft.com/office/drawing/2014/main" id="{7EE5F096-62EB-AA40-8602-50B8C2E93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999" y="5404799"/>
            <a:ext cx="140710" cy="136020"/>
          </a:xfrm>
          <a:custGeom>
            <a:avLst/>
            <a:gdLst>
              <a:gd name="T0" fmla="*/ 34 w 264"/>
              <a:gd name="T1" fmla="*/ 254 h 255"/>
              <a:gd name="T2" fmla="*/ 34 w 264"/>
              <a:gd name="T3" fmla="*/ 254 h 255"/>
              <a:gd name="T4" fmla="*/ 17 w 264"/>
              <a:gd name="T5" fmla="*/ 246 h 255"/>
              <a:gd name="T6" fmla="*/ 17 w 264"/>
              <a:gd name="T7" fmla="*/ 195 h 255"/>
              <a:gd name="T8" fmla="*/ 204 w 264"/>
              <a:gd name="T9" fmla="*/ 8 h 255"/>
              <a:gd name="T10" fmla="*/ 246 w 264"/>
              <a:gd name="T11" fmla="*/ 8 h 255"/>
              <a:gd name="T12" fmla="*/ 246 w 264"/>
              <a:gd name="T13" fmla="*/ 59 h 255"/>
              <a:gd name="T14" fmla="*/ 59 w 264"/>
              <a:gd name="T15" fmla="*/ 246 h 255"/>
              <a:gd name="T16" fmla="*/ 34 w 264"/>
              <a:gd name="T17" fmla="*/ 254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4" h="255">
                <a:moveTo>
                  <a:pt x="34" y="254"/>
                </a:moveTo>
                <a:lnTo>
                  <a:pt x="34" y="254"/>
                </a:lnTo>
                <a:cubicBezTo>
                  <a:pt x="26" y="254"/>
                  <a:pt x="26" y="246"/>
                  <a:pt x="17" y="246"/>
                </a:cubicBezTo>
                <a:cubicBezTo>
                  <a:pt x="0" y="229"/>
                  <a:pt x="0" y="212"/>
                  <a:pt x="17" y="195"/>
                </a:cubicBezTo>
                <a:cubicBezTo>
                  <a:pt x="204" y="8"/>
                  <a:pt x="204" y="8"/>
                  <a:pt x="204" y="8"/>
                </a:cubicBezTo>
                <a:cubicBezTo>
                  <a:pt x="212" y="0"/>
                  <a:pt x="238" y="0"/>
                  <a:pt x="246" y="8"/>
                </a:cubicBezTo>
                <a:cubicBezTo>
                  <a:pt x="263" y="25"/>
                  <a:pt x="263" y="42"/>
                  <a:pt x="246" y="59"/>
                </a:cubicBezTo>
                <a:cubicBezTo>
                  <a:pt x="59" y="246"/>
                  <a:pt x="59" y="246"/>
                  <a:pt x="59" y="246"/>
                </a:cubicBezTo>
                <a:cubicBezTo>
                  <a:pt x="51" y="246"/>
                  <a:pt x="42" y="254"/>
                  <a:pt x="34" y="2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7" name="Freeform 562">
            <a:extLst>
              <a:ext uri="{FF2B5EF4-FFF2-40B4-BE49-F238E27FC236}">
                <a16:creationId xmlns:a16="http://schemas.microsoft.com/office/drawing/2014/main" id="{8E77D4C0-19C6-264E-B523-6F1B2F817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343" y="5503296"/>
            <a:ext cx="32833" cy="185269"/>
          </a:xfrm>
          <a:custGeom>
            <a:avLst/>
            <a:gdLst>
              <a:gd name="T0" fmla="*/ 26 w 61"/>
              <a:gd name="T1" fmla="*/ 349 h 350"/>
              <a:gd name="T2" fmla="*/ 26 w 61"/>
              <a:gd name="T3" fmla="*/ 349 h 350"/>
              <a:gd name="T4" fmla="*/ 0 w 61"/>
              <a:gd name="T5" fmla="*/ 315 h 350"/>
              <a:gd name="T6" fmla="*/ 0 w 61"/>
              <a:gd name="T7" fmla="*/ 34 h 350"/>
              <a:gd name="T8" fmla="*/ 26 w 61"/>
              <a:gd name="T9" fmla="*/ 0 h 350"/>
              <a:gd name="T10" fmla="*/ 26 w 61"/>
              <a:gd name="T11" fmla="*/ 0 h 350"/>
              <a:gd name="T12" fmla="*/ 60 w 61"/>
              <a:gd name="T13" fmla="*/ 34 h 350"/>
              <a:gd name="T14" fmla="*/ 60 w 61"/>
              <a:gd name="T15" fmla="*/ 315 h 350"/>
              <a:gd name="T16" fmla="*/ 26 w 61"/>
              <a:gd name="T17" fmla="*/ 349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" h="350">
                <a:moveTo>
                  <a:pt x="26" y="349"/>
                </a:moveTo>
                <a:lnTo>
                  <a:pt x="26" y="349"/>
                </a:lnTo>
                <a:cubicBezTo>
                  <a:pt x="9" y="349"/>
                  <a:pt x="0" y="332"/>
                  <a:pt x="0" y="31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8"/>
                  <a:pt x="9" y="0"/>
                  <a:pt x="26" y="0"/>
                </a:cubicBezTo>
                <a:lnTo>
                  <a:pt x="26" y="0"/>
                </a:lnTo>
                <a:cubicBezTo>
                  <a:pt x="51" y="0"/>
                  <a:pt x="60" y="18"/>
                  <a:pt x="60" y="34"/>
                </a:cubicBezTo>
                <a:cubicBezTo>
                  <a:pt x="60" y="315"/>
                  <a:pt x="60" y="315"/>
                  <a:pt x="60" y="315"/>
                </a:cubicBezTo>
                <a:cubicBezTo>
                  <a:pt x="60" y="332"/>
                  <a:pt x="51" y="349"/>
                  <a:pt x="26" y="3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8" name="Freeform 563">
            <a:extLst>
              <a:ext uri="{FF2B5EF4-FFF2-40B4-BE49-F238E27FC236}">
                <a16:creationId xmlns:a16="http://schemas.microsoft.com/office/drawing/2014/main" id="{0863FD54-EBEF-CA40-B465-272808CAD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95" y="5554889"/>
            <a:ext cx="131329" cy="37523"/>
          </a:xfrm>
          <a:custGeom>
            <a:avLst/>
            <a:gdLst>
              <a:gd name="T0" fmla="*/ 221 w 247"/>
              <a:gd name="T1" fmla="*/ 68 h 69"/>
              <a:gd name="T2" fmla="*/ 221 w 247"/>
              <a:gd name="T3" fmla="*/ 68 h 69"/>
              <a:gd name="T4" fmla="*/ 25 w 247"/>
              <a:gd name="T5" fmla="*/ 68 h 69"/>
              <a:gd name="T6" fmla="*/ 0 w 247"/>
              <a:gd name="T7" fmla="*/ 34 h 69"/>
              <a:gd name="T8" fmla="*/ 25 w 247"/>
              <a:gd name="T9" fmla="*/ 0 h 69"/>
              <a:gd name="T10" fmla="*/ 221 w 247"/>
              <a:gd name="T11" fmla="*/ 0 h 69"/>
              <a:gd name="T12" fmla="*/ 246 w 247"/>
              <a:gd name="T13" fmla="*/ 34 h 69"/>
              <a:gd name="T14" fmla="*/ 221 w 247"/>
              <a:gd name="T15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7" h="69">
                <a:moveTo>
                  <a:pt x="221" y="68"/>
                </a:moveTo>
                <a:lnTo>
                  <a:pt x="221" y="68"/>
                </a:lnTo>
                <a:cubicBezTo>
                  <a:pt x="25" y="68"/>
                  <a:pt x="25" y="68"/>
                  <a:pt x="25" y="68"/>
                </a:cubicBezTo>
                <a:cubicBezTo>
                  <a:pt x="9" y="68"/>
                  <a:pt x="0" y="51"/>
                  <a:pt x="0" y="34"/>
                </a:cubicBezTo>
                <a:cubicBezTo>
                  <a:pt x="0" y="17"/>
                  <a:pt x="9" y="0"/>
                  <a:pt x="25" y="0"/>
                </a:cubicBezTo>
                <a:cubicBezTo>
                  <a:pt x="221" y="0"/>
                  <a:pt x="221" y="0"/>
                  <a:pt x="221" y="0"/>
                </a:cubicBezTo>
                <a:cubicBezTo>
                  <a:pt x="238" y="0"/>
                  <a:pt x="246" y="17"/>
                  <a:pt x="246" y="34"/>
                </a:cubicBezTo>
                <a:cubicBezTo>
                  <a:pt x="246" y="51"/>
                  <a:pt x="238" y="68"/>
                  <a:pt x="221" y="6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9" name="Freeform 564">
            <a:extLst>
              <a:ext uri="{FF2B5EF4-FFF2-40B4-BE49-F238E27FC236}">
                <a16:creationId xmlns:a16="http://schemas.microsoft.com/office/drawing/2014/main" id="{805811FF-3A4A-224A-9830-9BC80BE94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95" y="5604139"/>
            <a:ext cx="131329" cy="37523"/>
          </a:xfrm>
          <a:custGeom>
            <a:avLst/>
            <a:gdLst>
              <a:gd name="T0" fmla="*/ 221 w 247"/>
              <a:gd name="T1" fmla="*/ 68 h 69"/>
              <a:gd name="T2" fmla="*/ 221 w 247"/>
              <a:gd name="T3" fmla="*/ 68 h 69"/>
              <a:gd name="T4" fmla="*/ 25 w 247"/>
              <a:gd name="T5" fmla="*/ 68 h 69"/>
              <a:gd name="T6" fmla="*/ 0 w 247"/>
              <a:gd name="T7" fmla="*/ 34 h 69"/>
              <a:gd name="T8" fmla="*/ 25 w 247"/>
              <a:gd name="T9" fmla="*/ 0 h 69"/>
              <a:gd name="T10" fmla="*/ 221 w 247"/>
              <a:gd name="T11" fmla="*/ 0 h 69"/>
              <a:gd name="T12" fmla="*/ 246 w 247"/>
              <a:gd name="T13" fmla="*/ 34 h 69"/>
              <a:gd name="T14" fmla="*/ 221 w 247"/>
              <a:gd name="T15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7" h="69">
                <a:moveTo>
                  <a:pt x="221" y="68"/>
                </a:moveTo>
                <a:lnTo>
                  <a:pt x="221" y="68"/>
                </a:lnTo>
                <a:cubicBezTo>
                  <a:pt x="25" y="68"/>
                  <a:pt x="25" y="68"/>
                  <a:pt x="25" y="68"/>
                </a:cubicBezTo>
                <a:cubicBezTo>
                  <a:pt x="9" y="68"/>
                  <a:pt x="0" y="51"/>
                  <a:pt x="0" y="34"/>
                </a:cubicBezTo>
                <a:cubicBezTo>
                  <a:pt x="0" y="17"/>
                  <a:pt x="9" y="0"/>
                  <a:pt x="25" y="0"/>
                </a:cubicBezTo>
                <a:cubicBezTo>
                  <a:pt x="221" y="0"/>
                  <a:pt x="221" y="0"/>
                  <a:pt x="221" y="0"/>
                </a:cubicBezTo>
                <a:cubicBezTo>
                  <a:pt x="238" y="0"/>
                  <a:pt x="246" y="17"/>
                  <a:pt x="246" y="34"/>
                </a:cubicBezTo>
                <a:cubicBezTo>
                  <a:pt x="246" y="51"/>
                  <a:pt x="238" y="68"/>
                  <a:pt x="221" y="6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0" name="Freeform 565">
            <a:extLst>
              <a:ext uri="{FF2B5EF4-FFF2-40B4-BE49-F238E27FC236}">
                <a16:creationId xmlns:a16="http://schemas.microsoft.com/office/drawing/2014/main" id="{69B6D76C-C1A3-2B47-8DB3-4D480B43B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5134" y="2574189"/>
            <a:ext cx="649609" cy="401022"/>
          </a:xfrm>
          <a:custGeom>
            <a:avLst/>
            <a:gdLst>
              <a:gd name="T0" fmla="*/ 1188 w 1222"/>
              <a:gd name="T1" fmla="*/ 755 h 756"/>
              <a:gd name="T2" fmla="*/ 1188 w 1222"/>
              <a:gd name="T3" fmla="*/ 755 h 756"/>
              <a:gd name="T4" fmla="*/ 34 w 1222"/>
              <a:gd name="T5" fmla="*/ 755 h 756"/>
              <a:gd name="T6" fmla="*/ 0 w 1222"/>
              <a:gd name="T7" fmla="*/ 721 h 756"/>
              <a:gd name="T8" fmla="*/ 0 w 1222"/>
              <a:gd name="T9" fmla="*/ 42 h 756"/>
              <a:gd name="T10" fmla="*/ 34 w 1222"/>
              <a:gd name="T11" fmla="*/ 0 h 756"/>
              <a:gd name="T12" fmla="*/ 1188 w 1222"/>
              <a:gd name="T13" fmla="*/ 0 h 756"/>
              <a:gd name="T14" fmla="*/ 1221 w 1222"/>
              <a:gd name="T15" fmla="*/ 42 h 756"/>
              <a:gd name="T16" fmla="*/ 1221 w 1222"/>
              <a:gd name="T17" fmla="*/ 721 h 756"/>
              <a:gd name="T18" fmla="*/ 1188 w 1222"/>
              <a:gd name="T19" fmla="*/ 755 h 756"/>
              <a:gd name="T20" fmla="*/ 42 w 1222"/>
              <a:gd name="T21" fmla="*/ 705 h 756"/>
              <a:gd name="T22" fmla="*/ 42 w 1222"/>
              <a:gd name="T23" fmla="*/ 705 h 756"/>
              <a:gd name="T24" fmla="*/ 1179 w 1222"/>
              <a:gd name="T25" fmla="*/ 705 h 756"/>
              <a:gd name="T26" fmla="*/ 1179 w 1222"/>
              <a:gd name="T27" fmla="*/ 51 h 756"/>
              <a:gd name="T28" fmla="*/ 42 w 1222"/>
              <a:gd name="T29" fmla="*/ 51 h 756"/>
              <a:gd name="T30" fmla="*/ 42 w 1222"/>
              <a:gd name="T31" fmla="*/ 705 h 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22" h="756">
                <a:moveTo>
                  <a:pt x="1188" y="755"/>
                </a:moveTo>
                <a:lnTo>
                  <a:pt x="1188" y="755"/>
                </a:lnTo>
                <a:cubicBezTo>
                  <a:pt x="34" y="755"/>
                  <a:pt x="34" y="755"/>
                  <a:pt x="34" y="755"/>
                </a:cubicBezTo>
                <a:cubicBezTo>
                  <a:pt x="17" y="755"/>
                  <a:pt x="0" y="739"/>
                  <a:pt x="0" y="721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17"/>
                  <a:pt x="17" y="0"/>
                  <a:pt x="34" y="0"/>
                </a:cubicBezTo>
                <a:cubicBezTo>
                  <a:pt x="1188" y="0"/>
                  <a:pt x="1188" y="0"/>
                  <a:pt x="1188" y="0"/>
                </a:cubicBezTo>
                <a:cubicBezTo>
                  <a:pt x="1204" y="0"/>
                  <a:pt x="1221" y="17"/>
                  <a:pt x="1221" y="42"/>
                </a:cubicBezTo>
                <a:cubicBezTo>
                  <a:pt x="1221" y="721"/>
                  <a:pt x="1221" y="721"/>
                  <a:pt x="1221" y="721"/>
                </a:cubicBezTo>
                <a:cubicBezTo>
                  <a:pt x="1221" y="739"/>
                  <a:pt x="1204" y="755"/>
                  <a:pt x="1188" y="755"/>
                </a:cubicBezTo>
                <a:close/>
                <a:moveTo>
                  <a:pt x="42" y="705"/>
                </a:moveTo>
                <a:lnTo>
                  <a:pt x="42" y="705"/>
                </a:lnTo>
                <a:cubicBezTo>
                  <a:pt x="1179" y="705"/>
                  <a:pt x="1179" y="705"/>
                  <a:pt x="1179" y="705"/>
                </a:cubicBezTo>
                <a:cubicBezTo>
                  <a:pt x="1179" y="51"/>
                  <a:pt x="1179" y="51"/>
                  <a:pt x="1179" y="51"/>
                </a:cubicBezTo>
                <a:cubicBezTo>
                  <a:pt x="42" y="51"/>
                  <a:pt x="42" y="51"/>
                  <a:pt x="42" y="51"/>
                </a:cubicBezTo>
                <a:lnTo>
                  <a:pt x="42" y="70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1" name="Freeform 566">
            <a:extLst>
              <a:ext uri="{FF2B5EF4-FFF2-40B4-BE49-F238E27FC236}">
                <a16:creationId xmlns:a16="http://schemas.microsoft.com/office/drawing/2014/main" id="{8706C28B-99D2-004B-8EAE-6BEC93720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453" y="2637508"/>
            <a:ext cx="274385" cy="28142"/>
          </a:xfrm>
          <a:custGeom>
            <a:avLst/>
            <a:gdLst>
              <a:gd name="T0" fmla="*/ 492 w 518"/>
              <a:gd name="T1" fmla="*/ 51 h 52"/>
              <a:gd name="T2" fmla="*/ 492 w 518"/>
              <a:gd name="T3" fmla="*/ 51 h 52"/>
              <a:gd name="T4" fmla="*/ 26 w 518"/>
              <a:gd name="T5" fmla="*/ 51 h 52"/>
              <a:gd name="T6" fmla="*/ 0 w 518"/>
              <a:gd name="T7" fmla="*/ 25 h 52"/>
              <a:gd name="T8" fmla="*/ 26 w 518"/>
              <a:gd name="T9" fmla="*/ 0 h 52"/>
              <a:gd name="T10" fmla="*/ 492 w 518"/>
              <a:gd name="T11" fmla="*/ 0 h 52"/>
              <a:gd name="T12" fmla="*/ 517 w 518"/>
              <a:gd name="T13" fmla="*/ 25 h 52"/>
              <a:gd name="T14" fmla="*/ 492 w 518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8" h="52">
                <a:moveTo>
                  <a:pt x="492" y="51"/>
                </a:moveTo>
                <a:lnTo>
                  <a:pt x="492" y="51"/>
                </a:lnTo>
                <a:cubicBezTo>
                  <a:pt x="26" y="51"/>
                  <a:pt x="26" y="51"/>
                  <a:pt x="26" y="51"/>
                </a:cubicBezTo>
                <a:cubicBezTo>
                  <a:pt x="9" y="51"/>
                  <a:pt x="0" y="34"/>
                  <a:pt x="0" y="25"/>
                </a:cubicBezTo>
                <a:cubicBezTo>
                  <a:pt x="0" y="8"/>
                  <a:pt x="9" y="0"/>
                  <a:pt x="26" y="0"/>
                </a:cubicBezTo>
                <a:cubicBezTo>
                  <a:pt x="492" y="0"/>
                  <a:pt x="492" y="0"/>
                  <a:pt x="492" y="0"/>
                </a:cubicBezTo>
                <a:cubicBezTo>
                  <a:pt x="509" y="0"/>
                  <a:pt x="517" y="8"/>
                  <a:pt x="517" y="25"/>
                </a:cubicBezTo>
                <a:cubicBezTo>
                  <a:pt x="517" y="34"/>
                  <a:pt x="509" y="51"/>
                  <a:pt x="492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2" name="Freeform 567">
            <a:extLst>
              <a:ext uri="{FF2B5EF4-FFF2-40B4-BE49-F238E27FC236}">
                <a16:creationId xmlns:a16="http://schemas.microsoft.com/office/drawing/2014/main" id="{AAA22556-EE42-7145-B5D5-EC0E9504D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453" y="2700828"/>
            <a:ext cx="213411" cy="23452"/>
          </a:xfrm>
          <a:custGeom>
            <a:avLst/>
            <a:gdLst>
              <a:gd name="T0" fmla="*/ 374 w 400"/>
              <a:gd name="T1" fmla="*/ 42 h 43"/>
              <a:gd name="T2" fmla="*/ 374 w 400"/>
              <a:gd name="T3" fmla="*/ 42 h 43"/>
              <a:gd name="T4" fmla="*/ 26 w 400"/>
              <a:gd name="T5" fmla="*/ 42 h 43"/>
              <a:gd name="T6" fmla="*/ 0 w 400"/>
              <a:gd name="T7" fmla="*/ 25 h 43"/>
              <a:gd name="T8" fmla="*/ 26 w 400"/>
              <a:gd name="T9" fmla="*/ 0 h 43"/>
              <a:gd name="T10" fmla="*/ 374 w 400"/>
              <a:gd name="T11" fmla="*/ 0 h 43"/>
              <a:gd name="T12" fmla="*/ 399 w 400"/>
              <a:gd name="T13" fmla="*/ 25 h 43"/>
              <a:gd name="T14" fmla="*/ 374 w 400"/>
              <a:gd name="T15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0" h="43">
                <a:moveTo>
                  <a:pt x="374" y="42"/>
                </a:moveTo>
                <a:lnTo>
                  <a:pt x="374" y="42"/>
                </a:lnTo>
                <a:cubicBezTo>
                  <a:pt x="26" y="42"/>
                  <a:pt x="26" y="42"/>
                  <a:pt x="26" y="42"/>
                </a:cubicBezTo>
                <a:cubicBezTo>
                  <a:pt x="9" y="42"/>
                  <a:pt x="0" y="34"/>
                  <a:pt x="0" y="25"/>
                </a:cubicBezTo>
                <a:cubicBezTo>
                  <a:pt x="0" y="8"/>
                  <a:pt x="9" y="0"/>
                  <a:pt x="26" y="0"/>
                </a:cubicBezTo>
                <a:cubicBezTo>
                  <a:pt x="374" y="0"/>
                  <a:pt x="374" y="0"/>
                  <a:pt x="374" y="0"/>
                </a:cubicBezTo>
                <a:cubicBezTo>
                  <a:pt x="390" y="0"/>
                  <a:pt x="399" y="8"/>
                  <a:pt x="399" y="25"/>
                </a:cubicBezTo>
                <a:cubicBezTo>
                  <a:pt x="399" y="34"/>
                  <a:pt x="390" y="42"/>
                  <a:pt x="374" y="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3" name="Freeform 568">
            <a:extLst>
              <a:ext uri="{FF2B5EF4-FFF2-40B4-BE49-F238E27FC236}">
                <a16:creationId xmlns:a16="http://schemas.microsoft.com/office/drawing/2014/main" id="{4AF410A7-845C-274B-B8B2-3A2091B5E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7973" y="2890785"/>
            <a:ext cx="23452" cy="23452"/>
          </a:xfrm>
          <a:custGeom>
            <a:avLst/>
            <a:gdLst>
              <a:gd name="T0" fmla="*/ 25 w 43"/>
              <a:gd name="T1" fmla="*/ 43 h 44"/>
              <a:gd name="T2" fmla="*/ 25 w 43"/>
              <a:gd name="T3" fmla="*/ 43 h 44"/>
              <a:gd name="T4" fmla="*/ 25 w 43"/>
              <a:gd name="T5" fmla="*/ 43 h 44"/>
              <a:gd name="T6" fmla="*/ 0 w 43"/>
              <a:gd name="T7" fmla="*/ 17 h 44"/>
              <a:gd name="T8" fmla="*/ 25 w 43"/>
              <a:gd name="T9" fmla="*/ 0 h 44"/>
              <a:gd name="T10" fmla="*/ 25 w 43"/>
              <a:gd name="T11" fmla="*/ 0 h 44"/>
              <a:gd name="T12" fmla="*/ 42 w 43"/>
              <a:gd name="T13" fmla="*/ 17 h 44"/>
              <a:gd name="T14" fmla="*/ 25 w 43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" h="44">
                <a:moveTo>
                  <a:pt x="25" y="43"/>
                </a:moveTo>
                <a:lnTo>
                  <a:pt x="25" y="43"/>
                </a:lnTo>
                <a:lnTo>
                  <a:pt x="25" y="43"/>
                </a:lnTo>
                <a:cubicBezTo>
                  <a:pt x="9" y="43"/>
                  <a:pt x="0" y="34"/>
                  <a:pt x="0" y="17"/>
                </a:cubicBezTo>
                <a:cubicBezTo>
                  <a:pt x="0" y="9"/>
                  <a:pt x="9" y="0"/>
                  <a:pt x="25" y="0"/>
                </a:cubicBezTo>
                <a:lnTo>
                  <a:pt x="25" y="0"/>
                </a:lnTo>
                <a:cubicBezTo>
                  <a:pt x="34" y="0"/>
                  <a:pt x="42" y="9"/>
                  <a:pt x="42" y="17"/>
                </a:cubicBezTo>
                <a:cubicBezTo>
                  <a:pt x="42" y="34"/>
                  <a:pt x="34" y="43"/>
                  <a:pt x="25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4" name="Freeform 569">
            <a:extLst>
              <a:ext uri="{FF2B5EF4-FFF2-40B4-BE49-F238E27FC236}">
                <a16:creationId xmlns:a16="http://schemas.microsoft.com/office/drawing/2014/main" id="{952A60CA-F29D-8146-98B9-3AB43A608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227" y="2890785"/>
            <a:ext cx="136020" cy="23452"/>
          </a:xfrm>
          <a:custGeom>
            <a:avLst/>
            <a:gdLst>
              <a:gd name="T0" fmla="*/ 238 w 256"/>
              <a:gd name="T1" fmla="*/ 43 h 44"/>
              <a:gd name="T2" fmla="*/ 238 w 256"/>
              <a:gd name="T3" fmla="*/ 43 h 44"/>
              <a:gd name="T4" fmla="*/ 229 w 256"/>
              <a:gd name="T5" fmla="*/ 43 h 44"/>
              <a:gd name="T6" fmla="*/ 212 w 256"/>
              <a:gd name="T7" fmla="*/ 17 h 44"/>
              <a:gd name="T8" fmla="*/ 229 w 256"/>
              <a:gd name="T9" fmla="*/ 0 h 44"/>
              <a:gd name="T10" fmla="*/ 238 w 256"/>
              <a:gd name="T11" fmla="*/ 0 h 44"/>
              <a:gd name="T12" fmla="*/ 255 w 256"/>
              <a:gd name="T13" fmla="*/ 17 h 44"/>
              <a:gd name="T14" fmla="*/ 238 w 256"/>
              <a:gd name="T15" fmla="*/ 43 h 44"/>
              <a:gd name="T16" fmla="*/ 161 w 256"/>
              <a:gd name="T17" fmla="*/ 43 h 44"/>
              <a:gd name="T18" fmla="*/ 161 w 256"/>
              <a:gd name="T19" fmla="*/ 43 h 44"/>
              <a:gd name="T20" fmla="*/ 161 w 256"/>
              <a:gd name="T21" fmla="*/ 43 h 44"/>
              <a:gd name="T22" fmla="*/ 136 w 256"/>
              <a:gd name="T23" fmla="*/ 17 h 44"/>
              <a:gd name="T24" fmla="*/ 161 w 256"/>
              <a:gd name="T25" fmla="*/ 0 h 44"/>
              <a:gd name="T26" fmla="*/ 161 w 256"/>
              <a:gd name="T27" fmla="*/ 0 h 44"/>
              <a:gd name="T28" fmla="*/ 187 w 256"/>
              <a:gd name="T29" fmla="*/ 17 h 44"/>
              <a:gd name="T30" fmla="*/ 161 w 256"/>
              <a:gd name="T31" fmla="*/ 43 h 44"/>
              <a:gd name="T32" fmla="*/ 93 w 256"/>
              <a:gd name="T33" fmla="*/ 43 h 44"/>
              <a:gd name="T34" fmla="*/ 93 w 256"/>
              <a:gd name="T35" fmla="*/ 43 h 44"/>
              <a:gd name="T36" fmla="*/ 93 w 256"/>
              <a:gd name="T37" fmla="*/ 43 h 44"/>
              <a:gd name="T38" fmla="*/ 68 w 256"/>
              <a:gd name="T39" fmla="*/ 17 h 44"/>
              <a:gd name="T40" fmla="*/ 93 w 256"/>
              <a:gd name="T41" fmla="*/ 0 h 44"/>
              <a:gd name="T42" fmla="*/ 93 w 256"/>
              <a:gd name="T43" fmla="*/ 0 h 44"/>
              <a:gd name="T44" fmla="*/ 119 w 256"/>
              <a:gd name="T45" fmla="*/ 17 h 44"/>
              <a:gd name="T46" fmla="*/ 93 w 256"/>
              <a:gd name="T47" fmla="*/ 43 h 44"/>
              <a:gd name="T48" fmla="*/ 25 w 256"/>
              <a:gd name="T49" fmla="*/ 43 h 44"/>
              <a:gd name="T50" fmla="*/ 25 w 256"/>
              <a:gd name="T51" fmla="*/ 43 h 44"/>
              <a:gd name="T52" fmla="*/ 25 w 256"/>
              <a:gd name="T53" fmla="*/ 43 h 44"/>
              <a:gd name="T54" fmla="*/ 0 w 256"/>
              <a:gd name="T55" fmla="*/ 17 h 44"/>
              <a:gd name="T56" fmla="*/ 25 w 256"/>
              <a:gd name="T57" fmla="*/ 0 h 44"/>
              <a:gd name="T58" fmla="*/ 25 w 256"/>
              <a:gd name="T59" fmla="*/ 0 h 44"/>
              <a:gd name="T60" fmla="*/ 42 w 256"/>
              <a:gd name="T61" fmla="*/ 17 h 44"/>
              <a:gd name="T62" fmla="*/ 25 w 256"/>
              <a:gd name="T63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6" h="44">
                <a:moveTo>
                  <a:pt x="238" y="43"/>
                </a:moveTo>
                <a:lnTo>
                  <a:pt x="238" y="43"/>
                </a:lnTo>
                <a:cubicBezTo>
                  <a:pt x="229" y="43"/>
                  <a:pt x="229" y="43"/>
                  <a:pt x="229" y="43"/>
                </a:cubicBezTo>
                <a:cubicBezTo>
                  <a:pt x="221" y="43"/>
                  <a:pt x="212" y="34"/>
                  <a:pt x="212" y="17"/>
                </a:cubicBezTo>
                <a:cubicBezTo>
                  <a:pt x="212" y="9"/>
                  <a:pt x="221" y="0"/>
                  <a:pt x="229" y="0"/>
                </a:cubicBezTo>
                <a:cubicBezTo>
                  <a:pt x="238" y="0"/>
                  <a:pt x="238" y="0"/>
                  <a:pt x="238" y="0"/>
                </a:cubicBezTo>
                <a:cubicBezTo>
                  <a:pt x="246" y="0"/>
                  <a:pt x="255" y="9"/>
                  <a:pt x="255" y="17"/>
                </a:cubicBezTo>
                <a:cubicBezTo>
                  <a:pt x="255" y="34"/>
                  <a:pt x="246" y="43"/>
                  <a:pt x="238" y="43"/>
                </a:cubicBezTo>
                <a:close/>
                <a:moveTo>
                  <a:pt x="161" y="43"/>
                </a:moveTo>
                <a:lnTo>
                  <a:pt x="161" y="43"/>
                </a:lnTo>
                <a:lnTo>
                  <a:pt x="161" y="43"/>
                </a:lnTo>
                <a:cubicBezTo>
                  <a:pt x="153" y="43"/>
                  <a:pt x="136" y="34"/>
                  <a:pt x="136" y="17"/>
                </a:cubicBezTo>
                <a:cubicBezTo>
                  <a:pt x="136" y="9"/>
                  <a:pt x="153" y="0"/>
                  <a:pt x="161" y="0"/>
                </a:cubicBezTo>
                <a:lnTo>
                  <a:pt x="161" y="0"/>
                </a:lnTo>
                <a:cubicBezTo>
                  <a:pt x="178" y="0"/>
                  <a:pt x="187" y="9"/>
                  <a:pt x="187" y="17"/>
                </a:cubicBezTo>
                <a:cubicBezTo>
                  <a:pt x="187" y="34"/>
                  <a:pt x="178" y="43"/>
                  <a:pt x="161" y="43"/>
                </a:cubicBezTo>
                <a:close/>
                <a:moveTo>
                  <a:pt x="93" y="43"/>
                </a:moveTo>
                <a:lnTo>
                  <a:pt x="93" y="43"/>
                </a:lnTo>
                <a:lnTo>
                  <a:pt x="93" y="43"/>
                </a:lnTo>
                <a:cubicBezTo>
                  <a:pt x="76" y="43"/>
                  <a:pt x="68" y="34"/>
                  <a:pt x="68" y="17"/>
                </a:cubicBezTo>
                <a:cubicBezTo>
                  <a:pt x="68" y="9"/>
                  <a:pt x="76" y="0"/>
                  <a:pt x="93" y="0"/>
                </a:cubicBezTo>
                <a:lnTo>
                  <a:pt x="93" y="0"/>
                </a:lnTo>
                <a:cubicBezTo>
                  <a:pt x="102" y="0"/>
                  <a:pt x="119" y="9"/>
                  <a:pt x="119" y="17"/>
                </a:cubicBezTo>
                <a:cubicBezTo>
                  <a:pt x="119" y="34"/>
                  <a:pt x="102" y="43"/>
                  <a:pt x="93" y="43"/>
                </a:cubicBezTo>
                <a:close/>
                <a:moveTo>
                  <a:pt x="25" y="43"/>
                </a:moveTo>
                <a:lnTo>
                  <a:pt x="25" y="43"/>
                </a:lnTo>
                <a:lnTo>
                  <a:pt x="25" y="43"/>
                </a:lnTo>
                <a:cubicBezTo>
                  <a:pt x="8" y="43"/>
                  <a:pt x="0" y="34"/>
                  <a:pt x="0" y="17"/>
                </a:cubicBezTo>
                <a:cubicBezTo>
                  <a:pt x="0" y="9"/>
                  <a:pt x="8" y="0"/>
                  <a:pt x="25" y="0"/>
                </a:cubicBezTo>
                <a:lnTo>
                  <a:pt x="25" y="0"/>
                </a:lnTo>
                <a:cubicBezTo>
                  <a:pt x="34" y="0"/>
                  <a:pt x="42" y="9"/>
                  <a:pt x="42" y="17"/>
                </a:cubicBezTo>
                <a:cubicBezTo>
                  <a:pt x="42" y="34"/>
                  <a:pt x="34" y="43"/>
                  <a:pt x="25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5" name="Freeform 570">
            <a:extLst>
              <a:ext uri="{FF2B5EF4-FFF2-40B4-BE49-F238E27FC236}">
                <a16:creationId xmlns:a16="http://schemas.microsoft.com/office/drawing/2014/main" id="{5E4F0266-14DB-5048-8BA4-2731BF6C8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051" y="2890785"/>
            <a:ext cx="23452" cy="23452"/>
          </a:xfrm>
          <a:custGeom>
            <a:avLst/>
            <a:gdLst>
              <a:gd name="T0" fmla="*/ 17 w 43"/>
              <a:gd name="T1" fmla="*/ 43 h 44"/>
              <a:gd name="T2" fmla="*/ 17 w 43"/>
              <a:gd name="T3" fmla="*/ 43 h 44"/>
              <a:gd name="T4" fmla="*/ 17 w 43"/>
              <a:gd name="T5" fmla="*/ 43 h 44"/>
              <a:gd name="T6" fmla="*/ 0 w 43"/>
              <a:gd name="T7" fmla="*/ 17 h 44"/>
              <a:gd name="T8" fmla="*/ 17 w 43"/>
              <a:gd name="T9" fmla="*/ 0 h 44"/>
              <a:gd name="T10" fmla="*/ 17 w 43"/>
              <a:gd name="T11" fmla="*/ 0 h 44"/>
              <a:gd name="T12" fmla="*/ 42 w 43"/>
              <a:gd name="T13" fmla="*/ 17 h 44"/>
              <a:gd name="T14" fmla="*/ 17 w 43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" h="44">
                <a:moveTo>
                  <a:pt x="17" y="43"/>
                </a:moveTo>
                <a:lnTo>
                  <a:pt x="17" y="43"/>
                </a:lnTo>
                <a:lnTo>
                  <a:pt x="17" y="43"/>
                </a:lnTo>
                <a:cubicBezTo>
                  <a:pt x="8" y="43"/>
                  <a:pt x="0" y="34"/>
                  <a:pt x="0" y="17"/>
                </a:cubicBezTo>
                <a:cubicBezTo>
                  <a:pt x="0" y="9"/>
                  <a:pt x="8" y="0"/>
                  <a:pt x="17" y="0"/>
                </a:cubicBezTo>
                <a:lnTo>
                  <a:pt x="17" y="0"/>
                </a:lnTo>
                <a:cubicBezTo>
                  <a:pt x="34" y="0"/>
                  <a:pt x="42" y="9"/>
                  <a:pt x="42" y="17"/>
                </a:cubicBezTo>
                <a:cubicBezTo>
                  <a:pt x="42" y="34"/>
                  <a:pt x="34" y="43"/>
                  <a:pt x="17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6" name="Freeform 571">
            <a:extLst>
              <a:ext uri="{FF2B5EF4-FFF2-40B4-BE49-F238E27FC236}">
                <a16:creationId xmlns:a16="http://schemas.microsoft.com/office/drawing/2014/main" id="{6B9CBBFC-259A-5F4C-9826-C71890763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8014" y="2822776"/>
            <a:ext cx="213411" cy="28142"/>
          </a:xfrm>
          <a:custGeom>
            <a:avLst/>
            <a:gdLst>
              <a:gd name="T0" fmla="*/ 382 w 400"/>
              <a:gd name="T1" fmla="*/ 51 h 52"/>
              <a:gd name="T2" fmla="*/ 382 w 400"/>
              <a:gd name="T3" fmla="*/ 51 h 52"/>
              <a:gd name="T4" fmla="*/ 26 w 400"/>
              <a:gd name="T5" fmla="*/ 51 h 52"/>
              <a:gd name="T6" fmla="*/ 0 w 400"/>
              <a:gd name="T7" fmla="*/ 25 h 52"/>
              <a:gd name="T8" fmla="*/ 26 w 400"/>
              <a:gd name="T9" fmla="*/ 0 h 52"/>
              <a:gd name="T10" fmla="*/ 382 w 400"/>
              <a:gd name="T11" fmla="*/ 0 h 52"/>
              <a:gd name="T12" fmla="*/ 399 w 400"/>
              <a:gd name="T13" fmla="*/ 25 h 52"/>
              <a:gd name="T14" fmla="*/ 382 w 400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0" h="52">
                <a:moveTo>
                  <a:pt x="382" y="51"/>
                </a:moveTo>
                <a:lnTo>
                  <a:pt x="382" y="51"/>
                </a:lnTo>
                <a:cubicBezTo>
                  <a:pt x="26" y="51"/>
                  <a:pt x="26" y="51"/>
                  <a:pt x="26" y="51"/>
                </a:cubicBezTo>
                <a:cubicBezTo>
                  <a:pt x="9" y="51"/>
                  <a:pt x="0" y="42"/>
                  <a:pt x="0" y="25"/>
                </a:cubicBezTo>
                <a:cubicBezTo>
                  <a:pt x="0" y="17"/>
                  <a:pt x="9" y="0"/>
                  <a:pt x="26" y="0"/>
                </a:cubicBezTo>
                <a:cubicBezTo>
                  <a:pt x="382" y="0"/>
                  <a:pt x="382" y="0"/>
                  <a:pt x="382" y="0"/>
                </a:cubicBezTo>
                <a:cubicBezTo>
                  <a:pt x="391" y="0"/>
                  <a:pt x="399" y="17"/>
                  <a:pt x="399" y="25"/>
                </a:cubicBezTo>
                <a:cubicBezTo>
                  <a:pt x="399" y="42"/>
                  <a:pt x="391" y="51"/>
                  <a:pt x="382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7" name="Freeform 572">
            <a:extLst>
              <a:ext uri="{FF2B5EF4-FFF2-40B4-BE49-F238E27FC236}">
                <a16:creationId xmlns:a16="http://schemas.microsoft.com/office/drawing/2014/main" id="{118C8011-ADB2-3644-A15E-9137B6486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453" y="2822776"/>
            <a:ext cx="117258" cy="91461"/>
          </a:xfrm>
          <a:custGeom>
            <a:avLst/>
            <a:gdLst>
              <a:gd name="T0" fmla="*/ 196 w 222"/>
              <a:gd name="T1" fmla="*/ 170 h 171"/>
              <a:gd name="T2" fmla="*/ 196 w 222"/>
              <a:gd name="T3" fmla="*/ 170 h 171"/>
              <a:gd name="T4" fmla="*/ 26 w 222"/>
              <a:gd name="T5" fmla="*/ 170 h 171"/>
              <a:gd name="T6" fmla="*/ 0 w 222"/>
              <a:gd name="T7" fmla="*/ 144 h 171"/>
              <a:gd name="T8" fmla="*/ 0 w 222"/>
              <a:gd name="T9" fmla="*/ 25 h 171"/>
              <a:gd name="T10" fmla="*/ 26 w 222"/>
              <a:gd name="T11" fmla="*/ 0 h 171"/>
              <a:gd name="T12" fmla="*/ 196 w 222"/>
              <a:gd name="T13" fmla="*/ 0 h 171"/>
              <a:gd name="T14" fmla="*/ 221 w 222"/>
              <a:gd name="T15" fmla="*/ 25 h 171"/>
              <a:gd name="T16" fmla="*/ 221 w 222"/>
              <a:gd name="T17" fmla="*/ 144 h 171"/>
              <a:gd name="T18" fmla="*/ 196 w 222"/>
              <a:gd name="T19" fmla="*/ 170 h 171"/>
              <a:gd name="T20" fmla="*/ 43 w 222"/>
              <a:gd name="T21" fmla="*/ 119 h 171"/>
              <a:gd name="T22" fmla="*/ 43 w 222"/>
              <a:gd name="T23" fmla="*/ 119 h 171"/>
              <a:gd name="T24" fmla="*/ 179 w 222"/>
              <a:gd name="T25" fmla="*/ 119 h 171"/>
              <a:gd name="T26" fmla="*/ 179 w 222"/>
              <a:gd name="T27" fmla="*/ 51 h 171"/>
              <a:gd name="T28" fmla="*/ 43 w 222"/>
              <a:gd name="T29" fmla="*/ 51 h 171"/>
              <a:gd name="T30" fmla="*/ 43 w 222"/>
              <a:gd name="T31" fmla="*/ 119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22" h="171">
                <a:moveTo>
                  <a:pt x="196" y="170"/>
                </a:moveTo>
                <a:lnTo>
                  <a:pt x="196" y="170"/>
                </a:lnTo>
                <a:cubicBezTo>
                  <a:pt x="26" y="170"/>
                  <a:pt x="26" y="170"/>
                  <a:pt x="26" y="170"/>
                </a:cubicBezTo>
                <a:cubicBezTo>
                  <a:pt x="9" y="170"/>
                  <a:pt x="0" y="153"/>
                  <a:pt x="0" y="144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7"/>
                  <a:pt x="9" y="0"/>
                  <a:pt x="26" y="0"/>
                </a:cubicBezTo>
                <a:cubicBezTo>
                  <a:pt x="196" y="0"/>
                  <a:pt x="196" y="0"/>
                  <a:pt x="196" y="0"/>
                </a:cubicBezTo>
                <a:cubicBezTo>
                  <a:pt x="213" y="0"/>
                  <a:pt x="221" y="17"/>
                  <a:pt x="221" y="25"/>
                </a:cubicBezTo>
                <a:cubicBezTo>
                  <a:pt x="221" y="144"/>
                  <a:pt x="221" y="144"/>
                  <a:pt x="221" y="144"/>
                </a:cubicBezTo>
                <a:cubicBezTo>
                  <a:pt x="221" y="153"/>
                  <a:pt x="213" y="170"/>
                  <a:pt x="196" y="170"/>
                </a:cubicBezTo>
                <a:close/>
                <a:moveTo>
                  <a:pt x="43" y="119"/>
                </a:moveTo>
                <a:lnTo>
                  <a:pt x="43" y="119"/>
                </a:lnTo>
                <a:cubicBezTo>
                  <a:pt x="179" y="119"/>
                  <a:pt x="179" y="119"/>
                  <a:pt x="179" y="119"/>
                </a:cubicBezTo>
                <a:cubicBezTo>
                  <a:pt x="179" y="51"/>
                  <a:pt x="179" y="51"/>
                  <a:pt x="179" y="51"/>
                </a:cubicBezTo>
                <a:cubicBezTo>
                  <a:pt x="43" y="51"/>
                  <a:pt x="43" y="51"/>
                  <a:pt x="43" y="51"/>
                </a:cubicBezTo>
                <a:lnTo>
                  <a:pt x="43" y="11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8" name="Freeform 573">
            <a:extLst>
              <a:ext uri="{FF2B5EF4-FFF2-40B4-BE49-F238E27FC236}">
                <a16:creationId xmlns:a16="http://schemas.microsoft.com/office/drawing/2014/main" id="{0D282D32-5114-384C-AA73-C3FEE80AB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53" y="2637508"/>
            <a:ext cx="86772" cy="28142"/>
          </a:xfrm>
          <a:custGeom>
            <a:avLst/>
            <a:gdLst>
              <a:gd name="T0" fmla="*/ 144 w 162"/>
              <a:gd name="T1" fmla="*/ 51 h 52"/>
              <a:gd name="T2" fmla="*/ 144 w 162"/>
              <a:gd name="T3" fmla="*/ 51 h 52"/>
              <a:gd name="T4" fmla="*/ 26 w 162"/>
              <a:gd name="T5" fmla="*/ 51 h 52"/>
              <a:gd name="T6" fmla="*/ 0 w 162"/>
              <a:gd name="T7" fmla="*/ 25 h 52"/>
              <a:gd name="T8" fmla="*/ 26 w 162"/>
              <a:gd name="T9" fmla="*/ 0 h 52"/>
              <a:gd name="T10" fmla="*/ 144 w 162"/>
              <a:gd name="T11" fmla="*/ 0 h 52"/>
              <a:gd name="T12" fmla="*/ 161 w 162"/>
              <a:gd name="T13" fmla="*/ 25 h 52"/>
              <a:gd name="T14" fmla="*/ 144 w 162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2" h="52">
                <a:moveTo>
                  <a:pt x="144" y="51"/>
                </a:moveTo>
                <a:lnTo>
                  <a:pt x="144" y="51"/>
                </a:lnTo>
                <a:cubicBezTo>
                  <a:pt x="26" y="51"/>
                  <a:pt x="26" y="51"/>
                  <a:pt x="26" y="51"/>
                </a:cubicBezTo>
                <a:cubicBezTo>
                  <a:pt x="9" y="51"/>
                  <a:pt x="0" y="34"/>
                  <a:pt x="0" y="25"/>
                </a:cubicBezTo>
                <a:cubicBezTo>
                  <a:pt x="0" y="8"/>
                  <a:pt x="9" y="0"/>
                  <a:pt x="26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53" y="0"/>
                  <a:pt x="161" y="8"/>
                  <a:pt x="161" y="25"/>
                </a:cubicBezTo>
                <a:cubicBezTo>
                  <a:pt x="161" y="34"/>
                  <a:pt x="153" y="51"/>
                  <a:pt x="144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9" name="Freeform 574">
            <a:extLst>
              <a:ext uri="{FF2B5EF4-FFF2-40B4-BE49-F238E27FC236}">
                <a16:creationId xmlns:a16="http://schemas.microsoft.com/office/drawing/2014/main" id="{A6606EB3-FD8D-B44E-B954-E7C3004A1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362" y="1959756"/>
            <a:ext cx="288456" cy="286110"/>
          </a:xfrm>
          <a:custGeom>
            <a:avLst/>
            <a:gdLst>
              <a:gd name="T0" fmla="*/ 34 w 544"/>
              <a:gd name="T1" fmla="*/ 535 h 536"/>
              <a:gd name="T2" fmla="*/ 34 w 544"/>
              <a:gd name="T3" fmla="*/ 535 h 536"/>
              <a:gd name="T4" fmla="*/ 17 w 544"/>
              <a:gd name="T5" fmla="*/ 526 h 536"/>
              <a:gd name="T6" fmla="*/ 17 w 544"/>
              <a:gd name="T7" fmla="*/ 484 h 536"/>
              <a:gd name="T8" fmla="*/ 484 w 544"/>
              <a:gd name="T9" fmla="*/ 8 h 536"/>
              <a:gd name="T10" fmla="*/ 526 w 544"/>
              <a:gd name="T11" fmla="*/ 8 h 536"/>
              <a:gd name="T12" fmla="*/ 526 w 544"/>
              <a:gd name="T13" fmla="*/ 60 h 536"/>
              <a:gd name="T14" fmla="*/ 59 w 544"/>
              <a:gd name="T15" fmla="*/ 526 h 536"/>
              <a:gd name="T16" fmla="*/ 34 w 544"/>
              <a:gd name="T17" fmla="*/ 535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4" h="536">
                <a:moveTo>
                  <a:pt x="34" y="535"/>
                </a:moveTo>
                <a:lnTo>
                  <a:pt x="34" y="535"/>
                </a:lnTo>
                <a:cubicBezTo>
                  <a:pt x="25" y="535"/>
                  <a:pt x="17" y="535"/>
                  <a:pt x="17" y="526"/>
                </a:cubicBezTo>
                <a:cubicBezTo>
                  <a:pt x="0" y="518"/>
                  <a:pt x="0" y="492"/>
                  <a:pt x="17" y="484"/>
                </a:cubicBezTo>
                <a:cubicBezTo>
                  <a:pt x="484" y="8"/>
                  <a:pt x="484" y="8"/>
                  <a:pt x="484" y="8"/>
                </a:cubicBezTo>
                <a:cubicBezTo>
                  <a:pt x="492" y="0"/>
                  <a:pt x="518" y="0"/>
                  <a:pt x="526" y="8"/>
                </a:cubicBezTo>
                <a:cubicBezTo>
                  <a:pt x="543" y="26"/>
                  <a:pt x="543" y="42"/>
                  <a:pt x="526" y="60"/>
                </a:cubicBezTo>
                <a:cubicBezTo>
                  <a:pt x="59" y="526"/>
                  <a:pt x="59" y="526"/>
                  <a:pt x="59" y="526"/>
                </a:cubicBezTo>
                <a:cubicBezTo>
                  <a:pt x="51" y="535"/>
                  <a:pt x="42" y="535"/>
                  <a:pt x="34" y="5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0" name="Freeform 575">
            <a:extLst>
              <a:ext uri="{FF2B5EF4-FFF2-40B4-BE49-F238E27FC236}">
                <a16:creationId xmlns:a16="http://schemas.microsoft.com/office/drawing/2014/main" id="{EFB31BBE-8B3B-C445-8524-60B5075BC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671" y="1955066"/>
            <a:ext cx="114914" cy="107878"/>
          </a:xfrm>
          <a:custGeom>
            <a:avLst/>
            <a:gdLst>
              <a:gd name="T0" fmla="*/ 102 w 214"/>
              <a:gd name="T1" fmla="*/ 42 h 204"/>
              <a:gd name="T2" fmla="*/ 102 w 214"/>
              <a:gd name="T3" fmla="*/ 42 h 204"/>
              <a:gd name="T4" fmla="*/ 162 w 214"/>
              <a:gd name="T5" fmla="*/ 101 h 204"/>
              <a:gd name="T6" fmla="*/ 102 w 214"/>
              <a:gd name="T7" fmla="*/ 161 h 204"/>
              <a:gd name="T8" fmla="*/ 51 w 214"/>
              <a:gd name="T9" fmla="*/ 101 h 204"/>
              <a:gd name="T10" fmla="*/ 102 w 214"/>
              <a:gd name="T11" fmla="*/ 42 h 204"/>
              <a:gd name="T12" fmla="*/ 102 w 214"/>
              <a:gd name="T13" fmla="*/ 0 h 204"/>
              <a:gd name="T14" fmla="*/ 102 w 214"/>
              <a:gd name="T15" fmla="*/ 0 h 204"/>
              <a:gd name="T16" fmla="*/ 0 w 214"/>
              <a:gd name="T17" fmla="*/ 101 h 204"/>
              <a:gd name="T18" fmla="*/ 102 w 214"/>
              <a:gd name="T19" fmla="*/ 203 h 204"/>
              <a:gd name="T20" fmla="*/ 213 w 214"/>
              <a:gd name="T21" fmla="*/ 101 h 204"/>
              <a:gd name="T22" fmla="*/ 102 w 214"/>
              <a:gd name="T23" fmla="*/ 0 h 204"/>
              <a:gd name="T24" fmla="*/ 102 w 214"/>
              <a:gd name="T25" fmla="*/ 4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4" h="204">
                <a:moveTo>
                  <a:pt x="102" y="42"/>
                </a:moveTo>
                <a:lnTo>
                  <a:pt x="102" y="42"/>
                </a:lnTo>
                <a:cubicBezTo>
                  <a:pt x="136" y="42"/>
                  <a:pt x="162" y="68"/>
                  <a:pt x="162" y="101"/>
                </a:cubicBezTo>
                <a:cubicBezTo>
                  <a:pt x="162" y="135"/>
                  <a:pt x="136" y="161"/>
                  <a:pt x="102" y="161"/>
                </a:cubicBezTo>
                <a:cubicBezTo>
                  <a:pt x="77" y="161"/>
                  <a:pt x="51" y="135"/>
                  <a:pt x="51" y="101"/>
                </a:cubicBezTo>
                <a:cubicBezTo>
                  <a:pt x="51" y="68"/>
                  <a:pt x="77" y="42"/>
                  <a:pt x="102" y="42"/>
                </a:cubicBezTo>
                <a:lnTo>
                  <a:pt x="102" y="0"/>
                </a:lnTo>
                <a:lnTo>
                  <a:pt x="102" y="0"/>
                </a:lnTo>
                <a:cubicBezTo>
                  <a:pt x="51" y="0"/>
                  <a:pt x="0" y="42"/>
                  <a:pt x="0" y="101"/>
                </a:cubicBezTo>
                <a:cubicBezTo>
                  <a:pt x="0" y="161"/>
                  <a:pt x="51" y="203"/>
                  <a:pt x="102" y="203"/>
                </a:cubicBezTo>
                <a:cubicBezTo>
                  <a:pt x="162" y="203"/>
                  <a:pt x="213" y="161"/>
                  <a:pt x="213" y="101"/>
                </a:cubicBezTo>
                <a:cubicBezTo>
                  <a:pt x="213" y="42"/>
                  <a:pt x="162" y="0"/>
                  <a:pt x="102" y="0"/>
                </a:cubicBezTo>
                <a:lnTo>
                  <a:pt x="102" y="42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1" name="Freeform 576">
            <a:extLst>
              <a:ext uri="{FF2B5EF4-FFF2-40B4-BE49-F238E27FC236}">
                <a16:creationId xmlns:a16="http://schemas.microsoft.com/office/drawing/2014/main" id="{E153580D-A718-5548-88FB-0E74F0409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5630" y="2140333"/>
            <a:ext cx="107878" cy="112568"/>
          </a:xfrm>
          <a:custGeom>
            <a:avLst/>
            <a:gdLst>
              <a:gd name="T0" fmla="*/ 102 w 205"/>
              <a:gd name="T1" fmla="*/ 50 h 213"/>
              <a:gd name="T2" fmla="*/ 102 w 205"/>
              <a:gd name="T3" fmla="*/ 50 h 213"/>
              <a:gd name="T4" fmla="*/ 161 w 205"/>
              <a:gd name="T5" fmla="*/ 102 h 213"/>
              <a:gd name="T6" fmla="*/ 102 w 205"/>
              <a:gd name="T7" fmla="*/ 161 h 213"/>
              <a:gd name="T8" fmla="*/ 42 w 205"/>
              <a:gd name="T9" fmla="*/ 102 h 213"/>
              <a:gd name="T10" fmla="*/ 102 w 205"/>
              <a:gd name="T11" fmla="*/ 50 h 213"/>
              <a:gd name="T12" fmla="*/ 102 w 205"/>
              <a:gd name="T13" fmla="*/ 0 h 213"/>
              <a:gd name="T14" fmla="*/ 102 w 205"/>
              <a:gd name="T15" fmla="*/ 0 h 213"/>
              <a:gd name="T16" fmla="*/ 0 w 205"/>
              <a:gd name="T17" fmla="*/ 102 h 213"/>
              <a:gd name="T18" fmla="*/ 102 w 205"/>
              <a:gd name="T19" fmla="*/ 212 h 213"/>
              <a:gd name="T20" fmla="*/ 204 w 205"/>
              <a:gd name="T21" fmla="*/ 102 h 213"/>
              <a:gd name="T22" fmla="*/ 102 w 205"/>
              <a:gd name="T23" fmla="*/ 0 h 213"/>
              <a:gd name="T24" fmla="*/ 102 w 205"/>
              <a:gd name="T25" fmla="*/ 5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5" h="213">
                <a:moveTo>
                  <a:pt x="102" y="50"/>
                </a:moveTo>
                <a:lnTo>
                  <a:pt x="102" y="50"/>
                </a:lnTo>
                <a:cubicBezTo>
                  <a:pt x="136" y="50"/>
                  <a:pt x="161" y="76"/>
                  <a:pt x="161" y="102"/>
                </a:cubicBezTo>
                <a:cubicBezTo>
                  <a:pt x="161" y="136"/>
                  <a:pt x="136" y="161"/>
                  <a:pt x="102" y="161"/>
                </a:cubicBezTo>
                <a:cubicBezTo>
                  <a:pt x="68" y="161"/>
                  <a:pt x="42" y="136"/>
                  <a:pt x="42" y="102"/>
                </a:cubicBezTo>
                <a:cubicBezTo>
                  <a:pt x="42" y="76"/>
                  <a:pt x="68" y="50"/>
                  <a:pt x="102" y="50"/>
                </a:cubicBezTo>
                <a:lnTo>
                  <a:pt x="102" y="0"/>
                </a:lnTo>
                <a:lnTo>
                  <a:pt x="102" y="0"/>
                </a:lnTo>
                <a:cubicBezTo>
                  <a:pt x="42" y="0"/>
                  <a:pt x="0" y="50"/>
                  <a:pt x="0" y="102"/>
                </a:cubicBezTo>
                <a:cubicBezTo>
                  <a:pt x="0" y="161"/>
                  <a:pt x="42" y="212"/>
                  <a:pt x="102" y="212"/>
                </a:cubicBezTo>
                <a:cubicBezTo>
                  <a:pt x="161" y="212"/>
                  <a:pt x="204" y="161"/>
                  <a:pt x="204" y="102"/>
                </a:cubicBezTo>
                <a:cubicBezTo>
                  <a:pt x="204" y="50"/>
                  <a:pt x="161" y="0"/>
                  <a:pt x="102" y="0"/>
                </a:cubicBezTo>
                <a:lnTo>
                  <a:pt x="102" y="5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2" name="Freeform 577">
            <a:extLst>
              <a:ext uri="{FF2B5EF4-FFF2-40B4-BE49-F238E27FC236}">
                <a16:creationId xmlns:a16="http://schemas.microsoft.com/office/drawing/2014/main" id="{6EA765C2-AC2F-3249-BEA6-547E49467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8138" y="2827467"/>
            <a:ext cx="461998" cy="370536"/>
          </a:xfrm>
          <a:custGeom>
            <a:avLst/>
            <a:gdLst>
              <a:gd name="T0" fmla="*/ 671 w 867"/>
              <a:gd name="T1" fmla="*/ 696 h 697"/>
              <a:gd name="T2" fmla="*/ 595 w 867"/>
              <a:gd name="T3" fmla="*/ 646 h 697"/>
              <a:gd name="T4" fmla="*/ 586 w 867"/>
              <a:gd name="T5" fmla="*/ 561 h 697"/>
              <a:gd name="T6" fmla="*/ 459 w 867"/>
              <a:gd name="T7" fmla="*/ 569 h 697"/>
              <a:gd name="T8" fmla="*/ 357 w 867"/>
              <a:gd name="T9" fmla="*/ 629 h 697"/>
              <a:gd name="T10" fmla="*/ 221 w 867"/>
              <a:gd name="T11" fmla="*/ 646 h 697"/>
              <a:gd name="T12" fmla="*/ 153 w 867"/>
              <a:gd name="T13" fmla="*/ 476 h 697"/>
              <a:gd name="T14" fmla="*/ 43 w 867"/>
              <a:gd name="T15" fmla="*/ 408 h 697"/>
              <a:gd name="T16" fmla="*/ 0 w 867"/>
              <a:gd name="T17" fmla="*/ 357 h 697"/>
              <a:gd name="T18" fmla="*/ 43 w 867"/>
              <a:gd name="T19" fmla="*/ 230 h 697"/>
              <a:gd name="T20" fmla="*/ 153 w 867"/>
              <a:gd name="T21" fmla="*/ 119 h 697"/>
              <a:gd name="T22" fmla="*/ 102 w 867"/>
              <a:gd name="T23" fmla="*/ 17 h 697"/>
              <a:gd name="T24" fmla="*/ 272 w 867"/>
              <a:gd name="T25" fmla="*/ 34 h 697"/>
              <a:gd name="T26" fmla="*/ 459 w 867"/>
              <a:gd name="T27" fmla="*/ 43 h 697"/>
              <a:gd name="T28" fmla="*/ 866 w 867"/>
              <a:gd name="T29" fmla="*/ 314 h 697"/>
              <a:gd name="T30" fmla="*/ 798 w 867"/>
              <a:gd name="T31" fmla="*/ 467 h 697"/>
              <a:gd name="T32" fmla="*/ 739 w 867"/>
              <a:gd name="T33" fmla="*/ 595 h 697"/>
              <a:gd name="T34" fmla="*/ 671 w 867"/>
              <a:gd name="T35" fmla="*/ 696 h 697"/>
              <a:gd name="T36" fmla="*/ 645 w 867"/>
              <a:gd name="T37" fmla="*/ 637 h 697"/>
              <a:gd name="T38" fmla="*/ 696 w 867"/>
              <a:gd name="T39" fmla="*/ 629 h 697"/>
              <a:gd name="T40" fmla="*/ 713 w 867"/>
              <a:gd name="T41" fmla="*/ 544 h 697"/>
              <a:gd name="T42" fmla="*/ 781 w 867"/>
              <a:gd name="T43" fmla="*/ 416 h 697"/>
              <a:gd name="T44" fmla="*/ 713 w 867"/>
              <a:gd name="T45" fmla="*/ 153 h 697"/>
              <a:gd name="T46" fmla="*/ 416 w 867"/>
              <a:gd name="T47" fmla="*/ 85 h 697"/>
              <a:gd name="T48" fmla="*/ 255 w 867"/>
              <a:gd name="T49" fmla="*/ 77 h 697"/>
              <a:gd name="T50" fmla="*/ 204 w 867"/>
              <a:gd name="T51" fmla="*/ 111 h 697"/>
              <a:gd name="T52" fmla="*/ 195 w 867"/>
              <a:gd name="T53" fmla="*/ 145 h 697"/>
              <a:gd name="T54" fmla="*/ 51 w 867"/>
              <a:gd name="T55" fmla="*/ 280 h 697"/>
              <a:gd name="T56" fmla="*/ 51 w 867"/>
              <a:gd name="T57" fmla="*/ 365 h 697"/>
              <a:gd name="T58" fmla="*/ 59 w 867"/>
              <a:gd name="T59" fmla="*/ 365 h 697"/>
              <a:gd name="T60" fmla="*/ 170 w 867"/>
              <a:gd name="T61" fmla="*/ 433 h 697"/>
              <a:gd name="T62" fmla="*/ 263 w 867"/>
              <a:gd name="T63" fmla="*/ 637 h 697"/>
              <a:gd name="T64" fmla="*/ 306 w 867"/>
              <a:gd name="T65" fmla="*/ 629 h 697"/>
              <a:gd name="T66" fmla="*/ 314 w 867"/>
              <a:gd name="T67" fmla="*/ 510 h 697"/>
              <a:gd name="T68" fmla="*/ 459 w 867"/>
              <a:gd name="T69" fmla="*/ 527 h 697"/>
              <a:gd name="T70" fmla="*/ 603 w 867"/>
              <a:gd name="T71" fmla="*/ 518 h 697"/>
              <a:gd name="T72" fmla="*/ 637 w 867"/>
              <a:gd name="T73" fmla="*/ 578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67" h="697">
                <a:moveTo>
                  <a:pt x="671" y="696"/>
                </a:moveTo>
                <a:lnTo>
                  <a:pt x="671" y="696"/>
                </a:lnTo>
                <a:cubicBezTo>
                  <a:pt x="637" y="696"/>
                  <a:pt x="611" y="680"/>
                  <a:pt x="603" y="646"/>
                </a:cubicBezTo>
                <a:cubicBezTo>
                  <a:pt x="595" y="646"/>
                  <a:pt x="595" y="646"/>
                  <a:pt x="595" y="646"/>
                </a:cubicBezTo>
                <a:cubicBezTo>
                  <a:pt x="595" y="578"/>
                  <a:pt x="595" y="578"/>
                  <a:pt x="595" y="578"/>
                </a:cubicBezTo>
                <a:cubicBezTo>
                  <a:pt x="595" y="578"/>
                  <a:pt x="586" y="569"/>
                  <a:pt x="586" y="561"/>
                </a:cubicBezTo>
                <a:cubicBezTo>
                  <a:pt x="577" y="561"/>
                  <a:pt x="577" y="561"/>
                  <a:pt x="577" y="561"/>
                </a:cubicBezTo>
                <a:cubicBezTo>
                  <a:pt x="543" y="569"/>
                  <a:pt x="501" y="569"/>
                  <a:pt x="459" y="569"/>
                </a:cubicBezTo>
                <a:cubicBezTo>
                  <a:pt x="425" y="569"/>
                  <a:pt x="391" y="569"/>
                  <a:pt x="357" y="561"/>
                </a:cubicBezTo>
                <a:cubicBezTo>
                  <a:pt x="357" y="629"/>
                  <a:pt x="357" y="629"/>
                  <a:pt x="357" y="629"/>
                </a:cubicBezTo>
                <a:cubicBezTo>
                  <a:pt x="357" y="671"/>
                  <a:pt x="323" y="696"/>
                  <a:pt x="289" y="696"/>
                </a:cubicBezTo>
                <a:cubicBezTo>
                  <a:pt x="255" y="696"/>
                  <a:pt x="229" y="680"/>
                  <a:pt x="221" y="646"/>
                </a:cubicBezTo>
                <a:cubicBezTo>
                  <a:pt x="179" y="484"/>
                  <a:pt x="179" y="484"/>
                  <a:pt x="179" y="484"/>
                </a:cubicBezTo>
                <a:cubicBezTo>
                  <a:pt x="179" y="484"/>
                  <a:pt x="161" y="476"/>
                  <a:pt x="153" y="476"/>
                </a:cubicBezTo>
                <a:cubicBezTo>
                  <a:pt x="136" y="467"/>
                  <a:pt x="110" y="459"/>
                  <a:pt x="102" y="442"/>
                </a:cubicBezTo>
                <a:cubicBezTo>
                  <a:pt x="85" y="425"/>
                  <a:pt x="59" y="416"/>
                  <a:pt x="43" y="408"/>
                </a:cubicBezTo>
                <a:lnTo>
                  <a:pt x="34" y="408"/>
                </a:lnTo>
                <a:cubicBezTo>
                  <a:pt x="17" y="399"/>
                  <a:pt x="0" y="382"/>
                  <a:pt x="0" y="357"/>
                </a:cubicBezTo>
                <a:cubicBezTo>
                  <a:pt x="0" y="280"/>
                  <a:pt x="0" y="280"/>
                  <a:pt x="0" y="280"/>
                </a:cubicBezTo>
                <a:cubicBezTo>
                  <a:pt x="9" y="255"/>
                  <a:pt x="26" y="238"/>
                  <a:pt x="43" y="230"/>
                </a:cubicBezTo>
                <a:cubicBezTo>
                  <a:pt x="59" y="230"/>
                  <a:pt x="68" y="221"/>
                  <a:pt x="85" y="195"/>
                </a:cubicBezTo>
                <a:cubicBezTo>
                  <a:pt x="102" y="170"/>
                  <a:pt x="119" y="145"/>
                  <a:pt x="153" y="119"/>
                </a:cubicBezTo>
                <a:cubicBezTo>
                  <a:pt x="102" y="60"/>
                  <a:pt x="102" y="60"/>
                  <a:pt x="102" y="60"/>
                </a:cubicBezTo>
                <a:cubicBezTo>
                  <a:pt x="93" y="51"/>
                  <a:pt x="93" y="34"/>
                  <a:pt x="102" y="17"/>
                </a:cubicBezTo>
                <a:cubicBezTo>
                  <a:pt x="110" y="0"/>
                  <a:pt x="127" y="0"/>
                  <a:pt x="145" y="0"/>
                </a:cubicBezTo>
                <a:cubicBezTo>
                  <a:pt x="187" y="9"/>
                  <a:pt x="255" y="26"/>
                  <a:pt x="272" y="34"/>
                </a:cubicBezTo>
                <a:cubicBezTo>
                  <a:pt x="289" y="43"/>
                  <a:pt x="365" y="43"/>
                  <a:pt x="408" y="43"/>
                </a:cubicBezTo>
                <a:cubicBezTo>
                  <a:pt x="425" y="43"/>
                  <a:pt x="442" y="43"/>
                  <a:pt x="459" y="43"/>
                </a:cubicBezTo>
                <a:cubicBezTo>
                  <a:pt x="569" y="43"/>
                  <a:pt x="671" y="68"/>
                  <a:pt x="739" y="119"/>
                </a:cubicBezTo>
                <a:cubicBezTo>
                  <a:pt x="824" y="170"/>
                  <a:pt x="866" y="238"/>
                  <a:pt x="866" y="314"/>
                </a:cubicBezTo>
                <a:cubicBezTo>
                  <a:pt x="866" y="365"/>
                  <a:pt x="849" y="408"/>
                  <a:pt x="824" y="442"/>
                </a:cubicBezTo>
                <a:cubicBezTo>
                  <a:pt x="815" y="450"/>
                  <a:pt x="807" y="459"/>
                  <a:pt x="798" y="467"/>
                </a:cubicBezTo>
                <a:cubicBezTo>
                  <a:pt x="781" y="493"/>
                  <a:pt x="764" y="518"/>
                  <a:pt x="756" y="552"/>
                </a:cubicBezTo>
                <a:cubicBezTo>
                  <a:pt x="747" y="569"/>
                  <a:pt x="747" y="586"/>
                  <a:pt x="739" y="595"/>
                </a:cubicBezTo>
                <a:cubicBezTo>
                  <a:pt x="739" y="603"/>
                  <a:pt x="739" y="612"/>
                  <a:pt x="739" y="629"/>
                </a:cubicBezTo>
                <a:cubicBezTo>
                  <a:pt x="739" y="671"/>
                  <a:pt x="705" y="696"/>
                  <a:pt x="671" y="696"/>
                </a:cubicBezTo>
                <a:close/>
                <a:moveTo>
                  <a:pt x="645" y="637"/>
                </a:moveTo>
                <a:lnTo>
                  <a:pt x="645" y="637"/>
                </a:lnTo>
                <a:cubicBezTo>
                  <a:pt x="645" y="646"/>
                  <a:pt x="654" y="654"/>
                  <a:pt x="671" y="654"/>
                </a:cubicBezTo>
                <a:cubicBezTo>
                  <a:pt x="679" y="654"/>
                  <a:pt x="696" y="637"/>
                  <a:pt x="696" y="629"/>
                </a:cubicBezTo>
                <a:cubicBezTo>
                  <a:pt x="696" y="612"/>
                  <a:pt x="696" y="595"/>
                  <a:pt x="696" y="586"/>
                </a:cubicBezTo>
                <a:cubicBezTo>
                  <a:pt x="705" y="569"/>
                  <a:pt x="705" y="552"/>
                  <a:pt x="713" y="544"/>
                </a:cubicBezTo>
                <a:cubicBezTo>
                  <a:pt x="722" y="493"/>
                  <a:pt x="739" y="467"/>
                  <a:pt x="764" y="442"/>
                </a:cubicBezTo>
                <a:cubicBezTo>
                  <a:pt x="773" y="433"/>
                  <a:pt x="781" y="425"/>
                  <a:pt x="781" y="416"/>
                </a:cubicBezTo>
                <a:cubicBezTo>
                  <a:pt x="807" y="382"/>
                  <a:pt x="815" y="348"/>
                  <a:pt x="815" y="314"/>
                </a:cubicBezTo>
                <a:cubicBezTo>
                  <a:pt x="815" y="255"/>
                  <a:pt x="781" y="195"/>
                  <a:pt x="713" y="153"/>
                </a:cubicBezTo>
                <a:cubicBezTo>
                  <a:pt x="645" y="111"/>
                  <a:pt x="561" y="85"/>
                  <a:pt x="459" y="85"/>
                </a:cubicBezTo>
                <a:cubicBezTo>
                  <a:pt x="442" y="85"/>
                  <a:pt x="433" y="85"/>
                  <a:pt x="416" y="85"/>
                </a:cubicBezTo>
                <a:lnTo>
                  <a:pt x="416" y="85"/>
                </a:lnTo>
                <a:cubicBezTo>
                  <a:pt x="399" y="85"/>
                  <a:pt x="289" y="94"/>
                  <a:pt x="255" y="77"/>
                </a:cubicBezTo>
                <a:cubicBezTo>
                  <a:pt x="238" y="68"/>
                  <a:pt x="187" y="60"/>
                  <a:pt x="153" y="51"/>
                </a:cubicBezTo>
                <a:cubicBezTo>
                  <a:pt x="204" y="111"/>
                  <a:pt x="204" y="111"/>
                  <a:pt x="204" y="111"/>
                </a:cubicBezTo>
                <a:cubicBezTo>
                  <a:pt x="204" y="111"/>
                  <a:pt x="212" y="119"/>
                  <a:pt x="212" y="128"/>
                </a:cubicBezTo>
                <a:cubicBezTo>
                  <a:pt x="204" y="136"/>
                  <a:pt x="204" y="136"/>
                  <a:pt x="195" y="145"/>
                </a:cubicBezTo>
                <a:cubicBezTo>
                  <a:pt x="161" y="170"/>
                  <a:pt x="145" y="195"/>
                  <a:pt x="127" y="221"/>
                </a:cubicBezTo>
                <a:cubicBezTo>
                  <a:pt x="110" y="246"/>
                  <a:pt x="85" y="272"/>
                  <a:pt x="51" y="280"/>
                </a:cubicBezTo>
                <a:lnTo>
                  <a:pt x="51" y="280"/>
                </a:lnTo>
                <a:cubicBezTo>
                  <a:pt x="51" y="365"/>
                  <a:pt x="51" y="365"/>
                  <a:pt x="51" y="365"/>
                </a:cubicBezTo>
                <a:lnTo>
                  <a:pt x="51" y="365"/>
                </a:lnTo>
                <a:lnTo>
                  <a:pt x="59" y="365"/>
                </a:lnTo>
                <a:cubicBezTo>
                  <a:pt x="85" y="374"/>
                  <a:pt x="110" y="391"/>
                  <a:pt x="136" y="416"/>
                </a:cubicBezTo>
                <a:cubicBezTo>
                  <a:pt x="136" y="416"/>
                  <a:pt x="153" y="425"/>
                  <a:pt x="170" y="433"/>
                </a:cubicBezTo>
                <a:cubicBezTo>
                  <a:pt x="187" y="433"/>
                  <a:pt x="221" y="450"/>
                  <a:pt x="229" y="476"/>
                </a:cubicBezTo>
                <a:cubicBezTo>
                  <a:pt x="263" y="637"/>
                  <a:pt x="263" y="637"/>
                  <a:pt x="263" y="637"/>
                </a:cubicBezTo>
                <a:cubicBezTo>
                  <a:pt x="263" y="646"/>
                  <a:pt x="272" y="654"/>
                  <a:pt x="289" y="654"/>
                </a:cubicBezTo>
                <a:cubicBezTo>
                  <a:pt x="297" y="654"/>
                  <a:pt x="306" y="646"/>
                  <a:pt x="306" y="629"/>
                </a:cubicBezTo>
                <a:cubicBezTo>
                  <a:pt x="306" y="535"/>
                  <a:pt x="306" y="535"/>
                  <a:pt x="306" y="535"/>
                </a:cubicBezTo>
                <a:cubicBezTo>
                  <a:pt x="306" y="527"/>
                  <a:pt x="314" y="518"/>
                  <a:pt x="314" y="510"/>
                </a:cubicBezTo>
                <a:cubicBezTo>
                  <a:pt x="323" y="510"/>
                  <a:pt x="331" y="510"/>
                  <a:pt x="331" y="510"/>
                </a:cubicBezTo>
                <a:cubicBezTo>
                  <a:pt x="374" y="518"/>
                  <a:pt x="416" y="527"/>
                  <a:pt x="459" y="527"/>
                </a:cubicBezTo>
                <a:cubicBezTo>
                  <a:pt x="501" y="527"/>
                  <a:pt x="543" y="518"/>
                  <a:pt x="586" y="510"/>
                </a:cubicBezTo>
                <a:cubicBezTo>
                  <a:pt x="595" y="510"/>
                  <a:pt x="603" y="510"/>
                  <a:pt x="603" y="518"/>
                </a:cubicBezTo>
                <a:cubicBezTo>
                  <a:pt x="620" y="535"/>
                  <a:pt x="620" y="535"/>
                  <a:pt x="620" y="535"/>
                </a:cubicBezTo>
                <a:cubicBezTo>
                  <a:pt x="628" y="544"/>
                  <a:pt x="637" y="561"/>
                  <a:pt x="637" y="578"/>
                </a:cubicBezTo>
                <a:lnTo>
                  <a:pt x="645" y="6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3" name="Freeform 578">
            <a:extLst>
              <a:ext uri="{FF2B5EF4-FFF2-40B4-BE49-F238E27FC236}">
                <a16:creationId xmlns:a16="http://schemas.microsoft.com/office/drawing/2014/main" id="{FB4F68B3-FB95-D743-83F1-B3CDCBA63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2613" y="2890785"/>
            <a:ext cx="105532" cy="68011"/>
          </a:xfrm>
          <a:custGeom>
            <a:avLst/>
            <a:gdLst>
              <a:gd name="T0" fmla="*/ 17 w 197"/>
              <a:gd name="T1" fmla="*/ 127 h 128"/>
              <a:gd name="T2" fmla="*/ 17 w 197"/>
              <a:gd name="T3" fmla="*/ 127 h 128"/>
              <a:gd name="T4" fmla="*/ 0 w 197"/>
              <a:gd name="T5" fmla="*/ 119 h 128"/>
              <a:gd name="T6" fmla="*/ 9 w 197"/>
              <a:gd name="T7" fmla="*/ 102 h 128"/>
              <a:gd name="T8" fmla="*/ 9 w 197"/>
              <a:gd name="T9" fmla="*/ 102 h 128"/>
              <a:gd name="T10" fmla="*/ 68 w 197"/>
              <a:gd name="T11" fmla="*/ 76 h 128"/>
              <a:gd name="T12" fmla="*/ 51 w 197"/>
              <a:gd name="T13" fmla="*/ 68 h 128"/>
              <a:gd name="T14" fmla="*/ 51 w 197"/>
              <a:gd name="T15" fmla="*/ 26 h 128"/>
              <a:gd name="T16" fmla="*/ 94 w 197"/>
              <a:gd name="T17" fmla="*/ 0 h 128"/>
              <a:gd name="T18" fmla="*/ 128 w 197"/>
              <a:gd name="T19" fmla="*/ 26 h 128"/>
              <a:gd name="T20" fmla="*/ 128 w 197"/>
              <a:gd name="T21" fmla="*/ 60 h 128"/>
              <a:gd name="T22" fmla="*/ 179 w 197"/>
              <a:gd name="T23" fmla="*/ 51 h 128"/>
              <a:gd name="T24" fmla="*/ 196 w 197"/>
              <a:gd name="T25" fmla="*/ 68 h 128"/>
              <a:gd name="T26" fmla="*/ 179 w 197"/>
              <a:gd name="T27" fmla="*/ 85 h 128"/>
              <a:gd name="T28" fmla="*/ 128 w 197"/>
              <a:gd name="T29" fmla="*/ 85 h 128"/>
              <a:gd name="T30" fmla="*/ 102 w 197"/>
              <a:gd name="T31" fmla="*/ 85 h 128"/>
              <a:gd name="T32" fmla="*/ 60 w 197"/>
              <a:gd name="T33" fmla="*/ 111 h 128"/>
              <a:gd name="T34" fmla="*/ 17 w 197"/>
              <a:gd name="T35" fmla="*/ 127 h 128"/>
              <a:gd name="T36" fmla="*/ 85 w 197"/>
              <a:gd name="T37" fmla="*/ 26 h 128"/>
              <a:gd name="T38" fmla="*/ 85 w 197"/>
              <a:gd name="T39" fmla="*/ 26 h 128"/>
              <a:gd name="T40" fmla="*/ 85 w 197"/>
              <a:gd name="T41" fmla="*/ 26 h 128"/>
              <a:gd name="T42" fmla="*/ 77 w 197"/>
              <a:gd name="T43" fmla="*/ 34 h 128"/>
              <a:gd name="T44" fmla="*/ 77 w 197"/>
              <a:gd name="T45" fmla="*/ 51 h 128"/>
              <a:gd name="T46" fmla="*/ 94 w 197"/>
              <a:gd name="T47" fmla="*/ 60 h 128"/>
              <a:gd name="T48" fmla="*/ 102 w 197"/>
              <a:gd name="T49" fmla="*/ 51 h 128"/>
              <a:gd name="T50" fmla="*/ 102 w 197"/>
              <a:gd name="T51" fmla="*/ 34 h 128"/>
              <a:gd name="T52" fmla="*/ 85 w 197"/>
              <a:gd name="T53" fmla="*/ 26 h 128"/>
              <a:gd name="T54" fmla="*/ 102 w 197"/>
              <a:gd name="T55" fmla="*/ 34 h 128"/>
              <a:gd name="T56" fmla="*/ 102 w 197"/>
              <a:gd name="T57" fmla="*/ 3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7" h="128">
                <a:moveTo>
                  <a:pt x="17" y="127"/>
                </a:moveTo>
                <a:lnTo>
                  <a:pt x="17" y="127"/>
                </a:lnTo>
                <a:cubicBezTo>
                  <a:pt x="9" y="127"/>
                  <a:pt x="0" y="127"/>
                  <a:pt x="0" y="119"/>
                </a:cubicBezTo>
                <a:cubicBezTo>
                  <a:pt x="0" y="111"/>
                  <a:pt x="9" y="102"/>
                  <a:pt x="9" y="102"/>
                </a:cubicBezTo>
                <a:lnTo>
                  <a:pt x="9" y="102"/>
                </a:lnTo>
                <a:cubicBezTo>
                  <a:pt x="26" y="102"/>
                  <a:pt x="43" y="94"/>
                  <a:pt x="68" y="76"/>
                </a:cubicBezTo>
                <a:cubicBezTo>
                  <a:pt x="60" y="76"/>
                  <a:pt x="51" y="76"/>
                  <a:pt x="51" y="68"/>
                </a:cubicBezTo>
                <a:cubicBezTo>
                  <a:pt x="43" y="60"/>
                  <a:pt x="43" y="43"/>
                  <a:pt x="51" y="26"/>
                </a:cubicBezTo>
                <a:cubicBezTo>
                  <a:pt x="60" y="9"/>
                  <a:pt x="68" y="0"/>
                  <a:pt x="94" y="0"/>
                </a:cubicBezTo>
                <a:cubicBezTo>
                  <a:pt x="111" y="0"/>
                  <a:pt x="128" y="9"/>
                  <a:pt x="128" y="26"/>
                </a:cubicBezTo>
                <a:cubicBezTo>
                  <a:pt x="136" y="34"/>
                  <a:pt x="136" y="51"/>
                  <a:pt x="128" y="60"/>
                </a:cubicBezTo>
                <a:cubicBezTo>
                  <a:pt x="145" y="60"/>
                  <a:pt x="162" y="60"/>
                  <a:pt x="179" y="51"/>
                </a:cubicBezTo>
                <a:cubicBezTo>
                  <a:pt x="187" y="51"/>
                  <a:pt x="196" y="60"/>
                  <a:pt x="196" y="68"/>
                </a:cubicBezTo>
                <a:cubicBezTo>
                  <a:pt x="196" y="76"/>
                  <a:pt x="187" y="85"/>
                  <a:pt x="179" y="85"/>
                </a:cubicBezTo>
                <a:cubicBezTo>
                  <a:pt x="179" y="85"/>
                  <a:pt x="153" y="85"/>
                  <a:pt x="128" y="85"/>
                </a:cubicBezTo>
                <a:cubicBezTo>
                  <a:pt x="119" y="85"/>
                  <a:pt x="111" y="85"/>
                  <a:pt x="102" y="85"/>
                </a:cubicBezTo>
                <a:cubicBezTo>
                  <a:pt x="94" y="94"/>
                  <a:pt x="77" y="102"/>
                  <a:pt x="60" y="111"/>
                </a:cubicBezTo>
                <a:cubicBezTo>
                  <a:pt x="43" y="127"/>
                  <a:pt x="26" y="127"/>
                  <a:pt x="17" y="127"/>
                </a:cubicBezTo>
                <a:close/>
                <a:moveTo>
                  <a:pt x="85" y="26"/>
                </a:moveTo>
                <a:lnTo>
                  <a:pt x="85" y="26"/>
                </a:lnTo>
                <a:lnTo>
                  <a:pt x="85" y="26"/>
                </a:lnTo>
                <a:cubicBezTo>
                  <a:pt x="77" y="26"/>
                  <a:pt x="77" y="34"/>
                  <a:pt x="77" y="34"/>
                </a:cubicBezTo>
                <a:cubicBezTo>
                  <a:pt x="77" y="43"/>
                  <a:pt x="68" y="51"/>
                  <a:pt x="77" y="51"/>
                </a:cubicBezTo>
                <a:cubicBezTo>
                  <a:pt x="77" y="51"/>
                  <a:pt x="85" y="60"/>
                  <a:pt x="94" y="60"/>
                </a:cubicBezTo>
                <a:lnTo>
                  <a:pt x="102" y="51"/>
                </a:lnTo>
                <a:cubicBezTo>
                  <a:pt x="102" y="43"/>
                  <a:pt x="102" y="34"/>
                  <a:pt x="102" y="34"/>
                </a:cubicBezTo>
                <a:cubicBezTo>
                  <a:pt x="102" y="34"/>
                  <a:pt x="94" y="26"/>
                  <a:pt x="85" y="26"/>
                </a:cubicBezTo>
                <a:close/>
                <a:moveTo>
                  <a:pt x="102" y="34"/>
                </a:moveTo>
                <a:lnTo>
                  <a:pt x="102" y="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4" name="Freeform 579">
            <a:extLst>
              <a:ext uri="{FF2B5EF4-FFF2-40B4-BE49-F238E27FC236}">
                <a16:creationId xmlns:a16="http://schemas.microsoft.com/office/drawing/2014/main" id="{E15C528B-6C88-1B4C-8322-F3E730E27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4290" y="2944725"/>
            <a:ext cx="28142" cy="28142"/>
          </a:xfrm>
          <a:custGeom>
            <a:avLst/>
            <a:gdLst>
              <a:gd name="T0" fmla="*/ 0 w 51"/>
              <a:gd name="T1" fmla="*/ 25 h 52"/>
              <a:gd name="T2" fmla="*/ 0 w 51"/>
              <a:gd name="T3" fmla="*/ 25 h 52"/>
              <a:gd name="T4" fmla="*/ 25 w 51"/>
              <a:gd name="T5" fmla="*/ 0 h 52"/>
              <a:gd name="T6" fmla="*/ 50 w 51"/>
              <a:gd name="T7" fmla="*/ 25 h 52"/>
              <a:gd name="T8" fmla="*/ 25 w 51"/>
              <a:gd name="T9" fmla="*/ 51 h 52"/>
              <a:gd name="T10" fmla="*/ 0 w 51"/>
              <a:gd name="T11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" h="52">
                <a:moveTo>
                  <a:pt x="0" y="25"/>
                </a:moveTo>
                <a:lnTo>
                  <a:pt x="0" y="25"/>
                </a:lnTo>
                <a:cubicBezTo>
                  <a:pt x="0" y="9"/>
                  <a:pt x="8" y="0"/>
                  <a:pt x="25" y="0"/>
                </a:cubicBezTo>
                <a:cubicBezTo>
                  <a:pt x="42" y="0"/>
                  <a:pt x="50" y="9"/>
                  <a:pt x="50" y="25"/>
                </a:cubicBezTo>
                <a:cubicBezTo>
                  <a:pt x="50" y="43"/>
                  <a:pt x="42" y="51"/>
                  <a:pt x="25" y="51"/>
                </a:cubicBezTo>
                <a:cubicBezTo>
                  <a:pt x="8" y="51"/>
                  <a:pt x="0" y="43"/>
                  <a:pt x="0" y="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5" name="Freeform 580">
            <a:extLst>
              <a:ext uri="{FF2B5EF4-FFF2-40B4-BE49-F238E27FC236}">
                <a16:creationId xmlns:a16="http://schemas.microsoft.com/office/drawing/2014/main" id="{53994382-41A8-024C-A468-1C8F72C84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6858" y="2895475"/>
            <a:ext cx="112568" cy="35178"/>
          </a:xfrm>
          <a:custGeom>
            <a:avLst/>
            <a:gdLst>
              <a:gd name="T0" fmla="*/ 186 w 213"/>
              <a:gd name="T1" fmla="*/ 67 h 68"/>
              <a:gd name="T2" fmla="*/ 186 w 213"/>
              <a:gd name="T3" fmla="*/ 67 h 68"/>
              <a:gd name="T4" fmla="*/ 186 w 213"/>
              <a:gd name="T5" fmla="*/ 67 h 68"/>
              <a:gd name="T6" fmla="*/ 102 w 213"/>
              <a:gd name="T7" fmla="*/ 51 h 68"/>
              <a:gd name="T8" fmla="*/ 25 w 213"/>
              <a:gd name="T9" fmla="*/ 51 h 68"/>
              <a:gd name="T10" fmla="*/ 0 w 213"/>
              <a:gd name="T11" fmla="*/ 34 h 68"/>
              <a:gd name="T12" fmla="*/ 17 w 213"/>
              <a:gd name="T13" fmla="*/ 8 h 68"/>
              <a:gd name="T14" fmla="*/ 102 w 213"/>
              <a:gd name="T15" fmla="*/ 0 h 68"/>
              <a:gd name="T16" fmla="*/ 195 w 213"/>
              <a:gd name="T17" fmla="*/ 25 h 68"/>
              <a:gd name="T18" fmla="*/ 212 w 213"/>
              <a:gd name="T19" fmla="*/ 51 h 68"/>
              <a:gd name="T20" fmla="*/ 186 w 213"/>
              <a:gd name="T21" fmla="*/ 67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68">
                <a:moveTo>
                  <a:pt x="186" y="67"/>
                </a:moveTo>
                <a:lnTo>
                  <a:pt x="186" y="67"/>
                </a:lnTo>
                <a:lnTo>
                  <a:pt x="186" y="67"/>
                </a:lnTo>
                <a:cubicBezTo>
                  <a:pt x="152" y="59"/>
                  <a:pt x="127" y="51"/>
                  <a:pt x="102" y="51"/>
                </a:cubicBezTo>
                <a:cubicBezTo>
                  <a:pt x="84" y="51"/>
                  <a:pt x="42" y="51"/>
                  <a:pt x="25" y="51"/>
                </a:cubicBezTo>
                <a:cubicBezTo>
                  <a:pt x="17" y="51"/>
                  <a:pt x="0" y="42"/>
                  <a:pt x="0" y="34"/>
                </a:cubicBezTo>
                <a:cubicBezTo>
                  <a:pt x="0" y="25"/>
                  <a:pt x="8" y="8"/>
                  <a:pt x="17" y="8"/>
                </a:cubicBezTo>
                <a:cubicBezTo>
                  <a:pt x="42" y="0"/>
                  <a:pt x="84" y="0"/>
                  <a:pt x="102" y="0"/>
                </a:cubicBezTo>
                <a:cubicBezTo>
                  <a:pt x="144" y="8"/>
                  <a:pt x="161" y="17"/>
                  <a:pt x="195" y="25"/>
                </a:cubicBezTo>
                <a:cubicBezTo>
                  <a:pt x="212" y="25"/>
                  <a:pt x="212" y="42"/>
                  <a:pt x="212" y="51"/>
                </a:cubicBezTo>
                <a:cubicBezTo>
                  <a:pt x="212" y="59"/>
                  <a:pt x="204" y="67"/>
                  <a:pt x="186" y="6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6" name="Freeform 581">
            <a:extLst>
              <a:ext uri="{FF2B5EF4-FFF2-40B4-BE49-F238E27FC236}">
                <a16:creationId xmlns:a16="http://schemas.microsoft.com/office/drawing/2014/main" id="{090C78B9-A6DF-4C41-9E5F-2E1CB2809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6149" y="3692831"/>
            <a:ext cx="398678" cy="457308"/>
          </a:xfrm>
          <a:custGeom>
            <a:avLst/>
            <a:gdLst>
              <a:gd name="T0" fmla="*/ 374 w 749"/>
              <a:gd name="T1" fmla="*/ 857 h 858"/>
              <a:gd name="T2" fmla="*/ 374 w 749"/>
              <a:gd name="T3" fmla="*/ 857 h 858"/>
              <a:gd name="T4" fmla="*/ 357 w 749"/>
              <a:gd name="T5" fmla="*/ 857 h 858"/>
              <a:gd name="T6" fmla="*/ 153 w 749"/>
              <a:gd name="T7" fmla="*/ 696 h 858"/>
              <a:gd name="T8" fmla="*/ 0 w 749"/>
              <a:gd name="T9" fmla="*/ 186 h 858"/>
              <a:gd name="T10" fmla="*/ 18 w 749"/>
              <a:gd name="T11" fmla="*/ 135 h 858"/>
              <a:gd name="T12" fmla="*/ 60 w 749"/>
              <a:gd name="T13" fmla="*/ 110 h 858"/>
              <a:gd name="T14" fmla="*/ 332 w 749"/>
              <a:gd name="T15" fmla="*/ 16 h 858"/>
              <a:gd name="T16" fmla="*/ 408 w 749"/>
              <a:gd name="T17" fmla="*/ 16 h 858"/>
              <a:gd name="T18" fmla="*/ 680 w 749"/>
              <a:gd name="T19" fmla="*/ 101 h 858"/>
              <a:gd name="T20" fmla="*/ 722 w 749"/>
              <a:gd name="T21" fmla="*/ 127 h 858"/>
              <a:gd name="T22" fmla="*/ 739 w 749"/>
              <a:gd name="T23" fmla="*/ 178 h 858"/>
              <a:gd name="T24" fmla="*/ 586 w 749"/>
              <a:gd name="T25" fmla="*/ 696 h 858"/>
              <a:gd name="T26" fmla="*/ 382 w 749"/>
              <a:gd name="T27" fmla="*/ 857 h 858"/>
              <a:gd name="T28" fmla="*/ 374 w 749"/>
              <a:gd name="T29" fmla="*/ 857 h 858"/>
              <a:gd name="T30" fmla="*/ 357 w 749"/>
              <a:gd name="T31" fmla="*/ 815 h 858"/>
              <a:gd name="T32" fmla="*/ 357 w 749"/>
              <a:gd name="T33" fmla="*/ 815 h 858"/>
              <a:gd name="T34" fmla="*/ 374 w 749"/>
              <a:gd name="T35" fmla="*/ 50 h 858"/>
              <a:gd name="T36" fmla="*/ 374 w 749"/>
              <a:gd name="T37" fmla="*/ 50 h 858"/>
              <a:gd name="T38" fmla="*/ 357 w 749"/>
              <a:gd name="T39" fmla="*/ 50 h 858"/>
              <a:gd name="T40" fmla="*/ 68 w 749"/>
              <a:gd name="T41" fmla="*/ 152 h 858"/>
              <a:gd name="T42" fmla="*/ 52 w 749"/>
              <a:gd name="T43" fmla="*/ 161 h 858"/>
              <a:gd name="T44" fmla="*/ 43 w 749"/>
              <a:gd name="T45" fmla="*/ 178 h 858"/>
              <a:gd name="T46" fmla="*/ 187 w 749"/>
              <a:gd name="T47" fmla="*/ 670 h 858"/>
              <a:gd name="T48" fmla="*/ 374 w 749"/>
              <a:gd name="T49" fmla="*/ 806 h 858"/>
              <a:gd name="T50" fmla="*/ 552 w 749"/>
              <a:gd name="T51" fmla="*/ 670 h 858"/>
              <a:gd name="T52" fmla="*/ 697 w 749"/>
              <a:gd name="T53" fmla="*/ 178 h 858"/>
              <a:gd name="T54" fmla="*/ 688 w 749"/>
              <a:gd name="T55" fmla="*/ 161 h 858"/>
              <a:gd name="T56" fmla="*/ 671 w 749"/>
              <a:gd name="T57" fmla="*/ 152 h 858"/>
              <a:gd name="T58" fmla="*/ 382 w 749"/>
              <a:gd name="T59" fmla="*/ 50 h 858"/>
              <a:gd name="T60" fmla="*/ 374 w 749"/>
              <a:gd name="T61" fmla="*/ 50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9" h="858">
                <a:moveTo>
                  <a:pt x="374" y="857"/>
                </a:moveTo>
                <a:lnTo>
                  <a:pt x="374" y="857"/>
                </a:lnTo>
                <a:cubicBezTo>
                  <a:pt x="366" y="857"/>
                  <a:pt x="366" y="857"/>
                  <a:pt x="357" y="857"/>
                </a:cubicBezTo>
                <a:cubicBezTo>
                  <a:pt x="357" y="857"/>
                  <a:pt x="213" y="789"/>
                  <a:pt x="153" y="696"/>
                </a:cubicBezTo>
                <a:cubicBezTo>
                  <a:pt x="43" y="535"/>
                  <a:pt x="9" y="280"/>
                  <a:pt x="0" y="186"/>
                </a:cubicBezTo>
                <a:cubicBezTo>
                  <a:pt x="0" y="161"/>
                  <a:pt x="0" y="144"/>
                  <a:pt x="18" y="135"/>
                </a:cubicBezTo>
                <a:cubicBezTo>
                  <a:pt x="26" y="118"/>
                  <a:pt x="43" y="110"/>
                  <a:pt x="60" y="110"/>
                </a:cubicBezTo>
                <a:cubicBezTo>
                  <a:pt x="196" y="93"/>
                  <a:pt x="289" y="42"/>
                  <a:pt x="332" y="16"/>
                </a:cubicBezTo>
                <a:cubicBezTo>
                  <a:pt x="357" y="0"/>
                  <a:pt x="391" y="0"/>
                  <a:pt x="408" y="16"/>
                </a:cubicBezTo>
                <a:cubicBezTo>
                  <a:pt x="450" y="42"/>
                  <a:pt x="544" y="93"/>
                  <a:pt x="680" y="101"/>
                </a:cubicBezTo>
                <a:cubicBezTo>
                  <a:pt x="697" y="110"/>
                  <a:pt x="714" y="118"/>
                  <a:pt x="722" y="127"/>
                </a:cubicBezTo>
                <a:cubicBezTo>
                  <a:pt x="739" y="144"/>
                  <a:pt x="748" y="161"/>
                  <a:pt x="739" y="178"/>
                </a:cubicBezTo>
                <a:cubicBezTo>
                  <a:pt x="731" y="280"/>
                  <a:pt x="697" y="535"/>
                  <a:pt x="586" y="696"/>
                </a:cubicBezTo>
                <a:cubicBezTo>
                  <a:pt x="527" y="789"/>
                  <a:pt x="382" y="857"/>
                  <a:pt x="382" y="857"/>
                </a:cubicBezTo>
                <a:cubicBezTo>
                  <a:pt x="374" y="857"/>
                  <a:pt x="374" y="857"/>
                  <a:pt x="374" y="857"/>
                </a:cubicBezTo>
                <a:close/>
                <a:moveTo>
                  <a:pt x="357" y="815"/>
                </a:moveTo>
                <a:lnTo>
                  <a:pt x="357" y="815"/>
                </a:lnTo>
                <a:close/>
                <a:moveTo>
                  <a:pt x="374" y="50"/>
                </a:moveTo>
                <a:lnTo>
                  <a:pt x="374" y="50"/>
                </a:lnTo>
                <a:cubicBezTo>
                  <a:pt x="366" y="50"/>
                  <a:pt x="366" y="50"/>
                  <a:pt x="357" y="50"/>
                </a:cubicBezTo>
                <a:cubicBezTo>
                  <a:pt x="315" y="84"/>
                  <a:pt x="213" y="144"/>
                  <a:pt x="68" y="152"/>
                </a:cubicBezTo>
                <a:cubicBezTo>
                  <a:pt x="60" y="152"/>
                  <a:pt x="52" y="152"/>
                  <a:pt x="52" y="161"/>
                </a:cubicBezTo>
                <a:cubicBezTo>
                  <a:pt x="43" y="169"/>
                  <a:pt x="43" y="169"/>
                  <a:pt x="43" y="178"/>
                </a:cubicBezTo>
                <a:cubicBezTo>
                  <a:pt x="52" y="271"/>
                  <a:pt x="85" y="517"/>
                  <a:pt x="187" y="670"/>
                </a:cubicBezTo>
                <a:cubicBezTo>
                  <a:pt x="238" y="738"/>
                  <a:pt x="340" y="789"/>
                  <a:pt x="374" y="806"/>
                </a:cubicBezTo>
                <a:cubicBezTo>
                  <a:pt x="400" y="789"/>
                  <a:pt x="501" y="738"/>
                  <a:pt x="552" y="670"/>
                </a:cubicBezTo>
                <a:cubicBezTo>
                  <a:pt x="654" y="517"/>
                  <a:pt x="688" y="271"/>
                  <a:pt x="697" y="178"/>
                </a:cubicBezTo>
                <a:cubicBezTo>
                  <a:pt x="697" y="169"/>
                  <a:pt x="697" y="161"/>
                  <a:pt x="688" y="161"/>
                </a:cubicBezTo>
                <a:cubicBezTo>
                  <a:pt x="688" y="152"/>
                  <a:pt x="680" y="152"/>
                  <a:pt x="671" y="152"/>
                </a:cubicBezTo>
                <a:cubicBezTo>
                  <a:pt x="527" y="144"/>
                  <a:pt x="425" y="84"/>
                  <a:pt x="382" y="50"/>
                </a:cubicBezTo>
                <a:lnTo>
                  <a:pt x="374" y="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7" name="Freeform 582">
            <a:extLst>
              <a:ext uri="{FF2B5EF4-FFF2-40B4-BE49-F238E27FC236}">
                <a16:creationId xmlns:a16="http://schemas.microsoft.com/office/drawing/2014/main" id="{7673DB8B-09E8-FB43-951D-8B4CCF57C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8097" y="3910931"/>
            <a:ext cx="150091" cy="107878"/>
          </a:xfrm>
          <a:custGeom>
            <a:avLst/>
            <a:gdLst>
              <a:gd name="T0" fmla="*/ 246 w 281"/>
              <a:gd name="T1" fmla="*/ 204 h 205"/>
              <a:gd name="T2" fmla="*/ 246 w 281"/>
              <a:gd name="T3" fmla="*/ 204 h 205"/>
              <a:gd name="T4" fmla="*/ 34 w 281"/>
              <a:gd name="T5" fmla="*/ 204 h 205"/>
              <a:gd name="T6" fmla="*/ 0 w 281"/>
              <a:gd name="T7" fmla="*/ 170 h 205"/>
              <a:gd name="T8" fmla="*/ 0 w 281"/>
              <a:gd name="T9" fmla="*/ 34 h 205"/>
              <a:gd name="T10" fmla="*/ 34 w 281"/>
              <a:gd name="T11" fmla="*/ 0 h 205"/>
              <a:gd name="T12" fmla="*/ 246 w 281"/>
              <a:gd name="T13" fmla="*/ 0 h 205"/>
              <a:gd name="T14" fmla="*/ 280 w 281"/>
              <a:gd name="T15" fmla="*/ 34 h 205"/>
              <a:gd name="T16" fmla="*/ 280 w 281"/>
              <a:gd name="T17" fmla="*/ 170 h 205"/>
              <a:gd name="T18" fmla="*/ 246 w 281"/>
              <a:gd name="T19" fmla="*/ 204 h 205"/>
              <a:gd name="T20" fmla="*/ 42 w 281"/>
              <a:gd name="T21" fmla="*/ 153 h 205"/>
              <a:gd name="T22" fmla="*/ 42 w 281"/>
              <a:gd name="T23" fmla="*/ 153 h 205"/>
              <a:gd name="T24" fmla="*/ 238 w 281"/>
              <a:gd name="T25" fmla="*/ 153 h 205"/>
              <a:gd name="T26" fmla="*/ 238 w 281"/>
              <a:gd name="T27" fmla="*/ 43 h 205"/>
              <a:gd name="T28" fmla="*/ 42 w 281"/>
              <a:gd name="T29" fmla="*/ 43 h 205"/>
              <a:gd name="T30" fmla="*/ 42 w 281"/>
              <a:gd name="T31" fmla="*/ 15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1" h="205">
                <a:moveTo>
                  <a:pt x="246" y="204"/>
                </a:moveTo>
                <a:lnTo>
                  <a:pt x="246" y="204"/>
                </a:lnTo>
                <a:cubicBezTo>
                  <a:pt x="34" y="204"/>
                  <a:pt x="34" y="204"/>
                  <a:pt x="34" y="204"/>
                </a:cubicBezTo>
                <a:cubicBezTo>
                  <a:pt x="17" y="204"/>
                  <a:pt x="0" y="187"/>
                  <a:pt x="0" y="17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7" y="0"/>
                  <a:pt x="34" y="0"/>
                </a:cubicBezTo>
                <a:cubicBezTo>
                  <a:pt x="246" y="0"/>
                  <a:pt x="246" y="0"/>
                  <a:pt x="246" y="0"/>
                </a:cubicBezTo>
                <a:cubicBezTo>
                  <a:pt x="263" y="0"/>
                  <a:pt x="280" y="17"/>
                  <a:pt x="280" y="34"/>
                </a:cubicBezTo>
                <a:cubicBezTo>
                  <a:pt x="280" y="170"/>
                  <a:pt x="280" y="170"/>
                  <a:pt x="280" y="170"/>
                </a:cubicBezTo>
                <a:cubicBezTo>
                  <a:pt x="280" y="187"/>
                  <a:pt x="263" y="204"/>
                  <a:pt x="246" y="204"/>
                </a:cubicBezTo>
                <a:close/>
                <a:moveTo>
                  <a:pt x="42" y="153"/>
                </a:moveTo>
                <a:lnTo>
                  <a:pt x="42" y="153"/>
                </a:lnTo>
                <a:cubicBezTo>
                  <a:pt x="238" y="153"/>
                  <a:pt x="238" y="153"/>
                  <a:pt x="238" y="153"/>
                </a:cubicBezTo>
                <a:cubicBezTo>
                  <a:pt x="238" y="43"/>
                  <a:pt x="238" y="43"/>
                  <a:pt x="238" y="43"/>
                </a:cubicBezTo>
                <a:cubicBezTo>
                  <a:pt x="42" y="43"/>
                  <a:pt x="42" y="43"/>
                  <a:pt x="42" y="43"/>
                </a:cubicBezTo>
                <a:lnTo>
                  <a:pt x="42" y="1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8" name="Freeform 583">
            <a:extLst>
              <a:ext uri="{FF2B5EF4-FFF2-40B4-BE49-F238E27FC236}">
                <a16:creationId xmlns:a16="http://schemas.microsoft.com/office/drawing/2014/main" id="{51EAD805-CD2E-6142-8207-A24D1AFEA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2168" y="3824160"/>
            <a:ext cx="121949" cy="107878"/>
          </a:xfrm>
          <a:custGeom>
            <a:avLst/>
            <a:gdLst>
              <a:gd name="T0" fmla="*/ 213 w 230"/>
              <a:gd name="T1" fmla="*/ 204 h 205"/>
              <a:gd name="T2" fmla="*/ 213 w 230"/>
              <a:gd name="T3" fmla="*/ 204 h 205"/>
              <a:gd name="T4" fmla="*/ 187 w 230"/>
              <a:gd name="T5" fmla="*/ 187 h 205"/>
              <a:gd name="T6" fmla="*/ 187 w 230"/>
              <a:gd name="T7" fmla="*/ 119 h 205"/>
              <a:gd name="T8" fmla="*/ 119 w 230"/>
              <a:gd name="T9" fmla="*/ 51 h 205"/>
              <a:gd name="T10" fmla="*/ 43 w 230"/>
              <a:gd name="T11" fmla="*/ 119 h 205"/>
              <a:gd name="T12" fmla="*/ 43 w 230"/>
              <a:gd name="T13" fmla="*/ 187 h 205"/>
              <a:gd name="T14" fmla="*/ 17 w 230"/>
              <a:gd name="T15" fmla="*/ 204 h 205"/>
              <a:gd name="T16" fmla="*/ 17 w 230"/>
              <a:gd name="T17" fmla="*/ 204 h 205"/>
              <a:gd name="T18" fmla="*/ 0 w 230"/>
              <a:gd name="T19" fmla="*/ 187 h 205"/>
              <a:gd name="T20" fmla="*/ 0 w 230"/>
              <a:gd name="T21" fmla="*/ 119 h 205"/>
              <a:gd name="T22" fmla="*/ 119 w 230"/>
              <a:gd name="T23" fmla="*/ 0 h 205"/>
              <a:gd name="T24" fmla="*/ 229 w 230"/>
              <a:gd name="T25" fmla="*/ 119 h 205"/>
              <a:gd name="T26" fmla="*/ 229 w 230"/>
              <a:gd name="T27" fmla="*/ 187 h 205"/>
              <a:gd name="T28" fmla="*/ 213 w 230"/>
              <a:gd name="T29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0" h="205">
                <a:moveTo>
                  <a:pt x="213" y="204"/>
                </a:moveTo>
                <a:lnTo>
                  <a:pt x="213" y="204"/>
                </a:lnTo>
                <a:cubicBezTo>
                  <a:pt x="195" y="204"/>
                  <a:pt x="187" y="195"/>
                  <a:pt x="187" y="187"/>
                </a:cubicBezTo>
                <a:cubicBezTo>
                  <a:pt x="187" y="119"/>
                  <a:pt x="187" y="119"/>
                  <a:pt x="187" y="119"/>
                </a:cubicBezTo>
                <a:cubicBezTo>
                  <a:pt x="187" y="85"/>
                  <a:pt x="153" y="51"/>
                  <a:pt x="119" y="51"/>
                </a:cubicBezTo>
                <a:cubicBezTo>
                  <a:pt x="77" y="51"/>
                  <a:pt x="43" y="85"/>
                  <a:pt x="43" y="119"/>
                </a:cubicBezTo>
                <a:cubicBezTo>
                  <a:pt x="43" y="187"/>
                  <a:pt x="43" y="187"/>
                  <a:pt x="43" y="187"/>
                </a:cubicBezTo>
                <a:cubicBezTo>
                  <a:pt x="43" y="195"/>
                  <a:pt x="34" y="204"/>
                  <a:pt x="17" y="204"/>
                </a:cubicBezTo>
                <a:lnTo>
                  <a:pt x="17" y="204"/>
                </a:lnTo>
                <a:cubicBezTo>
                  <a:pt x="9" y="204"/>
                  <a:pt x="0" y="195"/>
                  <a:pt x="0" y="187"/>
                </a:cubicBezTo>
                <a:cubicBezTo>
                  <a:pt x="0" y="119"/>
                  <a:pt x="0" y="119"/>
                  <a:pt x="0" y="119"/>
                </a:cubicBezTo>
                <a:cubicBezTo>
                  <a:pt x="0" y="59"/>
                  <a:pt x="51" y="0"/>
                  <a:pt x="119" y="0"/>
                </a:cubicBezTo>
                <a:cubicBezTo>
                  <a:pt x="179" y="0"/>
                  <a:pt x="229" y="59"/>
                  <a:pt x="229" y="119"/>
                </a:cubicBezTo>
                <a:cubicBezTo>
                  <a:pt x="229" y="187"/>
                  <a:pt x="229" y="187"/>
                  <a:pt x="229" y="187"/>
                </a:cubicBezTo>
                <a:cubicBezTo>
                  <a:pt x="229" y="195"/>
                  <a:pt x="221" y="204"/>
                  <a:pt x="213" y="2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29" name="Freeform 584">
            <a:extLst>
              <a:ext uri="{FF2B5EF4-FFF2-40B4-BE49-F238E27FC236}">
                <a16:creationId xmlns:a16="http://schemas.microsoft.com/office/drawing/2014/main" id="{ED8A2413-1D8F-7344-AA7C-D3B6AB536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844" y="4497222"/>
            <a:ext cx="356465" cy="23452"/>
          </a:xfrm>
          <a:custGeom>
            <a:avLst/>
            <a:gdLst>
              <a:gd name="T0" fmla="*/ 653 w 671"/>
              <a:gd name="T1" fmla="*/ 43 h 44"/>
              <a:gd name="T2" fmla="*/ 653 w 671"/>
              <a:gd name="T3" fmla="*/ 43 h 44"/>
              <a:gd name="T4" fmla="*/ 25 w 671"/>
              <a:gd name="T5" fmla="*/ 43 h 44"/>
              <a:gd name="T6" fmla="*/ 0 w 671"/>
              <a:gd name="T7" fmla="*/ 17 h 44"/>
              <a:gd name="T8" fmla="*/ 25 w 671"/>
              <a:gd name="T9" fmla="*/ 0 h 44"/>
              <a:gd name="T10" fmla="*/ 653 w 671"/>
              <a:gd name="T11" fmla="*/ 0 h 44"/>
              <a:gd name="T12" fmla="*/ 670 w 671"/>
              <a:gd name="T13" fmla="*/ 17 h 44"/>
              <a:gd name="T14" fmla="*/ 653 w 671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71" h="44">
                <a:moveTo>
                  <a:pt x="653" y="43"/>
                </a:moveTo>
                <a:lnTo>
                  <a:pt x="653" y="43"/>
                </a:lnTo>
                <a:cubicBezTo>
                  <a:pt x="25" y="43"/>
                  <a:pt x="25" y="43"/>
                  <a:pt x="25" y="43"/>
                </a:cubicBezTo>
                <a:cubicBezTo>
                  <a:pt x="8" y="43"/>
                  <a:pt x="0" y="34"/>
                  <a:pt x="0" y="17"/>
                </a:cubicBezTo>
                <a:cubicBezTo>
                  <a:pt x="0" y="9"/>
                  <a:pt x="8" y="0"/>
                  <a:pt x="25" y="0"/>
                </a:cubicBezTo>
                <a:cubicBezTo>
                  <a:pt x="653" y="0"/>
                  <a:pt x="653" y="0"/>
                  <a:pt x="653" y="0"/>
                </a:cubicBezTo>
                <a:cubicBezTo>
                  <a:pt x="661" y="0"/>
                  <a:pt x="670" y="9"/>
                  <a:pt x="670" y="17"/>
                </a:cubicBezTo>
                <a:cubicBezTo>
                  <a:pt x="670" y="34"/>
                  <a:pt x="661" y="43"/>
                  <a:pt x="653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0" name="Freeform 585">
            <a:extLst>
              <a:ext uri="{FF2B5EF4-FFF2-40B4-BE49-F238E27FC236}">
                <a16:creationId xmlns:a16="http://schemas.microsoft.com/office/drawing/2014/main" id="{6C35AC77-27BC-5349-95EF-954CA0590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711" y="4452663"/>
            <a:ext cx="274385" cy="28142"/>
          </a:xfrm>
          <a:custGeom>
            <a:avLst/>
            <a:gdLst>
              <a:gd name="T0" fmla="*/ 492 w 518"/>
              <a:gd name="T1" fmla="*/ 51 h 52"/>
              <a:gd name="T2" fmla="*/ 492 w 518"/>
              <a:gd name="T3" fmla="*/ 51 h 52"/>
              <a:gd name="T4" fmla="*/ 26 w 518"/>
              <a:gd name="T5" fmla="*/ 51 h 52"/>
              <a:gd name="T6" fmla="*/ 0 w 518"/>
              <a:gd name="T7" fmla="*/ 26 h 52"/>
              <a:gd name="T8" fmla="*/ 26 w 518"/>
              <a:gd name="T9" fmla="*/ 0 h 52"/>
              <a:gd name="T10" fmla="*/ 492 w 518"/>
              <a:gd name="T11" fmla="*/ 0 h 52"/>
              <a:gd name="T12" fmla="*/ 517 w 518"/>
              <a:gd name="T13" fmla="*/ 26 h 52"/>
              <a:gd name="T14" fmla="*/ 492 w 518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8" h="52">
                <a:moveTo>
                  <a:pt x="492" y="51"/>
                </a:moveTo>
                <a:lnTo>
                  <a:pt x="492" y="51"/>
                </a:lnTo>
                <a:cubicBezTo>
                  <a:pt x="26" y="51"/>
                  <a:pt x="26" y="51"/>
                  <a:pt x="26" y="51"/>
                </a:cubicBezTo>
                <a:cubicBezTo>
                  <a:pt x="9" y="51"/>
                  <a:pt x="0" y="34"/>
                  <a:pt x="0" y="26"/>
                </a:cubicBezTo>
                <a:cubicBezTo>
                  <a:pt x="0" y="17"/>
                  <a:pt x="9" y="0"/>
                  <a:pt x="26" y="0"/>
                </a:cubicBezTo>
                <a:cubicBezTo>
                  <a:pt x="492" y="0"/>
                  <a:pt x="492" y="0"/>
                  <a:pt x="492" y="0"/>
                </a:cubicBezTo>
                <a:cubicBezTo>
                  <a:pt x="509" y="0"/>
                  <a:pt x="517" y="17"/>
                  <a:pt x="517" y="26"/>
                </a:cubicBezTo>
                <a:cubicBezTo>
                  <a:pt x="517" y="34"/>
                  <a:pt x="509" y="51"/>
                  <a:pt x="492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1" name="Freeform 586">
            <a:extLst>
              <a:ext uri="{FF2B5EF4-FFF2-40B4-BE49-F238E27FC236}">
                <a16:creationId xmlns:a16="http://schemas.microsoft.com/office/drawing/2014/main" id="{2F1B9127-F21A-0C41-B277-F90E1F06B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5711" y="4243944"/>
            <a:ext cx="274385" cy="23452"/>
          </a:xfrm>
          <a:custGeom>
            <a:avLst/>
            <a:gdLst>
              <a:gd name="T0" fmla="*/ 492 w 518"/>
              <a:gd name="T1" fmla="*/ 43 h 44"/>
              <a:gd name="T2" fmla="*/ 492 w 518"/>
              <a:gd name="T3" fmla="*/ 43 h 44"/>
              <a:gd name="T4" fmla="*/ 26 w 518"/>
              <a:gd name="T5" fmla="*/ 43 h 44"/>
              <a:gd name="T6" fmla="*/ 0 w 518"/>
              <a:gd name="T7" fmla="*/ 17 h 44"/>
              <a:gd name="T8" fmla="*/ 26 w 518"/>
              <a:gd name="T9" fmla="*/ 0 h 44"/>
              <a:gd name="T10" fmla="*/ 492 w 518"/>
              <a:gd name="T11" fmla="*/ 0 h 44"/>
              <a:gd name="T12" fmla="*/ 517 w 518"/>
              <a:gd name="T13" fmla="*/ 17 h 44"/>
              <a:gd name="T14" fmla="*/ 492 w 518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8" h="44">
                <a:moveTo>
                  <a:pt x="492" y="43"/>
                </a:moveTo>
                <a:lnTo>
                  <a:pt x="492" y="43"/>
                </a:lnTo>
                <a:cubicBezTo>
                  <a:pt x="26" y="43"/>
                  <a:pt x="26" y="43"/>
                  <a:pt x="26" y="43"/>
                </a:cubicBezTo>
                <a:cubicBezTo>
                  <a:pt x="9" y="43"/>
                  <a:pt x="0" y="34"/>
                  <a:pt x="0" y="17"/>
                </a:cubicBezTo>
                <a:cubicBezTo>
                  <a:pt x="0" y="9"/>
                  <a:pt x="9" y="0"/>
                  <a:pt x="26" y="0"/>
                </a:cubicBezTo>
                <a:cubicBezTo>
                  <a:pt x="492" y="0"/>
                  <a:pt x="492" y="0"/>
                  <a:pt x="492" y="0"/>
                </a:cubicBezTo>
                <a:cubicBezTo>
                  <a:pt x="509" y="0"/>
                  <a:pt x="517" y="9"/>
                  <a:pt x="517" y="17"/>
                </a:cubicBezTo>
                <a:cubicBezTo>
                  <a:pt x="517" y="34"/>
                  <a:pt x="509" y="43"/>
                  <a:pt x="492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2" name="Freeform 587">
            <a:extLst>
              <a:ext uri="{FF2B5EF4-FFF2-40B4-BE49-F238E27FC236}">
                <a16:creationId xmlns:a16="http://schemas.microsoft.com/office/drawing/2014/main" id="{503BF232-618D-DC4A-A983-2030EB204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5580" y="4283812"/>
            <a:ext cx="28142" cy="150091"/>
          </a:xfrm>
          <a:custGeom>
            <a:avLst/>
            <a:gdLst>
              <a:gd name="T0" fmla="*/ 25 w 52"/>
              <a:gd name="T1" fmla="*/ 280 h 281"/>
              <a:gd name="T2" fmla="*/ 25 w 52"/>
              <a:gd name="T3" fmla="*/ 280 h 281"/>
              <a:gd name="T4" fmla="*/ 25 w 52"/>
              <a:gd name="T5" fmla="*/ 280 h 281"/>
              <a:gd name="T6" fmla="*/ 0 w 52"/>
              <a:gd name="T7" fmla="*/ 263 h 281"/>
              <a:gd name="T8" fmla="*/ 0 w 52"/>
              <a:gd name="T9" fmla="*/ 25 h 281"/>
              <a:gd name="T10" fmla="*/ 25 w 52"/>
              <a:gd name="T11" fmla="*/ 0 h 281"/>
              <a:gd name="T12" fmla="*/ 25 w 52"/>
              <a:gd name="T13" fmla="*/ 0 h 281"/>
              <a:gd name="T14" fmla="*/ 51 w 52"/>
              <a:gd name="T15" fmla="*/ 25 h 281"/>
              <a:gd name="T16" fmla="*/ 42 w 52"/>
              <a:gd name="T17" fmla="*/ 263 h 281"/>
              <a:gd name="T18" fmla="*/ 25 w 52"/>
              <a:gd name="T19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281">
                <a:moveTo>
                  <a:pt x="25" y="280"/>
                </a:moveTo>
                <a:lnTo>
                  <a:pt x="25" y="280"/>
                </a:lnTo>
                <a:lnTo>
                  <a:pt x="25" y="280"/>
                </a:lnTo>
                <a:cubicBezTo>
                  <a:pt x="8" y="280"/>
                  <a:pt x="0" y="272"/>
                  <a:pt x="0" y="263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17" y="0"/>
                  <a:pt x="25" y="0"/>
                </a:cubicBezTo>
                <a:lnTo>
                  <a:pt x="25" y="0"/>
                </a:lnTo>
                <a:cubicBezTo>
                  <a:pt x="34" y="0"/>
                  <a:pt x="51" y="8"/>
                  <a:pt x="51" y="25"/>
                </a:cubicBezTo>
                <a:cubicBezTo>
                  <a:pt x="42" y="263"/>
                  <a:pt x="42" y="263"/>
                  <a:pt x="42" y="263"/>
                </a:cubicBezTo>
                <a:cubicBezTo>
                  <a:pt x="42" y="272"/>
                  <a:pt x="34" y="280"/>
                  <a:pt x="25" y="2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3" name="Freeform 588">
            <a:extLst>
              <a:ext uri="{FF2B5EF4-FFF2-40B4-BE49-F238E27FC236}">
                <a16:creationId xmlns:a16="http://schemas.microsoft.com/office/drawing/2014/main" id="{A36C11A6-0CB1-644B-823E-90FE689A5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2350" y="4283812"/>
            <a:ext cx="23452" cy="150091"/>
          </a:xfrm>
          <a:custGeom>
            <a:avLst/>
            <a:gdLst>
              <a:gd name="T0" fmla="*/ 17 w 44"/>
              <a:gd name="T1" fmla="*/ 280 h 281"/>
              <a:gd name="T2" fmla="*/ 17 w 44"/>
              <a:gd name="T3" fmla="*/ 280 h 281"/>
              <a:gd name="T4" fmla="*/ 17 w 44"/>
              <a:gd name="T5" fmla="*/ 280 h 281"/>
              <a:gd name="T6" fmla="*/ 0 w 44"/>
              <a:gd name="T7" fmla="*/ 263 h 281"/>
              <a:gd name="T8" fmla="*/ 0 w 44"/>
              <a:gd name="T9" fmla="*/ 25 h 281"/>
              <a:gd name="T10" fmla="*/ 25 w 44"/>
              <a:gd name="T11" fmla="*/ 0 h 281"/>
              <a:gd name="T12" fmla="*/ 25 w 44"/>
              <a:gd name="T13" fmla="*/ 0 h 281"/>
              <a:gd name="T14" fmla="*/ 43 w 44"/>
              <a:gd name="T15" fmla="*/ 25 h 281"/>
              <a:gd name="T16" fmla="*/ 43 w 44"/>
              <a:gd name="T17" fmla="*/ 263 h 281"/>
              <a:gd name="T18" fmla="*/ 17 w 44"/>
              <a:gd name="T19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" h="281">
                <a:moveTo>
                  <a:pt x="17" y="280"/>
                </a:moveTo>
                <a:lnTo>
                  <a:pt x="17" y="280"/>
                </a:lnTo>
                <a:lnTo>
                  <a:pt x="17" y="280"/>
                </a:lnTo>
                <a:cubicBezTo>
                  <a:pt x="9" y="280"/>
                  <a:pt x="0" y="272"/>
                  <a:pt x="0" y="263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9" y="0"/>
                  <a:pt x="25" y="0"/>
                </a:cubicBezTo>
                <a:lnTo>
                  <a:pt x="25" y="0"/>
                </a:lnTo>
                <a:cubicBezTo>
                  <a:pt x="34" y="0"/>
                  <a:pt x="43" y="8"/>
                  <a:pt x="43" y="25"/>
                </a:cubicBezTo>
                <a:cubicBezTo>
                  <a:pt x="43" y="263"/>
                  <a:pt x="43" y="263"/>
                  <a:pt x="43" y="263"/>
                </a:cubicBezTo>
                <a:cubicBezTo>
                  <a:pt x="43" y="272"/>
                  <a:pt x="34" y="280"/>
                  <a:pt x="17" y="2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4" name="Freeform 589">
            <a:extLst>
              <a:ext uri="{FF2B5EF4-FFF2-40B4-BE49-F238E27FC236}">
                <a16:creationId xmlns:a16="http://schemas.microsoft.com/office/drawing/2014/main" id="{1C53155C-9773-214B-8BC8-D1AEB82B6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776" y="4283812"/>
            <a:ext cx="23452" cy="150091"/>
          </a:xfrm>
          <a:custGeom>
            <a:avLst/>
            <a:gdLst>
              <a:gd name="T0" fmla="*/ 17 w 44"/>
              <a:gd name="T1" fmla="*/ 280 h 281"/>
              <a:gd name="T2" fmla="*/ 17 w 44"/>
              <a:gd name="T3" fmla="*/ 280 h 281"/>
              <a:gd name="T4" fmla="*/ 17 w 44"/>
              <a:gd name="T5" fmla="*/ 280 h 281"/>
              <a:gd name="T6" fmla="*/ 0 w 44"/>
              <a:gd name="T7" fmla="*/ 263 h 281"/>
              <a:gd name="T8" fmla="*/ 0 w 44"/>
              <a:gd name="T9" fmla="*/ 25 h 281"/>
              <a:gd name="T10" fmla="*/ 17 w 44"/>
              <a:gd name="T11" fmla="*/ 0 h 281"/>
              <a:gd name="T12" fmla="*/ 17 w 44"/>
              <a:gd name="T13" fmla="*/ 0 h 281"/>
              <a:gd name="T14" fmla="*/ 43 w 44"/>
              <a:gd name="T15" fmla="*/ 25 h 281"/>
              <a:gd name="T16" fmla="*/ 43 w 44"/>
              <a:gd name="T17" fmla="*/ 263 h 281"/>
              <a:gd name="T18" fmla="*/ 17 w 44"/>
              <a:gd name="T19" fmla="*/ 28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" h="281">
                <a:moveTo>
                  <a:pt x="17" y="280"/>
                </a:moveTo>
                <a:lnTo>
                  <a:pt x="17" y="280"/>
                </a:lnTo>
                <a:lnTo>
                  <a:pt x="17" y="280"/>
                </a:lnTo>
                <a:cubicBezTo>
                  <a:pt x="9" y="280"/>
                  <a:pt x="0" y="272"/>
                  <a:pt x="0" y="263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cubicBezTo>
                  <a:pt x="34" y="0"/>
                  <a:pt x="43" y="8"/>
                  <a:pt x="43" y="25"/>
                </a:cubicBezTo>
                <a:cubicBezTo>
                  <a:pt x="43" y="263"/>
                  <a:pt x="43" y="263"/>
                  <a:pt x="43" y="263"/>
                </a:cubicBezTo>
                <a:cubicBezTo>
                  <a:pt x="43" y="272"/>
                  <a:pt x="34" y="280"/>
                  <a:pt x="17" y="2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5" name="Freeform 590">
            <a:extLst>
              <a:ext uri="{FF2B5EF4-FFF2-40B4-BE49-F238E27FC236}">
                <a16:creationId xmlns:a16="http://schemas.microsoft.com/office/drawing/2014/main" id="{10FF709D-4CB1-814D-8A1C-16346FBA5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5844" y="4171244"/>
            <a:ext cx="361155" cy="72701"/>
          </a:xfrm>
          <a:custGeom>
            <a:avLst/>
            <a:gdLst>
              <a:gd name="T0" fmla="*/ 17 w 679"/>
              <a:gd name="T1" fmla="*/ 135 h 136"/>
              <a:gd name="T2" fmla="*/ 17 w 679"/>
              <a:gd name="T3" fmla="*/ 135 h 136"/>
              <a:gd name="T4" fmla="*/ 0 w 679"/>
              <a:gd name="T5" fmla="*/ 119 h 136"/>
              <a:gd name="T6" fmla="*/ 17 w 679"/>
              <a:gd name="T7" fmla="*/ 93 h 136"/>
              <a:gd name="T8" fmla="*/ 330 w 679"/>
              <a:gd name="T9" fmla="*/ 0 h 136"/>
              <a:gd name="T10" fmla="*/ 347 w 679"/>
              <a:gd name="T11" fmla="*/ 0 h 136"/>
              <a:gd name="T12" fmla="*/ 653 w 679"/>
              <a:gd name="T13" fmla="*/ 93 h 136"/>
              <a:gd name="T14" fmla="*/ 670 w 679"/>
              <a:gd name="T15" fmla="*/ 119 h 136"/>
              <a:gd name="T16" fmla="*/ 644 w 679"/>
              <a:gd name="T17" fmla="*/ 135 h 136"/>
              <a:gd name="T18" fmla="*/ 338 w 679"/>
              <a:gd name="T19" fmla="*/ 42 h 136"/>
              <a:gd name="T20" fmla="*/ 25 w 679"/>
              <a:gd name="T21" fmla="*/ 135 h 136"/>
              <a:gd name="T22" fmla="*/ 17 w 679"/>
              <a:gd name="T23" fmla="*/ 135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79" h="136">
                <a:moveTo>
                  <a:pt x="17" y="135"/>
                </a:moveTo>
                <a:lnTo>
                  <a:pt x="17" y="135"/>
                </a:lnTo>
                <a:cubicBezTo>
                  <a:pt x="8" y="135"/>
                  <a:pt x="0" y="127"/>
                  <a:pt x="0" y="119"/>
                </a:cubicBezTo>
                <a:cubicBezTo>
                  <a:pt x="0" y="110"/>
                  <a:pt x="0" y="101"/>
                  <a:pt x="17" y="93"/>
                </a:cubicBezTo>
                <a:cubicBezTo>
                  <a:pt x="330" y="0"/>
                  <a:pt x="330" y="0"/>
                  <a:pt x="330" y="0"/>
                </a:cubicBezTo>
                <a:cubicBezTo>
                  <a:pt x="338" y="0"/>
                  <a:pt x="338" y="0"/>
                  <a:pt x="347" y="0"/>
                </a:cubicBezTo>
                <a:cubicBezTo>
                  <a:pt x="653" y="93"/>
                  <a:pt x="653" y="93"/>
                  <a:pt x="653" y="93"/>
                </a:cubicBezTo>
                <a:cubicBezTo>
                  <a:pt x="670" y="93"/>
                  <a:pt x="678" y="110"/>
                  <a:pt x="670" y="119"/>
                </a:cubicBezTo>
                <a:cubicBezTo>
                  <a:pt x="670" y="135"/>
                  <a:pt x="653" y="135"/>
                  <a:pt x="644" y="135"/>
                </a:cubicBezTo>
                <a:cubicBezTo>
                  <a:pt x="338" y="42"/>
                  <a:pt x="338" y="42"/>
                  <a:pt x="338" y="42"/>
                </a:cubicBezTo>
                <a:cubicBezTo>
                  <a:pt x="25" y="135"/>
                  <a:pt x="25" y="135"/>
                  <a:pt x="25" y="135"/>
                </a:cubicBezTo>
                <a:cubicBezTo>
                  <a:pt x="25" y="135"/>
                  <a:pt x="25" y="135"/>
                  <a:pt x="17" y="1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6" name="Freeform 591">
            <a:extLst>
              <a:ext uri="{FF2B5EF4-FFF2-40B4-BE49-F238E27FC236}">
                <a16:creationId xmlns:a16="http://schemas.microsoft.com/office/drawing/2014/main" id="{C50714D3-2415-6D47-A264-70026062D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187" y="5346171"/>
            <a:ext cx="398678" cy="403368"/>
          </a:xfrm>
          <a:custGeom>
            <a:avLst/>
            <a:gdLst>
              <a:gd name="T0" fmla="*/ 374 w 749"/>
              <a:gd name="T1" fmla="*/ 756 h 757"/>
              <a:gd name="T2" fmla="*/ 374 w 749"/>
              <a:gd name="T3" fmla="*/ 756 h 757"/>
              <a:gd name="T4" fmla="*/ 111 w 749"/>
              <a:gd name="T5" fmla="*/ 646 h 757"/>
              <a:gd name="T6" fmla="*/ 0 w 749"/>
              <a:gd name="T7" fmla="*/ 374 h 757"/>
              <a:gd name="T8" fmla="*/ 111 w 749"/>
              <a:gd name="T9" fmla="*/ 111 h 757"/>
              <a:gd name="T10" fmla="*/ 374 w 749"/>
              <a:gd name="T11" fmla="*/ 0 h 757"/>
              <a:gd name="T12" fmla="*/ 637 w 749"/>
              <a:gd name="T13" fmla="*/ 111 h 757"/>
              <a:gd name="T14" fmla="*/ 748 w 749"/>
              <a:gd name="T15" fmla="*/ 374 h 757"/>
              <a:gd name="T16" fmla="*/ 637 w 749"/>
              <a:gd name="T17" fmla="*/ 646 h 757"/>
              <a:gd name="T18" fmla="*/ 374 w 749"/>
              <a:gd name="T19" fmla="*/ 756 h 757"/>
              <a:gd name="T20" fmla="*/ 374 w 749"/>
              <a:gd name="T21" fmla="*/ 51 h 757"/>
              <a:gd name="T22" fmla="*/ 374 w 749"/>
              <a:gd name="T23" fmla="*/ 51 h 757"/>
              <a:gd name="T24" fmla="*/ 43 w 749"/>
              <a:gd name="T25" fmla="*/ 374 h 757"/>
              <a:gd name="T26" fmla="*/ 374 w 749"/>
              <a:gd name="T27" fmla="*/ 705 h 757"/>
              <a:gd name="T28" fmla="*/ 705 w 749"/>
              <a:gd name="T29" fmla="*/ 374 h 757"/>
              <a:gd name="T30" fmla="*/ 374 w 749"/>
              <a:gd name="T31" fmla="*/ 51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9" h="757">
                <a:moveTo>
                  <a:pt x="374" y="756"/>
                </a:moveTo>
                <a:lnTo>
                  <a:pt x="374" y="756"/>
                </a:lnTo>
                <a:cubicBezTo>
                  <a:pt x="272" y="756"/>
                  <a:pt x="179" y="713"/>
                  <a:pt x="111" y="646"/>
                </a:cubicBezTo>
                <a:cubicBezTo>
                  <a:pt x="34" y="569"/>
                  <a:pt x="0" y="476"/>
                  <a:pt x="0" y="374"/>
                </a:cubicBezTo>
                <a:cubicBezTo>
                  <a:pt x="0" y="281"/>
                  <a:pt x="34" y="187"/>
                  <a:pt x="111" y="111"/>
                </a:cubicBezTo>
                <a:cubicBezTo>
                  <a:pt x="179" y="43"/>
                  <a:pt x="272" y="0"/>
                  <a:pt x="374" y="0"/>
                </a:cubicBezTo>
                <a:cubicBezTo>
                  <a:pt x="476" y="0"/>
                  <a:pt x="569" y="43"/>
                  <a:pt x="637" y="111"/>
                </a:cubicBezTo>
                <a:cubicBezTo>
                  <a:pt x="714" y="187"/>
                  <a:pt x="748" y="281"/>
                  <a:pt x="748" y="374"/>
                </a:cubicBezTo>
                <a:cubicBezTo>
                  <a:pt x="748" y="476"/>
                  <a:pt x="714" y="569"/>
                  <a:pt x="637" y="646"/>
                </a:cubicBezTo>
                <a:cubicBezTo>
                  <a:pt x="569" y="713"/>
                  <a:pt x="476" y="756"/>
                  <a:pt x="374" y="756"/>
                </a:cubicBezTo>
                <a:close/>
                <a:moveTo>
                  <a:pt x="374" y="51"/>
                </a:moveTo>
                <a:lnTo>
                  <a:pt x="374" y="51"/>
                </a:lnTo>
                <a:cubicBezTo>
                  <a:pt x="196" y="51"/>
                  <a:pt x="43" y="196"/>
                  <a:pt x="43" y="374"/>
                </a:cubicBezTo>
                <a:cubicBezTo>
                  <a:pt x="43" y="561"/>
                  <a:pt x="196" y="705"/>
                  <a:pt x="374" y="705"/>
                </a:cubicBezTo>
                <a:cubicBezTo>
                  <a:pt x="553" y="705"/>
                  <a:pt x="705" y="561"/>
                  <a:pt x="705" y="374"/>
                </a:cubicBezTo>
                <a:cubicBezTo>
                  <a:pt x="705" y="196"/>
                  <a:pt x="553" y="51"/>
                  <a:pt x="374" y="5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7" name="Freeform 592">
            <a:extLst>
              <a:ext uri="{FF2B5EF4-FFF2-40B4-BE49-F238E27FC236}">
                <a16:creationId xmlns:a16="http://schemas.microsoft.com/office/drawing/2014/main" id="{7171D13E-BF70-3243-BD49-624F21A3B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744" y="5395418"/>
            <a:ext cx="307217" cy="302527"/>
          </a:xfrm>
          <a:custGeom>
            <a:avLst/>
            <a:gdLst>
              <a:gd name="T0" fmla="*/ 288 w 578"/>
              <a:gd name="T1" fmla="*/ 569 h 570"/>
              <a:gd name="T2" fmla="*/ 288 w 578"/>
              <a:gd name="T3" fmla="*/ 569 h 570"/>
              <a:gd name="T4" fmla="*/ 0 w 578"/>
              <a:gd name="T5" fmla="*/ 289 h 570"/>
              <a:gd name="T6" fmla="*/ 288 w 578"/>
              <a:gd name="T7" fmla="*/ 0 h 570"/>
              <a:gd name="T8" fmla="*/ 577 w 578"/>
              <a:gd name="T9" fmla="*/ 289 h 570"/>
              <a:gd name="T10" fmla="*/ 288 w 578"/>
              <a:gd name="T11" fmla="*/ 569 h 570"/>
              <a:gd name="T12" fmla="*/ 288 w 578"/>
              <a:gd name="T13" fmla="*/ 42 h 570"/>
              <a:gd name="T14" fmla="*/ 288 w 578"/>
              <a:gd name="T15" fmla="*/ 42 h 570"/>
              <a:gd name="T16" fmla="*/ 50 w 578"/>
              <a:gd name="T17" fmla="*/ 289 h 570"/>
              <a:gd name="T18" fmla="*/ 288 w 578"/>
              <a:gd name="T19" fmla="*/ 526 h 570"/>
              <a:gd name="T20" fmla="*/ 526 w 578"/>
              <a:gd name="T21" fmla="*/ 289 h 570"/>
              <a:gd name="T22" fmla="*/ 288 w 578"/>
              <a:gd name="T23" fmla="*/ 42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78" h="570">
                <a:moveTo>
                  <a:pt x="288" y="569"/>
                </a:moveTo>
                <a:lnTo>
                  <a:pt x="288" y="569"/>
                </a:lnTo>
                <a:cubicBezTo>
                  <a:pt x="127" y="569"/>
                  <a:pt x="0" y="441"/>
                  <a:pt x="0" y="289"/>
                </a:cubicBezTo>
                <a:cubicBezTo>
                  <a:pt x="0" y="127"/>
                  <a:pt x="127" y="0"/>
                  <a:pt x="288" y="0"/>
                </a:cubicBezTo>
                <a:cubicBezTo>
                  <a:pt x="450" y="0"/>
                  <a:pt x="577" y="127"/>
                  <a:pt x="577" y="289"/>
                </a:cubicBezTo>
                <a:cubicBezTo>
                  <a:pt x="577" y="441"/>
                  <a:pt x="450" y="569"/>
                  <a:pt x="288" y="569"/>
                </a:cubicBezTo>
                <a:close/>
                <a:moveTo>
                  <a:pt x="288" y="42"/>
                </a:moveTo>
                <a:lnTo>
                  <a:pt x="288" y="42"/>
                </a:lnTo>
                <a:cubicBezTo>
                  <a:pt x="152" y="42"/>
                  <a:pt x="50" y="153"/>
                  <a:pt x="50" y="289"/>
                </a:cubicBezTo>
                <a:cubicBezTo>
                  <a:pt x="50" y="416"/>
                  <a:pt x="152" y="526"/>
                  <a:pt x="288" y="526"/>
                </a:cubicBezTo>
                <a:cubicBezTo>
                  <a:pt x="424" y="526"/>
                  <a:pt x="526" y="416"/>
                  <a:pt x="526" y="289"/>
                </a:cubicBezTo>
                <a:cubicBezTo>
                  <a:pt x="526" y="153"/>
                  <a:pt x="424" y="42"/>
                  <a:pt x="288" y="4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8" name="Freeform 593">
            <a:extLst>
              <a:ext uri="{FF2B5EF4-FFF2-40B4-BE49-F238E27FC236}">
                <a16:creationId xmlns:a16="http://schemas.microsoft.com/office/drawing/2014/main" id="{F72EAD35-8DB8-184D-B3A5-3183F2A0D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621" y="5468119"/>
            <a:ext cx="91462" cy="154781"/>
          </a:xfrm>
          <a:custGeom>
            <a:avLst/>
            <a:gdLst>
              <a:gd name="T0" fmla="*/ 77 w 171"/>
              <a:gd name="T1" fmla="*/ 288 h 289"/>
              <a:gd name="T2" fmla="*/ 77 w 171"/>
              <a:gd name="T3" fmla="*/ 288 h 289"/>
              <a:gd name="T4" fmla="*/ 9 w 171"/>
              <a:gd name="T5" fmla="*/ 271 h 289"/>
              <a:gd name="T6" fmla="*/ 0 w 171"/>
              <a:gd name="T7" fmla="*/ 246 h 289"/>
              <a:gd name="T8" fmla="*/ 26 w 171"/>
              <a:gd name="T9" fmla="*/ 237 h 289"/>
              <a:gd name="T10" fmla="*/ 119 w 171"/>
              <a:gd name="T11" fmla="*/ 237 h 289"/>
              <a:gd name="T12" fmla="*/ 136 w 171"/>
              <a:gd name="T13" fmla="*/ 203 h 289"/>
              <a:gd name="T14" fmla="*/ 77 w 171"/>
              <a:gd name="T15" fmla="*/ 161 h 289"/>
              <a:gd name="T16" fmla="*/ 26 w 171"/>
              <a:gd name="T17" fmla="*/ 135 h 289"/>
              <a:gd name="T18" fmla="*/ 0 w 171"/>
              <a:gd name="T19" fmla="*/ 85 h 289"/>
              <a:gd name="T20" fmla="*/ 34 w 171"/>
              <a:gd name="T21" fmla="*/ 25 h 289"/>
              <a:gd name="T22" fmla="*/ 162 w 171"/>
              <a:gd name="T23" fmla="*/ 25 h 289"/>
              <a:gd name="T24" fmla="*/ 170 w 171"/>
              <a:gd name="T25" fmla="*/ 42 h 289"/>
              <a:gd name="T26" fmla="*/ 145 w 171"/>
              <a:gd name="T27" fmla="*/ 51 h 289"/>
              <a:gd name="T28" fmla="*/ 51 w 171"/>
              <a:gd name="T29" fmla="*/ 51 h 289"/>
              <a:gd name="T30" fmla="*/ 34 w 171"/>
              <a:gd name="T31" fmla="*/ 85 h 289"/>
              <a:gd name="T32" fmla="*/ 94 w 171"/>
              <a:gd name="T33" fmla="*/ 127 h 289"/>
              <a:gd name="T34" fmla="*/ 145 w 171"/>
              <a:gd name="T35" fmla="*/ 161 h 289"/>
              <a:gd name="T36" fmla="*/ 170 w 171"/>
              <a:gd name="T37" fmla="*/ 203 h 289"/>
              <a:gd name="T38" fmla="*/ 136 w 171"/>
              <a:gd name="T39" fmla="*/ 271 h 289"/>
              <a:gd name="T40" fmla="*/ 77 w 171"/>
              <a:gd name="T41" fmla="*/ 28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1" h="289">
                <a:moveTo>
                  <a:pt x="77" y="288"/>
                </a:moveTo>
                <a:lnTo>
                  <a:pt x="77" y="288"/>
                </a:lnTo>
                <a:cubicBezTo>
                  <a:pt x="60" y="288"/>
                  <a:pt x="34" y="280"/>
                  <a:pt x="9" y="271"/>
                </a:cubicBezTo>
                <a:cubicBezTo>
                  <a:pt x="0" y="263"/>
                  <a:pt x="0" y="254"/>
                  <a:pt x="0" y="246"/>
                </a:cubicBezTo>
                <a:cubicBezTo>
                  <a:pt x="9" y="237"/>
                  <a:pt x="17" y="237"/>
                  <a:pt x="26" y="237"/>
                </a:cubicBezTo>
                <a:cubicBezTo>
                  <a:pt x="60" y="254"/>
                  <a:pt x="94" y="254"/>
                  <a:pt x="119" y="237"/>
                </a:cubicBezTo>
                <a:cubicBezTo>
                  <a:pt x="128" y="229"/>
                  <a:pt x="136" y="220"/>
                  <a:pt x="136" y="203"/>
                </a:cubicBezTo>
                <a:cubicBezTo>
                  <a:pt x="136" y="186"/>
                  <a:pt x="102" y="178"/>
                  <a:pt x="77" y="161"/>
                </a:cubicBezTo>
                <a:cubicBezTo>
                  <a:pt x="60" y="153"/>
                  <a:pt x="43" y="144"/>
                  <a:pt x="26" y="135"/>
                </a:cubicBezTo>
                <a:cubicBezTo>
                  <a:pt x="9" y="119"/>
                  <a:pt x="0" y="101"/>
                  <a:pt x="0" y="85"/>
                </a:cubicBezTo>
                <a:cubicBezTo>
                  <a:pt x="0" y="59"/>
                  <a:pt x="9" y="42"/>
                  <a:pt x="34" y="25"/>
                </a:cubicBezTo>
                <a:cubicBezTo>
                  <a:pt x="68" y="0"/>
                  <a:pt x="111" y="0"/>
                  <a:pt x="162" y="25"/>
                </a:cubicBezTo>
                <a:cubicBezTo>
                  <a:pt x="170" y="25"/>
                  <a:pt x="170" y="34"/>
                  <a:pt x="170" y="42"/>
                </a:cubicBezTo>
                <a:cubicBezTo>
                  <a:pt x="162" y="51"/>
                  <a:pt x="153" y="59"/>
                  <a:pt x="145" y="51"/>
                </a:cubicBezTo>
                <a:cubicBezTo>
                  <a:pt x="111" y="42"/>
                  <a:pt x="77" y="42"/>
                  <a:pt x="51" y="51"/>
                </a:cubicBezTo>
                <a:cubicBezTo>
                  <a:pt x="43" y="59"/>
                  <a:pt x="34" y="76"/>
                  <a:pt x="34" y="85"/>
                </a:cubicBezTo>
                <a:cubicBezTo>
                  <a:pt x="34" y="101"/>
                  <a:pt x="68" y="119"/>
                  <a:pt x="94" y="127"/>
                </a:cubicBezTo>
                <a:cubicBezTo>
                  <a:pt x="111" y="135"/>
                  <a:pt x="128" y="144"/>
                  <a:pt x="145" y="161"/>
                </a:cubicBezTo>
                <a:cubicBezTo>
                  <a:pt x="162" y="169"/>
                  <a:pt x="170" y="186"/>
                  <a:pt x="170" y="203"/>
                </a:cubicBezTo>
                <a:cubicBezTo>
                  <a:pt x="170" y="229"/>
                  <a:pt x="162" y="254"/>
                  <a:pt x="136" y="271"/>
                </a:cubicBezTo>
                <a:cubicBezTo>
                  <a:pt x="119" y="280"/>
                  <a:pt x="102" y="288"/>
                  <a:pt x="77" y="28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39" name="Freeform 594">
            <a:extLst>
              <a:ext uri="{FF2B5EF4-FFF2-40B4-BE49-F238E27FC236}">
                <a16:creationId xmlns:a16="http://schemas.microsoft.com/office/drawing/2014/main" id="{8D012806-3C73-5040-953C-297496201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7144" y="5435287"/>
            <a:ext cx="18762" cy="32833"/>
          </a:xfrm>
          <a:custGeom>
            <a:avLst/>
            <a:gdLst>
              <a:gd name="T0" fmla="*/ 17 w 35"/>
              <a:gd name="T1" fmla="*/ 60 h 61"/>
              <a:gd name="T2" fmla="*/ 17 w 35"/>
              <a:gd name="T3" fmla="*/ 60 h 61"/>
              <a:gd name="T4" fmla="*/ 0 w 35"/>
              <a:gd name="T5" fmla="*/ 43 h 61"/>
              <a:gd name="T6" fmla="*/ 0 w 35"/>
              <a:gd name="T7" fmla="*/ 17 h 61"/>
              <a:gd name="T8" fmla="*/ 17 w 35"/>
              <a:gd name="T9" fmla="*/ 0 h 61"/>
              <a:gd name="T10" fmla="*/ 34 w 35"/>
              <a:gd name="T11" fmla="*/ 17 h 61"/>
              <a:gd name="T12" fmla="*/ 34 w 35"/>
              <a:gd name="T13" fmla="*/ 43 h 61"/>
              <a:gd name="T14" fmla="*/ 17 w 35"/>
              <a:gd name="T1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61">
                <a:moveTo>
                  <a:pt x="17" y="60"/>
                </a:moveTo>
                <a:lnTo>
                  <a:pt x="17" y="60"/>
                </a:lnTo>
                <a:cubicBezTo>
                  <a:pt x="9" y="60"/>
                  <a:pt x="0" y="51"/>
                  <a:pt x="0" y="4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17" y="0"/>
                </a:cubicBezTo>
                <a:cubicBezTo>
                  <a:pt x="26" y="0"/>
                  <a:pt x="34" y="9"/>
                  <a:pt x="34" y="17"/>
                </a:cubicBezTo>
                <a:cubicBezTo>
                  <a:pt x="34" y="43"/>
                  <a:pt x="34" y="43"/>
                  <a:pt x="34" y="43"/>
                </a:cubicBezTo>
                <a:cubicBezTo>
                  <a:pt x="34" y="51"/>
                  <a:pt x="26" y="60"/>
                  <a:pt x="17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0" name="Freeform 595">
            <a:extLst>
              <a:ext uri="{FF2B5EF4-FFF2-40B4-BE49-F238E27FC236}">
                <a16:creationId xmlns:a16="http://schemas.microsoft.com/office/drawing/2014/main" id="{2F87C051-C8B6-D344-A74B-28F50DAB2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7144" y="5620554"/>
            <a:ext cx="18762" cy="37523"/>
          </a:xfrm>
          <a:custGeom>
            <a:avLst/>
            <a:gdLst>
              <a:gd name="T0" fmla="*/ 17 w 35"/>
              <a:gd name="T1" fmla="*/ 68 h 69"/>
              <a:gd name="T2" fmla="*/ 17 w 35"/>
              <a:gd name="T3" fmla="*/ 68 h 69"/>
              <a:gd name="T4" fmla="*/ 0 w 35"/>
              <a:gd name="T5" fmla="*/ 51 h 69"/>
              <a:gd name="T6" fmla="*/ 0 w 35"/>
              <a:gd name="T7" fmla="*/ 17 h 69"/>
              <a:gd name="T8" fmla="*/ 17 w 35"/>
              <a:gd name="T9" fmla="*/ 0 h 69"/>
              <a:gd name="T10" fmla="*/ 34 w 35"/>
              <a:gd name="T11" fmla="*/ 17 h 69"/>
              <a:gd name="T12" fmla="*/ 34 w 35"/>
              <a:gd name="T13" fmla="*/ 51 h 69"/>
              <a:gd name="T14" fmla="*/ 17 w 35"/>
              <a:gd name="T15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69">
                <a:moveTo>
                  <a:pt x="17" y="68"/>
                </a:moveTo>
                <a:lnTo>
                  <a:pt x="17" y="68"/>
                </a:lnTo>
                <a:cubicBezTo>
                  <a:pt x="9" y="68"/>
                  <a:pt x="0" y="60"/>
                  <a:pt x="0" y="51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17" y="0"/>
                </a:cubicBezTo>
                <a:cubicBezTo>
                  <a:pt x="26" y="0"/>
                  <a:pt x="34" y="9"/>
                  <a:pt x="34" y="17"/>
                </a:cubicBezTo>
                <a:cubicBezTo>
                  <a:pt x="34" y="51"/>
                  <a:pt x="34" y="51"/>
                  <a:pt x="34" y="51"/>
                </a:cubicBezTo>
                <a:cubicBezTo>
                  <a:pt x="34" y="60"/>
                  <a:pt x="26" y="68"/>
                  <a:pt x="17" y="6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1" name="Freeform 596">
            <a:extLst>
              <a:ext uri="{FF2B5EF4-FFF2-40B4-BE49-F238E27FC236}">
                <a16:creationId xmlns:a16="http://schemas.microsoft.com/office/drawing/2014/main" id="{870F39BB-8DE2-9A4C-830B-5425671B5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946" y="2886095"/>
            <a:ext cx="325977" cy="389297"/>
          </a:xfrm>
          <a:custGeom>
            <a:avLst/>
            <a:gdLst>
              <a:gd name="T0" fmla="*/ 306 w 612"/>
              <a:gd name="T1" fmla="*/ 730 h 731"/>
              <a:gd name="T2" fmla="*/ 306 w 612"/>
              <a:gd name="T3" fmla="*/ 730 h 731"/>
              <a:gd name="T4" fmla="*/ 0 w 612"/>
              <a:gd name="T5" fmla="*/ 424 h 731"/>
              <a:gd name="T6" fmla="*/ 42 w 612"/>
              <a:gd name="T7" fmla="*/ 229 h 731"/>
              <a:gd name="T8" fmla="*/ 144 w 612"/>
              <a:gd name="T9" fmla="*/ 34 h 731"/>
              <a:gd name="T10" fmla="*/ 170 w 612"/>
              <a:gd name="T11" fmla="*/ 8 h 731"/>
              <a:gd name="T12" fmla="*/ 195 w 612"/>
              <a:gd name="T13" fmla="*/ 8 h 731"/>
              <a:gd name="T14" fmla="*/ 195 w 612"/>
              <a:gd name="T15" fmla="*/ 42 h 731"/>
              <a:gd name="T16" fmla="*/ 178 w 612"/>
              <a:gd name="T17" fmla="*/ 59 h 731"/>
              <a:gd name="T18" fmla="*/ 85 w 612"/>
              <a:gd name="T19" fmla="*/ 246 h 731"/>
              <a:gd name="T20" fmla="*/ 51 w 612"/>
              <a:gd name="T21" fmla="*/ 424 h 731"/>
              <a:gd name="T22" fmla="*/ 306 w 612"/>
              <a:gd name="T23" fmla="*/ 687 h 731"/>
              <a:gd name="T24" fmla="*/ 569 w 612"/>
              <a:gd name="T25" fmla="*/ 424 h 731"/>
              <a:gd name="T26" fmla="*/ 526 w 612"/>
              <a:gd name="T27" fmla="*/ 246 h 731"/>
              <a:gd name="T28" fmla="*/ 433 w 612"/>
              <a:gd name="T29" fmla="*/ 59 h 731"/>
              <a:gd name="T30" fmla="*/ 416 w 612"/>
              <a:gd name="T31" fmla="*/ 42 h 731"/>
              <a:gd name="T32" fmla="*/ 416 w 612"/>
              <a:gd name="T33" fmla="*/ 8 h 731"/>
              <a:gd name="T34" fmla="*/ 450 w 612"/>
              <a:gd name="T35" fmla="*/ 8 h 731"/>
              <a:gd name="T36" fmla="*/ 467 w 612"/>
              <a:gd name="T37" fmla="*/ 34 h 731"/>
              <a:gd name="T38" fmla="*/ 577 w 612"/>
              <a:gd name="T39" fmla="*/ 229 h 731"/>
              <a:gd name="T40" fmla="*/ 611 w 612"/>
              <a:gd name="T41" fmla="*/ 424 h 731"/>
              <a:gd name="T42" fmla="*/ 306 w 612"/>
              <a:gd name="T43" fmla="*/ 730 h 7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12" h="731">
                <a:moveTo>
                  <a:pt x="306" y="730"/>
                </a:moveTo>
                <a:lnTo>
                  <a:pt x="306" y="730"/>
                </a:lnTo>
                <a:cubicBezTo>
                  <a:pt x="136" y="730"/>
                  <a:pt x="0" y="594"/>
                  <a:pt x="0" y="424"/>
                </a:cubicBezTo>
                <a:cubicBezTo>
                  <a:pt x="0" y="373"/>
                  <a:pt x="17" y="305"/>
                  <a:pt x="42" y="229"/>
                </a:cubicBezTo>
                <a:cubicBezTo>
                  <a:pt x="68" y="153"/>
                  <a:pt x="102" y="84"/>
                  <a:pt x="144" y="34"/>
                </a:cubicBezTo>
                <a:cubicBezTo>
                  <a:pt x="153" y="25"/>
                  <a:pt x="161" y="17"/>
                  <a:pt x="170" y="8"/>
                </a:cubicBezTo>
                <a:cubicBezTo>
                  <a:pt x="178" y="0"/>
                  <a:pt x="187" y="0"/>
                  <a:pt x="195" y="8"/>
                </a:cubicBezTo>
                <a:cubicBezTo>
                  <a:pt x="204" y="17"/>
                  <a:pt x="212" y="25"/>
                  <a:pt x="195" y="42"/>
                </a:cubicBezTo>
                <a:cubicBezTo>
                  <a:pt x="195" y="42"/>
                  <a:pt x="187" y="51"/>
                  <a:pt x="178" y="59"/>
                </a:cubicBezTo>
                <a:cubicBezTo>
                  <a:pt x="144" y="110"/>
                  <a:pt x="110" y="178"/>
                  <a:pt x="85" y="246"/>
                </a:cubicBezTo>
                <a:cubicBezTo>
                  <a:pt x="59" y="314"/>
                  <a:pt x="51" y="382"/>
                  <a:pt x="51" y="424"/>
                </a:cubicBezTo>
                <a:cubicBezTo>
                  <a:pt x="51" y="569"/>
                  <a:pt x="161" y="687"/>
                  <a:pt x="306" y="687"/>
                </a:cubicBezTo>
                <a:cubicBezTo>
                  <a:pt x="450" y="687"/>
                  <a:pt x="569" y="569"/>
                  <a:pt x="569" y="424"/>
                </a:cubicBezTo>
                <a:cubicBezTo>
                  <a:pt x="569" y="382"/>
                  <a:pt x="552" y="314"/>
                  <a:pt x="526" y="246"/>
                </a:cubicBezTo>
                <a:cubicBezTo>
                  <a:pt x="501" y="178"/>
                  <a:pt x="467" y="110"/>
                  <a:pt x="433" y="59"/>
                </a:cubicBezTo>
                <a:cubicBezTo>
                  <a:pt x="424" y="51"/>
                  <a:pt x="424" y="42"/>
                  <a:pt x="416" y="42"/>
                </a:cubicBezTo>
                <a:cubicBezTo>
                  <a:pt x="407" y="34"/>
                  <a:pt x="407" y="17"/>
                  <a:pt x="416" y="8"/>
                </a:cubicBezTo>
                <a:cubicBezTo>
                  <a:pt x="424" y="0"/>
                  <a:pt x="441" y="0"/>
                  <a:pt x="450" y="8"/>
                </a:cubicBezTo>
                <a:cubicBezTo>
                  <a:pt x="458" y="17"/>
                  <a:pt x="467" y="25"/>
                  <a:pt x="467" y="34"/>
                </a:cubicBezTo>
                <a:cubicBezTo>
                  <a:pt x="509" y="84"/>
                  <a:pt x="543" y="153"/>
                  <a:pt x="577" y="229"/>
                </a:cubicBezTo>
                <a:cubicBezTo>
                  <a:pt x="594" y="305"/>
                  <a:pt x="611" y="373"/>
                  <a:pt x="611" y="424"/>
                </a:cubicBezTo>
                <a:cubicBezTo>
                  <a:pt x="611" y="594"/>
                  <a:pt x="475" y="730"/>
                  <a:pt x="306" y="7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2" name="Freeform 597">
            <a:extLst>
              <a:ext uri="{FF2B5EF4-FFF2-40B4-BE49-F238E27FC236}">
                <a16:creationId xmlns:a16="http://schemas.microsoft.com/office/drawing/2014/main" id="{B0C24C9A-6AE0-264A-A967-2209C1377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7265" y="2750075"/>
            <a:ext cx="199340" cy="100843"/>
          </a:xfrm>
          <a:custGeom>
            <a:avLst/>
            <a:gdLst>
              <a:gd name="T0" fmla="*/ 305 w 374"/>
              <a:gd name="T1" fmla="*/ 187 h 188"/>
              <a:gd name="T2" fmla="*/ 305 w 374"/>
              <a:gd name="T3" fmla="*/ 187 h 188"/>
              <a:gd name="T4" fmla="*/ 288 w 374"/>
              <a:gd name="T5" fmla="*/ 187 h 188"/>
              <a:gd name="T6" fmla="*/ 280 w 374"/>
              <a:gd name="T7" fmla="*/ 153 h 188"/>
              <a:gd name="T8" fmla="*/ 322 w 374"/>
              <a:gd name="T9" fmla="*/ 68 h 188"/>
              <a:gd name="T10" fmla="*/ 322 w 374"/>
              <a:gd name="T11" fmla="*/ 51 h 188"/>
              <a:gd name="T12" fmla="*/ 314 w 374"/>
              <a:gd name="T13" fmla="*/ 42 h 188"/>
              <a:gd name="T14" fmla="*/ 68 w 374"/>
              <a:gd name="T15" fmla="*/ 42 h 188"/>
              <a:gd name="T16" fmla="*/ 51 w 374"/>
              <a:gd name="T17" fmla="*/ 51 h 188"/>
              <a:gd name="T18" fmla="*/ 51 w 374"/>
              <a:gd name="T19" fmla="*/ 68 h 188"/>
              <a:gd name="T20" fmla="*/ 93 w 374"/>
              <a:gd name="T21" fmla="*/ 153 h 188"/>
              <a:gd name="T22" fmla="*/ 85 w 374"/>
              <a:gd name="T23" fmla="*/ 187 h 188"/>
              <a:gd name="T24" fmla="*/ 51 w 374"/>
              <a:gd name="T25" fmla="*/ 170 h 188"/>
              <a:gd name="T26" fmla="*/ 8 w 374"/>
              <a:gd name="T27" fmla="*/ 85 h 188"/>
              <a:gd name="T28" fmla="*/ 17 w 374"/>
              <a:gd name="T29" fmla="*/ 25 h 188"/>
              <a:gd name="T30" fmla="*/ 68 w 374"/>
              <a:gd name="T31" fmla="*/ 0 h 188"/>
              <a:gd name="T32" fmla="*/ 314 w 374"/>
              <a:gd name="T33" fmla="*/ 0 h 188"/>
              <a:gd name="T34" fmla="*/ 365 w 374"/>
              <a:gd name="T35" fmla="*/ 25 h 188"/>
              <a:gd name="T36" fmla="*/ 365 w 374"/>
              <a:gd name="T37" fmla="*/ 85 h 188"/>
              <a:gd name="T38" fmla="*/ 322 w 374"/>
              <a:gd name="T39" fmla="*/ 170 h 188"/>
              <a:gd name="T40" fmla="*/ 305 w 374"/>
              <a:gd name="T41" fmla="*/ 187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4" h="188">
                <a:moveTo>
                  <a:pt x="305" y="187"/>
                </a:moveTo>
                <a:lnTo>
                  <a:pt x="305" y="187"/>
                </a:lnTo>
                <a:cubicBezTo>
                  <a:pt x="297" y="187"/>
                  <a:pt x="297" y="187"/>
                  <a:pt x="288" y="187"/>
                </a:cubicBezTo>
                <a:cubicBezTo>
                  <a:pt x="280" y="178"/>
                  <a:pt x="280" y="161"/>
                  <a:pt x="280" y="153"/>
                </a:cubicBezTo>
                <a:cubicBezTo>
                  <a:pt x="322" y="68"/>
                  <a:pt x="322" y="68"/>
                  <a:pt x="322" y="68"/>
                </a:cubicBezTo>
                <a:cubicBezTo>
                  <a:pt x="331" y="59"/>
                  <a:pt x="322" y="51"/>
                  <a:pt x="322" y="51"/>
                </a:cubicBezTo>
                <a:cubicBezTo>
                  <a:pt x="322" y="51"/>
                  <a:pt x="322" y="42"/>
                  <a:pt x="314" y="42"/>
                </a:cubicBezTo>
                <a:cubicBezTo>
                  <a:pt x="68" y="42"/>
                  <a:pt x="68" y="42"/>
                  <a:pt x="68" y="42"/>
                </a:cubicBezTo>
                <a:cubicBezTo>
                  <a:pt x="59" y="42"/>
                  <a:pt x="51" y="51"/>
                  <a:pt x="51" y="51"/>
                </a:cubicBezTo>
                <a:cubicBezTo>
                  <a:pt x="51" y="51"/>
                  <a:pt x="51" y="59"/>
                  <a:pt x="51" y="68"/>
                </a:cubicBezTo>
                <a:cubicBezTo>
                  <a:pt x="93" y="153"/>
                  <a:pt x="93" y="153"/>
                  <a:pt x="93" y="153"/>
                </a:cubicBezTo>
                <a:cubicBezTo>
                  <a:pt x="102" y="161"/>
                  <a:pt x="93" y="178"/>
                  <a:pt x="85" y="187"/>
                </a:cubicBezTo>
                <a:cubicBezTo>
                  <a:pt x="76" y="187"/>
                  <a:pt x="59" y="187"/>
                  <a:pt x="51" y="170"/>
                </a:cubicBezTo>
                <a:cubicBezTo>
                  <a:pt x="8" y="85"/>
                  <a:pt x="8" y="85"/>
                  <a:pt x="8" y="85"/>
                </a:cubicBezTo>
                <a:cubicBezTo>
                  <a:pt x="0" y="68"/>
                  <a:pt x="0" y="42"/>
                  <a:pt x="17" y="25"/>
                </a:cubicBezTo>
                <a:cubicBezTo>
                  <a:pt x="25" y="8"/>
                  <a:pt x="42" y="0"/>
                  <a:pt x="68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31" y="0"/>
                  <a:pt x="356" y="8"/>
                  <a:pt x="365" y="25"/>
                </a:cubicBezTo>
                <a:cubicBezTo>
                  <a:pt x="373" y="42"/>
                  <a:pt x="373" y="68"/>
                  <a:pt x="365" y="85"/>
                </a:cubicBezTo>
                <a:cubicBezTo>
                  <a:pt x="322" y="170"/>
                  <a:pt x="322" y="170"/>
                  <a:pt x="322" y="170"/>
                </a:cubicBezTo>
                <a:cubicBezTo>
                  <a:pt x="322" y="178"/>
                  <a:pt x="314" y="187"/>
                  <a:pt x="305" y="18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3" name="Freeform 598">
            <a:extLst>
              <a:ext uri="{FF2B5EF4-FFF2-40B4-BE49-F238E27FC236}">
                <a16:creationId xmlns:a16="http://schemas.microsoft.com/office/drawing/2014/main" id="{A3E5E43B-10BE-BA4C-AFAD-33AAB854C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2443" y="2862643"/>
            <a:ext cx="126639" cy="23452"/>
          </a:xfrm>
          <a:custGeom>
            <a:avLst/>
            <a:gdLst>
              <a:gd name="T0" fmla="*/ 212 w 238"/>
              <a:gd name="T1" fmla="*/ 43 h 44"/>
              <a:gd name="T2" fmla="*/ 212 w 238"/>
              <a:gd name="T3" fmla="*/ 43 h 44"/>
              <a:gd name="T4" fmla="*/ 25 w 238"/>
              <a:gd name="T5" fmla="*/ 43 h 44"/>
              <a:gd name="T6" fmla="*/ 0 w 238"/>
              <a:gd name="T7" fmla="*/ 17 h 44"/>
              <a:gd name="T8" fmla="*/ 25 w 238"/>
              <a:gd name="T9" fmla="*/ 0 h 44"/>
              <a:gd name="T10" fmla="*/ 212 w 238"/>
              <a:gd name="T11" fmla="*/ 0 h 44"/>
              <a:gd name="T12" fmla="*/ 237 w 238"/>
              <a:gd name="T13" fmla="*/ 17 h 44"/>
              <a:gd name="T14" fmla="*/ 212 w 238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8" h="44">
                <a:moveTo>
                  <a:pt x="212" y="43"/>
                </a:moveTo>
                <a:lnTo>
                  <a:pt x="212" y="43"/>
                </a:lnTo>
                <a:cubicBezTo>
                  <a:pt x="25" y="43"/>
                  <a:pt x="25" y="43"/>
                  <a:pt x="25" y="43"/>
                </a:cubicBezTo>
                <a:cubicBezTo>
                  <a:pt x="17" y="43"/>
                  <a:pt x="0" y="34"/>
                  <a:pt x="0" y="17"/>
                </a:cubicBezTo>
                <a:cubicBezTo>
                  <a:pt x="0" y="9"/>
                  <a:pt x="17" y="0"/>
                  <a:pt x="25" y="0"/>
                </a:cubicBezTo>
                <a:cubicBezTo>
                  <a:pt x="212" y="0"/>
                  <a:pt x="212" y="0"/>
                  <a:pt x="212" y="0"/>
                </a:cubicBezTo>
                <a:cubicBezTo>
                  <a:pt x="229" y="0"/>
                  <a:pt x="237" y="9"/>
                  <a:pt x="237" y="17"/>
                </a:cubicBezTo>
                <a:cubicBezTo>
                  <a:pt x="237" y="34"/>
                  <a:pt x="229" y="43"/>
                  <a:pt x="212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4" name="Freeform 599">
            <a:extLst>
              <a:ext uri="{FF2B5EF4-FFF2-40B4-BE49-F238E27FC236}">
                <a16:creationId xmlns:a16="http://schemas.microsoft.com/office/drawing/2014/main" id="{E43DA7E7-4115-C947-9D25-A4BEE9F50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5895" y="3012734"/>
            <a:ext cx="82080" cy="136020"/>
          </a:xfrm>
          <a:custGeom>
            <a:avLst/>
            <a:gdLst>
              <a:gd name="T0" fmla="*/ 77 w 154"/>
              <a:gd name="T1" fmla="*/ 255 h 256"/>
              <a:gd name="T2" fmla="*/ 77 w 154"/>
              <a:gd name="T3" fmla="*/ 255 h 256"/>
              <a:gd name="T4" fmla="*/ 17 w 154"/>
              <a:gd name="T5" fmla="*/ 238 h 256"/>
              <a:gd name="T6" fmla="*/ 9 w 154"/>
              <a:gd name="T7" fmla="*/ 221 h 256"/>
              <a:gd name="T8" fmla="*/ 26 w 154"/>
              <a:gd name="T9" fmla="*/ 213 h 256"/>
              <a:gd name="T10" fmla="*/ 111 w 154"/>
              <a:gd name="T11" fmla="*/ 213 h 256"/>
              <a:gd name="T12" fmla="*/ 119 w 154"/>
              <a:gd name="T13" fmla="*/ 187 h 256"/>
              <a:gd name="T14" fmla="*/ 68 w 154"/>
              <a:gd name="T15" fmla="*/ 145 h 256"/>
              <a:gd name="T16" fmla="*/ 26 w 154"/>
              <a:gd name="T17" fmla="*/ 119 h 256"/>
              <a:gd name="T18" fmla="*/ 9 w 154"/>
              <a:gd name="T19" fmla="*/ 77 h 256"/>
              <a:gd name="T20" fmla="*/ 34 w 154"/>
              <a:gd name="T21" fmla="*/ 26 h 256"/>
              <a:gd name="T22" fmla="*/ 145 w 154"/>
              <a:gd name="T23" fmla="*/ 17 h 256"/>
              <a:gd name="T24" fmla="*/ 153 w 154"/>
              <a:gd name="T25" fmla="*/ 43 h 256"/>
              <a:gd name="T26" fmla="*/ 127 w 154"/>
              <a:gd name="T27" fmla="*/ 51 h 256"/>
              <a:gd name="T28" fmla="*/ 51 w 154"/>
              <a:gd name="T29" fmla="*/ 51 h 256"/>
              <a:gd name="T30" fmla="*/ 34 w 154"/>
              <a:gd name="T31" fmla="*/ 77 h 256"/>
              <a:gd name="T32" fmla="*/ 85 w 154"/>
              <a:gd name="T33" fmla="*/ 119 h 256"/>
              <a:gd name="T34" fmla="*/ 127 w 154"/>
              <a:gd name="T35" fmla="*/ 145 h 256"/>
              <a:gd name="T36" fmla="*/ 153 w 154"/>
              <a:gd name="T37" fmla="*/ 187 h 256"/>
              <a:gd name="T38" fmla="*/ 127 w 154"/>
              <a:gd name="T39" fmla="*/ 238 h 256"/>
              <a:gd name="T40" fmla="*/ 77 w 154"/>
              <a:gd name="T41" fmla="*/ 255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4" h="256">
                <a:moveTo>
                  <a:pt x="77" y="255"/>
                </a:moveTo>
                <a:lnTo>
                  <a:pt x="77" y="255"/>
                </a:lnTo>
                <a:cubicBezTo>
                  <a:pt x="51" y="255"/>
                  <a:pt x="34" y="247"/>
                  <a:pt x="17" y="238"/>
                </a:cubicBezTo>
                <a:cubicBezTo>
                  <a:pt x="9" y="238"/>
                  <a:pt x="0" y="230"/>
                  <a:pt x="9" y="221"/>
                </a:cubicBezTo>
                <a:cubicBezTo>
                  <a:pt x="9" y="213"/>
                  <a:pt x="17" y="204"/>
                  <a:pt x="26" y="213"/>
                </a:cubicBezTo>
                <a:cubicBezTo>
                  <a:pt x="59" y="221"/>
                  <a:pt x="85" y="221"/>
                  <a:pt x="111" y="213"/>
                </a:cubicBezTo>
                <a:cubicBezTo>
                  <a:pt x="119" y="204"/>
                  <a:pt x="119" y="196"/>
                  <a:pt x="119" y="187"/>
                </a:cubicBezTo>
                <a:cubicBezTo>
                  <a:pt x="119" y="170"/>
                  <a:pt x="93" y="153"/>
                  <a:pt x="68" y="145"/>
                </a:cubicBezTo>
                <a:cubicBezTo>
                  <a:pt x="59" y="136"/>
                  <a:pt x="43" y="128"/>
                  <a:pt x="26" y="119"/>
                </a:cubicBezTo>
                <a:cubicBezTo>
                  <a:pt x="9" y="102"/>
                  <a:pt x="9" y="94"/>
                  <a:pt x="9" y="77"/>
                </a:cubicBezTo>
                <a:cubicBezTo>
                  <a:pt x="9" y="51"/>
                  <a:pt x="17" y="34"/>
                  <a:pt x="34" y="26"/>
                </a:cubicBezTo>
                <a:cubicBezTo>
                  <a:pt x="59" y="0"/>
                  <a:pt x="102" y="0"/>
                  <a:pt x="145" y="17"/>
                </a:cubicBezTo>
                <a:cubicBezTo>
                  <a:pt x="153" y="26"/>
                  <a:pt x="153" y="34"/>
                  <a:pt x="153" y="43"/>
                </a:cubicBezTo>
                <a:cubicBezTo>
                  <a:pt x="145" y="51"/>
                  <a:pt x="136" y="51"/>
                  <a:pt x="127" y="51"/>
                </a:cubicBezTo>
                <a:cubicBezTo>
                  <a:pt x="102" y="34"/>
                  <a:pt x="68" y="34"/>
                  <a:pt x="51" y="51"/>
                </a:cubicBezTo>
                <a:cubicBezTo>
                  <a:pt x="43" y="51"/>
                  <a:pt x="34" y="68"/>
                  <a:pt x="34" y="77"/>
                </a:cubicBezTo>
                <a:cubicBezTo>
                  <a:pt x="34" y="94"/>
                  <a:pt x="59" y="102"/>
                  <a:pt x="85" y="119"/>
                </a:cubicBezTo>
                <a:cubicBezTo>
                  <a:pt x="102" y="128"/>
                  <a:pt x="119" y="128"/>
                  <a:pt x="127" y="145"/>
                </a:cubicBezTo>
                <a:cubicBezTo>
                  <a:pt x="145" y="153"/>
                  <a:pt x="153" y="170"/>
                  <a:pt x="153" y="187"/>
                </a:cubicBezTo>
                <a:cubicBezTo>
                  <a:pt x="153" y="204"/>
                  <a:pt x="145" y="230"/>
                  <a:pt x="127" y="238"/>
                </a:cubicBezTo>
                <a:cubicBezTo>
                  <a:pt x="111" y="247"/>
                  <a:pt x="93" y="255"/>
                  <a:pt x="77" y="25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5" name="Freeform 600">
            <a:extLst>
              <a:ext uri="{FF2B5EF4-FFF2-40B4-BE49-F238E27FC236}">
                <a16:creationId xmlns:a16="http://schemas.microsoft.com/office/drawing/2014/main" id="{8F6F49DA-80BA-1F44-A20D-E0EFF80E8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6381" y="2984592"/>
            <a:ext cx="18762" cy="28142"/>
          </a:xfrm>
          <a:custGeom>
            <a:avLst/>
            <a:gdLst>
              <a:gd name="T0" fmla="*/ 18 w 35"/>
              <a:gd name="T1" fmla="*/ 50 h 51"/>
              <a:gd name="T2" fmla="*/ 18 w 35"/>
              <a:gd name="T3" fmla="*/ 50 h 51"/>
              <a:gd name="T4" fmla="*/ 0 w 35"/>
              <a:gd name="T5" fmla="*/ 34 h 51"/>
              <a:gd name="T6" fmla="*/ 0 w 35"/>
              <a:gd name="T7" fmla="*/ 16 h 51"/>
              <a:gd name="T8" fmla="*/ 18 w 35"/>
              <a:gd name="T9" fmla="*/ 0 h 51"/>
              <a:gd name="T10" fmla="*/ 34 w 35"/>
              <a:gd name="T11" fmla="*/ 16 h 51"/>
              <a:gd name="T12" fmla="*/ 34 w 35"/>
              <a:gd name="T13" fmla="*/ 34 h 51"/>
              <a:gd name="T14" fmla="*/ 18 w 35"/>
              <a:gd name="T15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51">
                <a:moveTo>
                  <a:pt x="18" y="50"/>
                </a:moveTo>
                <a:lnTo>
                  <a:pt x="18" y="50"/>
                </a:lnTo>
                <a:cubicBezTo>
                  <a:pt x="9" y="50"/>
                  <a:pt x="0" y="42"/>
                  <a:pt x="0" y="3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9" y="0"/>
                  <a:pt x="18" y="0"/>
                </a:cubicBezTo>
                <a:cubicBezTo>
                  <a:pt x="26" y="0"/>
                  <a:pt x="34" y="8"/>
                  <a:pt x="34" y="16"/>
                </a:cubicBezTo>
                <a:cubicBezTo>
                  <a:pt x="34" y="34"/>
                  <a:pt x="34" y="34"/>
                  <a:pt x="34" y="34"/>
                </a:cubicBezTo>
                <a:cubicBezTo>
                  <a:pt x="34" y="42"/>
                  <a:pt x="26" y="50"/>
                  <a:pt x="18" y="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6" name="Freeform 601">
            <a:extLst>
              <a:ext uri="{FF2B5EF4-FFF2-40B4-BE49-F238E27FC236}">
                <a16:creationId xmlns:a16="http://schemas.microsoft.com/office/drawing/2014/main" id="{C290F4C1-D187-C742-BCE9-7C245803B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6381" y="3146409"/>
            <a:ext cx="18762" cy="32833"/>
          </a:xfrm>
          <a:custGeom>
            <a:avLst/>
            <a:gdLst>
              <a:gd name="T0" fmla="*/ 18 w 35"/>
              <a:gd name="T1" fmla="*/ 59 h 60"/>
              <a:gd name="T2" fmla="*/ 18 w 35"/>
              <a:gd name="T3" fmla="*/ 59 h 60"/>
              <a:gd name="T4" fmla="*/ 0 w 35"/>
              <a:gd name="T5" fmla="*/ 43 h 60"/>
              <a:gd name="T6" fmla="*/ 0 w 35"/>
              <a:gd name="T7" fmla="*/ 17 h 60"/>
              <a:gd name="T8" fmla="*/ 18 w 35"/>
              <a:gd name="T9" fmla="*/ 0 h 60"/>
              <a:gd name="T10" fmla="*/ 34 w 35"/>
              <a:gd name="T11" fmla="*/ 17 h 60"/>
              <a:gd name="T12" fmla="*/ 34 w 35"/>
              <a:gd name="T13" fmla="*/ 43 h 60"/>
              <a:gd name="T14" fmla="*/ 18 w 35"/>
              <a:gd name="T15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60">
                <a:moveTo>
                  <a:pt x="18" y="59"/>
                </a:moveTo>
                <a:lnTo>
                  <a:pt x="18" y="59"/>
                </a:lnTo>
                <a:cubicBezTo>
                  <a:pt x="9" y="59"/>
                  <a:pt x="0" y="51"/>
                  <a:pt x="0" y="4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18" y="0"/>
                </a:cubicBezTo>
                <a:cubicBezTo>
                  <a:pt x="26" y="0"/>
                  <a:pt x="34" y="9"/>
                  <a:pt x="34" y="17"/>
                </a:cubicBezTo>
                <a:cubicBezTo>
                  <a:pt x="34" y="43"/>
                  <a:pt x="34" y="43"/>
                  <a:pt x="34" y="43"/>
                </a:cubicBezTo>
                <a:cubicBezTo>
                  <a:pt x="34" y="51"/>
                  <a:pt x="26" y="59"/>
                  <a:pt x="18" y="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7" name="CuadroTexto 746">
            <a:extLst>
              <a:ext uri="{FF2B5EF4-FFF2-40B4-BE49-F238E27FC236}">
                <a16:creationId xmlns:a16="http://schemas.microsoft.com/office/drawing/2014/main" id="{76541106-1531-5041-8FFE-8568311D8871}"/>
              </a:ext>
            </a:extLst>
          </p:cNvPr>
          <p:cNvSpPr txBox="1"/>
          <p:nvPr/>
        </p:nvSpPr>
        <p:spPr>
          <a:xfrm>
            <a:off x="4758936" y="698102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grpSp>
        <p:nvGrpSpPr>
          <p:cNvPr id="748" name="Group 38">
            <a:extLst>
              <a:ext uri="{FF2B5EF4-FFF2-40B4-BE49-F238E27FC236}">
                <a16:creationId xmlns:a16="http://schemas.microsoft.com/office/drawing/2014/main" id="{8E636D1C-75A1-6A4C-9ED5-6BF259E0234E}"/>
              </a:ext>
            </a:extLst>
          </p:cNvPr>
          <p:cNvGrpSpPr/>
          <p:nvPr/>
        </p:nvGrpSpPr>
        <p:grpSpPr>
          <a:xfrm>
            <a:off x="824673" y="1790712"/>
            <a:ext cx="1470019" cy="758587"/>
            <a:chOff x="6713403" y="11244651"/>
            <a:chExt cx="2940037" cy="1517172"/>
          </a:xfrm>
        </p:grpSpPr>
        <p:sp>
          <p:nvSpPr>
            <p:cNvPr id="749" name="CuadroTexto 395">
              <a:extLst>
                <a:ext uri="{FF2B5EF4-FFF2-40B4-BE49-F238E27FC236}">
                  <a16:creationId xmlns:a16="http://schemas.microsoft.com/office/drawing/2014/main" id="{6C4D775E-4B22-FF43-98DC-C10C327F99C2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50" name="Rectangle 40">
              <a:extLst>
                <a:ext uri="{FF2B5EF4-FFF2-40B4-BE49-F238E27FC236}">
                  <a16:creationId xmlns:a16="http://schemas.microsoft.com/office/drawing/2014/main" id="{D51CF3B9-1E42-AA4E-AD52-E578D3DD91B8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51" name="Group 38">
            <a:extLst>
              <a:ext uri="{FF2B5EF4-FFF2-40B4-BE49-F238E27FC236}">
                <a16:creationId xmlns:a16="http://schemas.microsoft.com/office/drawing/2014/main" id="{5DAAB3CC-6897-6B4A-8E8B-B8387DEB12A5}"/>
              </a:ext>
            </a:extLst>
          </p:cNvPr>
          <p:cNvGrpSpPr/>
          <p:nvPr/>
        </p:nvGrpSpPr>
        <p:grpSpPr>
          <a:xfrm>
            <a:off x="832682" y="2718224"/>
            <a:ext cx="1470019" cy="758587"/>
            <a:chOff x="6713403" y="11244651"/>
            <a:chExt cx="2940037" cy="1517172"/>
          </a:xfrm>
        </p:grpSpPr>
        <p:sp>
          <p:nvSpPr>
            <p:cNvPr id="752" name="CuadroTexto 395">
              <a:extLst>
                <a:ext uri="{FF2B5EF4-FFF2-40B4-BE49-F238E27FC236}">
                  <a16:creationId xmlns:a16="http://schemas.microsoft.com/office/drawing/2014/main" id="{DC2096E0-EA9B-D345-BBA3-400157F46E6E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753" name="Rectangle 40">
              <a:extLst>
                <a:ext uri="{FF2B5EF4-FFF2-40B4-BE49-F238E27FC236}">
                  <a16:creationId xmlns:a16="http://schemas.microsoft.com/office/drawing/2014/main" id="{8F767CFC-83E9-4142-B208-30A098A30376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54" name="Group 38">
            <a:extLst>
              <a:ext uri="{FF2B5EF4-FFF2-40B4-BE49-F238E27FC236}">
                <a16:creationId xmlns:a16="http://schemas.microsoft.com/office/drawing/2014/main" id="{0080CC7D-F544-7449-9DEF-BBF4793E4208}"/>
              </a:ext>
            </a:extLst>
          </p:cNvPr>
          <p:cNvGrpSpPr/>
          <p:nvPr/>
        </p:nvGrpSpPr>
        <p:grpSpPr>
          <a:xfrm>
            <a:off x="842063" y="3624629"/>
            <a:ext cx="1470019" cy="758587"/>
            <a:chOff x="6713403" y="11244651"/>
            <a:chExt cx="2940037" cy="1517172"/>
          </a:xfrm>
        </p:grpSpPr>
        <p:sp>
          <p:nvSpPr>
            <p:cNvPr id="755" name="CuadroTexto 395">
              <a:extLst>
                <a:ext uri="{FF2B5EF4-FFF2-40B4-BE49-F238E27FC236}">
                  <a16:creationId xmlns:a16="http://schemas.microsoft.com/office/drawing/2014/main" id="{A30FA468-294D-B845-97FC-5E77C673FCE9}"/>
                </a:ext>
              </a:extLst>
            </p:cNvPr>
            <p:cNvSpPr txBox="1"/>
            <p:nvPr/>
          </p:nvSpPr>
          <p:spPr>
            <a:xfrm>
              <a:off x="7270765" y="11244651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56" name="Rectangle 40">
              <a:extLst>
                <a:ext uri="{FF2B5EF4-FFF2-40B4-BE49-F238E27FC236}">
                  <a16:creationId xmlns:a16="http://schemas.microsoft.com/office/drawing/2014/main" id="{5133E42A-7F66-0E4A-AAB2-8FAFB7ECC0B0}"/>
                </a:ext>
              </a:extLst>
            </p:cNvPr>
            <p:cNvSpPr/>
            <p:nvPr/>
          </p:nvSpPr>
          <p:spPr>
            <a:xfrm>
              <a:off x="6713403" y="11653828"/>
              <a:ext cx="2939465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57" name="Group 38">
            <a:extLst>
              <a:ext uri="{FF2B5EF4-FFF2-40B4-BE49-F238E27FC236}">
                <a16:creationId xmlns:a16="http://schemas.microsoft.com/office/drawing/2014/main" id="{B7D5D70E-FDC9-6D42-96A1-A4CF0C8CCBE2}"/>
              </a:ext>
            </a:extLst>
          </p:cNvPr>
          <p:cNvGrpSpPr/>
          <p:nvPr/>
        </p:nvGrpSpPr>
        <p:grpSpPr>
          <a:xfrm>
            <a:off x="9886003" y="1790522"/>
            <a:ext cx="1469733" cy="758587"/>
            <a:chOff x="6713403" y="11244651"/>
            <a:chExt cx="2939466" cy="1517172"/>
          </a:xfrm>
        </p:grpSpPr>
        <p:sp>
          <p:nvSpPr>
            <p:cNvPr id="758" name="CuadroTexto 395">
              <a:extLst>
                <a:ext uri="{FF2B5EF4-FFF2-40B4-BE49-F238E27FC236}">
                  <a16:creationId xmlns:a16="http://schemas.microsoft.com/office/drawing/2014/main" id="{F6D638C1-D7A2-A54A-B9C9-A800E75C78D4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59" name="Rectangle 40">
              <a:extLst>
                <a:ext uri="{FF2B5EF4-FFF2-40B4-BE49-F238E27FC236}">
                  <a16:creationId xmlns:a16="http://schemas.microsoft.com/office/drawing/2014/main" id="{D127022A-D231-CD48-92B5-3CD5A81FA39C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60" name="Group 38">
            <a:extLst>
              <a:ext uri="{FF2B5EF4-FFF2-40B4-BE49-F238E27FC236}">
                <a16:creationId xmlns:a16="http://schemas.microsoft.com/office/drawing/2014/main" id="{A5E4AC49-0062-B548-9B5D-005015C876CA}"/>
              </a:ext>
            </a:extLst>
          </p:cNvPr>
          <p:cNvGrpSpPr/>
          <p:nvPr/>
        </p:nvGrpSpPr>
        <p:grpSpPr>
          <a:xfrm>
            <a:off x="9884353" y="2678143"/>
            <a:ext cx="1469733" cy="758587"/>
            <a:chOff x="6713403" y="11244651"/>
            <a:chExt cx="2939466" cy="1517172"/>
          </a:xfrm>
        </p:grpSpPr>
        <p:sp>
          <p:nvSpPr>
            <p:cNvPr id="761" name="CuadroTexto 395">
              <a:extLst>
                <a:ext uri="{FF2B5EF4-FFF2-40B4-BE49-F238E27FC236}">
                  <a16:creationId xmlns:a16="http://schemas.microsoft.com/office/drawing/2014/main" id="{2D737AF2-3386-BC49-A375-D8E9ED5CECD7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762" name="Rectangle 40">
              <a:extLst>
                <a:ext uri="{FF2B5EF4-FFF2-40B4-BE49-F238E27FC236}">
                  <a16:creationId xmlns:a16="http://schemas.microsoft.com/office/drawing/2014/main" id="{5B444F82-061F-6844-A3B5-B8497EEBCF63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63" name="Group 38">
            <a:extLst>
              <a:ext uri="{FF2B5EF4-FFF2-40B4-BE49-F238E27FC236}">
                <a16:creationId xmlns:a16="http://schemas.microsoft.com/office/drawing/2014/main" id="{6AAB1FFD-5121-7F44-8F5E-1EB061418487}"/>
              </a:ext>
            </a:extLst>
          </p:cNvPr>
          <p:cNvGrpSpPr/>
          <p:nvPr/>
        </p:nvGrpSpPr>
        <p:grpSpPr>
          <a:xfrm>
            <a:off x="9886003" y="3610558"/>
            <a:ext cx="1469733" cy="758587"/>
            <a:chOff x="6713403" y="11244651"/>
            <a:chExt cx="2939466" cy="1517172"/>
          </a:xfrm>
        </p:grpSpPr>
        <p:sp>
          <p:nvSpPr>
            <p:cNvPr id="764" name="CuadroTexto 395">
              <a:extLst>
                <a:ext uri="{FF2B5EF4-FFF2-40B4-BE49-F238E27FC236}">
                  <a16:creationId xmlns:a16="http://schemas.microsoft.com/office/drawing/2014/main" id="{24EBAD94-98D6-DD4A-89C3-B90E3F6BAD84}"/>
                </a:ext>
              </a:extLst>
            </p:cNvPr>
            <p:cNvSpPr txBox="1"/>
            <p:nvPr/>
          </p:nvSpPr>
          <p:spPr>
            <a:xfrm>
              <a:off x="6734053" y="11244651"/>
              <a:ext cx="238267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765" name="Rectangle 40">
              <a:extLst>
                <a:ext uri="{FF2B5EF4-FFF2-40B4-BE49-F238E27FC236}">
                  <a16:creationId xmlns:a16="http://schemas.microsoft.com/office/drawing/2014/main" id="{4F44F5EF-168F-4848-8033-F8C87DC08783}"/>
                </a:ext>
              </a:extLst>
            </p:cNvPr>
            <p:cNvSpPr/>
            <p:nvPr/>
          </p:nvSpPr>
          <p:spPr>
            <a:xfrm>
              <a:off x="6713403" y="11653828"/>
              <a:ext cx="2939466" cy="1107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66" name="Group 38">
            <a:extLst>
              <a:ext uri="{FF2B5EF4-FFF2-40B4-BE49-F238E27FC236}">
                <a16:creationId xmlns:a16="http://schemas.microsoft.com/office/drawing/2014/main" id="{C7E0E475-4E41-BC42-8609-998ED17A9778}"/>
              </a:ext>
            </a:extLst>
          </p:cNvPr>
          <p:cNvGrpSpPr/>
          <p:nvPr/>
        </p:nvGrpSpPr>
        <p:grpSpPr>
          <a:xfrm>
            <a:off x="7921710" y="5207991"/>
            <a:ext cx="1818292" cy="710858"/>
            <a:chOff x="6713402" y="11155443"/>
            <a:chExt cx="3636583" cy="1421716"/>
          </a:xfrm>
        </p:grpSpPr>
        <p:sp>
          <p:nvSpPr>
            <p:cNvPr id="767" name="CuadroTexto 395">
              <a:extLst>
                <a:ext uri="{FF2B5EF4-FFF2-40B4-BE49-F238E27FC236}">
                  <a16:creationId xmlns:a16="http://schemas.microsoft.com/office/drawing/2014/main" id="{801778FF-20EB-FE43-B2CA-E6FB7CDECAB4}"/>
                </a:ext>
              </a:extLst>
            </p:cNvPr>
            <p:cNvSpPr txBox="1"/>
            <p:nvPr/>
          </p:nvSpPr>
          <p:spPr>
            <a:xfrm>
              <a:off x="6734054" y="11155443"/>
              <a:ext cx="238267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68" name="Rectangle 40">
              <a:extLst>
                <a:ext uri="{FF2B5EF4-FFF2-40B4-BE49-F238E27FC236}">
                  <a16:creationId xmlns:a16="http://schemas.microsoft.com/office/drawing/2014/main" id="{A5F27DB5-D6F8-4E4E-AA5A-9A794EB7011D}"/>
                </a:ext>
              </a:extLst>
            </p:cNvPr>
            <p:cNvSpPr/>
            <p:nvPr/>
          </p:nvSpPr>
          <p:spPr>
            <a:xfrm>
              <a:off x="6713402" y="11653829"/>
              <a:ext cx="36365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69" name="Group 38">
            <a:extLst>
              <a:ext uri="{FF2B5EF4-FFF2-40B4-BE49-F238E27FC236}">
                <a16:creationId xmlns:a16="http://schemas.microsoft.com/office/drawing/2014/main" id="{7FCADB51-DFA6-2E4E-87B7-594F4ED025EC}"/>
              </a:ext>
            </a:extLst>
          </p:cNvPr>
          <p:cNvGrpSpPr/>
          <p:nvPr/>
        </p:nvGrpSpPr>
        <p:grpSpPr>
          <a:xfrm>
            <a:off x="2503593" y="5220682"/>
            <a:ext cx="1818292" cy="710858"/>
            <a:chOff x="6713402" y="11155443"/>
            <a:chExt cx="3636583" cy="1421716"/>
          </a:xfrm>
        </p:grpSpPr>
        <p:sp>
          <p:nvSpPr>
            <p:cNvPr id="770" name="CuadroTexto 395">
              <a:extLst>
                <a:ext uri="{FF2B5EF4-FFF2-40B4-BE49-F238E27FC236}">
                  <a16:creationId xmlns:a16="http://schemas.microsoft.com/office/drawing/2014/main" id="{174F1C02-DDB0-8843-98F5-4037AC1C2E78}"/>
                </a:ext>
              </a:extLst>
            </p:cNvPr>
            <p:cNvSpPr txBox="1"/>
            <p:nvPr/>
          </p:nvSpPr>
          <p:spPr>
            <a:xfrm>
              <a:off x="7960680" y="11155443"/>
              <a:ext cx="238267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771" name="Rectangle 40">
              <a:extLst>
                <a:ext uri="{FF2B5EF4-FFF2-40B4-BE49-F238E27FC236}">
                  <a16:creationId xmlns:a16="http://schemas.microsoft.com/office/drawing/2014/main" id="{4B53AD8C-4A83-C640-B738-BE51CACFFA54}"/>
                </a:ext>
              </a:extLst>
            </p:cNvPr>
            <p:cNvSpPr/>
            <p:nvPr/>
          </p:nvSpPr>
          <p:spPr>
            <a:xfrm>
              <a:off x="6713402" y="11653829"/>
              <a:ext cx="363658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r"/>
              <a:r>
                <a:rPr lang="en-US" sz="12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72" name="Group 38">
            <a:extLst>
              <a:ext uri="{FF2B5EF4-FFF2-40B4-BE49-F238E27FC236}">
                <a16:creationId xmlns:a16="http://schemas.microsoft.com/office/drawing/2014/main" id="{C7199FEF-80D7-F94C-9CF4-76C840083FBA}"/>
              </a:ext>
            </a:extLst>
          </p:cNvPr>
          <p:cNvGrpSpPr/>
          <p:nvPr/>
        </p:nvGrpSpPr>
        <p:grpSpPr>
          <a:xfrm>
            <a:off x="3895070" y="3002847"/>
            <a:ext cx="1191338" cy="429441"/>
            <a:chOff x="6164441" y="11104223"/>
            <a:chExt cx="2382675" cy="858882"/>
          </a:xfrm>
        </p:grpSpPr>
        <p:sp>
          <p:nvSpPr>
            <p:cNvPr id="773" name="CuadroTexto 395">
              <a:extLst>
                <a:ext uri="{FF2B5EF4-FFF2-40B4-BE49-F238E27FC236}">
                  <a16:creationId xmlns:a16="http://schemas.microsoft.com/office/drawing/2014/main" id="{E6405602-00D3-724D-9759-499AAA4EC856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774" name="Rectangle 40">
              <a:extLst>
                <a:ext uri="{FF2B5EF4-FFF2-40B4-BE49-F238E27FC236}">
                  <a16:creationId xmlns:a16="http://schemas.microsoft.com/office/drawing/2014/main" id="{12422664-DB12-954B-9DF2-AFC7E3058B89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75" name="Group 38">
            <a:extLst>
              <a:ext uri="{FF2B5EF4-FFF2-40B4-BE49-F238E27FC236}">
                <a16:creationId xmlns:a16="http://schemas.microsoft.com/office/drawing/2014/main" id="{31BC49FF-FA4C-2345-BBB9-C2818892893C}"/>
              </a:ext>
            </a:extLst>
          </p:cNvPr>
          <p:cNvGrpSpPr/>
          <p:nvPr/>
        </p:nvGrpSpPr>
        <p:grpSpPr>
          <a:xfrm>
            <a:off x="7197054" y="2986936"/>
            <a:ext cx="1191338" cy="429441"/>
            <a:chOff x="6164441" y="11104223"/>
            <a:chExt cx="2382675" cy="858882"/>
          </a:xfrm>
        </p:grpSpPr>
        <p:sp>
          <p:nvSpPr>
            <p:cNvPr id="776" name="CuadroTexto 395">
              <a:extLst>
                <a:ext uri="{FF2B5EF4-FFF2-40B4-BE49-F238E27FC236}">
                  <a16:creationId xmlns:a16="http://schemas.microsoft.com/office/drawing/2014/main" id="{3C8B79A9-9DA6-CF45-8F40-09DB338A6B5B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77" name="Rectangle 40">
              <a:extLst>
                <a:ext uri="{FF2B5EF4-FFF2-40B4-BE49-F238E27FC236}">
                  <a16:creationId xmlns:a16="http://schemas.microsoft.com/office/drawing/2014/main" id="{FCD42C1E-E526-F841-857B-E820C97BEB59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78" name="Group 38">
            <a:extLst>
              <a:ext uri="{FF2B5EF4-FFF2-40B4-BE49-F238E27FC236}">
                <a16:creationId xmlns:a16="http://schemas.microsoft.com/office/drawing/2014/main" id="{139642C3-F4C8-9844-8916-E1F6C3F4EBEF}"/>
              </a:ext>
            </a:extLst>
          </p:cNvPr>
          <p:cNvGrpSpPr/>
          <p:nvPr/>
        </p:nvGrpSpPr>
        <p:grpSpPr>
          <a:xfrm>
            <a:off x="5547234" y="4566944"/>
            <a:ext cx="1191338" cy="429441"/>
            <a:chOff x="6164441" y="11104223"/>
            <a:chExt cx="2382675" cy="858882"/>
          </a:xfrm>
        </p:grpSpPr>
        <p:sp>
          <p:nvSpPr>
            <p:cNvPr id="779" name="CuadroTexto 395">
              <a:extLst>
                <a:ext uri="{FF2B5EF4-FFF2-40B4-BE49-F238E27FC236}">
                  <a16:creationId xmlns:a16="http://schemas.microsoft.com/office/drawing/2014/main" id="{97513802-C33F-DC45-B698-C6324B18C621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80" name="Rectangle 40">
              <a:extLst>
                <a:ext uri="{FF2B5EF4-FFF2-40B4-BE49-F238E27FC236}">
                  <a16:creationId xmlns:a16="http://schemas.microsoft.com/office/drawing/2014/main" id="{0D741907-D698-F24A-B032-5941EBF2166D}"/>
                </a:ext>
              </a:extLst>
            </p:cNvPr>
            <p:cNvSpPr/>
            <p:nvPr/>
          </p:nvSpPr>
          <p:spPr>
            <a:xfrm>
              <a:off x="6300389" y="11409107"/>
              <a:ext cx="216829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81" name="Group 38">
            <a:extLst>
              <a:ext uri="{FF2B5EF4-FFF2-40B4-BE49-F238E27FC236}">
                <a16:creationId xmlns:a16="http://schemas.microsoft.com/office/drawing/2014/main" id="{AE50CC02-C3D0-5645-A1CF-18E35F20B966}"/>
              </a:ext>
            </a:extLst>
          </p:cNvPr>
          <p:cNvGrpSpPr/>
          <p:nvPr/>
        </p:nvGrpSpPr>
        <p:grpSpPr>
          <a:xfrm>
            <a:off x="5468575" y="3030263"/>
            <a:ext cx="1386085" cy="736141"/>
            <a:chOff x="5969694" y="11104223"/>
            <a:chExt cx="2772169" cy="1472280"/>
          </a:xfrm>
        </p:grpSpPr>
        <p:sp>
          <p:nvSpPr>
            <p:cNvPr id="782" name="CuadroTexto 395">
              <a:extLst>
                <a:ext uri="{FF2B5EF4-FFF2-40B4-BE49-F238E27FC236}">
                  <a16:creationId xmlns:a16="http://schemas.microsoft.com/office/drawing/2014/main" id="{07318D7A-0967-1145-A50C-CB833AD38336}"/>
                </a:ext>
              </a:extLst>
            </p:cNvPr>
            <p:cNvSpPr txBox="1"/>
            <p:nvPr/>
          </p:nvSpPr>
          <p:spPr>
            <a:xfrm>
              <a:off x="6164442" y="11104223"/>
              <a:ext cx="238267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783" name="Rectangle 40">
              <a:extLst>
                <a:ext uri="{FF2B5EF4-FFF2-40B4-BE49-F238E27FC236}">
                  <a16:creationId xmlns:a16="http://schemas.microsoft.com/office/drawing/2014/main" id="{3F6B63EF-8119-BD46-BA82-91893B8B65D2}"/>
                </a:ext>
              </a:extLst>
            </p:cNvPr>
            <p:cNvSpPr/>
            <p:nvPr/>
          </p:nvSpPr>
          <p:spPr>
            <a:xfrm>
              <a:off x="5969694" y="11560842"/>
              <a:ext cx="2772169" cy="10156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pPr algn="ctr"/>
              <a:r>
                <a:rPr lang="en-US" sz="9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14" name="Picture 113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002" y="6534974"/>
            <a:ext cx="2281520" cy="18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57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2022-04-07T06:42:23Z</dcterms:created>
  <dcterms:modified xsi:type="dcterms:W3CDTF">2022-04-07T10:34:27Z</dcterms:modified>
</cp:coreProperties>
</file>