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84" r:id="rId1"/>
  </p:sldMasterIdLst>
  <p:sldIdLst>
    <p:sldId id="271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D24726"/>
    <a:srgbClr val="D24626"/>
    <a:srgbClr val="EEEE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2" d="100"/>
          <a:sy n="72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6/20/2022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3911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6/20/2022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56497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6/20/2022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8389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6/20/2022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5734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6/20/2022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8102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6/20/2022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9594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6/20/2022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2013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6/20/2022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4446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6/20/2022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6931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6/20/2022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6421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6/20/2022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8657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164158-0CE9-4349-B3F5-2F2E57F0D0CB}" type="datetimeFigureOut">
              <a:rPr lang="en-US" smtClean="0"/>
              <a:t>6/20/2022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259CC6-7B72-4137-928D-D85C24DCB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532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26" Type="http://schemas.openxmlformats.org/officeDocument/2006/relationships/tags" Target="../tags/tag26.xml"/><Relationship Id="rId39" Type="http://schemas.openxmlformats.org/officeDocument/2006/relationships/tags" Target="../tags/tag39.xml"/><Relationship Id="rId21" Type="http://schemas.openxmlformats.org/officeDocument/2006/relationships/tags" Target="../tags/tag21.xml"/><Relationship Id="rId34" Type="http://schemas.openxmlformats.org/officeDocument/2006/relationships/tags" Target="../tags/tag34.xml"/><Relationship Id="rId42" Type="http://schemas.openxmlformats.org/officeDocument/2006/relationships/tags" Target="../tags/tag42.xml"/><Relationship Id="rId47" Type="http://schemas.openxmlformats.org/officeDocument/2006/relationships/tags" Target="../tags/tag47.xml"/><Relationship Id="rId50" Type="http://schemas.openxmlformats.org/officeDocument/2006/relationships/tags" Target="../tags/tag50.xml"/><Relationship Id="rId55" Type="http://schemas.openxmlformats.org/officeDocument/2006/relationships/tags" Target="../tags/tag55.xml"/><Relationship Id="rId63" Type="http://schemas.openxmlformats.org/officeDocument/2006/relationships/slideLayout" Target="../slideLayouts/slideLayout6.xml"/><Relationship Id="rId7" Type="http://schemas.openxmlformats.org/officeDocument/2006/relationships/tags" Target="../tags/tag7.xml"/><Relationship Id="rId2" Type="http://schemas.openxmlformats.org/officeDocument/2006/relationships/tags" Target="../tags/tag2.xml"/><Relationship Id="rId16" Type="http://schemas.openxmlformats.org/officeDocument/2006/relationships/tags" Target="../tags/tag16.xml"/><Relationship Id="rId29" Type="http://schemas.openxmlformats.org/officeDocument/2006/relationships/tags" Target="../tags/tag29.xml"/><Relationship Id="rId11" Type="http://schemas.openxmlformats.org/officeDocument/2006/relationships/tags" Target="../tags/tag11.xml"/><Relationship Id="rId24" Type="http://schemas.openxmlformats.org/officeDocument/2006/relationships/tags" Target="../tags/tag24.xml"/><Relationship Id="rId32" Type="http://schemas.openxmlformats.org/officeDocument/2006/relationships/tags" Target="../tags/tag32.xml"/><Relationship Id="rId37" Type="http://schemas.openxmlformats.org/officeDocument/2006/relationships/tags" Target="../tags/tag37.xml"/><Relationship Id="rId40" Type="http://schemas.openxmlformats.org/officeDocument/2006/relationships/tags" Target="../tags/tag40.xml"/><Relationship Id="rId45" Type="http://schemas.openxmlformats.org/officeDocument/2006/relationships/tags" Target="../tags/tag45.xml"/><Relationship Id="rId53" Type="http://schemas.openxmlformats.org/officeDocument/2006/relationships/tags" Target="../tags/tag53.xml"/><Relationship Id="rId58" Type="http://schemas.openxmlformats.org/officeDocument/2006/relationships/tags" Target="../tags/tag58.xml"/><Relationship Id="rId5" Type="http://schemas.openxmlformats.org/officeDocument/2006/relationships/tags" Target="../tags/tag5.xml"/><Relationship Id="rId61" Type="http://schemas.openxmlformats.org/officeDocument/2006/relationships/tags" Target="../tags/tag61.xml"/><Relationship Id="rId19" Type="http://schemas.openxmlformats.org/officeDocument/2006/relationships/tags" Target="../tags/tag19.xml"/><Relationship Id="rId14" Type="http://schemas.openxmlformats.org/officeDocument/2006/relationships/tags" Target="../tags/tag14.xml"/><Relationship Id="rId22" Type="http://schemas.openxmlformats.org/officeDocument/2006/relationships/tags" Target="../tags/tag22.xml"/><Relationship Id="rId27" Type="http://schemas.openxmlformats.org/officeDocument/2006/relationships/tags" Target="../tags/tag27.xml"/><Relationship Id="rId30" Type="http://schemas.openxmlformats.org/officeDocument/2006/relationships/tags" Target="../tags/tag30.xml"/><Relationship Id="rId35" Type="http://schemas.openxmlformats.org/officeDocument/2006/relationships/tags" Target="../tags/tag35.xml"/><Relationship Id="rId43" Type="http://schemas.openxmlformats.org/officeDocument/2006/relationships/tags" Target="../tags/tag43.xml"/><Relationship Id="rId48" Type="http://schemas.openxmlformats.org/officeDocument/2006/relationships/tags" Target="../tags/tag48.xml"/><Relationship Id="rId56" Type="http://schemas.openxmlformats.org/officeDocument/2006/relationships/tags" Target="../tags/tag56.xml"/><Relationship Id="rId8" Type="http://schemas.openxmlformats.org/officeDocument/2006/relationships/tags" Target="../tags/tag8.xml"/><Relationship Id="rId51" Type="http://schemas.openxmlformats.org/officeDocument/2006/relationships/tags" Target="../tags/tag51.xml"/><Relationship Id="rId3" Type="http://schemas.openxmlformats.org/officeDocument/2006/relationships/tags" Target="../tags/tag3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5" Type="http://schemas.openxmlformats.org/officeDocument/2006/relationships/tags" Target="../tags/tag25.xml"/><Relationship Id="rId33" Type="http://schemas.openxmlformats.org/officeDocument/2006/relationships/tags" Target="../tags/tag33.xml"/><Relationship Id="rId38" Type="http://schemas.openxmlformats.org/officeDocument/2006/relationships/tags" Target="../tags/tag38.xml"/><Relationship Id="rId46" Type="http://schemas.openxmlformats.org/officeDocument/2006/relationships/tags" Target="../tags/tag46.xml"/><Relationship Id="rId59" Type="http://schemas.openxmlformats.org/officeDocument/2006/relationships/tags" Target="../tags/tag59.xml"/><Relationship Id="rId20" Type="http://schemas.openxmlformats.org/officeDocument/2006/relationships/tags" Target="../tags/tag20.xml"/><Relationship Id="rId41" Type="http://schemas.openxmlformats.org/officeDocument/2006/relationships/tags" Target="../tags/tag41.xml"/><Relationship Id="rId54" Type="http://schemas.openxmlformats.org/officeDocument/2006/relationships/tags" Target="../tags/tag54.xml"/><Relationship Id="rId62" Type="http://schemas.openxmlformats.org/officeDocument/2006/relationships/tags" Target="../tags/tag62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5" Type="http://schemas.openxmlformats.org/officeDocument/2006/relationships/tags" Target="../tags/tag15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36" Type="http://schemas.openxmlformats.org/officeDocument/2006/relationships/tags" Target="../tags/tag36.xml"/><Relationship Id="rId49" Type="http://schemas.openxmlformats.org/officeDocument/2006/relationships/tags" Target="../tags/tag49.xml"/><Relationship Id="rId57" Type="http://schemas.openxmlformats.org/officeDocument/2006/relationships/tags" Target="../tags/tag57.xml"/><Relationship Id="rId10" Type="http://schemas.openxmlformats.org/officeDocument/2006/relationships/tags" Target="../tags/tag10.xml"/><Relationship Id="rId31" Type="http://schemas.openxmlformats.org/officeDocument/2006/relationships/tags" Target="../tags/tag31.xml"/><Relationship Id="rId44" Type="http://schemas.openxmlformats.org/officeDocument/2006/relationships/tags" Target="../tags/tag44.xml"/><Relationship Id="rId52" Type="http://schemas.openxmlformats.org/officeDocument/2006/relationships/tags" Target="../tags/tag52.xml"/><Relationship Id="rId60" Type="http://schemas.openxmlformats.org/officeDocument/2006/relationships/tags" Target="../tags/tag60.xml"/><Relationship Id="rId4" Type="http://schemas.openxmlformats.org/officeDocument/2006/relationships/tags" Target="../tags/tag4.xml"/><Relationship Id="rId9" Type="http://schemas.openxmlformats.org/officeDocument/2006/relationships/tags" Target="../tags/tag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2" name="OTLSHAPE_TB_00000000000000000000000000000000_LeftEndCaps" hidden="1"/>
          <p:cNvSpPr txBox="1"/>
          <p:nvPr>
            <p:custDataLst>
              <p:tags r:id="rId2"/>
            </p:custDataLst>
          </p:nvPr>
        </p:nvSpPr>
        <p:spPr>
          <a:xfrm>
            <a:off x="254000" y="3853878"/>
            <a:ext cx="365486" cy="217043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US" sz="1400" b="1" spc="-26">
                <a:solidFill>
                  <a:schemeClr val="dk2"/>
                </a:solidFill>
                <a:latin typeface="Calibri" panose="020F0502020204030204" pitchFamily="34" charset="0"/>
              </a:rPr>
              <a:t>2022</a:t>
            </a:r>
            <a:endParaRPr lang="en-US" sz="1400" b="1" spc="-26" dirty="0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1893" name="OTLSHAPE_TB_00000000000000000000000000000000_RightEndCaps" hidden="1"/>
          <p:cNvSpPr txBox="1"/>
          <p:nvPr>
            <p:custDataLst>
              <p:tags r:id="rId3"/>
            </p:custDataLst>
          </p:nvPr>
        </p:nvSpPr>
        <p:spPr>
          <a:xfrm>
            <a:off x="11577489" y="3853878"/>
            <a:ext cx="365486" cy="217043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US" sz="1400" b="1" spc="-26">
                <a:solidFill>
                  <a:schemeClr val="dk2"/>
                </a:solidFill>
                <a:latin typeface="Calibri" panose="020F0502020204030204" pitchFamily="34" charset="0"/>
              </a:rPr>
              <a:t>2024</a:t>
            </a:r>
          </a:p>
        </p:txBody>
      </p:sp>
      <p:cxnSp>
        <p:nvCxnSpPr>
          <p:cNvPr id="1920" name="OTLSHAPE_M_e284c8c3f4a344449b7b9dbfaef0fda8_Connector1"/>
          <p:cNvCxnSpPr/>
          <p:nvPr>
            <p:custDataLst>
              <p:tags r:id="rId4"/>
            </p:custDataLst>
          </p:nvPr>
        </p:nvCxnSpPr>
        <p:spPr>
          <a:xfrm>
            <a:off x="9589959" y="2210915"/>
            <a:ext cx="0" cy="1535585"/>
          </a:xfrm>
          <a:prstGeom prst="line">
            <a:avLst/>
          </a:prstGeom>
          <a:ln w="9525" cap="flat" cmpd="sng" algn="ctr">
            <a:solidFill>
              <a:schemeClr val="accent6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19" name="OTLSHAPE_M_1023f9cf8e724de58abd660090ffda98_Connector2"/>
          <p:cNvCxnSpPr/>
          <p:nvPr>
            <p:custDataLst>
              <p:tags r:id="rId5"/>
            </p:custDataLst>
          </p:nvPr>
        </p:nvCxnSpPr>
        <p:spPr>
          <a:xfrm>
            <a:off x="8872120" y="3451775"/>
            <a:ext cx="0" cy="294725"/>
          </a:xfrm>
          <a:prstGeom prst="line">
            <a:avLst/>
          </a:prstGeom>
          <a:ln w="9525" cap="flat" cmpd="sng" algn="ctr">
            <a:solidFill>
              <a:schemeClr val="accent2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18" name="OTLSHAPE_M_1023f9cf8e724de58abd660090ffda98_Connector1"/>
          <p:cNvCxnSpPr/>
          <p:nvPr>
            <p:custDataLst>
              <p:tags r:id="rId6"/>
            </p:custDataLst>
          </p:nvPr>
        </p:nvCxnSpPr>
        <p:spPr>
          <a:xfrm>
            <a:off x="8872120" y="2846677"/>
            <a:ext cx="0" cy="434580"/>
          </a:xfrm>
          <a:prstGeom prst="line">
            <a:avLst/>
          </a:prstGeom>
          <a:ln w="9525" cap="flat" cmpd="sng" algn="ctr">
            <a:solidFill>
              <a:schemeClr val="accent2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17" name="OTLSHAPE_M_fc32de2855dc427da7f0e298f9f0429a_Connector1"/>
          <p:cNvCxnSpPr/>
          <p:nvPr>
            <p:custDataLst>
              <p:tags r:id="rId7"/>
            </p:custDataLst>
          </p:nvPr>
        </p:nvCxnSpPr>
        <p:spPr>
          <a:xfrm>
            <a:off x="6996950" y="3192357"/>
            <a:ext cx="0" cy="554143"/>
          </a:xfrm>
          <a:prstGeom prst="line">
            <a:avLst/>
          </a:prstGeom>
          <a:ln w="9525" cap="flat" cmpd="sng" algn="ctr">
            <a:solidFill>
              <a:schemeClr val="dk2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15" name="OTLSHAPE_M_a6ec4f477c764ee4a8c051c0775a86b0_Connector3"/>
          <p:cNvCxnSpPr/>
          <p:nvPr>
            <p:custDataLst>
              <p:tags r:id="rId8"/>
            </p:custDataLst>
          </p:nvPr>
        </p:nvCxnSpPr>
        <p:spPr>
          <a:xfrm>
            <a:off x="6703955" y="2986532"/>
            <a:ext cx="0" cy="759968"/>
          </a:xfrm>
          <a:prstGeom prst="line">
            <a:avLst/>
          </a:prstGeom>
          <a:ln w="9525" cap="flat" cmpd="sng" algn="ctr">
            <a:solidFill>
              <a:schemeClr val="accent6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14" name="OTLSHAPE_M_a6ec4f477c764ee4a8c051c0775a86b0_Connector1"/>
          <p:cNvCxnSpPr/>
          <p:nvPr>
            <p:custDataLst>
              <p:tags r:id="rId9"/>
            </p:custDataLst>
          </p:nvPr>
        </p:nvCxnSpPr>
        <p:spPr>
          <a:xfrm>
            <a:off x="6703955" y="1796628"/>
            <a:ext cx="0" cy="88900"/>
          </a:xfrm>
          <a:prstGeom prst="line">
            <a:avLst/>
          </a:prstGeom>
          <a:ln w="9525" cap="flat" cmpd="sng" algn="ctr">
            <a:solidFill>
              <a:schemeClr val="accent6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13" name="OTLSHAPE_M_ec5e68d2461e44b1a67a2fae5dcbaa0f_Connector2"/>
          <p:cNvCxnSpPr/>
          <p:nvPr>
            <p:custDataLst>
              <p:tags r:id="rId10"/>
            </p:custDataLst>
          </p:nvPr>
        </p:nvCxnSpPr>
        <p:spPr>
          <a:xfrm>
            <a:off x="6425610" y="2986532"/>
            <a:ext cx="0" cy="759968"/>
          </a:xfrm>
          <a:prstGeom prst="line">
            <a:avLst/>
          </a:prstGeom>
          <a:ln w="9525" cap="flat" cmpd="sng" algn="ctr">
            <a:solidFill>
              <a:schemeClr val="accent5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12" name="OTLSHAPE_M_ec5e68d2461e44b1a67a2fae5dcbaa0f_Connector1"/>
          <p:cNvCxnSpPr/>
          <p:nvPr>
            <p:custDataLst>
              <p:tags r:id="rId11"/>
            </p:custDataLst>
          </p:nvPr>
        </p:nvCxnSpPr>
        <p:spPr>
          <a:xfrm>
            <a:off x="6425610" y="2261871"/>
            <a:ext cx="0" cy="554142"/>
          </a:xfrm>
          <a:prstGeom prst="line">
            <a:avLst/>
          </a:prstGeom>
          <a:ln w="9525" cap="flat" cmpd="sng" algn="ctr">
            <a:solidFill>
              <a:schemeClr val="accent5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11" name="OTLSHAPE_M_e1c7cf84c58947e29d39b8ae60f45498_Connector2"/>
          <p:cNvCxnSpPr/>
          <p:nvPr>
            <p:custDataLst>
              <p:tags r:id="rId12"/>
            </p:custDataLst>
          </p:nvPr>
        </p:nvCxnSpPr>
        <p:spPr>
          <a:xfrm>
            <a:off x="4550440" y="3451777"/>
            <a:ext cx="0" cy="294723"/>
          </a:xfrm>
          <a:prstGeom prst="line">
            <a:avLst/>
          </a:prstGeom>
          <a:ln w="9525" cap="flat" cmpd="sng" algn="ctr">
            <a:solidFill>
              <a:schemeClr val="accent3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10" name="OTLSHAPE_M_e1c7cf84c58947e29d39b8ae60f45498_Connector1"/>
          <p:cNvCxnSpPr/>
          <p:nvPr>
            <p:custDataLst>
              <p:tags r:id="rId13"/>
            </p:custDataLst>
          </p:nvPr>
        </p:nvCxnSpPr>
        <p:spPr>
          <a:xfrm>
            <a:off x="4550440" y="3192357"/>
            <a:ext cx="0" cy="88901"/>
          </a:xfrm>
          <a:prstGeom prst="line">
            <a:avLst/>
          </a:prstGeom>
          <a:ln w="9525" cap="flat" cmpd="sng" algn="ctr">
            <a:solidFill>
              <a:schemeClr val="accent3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9" name="OTLSHAPE_M_23abe643d7664c16a87d0993876cb30a_Connector2"/>
          <p:cNvCxnSpPr/>
          <p:nvPr>
            <p:custDataLst>
              <p:tags r:id="rId14"/>
            </p:custDataLst>
          </p:nvPr>
        </p:nvCxnSpPr>
        <p:spPr>
          <a:xfrm>
            <a:off x="3832601" y="2986533"/>
            <a:ext cx="0" cy="759967"/>
          </a:xfrm>
          <a:prstGeom prst="line">
            <a:avLst/>
          </a:prstGeom>
          <a:ln w="9525" cap="flat" cmpd="sng" algn="ctr">
            <a:solidFill>
              <a:schemeClr val="accent2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8" name="OTLSHAPE_M_23abe643d7664c16a87d0993876cb30a_Connector1"/>
          <p:cNvCxnSpPr/>
          <p:nvPr>
            <p:custDataLst>
              <p:tags r:id="rId15"/>
            </p:custDataLst>
          </p:nvPr>
        </p:nvCxnSpPr>
        <p:spPr>
          <a:xfrm>
            <a:off x="3832601" y="2727114"/>
            <a:ext cx="0" cy="88900"/>
          </a:xfrm>
          <a:prstGeom prst="line">
            <a:avLst/>
          </a:prstGeom>
          <a:ln w="9525" cap="flat" cmpd="sng" algn="ctr">
            <a:solidFill>
              <a:schemeClr val="accent2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7" name="OTLSHAPE_M_474d297198d5425c9487e9abdc401d8d_Connector1"/>
          <p:cNvCxnSpPr/>
          <p:nvPr>
            <p:custDataLst>
              <p:tags r:id="rId16"/>
            </p:custDataLst>
          </p:nvPr>
        </p:nvCxnSpPr>
        <p:spPr>
          <a:xfrm>
            <a:off x="1430039" y="3192357"/>
            <a:ext cx="0" cy="554143"/>
          </a:xfrm>
          <a:prstGeom prst="line">
            <a:avLst/>
          </a:prstGeom>
          <a:ln w="9525" cap="flat" cmpd="sng" algn="ctr">
            <a:solidFill>
              <a:schemeClr val="accent5">
                <a:alpha val="3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OTLSHAPE_M_a6ec4f477c764ee4a8c051c0775a86b0_Connector2">
            <a:extLst>
              <a:ext uri="{FF2B5EF4-FFF2-40B4-BE49-F238E27FC236}">
                <a16:creationId xmlns:a16="http://schemas.microsoft.com/office/drawing/2014/main" id="{3921FD44-26D6-4363-98E5-6AA8969A2E45}"/>
              </a:ext>
            </a:extLst>
          </p:cNvPr>
          <p:cNvCxnSpPr/>
          <p:nvPr>
            <p:custDataLst>
              <p:tags r:id="rId17"/>
            </p:custDataLst>
          </p:nvPr>
        </p:nvCxnSpPr>
        <p:spPr>
          <a:xfrm>
            <a:off x="7499954" y="2081447"/>
            <a:ext cx="0" cy="579542"/>
          </a:xfrm>
          <a:prstGeom prst="line">
            <a:avLst/>
          </a:prstGeom>
          <a:ln w="9525" cap="flat" cmpd="sng" algn="ctr">
            <a:solidFill>
              <a:schemeClr val="accent6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94" name="OTLSHAPE_TB_00000000000000000000000000000000_ScaleContainer"/>
          <p:cNvSpPr/>
          <p:nvPr>
            <p:custDataLst>
              <p:tags r:id="rId18"/>
            </p:custDataLst>
          </p:nvPr>
        </p:nvSpPr>
        <p:spPr>
          <a:xfrm>
            <a:off x="741511" y="3771900"/>
            <a:ext cx="10718800" cy="381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 cap="flat" cmpd="sng" algn="ctr">
            <a:noFill/>
            <a:prstDash val="solid"/>
            <a:miter lim="800000"/>
          </a:ln>
          <a:effectLst>
            <a:reflection blurRad="6350" stA="50000" endA="300" endPos="55500" dist="50800" dir="5400000" sy="-100000" algn="bl" rotWithShape="0"/>
          </a:effectLst>
          <a:scene3d>
            <a:camera prst="orthographicFront"/>
            <a:lightRig rig="threePt" dir="t">
              <a:rot lat="0" lon="0" rev="8700000"/>
            </a:lightRig>
          </a:scene3d>
          <a:sp3d>
            <a:bevelT w="165100" h="190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1896" name="OTLSHAPE_TB_00000000000000000000000000000000_ElapsedTimeExtension"/>
          <p:cNvSpPr/>
          <p:nvPr>
            <p:custDataLst>
              <p:tags r:id="rId19"/>
            </p:custDataLst>
          </p:nvPr>
        </p:nvSpPr>
        <p:spPr>
          <a:xfrm>
            <a:off x="741511" y="1331385"/>
            <a:ext cx="0" cy="2440515"/>
          </a:xfrm>
          <a:prstGeom prst="rect">
            <a:avLst/>
          </a:prstGeom>
          <a:gradFill flip="none" rotWithShape="1">
            <a:gsLst>
              <a:gs pos="100000">
                <a:srgbClr val="D2CCCA">
                  <a:alpha val="30196"/>
                </a:srgbClr>
              </a:gs>
              <a:gs pos="0">
                <a:srgbClr val="D2CCCA">
                  <a:alpha val="0"/>
                </a:srgbClr>
              </a:gs>
            </a:gsLst>
            <a:lin ang="5400000" scaled="1"/>
            <a:tileRect/>
          </a:gra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95" name="OTLSHAPE_TB_00000000000000000000000000000000_ElapsedTime" hidden="1"/>
          <p:cNvSpPr/>
          <p:nvPr>
            <p:custDataLst>
              <p:tags r:id="rId20"/>
            </p:custDataLst>
          </p:nvPr>
        </p:nvSpPr>
        <p:spPr>
          <a:xfrm>
            <a:off x="741511" y="3771900"/>
            <a:ext cx="0" cy="0"/>
          </a:xfrm>
          <a:prstGeom prst="rect">
            <a:avLst/>
          </a:prstGeom>
          <a:solidFill>
            <a:srgbClr val="D2CCCA">
              <a:alpha val="30196"/>
            </a:srgbClr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w="12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97" name="OTLSHAPE_TB_00000000000000000000000000000000_TodayMarkerShape" hidden="1"/>
          <p:cNvSpPr/>
          <p:nvPr>
            <p:custDataLst>
              <p:tags r:id="rId21"/>
            </p:custDataLst>
          </p:nvPr>
        </p:nvSpPr>
        <p:spPr>
          <a:xfrm>
            <a:off x="687082" y="4152900"/>
            <a:ext cx="114300" cy="127000"/>
          </a:xfrm>
          <a:prstGeom prst="triangle">
            <a:avLst/>
          </a:prstGeom>
          <a:solidFill>
            <a:schemeClr val="dk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98" name="OTLSHAPE_TB_00000000000000000000000000000000_TodayMarkerText" hidden="1"/>
          <p:cNvSpPr txBox="1"/>
          <p:nvPr>
            <p:custDataLst>
              <p:tags r:id="rId22"/>
            </p:custDataLst>
          </p:nvPr>
        </p:nvSpPr>
        <p:spPr>
          <a:xfrm>
            <a:off x="741511" y="4279900"/>
            <a:ext cx="0" cy="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US" sz="1200">
                <a:solidFill>
                  <a:schemeClr val="dk1"/>
                </a:solidFill>
                <a:latin typeface="Calibri" panose="020F0502020204030204" pitchFamily="34" charset="0"/>
              </a:rPr>
              <a:t>Today</a:t>
            </a:r>
          </a:p>
        </p:txBody>
      </p:sp>
      <p:sp>
        <p:nvSpPr>
          <p:cNvPr id="1899" name="OTLSHAPE_TB_00000000000000000000000000000000_TimescaleInterval1"/>
          <p:cNvSpPr txBox="1"/>
          <p:nvPr>
            <p:custDataLst>
              <p:tags r:id="rId23"/>
            </p:custDataLst>
          </p:nvPr>
        </p:nvSpPr>
        <p:spPr>
          <a:xfrm>
            <a:off x="805011" y="3869372"/>
            <a:ext cx="182807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b="1" spc="-28" dirty="0">
                <a:solidFill>
                  <a:schemeClr val="lt1"/>
                </a:solidFill>
                <a:latin typeface="Century Gothic" panose="020B0502020202020204" pitchFamily="34" charset="0"/>
              </a:rPr>
              <a:t>Q4</a:t>
            </a:r>
          </a:p>
        </p:txBody>
      </p:sp>
      <p:sp>
        <p:nvSpPr>
          <p:cNvPr id="1900" name="OTLSHAPE_TB_00000000000000000000000000000000_TimescaleInterval2"/>
          <p:cNvSpPr txBox="1"/>
          <p:nvPr>
            <p:custDataLst>
              <p:tags r:id="rId24"/>
            </p:custDataLst>
          </p:nvPr>
        </p:nvSpPr>
        <p:spPr>
          <a:xfrm>
            <a:off x="2152789" y="3776345"/>
            <a:ext cx="738392" cy="268243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b="1" spc="-20" dirty="0">
                <a:solidFill>
                  <a:schemeClr val="lt1"/>
                </a:solidFill>
                <a:latin typeface="Calibri" panose="020F0502020204030204" pitchFamily="34" charset="0"/>
              </a:rPr>
              <a:t>
</a:t>
            </a:r>
            <a:r>
              <a:rPr lang="en-US" sz="1200" b="1" spc="-20" dirty="0">
                <a:solidFill>
                  <a:schemeClr val="lt1"/>
                </a:solidFill>
                <a:latin typeface="Century Gothic" panose="020B0502020202020204" pitchFamily="34" charset="0"/>
              </a:rPr>
              <a:t>Q1</a:t>
            </a:r>
          </a:p>
        </p:txBody>
      </p:sp>
      <p:sp>
        <p:nvSpPr>
          <p:cNvPr id="1901" name="OTLSHAPE_TB_00000000000000000000000000000000_TimescaleInterval3"/>
          <p:cNvSpPr txBox="1"/>
          <p:nvPr>
            <p:custDataLst>
              <p:tags r:id="rId25"/>
            </p:custDataLst>
          </p:nvPr>
        </p:nvSpPr>
        <p:spPr>
          <a:xfrm>
            <a:off x="3471268" y="3869372"/>
            <a:ext cx="182807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b="1" spc="-28" dirty="0">
                <a:solidFill>
                  <a:schemeClr val="lt1"/>
                </a:solidFill>
                <a:latin typeface="Century Gothic" panose="020B0502020202020204" pitchFamily="34" charset="0"/>
              </a:rPr>
              <a:t>Q2</a:t>
            </a:r>
          </a:p>
        </p:txBody>
      </p:sp>
      <p:sp>
        <p:nvSpPr>
          <p:cNvPr id="1902" name="OTLSHAPE_TB_00000000000000000000000000000000_TimescaleInterval4"/>
          <p:cNvSpPr txBox="1"/>
          <p:nvPr>
            <p:custDataLst>
              <p:tags r:id="rId26"/>
            </p:custDataLst>
          </p:nvPr>
        </p:nvSpPr>
        <p:spPr>
          <a:xfrm>
            <a:off x="4804397" y="3869372"/>
            <a:ext cx="182807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b="1" spc="-28" dirty="0">
                <a:solidFill>
                  <a:schemeClr val="lt1"/>
                </a:solidFill>
                <a:latin typeface="Century Gothic" panose="020B0502020202020204" pitchFamily="34" charset="0"/>
              </a:rPr>
              <a:t>Q3</a:t>
            </a:r>
          </a:p>
        </p:txBody>
      </p:sp>
      <p:sp>
        <p:nvSpPr>
          <p:cNvPr id="1903" name="OTLSHAPE_TB_00000000000000000000000000000000_TimescaleInterval5"/>
          <p:cNvSpPr txBox="1"/>
          <p:nvPr>
            <p:custDataLst>
              <p:tags r:id="rId27"/>
            </p:custDataLst>
          </p:nvPr>
        </p:nvSpPr>
        <p:spPr>
          <a:xfrm>
            <a:off x="6152175" y="3869372"/>
            <a:ext cx="182807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b="1" spc="-28" dirty="0">
                <a:solidFill>
                  <a:schemeClr val="lt1"/>
                </a:solidFill>
                <a:latin typeface="Century Gothic" panose="020B0502020202020204" pitchFamily="34" charset="0"/>
              </a:rPr>
              <a:t>Q4</a:t>
            </a:r>
          </a:p>
        </p:txBody>
      </p:sp>
      <p:sp>
        <p:nvSpPr>
          <p:cNvPr id="1904" name="OTLSHAPE_TB_00000000000000000000000000000000_TimescaleInterval6"/>
          <p:cNvSpPr txBox="1"/>
          <p:nvPr>
            <p:custDataLst>
              <p:tags r:id="rId28"/>
            </p:custDataLst>
          </p:nvPr>
        </p:nvSpPr>
        <p:spPr>
          <a:xfrm>
            <a:off x="7499954" y="3776345"/>
            <a:ext cx="314189" cy="37211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b="1" spc="-20" dirty="0">
                <a:solidFill>
                  <a:schemeClr val="lt1"/>
                </a:solidFill>
                <a:latin typeface="Century Gothic" panose="020B0502020202020204" pitchFamily="34" charset="0"/>
              </a:rPr>
              <a:t>Q1
2024</a:t>
            </a:r>
          </a:p>
        </p:txBody>
      </p:sp>
      <p:sp>
        <p:nvSpPr>
          <p:cNvPr id="1905" name="OTLSHAPE_TB_00000000000000000000000000000000_TimescaleInterval7"/>
          <p:cNvSpPr txBox="1"/>
          <p:nvPr>
            <p:custDataLst>
              <p:tags r:id="rId29"/>
            </p:custDataLst>
          </p:nvPr>
        </p:nvSpPr>
        <p:spPr>
          <a:xfrm>
            <a:off x="8833083" y="3869372"/>
            <a:ext cx="358093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400" b="1" spc="-28" dirty="0" err="1">
                <a:solidFill>
                  <a:schemeClr val="lt1"/>
                </a:solidFill>
                <a:latin typeface="Century Gothic" panose="020B0502020202020204" pitchFamily="34" charset="0"/>
              </a:rPr>
              <a:t>ce</a:t>
            </a:r>
            <a:endParaRPr lang="en-US" sz="1400" b="1" spc="-28" dirty="0">
              <a:solidFill>
                <a:schemeClr val="lt1"/>
              </a:solidFill>
              <a:latin typeface="Century Gothic" panose="020B0502020202020204" pitchFamily="34" charset="0"/>
            </a:endParaRPr>
          </a:p>
        </p:txBody>
      </p:sp>
      <p:sp>
        <p:nvSpPr>
          <p:cNvPr id="1906" name="OTLSHAPE_TB_00000000000000000000000000000000_TimescaleInterval8"/>
          <p:cNvSpPr txBox="1"/>
          <p:nvPr>
            <p:custDataLst>
              <p:tags r:id="rId30"/>
            </p:custDataLst>
          </p:nvPr>
        </p:nvSpPr>
        <p:spPr>
          <a:xfrm>
            <a:off x="10166211" y="3869372"/>
            <a:ext cx="182807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b="1" spc="-28" dirty="0">
                <a:solidFill>
                  <a:schemeClr val="lt1"/>
                </a:solidFill>
                <a:latin typeface="Century Gothic" panose="020B0502020202020204" pitchFamily="34" charset="0"/>
              </a:rPr>
              <a:t>Q3</a:t>
            </a:r>
          </a:p>
        </p:txBody>
      </p:sp>
      <p:sp>
        <p:nvSpPr>
          <p:cNvPr id="1923" name="OTLSHAPE_M_474d297198d5425c9487e9abdc401d8d_Shape"/>
          <p:cNvSpPr/>
          <p:nvPr>
            <p:custDataLst>
              <p:tags r:id="rId31"/>
            </p:custDataLst>
          </p:nvPr>
        </p:nvSpPr>
        <p:spPr>
          <a:xfrm>
            <a:off x="1353839" y="3657600"/>
            <a:ext cx="152400" cy="177800"/>
          </a:xfrm>
          <a:prstGeom prst="chevron">
            <a:avLst>
              <a:gd name="adj" fmla="val 30000"/>
            </a:avLst>
          </a:prstGeom>
          <a:solidFill>
            <a:schemeClr val="accent5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926" name="OTLSHAPE_M_057d3339c879444e9724c9bbb66d5fa2_Shape"/>
          <p:cNvSpPr/>
          <p:nvPr>
            <p:custDataLst>
              <p:tags r:id="rId32"/>
            </p:custDataLst>
          </p:nvPr>
        </p:nvSpPr>
        <p:spPr>
          <a:xfrm>
            <a:off x="2481871" y="3657600"/>
            <a:ext cx="152400" cy="177800"/>
          </a:xfrm>
          <a:prstGeom prst="rect">
            <a:avLst/>
          </a:prstGeom>
          <a:solidFill>
            <a:schemeClr val="accent5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29" name="OTLSHAPE_M_23abe643d7664c16a87d0993876cb30a_Shape"/>
          <p:cNvSpPr/>
          <p:nvPr>
            <p:custDataLst>
              <p:tags r:id="rId33"/>
            </p:custDataLst>
          </p:nvPr>
        </p:nvSpPr>
        <p:spPr>
          <a:xfrm>
            <a:off x="3756401" y="3657600"/>
            <a:ext cx="152400" cy="177800"/>
          </a:xfrm>
          <a:prstGeom prst="chevron">
            <a:avLst>
              <a:gd name="adj" fmla="val 30000"/>
            </a:avLst>
          </a:pr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932" name="OTLSHAPE_M_e1c7cf84c58947e29d39b8ae60f45498_Shape"/>
          <p:cNvSpPr/>
          <p:nvPr>
            <p:custDataLst>
              <p:tags r:id="rId34"/>
            </p:custDataLst>
          </p:nvPr>
        </p:nvSpPr>
        <p:spPr>
          <a:xfrm>
            <a:off x="4474240" y="3657600"/>
            <a:ext cx="152400" cy="177800"/>
          </a:xfrm>
          <a:prstGeom prst="chevron">
            <a:avLst>
              <a:gd name="adj" fmla="val 30000"/>
            </a:avLst>
          </a:prstGeom>
          <a:solidFill>
            <a:schemeClr val="accent6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935" name="OTLSHAPE_M_cceba81e026645ae9de5c63ae4ad4778_Shape"/>
          <p:cNvSpPr/>
          <p:nvPr>
            <p:custDataLst>
              <p:tags r:id="rId35"/>
            </p:custDataLst>
          </p:nvPr>
        </p:nvSpPr>
        <p:spPr>
          <a:xfrm>
            <a:off x="5192078" y="3657600"/>
            <a:ext cx="152400" cy="177800"/>
          </a:xfrm>
          <a:prstGeom prst="plus">
            <a:avLst/>
          </a:prstGeom>
          <a:solidFill>
            <a:schemeClr val="accent4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38" name="OTLSHAPE_M_ec5e68d2461e44b1a67a2fae5dcbaa0f_Shape"/>
          <p:cNvSpPr/>
          <p:nvPr>
            <p:custDataLst>
              <p:tags r:id="rId36"/>
            </p:custDataLst>
          </p:nvPr>
        </p:nvSpPr>
        <p:spPr>
          <a:xfrm>
            <a:off x="6349410" y="3657600"/>
            <a:ext cx="152400" cy="177800"/>
          </a:xfrm>
          <a:prstGeom prst="parallelogram">
            <a:avLst/>
          </a:prstGeom>
          <a:solidFill>
            <a:schemeClr val="accent5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1" name="OTLSHAPE_M_a6ec4f477c764ee4a8c051c0775a86b0_Shape"/>
          <p:cNvSpPr/>
          <p:nvPr>
            <p:custDataLst>
              <p:tags r:id="rId37"/>
            </p:custDataLst>
          </p:nvPr>
        </p:nvSpPr>
        <p:spPr>
          <a:xfrm>
            <a:off x="6627755" y="3657600"/>
            <a:ext cx="152400" cy="177800"/>
          </a:xfrm>
          <a:prstGeom prst="parallelogram">
            <a:avLst/>
          </a:prstGeom>
          <a:solidFill>
            <a:schemeClr val="accent6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4" name="OTLSHAPE_M_fc32de2855dc427da7f0e298f9f0429a_Shape"/>
          <p:cNvSpPr/>
          <p:nvPr>
            <p:custDataLst>
              <p:tags r:id="rId38"/>
            </p:custDataLst>
          </p:nvPr>
        </p:nvSpPr>
        <p:spPr>
          <a:xfrm>
            <a:off x="6920750" y="3657600"/>
            <a:ext cx="152400" cy="177800"/>
          </a:xfrm>
          <a:prstGeom prst="parallelogram">
            <a:avLst/>
          </a:prstGeom>
          <a:solidFill>
            <a:schemeClr val="dk2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7" name="OTLSHAPE_M_0428eb3156d8464293f28b8bf90721dc_Shape"/>
          <p:cNvSpPr/>
          <p:nvPr>
            <p:custDataLst>
              <p:tags r:id="rId39"/>
            </p:custDataLst>
          </p:nvPr>
        </p:nvSpPr>
        <p:spPr>
          <a:xfrm>
            <a:off x="8063433" y="3657600"/>
            <a:ext cx="152400" cy="177800"/>
          </a:xfrm>
          <a:prstGeom prst="chevron">
            <a:avLst>
              <a:gd name="adj" fmla="val 30000"/>
            </a:avLst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950" name="OTLSHAPE_M_1023f9cf8e724de58abd660090ffda98_Shape"/>
          <p:cNvSpPr/>
          <p:nvPr>
            <p:custDataLst>
              <p:tags r:id="rId40"/>
            </p:custDataLst>
          </p:nvPr>
        </p:nvSpPr>
        <p:spPr>
          <a:xfrm>
            <a:off x="8795920" y="3657600"/>
            <a:ext cx="152400" cy="177800"/>
          </a:xfrm>
          <a:prstGeom prst="chevron">
            <a:avLst>
              <a:gd name="adj" fmla="val 30000"/>
            </a:avLst>
          </a:pr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953" name="OTLSHAPE_M_e284c8c3f4a344449b7b9dbfaef0fda8_Shape"/>
          <p:cNvSpPr/>
          <p:nvPr>
            <p:custDataLst>
              <p:tags r:id="rId41"/>
            </p:custDataLst>
          </p:nvPr>
        </p:nvSpPr>
        <p:spPr>
          <a:xfrm>
            <a:off x="9513759" y="3657600"/>
            <a:ext cx="152400" cy="177800"/>
          </a:xfrm>
          <a:prstGeom prst="chevron">
            <a:avLst>
              <a:gd name="adj" fmla="val 30000"/>
            </a:avLst>
          </a:prstGeom>
          <a:solidFill>
            <a:schemeClr val="accent6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956" name="OTLSHAPE_M_a72a1e83f4234f9b9f77a15d2313e6dc_Shape"/>
          <p:cNvSpPr/>
          <p:nvPr>
            <p:custDataLst>
              <p:tags r:id="rId42"/>
            </p:custDataLst>
          </p:nvPr>
        </p:nvSpPr>
        <p:spPr>
          <a:xfrm>
            <a:off x="10231598" y="3657600"/>
            <a:ext cx="152400" cy="177800"/>
          </a:xfrm>
          <a:prstGeom prst="chevron">
            <a:avLst>
              <a:gd name="adj" fmla="val 30000"/>
            </a:avLst>
          </a:prstGeom>
          <a:solidFill>
            <a:schemeClr val="accent4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921" name="OTLSHAPE_M_474d297198d5425c9487e9abdc401d8d_Title"/>
          <p:cNvSpPr txBox="1"/>
          <p:nvPr>
            <p:custDataLst>
              <p:tags r:id="rId43"/>
            </p:custDataLst>
          </p:nvPr>
        </p:nvSpPr>
        <p:spPr>
          <a:xfrm>
            <a:off x="371061" y="2816634"/>
            <a:ext cx="1817528" cy="16927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6" dirty="0">
                <a:solidFill>
                  <a:schemeClr val="dk1"/>
                </a:solidFill>
                <a:latin typeface="Century Gothic" panose="020B0502020202020204" pitchFamily="34" charset="0"/>
              </a:rPr>
              <a:t>Enter your milestone here</a:t>
            </a:r>
          </a:p>
        </p:txBody>
      </p:sp>
      <p:sp>
        <p:nvSpPr>
          <p:cNvPr id="1922" name="OTLSHAPE_M_474d297198d5425c9487e9abdc401d8d_Date"/>
          <p:cNvSpPr txBox="1"/>
          <p:nvPr>
            <p:custDataLst>
              <p:tags r:id="rId44"/>
            </p:custDataLst>
          </p:nvPr>
        </p:nvSpPr>
        <p:spPr>
          <a:xfrm>
            <a:off x="817712" y="3044676"/>
            <a:ext cx="877184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6" dirty="0">
                <a:solidFill>
                  <a:schemeClr val="accent5"/>
                </a:solidFill>
                <a:latin typeface="Century Gothic" panose="020B0502020202020204" pitchFamily="34" charset="0"/>
              </a:rPr>
              <a:t>11-16-2022</a:t>
            </a:r>
          </a:p>
        </p:txBody>
      </p:sp>
      <p:sp>
        <p:nvSpPr>
          <p:cNvPr id="1924" name="OTLSHAPE_M_057d3339c879444e9724c9bbb66d5fa2_Title"/>
          <p:cNvSpPr txBox="1"/>
          <p:nvPr>
            <p:custDataLst>
              <p:tags r:id="rId45"/>
            </p:custDataLst>
          </p:nvPr>
        </p:nvSpPr>
        <p:spPr>
          <a:xfrm>
            <a:off x="1805320" y="3281878"/>
            <a:ext cx="1848755" cy="16927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6" dirty="0">
                <a:solidFill>
                  <a:schemeClr val="dk1"/>
                </a:solidFill>
                <a:latin typeface="Century Gothic" panose="020B0502020202020204" pitchFamily="34" charset="0"/>
              </a:rPr>
              <a:t>Enter your milestone here</a:t>
            </a:r>
          </a:p>
        </p:txBody>
      </p:sp>
      <p:sp>
        <p:nvSpPr>
          <p:cNvPr id="1925" name="OTLSHAPE_M_057d3339c879444e9724c9bbb66d5fa2_Date"/>
          <p:cNvSpPr txBox="1"/>
          <p:nvPr>
            <p:custDataLst>
              <p:tags r:id="rId46"/>
            </p:custDataLst>
          </p:nvPr>
        </p:nvSpPr>
        <p:spPr>
          <a:xfrm>
            <a:off x="2147878" y="3457071"/>
            <a:ext cx="648065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6" dirty="0">
                <a:solidFill>
                  <a:srgbClr val="C59B00"/>
                </a:solidFill>
                <a:latin typeface="Century Gothic" panose="020B0502020202020204" pitchFamily="34" charset="0"/>
              </a:rPr>
              <a:t>2-1-2023</a:t>
            </a:r>
          </a:p>
        </p:txBody>
      </p:sp>
      <p:sp>
        <p:nvSpPr>
          <p:cNvPr id="1927" name="OTLSHAPE_M_23abe643d7664c16a87d0993876cb30a_Title"/>
          <p:cNvSpPr txBox="1"/>
          <p:nvPr>
            <p:custDataLst>
              <p:tags r:id="rId47"/>
            </p:custDataLst>
          </p:nvPr>
        </p:nvSpPr>
        <p:spPr>
          <a:xfrm>
            <a:off x="2795943" y="2351392"/>
            <a:ext cx="1795208" cy="16927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6" dirty="0">
                <a:solidFill>
                  <a:schemeClr val="dk1"/>
                </a:solidFill>
                <a:latin typeface="Century Gothic" panose="020B0502020202020204" pitchFamily="34" charset="0"/>
              </a:rPr>
              <a:t>Enter your milestone here</a:t>
            </a:r>
          </a:p>
        </p:txBody>
      </p:sp>
      <p:sp>
        <p:nvSpPr>
          <p:cNvPr id="1928" name="OTLSHAPE_M_23abe643d7664c16a87d0993876cb30a_Date"/>
          <p:cNvSpPr txBox="1"/>
          <p:nvPr>
            <p:custDataLst>
              <p:tags r:id="rId48"/>
            </p:custDataLst>
          </p:nvPr>
        </p:nvSpPr>
        <p:spPr>
          <a:xfrm>
            <a:off x="3316621" y="2534557"/>
            <a:ext cx="988578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6" dirty="0">
                <a:solidFill>
                  <a:schemeClr val="accent2"/>
                </a:solidFill>
                <a:latin typeface="Century Gothic" panose="020B0502020202020204" pitchFamily="34" charset="0"/>
              </a:rPr>
              <a:t>4-29-2023</a:t>
            </a:r>
          </a:p>
        </p:txBody>
      </p:sp>
      <p:sp>
        <p:nvSpPr>
          <p:cNvPr id="1930" name="OTLSHAPE_M_e1c7cf84c58947e29d39b8ae60f45498_Title"/>
          <p:cNvSpPr txBox="1"/>
          <p:nvPr>
            <p:custDataLst>
              <p:tags r:id="rId49"/>
            </p:custDataLst>
          </p:nvPr>
        </p:nvSpPr>
        <p:spPr>
          <a:xfrm>
            <a:off x="3797689" y="2731997"/>
            <a:ext cx="1875169" cy="33855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6" dirty="0">
                <a:solidFill>
                  <a:schemeClr val="dk1"/>
                </a:solidFill>
                <a:latin typeface="Century Gothic" panose="020B0502020202020204" pitchFamily="34" charset="0"/>
              </a:rPr>
              <a:t>Enter your milestone here</a:t>
            </a:r>
            <a:br>
              <a:rPr lang="en-US" sz="1100" b="1" spc="-6" dirty="0">
                <a:solidFill>
                  <a:schemeClr val="dk1"/>
                </a:solidFill>
                <a:latin typeface="Century Gothic" panose="020B0502020202020204" pitchFamily="34" charset="0"/>
              </a:rPr>
            </a:br>
            <a:r>
              <a:rPr lang="en-US" sz="1100" spc="-6" dirty="0">
                <a:solidFill>
                  <a:schemeClr val="accent6"/>
                </a:solidFill>
                <a:latin typeface="Century Gothic" panose="020B0502020202020204" pitchFamily="34" charset="0"/>
              </a:rPr>
              <a:t>6-17-2023</a:t>
            </a:r>
            <a:endParaRPr lang="en-US" sz="1100" b="1" spc="-6" dirty="0">
              <a:solidFill>
                <a:schemeClr val="dk1"/>
              </a:solidFill>
              <a:latin typeface="Century Gothic" panose="020B0502020202020204" pitchFamily="34" charset="0"/>
            </a:endParaRPr>
          </a:p>
        </p:txBody>
      </p:sp>
      <p:sp>
        <p:nvSpPr>
          <p:cNvPr id="1933" name="OTLSHAPE_M_cceba81e026645ae9de5c63ae4ad4778_Title"/>
          <p:cNvSpPr txBox="1"/>
          <p:nvPr>
            <p:custDataLst>
              <p:tags r:id="rId50"/>
            </p:custDataLst>
          </p:nvPr>
        </p:nvSpPr>
        <p:spPr>
          <a:xfrm>
            <a:off x="4515528" y="2774050"/>
            <a:ext cx="1511300" cy="118494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100" b="1" spc="-6" dirty="0">
              <a:solidFill>
                <a:schemeClr val="dk1"/>
              </a:solidFill>
              <a:latin typeface="Century Gothic" panose="020B0502020202020204" pitchFamily="34" charset="0"/>
            </a:endParaRPr>
          </a:p>
          <a:p>
            <a:pPr algn="ctr"/>
            <a:endParaRPr lang="en-US" sz="1100" b="1" spc="-6" dirty="0">
              <a:solidFill>
                <a:schemeClr val="dk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US" sz="1100" b="1" spc="-6" dirty="0">
                <a:solidFill>
                  <a:schemeClr val="dk1"/>
                </a:solidFill>
                <a:latin typeface="Century Gothic" panose="020B0502020202020204" pitchFamily="34" charset="0"/>
              </a:rPr>
              <a:t>Enter your milestone here</a:t>
            </a:r>
            <a:br>
              <a:rPr lang="en-US" sz="1100" b="1" spc="-6" dirty="0">
                <a:solidFill>
                  <a:schemeClr val="dk1"/>
                </a:solidFill>
                <a:latin typeface="Century Gothic" panose="020B0502020202020204" pitchFamily="34" charset="0"/>
              </a:rPr>
            </a:br>
            <a:r>
              <a:rPr lang="en-US" sz="1100" spc="-6" dirty="0">
                <a:solidFill>
                  <a:schemeClr val="accent2"/>
                </a:solidFill>
                <a:latin typeface="Century Gothic" panose="020B0502020202020204" pitchFamily="34" charset="0"/>
              </a:rPr>
              <a:t>8-5-2023</a:t>
            </a:r>
          </a:p>
          <a:p>
            <a:pPr algn="ctr"/>
            <a:br>
              <a:rPr lang="en-US" sz="1100" b="1" spc="-6" dirty="0">
                <a:solidFill>
                  <a:schemeClr val="dk1"/>
                </a:solidFill>
                <a:latin typeface="Century Gothic" panose="020B0502020202020204" pitchFamily="34" charset="0"/>
              </a:rPr>
            </a:br>
            <a:endParaRPr lang="en-US" sz="1100" b="1" spc="-6" dirty="0">
              <a:solidFill>
                <a:schemeClr val="dk1"/>
              </a:solidFill>
              <a:latin typeface="Century Gothic" panose="020B0502020202020204" pitchFamily="34" charset="0"/>
            </a:endParaRPr>
          </a:p>
        </p:txBody>
      </p:sp>
      <p:sp>
        <p:nvSpPr>
          <p:cNvPr id="1936" name="OTLSHAPE_M_ec5e68d2461e44b1a67a2fae5dcbaa0f_Title"/>
          <p:cNvSpPr txBox="1"/>
          <p:nvPr>
            <p:custDataLst>
              <p:tags r:id="rId51"/>
            </p:custDataLst>
          </p:nvPr>
        </p:nvSpPr>
        <p:spPr>
          <a:xfrm>
            <a:off x="5488046" y="1886149"/>
            <a:ext cx="1696114" cy="16927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6" dirty="0">
                <a:solidFill>
                  <a:schemeClr val="dk1"/>
                </a:solidFill>
                <a:latin typeface="Century Gothic" panose="020B0502020202020204" pitchFamily="34" charset="0"/>
              </a:rPr>
              <a:t>Enter your milestone here</a:t>
            </a:r>
          </a:p>
        </p:txBody>
      </p:sp>
      <p:sp>
        <p:nvSpPr>
          <p:cNvPr id="1937" name="OTLSHAPE_M_ec5e68d2461e44b1a67a2fae5dcbaa0f_Date"/>
          <p:cNvSpPr txBox="1"/>
          <p:nvPr>
            <p:custDataLst>
              <p:tags r:id="rId52"/>
            </p:custDataLst>
          </p:nvPr>
        </p:nvSpPr>
        <p:spPr>
          <a:xfrm>
            <a:off x="5983283" y="2075500"/>
            <a:ext cx="742809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6" dirty="0">
                <a:solidFill>
                  <a:schemeClr val="accent5"/>
                </a:solidFill>
                <a:latin typeface="Century Gothic" panose="020B0502020202020204" pitchFamily="34" charset="0"/>
              </a:rPr>
              <a:t>10-23-2023</a:t>
            </a:r>
          </a:p>
        </p:txBody>
      </p:sp>
      <p:sp>
        <p:nvSpPr>
          <p:cNvPr id="1939" name="OTLSHAPE_M_a6ec4f477c764ee4a8c051c0775a86b0_Title"/>
          <p:cNvSpPr txBox="1"/>
          <p:nvPr>
            <p:custDataLst>
              <p:tags r:id="rId53"/>
            </p:custDataLst>
          </p:nvPr>
        </p:nvSpPr>
        <p:spPr>
          <a:xfrm>
            <a:off x="6920749" y="865994"/>
            <a:ext cx="1294503" cy="135421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100" b="1" spc="-6" dirty="0">
              <a:solidFill>
                <a:schemeClr val="dk1"/>
              </a:solidFill>
              <a:latin typeface="Century Gothic" panose="020B0502020202020204" pitchFamily="34" charset="0"/>
            </a:endParaRPr>
          </a:p>
          <a:p>
            <a:pPr algn="ctr"/>
            <a:endParaRPr lang="en-US" sz="1100" b="1" spc="-6" dirty="0">
              <a:solidFill>
                <a:schemeClr val="dk1"/>
              </a:solidFill>
              <a:latin typeface="Century Gothic" panose="020B0502020202020204" pitchFamily="34" charset="0"/>
            </a:endParaRPr>
          </a:p>
          <a:p>
            <a:pPr algn="ctr"/>
            <a:endParaRPr lang="en-US" sz="1100" b="1" spc="-6" dirty="0">
              <a:solidFill>
                <a:schemeClr val="dk1"/>
              </a:solidFill>
              <a:latin typeface="Century Gothic" panose="020B0502020202020204" pitchFamily="34" charset="0"/>
            </a:endParaRPr>
          </a:p>
          <a:p>
            <a:pPr algn="ctr"/>
            <a:endParaRPr lang="en-US" sz="1100" b="1" spc="-6" dirty="0">
              <a:solidFill>
                <a:schemeClr val="dk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US" sz="1100" b="1" spc="-6" dirty="0">
                <a:solidFill>
                  <a:schemeClr val="dk1"/>
                </a:solidFill>
                <a:latin typeface="Century Gothic" panose="020B0502020202020204" pitchFamily="34" charset="0"/>
              </a:rPr>
              <a:t>Enter your milestone here</a:t>
            </a:r>
            <a:br>
              <a:rPr lang="en-US" sz="1100" b="1" spc="-6" dirty="0">
                <a:solidFill>
                  <a:schemeClr val="dk1"/>
                </a:solidFill>
                <a:latin typeface="Century Gothic" panose="020B0502020202020204" pitchFamily="34" charset="0"/>
              </a:rPr>
            </a:br>
            <a:r>
              <a:rPr lang="en-US" sz="1100" spc="-6" dirty="0">
                <a:solidFill>
                  <a:schemeClr val="accent6"/>
                </a:solidFill>
                <a:latin typeface="Century Gothic" panose="020B0502020202020204" pitchFamily="34" charset="0"/>
              </a:rPr>
              <a:t>11-11-2023</a:t>
            </a:r>
          </a:p>
          <a:p>
            <a:pPr algn="ctr"/>
            <a:endParaRPr lang="en-US" sz="1100" b="1" spc="-6" dirty="0">
              <a:solidFill>
                <a:schemeClr val="dk1"/>
              </a:solidFill>
              <a:latin typeface="Century Gothic" panose="020B0502020202020204" pitchFamily="34" charset="0"/>
            </a:endParaRPr>
          </a:p>
        </p:txBody>
      </p:sp>
      <p:sp>
        <p:nvSpPr>
          <p:cNvPr id="1942" name="OTLSHAPE_M_fc32de2855dc427da7f0e298f9f0429a_Title"/>
          <p:cNvSpPr txBox="1"/>
          <p:nvPr>
            <p:custDataLst>
              <p:tags r:id="rId54"/>
            </p:custDataLst>
          </p:nvPr>
        </p:nvSpPr>
        <p:spPr>
          <a:xfrm>
            <a:off x="6244199" y="2816634"/>
            <a:ext cx="1872631" cy="16927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6" dirty="0">
                <a:solidFill>
                  <a:schemeClr val="dk1"/>
                </a:solidFill>
                <a:latin typeface="Century Gothic" panose="020B0502020202020204" pitchFamily="34" charset="0"/>
              </a:rPr>
              <a:t>Enter your milestone here</a:t>
            </a:r>
          </a:p>
        </p:txBody>
      </p:sp>
      <p:sp>
        <p:nvSpPr>
          <p:cNvPr id="1943" name="OTLSHAPE_M_fc32de2855dc427da7f0e298f9f0429a_Date"/>
          <p:cNvSpPr txBox="1"/>
          <p:nvPr>
            <p:custDataLst>
              <p:tags r:id="rId55"/>
            </p:custDataLst>
          </p:nvPr>
        </p:nvSpPr>
        <p:spPr>
          <a:xfrm>
            <a:off x="6789478" y="2989192"/>
            <a:ext cx="717137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6" dirty="0">
                <a:solidFill>
                  <a:schemeClr val="dk2"/>
                </a:solidFill>
                <a:latin typeface="Century Gothic" panose="020B0502020202020204" pitchFamily="34" charset="0"/>
              </a:rPr>
              <a:t>12-1-2023</a:t>
            </a:r>
          </a:p>
        </p:txBody>
      </p:sp>
      <p:sp>
        <p:nvSpPr>
          <p:cNvPr id="1945" name="OTLSHAPE_M_0428eb3156d8464293f28b8bf90721dc_Title"/>
          <p:cNvSpPr txBox="1"/>
          <p:nvPr>
            <p:custDataLst>
              <p:tags r:id="rId56"/>
            </p:custDataLst>
          </p:nvPr>
        </p:nvSpPr>
        <p:spPr>
          <a:xfrm>
            <a:off x="7386882" y="3281878"/>
            <a:ext cx="1804294" cy="16927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6" dirty="0">
                <a:solidFill>
                  <a:schemeClr val="dk1"/>
                </a:solidFill>
                <a:latin typeface="Century Gothic" panose="020B0502020202020204" pitchFamily="34" charset="0"/>
              </a:rPr>
              <a:t>Enter your milestone here</a:t>
            </a:r>
          </a:p>
        </p:txBody>
      </p:sp>
      <p:sp>
        <p:nvSpPr>
          <p:cNvPr id="1946" name="OTLSHAPE_M_0428eb3156d8464293f28b8bf90721dc_Date"/>
          <p:cNvSpPr txBox="1"/>
          <p:nvPr>
            <p:custDataLst>
              <p:tags r:id="rId57"/>
            </p:custDataLst>
          </p:nvPr>
        </p:nvSpPr>
        <p:spPr>
          <a:xfrm>
            <a:off x="7875408" y="3484988"/>
            <a:ext cx="638238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6" dirty="0">
                <a:solidFill>
                  <a:srgbClr val="C59B00"/>
                </a:solidFill>
                <a:latin typeface="Century Gothic" panose="020B0502020202020204" pitchFamily="34" charset="0"/>
              </a:rPr>
              <a:t>2-17-2024</a:t>
            </a:r>
          </a:p>
        </p:txBody>
      </p:sp>
      <p:sp>
        <p:nvSpPr>
          <p:cNvPr id="1948" name="OTLSHAPE_M_1023f9cf8e724de58abd660090ffda98_Title"/>
          <p:cNvSpPr txBox="1"/>
          <p:nvPr>
            <p:custDataLst>
              <p:tags r:id="rId58"/>
            </p:custDataLst>
          </p:nvPr>
        </p:nvSpPr>
        <p:spPr>
          <a:xfrm>
            <a:off x="7800318" y="2301056"/>
            <a:ext cx="1513403" cy="33855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6" dirty="0">
                <a:solidFill>
                  <a:schemeClr val="dk1"/>
                </a:solidFill>
                <a:latin typeface="Century Gothic" panose="020B0502020202020204" pitchFamily="34" charset="0"/>
              </a:rPr>
              <a:t>Enter your milestone here</a:t>
            </a:r>
          </a:p>
        </p:txBody>
      </p:sp>
      <p:sp>
        <p:nvSpPr>
          <p:cNvPr id="1949" name="OTLSHAPE_M_1023f9cf8e724de58abd660090ffda98_Date"/>
          <p:cNvSpPr txBox="1"/>
          <p:nvPr>
            <p:custDataLst>
              <p:tags r:id="rId59"/>
            </p:custDataLst>
          </p:nvPr>
        </p:nvSpPr>
        <p:spPr>
          <a:xfrm>
            <a:off x="8393068" y="2692556"/>
            <a:ext cx="920648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6" dirty="0">
                <a:solidFill>
                  <a:schemeClr val="accent2"/>
                </a:solidFill>
                <a:latin typeface="Century Gothic" panose="020B0502020202020204" pitchFamily="34" charset="0"/>
              </a:rPr>
              <a:t>4-7-2024</a:t>
            </a:r>
          </a:p>
        </p:txBody>
      </p:sp>
      <p:sp>
        <p:nvSpPr>
          <p:cNvPr id="1951" name="OTLSHAPE_M_e284c8c3f4a344449b7b9dbfaef0fda8_Title"/>
          <p:cNvSpPr txBox="1"/>
          <p:nvPr>
            <p:custDataLst>
              <p:tags r:id="rId60"/>
            </p:custDataLst>
          </p:nvPr>
        </p:nvSpPr>
        <p:spPr>
          <a:xfrm>
            <a:off x="8837208" y="1835193"/>
            <a:ext cx="2294617" cy="16927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6" dirty="0">
                <a:solidFill>
                  <a:schemeClr val="dk1"/>
                </a:solidFill>
                <a:latin typeface="Century Gothic" panose="020B0502020202020204" pitchFamily="34" charset="0"/>
              </a:rPr>
              <a:t>Enter your milestone here</a:t>
            </a:r>
          </a:p>
        </p:txBody>
      </p:sp>
      <p:sp>
        <p:nvSpPr>
          <p:cNvPr id="1952" name="OTLSHAPE_M_e284c8c3f4a344449b7b9dbfaef0fda8_Date"/>
          <p:cNvSpPr txBox="1"/>
          <p:nvPr>
            <p:custDataLst>
              <p:tags r:id="rId61"/>
            </p:custDataLst>
          </p:nvPr>
        </p:nvSpPr>
        <p:spPr>
          <a:xfrm>
            <a:off x="9589959" y="2075654"/>
            <a:ext cx="1175039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6" dirty="0">
                <a:solidFill>
                  <a:schemeClr val="accent6"/>
                </a:solidFill>
                <a:latin typeface="Century Gothic" panose="020B0502020202020204" pitchFamily="34" charset="0"/>
              </a:rPr>
              <a:t>5-26-2024</a:t>
            </a:r>
          </a:p>
        </p:txBody>
      </p:sp>
      <p:sp>
        <p:nvSpPr>
          <p:cNvPr id="1954" name="OTLSHAPE_M_a72a1e83f4234f9b9f77a15d2313e6dc_Title"/>
          <p:cNvSpPr txBox="1"/>
          <p:nvPr>
            <p:custDataLst>
              <p:tags r:id="rId62"/>
            </p:custDataLst>
          </p:nvPr>
        </p:nvSpPr>
        <p:spPr>
          <a:xfrm>
            <a:off x="9616021" y="3027341"/>
            <a:ext cx="1844288" cy="5078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6" dirty="0">
                <a:solidFill>
                  <a:schemeClr val="dk1"/>
                </a:solidFill>
                <a:latin typeface="Century Gothic" panose="020B0502020202020204" pitchFamily="34" charset="0"/>
              </a:rPr>
              <a:t>Enter your milestone here</a:t>
            </a:r>
            <a:br>
              <a:rPr lang="en-US" sz="1100" b="1" spc="-6" dirty="0">
                <a:solidFill>
                  <a:schemeClr val="dk1"/>
                </a:solidFill>
                <a:latin typeface="Century Gothic" panose="020B0502020202020204" pitchFamily="34" charset="0"/>
              </a:rPr>
            </a:br>
            <a:r>
              <a:rPr lang="en-US" sz="1100" spc="-6" dirty="0">
                <a:solidFill>
                  <a:schemeClr val="accent4"/>
                </a:solidFill>
                <a:latin typeface="Century Gothic" panose="020B0502020202020204" pitchFamily="34" charset="0"/>
              </a:rPr>
              <a:t>7-14-2024</a:t>
            </a:r>
          </a:p>
          <a:p>
            <a:pPr algn="ctr"/>
            <a:endParaRPr lang="en-US" sz="1100" b="1" spc="-6" dirty="0">
              <a:solidFill>
                <a:schemeClr val="dk1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14DF11F-F6AF-F6C8-C49A-2993A25B6E33}"/>
              </a:ext>
            </a:extLst>
          </p:cNvPr>
          <p:cNvSpPr txBox="1"/>
          <p:nvPr/>
        </p:nvSpPr>
        <p:spPr>
          <a:xfrm>
            <a:off x="0" y="0"/>
            <a:ext cx="12192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br>
              <a:rPr lang="en-US" sz="3200" b="1" dirty="0">
                <a:latin typeface="Century Gothic" panose="020B0502020202020204" pitchFamily="34" charset="0"/>
              </a:rPr>
            </a:br>
            <a:r>
              <a:rPr lang="en-US" sz="3200" b="1" dirty="0">
                <a:latin typeface="Century Gothic" panose="020B0502020202020204" pitchFamily="34" charset="0"/>
              </a:rPr>
              <a:t>PROJECT TIMELINE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6422914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ART_0" val="eyIkaWQiOiIxIiwiX3N3aW1sYW5lc1YyIjpbXSwiQ3VsdHVyZUluZm9OYW1lIjoiZW4tVVMiLCJTdHlsZU5hbWUiOiJQaGFzZXMiLCJWZXJzaW9uIjp7IiRpZCI6IjIiLCJWZXJzaW9uIjoiMy42LjEiLCJPcmlnaW5hbEFzc2VtYmx5VmVyc2lvbiI6IjMuMDEuMDIuMDAiLCJFZGl0aW9uIjoiUHJvIiwiTGFzdFNhdmVkRWRpdGlvbiI6MywiSXNQbHVzRWRpdGlvbiI6dHJ1ZSwiSXNQcm9FZGl0aW9uIjp0cnVlfSwiRWZmZWN0IjoxLCJTdHlsZSI6eyIkaWQiOiIzIiwiVGltZWJhbmRTdHlsZSI6eyIkaWQiOiI0IiwiU2NhbGVNYXJraW5nIjowLCJTaGFwZSI6MywiU2hhcGVTdHlsZSI6eyIkaWQiOiI1IiwiTWFyZ2luIjp7IiRpZCI6IjYiLCJUb3AiOjAuMCwiTGVmdCI6MTAuMCwiUmlnaHQiOjEwLjAsIkJvdHRvbSI6MC4wfSwiUGFkZGluZyI6eyIkaWQiOiI3IiwiVG9wIjozLjAsIkxlZnQiOjAuMCwiUmlnaHQiOjAuMCwiQm90dG9tIjozLjB9LCJCYWNrZ3JvdW5kIjp7IiRpZCI6IjgiLCJDb2xvciI6eyIkaWQiOiI5IiwiQSI6MjU1LCJSIjoxNzgsIkciOjU2LCJCIjoyOH19LCJJc1Zpc2libGUiOnRydWUsIldpZHRoIjowLjAsIkhlaWdodCI6MzAuMCwiQm9yZGVyU3R5bGUiOnsiJGlkIjoiMTAiLCJMaW5lQ29sb3IiOnsiJGlkIjoiMTEiLCIkdHlwZSI6Ik5MUkUuQ29tbW9uLkRvbS5Tb2xpZENvbG9yQnJ1c2gsIE5MUkUuQ29tbW9uIiwiQ29sb3IiOnsiJGlkIjoiMTIiLCJBIjoyNTUsIlIiOjI1NSwiRyI6MCwiQiI6MH19LCJMaW5lV2VpZ2h0IjowLjAsIkxpbmVUeXBlIjowLCJQYXJlbnRTdHlsZSI6bnVsbH0sIlBhcmVudFN0eWxlIjpudWxsfSwiTWlkZGxlVGllclNoYXBlU3R5bGUiOnsiJGlkIjoiMTMiLCJNYXJnaW4iOnsiJHJlZiI6IjYifSwiUGFkZGluZyI6eyIkcmVmIjoiNyJ9LCJCYWNrZ3JvdW5kIjp7IiRyZWYiOiI4In0sIklzVmlzaWJsZSI6dHJ1ZSwiV2lkdGgiOjAuMCwiSGVpZ2h0IjozMC4wLCJCb3JkZXJTdHlsZSI6bnVsbCwiUGFyZW50U3R5bGUiOm51bGx9LCJCb3R0b21UaWVyU2hhcGVTdHlsZSI6eyIkaWQiOiIxNCIsIk1hcmdpbiI6eyIkcmVmIjoiNiJ9LCJQYWRkaW5nIjp7IiRyZWYiOiI3In0sIkJhY2tncm91bmQiOnsiJHJlZiI6IjgifSwiSXNWaXNpYmxlIjp0cnVlLCJXaWR0aCI6MC4wLCJIZWlnaHQiOjMwLjAsIkJvcmRlclN0eWxlIjpudWxsLCJQYXJlbnRTdHlsZSI6bnVsbH0sIlJpZ2h0RW5kQ2Fwc1N0eWxlIjp7IiRpZCI6IjE1IiwiRm9udFNldHRpbmdzIjp7IiRpZCI6IjE2IiwiRm9udFNpemUiOjE0LCJGb250TmFtZSI6IkNhbGlicmkiLCJJc0JvbGQiOnRydWUsIklzSXRhbGljIjpmYWxzZSwiSXNVbmRlcmxpbmVkIjpmYWxzZSwiUGFyZW50U3R5bGUiOm51bGx9LCJBdXRvU2l6ZSI6MCwiRm9yZWdyb3VuZCI6eyIkaWQiOiIxNyIsIkNvbG9yIjp7IiRpZCI6IjE4IiwiQSI6MjU1LCJSIjo1NywiRyI6NDgsIkIiOjQyfX0sIk1heFdpZHRoIjoiSW5maW5pdHkiLCJNYXhIZWlnaHQiOiJJbmZpbml0eSIsIlNtYXJ0Rm9yZWdyb3VuZElzQWN0aXZlIjpmYWxzZSwiSG9yaXpvbnRhbEFsaWdubWVudCI6MCwiVmVydGljYWxBbGlnbm1lbnQiOjAsIlNtYXJ0Rm9yZWdyb3VuZCI6bnVsbCwiQmFja2dyb3VuZEZpbGxUeXBlIjowLCJNYXJnaW4iOnsiJGlkIjoiMTkiLCJUb3AiOjAuMCwiTGVmdCI6MC4wLCJSaWdodCI6MjAuMCwiQm90dG9tIjowLjB9LCJQYWRkaW5nIjp7IiRpZCI6IjIwIiwiVG9wIjowLjAsIkxlZnQiOjAuMCwiUmlnaHQiOjAuMCwiQm90dG9tIjowLjB9LCJCYWNrZ3JvdW5kIjp7IiRpZCI6IjIxIiwiQ29sb3IiOnsiJGlkIjoiMjIiLCJBIjowLCJSIjowLCJHIjowLCJCIjowfX0sIklzVmlzaWJsZSI6ZmFsc2UsIldpZHRoIjowLjAsIkhlaWdodCI6MC4wLCJCb3JkZXJTdHlsZSI6bnVsbCwiUGFyZW50U3R5bGUiOm51bGx9LCJMZWZ0RW5kQ2Fwc1N0eWxlIjp7IiRpZCI6IjIzIiwiRm9udFNldHRpbmdzIjp7IiRpZCI6IjI0IiwiRm9udFNpemUiOjE0LCJGb250TmFtZSI6IkNhbGlicmkiLCJJc0JvbGQiOnRydWUsIklzSXRhbGljIjpmYWxzZSwiSXNVbmRlcmxpbmVkIjpmYWxzZSwiUGFyZW50U3R5bGUiOm51bGx9LCJBdXRvU2l6ZSI6MCwiRm9yZWdyb3VuZCI6eyIkaWQiOiIyNSIsIkNvbG9yIjp7IiRpZCI6IjI2IiwiQSI6MjU1LCJSIjo1NywiRyI6NDgsIkIiOjQyfX0sIk1heFdpZHRoIjoiSW5maW5pdHkiLCJNYXhIZWlnaHQiOiJJbmZpbml0eSIsIlNtYXJ0Rm9yZWdyb3VuZElzQWN0aXZlIjpmYWxzZSwiSG9yaXpvbnRhbEFsaWdubWVudCI6MCwiVmVydGljYWxBbGlnbm1lbnQiOjAsIlNtYXJ0Rm9yZWdyb3VuZCI6bnVsbCwiQmFja2dyb3VuZEZpbGxUeXBlIjowLCJNYXJnaW4iOnsiJGlkIjoiMjciLCJUb3AiOjAuMCwiTGVmdCI6MjAuMCwiUmlnaHQiOjAuMCwiQm90dG9tIjowLjB9LCJQYWRkaW5nIjp7IiRpZCI6IjI4IiwiVG9wIjowLjAsIkxlZnQiOjAuMCwiUmlnaHQiOjAuMCwiQm90dG9tIjowLjB9LCJCYWNrZ3JvdW5kIjp7IiRpZCI6IjI5IiwiQ29sb3IiOnsiJHJlZiI6IjIyIn19LCJJc1Zpc2libGUiOmZhbHNlLCJXaWR0aCI6MC4wLCJIZWlnaHQiOjAuMCwiQm9yZGVyU3R5bGUiOm51bGwsIlBhcmVudFN0eWxlIjpudWxsfSwiVG9kYXlUZXh0U3R5bGUiOnsiJGlkIjoiMzAiLCJGb250U2V0dGluZ3MiOnsiJGlkIjoiMzEiLCJGb250U2l6ZSI6MTIsIkZvbnROYW1lIjoiQ2FsaWJyaSIsIklzQm9sZCI6ZmFsc2UsIklzSXRhbGljIjpmYWxzZSwiSXNVbmRlcmxpbmVkIjpmYWxzZSwiUGFyZW50U3R5bGUiOm51bGx9LCJBdXRvU2l6ZSI6MCwiRm9yZWdyb3VuZCI6eyIkaWQiOiIzMiIsIkNvbG9yIjp7IiRpZCI6IjMzIiwiQSI6MjU1LCJSIjowLCJHIjowLCJCIjowfX0sIk1heFdpZHRoIjoyMDAuMCwiTWF4SGVpZ2h0IjoiSW5maW5pdHkiLCJTbWFydEZvcmVncm91bmRJc0FjdGl2ZSI6ZmFsc2UsIkhvcml6b250YWxBbGlnbm1lbnQiOjAsIlZlcnRpY2FsQWxpZ25tZW50IjowLCJTbWFydEZvcmVncm91bmQiOm51bGwsIkJhY2tncm91bmRGaWxsVHlwZSI6MCwiTWFyZ2luIjp7IiRpZCI6IjM0IiwiVG9wIjowLjAsIkxlZnQiOjAuMCwiUmlnaHQiOjAuMCwiQm90dG9tIjowLjB9LCJQYWRkaW5nIjp7IiRpZCI6IjM1IiwiVG9wIjowLjAsIkxlZnQiOjAuMCwiUmlnaHQiOjAuMCwiQm90dG9tIjowLjB9LCJCYWNrZ3JvdW5kIjp7IiRpZCI6IjM2IiwiQ29sb3IiOnsiJHJlZiI6IjIyIn19LCJJc1Zpc2libGUiOnRydWUsIldpZHRoIjowLjAsIkhlaWdodCI6MC4wLCJCb3JkZXJTdHlsZSI6bnVsbCwiUGFyZW50U3R5bGUiOm51bGx9LCJUb2RheU1hcmtlclN0eWxlIjp7IiRpZCI6IjM3IiwiTWFyZ2luIjp7IiRpZCI6IjM4IiwiVG9wIjowLjAsIkxlZnQiOjAuMCwiUmlnaHQiOjAuMCwiQm90dG9tIjowLjB9LCJQYWRkaW5nIjp7IiRpZCI6IjM5IiwiVG9wIjowLjAsIkxlZnQiOjAuMCwiUmlnaHQiOjAuMCwiQm90dG9tIjowLjB9LCJCYWNrZ3JvdW5kIjp7IiRpZCI6IjQwIiwiQ29sb3IiOnsiJGlkIjoiNDEiLCJBIjoyNTUsIlIiOjAsIkciOjAsIkIiOjB9fSwiSXNWaXNpYmxlIjp0cnVlLCJXaWR0aCI6MC4wLCJIZWlnaHQiOjAuMCwiQm9yZGVyU3R5bGUiOm51bGwsIlBhcmVudFN0eWxlIjpudWxsfSwiU2NhbGVTdHlsZSI6eyIkaWQiOiI0MiIsIlNoYXBlIjoxLCJTaG93U2VnbWVudFNlcGFyYXRvcnMiOmZhbHNlLCJTZWdtZW50U2VwYXJhdG9yT3BhY2l0eSI6MzAsIkhhc0JlZW5WaXNpYmxlQmVmb3JlIjp0cnVlLCJGb250U2V0dGluZ3MiOnsiJGlkIjoiNDMiLCJGb250U2l6ZSI6MTIsIkZvbnROYW1lIjoiQ2FsaWJyaSIsIklzQm9sZCI6dHJ1ZSwiSXNJdGFsaWMiOmZhbHNlLCJJc1VuZGVybGluZWQiOmZhbHNlLCJQYXJlbnRTdHlsZSI6bnVsbH0sIkF1dG9TaXplIjowLCJGb3JlZ3JvdW5kIjp7IiRpZCI6IjQ0IiwiQ29sb3IiOnsiJGlkIjoiNDUiLCJBIjoyNTUsIlIiOjI1NSwiRyI6MjU1LCJCIjoyNTV9fSwiTWF4V2lkdGgiOjIwMC4wLCJNYXhIZWlnaHQiOiJJbmZpbml0eSIsIlNtYXJ0Rm9yZWdyb3VuZElzQWN0aXZlIjpmYWxzZSwiSG9yaXpvbnRhbEFsaWdubWVudCI6MCwiVmVydGljYWxBbGlnbm1lbnQiOjEsIlNtYXJ0Rm9yZWdyb3VuZCI6bnVsbCwiQmFja2dyb3VuZEZpbGxUeXBlIjowLCJNYXJnaW4iOnsiJGlkIjoiNDYiLCJUb3AiOjAuMCwiTGVmdCI6NS4wLCJSaWdodCI6MC4wLCJCb3R0b20iOjAuMH0sIlBhZGRpbmciOnsiJGlkIjoiNDciLCJUb3AiOjAuMCwiTGVmdCI6MC4wLCJSaWdodCI6MC4wLCJCb3R0b20iOjAuMH0sIkJhY2tncm91bmQiOnsiJGlkIjoiNDgiLCJDb2xvciI6eyIkcmVmIjoiMjIifX0sIklzVmlzaWJsZSI6dHJ1ZSwiV2lkdGgiOjAuMCwiSGVpZ2h0IjowLjAsIkJvcmRlclN0eWxlIjpudWxsLCJQYXJlbnRTdHlsZSI6bnVsbH0sIlNpbmdsZVNjYWxlU2hhcGVTdHlsZSI6eyIkaWQiOiI0OSIsIlNoYXBlIjoxLCJIZWlnaHQiOjMwLjB9LCJNaWRkbGVUaWVyU2NhbGVTdHlsZSI6eyIkaWQiOiI1MCIsIlNoYXBlIjoxLCJTaG93U2VnbWVudFNlcGFyYXRvcnMiOmZhbHNlLCJTZWdtZW50U2VwYXJhdG9yT3BhY2l0eSI6MzAsIkhhc0JlZW5WaXNpYmxlQmVmb3JlIjpmYWxzZSwiRm9udFNldHRpbmdzIjp7IiRpZCI6IjUxIiwiRm9udFNpemUiOjEyLCJGb250TmFtZSI6IkNhbGlicmkiLCJJc0JvbGQiOnRydWUsIklzSXRhbGljIjpmYWxzZSwiSXNVbmRlcmxpbmVkIjpmYWxzZSwiUGFyZW50U3R5bGUiOm51bGx9LCJBdXRvU2l6ZSI6MCwiRm9yZWdyb3VuZCI6eyIkcmVmIjoiNDQifSwiTWF4V2lkdGgiOjIwMC4wLCJNYXhIZWlnaHQiOiJJbmZpbml0eSIsIlNtYXJ0Rm9yZWdyb3VuZElzQWN0aXZlIjpmYWxzZSwiSG9yaXpvbnRhbEFsaWdubWVudCI6MCwiVmVydGljYWxBbGlnbm1lbnQiOjEsIlNtYXJ0Rm9yZWdyb3VuZCI6bnVsbCwiQmFja2dyb3VuZEZpbGxUeXBlIjowLCJNYXJnaW4iOnsiJHJlZiI6IjQ2In0sIlBhZGRpbmciOnsiJHJlZiI6IjQ3In0sIkJhY2tncm91bmQiOnsiJHJlZiI6IjQ4In0sIklzVmlzaWJsZSI6ZmFsc2UsIldpZHRoIjowLjAsIkhlaWdodCI6MC4wLCJCb3JkZXJTdHlsZSI6bnVsbCwiUGFyZW50U3R5bGUiOm51bGx9LCJCb3R0b21UaWVyU2NhbGVTdHlsZSI6eyIkaWQiOiI1MiIsIlNoYXBlIjoxLCJTaG93U2VnbWVudFNlcGFyYXRvcnMiOmZhbHNlLCJTZWdtZW50U2VwYXJhdG9yT3BhY2l0eSI6MzAsIkhhc0JlZW5WaXNpYmxlQmVmb3JlIjpmYWxzZSwiRm9udFNldHRpbmdzIjp7IiRpZCI6IjUzIiwiRm9udFNpemUiOjEyLCJGb250TmFtZSI6IkNhbGlicmkiLCJJc0JvbGQiOnRydWUsIklzSXRhbGljIjpmYWxzZSwiSXNVbmRlcmxpbmVkIjpmYWxzZSwiUGFyZW50U3R5bGUiOm51bGx9LCJBdXRvU2l6ZSI6MCwiRm9yZWdyb3VuZCI6eyIkcmVmIjoiNDQifSwiTWF4V2lkdGgiOjIwMC4wLCJNYXhIZWlnaHQiOiJJbmZpbml0eSIsIlNtYXJ0Rm9yZWdyb3VuZElzQWN0aXZlIjpmYWxzZSwiSG9yaXpvbnRhbEFsaWdubWVudCI6MCwiVmVydGljYWxBbGlnbm1lbnQiOjEsIlNtYXJ0Rm9yZWdyb3VuZCI6bnVsbCwiQmFja2dyb3VuZEZpbGxUeXBlIjowLCJNYXJnaW4iOnsiJHJlZiI6IjQ2In0sIlBhZGRpbmciOnsiJHJlZiI6IjQ3In0sIkJhY2tncm91bmQiOnsiJHJlZiI6IjQ4In0sIklzVmlzaWJsZSI6ZmFsc2UsIldpZHRoIjowLjAsIkhlaWdodCI6MC4wLCJCb3JkZXJTdHlsZSI6bnVsbCwiUGFyZW50U3R5bGUiOm51bGx9LCJFbGFwc2VkVGltZUJhY2tncm91bmQiOnsiJGlkIjoiNTQiLCJDb2xvciI6eyIkaWQiOiI1NSIsIkEiOjc3LCJSIjoyMTAsIkciOjIwNCwiQiI6MjAyfX0sIkFwcGVuZFllYXJPblllYXJDaGFuZ2UiOnRydWUsIkVsYXBzZWRUaW1lRm9ybWF0IjoxLCJUb2RheU1hcmtlclBvc2l0aW9uIjozLCJRdWlja1Bvc2l0aW9uIjozLCJBYnNvbHV0ZVBvc2l0aW9uIjoyOTcuMCwiTWFyZ2luIjp7IiRpZCI6IjU2IiwiVG9wIjowLjAsIkxlZnQiOjEwLjAsIlJpZ2h0IjoxMC4wLCJCb3R0b20iOjAuMH0sIlBhZGRpbmciOnsiJGlkIjoiNTciLCJUb3AiOjAuMCwiTGVmdCI6MC4wLCJSaWdodCI6MC4wLCJCb3R0b20iOjAuMH0sIkJhY2tncm91bmQiOnsiJGlkIjoiNTgiLCJDb2xvciI6eyIkaWQiOiI1OSIsIkEiOjI1NSwiUiI6MTc4LCJHIjoxNzgsIkIiOjE3OH19LCJJc1Zpc2libGUiOnRydWUsIldpZHRoIjowLjAsIkhlaWdodCI6MC4wLCJCb3JkZXJTdHlsZSI6bnVsbCwiUGFyZW50U3R5bGUiOm51bGx9LCJEZWZhdWx0TWlsZXN0b25lU3R5bGUiOnsiJGlkIjoiNjAiLCJTaGFwZSI6NywiQ29ubmVjdG9yTWFyZ2luIjp7IiRpZCI6IjYxIiwiVG9wIjowLjAsIkxlZnQiOjIuMCwiUmlnaHQiOjIuMCwiQm90dG9tIjowLjB9LCJDb25uZWN0b3JTdHlsZSI6eyIkaWQiOiI2MiIsIkxpbmVDb2xvciI6eyIkaWQiOiI2MyIsIiR0eXBlIjoiTkxSRS5Db21tb24uRG9tLlNvbGlkQ29sb3JCcnVzaCwgTkxSRS5Db21tb24iLCJDb2xvciI6eyIkaWQiOiI2NCIsIkEiOjI1NSwiUiI6MzEsIkciOjczLCJCIjoxMjZ9fSwiTGluZVdlaWdodCI6MS4wLCJMaW5lVHlwZSI6MCwiUGFyZW50U3R5bGUiOm51bGx9LCJJc0JlbG93VGltZWJhbmQiOmZhbHNlLCJQb3NpdGlvbk9uVGFzayI6MCwiSGlkZURhdGUiOmZhbHNlLCJTaGFwZVNpemUiOjEsIlNwYWNpbmciOjIuMCwiUGFkZGluZyI6eyIkaWQiOiI2NSIsIlRvcCI6Ny4wLCJMZWZ0IjozLjAsIlJpZ2h0IjowLjAsIkJvdHRvbSI6Mi4wfSwiU2hhcGVTdHlsZSI6eyIkaWQiOiI2NiIsIk1hcmdpbiI6eyIkaWQiOiI2NyIsIlRvcCI6MC4wLCJMZWZ0IjowLjAsIlJpZ2h0IjowLjAsIkJvdHRvbSI6MC4wfSwiUGFkZGluZyI6eyIkaWQiOiI2OCIsIlRvcCI6MC4wLCJMZWZ0IjowLjAsIlJpZ2h0IjowLjAsIkJvdHRvbSI6MC4wfSwiQmFja2dyb3VuZCI6eyIkaWQiOiI2OSIsIkNvbG9yIjp7IiRpZCI6IjcwIiwiQSI6MjU1LCJSIjowLCJHIjoxMTQsIkIiOjE4OH19LCJJc1Zpc2libGUiOnRydWUsIldpZHRoIjoxOC4wLCJIZWlnaHQiOjIwLjAsIkJvcmRlclN0eWxlIjp7IiRpZCI6IjcxIiwiTGluZUNvbG9yIjp7IiRpZCI6IjcyIiwiJHR5cGUiOiJOTFJFLkNvbW1vbi5Eb20uU29saWRDb2xvckJydXNoLCBOTFJFLkNvbW1vbiIsIkNvbG9yIjp7IiRpZCI6IjczIiwiQSI6MjU1LCJSIjoyNTUsIkciOjAsIkIiOjB9fSwiTGluZVdlaWdodCI6MC4wLCJMaW5lVHlwZSI6MCwiUGFyZW50U3R5bGUiOm51bGx9LCJQYXJlbnRTdHlsZSI6bnVsbH0sIlRpdGxlU3R5bGUiOnsiJGlkIjoiNzQiLCJGb250U2V0dGluZ3MiOnsiJGlkIjoiNzUiLCJGb250U2l6ZSI6MTEsIkZvbnROYW1lIjoiQ2FsaWJyaSIsIklzQm9sZCI6dHJ1ZSwiSXNJdGFsaWMiOmZhbHNlLCJJc1VuZGVybGluZWQiOmZhbHNlLCJQYXJlbnRTdHlsZSI6bnVsbH0sIkF1dG9TaXplIjowLCJGb3JlZ3JvdW5kIjp7IiRpZCI6Ijc2IiwiQ29sb3IiOnsiJGlkIjoiNzciLCJBIjoyNTUsIlIiOjAsIkciOjAsIkIiOjB9fSwiTWF4V2lkdGgiOjIwMC4wLCJNYXhIZWlnaHQiOiJJbmZpbml0eSIsIlNtYXJ0Rm9yZWdyb3VuZElzQWN0aXZlIjpmYWxzZSwiSG9yaXpvbnRhbEFsaWdubWVudCI6MSwiVmVydGljYWxBbGlnbm1lbnQiOjAsIlNtYXJ0Rm9yZWdyb3VuZCI6bnVsbCwiQmFja2dyb3VuZEZpbGxUeXBlIjowLCJNYXJnaW4iOnsiJGlkIjoiNzgiLCJUb3AiOjAuMCwiTGVmdCI6MC4wLCJSaWdodCI6MC4wLCJCb3R0b20iOjAuMH0sIlBhZGRpbmciOnsiJGlkIjoiNzkiLCJUb3AiOjAuMCwiTGVmdCI6MC4wLCJSaWdodCI6MC4wLCJCb3R0b20iOjAuMH0sIkJhY2tncm91bmQiOnsiJGlkIjoiODAiLCJDb2xvciI6eyIkcmVmIjoiMjIifX0sIklzVmlzaWJsZSI6dHJ1ZSwiV2lkdGgiOjAuMCwiSGVpZ2h0IjowLjAsIkJvcmRlclN0eWxlIjpudWxsLCJQYXJlbnRTdHlsZSI6bnVsbH0sIkRhdGVTdHlsZSI6eyIkaWQiOiI4MSIsIkZvbnRTZXR0aW5ncyI6eyIkaWQiOiI4MiIsIkZvbnRTaXplIjoxMCwiRm9udE5hbWUiOiJDYWxpYnJpIiwiSXNCb2xkIjpmYWxzZSwiSXNJdGFsaWMiOmZhbHNlLCJJc1VuZGVybGluZWQiOmZhbHNlLCJQYXJlbnRTdHlsZSI6bnVsbH0sIkF1dG9TaXplIjowLCJGb3JlZ3JvdW5kIjp7IiRpZCI6IjgzIiwiQ29sb3IiOnsiJGlkIjoiODQ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g1IiwiVG9wIjowLjAsIkxlZnQiOjAuMCwiUmlnaHQiOjAuMCwiQm90dG9tIjowLjB9LCJQYWRkaW5nIjp7IiRpZCI6Ijg2IiwiVG9wIjowLjAsIkxlZnQiOjAuMCwiUmlnaHQiOjAuMCwiQm90dG9tIjowLjB9LCJCYWNrZ3JvdW5kIjp7IiRpZCI6Ijg3IiwiQ29sb3IiOnsiJHJlZiI6IjIyIn19LCJJc1Zpc2libGUiOnRydWUsIldpZHRoIjowLjAsIkhlaWdodCI6MC4wLCJCb3JkZXJTdHlsZSI6bnVsbCwiUGFyZW50U3R5bGUiOm51bGx9LCJEYXRlRm9ybWF0Ijp7IiRpZCI6Ijg4IiwiRm9ybWF0U3RyaW5nIjoiTS1kLXl5eXkiLCJTZXBhcmF0b3IiOiItIiwiVXNlSW50ZXJuYXRpb25hbERhdGVGb3JtYXQiOmZhbHNlLCJEYXRlSXNWaXNpYmxlIjp0cnVlLCJUaW1lSXNWaXNpYmxlIjpmYWxzZSwiSG91ckRpZ2l0cyI6MSwiQW1QbURlc2lnbmF0b3IiOjIsIlRyaW0wME1pbnV0ZXMiOmZhbHNlLCJMYXN0S25vd25WaXNpYmlsaXR5U3RhdGUiOnsiJGlkIjoiODkiLCJEYXRlUGFydElzVmlzaWJsZSI6ZmFsc2UsIlRpbWVQYXJ0SXNWaXNpYmxlIjpmYWxzZX19LCJXZWVrTnVtYmVyaW5nIjp7IiRpZCI6IjkwIiwiRm9ybWF0IjowLCJJc1Zpc2libGUiOmZhbHNlLCJMYXN0S25vd25WaXNpYmlsaXR5U3RhdGUiOmZhbHNlfSwiSXNWaXNpYmxlIjp0cnVlLCJQYXJlbnRTdHlsZSI6bnVsbH0sIkRlZmF1bHRUYXNrU3R5bGUiOnsiJGlkIjoiOTEiLCJTaGFwZSI6MCwiU2hhcGVUaGlja25lc3MiOjIsIkR1cmF0aW9uRm9ybWF0IjowLCJJbmNsdWRlTm9uV29ya2luZ0RheXNJbkR1cmF0aW9uIjp0cnVlLCJQZXJjZW50YWdlQ29tcGxldGVTdHlsZSI6eyIkaWQiOiI5MiIsIkZvbnRTZXR0aW5ncyI6eyIkaWQiOiI5MyIsIkZvbnRTaXplIjoxMCwiRm9udE5hbWUiOiJDYWxpYnJpIiwiSXNCb2xkIjpmYWxzZSwiSXNJdGFsaWMiOmZhbHNlLCJJc1VuZGVybGluZWQiOmZhbHNlLCJQYXJlbnRTdHlsZSI6bnVsbH0sIkF1dG9TaXplIjowLCJGb3JlZ3JvdW5kIjp7IiRpZCI6Ijk0IiwiQ29sb3IiOnsiJGlkIjoiOTUiLCJBIjoyNTUsIlIiOjIzNywiRyI6MTI1LCJCIjo0OX19LCJNYXhXaWR0aCI6MjAwLjAsIk1heEhlaWdodCI6IkluZmluaXR5IiwiU21hcnRGb3JlZ3JvdW5kSXNBY3RpdmUiOmZhbHNlLCJIb3Jpem9udGFsQWxpZ25tZW50IjowLCJWZXJ0aWNhbEFsaWdubWVudCI6MCwiU21hcnRGb3JlZ3JvdW5kIjpudWxsLCJCYWNrZ3JvdW5kRmlsbFR5cGUiOjAsIk1hcmdpbiI6eyIkaWQiOiI5NiIsIlRvcCI6MC4wLCJMZWZ0IjowLjAsIlJpZ2h0IjowLjAsIkJvdHRvbSI6MC4wfSwiUGFkZGluZyI6eyIkaWQiOiI5NyIsIlRvcCI6MC4wLCJMZWZ0IjowLjAsIlJpZ2h0IjowLjAsIkJvdHRvbSI6MC4wfSwiQmFja2dyb3VuZCI6eyIkaWQiOiI5OCIsIkNvbG9yIjp7IiRyZWYiOiIyMiJ9fSwiSXNWaXNpYmxlIjp0cnVlLCJXaWR0aCI6MC4wLCJIZWlnaHQiOjAuMCwiQm9yZGVyU3R5bGUiOm51bGwsIlBhcmVudFN0eWxlIjpudWxsfSwiRHVyYXRpb25TdHlsZSI6eyIkaWQiOiI5OSIsIkZvbnRTZXR0aW5ncyI6eyIkaWQiOiIxMDAiLCJGb250U2l6ZSI6MTAsIkZvbnROYW1lIjoiQ2FsaWJyaSIsIklzQm9sZCI6ZmFsc2UsIklzSXRhbGljIjpmYWxzZSwiSXNVbmRlcmxpbmVkIjpmYWxzZSwiUGFyZW50U3R5bGUiOm51bGx9LCJBdXRvU2l6ZSI6MCwiRm9yZWdyb3VuZCI6eyIkaWQiOiIxMDEiLCJDb2xvciI6eyIkaWQiOiIxMDIiLCJBIjoyNTUsIlIiOjIzNywiRyI6MTI1LCJCIjo0OX19LCJNYXhXaWR0aCI6MjAwLjAsIk1heEhlaWdodCI6IkluZmluaXR5IiwiU21hcnRGb3JlZ3JvdW5kSXNBY3RpdmUiOmZhbHNlLCJIb3Jpem9udGFsQWxpZ25tZW50IjowLCJWZXJ0aWNhbEFsaWdubWVudCI6MCwiU21hcnRGb3JlZ3JvdW5kIjpudWxsLCJCYWNrZ3JvdW5kRmlsbFR5cGUiOjAsIk1hcmdpbiI6eyIkaWQiOiIxMDMiLCJUb3AiOjAuMCwiTGVmdCI6MC4wLCJSaWdodCI6MC4wLCJCb3R0b20iOjAuMH0sIlBhZGRpbmciOnsiJGlkIjoiMTA0IiwiVG9wIjowLjAsIkxlZnQiOjAuMCwiUmlnaHQiOjAuMCwiQm90dG9tIjowLjB9LCJCYWNrZ3JvdW5kIjp7IiRpZCI6IjEwNSIsIkNvbG9yIjp7IiRyZWYiOiIyMiJ9fSwiSXNWaXNpYmxlIjp0cnVlLCJXaWR0aCI6MC4wLCJIZWlnaHQiOjAuMCwiQm9yZGVyU3R5bGUiOm51bGwsIlBhcmVudFN0eWxlIjpudWxsfSwiSG9yaXpvbnRhbENvbm5lY3RvclN0eWxlIjp7IiRpZCI6IjEwNiIsIkxpbmVDb2xvciI6eyIkaWQiOiIxMDciLCIkdHlwZSI6Ik5MUkUuQ29tbW9uLkRvbS5Tb2xpZENvbG9yQnJ1c2gsIE5MUkUuQ29tbW9uIiwiQ29sb3IiOnsiJGlkIjoiMTA4IiwiQSI6MjU1LCJSIjoyMDQsIkciOjIwNCwiQiI6MjA0fX0sIkxpbmVXZWlnaHQiOjEuMCwiTGluZVR5cGUiOjAsIlBhcmVudFN0eWxlIjpudWxsfSwiVmVydGljYWxDb25uZWN0b3JTdHlsZSI6eyIkaWQiOiIxMDkiLCJMaW5lQ29sb3IiOnsiJGlkIjoiMTEwIiwiJHR5cGUiOiJOTFJFLkNvbW1vbi5Eb20uU29saWRDb2xvckJydXNoLCBOTFJFLkNvbW1vbiIsIkNvbG9yIjp7IiRpZCI6IjExMSIsIkEiOjI1NSwiUiI6MjA0LCJHIjoyMDQsIkIiOjIwNH19LCJMaW5lV2VpZ2h0IjoxLjAsIkxpbmVUeXBlIjowLCJQYXJlbnRTdHlsZSI6bnVsbH0sIk1hcmdpbiI6bnVsbCwiU3RhcnREYXRlUG9zaXRpb24iOjIsIkVuZERhdGVQb3NpdGlvbiI6MiwiRGF0ZUlzVmlzaWJsZSI6dHJ1ZSwiVGl0bGVQb3NpdGlvbiI6NCwiRHVyYXRpb25Qb3NpdGlvbiI6NiwiUGVyY2VudGFnZUNvbXBsZXRlZFBvc2l0aW9uIjo2LCJTcGFjaW5nIjo1LCJJc0JlbG93VGltZWJhbmQiOmZhbHNlLCJQZXJjZW50YWdlQ29tcGxldGVTaGFwZU9wYWNpdHkiOjM1LCJTaGFwZVN0eWxlIjp7IiRpZCI6IjExMiIsIk1hcmdpbiI6eyIkaWQiOiIxMTMiLCJUb3AiOjAuMCwiTGVmdCI6NC4wLCJSaWdodCI6NC4wLCJCb3R0b20iOjAuMH0sIlBhZGRpbmciOnsiJGlkIjoiMTE0IiwiVG9wIjowLjAsIkxlZnQiOjAuMCwiUmlnaHQiOjAuMCwiQm90dG9tIjowLjB9LCJCYWNrZ3JvdW5kIjp7IiRpZCI6IjExNSIsIkNvbG9yIjp7IiRpZCI6IjExNiIsIkEiOjI1NSwiUiI6MCwiRyI6MTE0LCJCIjoxODh9fSwiSXNWaXNpYmxlIjp0cnVlLCJXaWR0aCI6MC4wLCJIZWlnaHQiOjIyLjAsIkJvcmRlclN0eWxlIjp7IiRpZCI6IjExNyIsIkxpbmVDb2xvciI6eyIkaWQiOiIxMTgiLCIkdHlwZSI6Ik5MUkUuQ29tbW9uLkRvbS5Tb2xpZENvbG9yQnJ1c2gsIE5MUkUuQ29tbW9uIiwiQ29sb3IiOnsiJGlkIjoiMTE5IiwiQSI6MjU1LCJSIjoyNTUsIkciOjAsIkIiOjB9fSwiTGluZVdlaWdodCI6MC4wLCJMaW5lVHlwZSI6MCwiUGFyZW50U3R5bGUiOm51bGx9LCJQYXJlbnRTdHlsZSI6bnVsbH0sIlRpdGxlU3R5bGUiOnsiJGlkIjoiMTIwIiwiRm9udFNldHRpbmdzIjp7IiRpZCI6IjEyMSIsIkZvbnRTaXplIjoxMSwiRm9udE5hbWUiOiJDYWxpYnJpIiwiSXNCb2xkIjp0cnVlLCJJc0l0YWxpYyI6ZmFsc2UsIklzVW5kZXJsaW5lZCI6ZmFsc2UsIlBhcmVudFN0eWxlIjpudWxsfSwiQXV0b1NpemUiOjAsIkZvcmVncm91bmQiOnsiJGlkIjoiMTIyIiwiQ29sb3IiOnsiJGlkIjoiMTIzIiwiQSI6MjU1LCJSIjowLCJHIjowLCJCIjowfX0sIk1heFdpZHRoIjo3MjAuMCwiTWF4SGVpZ2h0IjoiSW5maW5pdHkiLCJTbWFydEZvcmVncm91bmRJc0FjdGl2ZSI6dHJ1ZSwiSG9yaXpvbnRhbEFsaWdubWVudCI6MSwiVmVydGljYWxBbGlnbm1lbnQiOjAsIlNtYXJ0Rm9yZWdyb3VuZCI6bnVsbCwiQmFja2dyb3VuZEZpbGxUeXBlIjowLCJNYXJnaW4iOnsiJGlkIjoiMTI0IiwiVG9wIjowLjAsIkxlZnQiOjAuMCwiUmlnaHQiOjAuMCwiQm90dG9tIjowLjB9LCJQYWRkaW5nIjp7IiRpZCI6IjEyNSIsIlRvcCI6MC4wLCJMZWZ0IjowLjAsIlJpZ2h0IjowLjAsIkJvdHRvbSI6MC4wfSwiQmFja2dyb3VuZCI6eyIkaWQiOiIxMjYiLCJDb2xvciI6eyIkcmVmIjoiMjIifX0sIklzVmlzaWJsZSI6dHJ1ZSwiV2lkdGgiOjAuMCwiSGVpZ2h0IjowLjAsIkJvcmRlclN0eWxlIjpudWxsLCJQYXJlbnRTdHlsZSI6bnVsbH0sIkRhdGVTdHlsZSI6eyIkaWQiOiIxMjciLCJGb250U2V0dGluZ3MiOnsiJGlkIjoiMTI4IiwiRm9udFNpemUiOjEwLCJGb250TmFtZSI6IkNhbGlicmkiLCJJc0JvbGQiOmZhbHNlLCJJc0l0YWxpYyI6ZmFsc2UsIklzVW5kZXJsaW5lZCI6ZmFsc2UsIlBhcmVudFN0eWxlIjpudWxsfSwiQXV0b1NpemUiOjAsIkZvcmVncm91bmQiOnsiJGlkIjoiMTI5IiwiQ29sb3IiOnsiJGlkIjoiMTMw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xMzEiLCJUb3AiOjAuMCwiTGVmdCI6MC4wLCJSaWdodCI6MC4wLCJCb3R0b20iOjAuMH0sIlBhZGRpbmciOnsiJGlkIjoiMTMyIiwiVG9wIjowLjAsIkxlZnQiOjAuMCwiUmlnaHQiOjAuMCwiQm90dG9tIjowLjB9LCJCYWNrZ3JvdW5kIjp7IiRpZCI6IjEzMyIsIkNvbG9yIjp7IiRyZWYiOiIyMiJ9fSwiSXNWaXNpYmxlIjp0cnVlLCJXaWR0aCI6MC4wLCJIZWlnaHQiOjAuMCwiQm9yZGVyU3R5bGUiOm51bGwsIlBhcmVudFN0eWxlIjpudWxsfSwiRGF0ZUZvcm1hdCI6eyIkaWQiOiIxMzQ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MTM1IiwiRm9ybWF0IjowLCJJc1Zpc2libGUiOmZhbHNlLCJMYXN0S25vd25WaXNpYmlsaXR5U3RhdGUiOmZhbHNlfSwiSXNWaXNpYmxlIjp0cnVlLCJQYXJlbnRTdHlsZSI6bnVsbCwiX2V4cGxpY2l0bHlTZXQiOnsiJGlkIjoiMTM2IiwiU2hhcGVTdHlsZSI6ZmFsc2UsIlRpdGxlU3R5bGUiOmZhbHNlLCJEYXRlU3R5bGUiOmZhbHNlLCJIb3Jpem9udGFsQ29ubmVjdG9yU3R5bGUiOmZhbHNlLCJWZXJ0aWNhbENvbm5lY3RvclN0eWxlIjpmYWxzZSwiUGVyY2VudGFnZUNvbXBsZXRlU2hhcGVPcGFjaXR5IjpmYWxzZSwiU2hhcGUiOmZhbHNlLCJTaGFwZVRoaWNrbmVzcyI6ZmFsc2UsIkR1cmF0aW9uRm9ybWF0IjpmYWxzZSwiSW5jbHVkZU5vbldvcmtpbmdEYXlzSW5EdXJhdGlvbiI6ZmFsc2UsIk1hcmdpbiI6ZmFsc2UsIlN0YXJ0RGF0ZVBvc2l0aW9uIjpmYWxzZSwiRW5kRGF0ZVBvc2l0aW9uIjpmYWxzZSwiVGl0bGVQb3NpdGlvbiI6ZmFsc2UsIkR1cmF0aW9uUG9zaXRpb24iOmZhbHNlLCJQZXJjZW50YWdlQ29tcGxldGVkUG9zaXRpb24iOmZhbHNlLCJTcGFjaW5nIjpmYWxzZSwiSXNCZWxvd1RpbWViYW5kIjpmYWxzZSwiRGF0ZUZvcm1hdCI6ZmFsc2UsIldlZWtOdW1iZXJpbmciOmZhbHNlLCJJc1Zpc2libGUiOmZhbHNlfX0sIkdyaWRsaW5lUGFuZWxTdHlsZSI6eyIkaWQiOiIxMzciLCJHcmlkbGluZVN0eWxlIjp7IiRpZCI6IjEzOCIsIkxpbmVDb2xvciI6eyIkaWQiOiIxMzkiLCIkdHlwZSI6Ik5MUkUuQ29tbW9uLkRvbS5Tb2xpZENvbG9yQnJ1c2gsIE5MUkUuQ29tbW9uIiwiQ29sb3IiOnsiJGlkIjoiMTQwIiwiQSI6MzgsIlIiOjkxLCJHIjoxNTUsIkIiOjIxM319LCJMaW5lV2VpZ2h0IjoxLjAsIkxpbmVUeXBlIjowLCJQYXJlbnRTdHlsZSI6bnVsbH0sIk1hcmdpbiI6eyIkaWQiOiIxNDEiLCJUb3AiOjAuMCwiTGVmdCI6MC4wLCJSaWdodCI6MC4wLCJCb3R0b20iOjAuMH0sIlBhZGRpbmciOnsiJGlkIjoiMTQyIiwiVG9wIjowLjAsIkxlZnQiOjAuMCwiUmlnaHQiOjAuMCwiQm90dG9tIjowLjB9LCJCYWNrZ3JvdW5kIjpudWxsLCJJc1Zpc2libGUiOnRydWUsIldpZHRoIjowLjAsIkhlaWdodCI6MC4wLCJCb3JkZXJTdHlsZSI6bnVsbCwiUGFyZW50U3R5bGUiOm51bGx9LCJBY3Rpdml0eUxpbmVQYW5lbFN0eWxlIjp7IiRpZCI6IjE0MyIsIkFjdGl2aXR5TGluZVN0eWxlIjp7IiRpZCI6IjE0NCIsIkxpbmVDb2xvciI6eyIkaWQiOiIxNDUiLCIkdHlwZSI6Ik5MUkUuQ29tbW9uLkRvbS5Tb2xpZENvbG9yQnJ1c2gsIE5MUkUuQ29tbW9uIiwiQ29sb3IiOnsiJGlkIjoiMTQ2IiwiQSI6MzgsIlIiOjI1NSwiRyI6MjAyLCJCIjo4fX0sIkxpbmVXZWlnaHQiOjEuMCwiTGluZVR5cGUiOjAsIlBhcmVudFN0eWxlIjpudWxsfSwiTWFyZ2luIjp7IiRpZCI6IjE0NyIsIlRvcCI6MC4wLCJMZWZ0IjowLjAsIlJpZ2h0IjowLjAsIkJvdHRvbSI6MC4wfSwiUGFkZGluZyI6eyIkaWQiOiIxNDgiLCJUb3AiOjAuMCwiTGVmdCI6MC4wLCJSaWdodCI6MC4wLCJCb3R0b20iOjAuMH0sIkJhY2tncm91bmQiOm51bGwsIklzVmlzaWJsZSI6dHJ1ZSwiV2lkdGgiOjAuMCwiSGVpZ2h0IjowLjAsIkJvcmRlclN0eWxlIjpudWxsLCJQYXJlbnRTdHlsZSI6bnVsbH0sIlNob3dFbGFwc2VkVGltZUdyYWRpZW50U3R5bGUiOnRydWUsIlRpbWViYW5kUmVzZXJ2ZWRMZWZ0QXJlYVN0eWxlIjp7IiRpZCI6IjE0OSIsIkFjdGl2aXR5SGVhZGVyV2lkdGgiOjAuMCwiSXNTZXQiOmZhbHNlfSwiRGVmYXVsdFN3aW1sYW5lU3R5bGUiOnsiJGlkIjoiMTUwIiwiSGVhZGVyU3R5bGUiOnsiJGlkIjoiMTUxIiwiVGV4dFN0eWxlIjp7IiRpZCI6IjE1MiIsIkZvbnRTZXR0aW5ncyI6eyIkaWQiOiIxNTMiLCJGb250U2l6ZSI6MTIsIkZvbnROYW1lIjoiQ2FsaWJyaSIsIklzQm9sZCI6ZmFsc2UsIklzSXRhbGljIjpmYWxzZSwiSXNVbmRlcmxpbmVkIjpmYWxzZSwiUGFyZW50U3R5bGUiOm51bGx9LCJBdXRvU2l6ZSI6MCwiRm9yZWdyb3VuZCI6eyIkaWQiOiIxNTQiLCJDb2xvciI6eyIkaWQiOiIxNTUiLCJBIjoyNTUsIlIiOjMyLCJHIjo1NiwiQiI6MTAwfX0sIk1heFdpZHRoIjoiSW5maW5pdHkiLCJNYXhIZWlnaHQiOiJJbmZpbml0eSIsIlNtYXJ0Rm9yZWdyb3VuZElzQWN0aXZlIjpmYWxzZSwiSG9yaXpvbnRhbEFsaWdubWVudCI6MCwiVmVydGljYWxBbGlnbm1lbnQiOjAsIlNtYXJ0Rm9yZWdyb3VuZCI6bnVsbCwiQmFja2dyb3VuZEZpbGxUeXBlIjowLCJNYXJnaW4iOnsiJGlkIjoiMTU2IiwiVG9wIjowLjAsIkxlZnQiOjAuMCwiUmlnaHQiOjAuMCwiQm90dG9tIjowLjB9LCJQYWRkaW5nIjp7IiRpZCI6IjE1NyIsIlRvcCI6MC4wLCJMZWZ0IjowLjAsIlJpZ2h0IjowLjAsIkJvdHRvbSI6MC4wfSwiQmFja2dyb3VuZCI6bnVsbCwiSXNWaXNpYmxlIjp0cnVlLCJXaWR0aCI6MC4wLCJIZWlnaHQiOjAuMCwiQm9yZGVyU3R5bGUiOm51bGwsIlBhcmVudFN0eWxlIjpudWxsfSwiUmVjdGFuZ2xlU3R5bGUiOnsiJGlkIjoiMTU4IiwiTWFyZ2luIjp7IiRpZCI6IjE1OSIsIlRvcCI6MC4wLCJMZWZ0IjowLjAsIlJpZ2h0IjowLjAsIkJvdHRvbSI6MC4wfSwiUGFkZGluZyI6eyIkaWQiOiIxNjAiLCJUb3AiOjAuMCwiTGVmdCI6MC4wLCJSaWdodCI6MC4wLCJCb3R0b20iOjAuMH0sIkJhY2tncm91bmQiOnsiJGlkIjoiMTYxIiwiQ29sb3IiOnsiJGlkIjoiMTYyIiwiQSI6MTI3LCJSIjo5MSwiRyI6MTU1LCJCIjoyMTN9fSwiSXNWaXNpYmxlIjp0cnVlLCJXaWR0aCI6MC4wLCJIZWlnaHQiOjAuMCwiQm9yZGVyU3R5bGUiOnsiJGlkIjoiMTYzIiwiTGluZUNvbG9yIjp7IiRpZCI6IjE2NCIsIiR0eXBlIjoiTkxSRS5Db21tb24uRG9tLlNvbGlkQ29sb3JCcnVzaCwgTkxSRS5Db21tb24iLCJDb2xvciI6eyIkaWQiOiIxNjUiLCJBIjoyNTUsIlIiOjI1NSwiRyI6MCwiQiI6MH19LCJMaW5lV2VpZ2h0IjowLjAsIkxpbmVUeXBlIjowLCJQYXJlbnRTdHlsZSI6bnVsbH0sIlBhcmVudFN0eWxlIjpudWxsfSwiTWFyZ2luIjp7IiRpZCI6IjE2NiIsIlRvcCI6MC4wLCJMZWZ0IjowLjAsIlJpZ2h0IjowLjAsIkJvdHRvbSI6MC4wfSwiUGFkZGluZyI6eyIkaWQiOiIxNjciLCJUb3AiOjAuMCwiTGVmdCI6MC4wLCJSaWdodCI6MC4wLCJCb3R0b20iOjAuMH0sIkJhY2tncm91bmQiOm51bGwsIklzVmlzaWJsZSI6dHJ1ZSwiV2lkdGgiOjAuMCwiSGVpZ2h0IjowLjAsIkJvcmRlclN0eWxlIjpudWxsLCJQYXJlbnRTdHlsZSI6bnVsbH0sIkJhY2tncm91bmRTdHlsZSI6eyIkaWQiOiIxNjgiLCJNYXJnaW4iOnsiJGlkIjoiMTY5IiwiVG9wIjowLjAsIkxlZnQiOjAuMCwiUmlnaHQiOjAuMCwiQm90dG9tIjowLjB9LCJQYWRkaW5nIjp7IiRpZCI6IjE3MCIsIlRvcCI6MC4wLCJMZWZ0IjowLjAsIlJpZ2h0IjowLjAsIkJvdHRvbSI6MC4wfSwiQmFja2dyb3VuZCI6eyIkaWQiOiIxNzEiLCJDb2xvciI6eyIkaWQiOiIxNzIiLCJBIjozOCwiUiI6OTEsIkciOjE1NSwiQiI6MjEzfX0sIklzVmlzaWJsZSI6dHJ1ZSwiV2lkdGgiOjAuMCwiSGVpZ2h0IjowLjAsIkJvcmRlclN0eWxlIjp7IiRpZCI6IjE3MyIsIkxpbmVDb2xvciI6eyIkaWQiOiIxNzQiLCIkdHlwZSI6Ik5MUkUuQ29tbW9uLkRvbS5Tb2xpZENvbG9yQnJ1c2gsIE5MUkUuQ29tbW9uIiwiQ29sb3IiOnsiJGlkIjoiMTc1IiwiQSI6MjU1LCJSIjoyNTUsIkciOjAsIkIiOjB9fSwiTGluZVdlaWdodCI6MC4wLCJMaW5lVHlwZSI6MCwiUGFyZW50U3R5bGUiOm51bGx9LCJQYXJlbnRTdHlsZSI6bnVsbH0sIklzQWJvdmVUaW1lYmFuZCI6ZmFsc2UsIk1hcmdpbiI6eyIkaWQiOiIxNzYiLCJUb3AiOjAuMCwiTGVmdCI6MC4wLCJSaWdodCI6MC4wLCJCb3R0b20iOjAuMH0sIlBhZGRpbmciOnsiJGlkIjoiMTc3IiwiVG9wIjowLjAsIkxlZnQiOjAuMCwiUmlnaHQiOjAuMCwiQm90dG9tIjowLjB9LCJJc1Zpc2libGUiOnRydWUsIldpZHRoIjowLjAsIkhlaWdodCI6MC4wLCJCb3JkZXJTdHlsZSI6bnVsbCwiUGFyZW50U3R5bGUiOm51bGx9fSwiU2NhbGUiOnsiJGlkIjoiMTc4IiwiU3RhcnREYXRlIjoiMjAxNy0xMS0xNlQyMzo1OTo1OS45OTlaIiwiRW5kRGF0ZSI6IjIwMjMtMDctMTRUMjM6NTk6MDAiLCJGb3JtYXQiOiJNTSIsIlR5cGUiOjMsIkF1dG9EYXRlUmFuZ2UiOnRydWUsIldvcmtpbmdEYXlzIjoxMjcsIkZpc2NhbFllYXIiOnsiJGlkIjoiMTc5IiwiU3RhcnRNb250aCI6MSwiVXNlU3RhcnRpbmdZZWFyRm9yTnVtYmVyaW5nIjp0cnVlLCJTaG93RmlzY2FsWWVhckxhYmVsIjp0cnVlfSwiVG9kYXlNYXJrZXJUZXh0IjoiVG9kYXkiLCJBdXRvU2NhbGVUeXBlIjpmYWxzZX0sIlNjYWxlVjIiOnsiJGlkIjoiMTgwIiwiU3RhcnREYXRlIjoiMjAxNy0xMS0xNlQyMzo1OTo1OS45OTlaIiwiRW5kRGF0ZSI6IjIwMjQtMDctMTRUMjM6NTk6MDAiLCJBdXRvRGF0ZVJhbmdlIjp0cnVlLCJXb3JraW5nRGF5cyI6MTI3LCJGaXNjYWxZZWFyIjp7IiRyZWYiOiIxNzkifSwiVG9kYXlNYXJrZXJUZXh0IjoiVG9kYXkiLCJBdXRvU2NhbGVUeXBlIjpmYWxzZSwiVGltZWJhbmRTY2FsZXMiOnsiJGlkIjoiMTgxIiwiVG9wU2NhbGVMYXllciI6eyIkaWQiOiIxODIiLCJGb3JtYXQiOiJNTSIsIlR5cGUiOjN9LCJNaWRkbGVTY2FsZUxheWVyIjp7IiRpZCI6IjE4MyIsIkZvcm1hdCI6bnVsbCwiVHlwZSI6MH0sIkJvdHRvbVNjYWxlTGF5ZXIiOnsiJGlkIjoiMTg0IiwiRm9ybWF0IjpudWxsLCJUeXBlIjowfX19LCJNaWxlc3RvbmVzIjpbeyIkaWQiOiIxODUiLCJEYXRlIjoiMjAyMi0xMS0xNlQyMzo1OTowMCIsIlN0eWxlIjp7IiRpZCI6IjE4NiIsIlNoYXBlIjo3LCJDb25uZWN0b3JNYXJnaW4iOnsiJHJlZiI6IjYxIn0sIkNvbm5lY3RvclN0eWxlIjp7IiRpZCI6IjE4NyIsIkxpbmVDb2xvciI6eyIkaWQiOiIxODgiLCIkdHlwZSI6Ik5MUkUuQ29tbW9uLkRvbS5Tb2xpZENvbG9yQnJ1c2gsIE5MUkUuQ29tbW9uIiwiQ29sb3IiOnsiJGlkIjoiMTg5IiwiQSI6ODksIlIiOjIzMCwiRyI6NzIsIkIiOjM1fX0sIkxpbmVXZWlnaHQiOjEuMCwiTGluZVR5cGUiOjAsIlBhcmVudFN0eWxlIjp7IiRyZWYiOiI2MiJ9fSwiSXNCZWxvd1RpbWViYW5kIjpmYWxzZSwiUG9zaXRpb25PblRhc2siOjAsIkhpZGVEYXRlIjpmYWxzZSwiU2hhcGVTaXplIjowLCJTcGFjaW5nIjoyLjAsIlBhZGRpbmciOnsiJHJlZiI6IjY1In0sIlNoYXBlU3R5bGUiOnsiJGlkIjoiMTkwIiwiTWFyZ2luIjp7IiRyZWYiOiI2NyJ9LCJQYWRkaW5nIjp7IiRyZWYiOiI2OCJ9LCJCYWNrZ3JvdW5kIjp7IiRpZCI6IjE5MSIsIkNvbG9yIjp7IiRpZCI6IjE5MiIsIkEiOjI1NSwiUiI6MjMwLCJHIjo3MiwiQiI6MzV9fSwiSXNWaXNpYmxlIjp0cnVlLCJXaWR0aCI6MTIuMCwiSGVpZ2h0IjoxNC4wLCJCb3JkZXJTdHlsZSI6eyIkaWQiOiIxOTMiLCJMaW5lQ29sb3IiOnsiJHJlZiI6IjcyIn0sIkxpbmVXZWlnaHQiOjAuMCwiTGluZVR5cGUiOjAsIlBhcmVudFN0eWxlIjp7IiRyZWYiOiI3MSJ9fSwiUGFyZW50U3R5bGUiOnsiJHJlZiI6IjY2In19LCJUaXRsZVN0eWxlIjp7IiRpZCI6IjE5NCIsIkZvbnRTZXR0aW5ncyI6eyIkaWQiOiIxOTUiLCJGb250U2l6ZSI6MTEsIkZvbnROYW1lIjoiQ2FsaWJyaSIsIklzQm9sZCI6dHJ1ZSwiSXNJdGFsaWMiOmZhbHNlLCJJc1VuZGVybGluZWQiOmZhbHNlLCJQYXJlbnRTdHlsZSI6eyIkcmVmIjoiNzUifX0sIkF1dG9TaXplIjowLCJGb3JlZ3JvdW5kIjp7IiRyZWYiOiI3NiJ9LCJNYXhXaWR0aCI6MjAwLjAsIk1heEhlaWdodCI6IkluZmluaXR5IiwiU21hcnRGb3JlZ3JvdW5kSXNBY3RpdmUiOmZhbHNlLCJIb3Jpem9udGFsQWxpZ25tZW50IjoxLCJWZXJ0aWNhbEFsaWdubWVudCI6MCwiU21hcnRGb3JlZ3JvdW5kIjpudWxsLCJCYWNrZ3JvdW5kRmlsbFR5cGUiOjAsIk1hcmdpbiI6eyIkcmVmIjoiNzgifSwiUGFkZGluZyI6eyIkcmVmIjoiNzkifSwiQmFja2dyb3VuZCI6eyIkcmVmIjoiODAifSwiSXNWaXNpYmxlIjp0cnVlLCJXaWR0aCI6MC4wLCJIZWlnaHQiOjAuMCwiQm9yZGVyU3R5bGUiOnsiJGlkIjoiMTk2IiwiTGluZUNvbG9yIjpudWxsLCJMaW5lV2VpZ2h0IjowLjAsIkxpbmVUeXBlIjowLCJQYXJlbnRTdHlsZSI6bnVsbH0sIlBhcmVudFN0eWxlIjp7IiRyZWYiOiI3NCJ9fSwiRGF0ZVN0eWxlIjp7IiRpZCI6IjE5NyIsIkZvbnRTZXR0aW5ncyI6eyIkaWQiOiIxOTgiLCJGb250U2l6ZSI6MTAsIkZvbnROYW1lIjoiQ2FsaWJyaSIsIklzQm9sZCI6ZmFsc2UsIklzSXRhbGljIjpmYWxzZSwiSXNVbmRlcmxpbmVkIjpmYWxzZSwiUGFyZW50U3R5bGUiOnsiJHJlZiI6IjgyIn19LCJBdXRvU2l6ZSI6MCwiRm9yZWdyb3VuZCI6eyIkaWQiOiIxOTkiLCJDb2xvciI6eyIkaWQiOiIyMDAiLCJBIjoyNTUsIlIiOjIzMCwiRyI6NzIsIkIiOjM1fX0sIk1heFdpZHRoIjoyMDAuMCwiTWF4SGVpZ2h0IjoiSW5maW5pdHkiLCJTbWFydEZvcmVncm91bmRJc0FjdGl2ZSI6ZmFsc2UsIkhvcml6b250YWxBbGlnbm1lbnQiOjAsIlZlcnRpY2FsQWxpZ25tZW50IjowLCJTbWFydEZvcmVncm91bmQiOm51bGwsIkJhY2tncm91bmRGaWxsVHlwZSI6MCwiTWFyZ2luIjp7IiRyZWYiOiI4NSJ9LCJQYWRkaW5nIjp7IiRyZWYiOiI4NiJ9LCJCYWNrZ3JvdW5kIjp7IiRyZWYiOiI4NyJ9LCJJc1Zpc2libGUiOnRydWUsIldpZHRoIjowLjAsIkhlaWdodCI6MC4wLCJCb3JkZXJTdHlsZSI6eyIkaWQiOiIyMDEiLCJMaW5lQ29sb3IiOm51bGwsIkxpbmVXZWlnaHQiOjAuMCwiTGluZVR5cGUiOjAsIlBhcmVudFN0eWxlIjpudWxsfSwiUGFyZW50U3R5bGUiOnsiJHJlZiI6IjgxIn19LCJEYXRlRm9ybWF0Ijp7IiRyZWYiOiI4OCJ9LCJXZWVrTnVtYmVyaW5nIjp7IiRpZCI6IjIwMiIsIkZvcm1hdCI6MCwiSXNWaXNpYmxlIjpmYWxzZSwiTGFzdEtub3duVmlzaWJpbGl0eVN0YXRlIjpmYWxzZX0sIklzVmlzaWJsZSI6dHJ1ZSwiUGFyZW50U3R5bGUiOnsiJHJlZiI6IjYwIn19LCJJbmRleCI6MCwiUGVyY2VudGFnZUNvbXBsZXRlIjpudWxsLCJQb3NpdGlvbiI6eyJSYXRpbyI6MC4wLCJJc0N1c3RvbSI6ZmFsc2V9LCJEYXRlRm9ybWF0Ijp7IiRyZWYiOiI4OCJ9LCJXZWVrTnVtYmVyaW5nIjp7IiRpZCI6IjIwMyIsIkZvcm1hdCI6MCwiSXNWaXNpYmxlIjpmYWxzZSwiTGFzdEtub3duVmlzaWJpbGl0eVN0YXRlIjpmYWxzZX0sIlJlbGF0ZWRUYXNrSWQiOiIwMDAwMDAwMC0wMDAwLTAwMDAtMDAwMC0wMDAwMDAwMDAwMDAiLCJJZCI6IjQ3NGQyOTcxLTk4ZDUtNDI1Yy05NDg3LWU5YWJkYzQwMWQ4ZCIsIkltcG9ydElkIjpudWxsLCJUaXRsZSI6IkVudGVyIHlvdXIgbWlsZXN0b25lIGhlcmUiLCJOb3RlIjpudWxsLCJIeXBlcmxpbmsiOnsiJGlkIjoiMjA0IiwiQWRkcmVzcyI6bnVsbCwiU3ViQWRkcmVzcyI6bnVsbH0sIklzQ2hhbmdlZCI6ZmFsc2UsIklzTmV3IjpmYWxzZX0seyIkaWQiOiIyMDUiLCJEYXRlIjoiMjAyMy0wMi0wMVQyMzo1OTowMCIsIlN0eWxlIjp7IiRpZCI6IjIwNiIsIlNoYXBlIjozLCJDb25uZWN0b3JNYXJnaW4iOnsiJHJlZiI6IjYxIn0sIkNvbm5lY3RvclN0eWxlIjp7IiRpZCI6IjIwNyIsIkxpbmVDb2xvciI6eyIkaWQiOiIyMDgiLCIkdHlwZSI6Ik5MUkUuQ29tbW9uLkRvbS5Tb2xpZENvbG9yQnJ1c2gsIE5MUkUuQ29tbW9uIiwiQ29sb3IiOnsiJGlkIjoiMjA5IiwiQSI6MjU1LCJSIjoyNTUsIkciOjIwMiwiQiI6OH19LCJMaW5lV2VpZ2h0IjoxLjAsIkxpbmVUeXBlIjowLCJQYXJlbnRTdHlsZSI6eyIkcmVmIjoiNjIifX0sIklzQmVsb3dUaW1lYmFuZCI6ZmFsc2UsIlBvc2l0aW9uT25UYXNrIjowLCJIaWRlRGF0ZSI6ZmFsc2UsIlNoYXBlU2l6ZSI6MCwiU3BhY2luZyI6Mi4wLCJQYWRkaW5nIjp7IiRyZWYiOiI2NSJ9LCJTaGFwZVN0eWxlIjp7IiRpZCI6IjIxMCIsIk1hcmdpbiI6eyIkcmVmIjoiNjcifSwiUGFkZGluZyI6eyIkcmVmIjoiNjgifSwiQmFja2dyb3VuZCI6eyIkaWQiOiIyMTEiLCJDb2xvciI6eyIkaWQiOiIyMTIiLCJBIjoyNTUsIlIiOjIzMCwiRyI6NzIsIkIiOjM1fX0sIklzVmlzaWJsZSI6dHJ1ZSwiV2lkdGgiOjEyLjAsIkhlaWdodCI6MTQuMCwiQm9yZGVyU3R5bGUiOnsiJGlkIjoiMjEzIiwiTGluZUNvbG9yIjp7IiRyZWYiOiI3MiJ9LCJMaW5lV2VpZ2h0IjowLjAsIkxpbmVUeXBlIjowLCJQYXJlbnRTdHlsZSI6eyIkcmVmIjoiNzEifX0sIlBhcmVudFN0eWxlIjp7IiRyZWYiOiI2NiJ9fSwiVGl0bGVTdHlsZSI6eyIkaWQiOiIyMTQiLCJGb250U2V0dGluZ3MiOnsiJGlkIjoiMjE1IiwiRm9udFNpemUiOjExLCJGb250TmFtZSI6IkNhbGlicmkiLCJJc0JvbGQiOnRydWUsIklzSXRhbGljIjpmYWxzZSwiSXNVbmRlcmxpbmVkIjpmYWxzZSwiUGFyZW50U3R5bGUiOnsiJHJlZiI6Ijc1In19LCJBdXRvU2l6ZSI6MCwiRm9yZWdyb3VuZCI6eyIkcmVmIjoiNzYifSwiTWF4V2lkdGgiOjIwMC4wLCJNYXhIZWlnaHQiOiJJbmZpbml0eSIsIlNtYXJ0Rm9yZWdyb3VuZElzQWN0aXZlIjpmYWxzZSwiSG9yaXpvbnRhbEFsaWdubWVudCI6MSwiVmVydGljYWxBbGlnbm1lbnQiOjAsIlNtYXJ0Rm9yZWdyb3VuZCI6bnVsbCwiQmFja2dyb3VuZEZpbGxUeXBlIjowLCJNYXJnaW4iOnsiJHJlZiI6Ijc4In0sIlBhZGRpbmciOnsiJHJlZiI6Ijc5In0sIkJhY2tncm91bmQiOnsiJHJlZiI6IjgwIn0sIklzVmlzaWJsZSI6dHJ1ZSwiV2lkdGgiOjAuMCwiSGVpZ2h0IjowLjAsIkJvcmRlclN0eWxlIjp7IiRpZCI6IjIxNiIsIkxpbmVDb2xvciI6bnVsbCwiTGluZVdlaWdodCI6MC4wLCJMaW5lVHlwZSI6MCwiUGFyZW50U3R5bGUiOm51bGx9LCJQYXJlbnRTdHlsZSI6eyIkcmVmIjoiNzQifX0sIkRhdGVTdHlsZSI6eyIkaWQiOiIyMTciLCJGb250U2V0dGluZ3MiOnsiJGlkIjoiMjE4IiwiRm9udFNpemUiOjEwLCJGb250TmFtZSI6IkNhbGlicmkiLCJJc0JvbGQiOmZhbHNlLCJJc0l0YWxpYyI6ZmFsc2UsIklzVW5kZXJsaW5lZCI6ZmFsc2UsIlBhcmVudFN0eWxlIjp7IiRyZWYiOiI4MiJ9fSwiQXV0b1NpemUiOjAsIkZvcmVncm91bmQiOnsiJGlkIjoiMjE5IiwiQ29sb3IiOnsiJGlkIjoiMjIwIiwiQSI6MjU1LCJSIjoxOTcsIkciOjE1NSwiQiI6MH19LCJNYXhXaWR0aCI6MjAwLjAsIk1heEhlaWdodCI6IkluZmluaXR5IiwiU21hcnRGb3JlZ3JvdW5kSXNBY3RpdmUiOmZhbHNlLCJIb3Jpem9udGFsQWxpZ25tZW50IjowLCJWZXJ0aWNhbEFsaWdubWVudCI6MCwiU21hcnRGb3JlZ3JvdW5kIjpudWxsLCJCYWNrZ3JvdW5kRmlsbFR5cGUiOjAsIk1hcmdpbiI6eyIkcmVmIjoiODUifSwiUGFkZGluZyI6eyIkcmVmIjoiODYifSwiQmFja2dyb3VuZCI6eyIkcmVmIjoiODcifSwiSXNWaXNpYmxlIjp0cnVlLCJXaWR0aCI6MC4wLCJIZWlnaHQiOjAuMCwiQm9yZGVyU3R5bGUiOnsiJGlkIjoiMjIxIiwiTGluZUNvbG9yIjpudWxsLCJMaW5lV2VpZ2h0IjowLjAsIkxpbmVUeXBlIjowLCJQYXJlbnRTdHlsZSI6bnVsbH0sIlBhcmVudFN0eWxlIjp7IiRyZWYiOiI4MSJ9fSwiRGF0ZUZvcm1hdCI6eyIkcmVmIjoiODgifSwiV2Vla051bWJlcmluZyI6eyIkaWQiOiIyMjIiLCJGb3JtYXQiOjAsIklzVmlzaWJsZSI6ZmFsc2UsIkxhc3RLbm93blZpc2liaWxpdHlTdGF0ZSI6ZmFsc2V9LCJJc1Zpc2libGUiOnRydWUsIlBhcmVudFN0eWxlIjp7IiRyZWYiOiI2MCJ9fSwiSW5kZXgiOjEsIlBlcmNlbnRhZ2VDb21wbGV0ZSI6bnVsbCwiUG9zaXRpb24iOnsiUmF0aW8iOjAuMCwiSXNDdXN0b20iOmZhbHNlfSwiRGF0ZUZvcm1hdCI6eyIkcmVmIjoiODgifSwiV2Vla051bWJlcmluZyI6eyIkaWQiOiIyMjMiLCJGb3JtYXQiOjAsIklzVmlzaWJsZSI6ZmFsc2UsIkxhc3RLbm93blZpc2liaWxpdHlTdGF0ZSI6ZmFsc2V9LCJSZWxhdGVkVGFza0lkIjoiMDAwMDAwMDAtMDAwMC0wMDAwLTAwMDAtMDAwMDAwMDAwMDAwIiwiSWQiOiIwNTdkMzMzOS1jODc5LTQ0NGUtOTcyNC1jOWJiYjY2ZDVmYTIiLCJJbXBvcnRJZCI6bnVsbCwiVGl0bGUiOiJFbnRlciB5b3VyIG1pbGVzdG9uZSBoZXJlIiwiTm90ZSI6bnVsbCwiSHlwZXJsaW5rIjp7IiRpZCI6IjIyNCIsIkFkZHJlc3MiOm51bGwsIlN1YkFkZHJlc3MiOm51bGx9LCJJc0NoYW5nZWQiOmZhbHNlLCJJc05ldyI6ZmFsc2V9LHsiJGlkIjoiMjI1IiwiRGF0ZSI6IjIwMjMtMDQtMjlUMjM6NTk6MDAiLCJTdHlsZSI6eyIkaWQiOiIyMjYiLCJTaGFwZSI6NywiQ29ubmVjdG9yTWFyZ2luIjp7IiRyZWYiOiI2MSJ9LCJDb25uZWN0b3JTdHlsZSI6eyIkaWQiOiIyMjciLCJMaW5lQ29sb3IiOnsiJGlkIjoiMjI4IiwiJHR5cGUiOiJOTFJFLkNvbW1vbi5Eb20uU29saWRDb2xvckJydXNoLCBOTFJFLkNvbW1vbiIsIkNvbG9yIjp7IiRpZCI6IjIyOSIsIkEiOjI1NSwiUiI6MjQ4LCJHIjoxNDcsIkIiOjI5fX0sIkxpbmVXZWlnaHQiOjEuMCwiTGluZVR5cGUiOjAsIlBhcmVudFN0eWxlIjp7IiRyZWYiOiI2MiJ9fSwiSXNCZWxvd1RpbWViYW5kIjpmYWxzZSwiUG9zaXRpb25PblRhc2siOjAsIkhpZGVEYXRlIjpmYWxzZSwiU2hhcGVTaXplIjowLCJTcGFjaW5nIjoyLjAsIlBhZGRpbmciOnsiJHJlZiI6IjY1In0sIlNoYXBlU3R5bGUiOnsiJGlkIjoiMjMwIiwiTWFyZ2luIjp7IiRyZWYiOiI2NyJ9LCJQYWRkaW5nIjp7IiRyZWYiOiI2OCJ9LCJCYWNrZ3JvdW5kIjp7IiRpZCI6IjIzMSIsIkNvbG9yIjp7IiRpZCI6IjIzMiIsIkEiOjI1NSwiUiI6MjQ4LCJHIjoxNDcsIkIiOjI5fX0sIklzVmlzaWJsZSI6dHJ1ZSwiV2lkdGgiOjEyLjAsIkhlaWdodCI6MTQuMCwiQm9yZGVyU3R5bGUiOnsiJGlkIjoiMjMzIiwiTGluZUNvbG9yIjp7IiRyZWYiOiI3MiJ9LCJMaW5lV2VpZ2h0IjowLjAsIkxpbmVUeXBlIjowLCJQYXJlbnRTdHlsZSI6eyIkcmVmIjoiNzEifX0sIlBhcmVudFN0eWxlIjp7IiRyZWYiOiI2NiJ9fSwiVGl0bGVTdHlsZSI6eyIkaWQiOiIyMzQiLCJGb250U2V0dGluZ3MiOnsiJGlkIjoiMjM1IiwiRm9udFNpemUiOjExLCJGb250TmFtZSI6IkNhbGlicmkiLCJJc0JvbGQiOnRydWUsIklzSXRhbGljIjpmYWxzZSwiSXNVbmRlcmxpbmVkIjpmYWxzZSwiUGFyZW50U3R5bGUiOnsiJHJlZiI6Ijc1In19LCJBdXRvU2l6ZSI6MCwiRm9yZWdyb3VuZCI6eyIkcmVmIjoiNzYifSwiTWF4V2lkdGgiOjIwMC4wLCJNYXhIZWlnaHQiOiJJbmZpbml0eSIsIlNtYXJ0Rm9yZWdyb3VuZElzQWN0aXZlIjpmYWxzZSwiSG9yaXpvbnRhbEFsaWdubWVudCI6MSwiVmVydGljYWxBbGlnbm1lbnQiOjAsIlNtYXJ0Rm9yZWdyb3VuZCI6bnVsbCwiQmFja2dyb3VuZEZpbGxUeXBlIjowLCJNYXJnaW4iOnsiJHJlZiI6Ijc4In0sIlBhZGRpbmciOnsiJHJlZiI6Ijc5In0sIkJhY2tncm91bmQiOnsiJHJlZiI6IjgwIn0sIklzVmlzaWJsZSI6dHJ1ZSwiV2lkdGgiOjAuMCwiSGVpZ2h0IjowLjAsIkJvcmRlclN0eWxlIjp7IiRpZCI6IjIzNiIsIkxpbmVDb2xvciI6bnVsbCwiTGluZVdlaWdodCI6MC4wLCJMaW5lVHlwZSI6MCwiUGFyZW50U3R5bGUiOm51bGx9LCJQYXJlbnRTdHlsZSI6eyIkcmVmIjoiNzQifX0sIkRhdGVTdHlsZSI6eyIkaWQiOiIyMzciLCJGb250U2V0dGluZ3MiOnsiJGlkIjoiMjM4IiwiRm9udFNpemUiOjEwLCJGb250TmFtZSI6IkNhbGlicmkiLCJJc0JvbGQiOmZhbHNlLCJJc0l0YWxpYyI6ZmFsc2UsIklzVW5kZXJsaW5lZCI6ZmFsc2UsIlBhcmVudFN0eWxlIjp7IiRyZWYiOiI4MiJ9fSwiQXV0b1NpemUiOjAsIkZvcmVncm91bmQiOnsiJGlkIjoiMjM5IiwiQ29sb3IiOnsiJGlkIjoiMjQwIiwiQSI6MjU1LCJSIjoyNDgsIkciOjE0NywiQiI6Mjl9fSwiTWF4V2lkdGgiOjIwMC4wLCJNYXhIZWlnaHQiOiJJbmZpbml0eSIsIlNtYXJ0Rm9yZWdyb3VuZElzQWN0aXZlIjpmYWxzZSwiSG9yaXpvbnRhbEFsaWdubWVudCI6MCwiVmVydGljYWxBbGlnbm1lbnQiOjAsIlNtYXJ0Rm9yZWdyb3VuZCI6bnVsbCwiQmFja2dyb3VuZEZpbGxUeXBlIjowLCJNYXJnaW4iOnsiJHJlZiI6Ijg1In0sIlBhZGRpbmciOnsiJHJlZiI6Ijg2In0sIkJhY2tncm91bmQiOnsiJHJlZiI6Ijg3In0sIklzVmlzaWJsZSI6dHJ1ZSwiV2lkdGgiOjAuMCwiSGVpZ2h0IjowLjAsIkJvcmRlclN0eWxlIjp7IiRpZCI6IjI0MSIsIkxpbmVDb2xvciI6bnVsbCwiTGluZVdlaWdodCI6MC4wLCJMaW5lVHlwZSI6MCwiUGFyZW50U3R5bGUiOm51bGx9LCJQYXJlbnRTdHlsZSI6eyIkcmVmIjoiODEifX0sIkRhdGVGb3JtYXQiOnsiJHJlZiI6Ijg4In0sIldlZWtOdW1iZXJpbmciOnsiJGlkIjoiMjQyIiwiRm9ybWF0IjowLCJJc1Zpc2libGUiOmZhbHNlLCJMYXN0S25vd25WaXNpYmlsaXR5U3RhdGUiOmZhbHNlfSwiSXNWaXNpYmxlIjp0cnVlLCJQYXJlbnRTdHlsZSI6eyIkcmVmIjoiNjAifX0sIkluZGV4IjoyLCJQZXJjZW50YWdlQ29tcGxldGUiOm51bGwsIlBvc2l0aW9uIjp7IlJhdGlvIjowLjAsIklzQ3VzdG9tIjpmYWxzZX0sIkRhdGVGb3JtYXQiOnsiJHJlZiI6Ijg4In0sIldlZWtOdW1iZXJpbmciOnsiJGlkIjoiMjQzIiwiRm9ybWF0IjowLCJJc1Zpc2libGUiOmZhbHNlLCJMYXN0S25vd25WaXNpYmlsaXR5U3RhdGUiOmZhbHNlfSwiUmVsYXRlZFRhc2tJZCI6IjAwMDAwMDAwLTAwMDAtMDAwMC0wMDAwLTAwMDAwMDAwMDAwMCIsIklkIjoiMjNhYmU2NDMtZDc2Ni00YzE2LWE4N2QtMDk5Mzg3NmNiMzBhIiwiSW1wb3J0SWQiOm51bGwsIlRpdGxlIjoiRW50ZXIgeW91ciBtaWxlc3RvbmUgaGVyZSIsIk5vdGUiOm51bGwsIkh5cGVybGluayI6eyIkaWQiOiIyNDQiLCJBZGRyZXNzIjpudWxsLCJTdWJBZGRyZXNzIjpudWxsfSwiSXNDaGFuZ2VkIjpmYWxzZSwiSXNOZXciOmZhbHNlfSx7IiRpZCI6IjI0NSIsIkRhdGUiOiIyMDIzLTA2LTE3VDIzOjU5OjAwIiwiU3R5bGUiOnsiJGlkIjoiMjQ2IiwiU2hhcGUiOjcsIkNvbm5lY3Rvck1hcmdpbiI6eyIkcmVmIjoiNjEifSwiQ29ubmVjdG9yU3R5bGUiOnsiJGlkIjoiMjQ3IiwiTGluZUNvbG9yIjp7IiRpZCI6IjI0OCIsIiR0eXBlIjoiTkxSRS5Db21tb24uRG9tLlNvbGlkQ29sb3JCcnVzaCwgTkxSRS5Db21tb24iLCJDb2xvciI6eyIkaWQiOiIyNDkiLCJBIjoyNTUsIlIiOjIwNiwiRyI6MTQxLCJCIjo2Mn19LCJMaW5lV2VpZ2h0IjoxLjAsIkxpbmVUeXBlIjowLCJQYXJlbnRTdHlsZSI6eyIkcmVmIjoiNjIifX0sIklzQmVsb3dUaW1lYmFuZCI6ZmFsc2UsIlBvc2l0aW9uT25UYXNrIjowLCJIaWRlRGF0ZSI6ZmFsc2UsIlNoYXBlU2l6ZSI6MCwiU3BhY2luZyI6Mi4wLCJQYWRkaW5nIjp7IiRyZWYiOiI2NSJ9LCJTaGFwZVN0eWxlIjp7IiRpZCI6IjI1MCIsIk1hcmdpbiI6eyIkcmVmIjoiNjcifSwiUGFkZGluZyI6eyIkcmVmIjoiNjgifSwiQmFja2dyb3VuZCI6eyIkaWQiOiIyNTEiLCJDb2xvciI6eyIkaWQiOiIyNTIiLCJBIjoyNTUsIlIiOjE1NiwiRyI6MTA2LCJCIjoxMDZ9fSwiSXNWaXNpYmxlIjp0cnVlLCJXaWR0aCI6MTIuMCwiSGVpZ2h0IjoxNC4wLCJCb3JkZXJTdHlsZSI6eyIkaWQiOiIyNTMiLCJMaW5lQ29sb3IiOnsiJHJlZiI6IjcyIn0sIkxpbmVXZWlnaHQiOjAuMCwiTGluZVR5cGUiOjAsIlBhcmVudFN0eWxlIjp7IiRyZWYiOiI3MSJ9fSwiUGFyZW50U3R5bGUiOnsiJHJlZiI6IjY2In19LCJUaXRsZVN0eWxlIjp7IiRpZCI6IjI1NCIsIkZvbnRTZXR0aW5ncyI6eyIkaWQiOiIyNTUiLCJGb250U2l6ZSI6MTEsIkZvbnROYW1lIjoiQ2FsaWJyaSIsIklzQm9sZCI6dHJ1ZSwiSXNJdGFsaWMiOmZhbHNlLCJJc1VuZGVybGluZWQiOmZhbHNlLCJQYXJlbnRTdHlsZSI6eyIkcmVmIjoiNzUifX0sIkF1dG9TaXplIjowLCJGb3JlZ3JvdW5kIjp7IiRyZWYiOiI3NiJ9LCJNYXhXaWR0aCI6MjAwLjAsIk1heEhlaWdodCI6IkluZmluaXR5IiwiU21hcnRGb3JlZ3JvdW5kSXNBY3RpdmUiOmZhbHNlLCJIb3Jpem9udGFsQWxpZ25tZW50IjoxLCJWZXJ0aWNhbEFsaWdubWVudCI6MCwiU21hcnRGb3JlZ3JvdW5kIjpudWxsLCJCYWNrZ3JvdW5kRmlsbFR5cGUiOjAsIk1hcmdpbiI6eyIkcmVmIjoiNzgifSwiUGFkZGluZyI6eyIkcmVmIjoiNzkifSwiQmFja2dyb3VuZCI6eyIkcmVmIjoiODAifSwiSXNWaXNpYmxlIjp0cnVlLCJXaWR0aCI6MC4wLCJIZWlnaHQiOjAuMCwiQm9yZGVyU3R5bGUiOnsiJGlkIjoiMjU2IiwiTGluZUNvbG9yIjpudWxsLCJMaW5lV2VpZ2h0IjowLjAsIkxpbmVUeXBlIjowLCJQYXJlbnRTdHlsZSI6bnVsbH0sIlBhcmVudFN0eWxlIjp7IiRyZWYiOiI3NCJ9fSwiRGF0ZVN0eWxlIjp7IiRpZCI6IjI1NyIsIkZvbnRTZXR0aW5ncyI6eyIkaWQiOiIyNTgiLCJGb250U2l6ZSI6MTAsIkZvbnROYW1lIjoiQ2FsaWJyaSIsIklzQm9sZCI6ZmFsc2UsIklzSXRhbGljIjpmYWxzZSwiSXNVbmRlcmxpbmVkIjpmYWxzZSwiUGFyZW50U3R5bGUiOnsiJHJlZiI6IjgyIn19LCJBdXRvU2l6ZSI6MCwiRm9yZWdyb3VuZCI6eyIkaWQiOiIyNTkiLCJDb2xvciI6eyIkaWQiOiIyNjAiLCJBIjoyNTUsIlIiOjE1NiwiRyI6MTA2LCJCIjoxMDZ9fSwiTWF4V2lkdGgiOjIwMC4wLCJNYXhIZWlnaHQiOiJJbmZpbml0eSIsIlNtYXJ0Rm9yZWdyb3VuZElzQWN0aXZlIjpmYWxzZSwiSG9yaXpvbnRhbEFsaWdubWVudCI6MCwiVmVydGljYWxBbGlnbm1lbnQiOjAsIlNtYXJ0Rm9yZWdyb3VuZCI6bnVsbCwiQmFja2dyb3VuZEZpbGxUeXBlIjowLCJNYXJnaW4iOnsiJHJlZiI6Ijg1In0sIlBhZGRpbmciOnsiJHJlZiI6Ijg2In0sIkJhY2tncm91bmQiOnsiJHJlZiI6Ijg3In0sIklzVmlzaWJsZSI6dHJ1ZSwiV2lkdGgiOjAuMCwiSGVpZ2h0IjowLjAsIkJvcmRlclN0eWxlIjp7IiRpZCI6IjI2MSIsIkxpbmVDb2xvciI6bnVsbCwiTGluZVdlaWdodCI6MC4wLCJMaW5lVHlwZSI6MCwiUGFyZW50U3R5bGUiOm51bGx9LCJQYXJlbnRTdHlsZSI6eyIkcmVmIjoiODEifX0sIkRhdGVGb3JtYXQiOnsiJHJlZiI6Ijg4In0sIldlZWtOdW1iZXJpbmciOnsiJGlkIjoiMjYyIiwiRm9ybWF0IjowLCJJc1Zpc2libGUiOmZhbHNlLCJMYXN0S25vd25WaXNpYmlsaXR5U3RhdGUiOmZhbHNlfSwiSXNWaXNpYmxlIjp0cnVlLCJQYXJlbnRTdHlsZSI6eyIkcmVmIjoiNjAifX0sIkluZGV4IjozLCJQZXJjZW50YWdlQ29tcGxldGUiOm51bGwsIlBvc2l0aW9uIjp7IlJhdGlvIjowLjE0ODY0MTg4MzAwMjM4NzE1LCJJc0N1c3RvbSI6dHJ1ZX0sIkRhdGVGb3JtYXQiOnsiJHJlZiI6Ijg4In0sIldlZWtOdW1iZXJpbmciOnsiJGlkIjoiMjYzIiwiRm9ybWF0IjowLCJJc1Zpc2libGUiOmZhbHNlLCJMYXN0S25vd25WaXNpYmlsaXR5U3RhdGUiOmZhbHNlfSwiUmVsYXRlZFRhc2tJZCI6IjAwMDAwMDAwLTAwMDAtMDAwMC0wMDAwLTAwMDAwMDAwMDAwMCIsIklkIjoiZTFjN2NmODQtYzU4OS00N2UyLTlkMzktYjhhZTYwZjQ1NDk4IiwiSW1wb3J0SWQiOm51bGwsIlRpdGxlIjoiRW50ZXIgeW91ciBtaWxlc3RvbmUgaGVyZSIsIk5vdGUiOm51bGwsIkh5cGVybGluayI6eyIkaWQiOiIyNjQiLCJBZGRyZXNzIjpudWxsLCJTdWJBZGRyZXNzIjpudWxsfSwiSXNDaGFuZ2VkIjpmYWxzZSwiSXNOZXciOmZhbHNlfSx7IiRpZCI6IjI2NSIsIkRhdGUiOiIyMDIzLTA4LTA1VDIzOjU5OjAwIiwiU3R5bGUiOnsiJGlkIjoiMjY2IiwiU2hhcGUiOjEyLCJDb25uZWN0b3JNYXJnaW4iOnsiJHJlZiI6IjYxIn0sIkNvbm5lY3RvclN0eWxlIjp7IiRpZCI6IjI2NyIsIkxpbmVDb2xvciI6eyIkaWQiOiIyNjgiLCIkdHlwZSI6Ik5MUkUuQ29tbW9uLkRvbS5Tb2xpZENvbG9yQnJ1c2gsIE5MUkUuQ29tbW9uIiwiQ29sb3IiOnsiJGlkIjoiMjY5IiwiQSI6MjU1LCJSIjoyMzYsIkciOjExMiwiQiI6MjJ9fSwiTGluZVdlaWdodCI6MS4wLCJMaW5lVHlwZSI6MCwiUGFyZW50U3R5bGUiOnsiJHJlZiI6IjYyIn19LCJJc0JlbG93VGltZWJhbmQiOmZhbHNlLCJQb3NpdGlvbk9uVGFzayI6MCwiSGlkZURhdGUiOmZhbHNlLCJTaGFwZVNpemUiOjAsIlNwYWNpbmciOjIuMCwiUGFkZGluZyI6eyIkcmVmIjoiNjUifSwiU2hhcGVTdHlsZSI6eyIkaWQiOiIyNzAiLCJNYXJnaW4iOnsiJHJlZiI6IjY3In0sIlBhZGRpbmciOnsiJHJlZiI6IjY4In0sIkJhY2tncm91bmQiOnsiJGlkIjoiMjcxIiwiQ29sb3IiOnsiJGlkIjoiMjcyIiwiQSI6MjU1LCJSIjoyMzYsIkciOjExMiwiQiI6MjJ9fSwiSXNWaXNpYmxlIjp0cnVlLCJXaWR0aCI6MTIuMCwiSGVpZ2h0IjoxNC4wLCJCb3JkZXJTdHlsZSI6eyIkaWQiOiIyNzMiLCJMaW5lQ29sb3IiOnsiJHJlZiI6IjcyIn0sIkxpbmVXZWlnaHQiOjAuMCwiTGluZVR5cGUiOjAsIlBhcmVudFN0eWxlIjp7IiRyZWYiOiI3MSJ9fSwiUGFyZW50U3R5bGUiOnsiJHJlZiI6IjY2In19LCJUaXRsZVN0eWxlIjp7IiRpZCI6IjI3NCIsIkZvbnRTZXR0aW5ncyI6eyIkaWQiOiIyNzUiLCJGb250U2l6ZSI6MTEsIkZvbnROYW1lIjoiQ2FsaWJyaSIsIklzQm9sZCI6dHJ1ZSwiSXNJdGFsaWMiOmZhbHNlLCJJc1VuZGVybGluZWQiOmZhbHNlLCJQYXJlbnRTdHlsZSI6eyIkcmVmIjoiNzUifX0sIkF1dG9TaXplIjowLCJGb3JlZ3JvdW5kIjp7IiRyZWYiOiI3NiJ9LCJNYXhXaWR0aCI6MjAwLjAsIk1heEhlaWdodCI6IkluZmluaXR5IiwiU21hcnRGb3JlZ3JvdW5kSXNBY3RpdmUiOmZhbHNlLCJIb3Jpem9udGFsQWxpZ25tZW50IjoxLCJWZXJ0aWNhbEFsaWdubWVudCI6MCwiU21hcnRGb3JlZ3JvdW5kIjpudWxsLCJCYWNrZ3JvdW5kRmlsbFR5cGUiOjAsIk1hcmdpbiI6eyIkcmVmIjoiNzgifSwiUGFkZGluZyI6eyIkcmVmIjoiNzkifSwiQmFja2dyb3VuZCI6eyIkcmVmIjoiODAifSwiSXNWaXNpYmxlIjp0cnVlLCJXaWR0aCI6MC4wLCJIZWlnaHQiOjAuMCwiQm9yZGVyU3R5bGUiOnsiJGlkIjoiMjc2IiwiTGluZUNvbG9yIjpudWxsLCJMaW5lV2VpZ2h0IjowLjAsIkxpbmVUeXBlIjowLCJQYXJlbnRTdHlsZSI6bnVsbH0sIlBhcmVudFN0eWxlIjp7IiRyZWYiOiI3NCJ9fSwiRGF0ZVN0eWxlIjp7IiRpZCI6IjI3NyIsIkZvbnRTZXR0aW5ncyI6eyIkaWQiOiIyNzgiLCJGb250U2l6ZSI6MTAsIkZvbnROYW1lIjoiQ2FsaWJyaSIsIklzQm9sZCI6ZmFsc2UsIklzSXRhbGljIjpmYWxzZSwiSXNVbmRlcmxpbmVkIjpmYWxzZSwiUGFyZW50U3R5bGUiOnsiJHJlZiI6IjgyIn19LCJBdXRvU2l6ZSI6MCwiRm9yZWdyb3VuZCI6eyIkaWQiOiIyNzkiLCJDb2xvciI6eyIkaWQiOiIyODAiLCJBIjoyNTUsIlIiOjI0OCwiRyI6MTQ3LCJCIjoyOX19LCJNYXhXaWR0aCI6MjAwLjAsIk1heEhlaWdodCI6IkluZmluaXR5IiwiU21hcnRGb3JlZ3JvdW5kSXNBY3RpdmUiOmZhbHNlLCJIb3Jpem9udGFsQWxpZ25tZW50IjowLCJWZXJ0aWNhbEFsaWdubWVudCI6MCwiU21hcnRGb3JlZ3JvdW5kIjpudWxsLCJCYWNrZ3JvdW5kRmlsbFR5cGUiOjAsIk1hcmdpbiI6eyIkcmVmIjoiODUifSwiUGFkZGluZyI6eyIkcmVmIjoiODYifSwiQmFja2dyb3VuZCI6eyIkcmVmIjoiODcifSwiSXNWaXNpYmxlIjp0cnVlLCJXaWR0aCI6MC4wLCJIZWlnaHQiOjAuMCwiQm9yZGVyU3R5bGUiOnsiJGlkIjoiMjgxIiwiTGluZUNvbG9yIjpudWxsLCJMaW5lV2VpZ2h0IjowLjAsIkxpbmVUeXBlIjowLCJQYXJlbnRTdHlsZSI6bnVsbH0sIlBhcmVudFN0eWxlIjp7IiRyZWYiOiI4MSJ9fSwiRGF0ZUZvcm1hdCI6eyIkcmVmIjoiODgifSwiV2Vla051bWJlcmluZyI6eyIkaWQiOiIyODIiLCJGb3JtYXQiOjAsIklzVmlzaWJsZSI6ZmFsc2UsIkxhc3RLbm93blZpc2liaWxpdHlTdGF0ZSI6ZmFsc2V9LCJJc1Zpc2libGUiOnRydWUsIlBhcmVudFN0eWxlIjp7IiRyZWYiOiI2MCJ9fSwiSW5kZXgiOjQsIlBlcmNlbnRhZ2VDb21wbGV0ZSI6bnVsbCwiUG9zaXRpb24iOnsiUmF0aW8iOjAuMDgwODAyMjk1ODI2MDk5NTMyLCJJc0N1c3RvbSI6dHJ1ZX0sIkRhdGVGb3JtYXQiOnsiJHJlZiI6Ijg4In0sIldlZWtOdW1iZXJpbmciOnsiJGlkIjoiMjgzIiwiRm9ybWF0IjowLCJJc1Zpc2libGUiOmZhbHNlLCJMYXN0S25vd25WaXNpYmlsaXR5U3RhdGUiOmZhbHNlfSwiUmVsYXRlZFRhc2tJZCI6IjAwMDAwMDAwLTAwMDAtMDAwMC0wMDAwLTAwMDAwMDAwMDAwMCIsIklkIjoiY2NlYmE4MWUtMDI2Ni00NWFlLTlkZTUtYzYzYWU0YWQ0Nzc4IiwiSW1wb3J0SWQiOm51bGwsIlRpdGxlIjoiRW50ZXIgeW91ciBtaWxlc3RvbmUgaGVyZSIsIk5vdGUiOm51bGwsIkh5cGVybGluayI6eyIkaWQiOiIyODQiLCJBZGRyZXNzIjpudWxsLCJTdWJBZGRyZXNzIjpudWxsfSwiSXNDaGFuZ2VkIjpmYWxzZSwiSXNOZXciOmZhbHNlfSx7IiRpZCI6IjI4NSIsIkRhdGUiOiIyMDIzLTEwLTIzVDIzOjU5OjAwIiwiU3R5bGUiOnsiJGlkIjoiMjg2IiwiU2hhcGUiOjYsIkNvbm5lY3Rvck1hcmdpbiI6eyIkcmVmIjoiNjEifSwiQ29ubmVjdG9yU3R5bGUiOnsiJGlkIjoiMjg3IiwiTGluZUNvbG9yIjp7IiRpZCI6IjI4OCIsIiR0eXBlIjoiTkxSRS5Db21tb24uRG9tLlNvbGlkQ29sb3JCcnVzaCwgTkxSRS5Db21tb24iLCJDb2xvciI6eyIkaWQiOiIyODkiLCJBIjoyNTUsIlIiOjIzMCwiRyI6NzIsIkIiOjM1fX0sIkxpbmVXZWlnaHQiOjEuMCwiTGluZVR5cGUiOjAsIlBhcmVudFN0eWxlIjp7IiRyZWYiOiI2MiJ9fSwiSXNCZWxvd1RpbWViYW5kIjpmYWxzZSwiUG9zaXRpb25PblRhc2siOjAsIkhpZGVEYXRlIjpmYWxzZSwiU2hhcGVTaXplIjowLCJTcGFjaW5nIjoyLjAsIlBhZGRpbmciOnsiJHJlZiI6IjY1In0sIlNoYXBlU3R5bGUiOnsiJGlkIjoiMjkwIiwiTWFyZ2luIjp7IiRyZWYiOiI2NyJ9LCJQYWRkaW5nIjp7IiRyZWYiOiI2OCJ9LCJCYWNrZ3JvdW5kIjp7IiRpZCI6IjI5MSIsIkNvbG9yIjp7IiRpZCI6IjI5MiIsIkEiOjI1NSwiUiI6MjMwLCJHIjo3MiwiQiI6MzV9fSwiSXNWaXNpYmxlIjp0cnVlLCJXaWR0aCI6MTIuMCwiSGVpZ2h0IjoxNC4wLCJCb3JkZXJTdHlsZSI6eyIkaWQiOiIyOTMiLCJMaW5lQ29sb3IiOnsiJHJlZiI6IjcyIn0sIkxpbmVXZWlnaHQiOjAuMCwiTGluZVR5cGUiOjAsIlBhcmVudFN0eWxlIjp7IiRyZWYiOiI3MSJ9fSwiUGFyZW50U3R5bGUiOnsiJHJlZiI6IjY2In19LCJUaXRsZVN0eWxlIjp7IiRpZCI6IjI5NCIsIkZvbnRTZXR0aW5ncyI6eyIkaWQiOiIyOTUiLCJGb250U2l6ZSI6MTEsIkZvbnROYW1lIjoiQ2FsaWJyaSIsIklzQm9sZCI6dHJ1ZSwiSXNJdGFsaWMiOmZhbHNlLCJJc1VuZGVybGluZWQiOmZhbHNlLCJQYXJlbnRTdHlsZSI6eyIkcmVmIjoiNzUifX0sIkF1dG9TaXplIjowLCJGb3JlZ3JvdW5kIjp7IiRyZWYiOiI3NiJ9LCJNYXhXaWR0aCI6MjAwLjAsIk1heEhlaWdodCI6IkluZmluaXR5IiwiU21hcnRGb3JlZ3JvdW5kSXNBY3RpdmUiOmZhbHNlLCJIb3Jpem9udGFsQWxpZ25tZW50IjoxLCJWZXJ0aWNhbEFsaWdubWVudCI6MCwiU21hcnRGb3JlZ3JvdW5kIjpudWxsLCJCYWNrZ3JvdW5kRmlsbFR5cGUiOjAsIk1hcmdpbiI6eyIkcmVmIjoiNzgifSwiUGFkZGluZyI6eyIkcmVmIjoiNzkifSwiQmFja2dyb3VuZCI6eyIkcmVmIjoiODAifSwiSXNWaXNpYmxlIjp0cnVlLCJXaWR0aCI6MC4wLCJIZWlnaHQiOjAuMCwiQm9yZGVyU3R5bGUiOnsiJGlkIjoiMjk2IiwiTGluZUNvbG9yIjpudWxsLCJMaW5lV2VpZ2h0IjowLjAsIkxpbmVUeXBlIjowLCJQYXJlbnRTdHlsZSI6bnVsbH0sIlBhcmVudFN0eWxlIjp7IiRyZWYiOiI3NCJ9fSwiRGF0ZVN0eWxlIjp7IiRpZCI6IjI5NyIsIkZvbnRTZXR0aW5ncyI6eyIkaWQiOiIyOTgiLCJGb250U2l6ZSI6MTAsIkZvbnROYW1lIjoiQ2FsaWJyaSIsIklzQm9sZCI6ZmFsc2UsIklzSXRhbGljIjpmYWxzZSwiSXNVbmRlcmxpbmVkIjpmYWxzZSwiUGFyZW50U3R5bGUiOnsiJHJlZiI6IjgyIn19LCJBdXRvU2l6ZSI6MCwiRm9yZWdyb3VuZCI6eyIkaWQiOiIyOTkiLCJDb2xvciI6eyIkaWQiOiIzMDAiLCJBIjoyNTUsIlIiOjIzMCwiRyI6NzIsIkIiOjM1fX0sIk1heFdpZHRoIjoyMDAuMCwiTWF4SGVpZ2h0IjoiSW5maW5pdHkiLCJTbWFydEZvcmVncm91bmRJc0FjdGl2ZSI6ZmFsc2UsIkhvcml6b250YWxBbGlnbm1lbnQiOjAsIlZlcnRpY2FsQWxpZ25tZW50IjowLCJTbWFydEZvcmVncm91bmQiOm51bGwsIkJhY2tncm91bmRGaWxsVHlwZSI6MCwiTWFyZ2luIjp7IiRyZWYiOiI4NSJ9LCJQYWRkaW5nIjp7IiRyZWYiOiI4NiJ9LCJCYWNrZ3JvdW5kIjp7IiRyZWYiOiI4NyJ9LCJJc1Zpc2libGUiOnRydWUsIldpZHRoIjowLjAsIkhlaWdodCI6MC4wLCJCb3JkZXJTdHlsZSI6eyIkaWQiOiIzMDEiLCJMaW5lQ29sb3IiOm51bGwsIkxpbmVXZWlnaHQiOjAuMCwiTGluZVR5cGUiOjAsIlBhcmVudFN0eWxlIjpudWxsfSwiUGFyZW50U3R5bGUiOnsiJHJlZiI6IjgxIn19LCJEYXRlRm9ybWF0Ijp7IiRyZWYiOiI4OCJ9LCJXZWVrTnVtYmVyaW5nIjp7IiRpZCI6IjMwMiIsIkZvcm1hdCI6MCwiSXNWaXNpYmxlIjpmYWxzZSwiTGFzdEtub3duVmlzaWJpbGl0eVN0YXRlIjpmYWxzZX0sIklzVmlzaWJsZSI6dHJ1ZSwiUGFyZW50U3R5bGUiOnsiJHJlZiI6IjYwIn19LCJJbmRleCI6NSwiUGVyY2VudGFnZUNvbXBsZXRlIjpudWxsLCJQb3NpdGlvbiI6eyJSYXRpbyI6MC4yODQzMjA4MDMwNDE4MTEzNCwiSXNDdXN0b20iOnRydWV9LCJEYXRlRm9ybWF0Ijp7IiRyZWYiOiI4OCJ9LCJXZWVrTnVtYmVyaW5nIjp7IiRpZCI6IjMwMyIsIkZvcm1hdCI6MCwiSXNWaXNpYmxlIjpmYWxzZSwiTGFzdEtub3duVmlzaWJpbGl0eVN0YXRlIjpmYWxzZX0sIlJlbGF0ZWRUYXNrSWQiOiIwMDAwMDAwMC0wMDAwLTAwMDAtMDAwMC0wMDAwMDAwMDAwMDAiLCJJZCI6ImVjNWU2OGQyLTQ2MWUtNDRiMS1hNjdhLTJmYWU1ZGNiYWEwZiIsIkltcG9ydElkIjpudWxsLCJUaXRsZSI6IkVudGVyIHlvdXIgbWlsZXN0b25lIGhlcmUiLCJOb3RlIjpudWxsLCJIeXBlcmxpbmsiOnsiJGlkIjoiMzA0IiwiQWRkcmVzcyI6bnVsbCwiU3ViQWRkcmVzcyI6bnVsbH0sIklzQ2hhbmdlZCI6ZmFsc2UsIklzTmV3IjpmYWxzZX0seyIkaWQiOiIzMDUiLCJEYXRlIjoiMjAyMy0xMS0xMVQyMzo1OTowMCIsIlN0eWxlIjp7IiRpZCI6IjMwNiIsIlNoYXBlIjo2LCJDb25uZWN0b3JNYXJnaW4iOnsiJHJlZiI6IjYxIn0sIkNvbm5lY3RvclN0eWxlIjp7IiRpZCI6IjMwNyIsIkxpbmVDb2xvciI6eyIkaWQiOiIzMDgiLCIkdHlwZSI6Ik5MUkUuQ29tbW9uLkRvbS5Tb2xpZENvbG9yQnJ1c2gsIE5MUkUuQ29tbW9uIiwiQ29sb3IiOnsiJGlkIjoiMzA5IiwiQSI6MjU1LCJSIjoxNTYsIkciOjEwNiwiQiI6MTA2fX0sIkxpbmVXZWlnaHQiOjEuMCwiTGluZVR5cGUiOjAsIlBhcmVudFN0eWxlIjp7IiRyZWYiOiI2MiJ9fSwiSXNCZWxvd1RpbWViYW5kIjpmYWxzZSwiUG9zaXRpb25PblRhc2siOjAsIkhpZGVEYXRlIjpmYWxzZSwiU2hhcGVTaXplIjowLCJTcGFjaW5nIjoyLjAsIlBhZGRpbmciOnsiJHJlZiI6IjY1In0sIlNoYXBlU3R5bGUiOnsiJGlkIjoiMzEwIiwiTWFyZ2luIjp7IiRyZWYiOiI2NyJ9LCJQYWRkaW5nIjp7IiRyZWYiOiI2OCJ9LCJCYWNrZ3JvdW5kIjp7IiRpZCI6IjMxMSIsIkNvbG9yIjp7IiRpZCI6IjMxMiIsIkEiOjI1NSwiUiI6MTU2LCJHIjoxMDYsIkIiOjEwNn19LCJJc1Zpc2libGUiOnRydWUsIldpZHRoIjoxMi4wLCJIZWlnaHQiOjE0LjAsIkJvcmRlclN0eWxlIjp7IiRpZCI6IjMxMyIsIkxpbmVDb2xvciI6eyIkcmVmIjoiNzIifSwiTGluZVdlaWdodCI6MC4wLCJMaW5lVHlwZSI6MCwiUGFyZW50U3R5bGUiOnsiJHJlZiI6IjcxIn19LCJQYXJlbnRTdHlsZSI6eyIkcmVmIjoiNjYifX0sIlRpdGxlU3R5bGUiOnsiJGlkIjoiMzE0IiwiRm9udFNldHRpbmdzIjp7IiRpZCI6IjMxNSIsIkZvbnRTaXplIjoxMSwiRm9udE5hbWUiOiJDYWxpYnJpIiwiSXNCb2xkIjp0cnVlLCJJc0l0YWxpYyI6ZmFsc2UsIklzVW5kZXJsaW5lZCI6ZmFsc2UsIlBhcmVudFN0eWxlIjp7IiRyZWYiOiI3NSJ9fSwiQXV0b1NpemUiOjAsIkZvcmVncm91bmQiOnsiJHJlZiI6Ijc2In0sIk1heFdpZHRoIjoyMDAuMCwiTWF4SGVpZ2h0IjoiSW5maW5pdHkiLCJTbWFydEZvcmVncm91bmRJc0FjdGl2ZSI6ZmFsc2UsIkhvcml6b250YWxBbGlnbm1lbnQiOjEsIlZlcnRpY2FsQWxpZ25tZW50IjowLCJTbWFydEZvcmVncm91bmQiOm51bGwsIkJhY2tncm91bmRGaWxsVHlwZSI6MCwiTWFyZ2luIjp7IiRyZWYiOiI3OCJ9LCJQYWRkaW5nIjp7IiRyZWYiOiI3OSJ9LCJCYWNrZ3JvdW5kIjp7IiRyZWYiOiI4MCJ9LCJJc1Zpc2libGUiOnRydWUsIldpZHRoIjowLjAsIkhlaWdodCI6MC4wLCJCb3JkZXJTdHlsZSI6eyIkaWQiOiIzMTYiLCJMaW5lQ29sb3IiOm51bGwsIkxpbmVXZWlnaHQiOjAuMCwiTGluZVR5cGUiOjAsIlBhcmVudFN0eWxlIjpudWxsfSwiUGFyZW50U3R5bGUiOnsiJHJlZiI6Ijc0In19LCJEYXRlU3R5bGUiOnsiJGlkIjoiMzE3IiwiRm9udFNldHRpbmdzIjp7IiRpZCI6IjMxOCIsIkZvbnRTaXplIjoxMCwiRm9udE5hbWUiOiJDYWxpYnJpIiwiSXNCb2xkIjpmYWxzZSwiSXNJdGFsaWMiOmZhbHNlLCJJc1VuZGVybGluZWQiOmZhbHNlLCJQYXJlbnRTdHlsZSI6eyIkcmVmIjoiODIifX0sIkF1dG9TaXplIjowLCJGb3JlZ3JvdW5kIjp7IiRpZCI6IjMxOSIsIkNvbG9yIjp7IiRpZCI6IjMyMCIsIkEiOjI1NSwiUiI6MTU2LCJHIjoxMDYsIkIiOjEwNn19LCJNYXhXaWR0aCI6MjAwLjAsIk1heEhlaWdodCI6IkluZmluaXR5IiwiU21hcnRGb3JlZ3JvdW5kSXNBY3RpdmUiOmZhbHNlLCJIb3Jpem9udGFsQWxpZ25tZW50IjowLCJWZXJ0aWNhbEFsaWdubWVudCI6MCwiU21hcnRGb3JlZ3JvdW5kIjpudWxsLCJCYWNrZ3JvdW5kRmlsbFR5cGUiOjAsIk1hcmdpbiI6eyIkcmVmIjoiODUifSwiUGFkZGluZyI6eyIkcmVmIjoiODYifSwiQmFja2dyb3VuZCI6eyIkcmVmIjoiODcifSwiSXNWaXNpYmxlIjp0cnVlLCJXaWR0aCI6MC4wLCJIZWlnaHQiOjAuMCwiQm9yZGVyU3R5bGUiOnsiJGlkIjoiMzIxIiwiTGluZUNvbG9yIjpudWxsLCJMaW5lV2VpZ2h0IjowLjAsIkxpbmVUeXBlIjowLCJQYXJlbnRTdHlsZSI6bnVsbH0sIlBhcmVudFN0eWxlIjp7IiRyZWYiOiI4MSJ9fSwiRGF0ZUZvcm1hdCI6eyIkcmVmIjoiODgifSwiV2Vla051bWJlcmluZyI6eyIkaWQiOiIzMjIiLCJGb3JtYXQiOjAsIklzVmlzaWJsZSI6ZmFsc2UsIkxhc3RLbm93blZpc2liaWxpdHlTdGF0ZSI6ZmFsc2V9LCJJc1Zpc2libGUiOnRydWUsIlBhcmVudFN0eWxlIjp7IiRyZWYiOiI2MCJ9fSwiSW5kZXgiOjYsIlBlcmNlbnRhZ2VDb21wbGV0ZSI6bnVsbCwiUG9zaXRpb24iOnsiUmF0aW8iOjAuMCwiSXNDdXN0b20iOmZhbHNlfSwiRGF0ZUZvcm1hdCI6eyIkcmVmIjoiODgifSwiV2Vla051bWJlcmluZyI6eyIkaWQiOiIzMjMiLCJGb3JtYXQiOjAsIklzVmlzaWJsZSI6ZmFsc2UsIkxhc3RLbm93blZpc2liaWxpdHlTdGF0ZSI6ZmFsc2V9LCJSZWxhdGVkVGFza0lkIjoiMDAwMDAwMDAtMDAwMC0wMDAwLTAwMDAtMDAwMDAwMDAwMDAwIiwiSWQiOiJhNmVjNGY0Ny03Yzc2LTRlZTQtYThjMC01MWMwNzc1YTg2YjAiLCJJbXBvcnRJZCI6bnVsbCwiVGl0bGUiOiJFbnRlciB5b3VyIG1pbGVzdG9uZSBoZXJlIiwiTm90ZSI6bnVsbCwiSHlwZXJsaW5rIjp7IiRpZCI6IjMyNCIsIkFkZHJlc3MiOm51bGwsIlN1YkFkZHJlc3MiOm51bGx9LCJJc0NoYW5nZWQiOmZhbHNlLCJJc05ldyI6ZmFsc2V9LHsiJGlkIjoiMzI1IiwiRGF0ZSI6IjIwMjMtMTItMDFUMjM6NTk6MDAiLCJTdHlsZSI6eyIkaWQiOiIzMjYiLCJTaGFwZSI6NiwiQ29ubmVjdG9yTWFyZ2luIjp7IiRyZWYiOiI2MSJ9LCJDb25uZWN0b3JTdHlsZSI6eyIkaWQiOiIzMjciLCJMaW5lQ29sb3IiOnsiJGlkIjoiMzI4IiwiJHR5cGUiOiJOTFJFLkNvbW1vbi5Eb20uU29saWRDb2xvckJydXNoLCBOTFJFLkNvbW1vbiIsIkNvbG9yIjp7IiRpZCI6IjMyOSIsIkEiOjI1NSwiUiI6NTcsIkciOjQ4LCJCIjo0Mn19LCJMaW5lV2VpZ2h0IjoxLjAsIkxpbmVUeXBlIjowLCJQYXJlbnRTdHlsZSI6eyIkcmVmIjoiNjIifX0sIklzQmVsb3dUaW1lYmFuZCI6ZmFsc2UsIlBvc2l0aW9uT25UYXNrIjowLCJIaWRlRGF0ZSI6ZmFsc2UsIlNoYXBlU2l6ZSI6MCwiU3BhY2luZyI6Mi4wLCJQYWRkaW5nIjp7IiRyZWYiOiI2NSJ9LCJTaGFwZVN0eWxlIjp7IiRpZCI6IjMzMCIsIk1hcmdpbiI6eyIkcmVmIjoiNjcifSwiUGFkZGluZyI6eyIkcmVmIjoiNjgifSwiQmFja2dyb3VuZCI6eyIkaWQiOiIzMzEiLCJDb2xvciI6eyIkaWQiOiIzMzIiLCJBIjoyNTUsIlIiOjU3LCJHIjo0OCwiQiI6NDJ9fSwiSXNWaXNpYmxlIjp0cnVlLCJXaWR0aCI6MTIuMCwiSGVpZ2h0IjoxNC4wLCJCb3JkZXJTdHlsZSI6eyIkaWQiOiIzMzMiLCJMaW5lQ29sb3IiOnsiJHJlZiI6IjcyIn0sIkxpbmVXZWlnaHQiOjAuMCwiTGluZVR5cGUiOjAsIlBhcmVudFN0eWxlIjp7IiRyZWYiOiI3MSJ9fSwiUGFyZW50U3R5bGUiOnsiJHJlZiI6IjY2In19LCJUaXRsZVN0eWxlIjp7IiRpZCI6IjMzNCIsIkZvbnRTZXR0aW5ncyI6eyIkaWQiOiIzMzUiLCJGb250U2l6ZSI6MTEsIkZvbnROYW1lIjoiQ2FsaWJyaSIsIklzQm9sZCI6dHJ1ZSwiSXNJdGFsaWMiOmZhbHNlLCJJc1VuZGVybGluZWQiOmZhbHNlLCJQYXJlbnRTdHlsZSI6eyIkcmVmIjoiNzUifX0sIkF1dG9TaXplIjowLCJGb3JlZ3JvdW5kIjp7IiRyZWYiOiI3NiJ9LCJNYXhXaWR0aCI6MjAwLjAsIk1heEhlaWdodCI6IkluZmluaXR5IiwiU21hcnRGb3JlZ3JvdW5kSXNBY3RpdmUiOmZhbHNlLCJIb3Jpem9udGFsQWxpZ25tZW50IjoxLCJWZXJ0aWNhbEFsaWdubWVudCI6MCwiU21hcnRGb3JlZ3JvdW5kIjpudWxsLCJCYWNrZ3JvdW5kRmlsbFR5cGUiOjAsIk1hcmdpbiI6eyIkcmVmIjoiNzgifSwiUGFkZGluZyI6eyIkcmVmIjoiNzkifSwiQmFja2dyb3VuZCI6eyIkcmVmIjoiODAifSwiSXNWaXNpYmxlIjp0cnVlLCJXaWR0aCI6MC4wLCJIZWlnaHQiOjAuMCwiQm9yZGVyU3R5bGUiOnsiJGlkIjoiMzM2IiwiTGluZUNvbG9yIjpudWxsLCJMaW5lV2VpZ2h0IjowLjAsIkxpbmVUeXBlIjowLCJQYXJlbnRTdHlsZSI6bnVsbH0sIlBhcmVudFN0eWxlIjp7IiRyZWYiOiI3NCJ9fSwiRGF0ZVN0eWxlIjp7IiRpZCI6IjMzNyIsIkZvbnRTZXR0aW5ncyI6eyIkaWQiOiIzMzgiLCJGb250U2l6ZSI6MTAsIkZvbnROYW1lIjoiQ2FsaWJyaSIsIklzQm9sZCI6ZmFsc2UsIklzSXRhbGljIjpmYWxzZSwiSXNVbmRlcmxpbmVkIjpmYWxzZSwiUGFyZW50U3R5bGUiOnsiJHJlZiI6IjgyIn19LCJBdXRvU2l6ZSI6MCwiRm9yZWdyb3VuZCI6eyIkaWQiOiIzMzkiLCJDb2xvciI6eyIkaWQiOiIzNDAiLCJBIjoyNTUsIlIiOjU3LCJHIjo0OCwiQiI6NDJ9fSwiTWF4V2lkdGgiOjIwMC4wLCJNYXhIZWlnaHQiOiJJbmZpbml0eSIsIlNtYXJ0Rm9yZWdyb3VuZElzQWN0aXZlIjpmYWxzZSwiSG9yaXpvbnRhbEFsaWdubWVudCI6MCwiVmVydGljYWxBbGlnbm1lbnQiOjAsIlNtYXJ0Rm9yZWdyb3VuZCI6bnVsbCwiQmFja2dyb3VuZEZpbGxUeXBlIjowLCJNYXJnaW4iOnsiJHJlZiI6Ijg1In0sIlBhZGRpbmciOnsiJHJlZiI6Ijg2In0sIkJhY2tncm91bmQiOnsiJHJlZiI6Ijg3In0sIklzVmlzaWJsZSI6dHJ1ZSwiV2lkdGgiOjAuMCwiSGVpZ2h0IjowLjAsIkJvcmRlclN0eWxlIjp7IiRpZCI6IjM0MSIsIkxpbmVDb2xvciI6bnVsbCwiTGluZVdlaWdodCI6MC4wLCJMaW5lVHlwZSI6MCwiUGFyZW50U3R5bGUiOm51bGx9LCJQYXJlbnRTdHlsZSI6eyIkcmVmIjoiODEifX0sIkRhdGVGb3JtYXQiOnsiJHJlZiI6Ijg4In0sIldlZWtOdW1iZXJpbmciOnsiJGlkIjoiMzQyIiwiRm9ybWF0IjowLCJJc1Zpc2libGUiOmZhbHNlLCJMYXN0S25vd25WaXNpYmlsaXR5U3RhdGUiOmZhbHNlfSwiSXNWaXNpYmxlIjp0cnVlLCJQYXJlbnRTdHlsZSI6eyIkcmVmIjoiNjAifX0sIkluZGV4Ijo3LCJQZXJjZW50YWdlQ29tcGxldGUiOm51bGwsIlBvc2l0aW9uIjp7IlJhdGlvIjowLjAsIklzQ3VzdG9tIjpmYWxzZX0sIkRhdGVGb3JtYXQiOnsiJHJlZiI6Ijg4In0sIldlZWtOdW1iZXJpbmciOnsiJGlkIjoiMzQzIiwiRm9ybWF0IjowLCJJc1Zpc2libGUiOmZhbHNlLCJMYXN0S25vd25WaXNpYmlsaXR5U3RhdGUiOmZhbHNlfSwiUmVsYXRlZFRhc2tJZCI6IjAwMDAwMDAwLTAwMDAtMDAwMC0wMDAwLTAwMDAwMDAwMDAwMCIsIklkIjoiZmMzMmRlMjgtNTVkYy00MjdkLWE3ZjAtZTI5OGY5ZjA0MjlhIiwiSW1wb3J0SWQiOm51bGwsIlRpdGxlIjoiRW50ZXIgeW91ciBtaWxlc3RvbmUgaGVyZSIsIk5vdGUiOm51bGwsIkh5cGVybGluayI6eyIkaWQiOiIzNDQiLCJBZGRyZXNzIjpudWxsLCJTdWJBZGRyZXNzIjpudWxsfSwiSXNDaGFuZ2VkIjpmYWxzZSwiSXNOZXciOmZhbHNlfSx7IiRpZCI6IjM0NSIsIkRhdGUiOiIyMDI0LTAyLTE3VDIzOjU5OjAwIiwiU3R5bGUiOnsiJGlkIjoiMzQ2IiwiU2hhcGUiOjcsIkNvbm5lY3Rvck1hcmdpbiI6eyIkcmVmIjoiNjEifSwiQ29ubmVjdG9yU3R5bGUiOnsiJGlkIjoiMzQ3IiwiTGluZUNvbG9yIjp7IiRpZCI6IjM0OCIsIiR0eXBlIjoiTkxSRS5Db21tb24uRG9tLlNvbGlkQ29sb3JCcnVzaCwgTkxSRS5Db21tb24iLCJDb2xvciI6eyIkaWQiOiIzNDkiLCJBIjoyNTUsIlIiOjI1NSwiRyI6MjAyLCJCIjo4fX0sIkxpbmVXZWlnaHQiOjEuMCwiTGluZVR5cGUiOjAsIlBhcmVudFN0eWxlIjp7IiRyZWYiOiI2MiJ9fSwiSXNCZWxvd1RpbWViYW5kIjpmYWxzZSwiUG9zaXRpb25PblRhc2siOjAsIkhpZGVEYXRlIjpmYWxzZSwiU2hhcGVTaXplIjowLCJTcGFjaW5nIjoyLjAsIlBhZGRpbmciOnsiJHJlZiI6IjY1In0sIlNoYXBlU3R5bGUiOnsiJGlkIjoiMzUwIiwiTWFyZ2luIjp7IiRyZWYiOiI2NyJ9LCJQYWRkaW5nIjp7IiRyZWYiOiI2OCJ9LCJCYWNrZ3JvdW5kIjp7IiRpZCI6IjM1MSIsIkNvbG9yIjp7IiRpZCI6IjM1MiIsIkEiOjI1NSwiUiI6MjU1LCJHIjoyMDIsIkIiOjh9fSwiSXNWaXNpYmxlIjp0cnVlLCJXaWR0aCI6MTIuMCwiSGVpZ2h0IjoxNC4wLCJCb3JkZXJTdHlsZSI6eyIkaWQiOiIzNTMiLCJMaW5lQ29sb3IiOnsiJHJlZiI6IjcyIn0sIkxpbmVXZWlnaHQiOjAuMCwiTGluZVR5cGUiOjAsIlBhcmVudFN0eWxlIjp7IiRyZWYiOiI3MSJ9fSwiUGFyZW50U3R5bGUiOnsiJHJlZiI6IjY2In19LCJUaXRsZVN0eWxlIjp7IiRpZCI6IjM1NCIsIkZvbnRTZXR0aW5ncyI6eyIkaWQiOiIzNTUiLCJGb250U2l6ZSI6MTEsIkZvbnROYW1lIjoiQ2FsaWJyaSIsIklzQm9sZCI6dHJ1ZSwiSXNJdGFsaWMiOmZhbHNlLCJJc1VuZGVybGluZWQiOmZhbHNlLCJQYXJlbnRTdHlsZSI6eyIkcmVmIjoiNzUifX0sIkF1dG9TaXplIjowLCJGb3JlZ3JvdW5kIjp7IiRyZWYiOiI3NiJ9LCJNYXhXaWR0aCI6MjAwLjAsIk1heEhlaWdodCI6IkluZmluaXR5IiwiU21hcnRGb3JlZ3JvdW5kSXNBY3RpdmUiOmZhbHNlLCJIb3Jpem9udGFsQWxpZ25tZW50IjoxLCJWZXJ0aWNhbEFsaWdubWVudCI6MCwiU21hcnRGb3JlZ3JvdW5kIjpudWxsLCJCYWNrZ3JvdW5kRmlsbFR5cGUiOjAsIk1hcmdpbiI6eyIkcmVmIjoiNzgifSwiUGFkZGluZyI6eyIkcmVmIjoiNzkifSwiQmFja2dyb3VuZCI6eyIkcmVmIjoiODAifSwiSXNWaXNpYmxlIjp0cnVlLCJXaWR0aCI6MC4wLCJIZWlnaHQiOjAuMCwiQm9yZGVyU3R5bGUiOnsiJGlkIjoiMzU2IiwiTGluZUNvbG9yIjpudWxsLCJMaW5lV2VpZ2h0IjowLjAsIkxpbmVUeXBlIjowLCJQYXJlbnRTdHlsZSI6bnVsbH0sIlBhcmVudFN0eWxlIjp7IiRyZWYiOiI3NCJ9fSwiRGF0ZVN0eWxlIjp7IiRpZCI6IjM1NyIsIkZvbnRTZXR0aW5ncyI6eyIkaWQiOiIzNTgiLCJGb250U2l6ZSI6MTAsIkZvbnROYW1lIjoiQ2FsaWJyaSIsIklzQm9sZCI6ZmFsc2UsIklzSXRhbGljIjpmYWxzZSwiSXNVbmRlcmxpbmVkIjpmYWxzZSwiUGFyZW50U3R5bGUiOnsiJHJlZiI6IjgyIn19LCJBdXRvU2l6ZSI6MCwiRm9yZWdyb3VuZCI6eyIkaWQiOiIzNTkiLCJDb2xvciI6eyIkaWQiOiIzNjAiLCJBIjoyNTUsIlIiOjE5NywiRyI6MTU1LCJCIjowfX0sIk1heFdpZHRoIjoyMDAuMCwiTWF4SGVpZ2h0IjoiSW5maW5pdHkiLCJTbWFydEZvcmVncm91bmRJc0FjdGl2ZSI6ZmFsc2UsIkhvcml6b250YWxBbGlnbm1lbnQiOjAsIlZlcnRpY2FsQWxpZ25tZW50IjowLCJTbWFydEZvcmVncm91bmQiOm51bGwsIkJhY2tncm91bmRGaWxsVHlwZSI6MCwiTWFyZ2luIjp7IiRyZWYiOiI4NSJ9LCJQYWRkaW5nIjp7IiRyZWYiOiI4NiJ9LCJCYWNrZ3JvdW5kIjp7IiRyZWYiOiI4NyJ9LCJJc1Zpc2libGUiOnRydWUsIldpZHRoIjowLjAsIkhlaWdodCI6MC4wLCJCb3JkZXJTdHlsZSI6eyIkaWQiOiIzNjEiLCJMaW5lQ29sb3IiOm51bGwsIkxpbmVXZWlnaHQiOjAuMCwiTGluZVR5cGUiOjAsIlBhcmVudFN0eWxlIjpudWxsfSwiUGFyZW50U3R5bGUiOnsiJHJlZiI6IjgxIn19LCJEYXRlRm9ybWF0Ijp7IiRyZWYiOiI4OCJ9LCJXZWVrTnVtYmVyaW5nIjp7IiRpZCI6IjM2MiIsIkZvcm1hdCI6MCwiSXNWaXNpYmxlIjpmYWxzZSwiTGFzdEtub3duVmlzaWJpbGl0eVN0YXRlIjpmYWxzZX0sIklzVmlzaWJsZSI6dHJ1ZSwiUGFyZW50U3R5bGUiOnsiJHJlZiI6IjYwIn19LCJJbmRleCI6OCwiUGVyY2VudGFnZUNvbXBsZXRlIjpudWxsLCJQb3NpdGlvbiI6eyJSYXRpbyI6MC4wLCJJc0N1c3RvbSI6ZmFsc2V9LCJEYXRlRm9ybWF0Ijp7IiRyZWYiOiI4OCJ9LCJXZWVrTnVtYmVyaW5nIjp7IiRpZCI6IjM2MyIsIkZvcm1hdCI6MCwiSXNWaXNpYmxlIjpmYWxzZSwiTGFzdEtub3duVmlzaWJpbGl0eVN0YXRlIjpmYWxzZX0sIlJlbGF0ZWRUYXNrSWQiOiIwMDAwMDAwMC0wMDAwLTAwMDAtMDAwMC0wMDAwMDAwMDAwMDAiLCJJZCI6IjA0MjhlYjMxLTU2ZDgtNDY0Mi05M2YyLThiOGJmOTA3MjFkYyIsIkltcG9ydElkIjpudWxsLCJUaXRsZSI6IkVudGVyIHlvdXIgbWlsZXN0b25lIGhlcmUiLCJOb3RlIjpudWxsLCJIeXBlcmxpbmsiOnsiJGlkIjoiMzY0IiwiQWRkcmVzcyI6bnVsbCwiU3ViQWRkcmVzcyI6bnVsbH0sIklzQ2hhbmdlZCI6ZmFsc2UsIklzTmV3IjpmYWxzZX0seyIkaWQiOiIzNjUiLCJEYXRlIjoiMjAyNC0wNC0wN1QyMzo1OTowMCIsIlN0eWxlIjp7IiRpZCI6IjM2NiIsIlNoYXBlIjo3LCJDb25uZWN0b3JNYXJnaW4iOnsiJHJlZiI6IjYxIn0sIkNvbm5lY3RvclN0eWxlIjp7IiRpZCI6IjM2NyIsIkxpbmVDb2xvciI6eyIkaWQiOiIzNjgiLCIkdHlwZSI6Ik5MUkUuQ29tbW9uLkRvbS5Tb2xpZENvbG9yQnJ1c2gsIE5MUkUuQ29tbW9uIiwiQ29sb3IiOnsiJGlkIjoiMzY5IiwiQSI6MjU1LCJSIjoyNDgsIkciOjE0NywiQiI6Mjl9fSwiTGluZVdlaWdodCI6MS4wLCJMaW5lVHlwZSI6MCwiUGFyZW50U3R5bGUiOnsiJHJlZiI6IjYyIn19LCJJc0JlbG93VGltZWJhbmQiOmZhbHNlLCJQb3NpdGlvbk9uVGFzayI6MCwiSGlkZURhdGUiOmZhbHNlLCJTaGFwZVNpemUiOjAsIlNwYWNpbmciOjIuMCwiUGFkZGluZyI6eyIkcmVmIjoiNjUifSwiU2hhcGVTdHlsZSI6eyIkaWQiOiIzNzAiLCJNYXJnaW4iOnsiJHJlZiI6IjY3In0sIlBhZGRpbmciOnsiJHJlZiI6IjY4In0sIkJhY2tncm91bmQiOnsiJGlkIjoiMzcxIiwiQ29sb3IiOnsiJGlkIjoiMzcyIiwiQSI6MjU1LCJSIjoyNDgsIkciOjE0NywiQiI6Mjl9fSwiSXNWaXNpYmxlIjp0cnVlLCJXaWR0aCI6MTIuMCwiSGVpZ2h0IjoxNC4wLCJCb3JkZXJTdHlsZSI6eyIkaWQiOiIzNzMiLCJMaW5lQ29sb3IiOnsiJHJlZiI6IjcyIn0sIkxpbmVXZWlnaHQiOjAuMCwiTGluZVR5cGUiOjAsIlBhcmVudFN0eWxlIjp7IiRyZWYiOiI3MSJ9fSwiUGFyZW50U3R5bGUiOnsiJHJlZiI6IjY2In19LCJUaXRsZVN0eWxlIjp7IiRpZCI6IjM3NCIsIkZvbnRTZXR0aW5ncyI6eyIkaWQiOiIzNzUiLCJGb250U2l6ZSI6MTEsIkZvbnROYW1lIjoiQ2FsaWJyaSIsIklzQm9sZCI6dHJ1ZSwiSXNJdGFsaWMiOmZhbHNlLCJJc1VuZGVybGluZWQiOmZhbHNlLCJQYXJlbnRTdHlsZSI6eyIkcmVmIjoiNzUifX0sIkF1dG9TaXplIjowLCJGb3JlZ3JvdW5kIjp7IiRyZWYiOiI3NiJ9LCJNYXhXaWR0aCI6NzguMDAxNjU1NTc4NjEzMjgxLCJNYXhIZWlnaHQiOiJJbmZpbml0eSIsIlNtYXJ0Rm9yZWdyb3VuZElzQWN0aXZlIjpmYWxzZSwiSG9yaXpvbnRhbEFsaWdubWVudCI6MSwiVmVydGljYWxBbGlnbm1lbnQiOjAsIlNtYXJ0Rm9yZWdyb3VuZCI6bnVsbCwiQmFja2dyb3VuZEZpbGxUeXBlIjowLCJNYXJnaW4iOnsiJHJlZiI6Ijc4In0sIlBhZGRpbmciOnsiJHJlZiI6Ijc5In0sIkJhY2tncm91bmQiOnsiJHJlZiI6IjgwIn0sIklzVmlzaWJsZSI6dHJ1ZSwiV2lkdGgiOjAuMCwiSGVpZ2h0IjowLjAsIkJvcmRlclN0eWxlIjp7IiRpZCI6IjM3NiIsIkxpbmVDb2xvciI6bnVsbCwiTGluZVdlaWdodCI6MC4wLCJMaW5lVHlwZSI6MCwiUGFyZW50U3R5bGUiOm51bGx9LCJQYXJlbnRTdHlsZSI6eyIkcmVmIjoiNzQifX0sIkRhdGVTdHlsZSI6eyIkaWQiOiIzNzciLCJGb250U2V0dGluZ3MiOnsiJGlkIjoiMzc4IiwiRm9udFNpemUiOjEwLCJGb250TmFtZSI6IkNhbGlicmkiLCJJc0JvbGQiOmZhbHNlLCJJc0l0YWxpYyI6ZmFsc2UsIklzVW5kZXJsaW5lZCI6ZmFsc2UsIlBhcmVudFN0eWxlIjp7IiRyZWYiOiI4MiJ9fSwiQXV0b1NpemUiOjAsIkZvcmVncm91bmQiOnsiJGlkIjoiMzc5IiwiQ29sb3IiOnsiJGlkIjoiMzgwIiwiQSI6MjU1LCJSIjoyNDgsIkciOjE0NywiQiI6Mjl9fSwiTWF4V2lkdGgiOjIwMC4wLCJNYXhIZWlnaHQiOiJJbmZpbml0eSIsIlNtYXJ0Rm9yZWdyb3VuZElzQWN0aXZlIjpmYWxzZSwiSG9yaXpvbnRhbEFsaWdubWVudCI6MCwiVmVydGljYWxBbGlnbm1lbnQiOjAsIlNtYXJ0Rm9yZWdyb3VuZCI6bnVsbCwiQmFja2dyb3VuZEZpbGxUeXBlIjowLCJNYXJnaW4iOnsiJHJlZiI6Ijg1In0sIlBhZGRpbmciOnsiJHJlZiI6Ijg2In0sIkJhY2tncm91bmQiOnsiJHJlZiI6Ijg3In0sIklzVmlzaWJsZSI6dHJ1ZSwiV2lkdGgiOjAuMCwiSGVpZ2h0IjowLjAsIkJvcmRlclN0eWxlIjp7IiRpZCI6IjM4MSIsIkxpbmVDb2xvciI6bnVsbCwiTGluZVdlaWdodCI6MC4wLCJMaW5lVHlwZSI6MCwiUGFyZW50U3R5bGUiOm51bGx9LCJQYXJlbnRTdHlsZSI6eyIkcmVmIjoiODEifX0sIkRhdGVGb3JtYXQiOnsiJHJlZiI6Ijg4In0sIldlZWtOdW1iZXJpbmciOnsiJGlkIjoiMzgyIiwiRm9ybWF0IjowLCJJc1Zpc2libGUiOmZhbHNlLCJMYXN0S25vd25WaXNpYmlsaXR5U3RhdGUiOmZhbHNlfSwiSXNWaXNpYmxlIjp0cnVlLCJQYXJlbnRTdHlsZSI6eyIkcmVmIjoiNjAifX0sIkluZGV4Ijo5LCJQZXJjZW50YWdlQ29tcGxldGUiOm51bGwsIlBvc2l0aW9uIjp7IlJhdGlvIjowLjIyMzkxMTQ4MzE5OTUwODEsIklzQ3VzdG9tIjp0cnVlfSwiRGF0ZUZvcm1hdCI6eyIkcmVmIjoiODgifSwiV2Vla051bWJlcmluZyI6eyIkaWQiOiIzODMiLCJGb3JtYXQiOjAsIklzVmlzaWJsZSI6ZmFsc2UsIkxhc3RLbm93blZpc2liaWxpdHlTdGF0ZSI6ZmFsc2V9LCJSZWxhdGVkVGFza0lkIjoiMDAwMDAwMDAtMDAwMC0wMDAwLTAwMDAtMDAwMDAwMDAwMDAwIiwiSWQiOiIxMDIzZjljZi04ZTcyLTRkZTUtOGFiZC02NjAwOTBmZmRhOTgiLCJJbXBvcnRJZCI6bnVsbCwiVGl0bGUiOiJFbnRlciB5b3VyIG1pbGVzdG9uZSBoZXJlIiwiTm90ZSI6bnVsbCwiSHlwZXJsaW5rIjp7IiRpZCI6IjM4NCIsIkFkZHJlc3MiOm51bGwsIlN1YkFkZHJlc3MiOm51bGx9LCJJc0NoYW5nZWQiOmZhbHNlLCJJc05ldyI6ZmFsc2V9LHsiJGlkIjoiMzg1IiwiRGF0ZSI6IjIwMjQtMDUtMjZUMjM6NTk6MDAiLCJTdHlsZSI6eyIkaWQiOiIzODYiLCJTaGFwZSI6NywiQ29ubmVjdG9yTWFyZ2luIjp7IiRyZWYiOiI2MSJ9LCJDb25uZWN0b3JTdHlsZSI6eyIkaWQiOiIzODciLCJMaW5lQ29sb3IiOnsiJGlkIjoiMzg4IiwiJHR5cGUiOiJOTFJFLkNvbW1vbi5Eb20uU29saWRDb2xvckJydXNoLCBOTFJFLkNvbW1vbiIsIkNvbG9yIjp7IiRpZCI6IjM4OSIsIkEiOjI1NSwiUiI6MTU2LCJHIjoxMDYsIkIiOjEwNn19LCJMaW5lV2VpZ2h0IjoxLjAsIkxpbmVUeXBlIjowLCJQYXJlbnRTdHlsZSI6eyIkcmVmIjoiNjIifX0sIklzQmVsb3dUaW1lYmFuZCI6ZmFsc2UsIlBvc2l0aW9uT25UYXNrIjowLCJIaWRlRGF0ZSI6ZmFsc2UsIlNoYXBlU2l6ZSI6MCwiU3BhY2luZyI6Mi4wLCJQYWRkaW5nIjp7IiRyZWYiOiI2NSJ9LCJTaGFwZVN0eWxlIjp7IiRpZCI6IjM5MCIsIk1hcmdpbiI6eyIkcmVmIjoiNjcifSwiUGFkZGluZyI6eyIkcmVmIjoiNjgifSwiQmFja2dyb3VuZCI6eyIkaWQiOiIzOTEiLCJDb2xvciI6eyIkaWQiOiIzOTIiLCJBIjoyNTUsIlIiOjE1NiwiRyI6MTA2LCJCIjoxMDZ9fSwiSXNWaXNpYmxlIjp0cnVlLCJXaWR0aCI6MTIuMCwiSGVpZ2h0IjoxNC4wLCJCb3JkZXJTdHlsZSI6eyIkaWQiOiIzOTMiLCJMaW5lQ29sb3IiOnsiJHJlZiI6IjcyIn0sIkxpbmVXZWlnaHQiOjAuMCwiTGluZVR5cGUiOjAsIlBhcmVudFN0eWxlIjp7IiRyZWYiOiI3MSJ9fSwiUGFyZW50U3R5bGUiOnsiJHJlZiI6IjY2In19LCJUaXRsZVN0eWxlIjp7IiRpZCI6IjM5NCIsIkZvbnRTZXR0aW5ncyI6eyIkaWQiOiIzOTUiLCJGb250U2l6ZSI6MTEsIkZvbnROYW1lIjoiQ2FsaWJyaSIsIklzQm9sZCI6dHJ1ZSwiSXNJdGFsaWMiOmZhbHNlLCJJc1VuZGVybGluZWQiOmZhbHNlLCJQYXJlbnRTdHlsZSI6eyIkcmVmIjoiNzUifX0sIkF1dG9TaXplIjowLCJGb3JlZ3JvdW5kIjp7IiRyZWYiOiI3NiJ9LCJNYXhXaWR0aCI6MjAwLjAsIk1heEhlaWdodCI6IkluZmluaXR5IiwiU21hcnRGb3JlZ3JvdW5kSXNBY3RpdmUiOmZhbHNlLCJIb3Jpem9udGFsQWxpZ25tZW50IjoxLCJWZXJ0aWNhbEFsaWdubWVudCI6MCwiU21hcnRGb3JlZ3JvdW5kIjpudWxsLCJCYWNrZ3JvdW5kRmlsbFR5cGUiOjAsIk1hcmdpbiI6eyIkcmVmIjoiNzgifSwiUGFkZGluZyI6eyIkcmVmIjoiNzkifSwiQmFja2dyb3VuZCI6eyIkcmVmIjoiODAifSwiSXNWaXNpYmxlIjp0cnVlLCJXaWR0aCI6MC4wLCJIZWlnaHQiOjAuMCwiQm9yZGVyU3R5bGUiOnsiJGlkIjoiMzk2IiwiTGluZUNvbG9yIjpudWxsLCJMaW5lV2VpZ2h0IjowLjAsIkxpbmVUeXBlIjowLCJQYXJlbnRTdHlsZSI6bnVsbH0sIlBhcmVudFN0eWxlIjp7IiRyZWYiOiI3NCJ9fSwiRGF0ZVN0eWxlIjp7IiRpZCI6IjM5NyIsIkZvbnRTZXR0aW5ncyI6eyIkaWQiOiIzOTgiLCJGb250U2l6ZSI6MTAsIkZvbnROYW1lIjoiQ2FsaWJyaSIsIklzQm9sZCI6ZmFsc2UsIklzSXRhbGljIjpmYWxzZSwiSXNVbmRlcmxpbmVkIjpmYWxzZSwiUGFyZW50U3R5bGUiOnsiJHJlZiI6IjgyIn19LCJBdXRvU2l6ZSI6MCwiRm9yZWdyb3VuZCI6eyIkaWQiOiIzOTkiLCJDb2xvciI6eyIkaWQiOiI0MDAiLCJBIjoyNTUsIlIiOjE1NiwiRyI6MTA2LCJCIjoxMDZ9fSwiTWF4V2lkdGgiOjIwMC4wLCJNYXhIZWlnaHQiOiJJbmZpbml0eSIsIlNtYXJ0Rm9yZWdyb3VuZElzQWN0aXZlIjpmYWxzZSwiSG9yaXpvbnRhbEFsaWdubWVudCI6MCwiVmVydGljYWxBbGlnbm1lbnQiOjAsIlNtYXJ0Rm9yZWdyb3VuZCI6bnVsbCwiQmFja2dyb3VuZEZpbGxUeXBlIjowLCJNYXJnaW4iOnsiJHJlZiI6Ijg1In0sIlBhZGRpbmciOnsiJHJlZiI6Ijg2In0sIkJhY2tncm91bmQiOnsiJHJlZiI6Ijg3In0sIklzVmlzaWJsZSI6dHJ1ZSwiV2lkdGgiOjAuMCwiSGVpZ2h0IjowLjAsIkJvcmRlclN0eWxlIjp7IiRpZCI6IjQwMSIsIkxpbmVDb2xvciI6bnVsbCwiTGluZVdlaWdodCI6MC4wLCJMaW5lVHlwZSI6MCwiUGFyZW50U3R5bGUiOm51bGx9LCJQYXJlbnRTdHlsZSI6eyIkcmVmIjoiODEifX0sIkRhdGVGb3JtYXQiOnsiJHJlZiI6Ijg4In0sIldlZWtOdW1iZXJpbmciOnsiJGlkIjoiNDAyIiwiRm9ybWF0IjowLCJJc1Zpc2libGUiOmZhbHNlLCJMYXN0S25vd25WaXNpYmlsaXR5U3RhdGUiOmZhbHNlfSwiSXNWaXNpYmxlIjp0cnVlLCJQYXJlbnRTdHlsZSI6eyIkcmVmIjoiNjAifX0sIkluZGV4IjoxMCwiUGVyY2VudGFnZUNvbXBsZXRlIjpudWxsLCJQb3NpdGlvbiI6eyJSYXRpbyI6MC4wLCJJc0N1c3RvbSI6ZmFsc2V9LCJEYXRlRm9ybWF0Ijp7IiRyZWYiOiI4OCJ9LCJXZWVrTnVtYmVyaW5nIjp7IiRpZCI6IjQwMyIsIkZvcm1hdCI6MCwiSXNWaXNpYmxlIjpmYWxzZSwiTGFzdEtub3duVmlzaWJpbGl0eVN0YXRlIjpmYWxzZX0sIlJlbGF0ZWRUYXNrSWQiOiIwMDAwMDAwMC0wMDAwLTAwMDAtMDAwMC0wMDAwMDAwMDAwMDAiLCJJZCI6ImUyODRjOGMzLWY0YTMtNDQ0NC05YjdiLTlkYmZhZWYwZmRhOCIsIkltcG9ydElkIjpudWxsLCJUaXRsZSI6IkVudGVyIHlvdXIgbWlsZXN0b25lIGhlcmUiLCJOb3RlIjpudWxsLCJIeXBlcmxpbmsiOnsiJGlkIjoiNDA0IiwiQWRkcmVzcyI6bnVsbCwiU3ViQWRkcmVzcyI6bnVsbH0sIklzQ2hhbmdlZCI6ZmFsc2UsIklzTmV3IjpmYWxzZX0seyIkaWQiOiI0MDUiLCJEYXRlIjoiMjAyNC0wNy0xNFQyMzo1OTowMCIsIlN0eWxlIjp7IiRpZCI6IjQwNiIsIlNoYXBlIjo3LCJDb25uZWN0b3JNYXJnaW4iOnsiJHJlZiI6IjYxIn0sIkNvbm5lY3RvclN0eWxlIjp7IiRpZCI6IjQwNyIsIkxpbmVDb2xvciI6eyIkaWQiOiI0MDgiLCIkdHlwZSI6Ik5MUkUuQ29tbW9uLkRvbS5Tb2xpZENvbG9yQnJ1c2gsIE5MUkUuQ29tbW9uIiwiQ29sb3IiOnsiJGlkIjoiNDA5IiwiQSI6MjU1LCJSIjoyMzYsIkciOjExMiwiQiI6MjJ9fSwiTGluZVdlaWdodCI6MS4wLCJMaW5lVHlwZSI6MCwiUGFyZW50U3R5bGUiOnsiJHJlZiI6IjYyIn19LCJJc0JlbG93VGltZWJhbmQiOmZhbHNlLCJQb3NpdGlvbk9uVGFzayI6MCwiSGlkZURhdGUiOmZhbHNlLCJTaGFwZVNpemUiOjAsIlNwYWNpbmciOjIuMCwiUGFkZGluZyI6eyIkcmVmIjoiNjUifSwiU2hhcGVTdHlsZSI6eyIkaWQiOiI0MTAiLCJNYXJnaW4iOnsiJHJlZiI6IjY3In0sIlBhZGRpbmciOnsiJHJlZiI6IjY4In0sIkJhY2tncm91bmQiOnsiJGlkIjoiNDExIiwiQ29sb3IiOnsiJGlkIjoiNDEyIiwiQSI6MjU1LCJSIjoyMzYsIkciOjExMiwiQiI6MjJ9fSwiSXNWaXNpYmxlIjp0cnVlLCJXaWR0aCI6MTIuMCwiSGVpZ2h0IjoxNC4wLCJCb3JkZXJTdHlsZSI6eyIkaWQiOiI0MTMiLCJMaW5lQ29sb3IiOnsiJHJlZiI6IjcyIn0sIkxpbmVXZWlnaHQiOjAuMCwiTGluZVR5cGUiOjAsIlBhcmVudFN0eWxlIjp7IiRyZWYiOiI3MSJ9fSwiUGFyZW50U3R5bGUiOnsiJHJlZiI6IjY2In19LCJUaXRsZVN0eWxlIjp7IiRpZCI6IjQxNCIsIkZvbnRTZXR0aW5ncyI6eyIkaWQiOiI0MTUiLCJGb250U2l6ZSI6MTEsIkZvbnROYW1lIjoiQ2FsaWJyaSIsIklzQm9sZCI6dHJ1ZSwiSXNJdGFsaWMiOmZhbHNlLCJJc1VuZGVybGluZWQiOmZhbHNlLCJQYXJlbnRTdHlsZSI6eyIkcmVmIjoiNzUifX0sIkF1dG9TaXplIjowLCJGb3JlZ3JvdW5kIjp7IiRyZWYiOiI3NiJ9LCJNYXhXaWR0aCI6ODkuNTc5MzY4NTkxMzA4NiwiTWF4SGVpZ2h0IjoiSW5maW5pdHkiLCJTbWFydEZvcmVncm91bmRJc0FjdGl2ZSI6ZmFsc2UsIkhvcml6b250YWxBbGlnbm1lbnQiOjEsIlZlcnRpY2FsQWxpZ25tZW50IjowLCJTbWFydEZvcmVncm91bmQiOm51bGwsIkJhY2tncm91bmRGaWxsVHlwZSI6MCwiTWFyZ2luIjp7IiRyZWYiOiI3OCJ9LCJQYWRkaW5nIjp7IiRyZWYiOiI3OSJ9LCJCYWNrZ3JvdW5kIjp7IiRyZWYiOiI4MCJ9LCJJc1Zpc2libGUiOnRydWUsIldpZHRoIjowLjAsIkhlaWdodCI6MC4wLCJCb3JkZXJTdHlsZSI6eyIkaWQiOiI0MTYiLCJMaW5lQ29sb3IiOm51bGwsIkxpbmVXZWlnaHQiOjAuMCwiTGluZVR5cGUiOjAsIlBhcmVudFN0eWxlIjpudWxsfSwiUGFyZW50U3R5bGUiOnsiJHJlZiI6Ijc0In19LCJEYXRlU3R5bGUiOnsiJGlkIjoiNDE3IiwiRm9udFNldHRpbmdzIjp7IiRpZCI6IjQxOCIsIkZvbnRTaXplIjoxMCwiRm9udE5hbWUiOiJDYWxpYnJpIiwiSXNCb2xkIjpmYWxzZSwiSXNJdGFsaWMiOmZhbHNlLCJJc1VuZGVybGluZWQiOmZhbHNlLCJQYXJlbnRTdHlsZSI6eyIkcmVmIjoiODIifX0sIkF1dG9TaXplIjowLCJGb3JlZ3JvdW5kIjp7IiRpZCI6IjQxOSIsIkNvbG9yIjp7IiRpZCI6IjQyMCIsIkEiOjI1NSwiUiI6MjM2LCJHIjoxMTIsIkIiOjIyfX0sIk1heFdpZHRoIjoyMDAuMCwiTWF4SGVpZ2h0IjoiSW5maW5pdHkiLCJTbWFydEZvcmVncm91bmRJc0FjdGl2ZSI6ZmFsc2UsIkhvcml6b250YWxBbGlnbm1lbnQiOjAsIlZlcnRpY2FsQWxpZ25tZW50IjowLCJTbWFydEZvcmVncm91bmQiOm51bGwsIkJhY2tncm91bmRGaWxsVHlwZSI6MCwiTWFyZ2luIjp7IiRyZWYiOiI4NSJ9LCJQYWRkaW5nIjp7IiRyZWYiOiI4NiJ9LCJCYWNrZ3JvdW5kIjp7IiRyZWYiOiI4NyJ9LCJJc1Zpc2libGUiOnRydWUsIldpZHRoIjowLjAsIkhlaWdodCI6MC4wLCJCb3JkZXJTdHlsZSI6eyIkaWQiOiI0MjEiLCJMaW5lQ29sb3IiOm51bGwsIkxpbmVXZWlnaHQiOjAuMCwiTGluZVR5cGUiOjAsIlBhcmVudFN0eWxlIjpudWxsfSwiUGFyZW50U3R5bGUiOnsiJHJlZiI6IjgxIn19LCJEYXRlRm9ybWF0Ijp7IiRyZWYiOiI4OCJ9LCJXZWVrTnVtYmVyaW5nIjp7IiRpZCI6IjQyMiIsIkZvcm1hdCI6MCwiSXNWaXNpYmxlIjpmYWxzZSwiTGFzdEtub3duVmlzaWJpbGl0eVN0YXRlIjpmYWxzZX0sIklzVmlzaWJsZSI6dHJ1ZSwiUGFyZW50U3R5bGUiOnsiJHJlZiI6IjYwIn19LCJJbmRleCI6MTEsIlBlcmNlbnRhZ2VDb21wbGV0ZSI6bnVsbCwiUG9zaXRpb24iOnsiUmF0aW8iOjAuMCwiSXNDdXN0b20iOmZhbHNlfSwiRGF0ZUZvcm1hdCI6eyIkcmVmIjoiODgifSwiV2Vla051bWJlcmluZyI6eyIkaWQiOiI0MjMiLCJGb3JtYXQiOjAsIklzVmlzaWJsZSI6ZmFsc2UsIkxhc3RLbm93blZpc2liaWxpdHlTdGF0ZSI6ZmFsc2V9LCJSZWxhdGVkVGFza0lkIjoiMDAwMDAwMDAtMDAwMC0wMDAwLTAwMDAtMDAwMDAwMDAwMDAwIiwiSWQiOiJhNzJhMWU4My1mNDIzLTRmOWItOWY3Ny1hMTVkMjMxM2U2ZGMiLCJJbXBvcnRJZCI6bnVsbCwiVGl0bGUiOiJFbnRlciB5b3VyIG1pbGVzdG9uZSBoZXJlIiwiTm90ZSI6bnVsbCwiSHlwZXJsaW5rIjp7IiRpZCI6IjQyNCIsIkFkZHJlc3MiOm51bGwsIlN1YkFkZHJlc3MiOm51bGx9LCJJc0NoYW5nZWQiOmZhbHNlLCJJc05ldyI6ZmFsc2V9XSwiVGFza3MiOltdLCJTd2ltbGFuZXMiOltdLCJNc1Byb2plY3RJdGVtc1RyZWUiOm51bGwsIk1ldGFkYXRhIjp7IiRpZCI6IjQyNSIsIlJlY2VudENvbG9yc0NvbGxlY3Rpb24iOiJbXSIsIk1zcExhdGVzdEltcG9ydEl0ZW1zIjoie1wiJGlkXCI6XCIxXCIsXCJSb290XCI6e1wiSW1wb3J0SWRcIjpudWxsLFwiSXNJbXBvcnRlZFwiOmZhbHNlLFwiQ2hpbGRyZW5cIjpbXX19IiwiTXNwU3luY0J5VWlkIjoiRmFsc2UiLCJNc3BDb2x1bW5zTWFwcGluZyI6Ilt7XCIkaWRcIjpcIjFcIixcIlNlbGVjdGVkTWFwcGluZ1wiOjEsXCJDb2x1bW5IZWFkZXJcIjpcIlN3aW1sYW5lXCJ9LHtcIiRpZFwiOlwiMlwiLFwiU2VsZWN0ZWRNYXBwaW5nXCI6MixcIkNvbHVtbkhlYWRlclwiOlwiTmFtZVwifSx7XCIkaWRcIjpcIjNcIixcIlNlbGVjdGVkTWFwcGluZ1wiOjMsXCJDb2x1bW5IZWFkZXJcIjpcIlN0YXJ0XCJ9LHtcIiRpZFwiOlwiNFwiLFwiU2VsZWN0ZWRNYXBwaW5nXCI6NCxcIkNvbHVtbkhlYWRlclwiOlwiRmluaXNoXCJ9LHtcIiRpZFwiOlwiNVwiLFwiU2VsZWN0ZWRNYXBwaW5nXCI6NSxcIkNvbHVtbkhlYWRlclwiOlwiUGVyY2VudENvbXBsZXRlXCJ9XSJ9LCJTZXR0aW5ncyI6eyIkaWQiOiI0MjYiLCJJbXBhT3B0aW9ucyI6eyIkaWQiOiI0MjciLCJMZWZ0VG9SaWdodCI6ZmFsc2UsIlBheWxvYWRPcHRpb25zIjoyfSwiVXNlQ29tcHJlc3Npb24iOmZhbHNlLCJDb21wcmVzaW9uUGVyY2VudGFnZSI6MC4wLCJJbmFjdGl2ZUludGVydmFsV2lkdGhUaHJlc2hvbGQiOjAuMCwiSW5hY3RpdmVJbnRlcnZhbFdpZHRoIjowLjAsIlNwbGl0VGFza3MiOmZhbHNlLCJVc2VDbHVzdGVyIjpmYWxzZSwiRXBzaWxvbiI6MC4wLCJNaW5Qb2ludHNUb0Zvcm1BQ2x1c3RlciI6MCwiR2VuZXJhdGVJbnZpc2libGVTaGFwZXMiOmZhbHNlLCJTbWFydFRpbWVsaW5lVGFza1BlcmNlbnRhZ2VGaXQiOmZhbHNlfSwiSXNOZXciOmZhbHNlLCJJbXBvcnRUeXBlIjowLCJGaWxlUGF0aCI6bnVsbCwiVGltZUNvbmZpZ3VyYXRpb24iOnsiJGlkIjoiNDI4IiwiVXNlVGltZSI6ZmFsc2UsIldvcmtEYXlTdGFydCI6IjAwOjAwOjAwIiwiV29ya0RheUVuZCI6IjIzOjU5OjAwIn0sIkxhc3RVc2VkVGVtcGxhdGVJZCI6Ijk1ZmJmMGY3LWNhNmMtNGJiOS1hZTc4LTFhYWYyY2E5NjBlYiIsIkZpcnN0V2Vla09mWWVhciI6MCwiUGxhY2VNaWxlc3RvbmVBdFRoZUJlZ2lubmluZ09mVGhlRGF5IjpmYWxzZX0="/>
  <p:tag name="__MASTER" val="__part_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TIMEBANDSHAPEPADDINGTOP" val="3"/>
  <p:tag name="OTLTIMEBANDCULTUREINFO" val="en-US"/>
  <p:tag name="OTLTIMEBANDQUICKPOSITION" val="Custom"/>
  <p:tag name="OTLTIMEBANDTHREEDEFFECTS" val="Gel"/>
  <p:tag name="OTLTIMEBANDAUTODATERANGE" val="True"/>
  <p:tag name="OTLTIMEBANDSTARTDATE" val="2017-11-16T23:59:59.9990000Z"/>
  <p:tag name="OTLTIMEBANDWORKINGDAYS" val="All"/>
  <p:tag name="OTLTIMEBANDELAPSEDTIMEEXTENSION" val="True"/>
  <p:tag name="OTLTIMEBANDUSETIME" val="False"/>
  <p:tag name="OTLTIMEBANDTIMECONFIGWORKDAYSTART" val="00:00:00"/>
  <p:tag name="OTLTIMEBANDTIMECONFIGWORKDAYEND" val="23:59:00"/>
  <p:tag name="OTLTIMEBANDAPPENDYEARONYEARCHANGE" val="True"/>
  <p:tag name="OTLTIMEBANDSCALEMARKING" val="None"/>
  <p:tag name="OTLRIGHTENDCAPSMARGINRIGHT" val="20"/>
  <p:tag name="OTLLEFTENDCAPSMARGINLEFT" val="20"/>
  <p:tag name="OTLTIMEBANDFYSTARTMONTH" val="January"/>
  <p:tag name="OTLTIMEBANDSHOWFYLABEL" val="True"/>
  <p:tag name="OTLTIMEBANDUSESTARTINGOFTHEYEARFORFYNUMBERING" val="True"/>
  <p:tag name="OTLTIMEBANDRESERVEDLEFTAREAWIDTH" val="0"/>
  <p:tag name="OTLTIMEBANDRESERVEDLEFTAREAISSET" val="False"/>
  <p:tag name="OTLTIMEBANDSCALEFORMAT" val="MM"/>
  <p:tag name="OTLTIMEBANDSCALETYPE" val="Quarters"/>
  <p:tag name="OTLTIMEBANDSHAPETYPE" val="RectangleTimebandPhases"/>
  <p:tag name="OTLTIMEBANDSHAPEHEIGHT" val="30"/>
  <p:tag name="OTLTIMEBANDSHAPEPADDINGLEFT" val="0"/>
  <p:tag name="OTLTIMEBANDENDDATE" val="2024-07-14T23:59:00.0000000"/>
  <p:tag name="OTLMARKERSHAPE" val="OTL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ELAPSEDSTYLE" val="Thick"/>
  <p:tag name="OTLMARKERSHAPE" val="OTL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TODAYPOSITION" val="Auto"/>
  <p:tag name="OTLMARKERSHAPE" val="OTL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-d-yyyy"/>
  <p:tag name="OTLDATEFORMATSEPARATOR" val="-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Enter your milestone here"/>
  <p:tag name="OTLPOSITIONONTASK" val="None"/>
  <p:tag name="OTLRELATEDTASKID" val="00000000-0000-0000-0000-000000000000"/>
  <p:tag name="OTLWEEKNUMBERINGFORMAT" val="WNFormat1"/>
  <p:tag name="OTLWEEKNUMBERINGISVISIBLE" val="False"/>
  <p:tag name="OTLDATE" val="2022-11-16T23:59:00.0000000"/>
  <p:tag name="OTLMARKERSHAPE" val="OTL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-d-yyyy"/>
  <p:tag name="OTLDATEFORMATSEPARATOR" val="-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Enter your milestone here"/>
  <p:tag name="OTLPOSITIONONTASK" val="None"/>
  <p:tag name="OTLRELATEDTASKID" val="00000000-0000-0000-0000-000000000000"/>
  <p:tag name="OTLWEEKNUMBERINGFORMAT" val="WNFormat1"/>
  <p:tag name="OTLWEEKNUMBERINGISVISIBLE" val="False"/>
  <p:tag name="OTLDATE" val="2023-02-01T23:59:00.0000000"/>
  <p:tag name="OTLMARKERSHAPE" val="OTL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-d-yyyy"/>
  <p:tag name="OTLDATEFORMATSEPARATOR" val="-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Enter your milestone here"/>
  <p:tag name="OTLPOSITIONONTASK" val="None"/>
  <p:tag name="OTLRELATEDTASKID" val="00000000-0000-0000-0000-000000000000"/>
  <p:tag name="OTLWEEKNUMBERINGFORMAT" val="WNFormat1"/>
  <p:tag name="OTLWEEKNUMBERINGISVISIBLE" val="False"/>
  <p:tag name="OTLDATE" val="2023-04-29T23:59:00.0000000"/>
  <p:tag name="OTLMARKERSHAPE" val="OTL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-d-yyyy"/>
  <p:tag name="OTLDATEFORMATSEPARATOR" val="-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Enter your milestone here"/>
  <p:tag name="OTLPOSITIONONTASK" val="None"/>
  <p:tag name="OTLRELATEDTASKID" val="00000000-0000-0000-0000-000000000000"/>
  <p:tag name="OTLWEEKNUMBERINGFORMAT" val="WNFormat1"/>
  <p:tag name="OTLWEEKNUMBERINGISVISIBLE" val="False"/>
  <p:tag name="OTLDATE" val="2023-06-17T23:59:00.0000000"/>
  <p:tag name="OTLMARKERSHAPE" val="OTL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-d-yyyy"/>
  <p:tag name="OTLDATEFORMATSEPARATOR" val="-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Enter your milestone here"/>
  <p:tag name="OTLPOSITIONONTASK" val="None"/>
  <p:tag name="OTLRELATEDTASKID" val="00000000-0000-0000-0000-000000000000"/>
  <p:tag name="OTLWEEKNUMBERINGFORMAT" val="WNFormat1"/>
  <p:tag name="OTLWEEKNUMBERINGISVISIBLE" val="False"/>
  <p:tag name="OTLDATE" val="2023-08-05T23:59:00.0000000"/>
  <p:tag name="OTLMARKERSHAPE" val="OTL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-d-yyyy"/>
  <p:tag name="OTLDATEFORMATSEPARATOR" val="-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Enter your milestone here"/>
  <p:tag name="OTLPOSITIONONTASK" val="None"/>
  <p:tag name="OTLRELATEDTASKID" val="00000000-0000-0000-0000-000000000000"/>
  <p:tag name="OTLWEEKNUMBERINGFORMAT" val="WNFormat1"/>
  <p:tag name="OTLWEEKNUMBERINGISVISIBLE" val="False"/>
  <p:tag name="OTLDATE" val="2023-10-23T23:59:00.0000000"/>
  <p:tag name="OTLMARKERSHAPE" val="OTL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-d-yyyy"/>
  <p:tag name="OTLDATEFORMATSEPARATOR" val="-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Enter your milestone here"/>
  <p:tag name="OTLPOSITIONONTASK" val="None"/>
  <p:tag name="OTLRELATEDTASKID" val="00000000-0000-0000-0000-000000000000"/>
  <p:tag name="OTLWEEKNUMBERINGFORMAT" val="WNFormat1"/>
  <p:tag name="OTLWEEKNUMBERINGISVISIBLE" val="False"/>
  <p:tag name="OTLDATE" val="2023-11-11T23:59:00.0000000"/>
  <p:tag name="OTLMARKERSHAPE" val="OTL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-d-yyyy"/>
  <p:tag name="OTLDATEFORMATSEPARATOR" val="-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Enter your milestone here"/>
  <p:tag name="OTLPOSITIONONTASK" val="None"/>
  <p:tag name="OTLRELATEDTASKID" val="00000000-0000-0000-0000-000000000000"/>
  <p:tag name="OTLWEEKNUMBERINGFORMAT" val="WNFormat1"/>
  <p:tag name="OTLWEEKNUMBERINGISVISIBLE" val="False"/>
  <p:tag name="OTLDATE" val="2023-12-01T23:59:00.0000000"/>
  <p:tag name="OTLMARKERSHAPE" val="OTL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-d-yyyy"/>
  <p:tag name="OTLDATEFORMATSEPARATOR" val="-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Enter your milestone here"/>
  <p:tag name="OTLPOSITIONONTASK" val="None"/>
  <p:tag name="OTLRELATEDTASKID" val="00000000-0000-0000-0000-000000000000"/>
  <p:tag name="OTLWEEKNUMBERINGFORMAT" val="WNFormat1"/>
  <p:tag name="OTLWEEKNUMBERINGISVISIBLE" val="False"/>
  <p:tag name="OTLDATE" val="2024-02-17T23:59:00.0000000"/>
  <p:tag name="OTLMARKERSHAPE" val="OTL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-d-yyyy"/>
  <p:tag name="OTLDATEFORMATSEPARATOR" val="-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Enter your milestone here"/>
  <p:tag name="OTLPOSITIONONTASK" val="None"/>
  <p:tag name="OTLRELATEDTASKID" val="00000000-0000-0000-0000-000000000000"/>
  <p:tag name="OTLWEEKNUMBERINGFORMAT" val="WNFormat1"/>
  <p:tag name="OTLWEEKNUMBERINGISVISIBLE" val="False"/>
  <p:tag name="OTLDATE" val="2024-04-07T23:59:00.0000000"/>
  <p:tag name="OTLMARKERSHAPE" val="OTL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-d-yyyy"/>
  <p:tag name="OTLDATEFORMATSEPARATOR" val="-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Enter your milestone here"/>
  <p:tag name="OTLPOSITIONONTASK" val="None"/>
  <p:tag name="OTLRELATEDTASKID" val="00000000-0000-0000-0000-000000000000"/>
  <p:tag name="OTLWEEKNUMBERINGFORMAT" val="WNFormat1"/>
  <p:tag name="OTLWEEKNUMBERINGISVISIBLE" val="False"/>
  <p:tag name="OTLDATE" val="2024-05-26T23:59:00.0000000"/>
  <p:tag name="OTLMARKERSHAPE" val="OTL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-d-yyyy"/>
  <p:tag name="OTLDATEFORMATSEPARATOR" val="-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Enter your milestone here"/>
  <p:tag name="OTLPOSITIONONTASK" val="None"/>
  <p:tag name="OTLRELATEDTASKID" val="00000000-0000-0000-0000-000000000000"/>
  <p:tag name="OTLWEEKNUMBERINGFORMAT" val="WNFormat1"/>
  <p:tag name="OTLWEEKNUMBERINGISVISIBLE" val="False"/>
  <p:tag name="OTLDATE" val="2024-07-14T23:59:00.0000000"/>
  <p:tag name="OTLMARKERSHAPE" val="OTL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82</Words>
  <Application>Microsoft Office PowerPoint</Application>
  <PresentationFormat>Widescreen</PresentationFormat>
  <Paragraphs>39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2014-12-16T22:05:44Z</dcterms:created>
  <dcterms:modified xsi:type="dcterms:W3CDTF">2022-06-20T07:56:05Z</dcterms:modified>
</cp:coreProperties>
</file>