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116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0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7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6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2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2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6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1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1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8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470234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426534" y="470234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10757" name="OTLSHAPE_M_00b794982f41487aa2285864e30c0445_Connector1"/>
          <p:cNvCxnSpPr/>
          <p:nvPr>
            <p:custDataLst>
              <p:tags r:id="rId4"/>
            </p:custDataLst>
          </p:nvPr>
        </p:nvCxnSpPr>
        <p:spPr>
          <a:xfrm>
            <a:off x="8299431" y="5000625"/>
            <a:ext cx="0" cy="24415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ce49b461dada4b4ba8016f97c5d69120_Connector1"/>
          <p:cNvCxnSpPr/>
          <p:nvPr>
            <p:custDataLst>
              <p:tags r:id="rId5"/>
            </p:custDataLst>
          </p:nvPr>
        </p:nvCxnSpPr>
        <p:spPr>
          <a:xfrm>
            <a:off x="1452937" y="5000625"/>
            <a:ext cx="0" cy="460672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_a1fe2df1afb74a24b48db95b6b338bf9_RightVerticalConnector4"/>
          <p:cNvCxnSpPr/>
          <p:nvPr>
            <p:custDataLst>
              <p:tags r:id="rId6"/>
            </p:custDataLst>
          </p:nvPr>
        </p:nvCxnSpPr>
        <p:spPr>
          <a:xfrm>
            <a:off x="8299431" y="4511675"/>
            <a:ext cx="0" cy="2032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a1fe2df1afb74a24b48db95b6b338bf9_RightVerticalConnector3"/>
          <p:cNvCxnSpPr/>
          <p:nvPr>
            <p:custDataLst>
              <p:tags r:id="rId7"/>
            </p:custDataLst>
          </p:nvPr>
        </p:nvCxnSpPr>
        <p:spPr>
          <a:xfrm>
            <a:off x="8299431" y="4174003"/>
            <a:ext cx="0" cy="185272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a1fe2df1afb74a24b48db95b6b338bf9_RightVerticalConnector2"/>
          <p:cNvCxnSpPr/>
          <p:nvPr>
            <p:custDataLst>
              <p:tags r:id="rId8"/>
            </p:custDataLst>
          </p:nvPr>
        </p:nvCxnSpPr>
        <p:spPr>
          <a:xfrm>
            <a:off x="8299431" y="3895725"/>
            <a:ext cx="0" cy="185272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a1fe2df1afb74a24b48db95b6b338bf9_RightVerticalConnector1"/>
          <p:cNvCxnSpPr/>
          <p:nvPr>
            <p:custDataLst>
              <p:tags r:id="rId9"/>
            </p:custDataLst>
          </p:nvPr>
        </p:nvCxnSpPr>
        <p:spPr>
          <a:xfrm>
            <a:off x="8299431" y="3511550"/>
            <a:ext cx="0" cy="231775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_834636e32cff480d8a852ae191fc6842_RightVerticalConnector2"/>
          <p:cNvCxnSpPr/>
          <p:nvPr>
            <p:custDataLst>
              <p:tags r:id="rId10"/>
            </p:custDataLst>
          </p:nvPr>
        </p:nvCxnSpPr>
        <p:spPr>
          <a:xfrm>
            <a:off x="5865122" y="3279775"/>
            <a:ext cx="0" cy="14351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834636e32cff480d8a852ae191fc6842_RightVerticalConnector1"/>
          <p:cNvCxnSpPr/>
          <p:nvPr>
            <p:custDataLst>
              <p:tags r:id="rId11"/>
            </p:custDataLst>
          </p:nvPr>
        </p:nvCxnSpPr>
        <p:spPr>
          <a:xfrm>
            <a:off x="5865122" y="2895600"/>
            <a:ext cx="0" cy="23177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_2508efa28ff349da8bc6837b0c12f3f2_RightVerticalConnector1"/>
          <p:cNvCxnSpPr/>
          <p:nvPr>
            <p:custDataLst>
              <p:tags r:id="rId12"/>
            </p:custDataLst>
          </p:nvPr>
        </p:nvCxnSpPr>
        <p:spPr>
          <a:xfrm>
            <a:off x="3582957" y="2279650"/>
            <a:ext cx="0" cy="2435225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_2508efa28ff349da8bc6837b0c12f3f2_LeftVerticalConnector2"/>
          <p:cNvCxnSpPr/>
          <p:nvPr>
            <p:custDataLst>
              <p:tags r:id="rId13"/>
            </p:custDataLst>
          </p:nvPr>
        </p:nvCxnSpPr>
        <p:spPr>
          <a:xfrm>
            <a:off x="1300898" y="2663825"/>
            <a:ext cx="0" cy="205105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_2508efa28ff349da8bc6837b0c12f3f2_LeftVerticalConnector1"/>
          <p:cNvCxnSpPr/>
          <p:nvPr>
            <p:custDataLst>
              <p:tags r:id="rId14"/>
            </p:custDataLst>
          </p:nvPr>
        </p:nvCxnSpPr>
        <p:spPr>
          <a:xfrm>
            <a:off x="1300898" y="2279650"/>
            <a:ext cx="0" cy="231775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834636e32cff480d8a852ae191fc6842_LeftVerticalConnector1" hidden="1"/>
          <p:cNvCxnSpPr/>
          <p:nvPr>
            <p:custDataLst>
              <p:tags r:id="rId15"/>
            </p:custDataLst>
          </p:nvPr>
        </p:nvCxnSpPr>
        <p:spPr>
          <a:xfrm>
            <a:off x="3506991" y="2895600"/>
            <a:ext cx="0" cy="23177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834636e32cff480d8a852ae191fc6842_LeftVerticalConnector2" hidden="1"/>
          <p:cNvCxnSpPr/>
          <p:nvPr>
            <p:custDataLst>
              <p:tags r:id="rId16"/>
            </p:custDataLst>
          </p:nvPr>
        </p:nvCxnSpPr>
        <p:spPr>
          <a:xfrm>
            <a:off x="3506991" y="3279775"/>
            <a:ext cx="0" cy="14351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_a1fe2df1afb74a24b48db95b6b338bf9_LeftVerticalConnector1" hidden="1"/>
          <p:cNvCxnSpPr/>
          <p:nvPr>
            <p:custDataLst>
              <p:tags r:id="rId17"/>
            </p:custDataLst>
          </p:nvPr>
        </p:nvCxnSpPr>
        <p:spPr>
          <a:xfrm>
            <a:off x="5503885" y="3511550"/>
            <a:ext cx="0" cy="23177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a1fe2df1afb74a24b48db95b6b338bf9_LeftVerticalConnector2" hidden="1"/>
          <p:cNvCxnSpPr/>
          <p:nvPr>
            <p:custDataLst>
              <p:tags r:id="rId18"/>
            </p:custDataLst>
          </p:nvPr>
        </p:nvCxnSpPr>
        <p:spPr>
          <a:xfrm>
            <a:off x="5503885" y="3895725"/>
            <a:ext cx="0" cy="81915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9438b85ee1f54061980733bd47489094_Connector1">
            <a:extLst>
              <a:ext uri="{FF2B5EF4-FFF2-40B4-BE49-F238E27FC236}">
                <a16:creationId xmlns:a16="http://schemas.microsoft.com/office/drawing/2014/main" id="{75CCDAC6-9984-4351-81C2-A05E82179505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3735101" y="5000625"/>
            <a:ext cx="0" cy="24415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20"/>
            </p:custDataLst>
          </p:nvPr>
        </p:nvSpPr>
        <p:spPr>
          <a:xfrm>
            <a:off x="844465" y="4714875"/>
            <a:ext cx="7467600" cy="254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Lato" panose="020F0502020204030203" pitchFamily="34" charset="0"/>
            </a:endParaRPr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22"/>
            </p:custDataLst>
          </p:nvPr>
        </p:nvSpPr>
        <p:spPr>
          <a:xfrm>
            <a:off x="808180" y="4968875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23"/>
            </p:custDataLst>
          </p:nvPr>
        </p:nvSpPr>
        <p:spPr>
          <a:xfrm>
            <a:off x="844465" y="5053542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24"/>
            </p:custDataLst>
          </p:nvPr>
        </p:nvSpPr>
        <p:spPr>
          <a:xfrm>
            <a:off x="907965" y="4772109"/>
            <a:ext cx="3556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spc="-6" dirty="0">
                <a:solidFill>
                  <a:schemeClr val="lt1"/>
                </a:solidFill>
                <a:latin typeface="Lato" panose="020F0502020204030203" pitchFamily="34" charset="0"/>
              </a:rPr>
              <a:t>Week 1</a:t>
            </a:r>
          </a:p>
        </p:txBody>
      </p:sp>
      <p:sp>
        <p:nvSpPr>
          <p:cNvPr id="9" name="OTLSHAPE_TB_00000000000000000000000000000000_TimescaleInterval2"/>
          <p:cNvSpPr txBox="1"/>
          <p:nvPr>
            <p:custDataLst>
              <p:tags r:id="rId25"/>
            </p:custDataLst>
          </p:nvPr>
        </p:nvSpPr>
        <p:spPr>
          <a:xfrm>
            <a:off x="1972976" y="4772109"/>
            <a:ext cx="5770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lt1"/>
                </a:solidFill>
                <a:latin typeface="Lato" panose="020F0502020204030203" pitchFamily="34" charset="0"/>
              </a:rPr>
              <a:t>2</a:t>
            </a:r>
          </a:p>
        </p:txBody>
      </p:sp>
      <p:sp>
        <p:nvSpPr>
          <p:cNvPr id="10" name="OTLSHAPE_TB_00000000000000000000000000000000_TimescaleInterval3"/>
          <p:cNvSpPr txBox="1"/>
          <p:nvPr>
            <p:custDataLst>
              <p:tags r:id="rId26"/>
            </p:custDataLst>
          </p:nvPr>
        </p:nvSpPr>
        <p:spPr>
          <a:xfrm>
            <a:off x="3037986" y="4772109"/>
            <a:ext cx="5770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lt1"/>
                </a:solidFill>
                <a:latin typeface="Lato" panose="020F0502020204030203" pitchFamily="34" charset="0"/>
              </a:rPr>
              <a:t>3</a:t>
            </a:r>
          </a:p>
        </p:txBody>
      </p:sp>
      <p:sp>
        <p:nvSpPr>
          <p:cNvPr id="11" name="OTLSHAPE_TB_00000000000000000000000000000000_TimescaleInterval4"/>
          <p:cNvSpPr txBox="1"/>
          <p:nvPr>
            <p:custDataLst>
              <p:tags r:id="rId27"/>
            </p:custDataLst>
          </p:nvPr>
        </p:nvSpPr>
        <p:spPr>
          <a:xfrm>
            <a:off x="4102996" y="4772109"/>
            <a:ext cx="5770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lt1"/>
                </a:solidFill>
                <a:latin typeface="Lato" panose="020F0502020204030203" pitchFamily="34" charset="0"/>
              </a:rPr>
              <a:t>4</a:t>
            </a:r>
          </a:p>
        </p:txBody>
      </p:sp>
      <p:sp>
        <p:nvSpPr>
          <p:cNvPr id="12" name="OTLSHAPE_TB_00000000000000000000000000000000_TimescaleInterval5"/>
          <p:cNvSpPr txBox="1"/>
          <p:nvPr>
            <p:custDataLst>
              <p:tags r:id="rId28"/>
            </p:custDataLst>
          </p:nvPr>
        </p:nvSpPr>
        <p:spPr>
          <a:xfrm>
            <a:off x="5168006" y="4772109"/>
            <a:ext cx="5770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lt1"/>
                </a:solidFill>
                <a:latin typeface="Lato" panose="020F0502020204030203" pitchFamily="34" charset="0"/>
              </a:rPr>
              <a:t>5</a:t>
            </a:r>
          </a:p>
        </p:txBody>
      </p:sp>
      <p:sp>
        <p:nvSpPr>
          <p:cNvPr id="13" name="OTLSHAPE_TB_00000000000000000000000000000000_TimescaleInterval6"/>
          <p:cNvSpPr txBox="1"/>
          <p:nvPr>
            <p:custDataLst>
              <p:tags r:id="rId29"/>
            </p:custDataLst>
          </p:nvPr>
        </p:nvSpPr>
        <p:spPr>
          <a:xfrm>
            <a:off x="6233016" y="4772109"/>
            <a:ext cx="5770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lt1"/>
                </a:solidFill>
                <a:latin typeface="Lato" panose="020F0502020204030203" pitchFamily="34" charset="0"/>
              </a:rPr>
              <a:t>6</a:t>
            </a:r>
          </a:p>
        </p:txBody>
      </p:sp>
      <p:sp>
        <p:nvSpPr>
          <p:cNvPr id="14" name="OTLSHAPE_TB_00000000000000000000000000000000_TimescaleInterval7"/>
          <p:cNvSpPr txBox="1"/>
          <p:nvPr>
            <p:custDataLst>
              <p:tags r:id="rId30"/>
            </p:custDataLst>
          </p:nvPr>
        </p:nvSpPr>
        <p:spPr>
          <a:xfrm>
            <a:off x="7298027" y="4772109"/>
            <a:ext cx="5770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dirty="0">
                <a:solidFill>
                  <a:schemeClr val="lt1"/>
                </a:solidFill>
                <a:latin typeface="Lato" panose="020F0502020204030203" pitchFamily="34" charset="0"/>
              </a:rPr>
              <a:t>7</a:t>
            </a:r>
          </a:p>
        </p:txBody>
      </p:sp>
      <p:sp>
        <p:nvSpPr>
          <p:cNvPr id="16" name="OTLSHAPE_TB_00000000000000000000000000000000_ScaleMarking1"/>
          <p:cNvSpPr txBox="1"/>
          <p:nvPr>
            <p:custDataLst>
              <p:tags r:id="rId31"/>
            </p:custDataLst>
          </p:nvPr>
        </p:nvSpPr>
        <p:spPr>
          <a:xfrm>
            <a:off x="907965" y="4575344"/>
            <a:ext cx="23083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>
                <a:solidFill>
                  <a:schemeClr val="dk2"/>
                </a:solidFill>
                <a:latin typeface="Lato" panose="020F0502020204030203" pitchFamily="34" charset="0"/>
              </a:rPr>
              <a:t>2021</a:t>
            </a:r>
          </a:p>
        </p:txBody>
      </p:sp>
      <p:sp>
        <p:nvSpPr>
          <p:cNvPr id="10809" name="OTLSHAPE_T_2508efa28ff349da8bc6837b0c12f3f2_Shape"/>
          <p:cNvSpPr/>
          <p:nvPr>
            <p:custDataLst>
              <p:tags r:id="rId32"/>
            </p:custDataLst>
          </p:nvPr>
        </p:nvSpPr>
        <p:spPr>
          <a:xfrm>
            <a:off x="1300898" y="2174875"/>
            <a:ext cx="2286000" cy="2095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593" name="OTLSHAPE_T_9116278e5c2946a085db5776da322f3f_Shape"/>
          <p:cNvSpPr/>
          <p:nvPr>
            <p:custDataLst>
              <p:tags r:id="rId33"/>
            </p:custDataLst>
          </p:nvPr>
        </p:nvSpPr>
        <p:spPr>
          <a:xfrm>
            <a:off x="1300898" y="2511425"/>
            <a:ext cx="762000" cy="152400"/>
          </a:xfrm>
          <a:prstGeom prst="chevron">
            <a:avLst/>
          </a:prstGeom>
          <a:solidFill>
            <a:schemeClr val="accent1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660" name="OTLSHAPE_T_8574f27a0c634b08b97c20e1eb8b1a11_Shape"/>
          <p:cNvSpPr/>
          <p:nvPr>
            <p:custDataLst>
              <p:tags r:id="rId34"/>
            </p:custDataLst>
          </p:nvPr>
        </p:nvSpPr>
        <p:spPr>
          <a:xfrm>
            <a:off x="2061620" y="2511425"/>
            <a:ext cx="762000" cy="152400"/>
          </a:xfrm>
          <a:prstGeom prst="chevron">
            <a:avLst/>
          </a:prstGeom>
          <a:solidFill>
            <a:srgbClr val="C55A11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692" name="OTLSHAPE_T_8545a2622707410ea6bf0bb2412e4891_Shape"/>
          <p:cNvSpPr/>
          <p:nvPr>
            <p:custDataLst>
              <p:tags r:id="rId35"/>
            </p:custDataLst>
          </p:nvPr>
        </p:nvSpPr>
        <p:spPr>
          <a:xfrm>
            <a:off x="2822341" y="2511425"/>
            <a:ext cx="762000" cy="152400"/>
          </a:xfrm>
          <a:prstGeom prst="chevron">
            <a:avLst/>
          </a:prstGeom>
          <a:solidFill>
            <a:srgbClr val="7C7C7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724" name="OTLSHAPE_T_834636e32cff480d8a852ae191fc6842_Shape"/>
          <p:cNvSpPr/>
          <p:nvPr>
            <p:custDataLst>
              <p:tags r:id="rId36"/>
            </p:custDataLst>
          </p:nvPr>
        </p:nvSpPr>
        <p:spPr>
          <a:xfrm>
            <a:off x="3583063" y="2790825"/>
            <a:ext cx="2286000" cy="2095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816" name="OTLSHAPE_T_f4fcd5cd4d1e4f139515633c6945b409_Shape"/>
          <p:cNvSpPr/>
          <p:nvPr>
            <p:custDataLst>
              <p:tags r:id="rId37"/>
            </p:custDataLst>
          </p:nvPr>
        </p:nvSpPr>
        <p:spPr>
          <a:xfrm>
            <a:off x="3583063" y="3127375"/>
            <a:ext cx="304800" cy="1524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824" name="OTLSHAPE_T_61bd4421f159413dba7281a5185e38b8_Shape"/>
          <p:cNvSpPr/>
          <p:nvPr>
            <p:custDataLst>
              <p:tags r:id="rId38"/>
            </p:custDataLst>
          </p:nvPr>
        </p:nvSpPr>
        <p:spPr>
          <a:xfrm>
            <a:off x="3887351" y="3127375"/>
            <a:ext cx="762000" cy="152400"/>
          </a:xfrm>
          <a:prstGeom prst="chevron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832" name="OTLSHAPE_T_2fdad40dfd14467b93d0a759296f251a_Shape"/>
          <p:cNvSpPr/>
          <p:nvPr>
            <p:custDataLst>
              <p:tags r:id="rId39"/>
            </p:custDataLst>
          </p:nvPr>
        </p:nvSpPr>
        <p:spPr>
          <a:xfrm>
            <a:off x="4648073" y="3127375"/>
            <a:ext cx="1066800" cy="152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840" name="OTLSHAPE_T_ac77bc1b615446839e0eba63c8d16a71_Shape"/>
          <p:cNvSpPr/>
          <p:nvPr>
            <p:custDataLst>
              <p:tags r:id="rId40"/>
            </p:custDataLst>
          </p:nvPr>
        </p:nvSpPr>
        <p:spPr>
          <a:xfrm>
            <a:off x="5713083" y="3127375"/>
            <a:ext cx="152400" cy="152400"/>
          </a:xfrm>
          <a:prstGeom prst="chevron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848" name="OTLSHAPE_T_a1fe2df1afb74a24b48db95b6b338bf9_Shape"/>
          <p:cNvSpPr/>
          <p:nvPr>
            <p:custDataLst>
              <p:tags r:id="rId41"/>
            </p:custDataLst>
          </p:nvPr>
        </p:nvSpPr>
        <p:spPr>
          <a:xfrm>
            <a:off x="5865228" y="3406775"/>
            <a:ext cx="2438400" cy="2095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D5111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856" name="OTLSHAPE_T_b2528e25fb5f4019a02b029d7b23b862_Shape"/>
          <p:cNvSpPr/>
          <p:nvPr>
            <p:custDataLst>
              <p:tags r:id="rId42"/>
            </p:custDataLst>
          </p:nvPr>
        </p:nvSpPr>
        <p:spPr>
          <a:xfrm>
            <a:off x="5865228" y="3743325"/>
            <a:ext cx="914400" cy="1524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864" name="OTLSHAPE_T_ac1ef414023b498ab438285066d789ef_Shape"/>
          <p:cNvSpPr/>
          <p:nvPr>
            <p:custDataLst>
              <p:tags r:id="rId43"/>
            </p:custDataLst>
          </p:nvPr>
        </p:nvSpPr>
        <p:spPr>
          <a:xfrm>
            <a:off x="6778093" y="3743325"/>
            <a:ext cx="914400" cy="152400"/>
          </a:xfrm>
          <a:prstGeom prst="chevron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872" name="OTLSHAPE_T_7b6fba2144cf463e8b9daf026c745a6d_Shape"/>
          <p:cNvSpPr/>
          <p:nvPr>
            <p:custDataLst>
              <p:tags r:id="rId44"/>
            </p:custDataLst>
          </p:nvPr>
        </p:nvSpPr>
        <p:spPr>
          <a:xfrm>
            <a:off x="7690959" y="3743325"/>
            <a:ext cx="609600" cy="152400"/>
          </a:xfrm>
          <a:prstGeom prst="chevron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880" name="OTLSHAPE_T_8d75aaf91f11405d8720698af5304071_Shape"/>
          <p:cNvSpPr/>
          <p:nvPr>
            <p:custDataLst>
              <p:tags r:id="rId45"/>
            </p:custDataLst>
          </p:nvPr>
        </p:nvSpPr>
        <p:spPr>
          <a:xfrm>
            <a:off x="7234527" y="4022725"/>
            <a:ext cx="914400" cy="2095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888" name="OTLSHAPE_T_dc59864a8fe6461f93f8543967c3a710_Shape"/>
          <p:cNvSpPr/>
          <p:nvPr>
            <p:custDataLst>
              <p:tags r:id="rId46"/>
            </p:custDataLst>
          </p:nvPr>
        </p:nvSpPr>
        <p:spPr>
          <a:xfrm>
            <a:off x="8147392" y="4359275"/>
            <a:ext cx="152400" cy="152400"/>
          </a:xfrm>
          <a:prstGeom prst="chevron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810" name="OTLSHAPE_T_2508efa28ff349da8bc6837b0c12f3f2_ShapePercentage" hidden="1"/>
          <p:cNvSpPr/>
          <p:nvPr>
            <p:custDataLst>
              <p:tags r:id="rId47"/>
            </p:custDataLst>
          </p:nvPr>
        </p:nvSpPr>
        <p:spPr>
          <a:xfrm>
            <a:off x="1300898" y="217487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4" name="OTLSHAPE_T_9116278e5c2946a085db5776da322f3f_ShapePercentage" hidden="1"/>
          <p:cNvSpPr/>
          <p:nvPr>
            <p:custDataLst>
              <p:tags r:id="rId48"/>
            </p:custDataLst>
          </p:nvPr>
        </p:nvSpPr>
        <p:spPr>
          <a:xfrm>
            <a:off x="1300898" y="251142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61" name="OTLSHAPE_T_8574f27a0c634b08b97c20e1eb8b1a11_ShapePercentage" hidden="1"/>
          <p:cNvSpPr/>
          <p:nvPr>
            <p:custDataLst>
              <p:tags r:id="rId49"/>
            </p:custDataLst>
          </p:nvPr>
        </p:nvSpPr>
        <p:spPr>
          <a:xfrm>
            <a:off x="2061620" y="251142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93" name="OTLSHAPE_T_8545a2622707410ea6bf0bb2412e4891_ShapePercentage" hidden="1"/>
          <p:cNvSpPr/>
          <p:nvPr>
            <p:custDataLst>
              <p:tags r:id="rId50"/>
            </p:custDataLst>
          </p:nvPr>
        </p:nvSpPr>
        <p:spPr>
          <a:xfrm>
            <a:off x="2822341" y="251142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25" name="OTLSHAPE_T_834636e32cff480d8a852ae191fc6842_ShapePercentage" hidden="1"/>
          <p:cNvSpPr/>
          <p:nvPr>
            <p:custDataLst>
              <p:tags r:id="rId51"/>
            </p:custDataLst>
          </p:nvPr>
        </p:nvSpPr>
        <p:spPr>
          <a:xfrm>
            <a:off x="3583063" y="279082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7" name="OTLSHAPE_T_f4fcd5cd4d1e4f139515633c6945b409_ShapePercentage" hidden="1"/>
          <p:cNvSpPr/>
          <p:nvPr>
            <p:custDataLst>
              <p:tags r:id="rId52"/>
            </p:custDataLst>
          </p:nvPr>
        </p:nvSpPr>
        <p:spPr>
          <a:xfrm>
            <a:off x="3583063" y="312737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25" name="OTLSHAPE_T_61bd4421f159413dba7281a5185e38b8_ShapePercentage" hidden="1"/>
          <p:cNvSpPr/>
          <p:nvPr>
            <p:custDataLst>
              <p:tags r:id="rId53"/>
            </p:custDataLst>
          </p:nvPr>
        </p:nvSpPr>
        <p:spPr>
          <a:xfrm>
            <a:off x="3887351" y="312737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33" name="OTLSHAPE_T_2fdad40dfd14467b93d0a759296f251a_ShapePercentage" hidden="1"/>
          <p:cNvSpPr/>
          <p:nvPr>
            <p:custDataLst>
              <p:tags r:id="rId54"/>
            </p:custDataLst>
          </p:nvPr>
        </p:nvSpPr>
        <p:spPr>
          <a:xfrm>
            <a:off x="4648073" y="312737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41" name="OTLSHAPE_T_ac77bc1b615446839e0eba63c8d16a71_ShapePercentage" hidden="1"/>
          <p:cNvSpPr/>
          <p:nvPr>
            <p:custDataLst>
              <p:tags r:id="rId55"/>
            </p:custDataLst>
          </p:nvPr>
        </p:nvSpPr>
        <p:spPr>
          <a:xfrm>
            <a:off x="5713083" y="312737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49" name="OTLSHAPE_T_a1fe2df1afb74a24b48db95b6b338bf9_ShapePercentage" hidden="1"/>
          <p:cNvSpPr/>
          <p:nvPr>
            <p:custDataLst>
              <p:tags r:id="rId56"/>
            </p:custDataLst>
          </p:nvPr>
        </p:nvSpPr>
        <p:spPr>
          <a:xfrm>
            <a:off x="5865228" y="340677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7" name="OTLSHAPE_T_b2528e25fb5f4019a02b029d7b23b862_ShapePercentage" hidden="1"/>
          <p:cNvSpPr/>
          <p:nvPr>
            <p:custDataLst>
              <p:tags r:id="rId57"/>
            </p:custDataLst>
          </p:nvPr>
        </p:nvSpPr>
        <p:spPr>
          <a:xfrm>
            <a:off x="5865228" y="374332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65" name="OTLSHAPE_T_ac1ef414023b498ab438285066d789ef_ShapePercentage" hidden="1"/>
          <p:cNvSpPr/>
          <p:nvPr>
            <p:custDataLst>
              <p:tags r:id="rId58"/>
            </p:custDataLst>
          </p:nvPr>
        </p:nvSpPr>
        <p:spPr>
          <a:xfrm>
            <a:off x="6778093" y="374332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73" name="OTLSHAPE_T_7b6fba2144cf463e8b9daf026c745a6d_ShapePercentage" hidden="1"/>
          <p:cNvSpPr/>
          <p:nvPr>
            <p:custDataLst>
              <p:tags r:id="rId59"/>
            </p:custDataLst>
          </p:nvPr>
        </p:nvSpPr>
        <p:spPr>
          <a:xfrm>
            <a:off x="7690959" y="3743325"/>
            <a:ext cx="0" cy="15240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81" name="OTLSHAPE_T_8d75aaf91f11405d8720698af5304071_ShapePercentage" hidden="1"/>
          <p:cNvSpPr/>
          <p:nvPr>
            <p:custDataLst>
              <p:tags r:id="rId60"/>
            </p:custDataLst>
          </p:nvPr>
        </p:nvSpPr>
        <p:spPr>
          <a:xfrm>
            <a:off x="7234527" y="402272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9" name="OTLSHAPE_T_dc59864a8fe6461f93f8543967c3a710_ShapePercentage" hidden="1"/>
          <p:cNvSpPr/>
          <p:nvPr>
            <p:custDataLst>
              <p:tags r:id="rId61"/>
            </p:custDataLst>
          </p:nvPr>
        </p:nvSpPr>
        <p:spPr>
          <a:xfrm>
            <a:off x="8147392" y="4359275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11" name="OTLSHAPE_T_2508efa28ff349da8bc6837b0c12f3f2_Duration" hidden="1"/>
          <p:cNvSpPr txBox="1"/>
          <p:nvPr>
            <p:custDataLst>
              <p:tags r:id="rId62"/>
            </p:custDataLst>
          </p:nvPr>
        </p:nvSpPr>
        <p:spPr>
          <a:xfrm>
            <a:off x="0" y="21748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10812" name="OTLSHAPE_T_2508efa28ff349da8bc6837b0c12f3f2_TextPercentage" hidden="1"/>
          <p:cNvSpPr txBox="1"/>
          <p:nvPr>
            <p:custDataLst>
              <p:tags r:id="rId63"/>
            </p:custDataLst>
          </p:nvPr>
        </p:nvSpPr>
        <p:spPr>
          <a:xfrm>
            <a:off x="0" y="23299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0813" name="OTLSHAPE_T_2508efa28ff349da8bc6837b0c12f3f2_StartDate" hidden="1"/>
          <p:cNvSpPr txBox="1"/>
          <p:nvPr>
            <p:custDataLst>
              <p:tags r:id="rId64"/>
            </p:custDataLst>
          </p:nvPr>
        </p:nvSpPr>
        <p:spPr>
          <a:xfrm>
            <a:off x="0" y="248492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 b="1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0814" name="OTLSHAPE_T_2508efa28ff349da8bc6837b0c12f3f2_EndDate" hidden="1"/>
          <p:cNvSpPr txBox="1"/>
          <p:nvPr>
            <p:custDataLst>
              <p:tags r:id="rId65"/>
            </p:custDataLst>
          </p:nvPr>
        </p:nvSpPr>
        <p:spPr>
          <a:xfrm>
            <a:off x="0" y="248492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 b="1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0815" name="OTLSHAPE_T_2508efa28ff349da8bc6837b0c12f3f2_Title"/>
          <p:cNvSpPr txBox="1"/>
          <p:nvPr>
            <p:custDataLst>
              <p:tags r:id="rId66"/>
            </p:custDataLst>
          </p:nvPr>
        </p:nvSpPr>
        <p:spPr>
          <a:xfrm>
            <a:off x="812245" y="2217632"/>
            <a:ext cx="444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chemeClr val="dk1"/>
                </a:solidFill>
                <a:latin typeface="Lato" panose="020F0502020204030203" pitchFamily="34" charset="0"/>
              </a:rPr>
              <a:t>SECTION 1</a:t>
            </a:r>
          </a:p>
        </p:txBody>
      </p:sp>
      <p:sp>
        <p:nvSpPr>
          <p:cNvPr id="10592" name="OTLSHAPE_T_2508efa28ff349da8bc6837b0c12f3f2_JoinedDate"/>
          <p:cNvSpPr txBox="1"/>
          <p:nvPr>
            <p:custDataLst>
              <p:tags r:id="rId67"/>
            </p:custDataLst>
          </p:nvPr>
        </p:nvSpPr>
        <p:spPr>
          <a:xfrm>
            <a:off x="3633757" y="2225400"/>
            <a:ext cx="533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600" b="1">
                <a:solidFill>
                  <a:schemeClr val="accent6"/>
                </a:solidFill>
                <a:latin typeface="Lato" panose="020F0502020204030203" pitchFamily="34" charset="0"/>
              </a:rPr>
              <a:t>May 19 - Jun 2</a:t>
            </a:r>
          </a:p>
        </p:txBody>
      </p:sp>
      <p:sp>
        <p:nvSpPr>
          <p:cNvPr id="10595" name="OTLSHAPE_T_9116278e5c2946a085db5776da322f3f_Duration" hidden="1"/>
          <p:cNvSpPr txBox="1"/>
          <p:nvPr>
            <p:custDataLst>
              <p:tags r:id="rId68"/>
            </p:custDataLst>
          </p:nvPr>
        </p:nvSpPr>
        <p:spPr>
          <a:xfrm>
            <a:off x="0" y="25114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0596" name="OTLSHAPE_T_9116278e5c2946a085db5776da322f3f_JoinedDate" hidden="1"/>
          <p:cNvSpPr txBox="1"/>
          <p:nvPr>
            <p:custDataLst>
              <p:tags r:id="rId69"/>
            </p:custDataLst>
          </p:nvPr>
        </p:nvSpPr>
        <p:spPr>
          <a:xfrm>
            <a:off x="0" y="2666450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5/19 - 5/23</a:t>
            </a:r>
          </a:p>
        </p:txBody>
      </p:sp>
      <p:sp>
        <p:nvSpPr>
          <p:cNvPr id="10644" name="OTLSHAPE_T_9116278e5c2946a085db5776da322f3f_StartDate" hidden="1"/>
          <p:cNvSpPr txBox="1"/>
          <p:nvPr>
            <p:custDataLst>
              <p:tags r:id="rId70"/>
            </p:custDataLst>
          </p:nvPr>
        </p:nvSpPr>
        <p:spPr>
          <a:xfrm>
            <a:off x="0" y="27904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645" name="OTLSHAPE_T_9116278e5c2946a085db5776da322f3f_EndDate" hidden="1"/>
          <p:cNvSpPr txBox="1"/>
          <p:nvPr>
            <p:custDataLst>
              <p:tags r:id="rId71"/>
            </p:custDataLst>
          </p:nvPr>
        </p:nvSpPr>
        <p:spPr>
          <a:xfrm>
            <a:off x="0" y="27904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652" name="OTLSHAPE_T_9116278e5c2946a085db5776da322f3f_Title"/>
          <p:cNvSpPr txBox="1"/>
          <p:nvPr>
            <p:custDataLst>
              <p:tags r:id="rId72"/>
            </p:custDataLst>
          </p:nvPr>
        </p:nvSpPr>
        <p:spPr>
          <a:xfrm>
            <a:off x="1505205" y="2525607"/>
            <a:ext cx="355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lt1"/>
                </a:solidFill>
                <a:latin typeface="Lato" panose="020F0502020204030203" pitchFamily="34" charset="0"/>
              </a:rPr>
              <a:t>Sub-task</a:t>
            </a:r>
          </a:p>
        </p:txBody>
      </p:sp>
      <p:sp>
        <p:nvSpPr>
          <p:cNvPr id="10653" name="OTLSHAPE_T_9116278e5c2946a085db5776da322f3f_TextPercentage" hidden="1"/>
          <p:cNvSpPr txBox="1"/>
          <p:nvPr>
            <p:custDataLst>
              <p:tags r:id="rId73"/>
            </p:custDataLst>
          </p:nvPr>
        </p:nvSpPr>
        <p:spPr>
          <a:xfrm>
            <a:off x="1510097" y="26496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668" name="OTLSHAPE_T_8574f27a0c634b08b97c20e1eb8b1a11_Duration" hidden="1"/>
          <p:cNvSpPr txBox="1"/>
          <p:nvPr>
            <p:custDataLst>
              <p:tags r:id="rId74"/>
            </p:custDataLst>
          </p:nvPr>
        </p:nvSpPr>
        <p:spPr>
          <a:xfrm>
            <a:off x="0" y="25114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0669" name="OTLSHAPE_T_8574f27a0c634b08b97c20e1eb8b1a11_JoinedDate" hidden="1"/>
          <p:cNvSpPr txBox="1"/>
          <p:nvPr>
            <p:custDataLst>
              <p:tags r:id="rId75"/>
            </p:custDataLst>
          </p:nvPr>
        </p:nvSpPr>
        <p:spPr>
          <a:xfrm>
            <a:off x="0" y="2666450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5/24 - 5/28</a:t>
            </a:r>
          </a:p>
        </p:txBody>
      </p:sp>
      <p:sp>
        <p:nvSpPr>
          <p:cNvPr id="10676" name="OTLSHAPE_T_8574f27a0c634b08b97c20e1eb8b1a11_StartDate" hidden="1"/>
          <p:cNvSpPr txBox="1"/>
          <p:nvPr>
            <p:custDataLst>
              <p:tags r:id="rId76"/>
            </p:custDataLst>
          </p:nvPr>
        </p:nvSpPr>
        <p:spPr>
          <a:xfrm>
            <a:off x="0" y="27904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677" name="OTLSHAPE_T_8574f27a0c634b08b97c20e1eb8b1a11_EndDate" hidden="1"/>
          <p:cNvSpPr txBox="1"/>
          <p:nvPr>
            <p:custDataLst>
              <p:tags r:id="rId77"/>
            </p:custDataLst>
          </p:nvPr>
        </p:nvSpPr>
        <p:spPr>
          <a:xfrm>
            <a:off x="0" y="27904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684" name="OTLSHAPE_T_8574f27a0c634b08b97c20e1eb8b1a11_Title"/>
          <p:cNvSpPr txBox="1"/>
          <p:nvPr>
            <p:custDataLst>
              <p:tags r:id="rId78"/>
            </p:custDataLst>
          </p:nvPr>
        </p:nvSpPr>
        <p:spPr>
          <a:xfrm>
            <a:off x="2228695" y="2525607"/>
            <a:ext cx="431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dirty="0">
                <a:solidFill>
                  <a:schemeClr val="lt1"/>
                </a:solidFill>
                <a:latin typeface="Lato" panose="020F0502020204030203" pitchFamily="34" charset="0"/>
              </a:rPr>
              <a:t>Sub-task 2</a:t>
            </a:r>
          </a:p>
        </p:txBody>
      </p:sp>
      <p:sp>
        <p:nvSpPr>
          <p:cNvPr id="10685" name="OTLSHAPE_T_8574f27a0c634b08b97c20e1eb8b1a11_TextPercentage" hidden="1"/>
          <p:cNvSpPr txBox="1"/>
          <p:nvPr>
            <p:custDataLst>
              <p:tags r:id="rId79"/>
            </p:custDataLst>
          </p:nvPr>
        </p:nvSpPr>
        <p:spPr>
          <a:xfrm>
            <a:off x="2175728" y="26496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700" name="OTLSHAPE_T_8545a2622707410ea6bf0bb2412e4891_Duration" hidden="1"/>
          <p:cNvSpPr txBox="1"/>
          <p:nvPr>
            <p:custDataLst>
              <p:tags r:id="rId80"/>
            </p:custDataLst>
          </p:nvPr>
        </p:nvSpPr>
        <p:spPr>
          <a:xfrm>
            <a:off x="0" y="25114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0701" name="OTLSHAPE_T_8545a2622707410ea6bf0bb2412e4891_JoinedDate" hidden="1"/>
          <p:cNvSpPr txBox="1"/>
          <p:nvPr>
            <p:custDataLst>
              <p:tags r:id="rId81"/>
            </p:custDataLst>
          </p:nvPr>
        </p:nvSpPr>
        <p:spPr>
          <a:xfrm>
            <a:off x="0" y="2666450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5/29 - 6/2</a:t>
            </a:r>
          </a:p>
        </p:txBody>
      </p:sp>
      <p:sp>
        <p:nvSpPr>
          <p:cNvPr id="10708" name="OTLSHAPE_T_8545a2622707410ea6bf0bb2412e4891_StartDate" hidden="1"/>
          <p:cNvSpPr txBox="1"/>
          <p:nvPr>
            <p:custDataLst>
              <p:tags r:id="rId82"/>
            </p:custDataLst>
          </p:nvPr>
        </p:nvSpPr>
        <p:spPr>
          <a:xfrm>
            <a:off x="0" y="27904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709" name="OTLSHAPE_T_8545a2622707410ea6bf0bb2412e4891_EndDate" hidden="1"/>
          <p:cNvSpPr txBox="1"/>
          <p:nvPr>
            <p:custDataLst>
              <p:tags r:id="rId83"/>
            </p:custDataLst>
          </p:nvPr>
        </p:nvSpPr>
        <p:spPr>
          <a:xfrm>
            <a:off x="0" y="27904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716" name="OTLSHAPE_T_8545a2622707410ea6bf0bb2412e4891_Title"/>
          <p:cNvSpPr txBox="1"/>
          <p:nvPr>
            <p:custDataLst>
              <p:tags r:id="rId84"/>
            </p:custDataLst>
          </p:nvPr>
        </p:nvSpPr>
        <p:spPr>
          <a:xfrm>
            <a:off x="2989416" y="2525607"/>
            <a:ext cx="431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lt1"/>
                </a:solidFill>
                <a:latin typeface="Lato" panose="020F0502020204030203" pitchFamily="34" charset="0"/>
              </a:rPr>
              <a:t>Sub-task 3</a:t>
            </a:r>
          </a:p>
        </p:txBody>
      </p:sp>
      <p:sp>
        <p:nvSpPr>
          <p:cNvPr id="10717" name="OTLSHAPE_T_8545a2622707410ea6bf0bb2412e4891_TextPercentage" hidden="1"/>
          <p:cNvSpPr txBox="1"/>
          <p:nvPr>
            <p:custDataLst>
              <p:tags r:id="rId85"/>
            </p:custDataLst>
          </p:nvPr>
        </p:nvSpPr>
        <p:spPr>
          <a:xfrm>
            <a:off x="2841359" y="26496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732" name="OTLSHAPE_T_834636e32cff480d8a852ae191fc6842_Duration" hidden="1"/>
          <p:cNvSpPr txBox="1"/>
          <p:nvPr>
            <p:custDataLst>
              <p:tags r:id="rId86"/>
            </p:custDataLst>
          </p:nvPr>
        </p:nvSpPr>
        <p:spPr>
          <a:xfrm>
            <a:off x="0" y="279082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10733" name="OTLSHAPE_T_834636e32cff480d8a852ae191fc6842_TextPercentage" hidden="1"/>
          <p:cNvSpPr txBox="1"/>
          <p:nvPr>
            <p:custDataLst>
              <p:tags r:id="rId87"/>
            </p:custDataLst>
          </p:nvPr>
        </p:nvSpPr>
        <p:spPr>
          <a:xfrm>
            <a:off x="0" y="294585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65%</a:t>
            </a:r>
          </a:p>
        </p:txBody>
      </p:sp>
      <p:sp>
        <p:nvSpPr>
          <p:cNvPr id="10740" name="OTLSHAPE_T_834636e32cff480d8a852ae191fc6842_StartDate" hidden="1"/>
          <p:cNvSpPr txBox="1"/>
          <p:nvPr>
            <p:custDataLst>
              <p:tags r:id="rId88"/>
            </p:custDataLst>
          </p:nvPr>
        </p:nvSpPr>
        <p:spPr>
          <a:xfrm>
            <a:off x="0" y="31008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741" name="OTLSHAPE_T_834636e32cff480d8a852ae191fc6842_EndDate" hidden="1"/>
          <p:cNvSpPr txBox="1"/>
          <p:nvPr>
            <p:custDataLst>
              <p:tags r:id="rId89"/>
            </p:custDataLst>
          </p:nvPr>
        </p:nvSpPr>
        <p:spPr>
          <a:xfrm>
            <a:off x="0" y="31008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748" name="OTLSHAPE_T_834636e32cff480d8a852ae191fc6842_Title"/>
          <p:cNvSpPr txBox="1"/>
          <p:nvPr>
            <p:custDataLst>
              <p:tags r:id="rId90"/>
            </p:custDataLst>
          </p:nvPr>
        </p:nvSpPr>
        <p:spPr>
          <a:xfrm>
            <a:off x="3094409" y="2833582"/>
            <a:ext cx="444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chemeClr val="dk1"/>
                </a:solidFill>
                <a:latin typeface="Lato" panose="020F0502020204030203" pitchFamily="34" charset="0"/>
              </a:rPr>
              <a:t>SECTION 2</a:t>
            </a:r>
          </a:p>
        </p:txBody>
      </p:sp>
      <p:sp>
        <p:nvSpPr>
          <p:cNvPr id="10749" name="OTLSHAPE_T_834636e32cff480d8a852ae191fc6842_JoinedDate"/>
          <p:cNvSpPr txBox="1"/>
          <p:nvPr>
            <p:custDataLst>
              <p:tags r:id="rId91"/>
            </p:custDataLst>
          </p:nvPr>
        </p:nvSpPr>
        <p:spPr>
          <a:xfrm>
            <a:off x="5915922" y="2841350"/>
            <a:ext cx="495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600" b="1">
                <a:solidFill>
                  <a:schemeClr val="accent2"/>
                </a:solidFill>
                <a:latin typeface="Lato" panose="020F0502020204030203" pitchFamily="34" charset="0"/>
              </a:rPr>
              <a:t>Jun 3 - Jun 17</a:t>
            </a:r>
          </a:p>
        </p:txBody>
      </p:sp>
      <p:sp>
        <p:nvSpPr>
          <p:cNvPr id="10818" name="OTLSHAPE_T_f4fcd5cd4d1e4f139515633c6945b409_Duration" hidden="1"/>
          <p:cNvSpPr txBox="1"/>
          <p:nvPr>
            <p:custDataLst>
              <p:tags r:id="rId92"/>
            </p:custDataLst>
          </p:nvPr>
        </p:nvSpPr>
        <p:spPr>
          <a:xfrm>
            <a:off x="0" y="312737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10819" name="OTLSHAPE_T_f4fcd5cd4d1e4f139515633c6945b409_JoinedDate" hidden="1"/>
          <p:cNvSpPr txBox="1"/>
          <p:nvPr>
            <p:custDataLst>
              <p:tags r:id="rId93"/>
            </p:custDataLst>
          </p:nvPr>
        </p:nvSpPr>
        <p:spPr>
          <a:xfrm>
            <a:off x="0" y="3282400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6/3 - 6/4</a:t>
            </a:r>
          </a:p>
        </p:txBody>
      </p:sp>
      <p:sp>
        <p:nvSpPr>
          <p:cNvPr id="10820" name="OTLSHAPE_T_f4fcd5cd4d1e4f139515633c6945b409_StartDate" hidden="1"/>
          <p:cNvSpPr txBox="1"/>
          <p:nvPr>
            <p:custDataLst>
              <p:tags r:id="rId94"/>
            </p:custDataLst>
          </p:nvPr>
        </p:nvSpPr>
        <p:spPr>
          <a:xfrm>
            <a:off x="0" y="34064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21" name="OTLSHAPE_T_f4fcd5cd4d1e4f139515633c6945b409_EndDate" hidden="1"/>
          <p:cNvSpPr txBox="1"/>
          <p:nvPr>
            <p:custDataLst>
              <p:tags r:id="rId95"/>
            </p:custDataLst>
          </p:nvPr>
        </p:nvSpPr>
        <p:spPr>
          <a:xfrm>
            <a:off x="0" y="34064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22" name="OTLSHAPE_T_f4fcd5cd4d1e4f139515633c6945b409_Title"/>
          <p:cNvSpPr txBox="1"/>
          <p:nvPr>
            <p:custDataLst>
              <p:tags r:id="rId96"/>
            </p:custDataLst>
          </p:nvPr>
        </p:nvSpPr>
        <p:spPr>
          <a:xfrm>
            <a:off x="3105797" y="3141557"/>
            <a:ext cx="431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rgbClr val="737373"/>
                </a:solidFill>
                <a:latin typeface="Lato" panose="020F0502020204030203" pitchFamily="34" charset="0"/>
              </a:rPr>
              <a:t>Sub-task 1</a:t>
            </a:r>
          </a:p>
        </p:txBody>
      </p:sp>
      <p:sp>
        <p:nvSpPr>
          <p:cNvPr id="10823" name="OTLSHAPE_T_f4fcd5cd4d1e4f139515633c6945b409_TextPercentage" hidden="1"/>
          <p:cNvSpPr txBox="1"/>
          <p:nvPr>
            <p:custDataLst>
              <p:tags r:id="rId97"/>
            </p:custDataLst>
          </p:nvPr>
        </p:nvSpPr>
        <p:spPr>
          <a:xfrm>
            <a:off x="3506991" y="32035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826" name="OTLSHAPE_T_61bd4421f159413dba7281a5185e38b8_Duration" hidden="1"/>
          <p:cNvSpPr txBox="1"/>
          <p:nvPr>
            <p:custDataLst>
              <p:tags r:id="rId98"/>
            </p:custDataLst>
          </p:nvPr>
        </p:nvSpPr>
        <p:spPr>
          <a:xfrm>
            <a:off x="0" y="312737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0827" name="OTLSHAPE_T_61bd4421f159413dba7281a5185e38b8_JoinedDate" hidden="1"/>
          <p:cNvSpPr txBox="1"/>
          <p:nvPr>
            <p:custDataLst>
              <p:tags r:id="rId99"/>
            </p:custDataLst>
          </p:nvPr>
        </p:nvSpPr>
        <p:spPr>
          <a:xfrm>
            <a:off x="0" y="3282400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6/5 - 6/9</a:t>
            </a:r>
          </a:p>
        </p:txBody>
      </p:sp>
      <p:sp>
        <p:nvSpPr>
          <p:cNvPr id="10828" name="OTLSHAPE_T_61bd4421f159413dba7281a5185e38b8_StartDate" hidden="1"/>
          <p:cNvSpPr txBox="1"/>
          <p:nvPr>
            <p:custDataLst>
              <p:tags r:id="rId100"/>
            </p:custDataLst>
          </p:nvPr>
        </p:nvSpPr>
        <p:spPr>
          <a:xfrm>
            <a:off x="0" y="34064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29" name="OTLSHAPE_T_61bd4421f159413dba7281a5185e38b8_EndDate" hidden="1"/>
          <p:cNvSpPr txBox="1"/>
          <p:nvPr>
            <p:custDataLst>
              <p:tags r:id="rId101"/>
            </p:custDataLst>
          </p:nvPr>
        </p:nvSpPr>
        <p:spPr>
          <a:xfrm>
            <a:off x="0" y="34064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30" name="OTLSHAPE_T_61bd4421f159413dba7281a5185e38b8_Title"/>
          <p:cNvSpPr txBox="1"/>
          <p:nvPr>
            <p:custDataLst>
              <p:tags r:id="rId102"/>
            </p:custDataLst>
          </p:nvPr>
        </p:nvSpPr>
        <p:spPr>
          <a:xfrm>
            <a:off x="4054427" y="3141557"/>
            <a:ext cx="431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lt1"/>
                </a:solidFill>
                <a:latin typeface="Lato" panose="020F0502020204030203" pitchFamily="34" charset="0"/>
              </a:rPr>
              <a:t>Sub-task 2</a:t>
            </a:r>
          </a:p>
        </p:txBody>
      </p:sp>
      <p:sp>
        <p:nvSpPr>
          <p:cNvPr id="10831" name="OTLSHAPE_T_61bd4421f159413dba7281a5185e38b8_TextPercentage" hidden="1"/>
          <p:cNvSpPr txBox="1"/>
          <p:nvPr>
            <p:custDataLst>
              <p:tags r:id="rId103"/>
            </p:custDataLst>
          </p:nvPr>
        </p:nvSpPr>
        <p:spPr>
          <a:xfrm>
            <a:off x="3773243" y="32655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834" name="OTLSHAPE_T_2fdad40dfd14467b93d0a759296f251a_Duration" hidden="1"/>
          <p:cNvSpPr txBox="1"/>
          <p:nvPr>
            <p:custDataLst>
              <p:tags r:id="rId104"/>
            </p:custDataLst>
          </p:nvPr>
        </p:nvSpPr>
        <p:spPr>
          <a:xfrm>
            <a:off x="0" y="312737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0835" name="OTLSHAPE_T_2fdad40dfd14467b93d0a759296f251a_JoinedDate" hidden="1"/>
          <p:cNvSpPr txBox="1"/>
          <p:nvPr>
            <p:custDataLst>
              <p:tags r:id="rId105"/>
            </p:custDataLst>
          </p:nvPr>
        </p:nvSpPr>
        <p:spPr>
          <a:xfrm>
            <a:off x="0" y="3282400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6/10 - 6/16</a:t>
            </a:r>
          </a:p>
        </p:txBody>
      </p:sp>
      <p:sp>
        <p:nvSpPr>
          <p:cNvPr id="10836" name="OTLSHAPE_T_2fdad40dfd14467b93d0a759296f251a_StartDate" hidden="1"/>
          <p:cNvSpPr txBox="1"/>
          <p:nvPr>
            <p:custDataLst>
              <p:tags r:id="rId106"/>
            </p:custDataLst>
          </p:nvPr>
        </p:nvSpPr>
        <p:spPr>
          <a:xfrm>
            <a:off x="0" y="34064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37" name="OTLSHAPE_T_2fdad40dfd14467b93d0a759296f251a_EndDate" hidden="1"/>
          <p:cNvSpPr txBox="1"/>
          <p:nvPr>
            <p:custDataLst>
              <p:tags r:id="rId107"/>
            </p:custDataLst>
          </p:nvPr>
        </p:nvSpPr>
        <p:spPr>
          <a:xfrm>
            <a:off x="0" y="34064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38" name="OTLSHAPE_T_2fdad40dfd14467b93d0a759296f251a_Title"/>
          <p:cNvSpPr txBox="1"/>
          <p:nvPr>
            <p:custDataLst>
              <p:tags r:id="rId108"/>
            </p:custDataLst>
          </p:nvPr>
        </p:nvSpPr>
        <p:spPr>
          <a:xfrm>
            <a:off x="4967292" y="3141557"/>
            <a:ext cx="431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dirty="0">
                <a:solidFill>
                  <a:schemeClr val="lt1"/>
                </a:solidFill>
                <a:latin typeface="Lato" panose="020F0502020204030203" pitchFamily="34" charset="0"/>
              </a:rPr>
              <a:t>Sub-task 3</a:t>
            </a:r>
          </a:p>
        </p:txBody>
      </p:sp>
      <p:sp>
        <p:nvSpPr>
          <p:cNvPr id="10839" name="OTLSHAPE_T_2fdad40dfd14467b93d0a759296f251a_TextPercentage" hidden="1"/>
          <p:cNvSpPr txBox="1"/>
          <p:nvPr>
            <p:custDataLst>
              <p:tags r:id="rId109"/>
            </p:custDataLst>
          </p:nvPr>
        </p:nvSpPr>
        <p:spPr>
          <a:xfrm>
            <a:off x="4438874" y="32655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842" name="OTLSHAPE_T_ac77bc1b615446839e0eba63c8d16a71_Duration" hidden="1"/>
          <p:cNvSpPr txBox="1"/>
          <p:nvPr>
            <p:custDataLst>
              <p:tags r:id="rId110"/>
            </p:custDataLst>
          </p:nvPr>
        </p:nvSpPr>
        <p:spPr>
          <a:xfrm>
            <a:off x="0" y="312737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10843" name="OTLSHAPE_T_ac77bc1b615446839e0eba63c8d16a71_JoinedDate" hidden="1"/>
          <p:cNvSpPr txBox="1"/>
          <p:nvPr>
            <p:custDataLst>
              <p:tags r:id="rId111"/>
            </p:custDataLst>
          </p:nvPr>
        </p:nvSpPr>
        <p:spPr>
          <a:xfrm>
            <a:off x="0" y="3282400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6/17</a:t>
            </a:r>
          </a:p>
        </p:txBody>
      </p:sp>
      <p:sp>
        <p:nvSpPr>
          <p:cNvPr id="10844" name="OTLSHAPE_T_ac77bc1b615446839e0eba63c8d16a71_StartDate" hidden="1"/>
          <p:cNvSpPr txBox="1"/>
          <p:nvPr>
            <p:custDataLst>
              <p:tags r:id="rId112"/>
            </p:custDataLst>
          </p:nvPr>
        </p:nvSpPr>
        <p:spPr>
          <a:xfrm>
            <a:off x="0" y="34064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45" name="OTLSHAPE_T_ac77bc1b615446839e0eba63c8d16a71_EndDate" hidden="1"/>
          <p:cNvSpPr txBox="1"/>
          <p:nvPr>
            <p:custDataLst>
              <p:tags r:id="rId113"/>
            </p:custDataLst>
          </p:nvPr>
        </p:nvSpPr>
        <p:spPr>
          <a:xfrm>
            <a:off x="0" y="34064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46" name="OTLSHAPE_T_ac77bc1b615446839e0eba63c8d16a71_Title"/>
          <p:cNvSpPr txBox="1"/>
          <p:nvPr>
            <p:custDataLst>
              <p:tags r:id="rId114"/>
            </p:custDataLst>
          </p:nvPr>
        </p:nvSpPr>
        <p:spPr>
          <a:xfrm>
            <a:off x="5915922" y="3141557"/>
            <a:ext cx="1054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spc="-4" dirty="0">
                <a:solidFill>
                  <a:srgbClr val="737373"/>
                </a:solidFill>
                <a:latin typeface="Lato" panose="020F0502020204030203" pitchFamily="34" charset="0"/>
              </a:rPr>
              <a:t>Sub-task 4 - zero duration</a:t>
            </a:r>
          </a:p>
        </p:txBody>
      </p:sp>
      <p:sp>
        <p:nvSpPr>
          <p:cNvPr id="10847" name="OTLSHAPE_T_ac77bc1b615446839e0eba63c8d16a71_TextPercentage" hidden="1"/>
          <p:cNvSpPr txBox="1"/>
          <p:nvPr>
            <p:custDataLst>
              <p:tags r:id="rId115"/>
            </p:custDataLst>
          </p:nvPr>
        </p:nvSpPr>
        <p:spPr>
          <a:xfrm>
            <a:off x="5370758" y="320357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850" name="OTLSHAPE_T_a1fe2df1afb74a24b48db95b6b338bf9_Duration" hidden="1"/>
          <p:cNvSpPr txBox="1"/>
          <p:nvPr>
            <p:custDataLst>
              <p:tags r:id="rId116"/>
            </p:custDataLst>
          </p:nvPr>
        </p:nvSpPr>
        <p:spPr>
          <a:xfrm>
            <a:off x="0" y="34067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10851" name="OTLSHAPE_T_a1fe2df1afb74a24b48db95b6b338bf9_TextPercentage" hidden="1"/>
          <p:cNvSpPr txBox="1"/>
          <p:nvPr>
            <p:custDataLst>
              <p:tags r:id="rId117"/>
            </p:custDataLst>
          </p:nvPr>
        </p:nvSpPr>
        <p:spPr>
          <a:xfrm>
            <a:off x="0" y="356180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15%</a:t>
            </a:r>
          </a:p>
        </p:txBody>
      </p:sp>
      <p:sp>
        <p:nvSpPr>
          <p:cNvPr id="10852" name="OTLSHAPE_T_a1fe2df1afb74a24b48db95b6b338bf9_StartDate" hidden="1"/>
          <p:cNvSpPr txBox="1"/>
          <p:nvPr>
            <p:custDataLst>
              <p:tags r:id="rId118"/>
            </p:custDataLst>
          </p:nvPr>
        </p:nvSpPr>
        <p:spPr>
          <a:xfrm>
            <a:off x="0" y="371682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 b="1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10853" name="OTLSHAPE_T_a1fe2df1afb74a24b48db95b6b338bf9_EndDate" hidden="1"/>
          <p:cNvSpPr txBox="1"/>
          <p:nvPr>
            <p:custDataLst>
              <p:tags r:id="rId119"/>
            </p:custDataLst>
          </p:nvPr>
        </p:nvSpPr>
        <p:spPr>
          <a:xfrm>
            <a:off x="0" y="371682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 b="1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10854" name="OTLSHAPE_T_a1fe2df1afb74a24b48db95b6b338bf9_Title"/>
          <p:cNvSpPr txBox="1"/>
          <p:nvPr>
            <p:custDataLst>
              <p:tags r:id="rId120"/>
            </p:custDataLst>
          </p:nvPr>
        </p:nvSpPr>
        <p:spPr>
          <a:xfrm>
            <a:off x="5376574" y="3449532"/>
            <a:ext cx="444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chemeClr val="dk1"/>
                </a:solidFill>
                <a:latin typeface="Lato" panose="020F0502020204030203" pitchFamily="34" charset="0"/>
              </a:rPr>
              <a:t>SECTION 3</a:t>
            </a:r>
          </a:p>
        </p:txBody>
      </p:sp>
      <p:sp>
        <p:nvSpPr>
          <p:cNvPr id="10855" name="OTLSHAPE_T_a1fe2df1afb74a24b48db95b6b338bf9_JoinedDate"/>
          <p:cNvSpPr txBox="1"/>
          <p:nvPr>
            <p:custDataLst>
              <p:tags r:id="rId121"/>
            </p:custDataLst>
          </p:nvPr>
        </p:nvSpPr>
        <p:spPr>
          <a:xfrm>
            <a:off x="8350231" y="3457300"/>
            <a:ext cx="469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600" b="1">
                <a:solidFill>
                  <a:srgbClr val="B20E12"/>
                </a:solidFill>
                <a:latin typeface="Lato" panose="020F0502020204030203" pitchFamily="34" charset="0"/>
              </a:rPr>
              <a:t>Jun 18 - Jul 3</a:t>
            </a:r>
          </a:p>
        </p:txBody>
      </p:sp>
      <p:sp>
        <p:nvSpPr>
          <p:cNvPr id="10858" name="OTLSHAPE_T_b2528e25fb5f4019a02b029d7b23b862_Duration" hidden="1"/>
          <p:cNvSpPr txBox="1"/>
          <p:nvPr>
            <p:custDataLst>
              <p:tags r:id="rId122"/>
            </p:custDataLst>
          </p:nvPr>
        </p:nvSpPr>
        <p:spPr>
          <a:xfrm>
            <a:off x="0" y="37433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0859" name="OTLSHAPE_T_b2528e25fb5f4019a02b029d7b23b862_JoinedDate" hidden="1"/>
          <p:cNvSpPr txBox="1"/>
          <p:nvPr>
            <p:custDataLst>
              <p:tags r:id="rId123"/>
            </p:custDataLst>
          </p:nvPr>
        </p:nvSpPr>
        <p:spPr>
          <a:xfrm>
            <a:off x="0" y="3898350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6/18 - 6/23</a:t>
            </a:r>
          </a:p>
        </p:txBody>
      </p:sp>
      <p:sp>
        <p:nvSpPr>
          <p:cNvPr id="10860" name="OTLSHAPE_T_b2528e25fb5f4019a02b029d7b23b862_StartDate" hidden="1"/>
          <p:cNvSpPr txBox="1"/>
          <p:nvPr>
            <p:custDataLst>
              <p:tags r:id="rId124"/>
            </p:custDataLst>
          </p:nvPr>
        </p:nvSpPr>
        <p:spPr>
          <a:xfrm>
            <a:off x="0" y="40223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61" name="OTLSHAPE_T_b2528e25fb5f4019a02b029d7b23b862_EndDate" hidden="1"/>
          <p:cNvSpPr txBox="1"/>
          <p:nvPr>
            <p:custDataLst>
              <p:tags r:id="rId125"/>
            </p:custDataLst>
          </p:nvPr>
        </p:nvSpPr>
        <p:spPr>
          <a:xfrm>
            <a:off x="0" y="40223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62" name="OTLSHAPE_T_b2528e25fb5f4019a02b029d7b23b862_Title"/>
          <p:cNvSpPr txBox="1"/>
          <p:nvPr>
            <p:custDataLst>
              <p:tags r:id="rId126"/>
            </p:custDataLst>
          </p:nvPr>
        </p:nvSpPr>
        <p:spPr>
          <a:xfrm>
            <a:off x="6108374" y="3757507"/>
            <a:ext cx="431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lt1"/>
                </a:solidFill>
                <a:latin typeface="Lato" panose="020F0502020204030203" pitchFamily="34" charset="0"/>
              </a:rPr>
              <a:t>Sub-task 1</a:t>
            </a:r>
          </a:p>
        </p:txBody>
      </p:sp>
      <p:sp>
        <p:nvSpPr>
          <p:cNvPr id="10863" name="OTLSHAPE_T_b2528e25fb5f4019a02b029d7b23b862_TextPercentage" hidden="1"/>
          <p:cNvSpPr txBox="1"/>
          <p:nvPr>
            <p:custDataLst>
              <p:tags r:id="rId127"/>
            </p:custDataLst>
          </p:nvPr>
        </p:nvSpPr>
        <p:spPr>
          <a:xfrm>
            <a:off x="5503885" y="38815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866" name="OTLSHAPE_T_ac1ef414023b498ab438285066d789ef_Duration" hidden="1"/>
          <p:cNvSpPr txBox="1"/>
          <p:nvPr>
            <p:custDataLst>
              <p:tags r:id="rId128"/>
            </p:custDataLst>
          </p:nvPr>
        </p:nvSpPr>
        <p:spPr>
          <a:xfrm>
            <a:off x="0" y="37433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0867" name="OTLSHAPE_T_ac1ef414023b498ab438285066d789ef_JoinedDate" hidden="1"/>
          <p:cNvSpPr txBox="1"/>
          <p:nvPr>
            <p:custDataLst>
              <p:tags r:id="rId129"/>
            </p:custDataLst>
          </p:nvPr>
        </p:nvSpPr>
        <p:spPr>
          <a:xfrm>
            <a:off x="0" y="3898350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6/24 - 6/29</a:t>
            </a:r>
          </a:p>
        </p:txBody>
      </p:sp>
      <p:sp>
        <p:nvSpPr>
          <p:cNvPr id="10868" name="OTLSHAPE_T_ac1ef414023b498ab438285066d789ef_StartDate" hidden="1"/>
          <p:cNvSpPr txBox="1"/>
          <p:nvPr>
            <p:custDataLst>
              <p:tags r:id="rId130"/>
            </p:custDataLst>
          </p:nvPr>
        </p:nvSpPr>
        <p:spPr>
          <a:xfrm>
            <a:off x="0" y="40223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69" name="OTLSHAPE_T_ac1ef414023b498ab438285066d789ef_EndDate" hidden="1"/>
          <p:cNvSpPr txBox="1"/>
          <p:nvPr>
            <p:custDataLst>
              <p:tags r:id="rId131"/>
            </p:custDataLst>
          </p:nvPr>
        </p:nvSpPr>
        <p:spPr>
          <a:xfrm>
            <a:off x="0" y="40223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70" name="OTLSHAPE_T_ac1ef414023b498ab438285066d789ef_Title"/>
          <p:cNvSpPr txBox="1"/>
          <p:nvPr>
            <p:custDataLst>
              <p:tags r:id="rId132"/>
            </p:custDataLst>
          </p:nvPr>
        </p:nvSpPr>
        <p:spPr>
          <a:xfrm>
            <a:off x="7021240" y="3757507"/>
            <a:ext cx="431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lt1"/>
                </a:solidFill>
                <a:latin typeface="Lato" panose="020F0502020204030203" pitchFamily="34" charset="0"/>
              </a:rPr>
              <a:t>Sub-task 2</a:t>
            </a:r>
          </a:p>
        </p:txBody>
      </p:sp>
      <p:sp>
        <p:nvSpPr>
          <p:cNvPr id="10871" name="OTLSHAPE_T_ac1ef414023b498ab438285066d789ef_TextPercentage" hidden="1"/>
          <p:cNvSpPr txBox="1"/>
          <p:nvPr>
            <p:custDataLst>
              <p:tags r:id="rId133"/>
            </p:custDataLst>
          </p:nvPr>
        </p:nvSpPr>
        <p:spPr>
          <a:xfrm>
            <a:off x="6302642" y="38815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874" name="OTLSHAPE_T_7b6fba2144cf463e8b9daf026c745a6d_Duration" hidden="1"/>
          <p:cNvSpPr txBox="1"/>
          <p:nvPr>
            <p:custDataLst>
              <p:tags r:id="rId134"/>
            </p:custDataLst>
          </p:nvPr>
        </p:nvSpPr>
        <p:spPr>
          <a:xfrm>
            <a:off x="0" y="37433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0875" name="OTLSHAPE_T_7b6fba2144cf463e8b9daf026c745a6d_JoinedDate" hidden="1"/>
          <p:cNvSpPr txBox="1"/>
          <p:nvPr>
            <p:custDataLst>
              <p:tags r:id="rId135"/>
            </p:custDataLst>
          </p:nvPr>
        </p:nvSpPr>
        <p:spPr>
          <a:xfrm>
            <a:off x="0" y="3898350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BFBFBF"/>
                </a:solidFill>
                <a:latin typeface="Calibri" panose="020F0502020204030204" pitchFamily="34" charset="0"/>
              </a:rPr>
              <a:t>6/30 - 7/3</a:t>
            </a:r>
          </a:p>
        </p:txBody>
      </p:sp>
      <p:sp>
        <p:nvSpPr>
          <p:cNvPr id="10876" name="OTLSHAPE_T_7b6fba2144cf463e8b9daf026c745a6d_StartDate" hidden="1"/>
          <p:cNvSpPr txBox="1"/>
          <p:nvPr>
            <p:custDataLst>
              <p:tags r:id="rId136"/>
            </p:custDataLst>
          </p:nvPr>
        </p:nvSpPr>
        <p:spPr>
          <a:xfrm>
            <a:off x="0" y="40223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77" name="OTLSHAPE_T_7b6fba2144cf463e8b9daf026c745a6d_EndDate" hidden="1"/>
          <p:cNvSpPr txBox="1"/>
          <p:nvPr>
            <p:custDataLst>
              <p:tags r:id="rId137"/>
            </p:custDataLst>
          </p:nvPr>
        </p:nvSpPr>
        <p:spPr>
          <a:xfrm>
            <a:off x="0" y="40223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78" name="OTLSHAPE_T_7b6fba2144cf463e8b9daf026c745a6d_Title"/>
          <p:cNvSpPr txBox="1"/>
          <p:nvPr>
            <p:custDataLst>
              <p:tags r:id="rId138"/>
            </p:custDataLst>
          </p:nvPr>
        </p:nvSpPr>
        <p:spPr>
          <a:xfrm>
            <a:off x="8350231" y="3757507"/>
            <a:ext cx="596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rgbClr val="737373"/>
                </a:solidFill>
                <a:latin typeface="Lato" panose="020F0502020204030203" pitchFamily="34" charset="0"/>
              </a:rPr>
              <a:t>Sub-sections 1</a:t>
            </a:r>
          </a:p>
        </p:txBody>
      </p:sp>
      <p:sp>
        <p:nvSpPr>
          <p:cNvPr id="10879" name="OTLSHAPE_T_7b6fba2144cf463e8b9daf026c745a6d_TextPercentage" hidden="1"/>
          <p:cNvSpPr txBox="1"/>
          <p:nvPr>
            <p:custDataLst>
              <p:tags r:id="rId139"/>
            </p:custDataLst>
          </p:nvPr>
        </p:nvSpPr>
        <p:spPr>
          <a:xfrm>
            <a:off x="7101400" y="381952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882" name="OTLSHAPE_T_8d75aaf91f11405d8720698af5304071_Duration" hidden="1"/>
          <p:cNvSpPr txBox="1"/>
          <p:nvPr>
            <p:custDataLst>
              <p:tags r:id="rId140"/>
            </p:custDataLst>
          </p:nvPr>
        </p:nvSpPr>
        <p:spPr>
          <a:xfrm>
            <a:off x="0" y="40227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0883" name="OTLSHAPE_T_8d75aaf91f11405d8720698af5304071_TextPercentage" hidden="1"/>
          <p:cNvSpPr txBox="1"/>
          <p:nvPr>
            <p:custDataLst>
              <p:tags r:id="rId141"/>
            </p:custDataLst>
          </p:nvPr>
        </p:nvSpPr>
        <p:spPr>
          <a:xfrm>
            <a:off x="0" y="41777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884" name="OTLSHAPE_T_8d75aaf91f11405d8720698af5304071_StartDate" hidden="1"/>
          <p:cNvSpPr txBox="1"/>
          <p:nvPr>
            <p:custDataLst>
              <p:tags r:id="rId142"/>
            </p:custDataLst>
          </p:nvPr>
        </p:nvSpPr>
        <p:spPr>
          <a:xfrm>
            <a:off x="0" y="41777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85" name="OTLSHAPE_T_8d75aaf91f11405d8720698af5304071_EndDate" hidden="1"/>
          <p:cNvSpPr txBox="1"/>
          <p:nvPr>
            <p:custDataLst>
              <p:tags r:id="rId143"/>
            </p:custDataLst>
          </p:nvPr>
        </p:nvSpPr>
        <p:spPr>
          <a:xfrm>
            <a:off x="0" y="41777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86" name="OTLSHAPE_T_8d75aaf91f11405d8720698af5304071_Title"/>
          <p:cNvSpPr txBox="1"/>
          <p:nvPr>
            <p:custDataLst>
              <p:tags r:id="rId144"/>
            </p:custDataLst>
          </p:nvPr>
        </p:nvSpPr>
        <p:spPr>
          <a:xfrm>
            <a:off x="6579629" y="4065482"/>
            <a:ext cx="609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rgbClr val="737373"/>
                </a:solidFill>
                <a:latin typeface="Lato" panose="020F0502020204030203" pitchFamily="34" charset="0"/>
              </a:rPr>
              <a:t>Sub-sub-task 1</a:t>
            </a:r>
          </a:p>
        </p:txBody>
      </p:sp>
      <p:sp>
        <p:nvSpPr>
          <p:cNvPr id="10887" name="OTLSHAPE_T_8d75aaf91f11405d8720698af5304071_JoinedDate"/>
          <p:cNvSpPr txBox="1"/>
          <p:nvPr>
            <p:custDataLst>
              <p:tags r:id="rId145"/>
            </p:custDataLst>
          </p:nvPr>
        </p:nvSpPr>
        <p:spPr>
          <a:xfrm>
            <a:off x="8198086" y="4080997"/>
            <a:ext cx="3175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500">
                <a:solidFill>
                  <a:srgbClr val="BFBFBF"/>
                </a:solidFill>
                <a:latin typeface="Lato" panose="020F0502020204030203" pitchFamily="34" charset="0"/>
              </a:rPr>
              <a:t>6/27 - 7/2</a:t>
            </a:r>
          </a:p>
        </p:txBody>
      </p:sp>
      <p:sp>
        <p:nvSpPr>
          <p:cNvPr id="10890" name="OTLSHAPE_T_dc59864a8fe6461f93f8543967c3a710_Duration" hidden="1"/>
          <p:cNvSpPr txBox="1"/>
          <p:nvPr>
            <p:custDataLst>
              <p:tags r:id="rId146"/>
            </p:custDataLst>
          </p:nvPr>
        </p:nvSpPr>
        <p:spPr>
          <a:xfrm>
            <a:off x="0" y="4282899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10891" name="OTLSHAPE_T_dc59864a8fe6461f93f8543967c3a710_TextPercentage" hidden="1"/>
          <p:cNvSpPr txBox="1"/>
          <p:nvPr>
            <p:custDataLst>
              <p:tags r:id="rId147"/>
            </p:custDataLst>
          </p:nvPr>
        </p:nvSpPr>
        <p:spPr>
          <a:xfrm>
            <a:off x="0" y="45143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892" name="OTLSHAPE_T_dc59864a8fe6461f93f8543967c3a710_StartDate" hidden="1"/>
          <p:cNvSpPr txBox="1"/>
          <p:nvPr>
            <p:custDataLst>
              <p:tags r:id="rId148"/>
            </p:custDataLst>
          </p:nvPr>
        </p:nvSpPr>
        <p:spPr>
          <a:xfrm>
            <a:off x="0" y="45143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93" name="OTLSHAPE_T_dc59864a8fe6461f93f8543967c3a710_EndDate" hidden="1"/>
          <p:cNvSpPr txBox="1"/>
          <p:nvPr>
            <p:custDataLst>
              <p:tags r:id="rId149"/>
            </p:custDataLst>
          </p:nvPr>
        </p:nvSpPr>
        <p:spPr>
          <a:xfrm>
            <a:off x="0" y="45143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6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0894" name="OTLSHAPE_T_dc59864a8fe6461f93f8543967c3a710_Title"/>
          <p:cNvSpPr txBox="1"/>
          <p:nvPr>
            <p:custDataLst>
              <p:tags r:id="rId150"/>
            </p:custDataLst>
          </p:nvPr>
        </p:nvSpPr>
        <p:spPr>
          <a:xfrm>
            <a:off x="7492495" y="4373457"/>
            <a:ext cx="609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rgbClr val="737373"/>
                </a:solidFill>
                <a:latin typeface="Lato" panose="020F0502020204030203" pitchFamily="34" charset="0"/>
              </a:rPr>
              <a:t>Sub-sub-task 2</a:t>
            </a:r>
          </a:p>
        </p:txBody>
      </p:sp>
      <p:sp>
        <p:nvSpPr>
          <p:cNvPr id="10895" name="OTLSHAPE_T_dc59864a8fe6461f93f8543967c3a710_JoinedDate"/>
          <p:cNvSpPr txBox="1"/>
          <p:nvPr>
            <p:custDataLst>
              <p:tags r:id="rId151"/>
            </p:custDataLst>
          </p:nvPr>
        </p:nvSpPr>
        <p:spPr>
          <a:xfrm>
            <a:off x="8350231" y="4388972"/>
            <a:ext cx="1143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500" dirty="0">
                <a:solidFill>
                  <a:srgbClr val="BFBFBF"/>
                </a:solidFill>
                <a:latin typeface="Lato" panose="020F0502020204030203" pitchFamily="34" charset="0"/>
              </a:rPr>
              <a:t>7/3</a:t>
            </a:r>
          </a:p>
        </p:txBody>
      </p:sp>
      <p:sp>
        <p:nvSpPr>
          <p:cNvPr id="10796" name="OTLSHAPE_M_ce49b461dada4b4ba8016f97c5d69120_Shape"/>
          <p:cNvSpPr/>
          <p:nvPr>
            <p:custDataLst>
              <p:tags r:id="rId152"/>
            </p:custDataLst>
          </p:nvPr>
        </p:nvSpPr>
        <p:spPr>
          <a:xfrm>
            <a:off x="1367212" y="4905375"/>
            <a:ext cx="177800" cy="1905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799" name="OTLSHAPE_M_ff7decb6e0db4851ac77cc8902440007_Shape"/>
          <p:cNvSpPr/>
          <p:nvPr>
            <p:custDataLst>
              <p:tags r:id="rId153"/>
            </p:custDataLst>
          </p:nvPr>
        </p:nvSpPr>
        <p:spPr>
          <a:xfrm>
            <a:off x="1975789" y="4905375"/>
            <a:ext cx="177800" cy="1905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802" name="OTLSHAPE_M_9438b85ee1f54061980733bd47489094_Shape"/>
          <p:cNvSpPr/>
          <p:nvPr>
            <p:custDataLst>
              <p:tags r:id="rId154"/>
            </p:custDataLst>
          </p:nvPr>
        </p:nvSpPr>
        <p:spPr>
          <a:xfrm>
            <a:off x="3649376" y="4905375"/>
            <a:ext cx="177800" cy="1905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805" name="OTLSHAPE_M_d655f089477b436facc530480eae84e5_Shape"/>
          <p:cNvSpPr/>
          <p:nvPr>
            <p:custDataLst>
              <p:tags r:id="rId155"/>
            </p:custDataLst>
          </p:nvPr>
        </p:nvSpPr>
        <p:spPr>
          <a:xfrm>
            <a:off x="5931541" y="4905375"/>
            <a:ext cx="177800" cy="1905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808" name="OTLSHAPE_M_00b794982f41487aa2285864e30c0445_Shape"/>
          <p:cNvSpPr/>
          <p:nvPr>
            <p:custDataLst>
              <p:tags r:id="rId156"/>
            </p:custDataLst>
          </p:nvPr>
        </p:nvSpPr>
        <p:spPr>
          <a:xfrm>
            <a:off x="8213706" y="4905375"/>
            <a:ext cx="177800" cy="1905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ato" panose="020F0502020204030203" pitchFamily="34" charset="0"/>
            </a:endParaRPr>
          </a:p>
        </p:txBody>
      </p:sp>
      <p:sp>
        <p:nvSpPr>
          <p:cNvPr id="10794" name="OTLSHAPE_M_ce49b461dada4b4ba8016f97c5d69120_Title"/>
          <p:cNvSpPr txBox="1"/>
          <p:nvPr>
            <p:custDataLst>
              <p:tags r:id="rId157"/>
            </p:custDataLst>
          </p:nvPr>
        </p:nvSpPr>
        <p:spPr>
          <a:xfrm>
            <a:off x="1203848" y="5569797"/>
            <a:ext cx="508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b="1" dirty="0">
                <a:solidFill>
                  <a:schemeClr val="dk1"/>
                </a:solidFill>
                <a:latin typeface="Lato" panose="020F0502020204030203" pitchFamily="34" charset="0"/>
              </a:rPr>
              <a:t>Milestone 1</a:t>
            </a:r>
          </a:p>
        </p:txBody>
      </p:sp>
      <p:sp>
        <p:nvSpPr>
          <p:cNvPr id="10795" name="OTLSHAPE_M_ce49b461dada4b4ba8016f97c5d69120_Date"/>
          <p:cNvSpPr txBox="1"/>
          <p:nvPr>
            <p:custDataLst>
              <p:tags r:id="rId158"/>
            </p:custDataLst>
          </p:nvPr>
        </p:nvSpPr>
        <p:spPr>
          <a:xfrm>
            <a:off x="1225819" y="5461297"/>
            <a:ext cx="457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600" spc="-2" dirty="0">
                <a:solidFill>
                  <a:schemeClr val="accent3"/>
                </a:solidFill>
                <a:latin typeface="Lato" panose="020F0502020204030203" pitchFamily="34" charset="0"/>
              </a:rPr>
              <a:t>Wed May 19</a:t>
            </a:r>
          </a:p>
        </p:txBody>
      </p:sp>
      <p:sp>
        <p:nvSpPr>
          <p:cNvPr id="10797" name="OTLSHAPE_M_ff7decb6e0db4851ac77cc8902440007_Title"/>
          <p:cNvSpPr txBox="1"/>
          <p:nvPr>
            <p:custDataLst>
              <p:tags r:id="rId159"/>
            </p:custDataLst>
          </p:nvPr>
        </p:nvSpPr>
        <p:spPr>
          <a:xfrm>
            <a:off x="1812425" y="5204375"/>
            <a:ext cx="508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b="1" dirty="0">
                <a:solidFill>
                  <a:schemeClr val="dk1"/>
                </a:solidFill>
                <a:latin typeface="Lato" panose="020F0502020204030203" pitchFamily="34" charset="0"/>
              </a:rPr>
              <a:t>Milestone 2</a:t>
            </a:r>
          </a:p>
        </p:txBody>
      </p:sp>
      <p:sp>
        <p:nvSpPr>
          <p:cNvPr id="10798" name="OTLSHAPE_M_ff7decb6e0db4851ac77cc8902440007_Date"/>
          <p:cNvSpPr txBox="1"/>
          <p:nvPr>
            <p:custDataLst>
              <p:tags r:id="rId160"/>
            </p:custDataLst>
          </p:nvPr>
        </p:nvSpPr>
        <p:spPr>
          <a:xfrm>
            <a:off x="1850652" y="5095875"/>
            <a:ext cx="419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600" spc="-4">
                <a:solidFill>
                  <a:schemeClr val="accent3"/>
                </a:solidFill>
                <a:latin typeface="Lato" panose="020F0502020204030203" pitchFamily="34" charset="0"/>
              </a:rPr>
              <a:t>Sun May 23</a:t>
            </a:r>
          </a:p>
        </p:txBody>
      </p:sp>
      <p:sp>
        <p:nvSpPr>
          <p:cNvPr id="10800" name="OTLSHAPE_M_9438b85ee1f54061980733bd47489094_Title"/>
          <p:cNvSpPr txBox="1"/>
          <p:nvPr>
            <p:custDataLst>
              <p:tags r:id="rId161"/>
            </p:custDataLst>
          </p:nvPr>
        </p:nvSpPr>
        <p:spPr>
          <a:xfrm>
            <a:off x="3486012" y="5353279"/>
            <a:ext cx="508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b="1" dirty="0">
                <a:solidFill>
                  <a:schemeClr val="dk1"/>
                </a:solidFill>
                <a:latin typeface="Lato" panose="020F0502020204030203" pitchFamily="34" charset="0"/>
              </a:rPr>
              <a:t>Milestone 3</a:t>
            </a:r>
          </a:p>
        </p:txBody>
      </p:sp>
      <p:sp>
        <p:nvSpPr>
          <p:cNvPr id="10801" name="OTLSHAPE_M_9438b85ee1f54061980733bd47489094_Date"/>
          <p:cNvSpPr txBox="1"/>
          <p:nvPr>
            <p:custDataLst>
              <p:tags r:id="rId162"/>
            </p:custDataLst>
          </p:nvPr>
        </p:nvSpPr>
        <p:spPr>
          <a:xfrm>
            <a:off x="3563250" y="5244779"/>
            <a:ext cx="355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600" dirty="0">
                <a:solidFill>
                  <a:schemeClr val="accent3"/>
                </a:solidFill>
                <a:latin typeface="Lato" panose="020F0502020204030203" pitchFamily="34" charset="0"/>
              </a:rPr>
              <a:t>Thu Jun 3</a:t>
            </a:r>
          </a:p>
        </p:txBody>
      </p:sp>
      <p:sp>
        <p:nvSpPr>
          <p:cNvPr id="10803" name="OTLSHAPE_M_d655f089477b436facc530480eae84e5_Title"/>
          <p:cNvSpPr txBox="1"/>
          <p:nvPr>
            <p:custDataLst>
              <p:tags r:id="rId163"/>
            </p:custDataLst>
          </p:nvPr>
        </p:nvSpPr>
        <p:spPr>
          <a:xfrm>
            <a:off x="5768177" y="5204375"/>
            <a:ext cx="508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b="1">
                <a:solidFill>
                  <a:schemeClr val="dk1"/>
                </a:solidFill>
                <a:latin typeface="Lato" panose="020F0502020204030203" pitchFamily="34" charset="0"/>
              </a:rPr>
              <a:t>Milestone 4</a:t>
            </a:r>
          </a:p>
        </p:txBody>
      </p:sp>
      <p:sp>
        <p:nvSpPr>
          <p:cNvPr id="10804" name="OTLSHAPE_M_d655f089477b436facc530480eae84e5_Date"/>
          <p:cNvSpPr txBox="1"/>
          <p:nvPr>
            <p:custDataLst>
              <p:tags r:id="rId164"/>
            </p:custDataLst>
          </p:nvPr>
        </p:nvSpPr>
        <p:spPr>
          <a:xfrm>
            <a:off x="5845118" y="5095875"/>
            <a:ext cx="355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600">
                <a:solidFill>
                  <a:schemeClr val="accent3"/>
                </a:solidFill>
                <a:latin typeface="Lato" panose="020F0502020204030203" pitchFamily="34" charset="0"/>
              </a:rPr>
              <a:t>Fri Jun 18</a:t>
            </a:r>
          </a:p>
        </p:txBody>
      </p:sp>
      <p:sp>
        <p:nvSpPr>
          <p:cNvPr id="10806" name="OTLSHAPE_M_00b794982f41487aa2285864e30c0445_Title"/>
          <p:cNvSpPr txBox="1"/>
          <p:nvPr>
            <p:custDataLst>
              <p:tags r:id="rId165"/>
            </p:custDataLst>
          </p:nvPr>
        </p:nvSpPr>
        <p:spPr>
          <a:xfrm>
            <a:off x="8050341" y="5353279"/>
            <a:ext cx="508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b="1">
                <a:solidFill>
                  <a:schemeClr val="dk1"/>
                </a:solidFill>
                <a:latin typeface="Lato" panose="020F0502020204030203" pitchFamily="34" charset="0"/>
              </a:rPr>
              <a:t>Milestone 5</a:t>
            </a:r>
          </a:p>
        </p:txBody>
      </p:sp>
      <p:sp>
        <p:nvSpPr>
          <p:cNvPr id="10807" name="OTLSHAPE_M_00b794982f41487aa2285864e30c0445_Date"/>
          <p:cNvSpPr txBox="1"/>
          <p:nvPr>
            <p:custDataLst>
              <p:tags r:id="rId166"/>
            </p:custDataLst>
          </p:nvPr>
        </p:nvSpPr>
        <p:spPr>
          <a:xfrm>
            <a:off x="8152894" y="5244779"/>
            <a:ext cx="304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600">
                <a:solidFill>
                  <a:schemeClr val="accent3"/>
                </a:solidFill>
                <a:latin typeface="Lato" panose="020F0502020204030203" pitchFamily="34" charset="0"/>
              </a:rPr>
              <a:t>Sat Jul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679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lZlcnNpb24iOnsiJGlkIjoiMiIsIlZlcnNpb24iOiIzLjMuMiIsIk9yaWdpbmFsQXNzZW1ibHlWZXJzaW9uIjoiMi4wMi4wMS4wMCIsIkVkaXRpb24iOiJQcm8iLCJJc1BsdXNFZGl0aW9uIjp0cnVlLCJJc1Byb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ZmFsc2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5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ZmFsc2UsIkVsYXBzZWRUaW1lRm9ybWF0IjoxLCJUb2RheU1hcmtlclBvc2l0aW9uIjowLCJRdWlja1Bvc2l0aW9uIjozLCJBYnNvbHV0ZVBvc2l0aW9uIjozNzEuMjUsIk1hcmdpbiI6eyIkaWQiOiI0OSIsIlRvcCI6MCwiTGVmdCI6MTAsIlJpZ2h0IjoxMCwiQm90dG9tIjowfSwiUGFkZGluZyI6eyIkaWQiOiI1MCIsIlRvcCI6MCwiTGVmdCI6MCwiUmlnaHQiOjAsIkJvdHRvbSI6MH0sIkJhY2tncm91bmQiOnsiJGlkIjoiNTEiLCJDb2xvciI6eyIkaWQiOiI1MiIsIkEiOjI1NSwiUiI6NjgsIkciOjg0LCJCIjoxMDZ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Qb3NpdGlvbk9uVGFzayI6MC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My4wLCJIZWlnaHQiOjEz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EsIkZvbnROYW1lIjoiQ2FsaWJyaSIsIklzQm9sZCI6dHJ1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ZGRkIE1NTSBk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mZhbHNlLCJUaW1lUGFydElzVmlzaWJsZSI6ZmFsc2V9fSwiV2Vla051bWJlcmluZyI6eyIkaWQiOiI4MyIsIkZvcm1hdCI6MCwiSXNWaXNpYmxlIjpmYWxzZSwiTGFzdEtub3duVmlzaWJpbGl0eVN0YXRlIjpmYWxzZX0sIklzVmlzaWJsZSI6dHJ1ZSwiUGFyZW50U3R5bGUiOm51bGx9LCJEZWZhdWx0VGFza1N0eWxlIjp7IiRpZCI6Ijg0IiwiU2hhcGUiOjEsIlNoYXBlVGhpY2tuZXNzIjoyLCJEdXJhdGlvbkZvcm1hdCI6MCwiSW5jbHVkZU5vbldvcmtpbmdEYXlzSW5EdXJhdGlvbiI6ZmFsc2UsIlBlcmNlbnRhZ2VDb21wbGV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w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MTAsIklzQmVsb3dUaW1lYmFuZCI6ZmFsc2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yM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EsIkZvbnROYW1lIjoiQ2FsaWJyaSIsIklzQm9sZCI6ZmFsc2UsIklzSXRhbGljIjpmYWxzZSwiSXNVbmRlcmxpbmVkIjpmYWxzZSwiUGFyZW50U3R5bGUiOm51bGx9LCJBdXRvU2l6ZSI6MCwiRm9yZWdyb3VuZCI6eyIkaWQiOiIxMTUiLCJDb2xvciI6eyIkaWQiOiIxMTY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MTIsIkZvbnROYW1lIjoiQ2FsaWJyaSIsIklzQm9sZCI6ZmFsc2UsIklzSXRhbGljIjpmYWxzZSwiSXNVbmRlcmxpbmVkIjpmYWxzZSwiUGFyZW50U3R5bGUiOm51bGx9LCJBdXRvU2l6ZSI6MCwiRm9yZWdyb3VuZCI6eyIkaWQiOiIxMjIiLCJDb2xvciI6eyIkaWQiOiIxMjM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MCJ9fSwiSXNWaXNpYmxlIjp0cnVlLCJXaWR0aCI6MC4wLCJIZWlnaHQiOjAuMCwiQm9yZGVyU3R5bGUiOm51bGwsIlBhcmVudFN0eWxlIjpudWxsfSwiRGF0ZUZvcm1hdCI6eyIkaWQiOiIxMjciLCJGb3JtYXRTdHJpbmciOiJNL2QiLCJTZXBhcmF0b3IiOiIvIiwiVXNlSW50ZXJuYXRpb25hbERhdGVGb3JtYXQiOmZhbHNlLCJEYXRlSXNWaXNpYmxlIjp0cnVlLCJUaW1lSXNWaXNpYmxlIjpmYWxzZSwiSG91ckRpZ2l0cyI6MSwiQW1QbURlc2lnbmF0b3IiOjI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E3LTA1LTE4VDAwOjAwOjAwIiwiRW5kRGF0ZSI6IjIwMjEtMDctMDNUMjM6NTk6MDAiLCJGb3JtYXQiOiJ3IiwiVHlwZSI6MSwiQXV0b0RhdGVSYW5nZSI6dHJ1ZSwiV29ya2luZ0RheXMiOjMxLCJGaXNjYWxZZWFyIjp7IiRpZCI6IjE2NiIsIlN0YXJ0TW9udGgiOjEsIlVzZVN0YXJ0aW5nWWVhckZvck51bWJlcmluZyI6dHJ1ZSwiU2hvd0Zpc2NhbFllYXJMYWJlbCI6dHJ1ZX0sIlRvZGF5TWFya2VyVGV4dCI6IlRvZGF5IiwiQXV0b1NjYWxlVHlwZSI6ZmFsc2V9LCJNaWxlc3RvbmVzIjpbeyIkaWQiOiIxNjciLCJEYXRlIjoiMjAyMS0wNS0xOVQyMzo1OTowMCIsIlN0eWxlIjp7IiRpZCI6IjE2OCIsIlNoYXBlIjoxMywiQ29ubmVjdG9yTWFyZ2luIjp7IiRyZWYiOiI1NCJ9LCJDb25uZWN0b3JTdHlsZSI6eyIkaWQiOiIxNjkiLCJMaW5lQ29sb3IiOnsiJGlkIjoiMTcwIiwiJHR5cGUiOiJOTFJFLkNvbW1vbi5Eb20uU29saWRDb2xvckJydXNoLCBOTFJFLkNvbW1vbiIsIkNvbG9yIjp7IiRpZCI6IjE3MSIsIkEiOjI1NSwiUiI6MjU1LCJHIjoxOTIsIkIiOjB9fSwiTGluZVdlaWdodCI6MS4wLCJMaW5lVHlwZSI6MCwiUGFyZW50U3R5bGUiOnsiJHJlZiI6IjU1In19LCJJc0JlbG93VGltZWJhbmQiOnRydWUsIlBvc2l0aW9uT25UYXNrIjowLCJIaWRlRGF0ZSI6ZmFsc2UsIlNoYXBlU2l6ZSI6MywiU3BhY2luZyI6MC4wLCJQYWRkaW5nIjp7IiRpZCI6IjE3MiIsIlRvcCI6MCwiTGVmdCI6MCwiUmlnaHQiOjAsIkJvdHRvbSI6MH0sIlNoYXBlU3R5bGUiOnsiJGlkIjoiMTczIiwiTWFyZ2luIjp7IiRyZWYiOiI2MCJ9LCJQYWRkaW5nIjp7IiRyZWYiOiI2MSJ9LCJCYWNrZ3JvdW5kIjp7IiRpZCI6IjE3NCIsIkNvbG9yIjp7IiRpZCI6IjE3NSIsIkEiOjI1NSwiUiI6MjU1LCJHIjoxOTIsIkIiOjB9fSwiSXNWaXNpYmxlIjp0cnVlLCJXaWR0aCI6MTMuNSwiSGVpZ2h0IjoxNS4wLCJCb3JkZXJTdHlsZSI6eyIkaWQiOiIxNzYiLCJMaW5lQ29sb3IiOnsiJHJlZiI6IjY1In0sIkxpbmVXZWlnaHQiOjAuMCwiTGluZVR5cGUiOjAsIlBhcmVudFN0eWxlIjp7IiRyZWYiOiI2NCJ9fSwiUGFyZW50U3R5bGUiOnsiJHJlZiI6IjU5In19LCJUaXRsZVN0eWxlIjp7IiRpZCI6IjE3NyIsIkZvbnRTZXR0aW5ncyI6eyIkaWQiOiIxNzgiLCJGb250U2l6ZSI6OCwiRm9udE5hbWUiOiJDYWxpYnJpIiwiSXNCb2xkIjp0cnVlLCJJc0l0YWxpYyI6ZmFsc2UsIklzVW5kZXJsaW5lZCI6ZmFsc2UsIlBhcmVudFN0eWxlIjp7IiRyZWYiOiI2OCJ9fSwiQXV0b1NpemUiOjIsIkZvcmVncm91bmQiOnsiJHJlZiI6IjY5In0sIk1heFdpZHRoIjo0MC4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E3OSIsIkxpbmVDb2xvciI6bnVsbCwiTGluZVdlaWdodCI6MC4wLCJMaW5lVHlwZSI6MCwiUGFyZW50U3R5bGUiOm51bGx9LCJQYXJlbnRTdHlsZSI6eyIkcmVmIjoiNjcifX0sIkRhdGVTdHlsZSI6eyIkaWQiOiIxODAiLCJGb250U2V0dGluZ3MiOnsiJGlkIjoiMTgxIiwiRm9udFNpemUiOjcsIkZvbnROYW1lIjoiQ2FsaWJyaSIsIklzQm9sZCI6ZmFsc2UsIklzSXRhbGljIjpmYWxzZSwiSXNVbmRlcmxpbmVkIjpmYWxzZSwiUGFyZW50U3R5bGUiOnsiJHJlZiI6Ijc1In19LCJBdXRvU2l6ZSI6MiwiRm9yZWdyb3VuZCI6eyIkcmVmIjoiNzYifSwiTWF4V2lkdGgiOjQyLjU3ODQyNjM2MTA4Mzk4N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xODIiLCJMaW5lQ29sb3IiOm51bGwsIkxpbmVXZWlnaHQiOjAuMCwiTGluZVR5cGUiOjAsIlBhcmVudFN0eWxlIjpudWxsfSwiUGFyZW50U3R5bGUiOnsiJHJlZiI6Ijc0In19LCJEYXRlRm9ybWF0Ijp7IiRyZWYiOiI4MSJ9LCJXZWVrTnVtYmVyaW5nIjp7IiRpZCI6IjE4MyIsIkZvcm1hdCI6MCwiSXNWaXNpYmxlIjpmYWxzZSwiTGFzdEtub3duVmlzaWJpbGl0eVN0YXRlIjpmYWxzZX0sIklzVmlzaWJsZSI6dHJ1ZSwiUGFyZW50U3R5bGUiOnsiJHJlZiI6IjUzIn19LCJJbmRleCI6MCwiUGVyY2VudGFnZUNvbXBsZXRlIjpudWxsLCJQb3NpdGlvbiI6eyJSYXRpbyI6MC4xMTQ5NjkyNDY0NzU3ODQ4NywiSXNDdXN0b20iOnRydWV9LCJEYXRlRm9ybWF0Ijp7IiRyZWYiOiI4MSJ9LCJXZWVrTnVtYmVyaW5nIjp7IiRpZCI6IjE4NCIsIkZvcm1hdCI6MCwiSXNWaXNpYmxlIjpmYWxzZSwiTGFzdEtub3duVmlzaWJpbGl0eVN0YXRlIjpmYWxzZX0sIlJlbGF0ZWRUYXNrSWQiOiIwMDAwMDAwMC0wMDAwLTAwMDAtMDAwMC0wMDAwMDAwMDAwMDAiLCJJZCI6ImNlNDliNDYxLWRhZGEtNGI0Yi1hODAxLTZmOTdjNWQ2OTEyMCIsIkltcG9ydElkIjpudWxsLCJUaXRsZSI6Ik1pbGVzdG9uZSAxIiwiTm90ZSI6bnVsbCwiSHlwZXJsaW5rIjp7IiRpZCI6IjE4NSIsIkFkZHJlc3MiOm51bGwsIlN1YkFkZHJlc3MiOm51bGx9LCJJc0NoYW5nZWQiOmZhbHNlLCJJc05ldyI6dHJ1ZX0seyIkaWQiOiIxODYiLCJEYXRlIjoiMjAyMS0wNS0yM1QyMzo1OTowMCIsIlN0eWxlIjp7IiRpZCI6IjE4NyIsIlNoYXBlIjoxLCJDb25uZWN0b3JNYXJnaW4iOnsiJHJlZiI6IjU0In0sIkNvbm5lY3RvclN0eWxlIjp7IiRpZCI6IjE4OCIsIkxpbmVDb2xvciI6eyIkaWQiOiIxODkiLCIkdHlwZSI6Ik5MUkUuQ29tbW9uLkRvbS5Tb2xpZENvbG9yQnJ1c2gsIE5MUkUuQ29tbW9uIiwiQ29sb3IiOnsiJGlkIjoiMTkwIiwiQSI6MjU1LCJSIjo5MSwiRyI6MTU1LCJCIjoyMTN9fSwiTGluZVdlaWdodCI6MS4wLCJMaW5lVHlwZSI6MCwiUGFyZW50U3R5bGUiOnsiJHJlZiI6IjU1In19LCJJc0JlbG93VGltZWJhbmQiOnRydWUsIlBvc2l0aW9uT25UYXNrIjowLCJIaWRlRGF0ZSI6ZmFsc2UsIlNoYXBlU2l6ZSI6MywiU3BhY2luZyI6MC4wLCJQYWRkaW5nIjp7IiRpZCI6IjE5MSIsIlRvcCI6MCwiTGVmdCI6MCwiUmlnaHQiOjAsIkJvdHRvbSI6MH0sIlNoYXBlU3R5bGUiOnsiJGlkIjoiMTkyIiwiTWFyZ2luIjp7IiRyZWYiOiI2MCJ9LCJQYWRkaW5nIjp7IiRyZWYiOiI2MSJ9LCJCYWNrZ3JvdW5kIjp7IiRpZCI6IjE5MyIsIkNvbG9yIjp7IiRpZCI6IjE5NCIsIkEiOjI1NSwiUiI6OTEsIkciOjE1NSwiQiI6MjEzfX0sIklzVmlzaWJsZSI6dHJ1ZSwiV2lkdGgiOjEzLjUsIkhlaWdodCI6MTUuMCwiQm9yZGVyU3R5bGUiOnsiJGlkIjoiMTk1IiwiTGluZUNvbG9yIjp7IiRyZWYiOiI2NSJ9LCJMaW5lV2VpZ2h0IjowLjAsIkxpbmVUeXBlIjowLCJQYXJlbnRTdHlsZSI6eyIkcmVmIjoiNjQifX0sIlBhcmVudFN0eWxlIjp7IiRyZWYiOiI1OSJ9fSwiVGl0bGVTdHlsZSI6eyIkaWQiOiIxOTYiLCJGb250U2V0dGluZ3MiOnsiJGlkIjoiMTk3IiwiRm9udFNpemUiOjgsIkZvbnROYW1lIjoiQ2FsaWJyaSIsIklzQm9sZCI6dHJ1ZSwiSXNJdGFsaWMiOmZhbHNlLCJJc1VuZGVybGluZWQiOmZhbHNlLCJQYXJlbnRTdHlsZSI6eyIkcmVmIjoiNjgifX0sIkF1dG9TaXplIjoyLCJGb3JlZ3JvdW5kIjp7IiRyZWYiOiI2OSJ9LCJNYXhXaWR0aCI6NDAuNS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xOTgiLCJMaW5lQ29sb3IiOm51bGwsIkxpbmVXZWlnaHQiOjAuMCwiTGluZVR5cGUiOjAsIlBhcmVudFN0eWxlIjpudWxsfSwiUGFyZW50U3R5bGUiOnsiJHJlZiI6IjY3In19LCJEYXRlU3R5bGUiOnsiJGlkIjoiMTk5IiwiRm9udFNldHRpbmdzIjp7IiRpZCI6IjIwMCIsIkZvbnRTaXplIjo3LCJGb250TmFtZSI6IkNhbGlicmkiLCJJc0JvbGQiOmZhbHNlLCJJc0l0YWxpYyI6ZmFsc2UsIklzVW5kZXJsaW5lZCI6ZmFsc2UsIlBhcmVudFN0eWxlIjp7IiRyZWYiOiI3NSJ9fSwiQXV0b1NpemUiOjIsIkZvcmVncm91bmQiOnsiJHJlZiI6Ijc2In0sIk1heFdpZHRoIjozNS4yNS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DEiLCJMaW5lQ29sb3IiOm51bGwsIkxpbmVXZWlnaHQiOjAuMCwiTGluZVR5cGUiOjAsIlBhcmVudFN0eWxlIjpudWxsfSwiUGFyZW50U3R5bGUiOnsiJHJlZiI6Ijc0In19LCJEYXRlRm9ybWF0Ijp7IiRyZWYiOiI4MSJ9LCJXZWVrTnVtYmVyaW5nIjp7IiRpZCI6IjIwMiIsIkZvcm1hdCI6MCwiSXNWaXNpYmxlIjpmYWxzZSwiTGFzdEtub3duVmlzaWJpbGl0eVN0YXRlIjpmYWxzZX0sIklzVmlzaWJsZSI6dHJ1ZSwiUGFyZW50U3R5bGUiOnsiJHJlZiI6IjUzIn19LCJJbmRleCI6MSwiUGVyY2VudGFnZUNvbXBsZXRlIjpudWxsLCJQb3NpdGlvbiI6eyJSYXRpbyI6MC4wLCJJc0N1c3RvbSI6ZmFsc2V9LCJEYXRlRm9ybWF0Ijp7IiRyZWYiOiI4MSJ9LCJXZWVrTnVtYmVyaW5nIjp7IiRpZCI6IjIwMyIsIkZvcm1hdCI6MCwiSXNWaXNpYmxlIjpmYWxzZSwiTGFzdEtub3duVmlzaWJpbGl0eVN0YXRlIjpmYWxzZX0sIlJlbGF0ZWRUYXNrSWQiOiIwMDAwMDAwMC0wMDAwLTAwMDAtMDAwMC0wMDAwMDAwMDAwMDAiLCJJZCI6ImZmN2RlY2I2LWUwZGItNDg1MS1hYzc3LWNjODkwMjQ0MDAwNyIsIkltcG9ydElkIjpudWxsLCJUaXRsZSI6Ik1pbGVzdG9uZSAyIiwiTm90ZSI6bnVsbCwiSHlwZXJsaW5rIjp7IiRpZCI6IjIwNCIsIkFkZHJlc3MiOm51bGwsIlN1YkFkZHJlc3MiOm51bGx9LCJJc0NoYW5nZWQiOmZhbHNlLCJJc05ldyI6dHJ1ZX0seyIkaWQiOiIyMDUiLCJEYXRlIjoiMjAyMS0wNi0wM1QyMzo1OTowMCIsIlN0eWxlIjp7IiRpZCI6IjIwNiIsIlNoYXBlIjoxLCJDb25uZWN0b3JNYXJnaW4iOnsiJHJlZiI6IjU0In0sIkNvbm5lY3RvclN0eWxlIjp7IiRpZCI6IjIwNyIsIkxpbmVDb2xvciI6eyIkaWQiOiIyMDgiLCIkdHlwZSI6Ik5MUkUuQ29tbW9uLkRvbS5Tb2xpZENvbG9yQnJ1c2gsIE5MUkUuQ29tbW9uIiwiQ29sb3IiOnsiJGlkIjoiMjA5IiwiQSI6MjU1LCJSIjoyMzcsIkciOjEyNSwiQiI6NDl9fSwiTGluZVdlaWdodCI6MS4wLCJMaW5lVHlwZSI6MCwiUGFyZW50U3R5bGUiOnsiJHJlZiI6IjU1In19LCJJc0JlbG93VGltZWJhbmQiOnRydWUsIlBvc2l0aW9uT25UYXNrIjowLCJIaWRlRGF0ZSI6ZmFsc2UsIlNoYXBlU2l6ZSI6MywiU3BhY2luZyI6MC4wLCJQYWRkaW5nIjp7IiRpZCI6IjIxMCIsIlRvcCI6MCwiTGVmdCI6MCwiUmlnaHQiOjAsIkJvdHRvbSI6MH0sIlNoYXBlU3R5bGUiOnsiJGlkIjoiMjExIiwiTWFyZ2luIjp7IiRyZWYiOiI2MCJ9LCJQYWRkaW5nIjp7IiRyZWYiOiI2MSJ9LCJCYWNrZ3JvdW5kIjp7IiRpZCI6IjIxMiIsIkNvbG9yIjp7IiRpZCI6IjIxMyIsIkEiOjI1NSwiUiI6MjM3LCJHIjoxMjUsIkIiOjQ5fX0sIklzVmlzaWJsZSI6dHJ1ZSwiV2lkdGgiOjEzLjUsIkhlaWdodCI6MTUuMCwiQm9yZGVyU3R5bGUiOnsiJGlkIjoiMjE0IiwiTGluZUNvbG9yIjp7IiRyZWYiOiI2NSJ9LCJMaW5lV2VpZ2h0IjowLjAsIkxpbmVUeXBlIjowLCJQYXJlbnRTdHlsZSI6eyIkcmVmIjoiNjQifX0sIlBhcmVudFN0eWxlIjp7IiRyZWYiOiI1OSJ9fSwiVGl0bGVTdHlsZSI6eyIkaWQiOiIyMTUiLCJGb250U2V0dGluZ3MiOnsiJGlkIjoiMjE2IiwiRm9udFNpemUiOjgsIkZvbnROYW1lIjoiQ2FsaWJyaSIsIklzQm9sZCI6dHJ1ZSwiSXNJdGFsaWMiOmZhbHNlLCJJc1VuZGVybGluZWQiOmZhbHNlLCJQYXJlbnRTdHlsZSI6eyIkcmVmIjoiNjgifX0sIkF1dG9TaXplIjoyLCJGb3JlZ3JvdW5kIjp7IiRyZWYiOiI2OSJ9LCJNYXhXaWR0aCI6NDAuNS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MTciLCJMaW5lQ29sb3IiOm51bGwsIkxpbmVXZWlnaHQiOjAuMCwiTGluZVR5cGUiOjAsIlBhcmVudFN0eWxlIjpudWxsfSwiUGFyZW50U3R5bGUiOnsiJHJlZiI6IjY3In19LCJEYXRlU3R5bGUiOnsiJGlkIjoiMjE4IiwiRm9udFNldHRpbmdzIjp7IiRpZCI6IjIxOSIsIkZvbnRTaXplIjo3LCJGb250TmFtZSI6IkNhbGlicmkiLCJJc0JvbGQiOmZhbHNlLCJJc0l0YWxpYyI6ZmFsc2UsIklzVW5kZXJsaW5lZCI6ZmFsc2UsIlBhcmVudFN0eWxlIjp7IiRyZWYiOiI3NSJ9fSwiQXV0b1NpemUiOjIsIkZvcmVncm91bmQiOnsiJHJlZiI6Ijc2In0sIk1heFdpZHRoIjo0MC43MjYzNzkzOTQ1MzEyNS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jAiLCJMaW5lQ29sb3IiOm51bGwsIkxpbmVXZWlnaHQiOjAuMCwiTGluZVR5cGUiOjAsIlBhcmVudFN0eWxlIjpudWxsfSwiUGFyZW50U3R5bGUiOnsiJHJlZiI6Ijc0In19LCJEYXRlRm9ybWF0Ijp7IiRyZWYiOiI4MSJ9LCJXZWVrTnVtYmVyaW5nIjp7IiRpZCI6IjIyMSIsIkZvcm1hdCI6MCwiSXNWaXNpYmxlIjpmYWxzZSwiTGFzdEtub3duVmlzaWJpbGl0eVN0YXRlIjpmYWxzZX0sIklzVmlzaWJsZSI6dHJ1ZSwiUGFyZW50U3R5bGUiOnsiJHJlZiI6IjUzIn19LCJJbmRleCI6MiwiUGVyY2VudGFnZUNvbXBsZXRlIjpudWxsLCJQb3NpdGlvbiI6eyJSYXRpbyI6MC4wODMzOTc2MjUxMTA3Njc1MDksIklzQ3VzdG9tIjp0cnVlfSwiRGF0ZUZvcm1hdCI6eyIkcmVmIjoiODEifSwiV2Vla051bWJlcmluZyI6eyIkaWQiOiIyMjIiLCJGb3JtYXQiOjAsIklzVmlzaWJsZSI6ZmFsc2UsIkxhc3RLbm93blZpc2liaWxpdHlTdGF0ZSI6ZmFsc2V9LCJSZWxhdGVkVGFza0lkIjoiMDAwMDAwMDAtMDAwMC0wMDAwLTAwMDAtMDAwMDAwMDAwMDAwIiwiSWQiOiI5NDM4Yjg1ZS1lMWY1LTQwNjEtOTgwNy0zM2JkNDc0ODkwOTQiLCJJbXBvcnRJZCI6bnVsbCwiVGl0bGUiOiJNaWxlc3RvbmUgMyIsIk5vdGUiOm51bGwsIkh5cGVybGluayI6eyIkaWQiOiIyMjMiLCJBZGRyZXNzIjpudWxsLCJTdWJBZGRyZXNzIjpudWxsfSwiSXNDaGFuZ2VkIjpmYWxzZSwiSXNOZXciOnRydWV9LHsiJGlkIjoiMjI0IiwiRGF0ZSI6IjIwMjEtMDYtMThUMjM6NTk6MDAiLCJTdHlsZSI6eyIkaWQiOiIyMjUiLCJTaGFwZSI6MSwiQ29ubmVjdG9yTWFyZ2luIjp7IiRyZWYiOiI1NCJ9LCJDb25uZWN0b3JTdHlsZSI6eyIkaWQiOiIyMjYiLCJMaW5lQ29sb3IiOnsiJGlkIjoiMjI3IiwiJHR5cGUiOiJOTFJFLkNvbW1vbi5Eb20uU29saWRDb2xvckJydXNoLCBOTFJFLkNvbW1vbiIsIkNvbG9yIjp7IiRpZCI6IjIyOCIsIkEiOjI1NSwiUiI6MTc4LCJHIjoxNCwiQiI6MTh9fSwiTGluZVdlaWdodCI6MS4wLCJMaW5lVHlwZSI6MCwiUGFyZW50U3R5bGUiOnsiJHJlZiI6IjU1In19LCJJc0JlbG93VGltZWJhbmQiOnRydWUsIlBvc2l0aW9uT25UYXNrIjowLCJIaWRlRGF0ZSI6ZmFsc2UsIlNoYXBlU2l6ZSI6MywiU3BhY2luZyI6MC4wLCJQYWRkaW5nIjp7IiRpZCI6IjIyOSIsIlRvcCI6MCwiTGVmdCI6MCwiUmlnaHQiOjAsIkJvdHRvbSI6MH0sIlNoYXBlU3R5bGUiOnsiJGlkIjoiMjMwIiwiTWFyZ2luIjp7IiRyZWYiOiI2MCJ9LCJQYWRkaW5nIjp7IiRyZWYiOiI2MSJ9LCJCYWNrZ3JvdW5kIjp7IiRpZCI6IjIzMSIsIkNvbG9yIjp7IiRpZCI6IjIzMiIsIkEiOjI1NSwiUiI6MTc4LCJHIjoxNCwiQiI6MTh9fSwiSXNWaXNpYmxlIjp0cnVlLCJXaWR0aCI6MTMuNSwiSGVpZ2h0IjoxNS4wLCJCb3JkZXJTdHlsZSI6eyIkaWQiOiIyMzMiLCJMaW5lQ29sb3IiOnsiJHJlZiI6IjY1In0sIkxpbmVXZWlnaHQiOjAuMCwiTGluZVR5cGUiOjAsIlBhcmVudFN0eWxlIjp7IiRyZWYiOiI2NCJ9fSwiUGFyZW50U3R5bGUiOnsiJHJlZiI6IjU5In19LCJUaXRsZVN0eWxlIjp7IiRpZCI6IjIzNCIsIkZvbnRTZXR0aW5ncyI6eyIkaWQiOiIyMzUiLCJGb250U2l6ZSI6OCwiRm9udE5hbWUiOiJDYWxpYnJpIiwiSXNCb2xkIjp0cnVlLCJJc0l0YWxpYyI6ZmFsc2UsIklzVW5kZXJsaW5lZCI6ZmFsc2UsIlBhcmVudFN0eWxlIjp7IiRyZWYiOiI2OCJ9fSwiQXV0b1NpemUiOjIsIkZvcmVncm91bmQiOnsiJHJlZiI6IjY5In0sIk1heFdpZHRoIjo0MC4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zNiIsIkxpbmVDb2xvciI6bnVsbCwiTGluZVdlaWdodCI6MC4wLCJMaW5lVHlwZSI6MCwiUGFyZW50U3R5bGUiOm51bGx9LCJQYXJlbnRTdHlsZSI6eyIkcmVmIjoiNjcifX0sIkRhdGVTdHlsZSI6eyIkaWQiOiIyMzciLCJGb250U2V0dGluZ3MiOnsiJGlkIjoiMjM4IiwiRm9udFNpemUiOjcsIkZvbnROYW1lIjoiQ2FsaWJyaSIsIklzQm9sZCI6ZmFsc2UsIklzSXRhbGljIjpmYWxzZSwiSXNVbmRlcmxpbmVkIjpmYWxzZSwiUGFyZW50U3R5bGUiOnsiJHJlZiI6Ijc1In19LCJBdXRvU2l6ZSI6MiwiRm9yZWdyb3VuZCI6eyIkcmVmIjoiNzYifSwiTWF4V2lkdGgiOjMz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M5IiwiTGluZUNvbG9yIjpudWxsLCJMaW5lV2VpZ2h0IjowLjAsIkxpbmVUeXBlIjowLCJQYXJlbnRTdHlsZSI6bnVsbH0sIlBhcmVudFN0eWxlIjp7IiRyZWYiOiI3NCJ9fSwiRGF0ZUZvcm1hdCI6eyIkcmVmIjoiODEifSwiV2Vla051bWJlcmluZyI6eyIkaWQiOiIyNDAiLCJGb3JtYXQiOjAsIklzVmlzaWJsZSI6ZmFsc2UsIkxhc3RLbm93blZpc2liaWxpdHlTdGF0ZSI6ZmFsc2V9LCJJc1Zpc2libGUiOnRydWUsIlBhcmVudFN0eWxlIjp7IiRyZWYiOiI1MyJ9fSwiSW5kZXgiOjMsIlBlcmNlbnRhZ2VDb21wbGV0ZSI6bnVsbCwiUG9zaXRpb24iOnsiUmF0aW8iOjAuMCwiSXNDdXN0b20iOmZhbHNlfSwiRGF0ZUZvcm1hdCI6eyIkcmVmIjoiODEifSwiV2Vla051bWJlcmluZyI6eyIkaWQiOiIyNDEiLCJGb3JtYXQiOjAsIklzVmlzaWJsZSI6ZmFsc2UsIkxhc3RLbm93blZpc2liaWxpdHlTdGF0ZSI6ZmFsc2V9LCJSZWxhdGVkVGFza0lkIjoiMDAwMDAwMDAtMDAwMC0wMDAwLTAwMDAtMDAwMDAwMDAwMDAwIiwiSWQiOiJkNjU1ZjA4OS00NzdiLTQzNmYtYWNjNS0zMDQ4MGVhZTg0ZTUiLCJJbXBvcnRJZCI6bnVsbCwiVGl0bGUiOiJNaWxlc3RvbmUgNCIsIk5vdGUiOm51bGwsIkh5cGVybGluayI6eyIkaWQiOiIyNDIiLCJBZGRyZXNzIjpudWxsLCJTdWJBZGRyZXNzIjpudWxsfSwiSXNDaGFuZ2VkIjpmYWxzZSwiSXNOZXciOnRydWV9LHsiJGlkIjoiMjQzIiwiRGF0ZSI6IjIwMjEtMDctMDNUMjM6NTk6MDAiLCJTdHlsZSI6eyIkaWQiOiIyNDQiLCJTaGFwZSI6MTQsIkNvbm5lY3Rvck1hcmdpbiI6eyIkcmVmIjoiNTQifSwiQ29ubmVjdG9yU3R5bGUiOnsiJGlkIjoiMjQ1IiwiTGluZUNvbG9yIjp7IiRpZCI6IjI0NiIsIiR0eXBlIjoiTkxSRS5Db21tb24uRG9tLlNvbGlkQ29sb3JCcnVzaCwgTkxSRS5Db21tb24iLCJDb2xvciI6eyIkaWQiOiIyNDciLCJBIjoyNTUsIlIiOjExMiwiRyI6MTczLCJCIjo3MX19LCJMaW5lV2VpZ2h0IjoxLjAsIkxpbmVUeXBlIjowLCJQYXJlbnRTdHlsZSI6eyIkcmVmIjoiNTUifX0sIklzQmVsb3dUaW1lYmFuZCI6dHJ1ZSwiUG9zaXRpb25PblRhc2siOjAsIkhpZGVEYXRlIjpmYWxzZSwiU2hhcGVTaXplIjozLCJTcGFjaW5nIjowLjAsIlBhZGRpbmciOnsiJGlkIjoiMjQ4IiwiVG9wIjowLCJMZWZ0IjowLCJSaWdodCI6MCwiQm90dG9tIjowfSwiU2hhcGVTdHlsZSI6eyIkaWQiOiIyNDkiLCJNYXJnaW4iOnsiJHJlZiI6IjYwIn0sIlBhZGRpbmciOnsiJHJlZiI6IjYxIn0sIkJhY2tncm91bmQiOnsiJGlkIjoiMjUwIiwiQ29sb3IiOnsiJGlkIjoiMjUxIiwiQSI6MjU1LCJSIjoxMTIsIkciOjE3MywiQiI6NzF9fSwiSXNWaXNpYmxlIjp0cnVlLCJXaWR0aCI6MTMuNSwiSGVpZ2h0IjoxNS4wLCJCb3JkZXJTdHlsZSI6eyIkaWQiOiIyNTIiLCJMaW5lQ29sb3IiOnsiJHJlZiI6IjY1In0sIkxpbmVXZWlnaHQiOjAuMCwiTGluZVR5cGUiOjAsIlBhcmVudFN0eWxlIjp7IiRyZWYiOiI2NCJ9fSwiUGFyZW50U3R5bGUiOnsiJHJlZiI6IjU5In19LCJUaXRsZVN0eWxlIjp7IiRpZCI6IjI1MyIsIkZvbnRTZXR0aW5ncyI6eyIkaWQiOiIyNTQiLCJGb250U2l6ZSI6OCwiRm9udE5hbWUiOiJDYWxpYnJpIiwiSXNCb2xkIjp0cnVlLCJJc0l0YWxpYyI6ZmFsc2UsIklzVW5kZXJsaW5lZCI6ZmFsc2UsIlBhcmVudFN0eWxlIjp7IiRyZWYiOiI2OCJ9fSwiQXV0b1NpemUiOjIsIkZvcmVncm91bmQiOnsiJHJlZiI6IjY5In0sIk1heFdpZHRoIjo0MC4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1NSIsIkxpbmVDb2xvciI6bnVsbCwiTGluZVdlaWdodCI6MC4wLCJMaW5lVHlwZSI6MCwiUGFyZW50U3R5bGUiOm51bGx9LCJQYXJlbnRTdHlsZSI6eyIkcmVmIjoiNjcifX0sIkRhdGVTdHlsZSI6eyIkaWQiOiIyNTYiLCJGb250U2V0dGluZ3MiOnsiJGlkIjoiMjU3IiwiRm9udFNpemUiOjcsIkZvbnROYW1lIjoiQ2FsaWJyaSIsIklzQm9sZCI6ZmFsc2UsIklzSXRhbGljIjpmYWxzZSwiSXNVbmRlcmxpbmVkIjpmYWxzZSwiUGFyZW50U3R5bGUiOnsiJHJlZiI6Ijc1In19LCJBdXRvU2l6ZSI6MiwiRm9yZWdyb3VuZCI6eyIkcmVmIjoiNzYifSwiTWF4V2lkdGgiOjM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U4IiwiTGluZUNvbG9yIjpudWxsLCJMaW5lV2VpZ2h0IjowLjAsIkxpbmVUeXBlIjowLCJQYXJlbnRTdHlsZSI6bnVsbH0sIlBhcmVudFN0eWxlIjp7IiRyZWYiOiI3NCJ9fSwiRGF0ZUZvcm1hdCI6eyIkcmVmIjoiODEifSwiV2Vla051bWJlcmluZyI6eyIkaWQiOiIyNTkiLCJGb3JtYXQiOjAsIklzVmlzaWJsZSI6ZmFsc2UsIkxhc3RLbm93blZpc2liaWxpdHlTdGF0ZSI6ZmFsc2V9LCJJc1Zpc2libGUiOnRydWUsIlBhcmVudFN0eWxlIjp7IiRyZWYiOiI1MyJ9fSwiSW5kZXgiOjQsIlBlcmNlbnRhZ2VDb21wbGV0ZSI6bnVsbCwiUG9zaXRpb24iOnsiUmF0aW8iOjAuMDgzMzk3NjI1MTEwNzY3NTA5LCJJc0N1c3RvbSI6dHJ1ZX0sIkRhdGVGb3JtYXQiOnsiJHJlZiI6IjgxIn0sIldlZWtOdW1iZXJpbmciOnsiJGlkIjoiMjYwIiwiRm9ybWF0IjowLCJJc1Zpc2libGUiOmZhbHNlLCJMYXN0S25vd25WaXNpYmlsaXR5U3RhdGUiOmZhbHNlfSwiUmVsYXRlZFRhc2tJZCI6IjAwMDAwMDAwLTAwMDAtMDAwMC0wMDAwLTAwMDAwMDAwMDAwMCIsIklkIjoiMDBiNzk0OTgtMmY0MS00ODdhLWEyMjgtNTg2NGUzMGMwNDQ1IiwiSW1wb3J0SWQiOm51bGwsIlRpdGxlIjoiTWlsZXN0b25lIDUiLCJOb3RlIjpudWxsLCJIeXBlcmxpbmsiOnsiJGlkIjoiMjYxIiwiQWRkcmVzcyI6bnVsbCwiU3ViQWRkcmVzcyI6bnVsbH0sIklzQ2hhbmdlZCI6ZmFsc2UsIklzTmV3Ijp0cnVlfV0sIlRhc2tzIjpbeyIkaWQiOiIyNjIiLCJHcm91cE5hbWUiOm51bGwsIlN0YXJ0RGF0ZSI6IjIwMjEtMDUtMTlUMDA6MDA6MDBaIiwiRW5kRGF0ZSI6IjIwMjEtMDYtMDJUMjM6NTk6MDBaIiwiUGVyY2VudGFnZUNvbXBsZXRlIjoxMDAuMCwiU3R5bGUiOnsiJGlkIjoiMjYzIiwiU2hhcGUiOjYsIlNoYXBlVGhpY2tuZXNzIjozLCJEdXJhdGlvbkZvcm1hdCI6MCwiSW5jbHVkZU5vbldvcmtpbmdEYXlzSW5EdXJhdGlvbiI6ZmFsc2UsIlBlcmNlbnRhZ2VDb21wbGV0ZVN0eWxlIjp7IiRpZCI6IjI2NCIsIkZvbnRTZXR0aW5ncyI6eyIkaWQiOiIyNjUiLCJGb250U2l6ZSI6MTAsIkZvbnROYW1lIjoiQ2FsaWJyaSIsIklzQm9sZCI6ZmFsc2UsIklzSXRhbGljIjpmYWxzZSwiSXNVbmRlcmxpbmVkIjpmYWxzZSwiUGFyZW50U3R5bGUiOnsiJHJlZiI6Ijg2In19LCJBdXRvU2l6ZSI6MCwiRm9yZWdyb3VuZCI6eyIkaWQiOiIyNjYiLCJDb2xvciI6eyIkaWQiOiIyN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jY4IiwiTGluZUNvbG9yIjpudWxsLCJMaW5lV2VpZ2h0IjowLjAsIkxpbmVUeXBlIjowLCJQYXJlbnRTdHlsZSI6bnVsbH0sIlBhcmVudFN0eWxlIjp7IiRyZWYiOiI4NSJ9fSwiRHVyYXRpb25TdHlsZSI6eyIkaWQiOiIyNjkiLCJGb250U2V0dGluZ3MiOnsiJGlkIjoiMjcw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yNzEiLCJMaW5lQ29sb3IiOm51bGwsIkxpbmVXZWlnaHQiOjAuMCwiTGluZVR5cGUiOjAsIlBhcmVudFN0eWxlIjpudWxsfSwiUGFyZW50U3R5bGUiOnsiJHJlZiI6IjkyIn19LCJIb3Jpem9udGFsQ29ubmVjdG9yU3R5bGUiOnsiJGlkIjoiMjcyIiwiTGluZUNvbG9yIjp7IiRyZWYiOiIxMDAifSwiTGluZVdlaWdodCI6MC4wLCJMaW5lVHlwZSI6MCwiUGFyZW50U3R5bGUiOnsiJHJlZiI6Ijk5In19LCJWZXJ0aWNhbENvbm5lY3RvclN0eWxlIjp7IiRpZCI6IjI3MyIsIkxpbmVDb2xvciI6eyIkaWQiOiIyNzQiLCIkdHlwZSI6Ik5MUkUuQ29tbW9uLkRvbS5Tb2xpZENvbG9yQnJ1c2gsIE5MUkUuQ29tbW9uIiwiQ29sb3IiOnsiJGlkIjoiMjc1IiwiQSI6MjU1LCJSIjoxMTIsIkciOjE3MywiQiI6NzF9fSwiTGluZVdlaWdodCI6MS4wLCJMaW5lVHlwZSI6MCwiUGFyZW50U3R5bGUiOnsiJHJlZiI6IjEwMiJ9fSwiTWFyZ2luIjpudWxsLCJTdGFydERhdGVQb3NpdGlvbiI6NCwiRW5kRGF0ZVBvc2l0aW9uIjo0LCJEYXRlSXNWaXNpYmxlIjp0cnVlLCJUaXRsZVBvc2l0aW9uIjozLCJEdXJhdGlvblBvc2l0aW9uIjo2LCJQZXJjZW50YWdlQ29tcGxldGVkUG9zaXRpb24iOjYsIlNwYWNpbmciOjEwLCJJc0JlbG93VGltZWJhbmQiOmZhbHNlLCJQZXJjZW50YWdlQ29tcGxldGVTaGFwZU9wYWNpdHkiOjM1LCJTaGFwZVN0eWxlIjp7IiRpZCI6IjI3NiIsIk1hcmdpbiI6eyIkcmVmIjoiMTA2In0sIlBhZGRpbmciOnsiJGlkIjoiMjc3IiwiVG9wIjozLCJMZWZ0IjowLCJSaWdodCI6MCwiQm90dG9tIjo0fSwiQmFja2dyb3VuZCI6eyIkaWQiOiIyNzgiLCJDb2xvciI6eyIkaWQiOiIyNzkiLCJBIjoyNTUsIlIiOjE1MCwiRyI6MjE0LCJCIjo2Nn19LCJJc1Zpc2libGUiOnRydWUsIldpZHRoIjowLjAsIkhlaWdodCI6MTYuNSwiQm9yZGVyU3R5bGUiOnsiJGlkIjoiMjgwIiwiTGluZUNvbG9yIjp7IiRpZCI6IjI4MSIsIiR0eXBlIjoiTkxSRS5Db21tb24uRG9tLlNvbGlkQ29sb3JCcnVzaCwgTkxSRS5Db21tb24iLCJDb2xvciI6eyIkaWQiOiIyODIiLCJBIjoyNTUsIlIiOjI1NSwiRyI6MCwiQiI6MH19LCJMaW5lV2VpZ2h0IjowLjAsIkxpbmVUeXBlIjowLCJQYXJlbnRTdHlsZSI6bnVsbH0sIlBhcmVudFN0eWxlIjp7IiRyZWYiOiIxMDUifX0sIlRpdGxlU3R5bGUiOnsiJGlkIjoiMjgzIiwiRm9udFNldHRpbmdzIjp7IiRpZCI6IjI4NCIsIkZvbnRTaXplIjo4LCJGb250TmFtZSI6IkNhbGlicmkiLCJJc0JvbGQiOnRydWUsIklzSXRhbGljIjpmYWxzZSwiSXNVbmRlcmxpbmVkIjpmYWxzZSwiUGFyZW50U3R5bGUiOnsiJHJlZiI6IjExNCJ9fSwiQXV0b1NpemUiOjIsIkZvcmVncm91bmQiOnsiJGlkIjoiMjg1IiwiQ29sb3IiOnsiJGlkIjoiMjg2IiwiQSI6MjU1LCJSIjowLCJHIjowLCJCIjowfX0sIk1heFdpZHRoIjozNi4w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I4NyIsIkxpbmVDb2xvciI6bnVsbCwiTGluZVdlaWdodCI6MC4wLCJMaW5lVHlwZSI6MCwiUGFyZW50U3R5bGUiOm51bGx9LCJQYXJlbnRTdHlsZSI6eyIkcmVmIjoiMTEzIn19LCJEYXRlU3R5bGUiOnsiJGlkIjoiMjg4IiwiRm9udFNldHRpbmdzIjp7IiRpZCI6IjI4OSIsIkZvbnRTaXplIjo3LCJGb250TmFtZSI6IkNhbGlicmkiLCJJc0JvbGQiOnRydWUsIklzSXRhbGljIjpmYWxzZSwiSXNVbmRlcmxpbmVkIjpmYWxzZSwiUGFyZW50U3R5bGUiOnsiJHJlZiI6IjEyMSJ9fSwiQXV0b1NpemUiOjIsIkZvcmVncm91bmQiOnsiJGlkIjoiMjkwIiwiQ29sb3IiOnsiJGlkIjoiMjkxIiwiQSI6MjU1LCJSIjoxMTIsIkciOjE3MywiQiI6NzF9fSwiTWF4V2lkdGgiOjQ1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jkyIiwiTGluZUNvbG9yIjpudWxsLCJMaW5lV2VpZ2h0IjowLjAsIkxpbmVUeXBlIjowLCJQYXJlbnRTdHlsZSI6bnVsbH0sIlBhcmVudFN0eWxlIjp7IiRyZWYiOiIxMjAifX0sIkRhdGVGb3JtYXQiOnsiJGlkIjoiMjk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k0IiwiRGF0ZVBhcnRJc1Zpc2libGUiOmZhbHNlLCJUaW1lUGFydElzVmlzaWJsZSI6ZmFsc2V9fSwiV2Vla051bWJlcmluZyI6eyIkaWQiOiIyOTUiLCJGb3JtYXQiOjAsIklzVmlzaWJsZSI6ZmFsc2UsIkxhc3RLbm93blZpc2liaWxpdHlTdGF0ZSI6ZmFsc2V9LCJJc1Zpc2libGUiOnRydWUsIlBhcmVudFN0eWxlIjp7IiRyZWYiOiI4NCJ9fSwiSW5kZXgiOjUsIlNtYXJ0RHVyYXRpb25BY3RpdmF0ZWQiOmZhbHNlLCJEYXRlRm9ybWF0Ijp7IiRyZWYiOiIyOTMifSwiV2Vla051bWJlcmluZyI6eyIkaWQiOiIyOTYiLCJGb3JtYXQiOjAsIklzVmlzaWJsZSI6ZmFsc2UsIkxhc3RLbm93blZpc2liaWxpdHlTdGF0ZSI6ZmFsc2V9LCJJZCI6IjI1MDhlZmEyLThmZjMtNDlkYS04YmM2LTgzN2IwYzEyZjNmMiIsIkltcG9ydElkIjpudWxsLCJUaXRsZSI6IlNFQ1RJT04gMSIsIk5vdGUiOm51bGwsIkh5cGVybGluayI6eyIkaWQiOiIyOTciLCJBZGRyZXNzIjpudWxsLCJTdWJBZGRyZXNzIjpudWxsfSwiSXNDaGFuZ2VkIjpmYWxzZSwiSXNOZXciOnRydWV9LHsiJGlkIjoiMjk4IiwiR3JvdXBOYW1lIjoiNWZjY2JlODYtZWQ4OS00ZDU4LWEzODMtYjhkOTJiMTRjNDdiIiwiU3RhcnREYXRlIjoiMjAyMS0wNS0xOVQwMDowMDowMFoiLCJFbmREYXRlIjoiMjAyMS0wNS0yM1QyMzo1OTowMFoiLCJQZXJjZW50YWdlQ29tcGxldGUiOm51bGwsIlN0eWxlIjp7IiRpZCI6IjI5OSIsIlNoYXBlIjo0LCJTaGFwZVRoaWNrbmVzcyI6MywiRHVyYXRpb25Gb3JtYXQiOjAsIkluY2x1ZGVOb25Xb3JraW5nRGF5c0luRHVyYXRpb24iOmZhbHNlLCJQZXJjZW50YWdlQ29tcGxldGVTdHlsZSI6eyIkaWQiOiIzMDAiLCJGb250U2V0dGluZ3MiOnsiJGlkIjoiMzAx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MDIiLCJMaW5lQ29sb3IiOm51bGwsIkxpbmVXZWlnaHQiOjAuMCwiTGluZVR5cGUiOjAsIlBhcmVudFN0eWxlIjpudWxsfSwiUGFyZW50U3R5bGUiOnsiJHJlZiI6Ijg1In19LCJEdXJhdGlvblN0eWxlIjp7IiRpZCI6IjMwMyIsIkZvbnRTZXR0aW5ncyI6eyIkaWQiOiIzMDQ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wNSIsIkxpbmVDb2xvciI6bnVsbCwiTGluZVdlaWdodCI6MC4wLCJMaW5lVHlwZSI6MCwiUGFyZW50U3R5bGUiOm51bGx9LCJQYXJlbnRTdHlsZSI6eyIkcmVmIjoiOTIifX0sIkhvcml6b250YWxDb25uZWN0b3JTdHlsZSI6eyIkaWQiOiIzMDYiLCJMaW5lQ29sb3IiOnsiJHJlZiI6IjEwMCJ9LCJMaW5lV2VpZ2h0IjowLjAsIkxpbmVUeXBlIjowLCJQYXJlbnRTdHlsZSI6eyIkcmVmIjoiOTkifX0sIlZlcnRpY2FsQ29ubmVjdG9yU3R5bGUiOnsiJGlkIjoiMzA3IiwiTGluZUNvbG9yIjp7IiRyZWYiOiIxMDMifSwiTGluZVdlaWdodCI6MC4wLCJMaW5lVHlwZSI6MCwiUGFyZW50U3R5bGUiOnsiJHJlZiI6IjEwMi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zMDgiLCJNYXJnaW4iOnsiJHJlZiI6IjEwNiJ9LCJQYWRkaW5nIjp7IiRpZCI6IjMwOSIsIlRvcCI6MCwiTGVmdCI6MCwiUmlnaHQiOjIsIkJvdHRvbSI6MH0sIkJhY2tncm91bmQiOnsiJGlkIjoiMzEwIiwiQ29sb3IiOnsiJGlkIjoiMzExIiwiQSI6MTc4LCJSIjo5MSwiRyI6MTU1LCJCIjoyMTN9fSwiSXNWaXNpYmxlIjp0cnVlLCJXaWR0aCI6MC4wLCJIZWlnaHQiOjEyLjAsIkJvcmRlclN0eWxlIjp7IiRpZCI6IjMxMiIsIkxpbmVDb2xvciI6eyIkaWQiOiIzMTMiLCIkdHlwZSI6Ik5MUkUuQ29tbW9uLkRvbS5Tb2xpZENvbG9yQnJ1c2gsIE5MUkUuQ29tbW9uIiwiQ29sb3IiOnsiJGlkIjoiMzE0IiwiQSI6MjU1LCJSIjoyNTUsIkciOjAsIkIiOjB9fSwiTGluZVdlaWdodCI6MC4wLCJMaW5lVHlwZSI6MCwiUGFyZW50U3R5bGUiOm51bGx9LCJQYXJlbnRTdHlsZSI6eyIkcmVmIjoiMTA1In19LCJUaXRsZVN0eWxlIjp7IiRpZCI6IjMxNSIsIkZvbnRTZXR0aW5ncyI6eyIkaWQiOiIzMTYiLCJGb250U2l6ZSI6OCwiRm9udE5hbWUiOiJDYWxpYnJpIiwiSXNCb2xkIjpmYWxzZSwiSXNJdGFsaWMiOmZhbHNlLCJJc1VuZGVybGluZWQiOmZhbHNlLCJQYXJlbnRTdHlsZSI6eyIkcmVmIjoiMTE0In19LCJBdXRvU2l6ZSI6MiwiRm9yZWdyb3VuZCI6eyIkaWQiOiIzMTciLCJDb2xvciI6eyIkaWQiOiIzMTgiLCJBIjoyNTUsIlIiOjI1NSwiRyI6MjU1LCJCIjoyNTV9fSwiTWF4V2lkdGgiOjI5LjI1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xOSIsIkxpbmVDb2xvciI6bnVsbCwiTGluZVdlaWdodCI6MC4wLCJMaW5lVHlwZSI6MCwiUGFyZW50U3R5bGUiOm51bGx9LCJQYXJlbnRTdHlsZSI6eyIkcmVmIjoiMTEzIn19LCJEYXRlU3R5bGUiOnsiJGlkIjoiMzIwIiwiRm9udFNldHRpbmdzIjp7IiRpZCI6IjMyMSIsIkZvbnRTaXplIjo4LCJGb250TmFtZSI6IkNhbGlicmkiLCJJc0JvbGQiOmZhbHNlLCJJc0l0YWxpYyI6ZmFsc2UsIklzVW5kZXJsaW5lZCI6ZmFsc2UsIlBhcmVudFN0eWxlIjp7IiRyZWYiOiIxMjEifX0sIkF1dG9TaXplIjowLCJGb3JlZ3JvdW5kIjp7IiRpZCI6IjMyMiIsIkNvbG9yIjp7IiRpZCI6IjMyMy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I0IiwiTGluZUNvbG9yIjpudWxsLCJMaW5lV2VpZ2h0IjowLjAsIkxpbmVUeXBlIjowLCJQYXJlbnRTdHlsZSI6bnVsbH0sIlBhcmVudFN0eWxlIjp7IiRyZWYiOiIxMjAifX0sIkRhdGVGb3JtYXQiOnsiJHJlZiI6IjEyNyJ9LCJXZWVrTnVtYmVyaW5nIjp7IiRpZCI6IjMyNSIsIkZvcm1hdCI6MCwiSXNWaXNpYmxlIjpmYWxzZSwiTGFzdEtub3duVmlzaWJpbGl0eVN0YXRlIjpmYWxzZX0sIklzVmlzaWJsZSI6dHJ1ZSwiUGFyZW50U3R5bGUiOnsiJHJlZiI6Ijg0In19LCJJbmRleCI6NiwiU21hcnREdXJhdGlvbkFjdGl2YXRlZCI6ZmFsc2UsIkRhdGVGb3JtYXQiOnsiJHJlZiI6IjEyNyJ9LCJXZWVrTnVtYmVyaW5nIjp7IiRpZCI6IjMyNiIsIkZvcm1hdCI6MCwiSXNWaXNpYmxlIjpmYWxzZSwiTGFzdEtub3duVmlzaWJpbGl0eVN0YXRlIjpmYWxzZX0sIklkIjoiOTExNjI3OGUtNWMyOS00NmEwLTg1ZGItNTc3NmRhMzIyZjNmIiwiSW1wb3J0SWQiOm51bGwsIlRpdGxlIjoiU3ViLXRhc2siLCJOb3RlIjpudWxsLCJIeXBlcmxpbmsiOnsiJGlkIjoiMzI3IiwiQWRkcmVzcyI6bnVsbCwiU3ViQWRkcmVzcyI6bnVsbH0sIklzQ2hhbmdlZCI6ZmFsc2UsIklzTmV3Ijp0cnVlfSx7IiRpZCI6IjMyOCIsIkdyb3VwTmFtZSI6IjVmY2NiZTg2LWVkODktNGQ1OC1hMzgzLWI4ZDkyYjE0YzQ3YiIsIlN0YXJ0RGF0ZSI6IjIwMjEtMDUtMjRUMDA6MDA6MDBaIiwiRW5kRGF0ZSI6IjIwMjEtMDUtMjhUMjM6NTk6MDBaIiwiUGVyY2VudGFnZUNvbXBsZXRlIjpudWxsLCJTdHlsZSI6eyIkaWQiOiIzMjkiLCJTaGFwZSI6NCwiU2hhcGVUaGlja25lc3MiOjMsIkR1cmF0aW9uRm9ybWF0IjowLCJJbmNsdWRlTm9uV29ya2luZ0RheXNJbkR1cmF0aW9uIjpmYWxzZSwiUGVyY2VudGFnZUNvbXBsZXRlU3R5bGUiOnsiJGlkIjoiMzMwIiwiRm9udFNldHRpbmdzIjp7IiRpZCI6IjMzM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MyIiwiTGluZUNvbG9yIjpudWxsLCJMaW5lV2VpZ2h0IjowLjAsIkxpbmVUeXBlIjowLCJQYXJlbnRTdHlsZSI6bnVsbH0sIlBhcmVudFN0eWxlIjp7IiRyZWYiOiI4NSJ9fSwiRHVyYXRpb25TdHlsZSI6eyIkaWQiOiIzMzMiLCJGb250U2V0dGluZ3MiOnsiJGlkIjoiMzM0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MzUiLCJMaW5lQ29sb3IiOm51bGwsIkxpbmVXZWlnaHQiOjAuMCwiTGluZVR5cGUiOjAsIlBhcmVudFN0eWxlIjpudWxsfSwiUGFyZW50U3R5bGUiOnsiJHJlZiI6IjkyIn19LCJIb3Jpem9udGFsQ29ubmVjdG9yU3R5bGUiOnsiJGlkIjoiMzM2IiwiTGluZUNvbG9yIjp7IiRyZWYiOiIxMDAifSwiTGluZVdlaWdodCI6MC4wLCJMaW5lVHlwZSI6MCwiUGFyZW50U3R5bGUiOnsiJHJlZiI6Ijk5In19LCJWZXJ0aWNhbENvbm5lY3RvclN0eWxlIjp7IiRpZCI6IjMzNyIsIkxpbmVDb2xvciI6eyIkcmVmIjoiMTAzIn0sIkxpbmVXZWlnaHQiOjAuMCwiTGluZVR5cGUiOjAsIlBhcmVudFN0eWxlIjp7IiRyZWYiOiIxMDIifX0sIk1hcmdpbiI6bnVsbCwiU3RhcnREYXRlUG9zaXRpb24iOjYsIkVuZERhdGVQb3NpdGlvbiI6NiwiRGF0ZUlzVmlzaWJsZSI6ZmFsc2UsIlRpdGxlUG9zaXRpb24iOjIsIkR1cmF0aW9uUG9zaXRpb24iOjYsIlBlcmNlbnRhZ2VDb21wbGV0ZWRQb3NpdGlvbiI6MiwiU3BhY2luZyI6MTAsIklzQmVsb3dUaW1lYmFuZCI6ZmFsc2UsIlBlcmNlbnRhZ2VDb21wbGV0ZVNoYXBlT3BhY2l0eSI6MzUsIlNoYXBlU3R5bGUiOnsiJGlkIjoiMzM4IiwiTWFyZ2luIjp7IiRyZWYiOiIxMDYifSwiUGFkZGluZyI6eyIkaWQiOiIzMzkiLCJUb3AiOjAsIkxlZnQiOjAsIlJpZ2h0IjoyLCJCb3R0b20iOjB9LCJCYWNrZ3JvdW5kIjp7IiRpZCI6IjM0MCIsIkNvbG9yIjp7IiRpZCI6IjM0MSIsIkEiOjE3OCwiUiI6MTk3LCJHIjo5MCwiQiI6MTd9fSwiSXNWaXNpYmxlIjp0cnVlLCJXaWR0aCI6MC4wLCJIZWlnaHQiOjEyLjAsIkJvcmRlclN0eWxlIjp7IiRpZCI6IjM0MiIsIkxpbmVDb2xvciI6eyIkaWQiOiIzNDMiLCIkdHlwZSI6Ik5MUkUuQ29tbW9uLkRvbS5Tb2xpZENvbG9yQnJ1c2gsIE5MUkUuQ29tbW9uIiwiQ29sb3IiOnsiJGlkIjoiMzQ0IiwiQSI6MjU1LCJSIjoyNTUsIkciOjAsIkIiOjB9fSwiTGluZVdlaWdodCI6MC4wLCJMaW5lVHlwZSI6MCwiUGFyZW50U3R5bGUiOm51bGx9LCJQYXJlbnRTdHlsZSI6eyIkcmVmIjoiMTA1In19LCJUaXRsZVN0eWxlIjp7IiRpZCI6IjM0NSIsIkZvbnRTZXR0aW5ncyI6eyIkaWQiOiIzNDYiLCJGb250U2l6ZSI6OCwiRm9udE5hbWUiOiJDYWxpYnJpIiwiSXNCb2xkIjpmYWxzZSwiSXNJdGFsaWMiOmZhbHNlLCJJc1VuZGVybGluZWQiOmZhbHNlLCJQYXJlbnRTdHlsZSI6eyIkcmVmIjoiMTE0In19LCJBdXRvU2l6ZSI6MiwiRm9yZWdyb3VuZCI6eyIkaWQiOiIzNDciLCJDb2xvciI6eyIkaWQiOiIzNDgiLCJBIjoyNTUsIlIiOjI1NSwiRyI6MjU1LCJCIjoyNTV9fSwiTWF4V2lkdGgiOjM1LjI1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0OSIsIkxpbmVDb2xvciI6bnVsbCwiTGluZVdlaWdodCI6MC4wLCJMaW5lVHlwZSI6MCwiUGFyZW50U3R5bGUiOm51bGx9LCJQYXJlbnRTdHlsZSI6eyIkcmVmIjoiMTEzIn19LCJEYXRlU3R5bGUiOnsiJGlkIjoiMzUwIiwiRm9udFNldHRpbmdzIjp7IiRpZCI6IjM1MSIsIkZvbnRTaXplIjo4LCJGb250TmFtZSI6IkNhbGlicmkiLCJJc0JvbGQiOmZhbHNlLCJJc0l0YWxpYyI6ZmFsc2UsIklzVW5kZXJsaW5lZCI6ZmFsc2UsIlBhcmVudFN0eWxlIjp7IiRyZWYiOiIxMjEifX0sIkF1dG9TaXplIjowLCJGb3JlZ3JvdW5kIjp7IiRpZCI6IjM1MiIsIkNvbG9yIjp7IiRpZCI6IjM1My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U0IiwiTGluZUNvbG9yIjpudWxsLCJMaW5lV2VpZ2h0IjowLjAsIkxpbmVUeXBlIjowLCJQYXJlbnRTdHlsZSI6bnVsbH0sIlBhcmVudFN0eWxlIjp7IiRyZWYiOiIxMjAifX0sIkRhdGVGb3JtYXQiOnsiJHJlZiI6IjEyNyJ9LCJXZWVrTnVtYmVyaW5nIjp7IiRpZCI6IjM1NSIsIkZvcm1hdCI6MCwiSXNWaXNpYmxlIjpmYWxzZSwiTGFzdEtub3duVmlzaWJpbGl0eVN0YXRlIjpmYWxzZX0sIklzVmlzaWJsZSI6dHJ1ZSwiUGFyZW50U3R5bGUiOnsiJHJlZiI6Ijg0In19LCJJbmRleCI6NywiU21hcnREdXJhdGlvbkFjdGl2YXRlZCI6ZmFsc2UsIkRhdGVGb3JtYXQiOnsiJHJlZiI6IjEyNyJ9LCJXZWVrTnVtYmVyaW5nIjp7IiRpZCI6IjM1NiIsIkZvcm1hdCI6MCwiSXNWaXNpYmxlIjpmYWxzZSwiTGFzdEtub3duVmlzaWJpbGl0eVN0YXRlIjpmYWxzZX0sIklkIjoiODU3NGYyN2EtMGM2My00YjA4LWI5N2MtMjBlMWViOGIxYTExIiwiSW1wb3J0SWQiOm51bGwsIlRpdGxlIjoiU3ViLXRhc2sgMiIsIk5vdGUiOm51bGwsIkh5cGVybGluayI6eyIkaWQiOiIzNTciLCJBZGRyZXNzIjpudWxsLCJTdWJBZGRyZXNzIjpudWxsfSwiSXNDaGFuZ2VkIjpmYWxzZSwiSXNOZXciOnRydWV9LHsiJGlkIjoiMzU4IiwiR3JvdXBOYW1lIjoiNWZjY2JlODYtZWQ4OS00ZDU4LWEzODMtYjhkOTJiMTRjNDdiIiwiU3RhcnREYXRlIjoiMjAyMS0wNS0yOVQwMDowMDowMFoiLCJFbmREYXRlIjoiMjAyMS0wNi0wMlQyMzo1OTowMFoiLCJQZXJjZW50YWdlQ29tcGxldGUiOm51bGwsIlN0eWxlIjp7IiRpZCI6IjM1OSIsIlNoYXBlIjo0LCJTaGFwZVRoaWNrbmVzcyI6MywiRHVyYXRpb25Gb3JtYXQiOjAsIkluY2x1ZGVOb25Xb3JraW5nRGF5c0luRHVyYXRpb24iOmZhbHNlLCJQZXJjZW50YWdlQ29tcGxldGVTdHlsZSI6eyIkaWQiOiIzNjAiLCJGb250U2V0dGluZ3MiOnsiJGlkIjoiMzYx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NjIiLCJMaW5lQ29sb3IiOm51bGwsIkxpbmVXZWlnaHQiOjAuMCwiTGluZVR5cGUiOjAsIlBhcmVudFN0eWxlIjpudWxsfSwiUGFyZW50U3R5bGUiOnsiJHJlZiI6Ijg1In19LCJEdXJhdGlvblN0eWxlIjp7IiRpZCI6IjM2MyIsIkZvbnRTZXR0aW5ncyI6eyIkaWQiOiIzNjQ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2NSIsIkxpbmVDb2xvciI6bnVsbCwiTGluZVdlaWdodCI6MC4wLCJMaW5lVHlwZSI6MCwiUGFyZW50U3R5bGUiOm51bGx9LCJQYXJlbnRTdHlsZSI6eyIkcmVmIjoiOTIifX0sIkhvcml6b250YWxDb25uZWN0b3JTdHlsZSI6eyIkaWQiOiIzNjYiLCJMaW5lQ29sb3IiOnsiJHJlZiI6IjEwMCJ9LCJMaW5lV2VpZ2h0IjowLjAsIkxpbmVUeXBlIjowLCJQYXJlbnRTdHlsZSI6eyIkcmVmIjoiOTkifX0sIlZlcnRpY2FsQ29ubmVjdG9yU3R5bGUiOnsiJGlkIjoiMzY3IiwiTGluZUNvbG9yIjp7IiRyZWYiOiIxMDMifSwiTGluZVdlaWdodCI6MC4wLCJMaW5lVHlwZSI6MCwiUGFyZW50U3R5bGUiOnsiJHJlZiI6IjEwMi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zNjgiLCJNYXJnaW4iOnsiJHJlZiI6IjEwNiJ9LCJQYWRkaW5nIjp7IiRpZCI6IjM2OSIsIlRvcCI6MCwiTGVmdCI6MCwiUmlnaHQiOjIsIkJvdHRvbSI6MH0sIkJhY2tncm91bmQiOnsiJGlkIjoiMzcwIiwiQ29sb3IiOnsiJGlkIjoiMzcxIiwiQSI6MjU1LCJSIjoxMjQsIkciOjEyNCwiQiI6MTI0fX0sIklzVmlzaWJsZSI6dHJ1ZSwiV2lkdGgiOjAuMCwiSGVpZ2h0IjoxMi4wLCJCb3JkZXJTdHlsZSI6eyIkaWQiOiIzNzIiLCJMaW5lQ29sb3IiOnsiJGlkIjoiMzczIiwiJHR5cGUiOiJOTFJFLkNvbW1vbi5Eb20uU29saWRDb2xvckJydXNoLCBOTFJFLkNvbW1vbiIsIkNvbG9yIjp7IiRpZCI6IjM3NCIsIkEiOjI1NSwiUiI6MjU1LCJHIjowLCJCIjowfX0sIkxpbmVXZWlnaHQiOjAuMCwiTGluZVR5cGUiOjAsIlBhcmVudFN0eWxlIjpudWxsfSwiUGFyZW50U3R5bGUiOnsiJHJlZiI6IjEwNSJ9fSwiVGl0bGVTdHlsZSI6eyIkaWQiOiIzNzUiLCJGb250U2V0dGluZ3MiOnsiJGlkIjoiMzc2IiwiRm9udFNpemUiOjgsIkZvbnROYW1lIjoiQ2FsaWJyaSIsIklzQm9sZCI6ZmFsc2UsIklzSXRhbGljIjpmYWxzZSwiSXNVbmRlcmxpbmVkIjpmYWxzZSwiUGFyZW50U3R5bGUiOnsiJHJlZiI6IjExNCJ9fSwiQXV0b1NpemUiOjIsIkZvcmVncm91bmQiOnsiJGlkIjoiMzc3IiwiQ29sb3IiOnsiJGlkIjoiMzc4IiwiQSI6MjU1LCJSIjoyNTUsIkciOjI1NSwiQiI6MjU1fX0sIk1heFdpZHRoIjozNS4yNS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NzkiLCJMaW5lQ29sb3IiOm51bGwsIkxpbmVXZWlnaHQiOjAuMCwiTGluZVR5cGUiOjAsIlBhcmVudFN0eWxlIjpudWxsfSwiUGFyZW50U3R5bGUiOnsiJHJlZiI6IjExMyJ9fSwiRGF0ZVN0eWxlIjp7IiRpZCI6IjM4MCIsIkZvbnRTZXR0aW5ncyI6eyIkaWQiOiIzODEiLCJGb250U2l6ZSI6OCwiRm9udE5hbWUiOiJDYWxpYnJpIiwiSXNCb2xkIjpmYWxzZSwiSXNJdGFsaWMiOmZhbHNlLCJJc1VuZGVybGluZWQiOmZhbHNlLCJQYXJlbnRTdHlsZSI6eyIkcmVmIjoiMTIxIn19LCJBdXRvU2l6ZSI6MCwiRm9yZWdyb3VuZCI6eyIkaWQiOiIzODIiLCJDb2xvciI6eyIkaWQiOiIzODMiLCJBIjoyNTUsIlIiOjE5MSwiRyI6MTkxLCJCIjoxOTF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4NCIsIkxpbmVDb2xvciI6bnVsbCwiTGluZVdlaWdodCI6MC4wLCJMaW5lVHlwZSI6MCwiUGFyZW50U3R5bGUiOm51bGx9LCJQYXJlbnRTdHlsZSI6eyIkcmVmIjoiMTIwIn19LCJEYXRlRm9ybWF0Ijp7IiRyZWYiOiIxMjcifSwiV2Vla051bWJlcmluZyI6eyIkaWQiOiIzODUiLCJGb3JtYXQiOjAsIklzVmlzaWJsZSI6ZmFsc2UsIkxhc3RLbm93blZpc2liaWxpdHlTdGF0ZSI6ZmFsc2V9LCJJc1Zpc2libGUiOnRydWUsIlBhcmVudFN0eWxlIjp7IiRyZWYiOiI4NCJ9fSwiSW5kZXgiOjgsIlNtYXJ0RHVyYXRpb25BY3RpdmF0ZWQiOmZhbHNlLCJEYXRlRm9ybWF0Ijp7IiRyZWYiOiIxMjcifSwiV2Vla051bWJlcmluZyI6eyIkaWQiOiIzODYiLCJGb3JtYXQiOjAsIklzVmlzaWJsZSI6ZmFsc2UsIkxhc3RLbm93blZpc2liaWxpdHlTdGF0ZSI6ZmFsc2V9LCJJZCI6Ijg1NDVhMjYyLTI3MDctNDEwZS1hNmJmLTBiYjI0MTJlNDg5MSIsIkltcG9ydElkIjpudWxsLCJUaXRsZSI6IlN1Yi10YXNrIDMiLCJOb3RlIjpudWxsLCJIeXBlcmxpbmsiOnsiJGlkIjoiMzg3IiwiQWRkcmVzcyI6bnVsbCwiU3ViQWRkcmVzcyI6bnVsbH0sIklzQ2hhbmdlZCI6ZmFsc2UsIklzTmV3Ijp0cnVlfSx7IiRpZCI6IjM4OCIsIkdyb3VwTmFtZSI6bnVsbCwiU3RhcnREYXRlIjoiMjAyMS0wNi0wM1QwMDowMDowMFoiLCJFbmREYXRlIjoiMjAyMS0wNi0xN1QyMzo1OTowMFoiLCJQZXJjZW50YWdlQ29tcGxldGUiOjY1LjAsIlN0eWxlIjp7IiRpZCI6IjM4OSIsIlNoYXBlIjo2LCJTaGFwZVRoaWNrbmVzcyI6MywiRHVyYXRpb25Gb3JtYXQiOjAsIkluY2x1ZGVOb25Xb3JraW5nRGF5c0luRHVyYXRpb24iOmZhbHNlLCJQZXJjZW50YWdlQ29tcGxldGVTdHlsZSI6eyIkaWQiOiIzOTAiLCJGb250U2V0dGluZ3MiOnsiJGlkIjoiMzkx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OTIiLCJMaW5lQ29sb3IiOm51bGwsIkxpbmVXZWlnaHQiOjAuMCwiTGluZVR5cGUiOjAsIlBhcmVudFN0eWxlIjpudWxsfSwiUGFyZW50U3R5bGUiOnsiJHJlZiI6Ijg1In19LCJEdXJhdGlvblN0eWxlIjp7IiRpZCI6IjM5MyIsIkZvbnRTZXR0aW5ncyI6eyIkaWQiOiIzOTQ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5NSIsIkxpbmVDb2xvciI6bnVsbCwiTGluZVdlaWdodCI6MC4wLCJMaW5lVHlwZSI6MCwiUGFyZW50U3R5bGUiOm51bGx9LCJQYXJlbnRTdHlsZSI6eyIkcmVmIjoiOTIifX0sIkhvcml6b250YWxDb25uZWN0b3JTdHlsZSI6eyIkaWQiOiIzOTYiLCJMaW5lQ29sb3IiOnsiJHJlZiI6IjEwMCJ9LCJMaW5lV2VpZ2h0IjowLjAsIkxpbmVUeXBlIjowLCJQYXJlbnRTdHlsZSI6eyIkcmVmIjoiOTkifX0sIlZlcnRpY2FsQ29ubmVjdG9yU3R5bGUiOnsiJGlkIjoiMzk3IiwiTGluZUNvbG9yIjp7IiRpZCI6IjM5OCIsIiR0eXBlIjoiTkxSRS5Db21tb24uRG9tLlNvbGlkQ29sb3JCcnVzaCwgTkxSRS5Db21tb24iLCJDb2xvciI6eyIkaWQiOiIzOTkiLCJBIjoyNTUsIlIiOjIzNywiRyI6MTI1LCJCIjo0OX19LCJMaW5lV2VpZ2h0IjoxLjAsIkxpbmVUeXBlIjowLCJQYXJlbnRTdHlsZSI6eyIkcmVmIjoiMTAyIn19LCJNYXJnaW4iOm51bGwsIlN0YXJ0RGF0ZVBvc2l0aW9uIjo0LCJFbmREYXRlUG9zaXRpb24iOjQsIkRhdGVJc1Zpc2libGUiOnRydWUsIlRpdGxlUG9zaXRpb24iOjMsIkR1cmF0aW9uUG9zaXRpb24iOjYsIlBlcmNlbnRhZ2VDb21wbGV0ZWRQb3NpdGlvbiI6NiwiU3BhY2luZyI6MTAsIklzQmVsb3dUaW1lYmFuZCI6ZmFsc2UsIlBlcmNlbnRhZ2VDb21wbGV0ZVNoYXBlT3BhY2l0eSI6MzUsIlNoYXBlU3R5bGUiOnsiJGlkIjoiNDAwIiwiTWFyZ2luIjp7IiRyZWYiOiIxMDYifSwiUGFkZGluZyI6eyIkaWQiOiI0MDEiLCJUb3AiOjMsIkxlZnQiOjAsIlJpZ2h0IjowLCJCb3R0b20iOjR9LCJCYWNrZ3JvdW5kIjp7IiRpZCI6IjQwMiIsIkNvbG9yIjp7IiRpZCI6IjQwMyIsIkEiOjI1NSwiUiI6MjM3LCJHIjoxMjUsIkIiOjQ5fX0sIklzVmlzaWJsZSI6dHJ1ZSwiV2lkdGgiOjAuMCwiSGVpZ2h0IjoxNi41LCJCb3JkZXJTdHlsZSI6eyIkaWQiOiI0MDQiLCJMaW5lQ29sb3IiOnsiJGlkIjoiNDA1IiwiJHR5cGUiOiJOTFJFLkNvbW1vbi5Eb20uU29saWRDb2xvckJydXNoLCBOTFJFLkNvbW1vbiIsIkNvbG9yIjp7IiRpZCI6IjQwNiIsIkEiOjI1NSwiUiI6MjU1LCJHIjowLCJCIjowfX0sIkxpbmVXZWlnaHQiOjAuMCwiTGluZVR5cGUiOjAsIlBhcmVudFN0eWxlIjpudWxsfSwiUGFyZW50U3R5bGUiOnsiJHJlZiI6IjEwNSJ9fSwiVGl0bGVTdHlsZSI6eyIkaWQiOiI0MDciLCJGb250U2V0dGluZ3MiOnsiJGlkIjoiNDA4IiwiRm9udFNpemUiOjgsIkZvbnROYW1lIjoiQ2FsaWJyaSIsIklzQm9sZCI6dHJ1ZSwiSXNJdGFsaWMiOmZhbHNlLCJJc1VuZGVybGluZWQiOmZhbHNlLCJQYXJlbnRTdHlsZSI6eyIkcmVmIjoiMTE0In19LCJBdXRvU2l6ZSI6MiwiRm9yZWdyb3VuZCI6eyIkaWQiOiI0MDkiLCJDb2xvciI6eyIkaWQiOiI0MTAiLCJBIjoyNTUsIlIiOjAsIkciOjAsIkIiOjB9fSwiTWF4V2lkdGgiOjM2LjA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ExIiwiTGluZUNvbG9yIjpudWxsLCJMaW5lV2VpZ2h0IjowLjAsIkxpbmVUeXBlIjowLCJQYXJlbnRTdHlsZSI6bnVsbH0sIlBhcmVudFN0eWxlIjp7IiRyZWYiOiIxMTMifX0sIkRhdGVTdHlsZSI6eyIkaWQiOiI0MTIiLCJGb250U2V0dGluZ3MiOnsiJGlkIjoiNDEzIiwiRm9udFNpemUiOjcsIkZvbnROYW1lIjoiQ2FsaWJyaSIsIklzQm9sZCI6dHJ1ZSwiSXNJdGFsaWMiOmZhbHNlLCJJc1VuZGVybGluZWQiOmZhbHNlLCJQYXJlbnRTdHlsZSI6eyIkcmVmIjoiMTIxIn19LCJBdXRvU2l6ZSI6MiwiRm9yZWdyb3VuZCI6eyIkaWQiOiI0MTQiLCJDb2xvciI6eyIkaWQiOiI0MTUiLCJBIjoyNTUsIlIiOjIzNywiRyI6MTI1LCJCIjo0OX19LCJNYXhXaWR0aCI6NDI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MTYiLCJMaW5lQ29sb3IiOm51bGwsIkxpbmVXZWlnaHQiOjAuMCwiTGluZVR5cGUiOjAsIlBhcmVudFN0eWxlIjpudWxsfSwiUGFyZW50U3R5bGUiOnsiJHJlZiI6IjEyMCJ9fSwiRGF0ZUZvcm1hdCI6eyIkaWQiOiI0M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TgiLCJEYXRlUGFydElzVmlzaWJsZSI6ZmFsc2UsIlRpbWVQYXJ0SXNWaXNpYmxlIjpmYWxzZX19LCJXZWVrTnVtYmVyaW5nIjp7IiRpZCI6IjQxOSIsIkZvcm1hdCI6MCwiSXNWaXNpYmxlIjpmYWxzZSwiTGFzdEtub3duVmlzaWJpbGl0eVN0YXRlIjpmYWxzZX0sIklzVmlzaWJsZSI6dHJ1ZSwiUGFyZW50U3R5bGUiOnsiJHJlZiI6Ijg0In19LCJJbmRleCI6OSwiU21hcnREdXJhdGlvbkFjdGl2YXRlZCI6ZmFsc2UsIkRhdGVGb3JtYXQiOnsiJHJlZiI6IjQxNyJ9LCJXZWVrTnVtYmVyaW5nIjp7IiRpZCI6IjQyMCIsIkZvcm1hdCI6MCwiSXNWaXNpYmxlIjpmYWxzZSwiTGFzdEtub3duVmlzaWJpbGl0eVN0YXRlIjpmYWxzZX0sIklkIjoiODM0NjM2ZTMtMmNmZi00ODBkLThhODUtMmFlMTkxZmM2ODQyIiwiSW1wb3J0SWQiOm51bGwsIlRpdGxlIjoiU0VDVElPTiAyIiwiTm90ZSI6bnVsbCwiSHlwZXJsaW5rIjp7IiRpZCI6IjQyMSIsIkFkZHJlc3MiOm51bGwsIlN1YkFkZHJlc3MiOm51bGx9LCJJc0NoYW5nZWQiOmZhbHNlLCJJc05ldyI6dHJ1ZX0seyIkaWQiOiI0MjIiLCJHcm91cE5hbWUiOiIzZjA4NTU2ZS0yODQwLTQ3MzYtOTFmNC1mYzgwZmZmNjk1M2IiLCJTdGFydERhdGUiOiIyMDIxLTA2LTAzVDAwOjAwOjAwWiIsIkVuZERhdGUiOiIyMDIxLTA2LTA0VDIzOjU5OjAwWiIsIlBlcmNlbnRhZ2VDb21wbGV0ZSI6bnVsbCwiU3R5bGUiOnsiJGlkIjoiNDIzIiwiU2hhcGUiOjQsIlNoYXBlVGhpY2tuZXNzIjozLCJEdXJhdGlvbkZvcm1hdCI6MCwiSW5jbHVkZU5vbldvcmtpbmdEYXlzSW5EdXJhdGlvbiI6ZmFsc2UsIlBlcmNlbnRhZ2VDb21wbGV0ZVN0eWxlIjp7IiRpZCI6IjQyNCIsIkZvbnRTZXR0aW5ncyI6eyIkaWQiOiI0MjU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yNiIsIkxpbmVDb2xvciI6bnVsbCwiTGluZVdlaWdodCI6MC4wLCJMaW5lVHlwZSI6MCwiUGFyZW50U3R5bGUiOm51bGx9LCJQYXJlbnRTdHlsZSI6eyIkcmVmIjoiODUifX0sIkR1cmF0aW9uU3R5bGUiOnsiJGlkIjoiNDI3IiwiRm9udFNldHRpbmdzIjp7IiRpZCI6IjQyO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I5IiwiTGluZUNvbG9yIjpudWxsLCJMaW5lV2VpZ2h0IjowLjAsIkxpbmVUeXBlIjowLCJQYXJlbnRTdHlsZSI6bnVsbH0sIlBhcmVudFN0eWxlIjp7IiRyZWYiOiI5MiJ9fSwiSG9yaXpvbnRhbENvbm5lY3RvclN0eWxlIjp7IiRpZCI6IjQzMCIsIkxpbmVDb2xvciI6eyIkcmVmIjoiMTAwIn0sIkxpbmVXZWlnaHQiOjAuMCwiTGluZVR5cGUiOjAsIlBhcmVudFN0eWxlIjp7IiRyZWYiOiI5OSJ9fSwiVmVydGljYWxDb25uZWN0b3JTdHlsZSI6eyIkaWQiOiI0MzEiLCJMaW5lQ29sb3IiOnsiJHJlZiI6IjEwMyJ9LCJMaW5lV2VpZ2h0IjowLjAsIkxpbmVUeXBlIjowLCJQYXJlbnRTdHlsZSI6eyIkcmVmIjoiMTAyIn19LCJNYXJnaW4iOm51bGwsIlN0YXJ0RGF0ZVBvc2l0aW9uIjo2LCJFbmREYXRlUG9zaXRpb24iOjYsIkRhdGVJc1Zpc2libGUiOmZhbHNlLCJUaXRsZVBvc2l0aW9uIjozLCJEdXJhdGlvblBvc2l0aW9uIjo2LCJQZXJjZW50YWdlQ29tcGxldGVkUG9zaXRpb24iOjIsIlNwYWNpbmciOjEwLCJJc0JlbG93VGltZWJhbmQiOmZhbHNlLCJQZXJjZW50YWdlQ29tcGxldGVTaGFwZU9wYWNpdHkiOjM1LCJTaGFwZVN0eWxlIjp7IiRpZCI6IjQzMiIsIk1hcmdpbiI6eyIkcmVmIjoiMTA2In0sIlBhZGRpbmciOnsiJGlkIjoiNDMzIiwiVG9wIjowLCJMZWZ0IjowLCJSaWdodCI6MiwiQm90dG9tIjowfSwiQmFja2dyb3VuZCI6eyIkaWQiOiI0MzQiLCJDb2xvciI6eyIkaWQiOiI0MzUiLCJBIjoyNTUsIlIiOjExMiwiRyI6MTczLCJCIjo3MX19LCJJc1Zpc2libGUiOnRydWUsIldpZHRoIjowLjAsIkhlaWdodCI6MTIuMCwiQm9yZGVyU3R5bGUiOnsiJGlkIjoiNDM2IiwiTGluZUNvbG9yIjp7IiRpZCI6IjQzNyIsIiR0eXBlIjoiTkxSRS5Db21tb24uRG9tLlNvbGlkQ29sb3JCcnVzaCwgTkxSRS5Db21tb24iLCJDb2xvciI6eyIkaWQiOiI0MzgiLCJBIjoyNTUsIlIiOjI1NSwiRyI6MCwiQiI6MH19LCJMaW5lV2VpZ2h0IjowLjAsIkxpbmVUeXBlIjowLCJQYXJlbnRTdHlsZSI6bnVsbH0sIlBhcmVudFN0eWxlIjp7IiRyZWYiOiIxMDUifX0sIlRpdGxlU3R5bGUiOnsiJGlkIjoiNDM5IiwiRm9udFNldHRpbmdzIjp7IiRpZCI6IjQ0MCIsIkZvbnRTaXplIjo4LCJGb250TmFtZSI6IkNhbGlicmkiLCJJc0JvbGQiOmZhbHNlLCJJc0l0YWxpYyI6ZmFsc2UsIklzVW5kZXJsaW5lZCI6ZmFsc2UsIlBhcmVudFN0eWxlIjp7IiRyZWYiOiIxMTQifX0sIkF1dG9TaXplIjoyLCJGb3JlZ3JvdW5kIjp7IiRpZCI6IjQ0MSIsIkNvbG9yIjp7IiRpZCI6IjQ0MiIsIkEiOjI1NSwiUiI6MTE1LCJHIjoxMTUsIkIiOjExNX19LCJNYXhXaWR0aCI6MzUuMjU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QzIiwiTGluZUNvbG9yIjpudWxsLCJMaW5lV2VpZ2h0IjowLjAsIkxpbmVUeXBlIjowLCJQYXJlbnRTdHlsZSI6bnVsbH0sIlBhcmVudFN0eWxlIjp7IiRyZWYiOiIxMTMifX0sIkRhdGVTdHlsZSI6eyIkaWQiOiI0NDQiLCJGb250U2V0dGluZ3MiOnsiJGlkIjoiNDQ1IiwiRm9udFNpemUiOjgsIkZvbnROYW1lIjoiQ2FsaWJyaSIsIklzQm9sZCI6ZmFsc2UsIklzSXRhbGljIjpmYWxzZSwiSXNVbmRlcmxpbmVkIjpmYWxzZSwiUGFyZW50U3R5bGUiOnsiJHJlZiI6IjEyMSJ9fSwiQXV0b1NpemUiOjAsIkZvcmVncm91bmQiOnsiJGlkIjoiNDQ2IiwiQ29sb3IiOnsiJGlkIjoiNDQ3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DgiLCJMaW5lQ29sb3IiOm51bGwsIkxpbmVXZWlnaHQiOjAuMCwiTGluZVR5cGUiOjAsIlBhcmVudFN0eWxlIjpudWxsfSwiUGFyZW50U3R5bGUiOnsiJHJlZiI6IjEyMCJ9fSwiRGF0ZUZvcm1hdCI6eyIkcmVmIjoiMTI3In0sIldlZWtOdW1iZXJpbmciOnsiJGlkIjoiNDQ5IiwiRm9ybWF0IjowLCJJc1Zpc2libGUiOmZhbHNlLCJMYXN0S25vd25WaXNpYmlsaXR5U3RhdGUiOmZhbHNlfSwiSXNWaXNpYmxlIjp0cnVlLCJQYXJlbnRTdHlsZSI6eyIkcmVmIjoiODQifX0sIkluZGV4IjoxMCwiU21hcnREdXJhdGlvbkFjdGl2YXRlZCI6ZmFsc2UsIkRhdGVGb3JtYXQiOnsiJHJlZiI6IjEyNyJ9LCJXZWVrTnVtYmVyaW5nIjp7IiRpZCI6IjQ1MCIsIkZvcm1hdCI6MCwiSXNWaXNpYmxlIjpmYWxzZSwiTGFzdEtub3duVmlzaWJpbGl0eVN0YXRlIjpmYWxzZX0sIklkIjoiZjRmY2Q1Y2QtNGQxZS00ZjEzLTk1MTUtNjMzYzY5NDViNDA5IiwiSW1wb3J0SWQiOm51bGwsIlRpdGxlIjoiU3ViLXRhc2sgMSIsIk5vdGUiOm51bGwsIkh5cGVybGluayI6eyIkaWQiOiI0NTEiLCJBZGRyZXNzIjpudWxsLCJTdWJBZGRyZXNzIjpudWxsfSwiSXNDaGFuZ2VkIjpmYWxzZSwiSXNOZXciOnRydWV9LHsiJGlkIjoiNDUyIiwiR3JvdXBOYW1lIjoiM2YwODU1NmUtMjg0MC00NzM2LTkxZjQtZmM4MGZmZjY5NTNiIiwiU3RhcnREYXRlIjoiMjAyMS0wNi0wNVQwMDowMDowMFoiLCJFbmREYXRlIjoiMjAyMS0wNi0wOVQyMzo1OTowMFoiLCJQZXJjZW50YWdlQ29tcGxldGUiOm51bGwsIlN0eWxlIjp7IiRpZCI6IjQ1MyIsIlNoYXBlIjo0LCJTaGFwZVRoaWNrbmVzcyI6MywiRHVyYXRpb25Gb3JtYXQiOjAsIkluY2x1ZGVOb25Xb3JraW5nRGF5c0luRHVyYXRpb24iOmZhbHNlLCJQZXJjZW50YWdlQ29tcGxldGVTdHlsZSI6eyIkaWQiOiI0NTQiLCJGb250U2V0dGluZ3MiOnsiJGlkIjoiNDU1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0NTYiLCJMaW5lQ29sb3IiOm51bGwsIkxpbmVXZWlnaHQiOjAuMCwiTGluZVR5cGUiOjAsIlBhcmVudFN0eWxlIjpudWxsfSwiUGFyZW50U3R5bGUiOnsiJHJlZiI6Ijg1In19LCJEdXJhdGlvblN0eWxlIjp7IiRpZCI6IjQ1NyIsIkZvbnRTZXR0aW5ncyI6eyIkaWQiOiI0NTg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1OSIsIkxpbmVDb2xvciI6bnVsbCwiTGluZVdlaWdodCI6MC4wLCJMaW5lVHlwZSI6MCwiUGFyZW50U3R5bGUiOm51bGx9LCJQYXJlbnRTdHlsZSI6eyIkcmVmIjoiOTIifX0sIkhvcml6b250YWxDb25uZWN0b3JTdHlsZSI6eyIkaWQiOiI0NjAiLCJMaW5lQ29sb3IiOnsiJHJlZiI6IjEwMCJ9LCJMaW5lV2VpZ2h0IjowLjAsIkxpbmVUeXBlIjowLCJQYXJlbnRTdHlsZSI6eyIkcmVmIjoiOTkifX0sIlZlcnRpY2FsQ29ubmVjdG9yU3R5bGUiOnsiJGlkIjoiNDYxIiwiTGluZUNvbG9yIjp7IiRyZWYiOiIxMDMifSwiTGluZVdlaWdodCI6MC4wLCJMaW5lVHlwZSI6MCwiUGFyZW50U3R5bGUiOnsiJHJlZiI6IjEwMi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0NjIiLCJNYXJnaW4iOnsiJHJlZiI6IjEwNiJ9LCJQYWRkaW5nIjp7IiRpZCI6IjQ2MyIsIlRvcCI6MCwiTGVmdCI6MCwiUmlnaHQiOjIsIkJvdHRvbSI6MH0sIkJhY2tncm91bmQiOnsiJGlkIjoiNDY0IiwiQ29sb3IiOnsiJGlkIjoiNDY1IiwiQSI6MjU1LCJSIjo2OCwiRyI6ODQsIkIiOjEwNn19LCJJc1Zpc2libGUiOnRydWUsIldpZHRoIjowLjAsIkhlaWdodCI6MTIuMCwiQm9yZGVyU3R5bGUiOnsiJGlkIjoiNDY2IiwiTGluZUNvbG9yIjp7IiRpZCI6IjQ2NyIsIiR0eXBlIjoiTkxSRS5Db21tb24uRG9tLlNvbGlkQ29sb3JCcnVzaCwgTkxSRS5Db21tb24iLCJDb2xvciI6eyIkaWQiOiI0NjgiLCJBIjoyNTUsIlIiOjI1NSwiRyI6MCwiQiI6MH19LCJMaW5lV2VpZ2h0IjowLjAsIkxpbmVUeXBlIjowLCJQYXJlbnRTdHlsZSI6bnVsbH0sIlBhcmVudFN0eWxlIjp7IiRyZWYiOiIxMDUifX0sIlRpdGxlU3R5bGUiOnsiJGlkIjoiNDY5IiwiRm9udFNldHRpbmdzIjp7IiRpZCI6IjQ3MCIsIkZvbnRTaXplIjo4LCJGb250TmFtZSI6IkNhbGlicmkiLCJJc0JvbGQiOmZhbHNlLCJJc0l0YWxpYyI6ZmFsc2UsIklzVW5kZXJsaW5lZCI6ZmFsc2UsIlBhcmVudFN0eWxlIjp7IiRyZWYiOiIxMTQifX0sIkF1dG9TaXplIjoyLCJGb3JlZ3JvdW5kIjp7IiRpZCI6IjQ3MSIsIkNvbG9yIjp7IiRpZCI6IjQ3MiIsIkEiOjI1NSwiUiI6MjU1LCJHIjoyNTUsIkIiOjI1NX19LCJNYXhXaWR0aCI6MzUuMjU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czIiwiTGluZUNvbG9yIjpudWxsLCJMaW5lV2VpZ2h0IjowLjAsIkxpbmVUeXBlIjowLCJQYXJlbnRTdHlsZSI6bnVsbH0sIlBhcmVudFN0eWxlIjp7IiRyZWYiOiIxMTMifX0sIkRhdGVTdHlsZSI6eyIkaWQiOiI0NzQiLCJGb250U2V0dGluZ3MiOnsiJGlkIjoiNDc1IiwiRm9udFNpemUiOjgsIkZvbnROYW1lIjoiQ2FsaWJyaSIsIklzQm9sZCI6ZmFsc2UsIklzSXRhbGljIjpmYWxzZSwiSXNVbmRlcmxpbmVkIjpmYWxzZSwiUGFyZW50U3R5bGUiOnsiJHJlZiI6IjEyMSJ9fSwiQXV0b1NpemUiOjAsIkZvcmVncm91bmQiOnsiJGlkIjoiNDc2IiwiQ29sb3IiOnsiJGlkIjoiNDc3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zgiLCJMaW5lQ29sb3IiOm51bGwsIkxpbmVXZWlnaHQiOjAuMCwiTGluZVR5cGUiOjAsIlBhcmVudFN0eWxlIjpudWxsfSwiUGFyZW50U3R5bGUiOnsiJHJlZiI6IjEyMCJ9fSwiRGF0ZUZvcm1hdCI6eyIkcmVmIjoiMTI3In0sIldlZWtOdW1iZXJpbmciOnsiJGlkIjoiNDc5IiwiRm9ybWF0IjowLCJJc1Zpc2libGUiOmZhbHNlLCJMYXN0S25vd25WaXNpYmlsaXR5U3RhdGUiOmZhbHNlfSwiSXNWaXNpYmxlIjp0cnVlLCJQYXJlbnRTdHlsZSI6eyIkcmVmIjoiODQifX0sIkluZGV4IjoxMSwiU21hcnREdXJhdGlvbkFjdGl2YXRlZCI6ZmFsc2UsIkRhdGVGb3JtYXQiOnsiJHJlZiI6IjEyNyJ9LCJXZWVrTnVtYmVyaW5nIjp7IiRpZCI6IjQ4MCIsIkZvcm1hdCI6MCwiSXNWaXNpYmxlIjpmYWxzZSwiTGFzdEtub3duVmlzaWJpbGl0eVN0YXRlIjpmYWxzZX0sIklkIjoiNjFiZDQ0MjEtZjE1OS00MTNkLWJhNzItODFhNTE4NWUzOGI4IiwiSW1wb3J0SWQiOm51bGwsIlRpdGxlIjoiU3ViLXRhc2sgMiIsIk5vdGUiOm51bGwsIkh5cGVybGluayI6eyIkaWQiOiI0ODEiLCJBZGRyZXNzIjpudWxsLCJTdWJBZGRyZXNzIjpudWxsfSwiSXNDaGFuZ2VkIjpmYWxzZSwiSXNOZXciOnRydWV9LHsiJGlkIjoiNDgyIiwiR3JvdXBOYW1lIjoiM2YwODU1NmUtMjg0MC00NzM2LTkxZjQtZmM4MGZmZjY5NTNiIiwiU3RhcnREYXRlIjoiMjAyMS0wNi0xMFQwMDowMDowMFoiLCJFbmREYXRlIjoiMjAyMS0wNi0xNlQyMzo1OTowMFoiLCJQZXJjZW50YWdlQ29tcGxldGUiOm51bGwsIlN0eWxlIjp7IiRpZCI6IjQ4MyIsIlNoYXBlIjo0LCJTaGFwZVRoaWNrbmVzcyI6MywiRHVyYXRpb25Gb3JtYXQiOjAsIkluY2x1ZGVOb25Xb3JraW5nRGF5c0luRHVyYXRpb24iOmZhbHNlLCJQZXJjZW50YWdlQ29tcGxldGVTdHlsZSI6eyIkaWQiOiI0ODQiLCJGb250U2V0dGluZ3MiOnsiJGlkIjoiNDg1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0ODYiLCJMaW5lQ29sb3IiOm51bGwsIkxpbmVXZWlnaHQiOjAuMCwiTGluZVR5cGUiOjAsIlBhcmVudFN0eWxlIjpudWxsfSwiUGFyZW50U3R5bGUiOnsiJHJlZiI6Ijg1In19LCJEdXJhdGlvblN0eWxlIjp7IiRpZCI6IjQ4NyIsIkZvbnRTZXR0aW5ncyI6eyIkaWQiOiI0ODg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4OSIsIkxpbmVDb2xvciI6bnVsbCwiTGluZVdlaWdodCI6MC4wLCJMaW5lVHlwZSI6MCwiUGFyZW50U3R5bGUiOm51bGx9LCJQYXJlbnRTdHlsZSI6eyIkcmVmIjoiOTIifX0sIkhvcml6b250YWxDb25uZWN0b3JTdHlsZSI6eyIkaWQiOiI0OTAiLCJMaW5lQ29sb3IiOnsiJHJlZiI6IjEwMCJ9LCJMaW5lV2VpZ2h0IjowLjAsIkxpbmVUeXBlIjowLCJQYXJlbnRTdHlsZSI6eyIkcmVmIjoiOTkifX0sIlZlcnRpY2FsQ29ubmVjdG9yU3R5bGUiOnsiJGlkIjoiNDkxIiwiTGluZUNvbG9yIjp7IiRyZWYiOiIxMDMifSwiTGluZVdlaWdodCI6MC4wLCJMaW5lVHlwZSI6MCwiUGFyZW50U3R5bGUiOnsiJHJlZiI6IjEwMi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0OTIiLCJNYXJnaW4iOnsiJHJlZiI6IjEwNiJ9LCJQYWRkaW5nIjp7IiRpZCI6IjQ5MyIsIlRvcCI6MCwiTGVmdCI6MCwiUmlnaHQiOjIsIkJvdHRvbSI6MH0sIkJhY2tncm91bmQiOnsiJGlkIjoiNDk0IiwiQ29sb3IiOnsiJGlkIjoiNDk1IiwiQSI6MjU1LCJSIjo5MSwiRyI6MTU1LCJCIjoyMTN9fSwiSXNWaXNpYmxlIjp0cnVlLCJXaWR0aCI6MC4wLCJIZWlnaHQiOjEyLjAsIkJvcmRlclN0eWxlIjp7IiRpZCI6IjQ5NiIsIkxpbmVDb2xvciI6eyIkaWQiOiI0OTciLCIkdHlwZSI6Ik5MUkUuQ29tbW9uLkRvbS5Tb2xpZENvbG9yQnJ1c2gsIE5MUkUuQ29tbW9uIiwiQ29sb3IiOnsiJGlkIjoiNDk4IiwiQSI6MjU1LCJSIjoyNTUsIkciOjAsIkIiOjB9fSwiTGluZVdlaWdodCI6MC4wLCJMaW5lVHlwZSI6MCwiUGFyZW50U3R5bGUiOm51bGx9LCJQYXJlbnRTdHlsZSI6eyIkcmVmIjoiMTA1In19LCJUaXRsZVN0eWxlIjp7IiRpZCI6IjQ5OSIsIkZvbnRTZXR0aW5ncyI6eyIkaWQiOiI1MDAiLCJGb250U2l6ZSI6OCwiRm9udE5hbWUiOiJDYWxpYnJpIiwiSXNCb2xkIjpmYWxzZSwiSXNJdGFsaWMiOmZhbHNlLCJJc1VuZGVybGluZWQiOmZhbHNlLCJQYXJlbnRTdHlsZSI6eyIkcmVmIjoiMTE0In19LCJBdXRvU2l6ZSI6MiwiRm9yZWdyb3VuZCI6eyIkaWQiOiI1MDEiLCJDb2xvciI6eyIkaWQiOiI1MDIiLCJBIjoyNTUsIlIiOjI1NSwiRyI6MjU1LCJCIjoyNTV9fSwiTWF4V2lkdGgiOjM1LjI1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UwMyIsIkxpbmVDb2xvciI6bnVsbCwiTGluZVdlaWdodCI6MC4wLCJMaW5lVHlwZSI6MCwiUGFyZW50U3R5bGUiOm51bGx9LCJQYXJlbnRTdHlsZSI6eyIkcmVmIjoiMTEzIn19LCJEYXRlU3R5bGUiOnsiJGlkIjoiNTA0IiwiRm9udFNldHRpbmdzIjp7IiRpZCI6IjUwNSIsIkZvbnRTaXplIjo4LCJGb250TmFtZSI6IkNhbGlicmkiLCJJc0JvbGQiOmZhbHNlLCJJc0l0YWxpYyI6ZmFsc2UsIklzVW5kZXJsaW5lZCI6ZmFsc2UsIlBhcmVudFN0eWxlIjp7IiRyZWYiOiIxMjEifX0sIkF1dG9TaXplIjowLCJGb3JlZ3JvdW5kIjp7IiRpZCI6IjUwNiIsIkNvbG9yIjp7IiRpZCI6IjUwNy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TA4IiwiTGluZUNvbG9yIjpudWxsLCJMaW5lV2VpZ2h0IjowLjAsIkxpbmVUeXBlIjowLCJQYXJlbnRTdHlsZSI6bnVsbH0sIlBhcmVudFN0eWxlIjp7IiRyZWYiOiIxMjAifX0sIkRhdGVGb3JtYXQiOnsiJHJlZiI6IjEyNyJ9LCJXZWVrTnVtYmVyaW5nIjp7IiRpZCI6IjUwOSIsIkZvcm1hdCI6MCwiSXNWaXNpYmxlIjpmYWxzZSwiTGFzdEtub3duVmlzaWJpbGl0eVN0YXRlIjpmYWxzZX0sIklzVmlzaWJsZSI6dHJ1ZSwiUGFyZW50U3R5bGUiOnsiJHJlZiI6Ijg0In19LCJJbmRleCI6MTIsIlNtYXJ0RHVyYXRpb25BY3RpdmF0ZWQiOmZhbHNlLCJEYXRlRm9ybWF0Ijp7IiRyZWYiOiIxMjcifSwiV2Vla051bWJlcmluZyI6eyIkaWQiOiI1MTAiLCJGb3JtYXQiOjAsIklzVmlzaWJsZSI6ZmFsc2UsIkxhc3RLbm93blZpc2liaWxpdHlTdGF0ZSI6ZmFsc2V9LCJJZCI6IjJmZGFkNDBkLWZkMTQtNDY3Yi05M2QwLWE3NTkyOTZmMjUxYSIsIkltcG9ydElkIjpudWxsLCJUaXRsZSI6IlN1Yi10YXNrIDMiLCJOb3RlIjpudWxsLCJIeXBlcmxpbmsiOnsiJGlkIjoiNTExIiwiQWRkcmVzcyI6bnVsbCwiU3ViQWRkcmVzcyI6bnVsbH0sIklzQ2hhbmdlZCI6ZmFsc2UsIklzTmV3Ijp0cnVlfSx7IiRpZCI6IjUxMiIsIkdyb3VwTmFtZSI6IjNmMDg1NTZlLTI4NDAtNDczNi05MWY0LWZjODBmZmY2OTUzYiIsIlN0YXJ0RGF0ZSI6IjIwMjEtMDYtMTdUMDA6MDA6MDBaIiwiRW5kRGF0ZSI6IjIwMjEtMDYtMTdUMjM6NTk6MDBaIiwiUGVyY2VudGFnZUNvbXBsZXRlIjpudWxsLCJTdHlsZSI6eyIkaWQiOiI1MTMiLCJTaGFwZSI6NCwiU2hhcGVUaGlja25lc3MiOjMsIkR1cmF0aW9uRm9ybWF0IjowLCJJbmNsdWRlTm9uV29ya2luZ0RheXNJbkR1cmF0aW9uIjpmYWxzZSwiUGVyY2VudGFnZUNvbXBsZXRlU3R5bGUiOnsiJGlkIjoiNTE0IiwiRm9udFNldHRpbmdzIjp7IiRpZCI6IjUxN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TE2IiwiTGluZUNvbG9yIjpudWxsLCJMaW5lV2VpZ2h0IjowLjAsIkxpbmVUeXBlIjowLCJQYXJlbnRTdHlsZSI6bnVsbH0sIlBhcmVudFN0eWxlIjp7IiRyZWYiOiI4NSJ9fSwiRHVyYXRpb25TdHlsZSI6eyIkaWQiOiI1MTciLCJGb250U2V0dGluZ3MiOnsiJGlkIjoiNTE4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1MTkiLCJMaW5lQ29sb3IiOm51bGwsIkxpbmVXZWlnaHQiOjAuMCwiTGluZVR5cGUiOjAsIlBhcmVudFN0eWxlIjpudWxsfSwiUGFyZW50U3R5bGUiOnsiJHJlZiI6IjkyIn19LCJIb3Jpem9udGFsQ29ubmVjdG9yU3R5bGUiOnsiJGlkIjoiNTIwIiwiTGluZUNvbG9yIjp7IiRyZWYiOiIxMDAifSwiTGluZVdlaWdodCI6MC4wLCJMaW5lVHlwZSI6MCwiUGFyZW50U3R5bGUiOnsiJHJlZiI6Ijk5In19LCJWZXJ0aWNhbENvbm5lY3RvclN0eWxlIjp7IiRpZCI6IjUyMSIsIkxpbmVDb2xvciI6eyIkcmVmIjoiMTAzIn0sIkxpbmVXZWlnaHQiOjAuMCwiTGluZVR5cGUiOjAsIlBhcmVudFN0eWxlIjp7IiRyZWYiOiIxMDIifX0sIk1hcmdpbiI6bnVsbCwiU3RhcnREYXRlUG9zaXRpb24iOjYsIkVuZERhdGVQb3NpdGlvbiI6NiwiRGF0ZUlzVmlzaWJsZSI6ZmFsc2UsIlRpdGxlUG9zaXRpb24iOjQsIkR1cmF0aW9uUG9zaXRpb24iOjYsIlBlcmNlbnRhZ2VDb21wbGV0ZWRQb3NpdGlvbiI6MiwiU3BhY2luZyI6MTAsIklzQmVsb3dUaW1lYmFuZCI6ZmFsc2UsIlBlcmNlbnRhZ2VDb21wbGV0ZVNoYXBlT3BhY2l0eSI6MzUsIlNoYXBlU3R5bGUiOnsiJGlkIjoiNTIyIiwiTWFyZ2luIjp7IiRyZWYiOiIxMDYifSwiUGFkZGluZyI6eyIkaWQiOiI1MjMiLCJUb3AiOjAsIkxlZnQiOjAsIlJpZ2h0IjoyLCJCb3R0b20iOjB9LCJCYWNrZ3JvdW5kIjp7IiRpZCI6IjUyNCIsIkNvbG9yIjp7IiRpZCI6IjUyNSIsIkEiOjI1NSwiUiI6MTk3LCJHIjo5MCwiQiI6MTd9fSwiSXNWaXNpYmxlIjp0cnVlLCJXaWR0aCI6MC4wLCJIZWlnaHQiOjEyLjAsIkJvcmRlclN0eWxlIjp7IiRpZCI6IjUyNiIsIkxpbmVDb2xvciI6eyIkaWQiOiI1MjciLCIkdHlwZSI6Ik5MUkUuQ29tbW9uLkRvbS5Tb2xpZENvbG9yQnJ1c2gsIE5MUkUuQ29tbW9uIiwiQ29sb3IiOnsiJGlkIjoiNTI4IiwiQSI6MjU1LCJSIjoyNTUsIkciOjAsIkIiOjB9fSwiTGluZVdlaWdodCI6MC4wLCJMaW5lVHlwZSI6MCwiUGFyZW50U3R5bGUiOm51bGx9LCJQYXJlbnRTdHlsZSI6eyIkcmVmIjoiMTA1In19LCJUaXRsZVN0eWxlIjp7IiRpZCI6IjUyOSIsIkZvbnRTZXR0aW5ncyI6eyIkaWQiOiI1MzAiLCJGb250U2l6ZSI6OCwiRm9udE5hbWUiOiJDYWxpYnJpIiwiSXNCb2xkIjpmYWxzZSwiSXNJdGFsaWMiOmZhbHNlLCJJc1VuZGVybGluZWQiOmZhbHNlLCJQYXJlbnRTdHlsZSI6eyIkcmVmIjoiMTE0In19LCJBdXRvU2l6ZSI6MiwiRm9yZWdyb3VuZCI6eyIkaWQiOiI1MzEiLCJDb2xvciI6eyIkaWQiOiI1MzIiLCJBIjoyNTUsIlIiOjExNSwiRyI6MTE1LCJCIjoxMTV9fSwiTWF4V2lkdGgiOjg2LjI1LCJNYXhIZWlnaHQiOiJJbmZpbml0eSIsIlNtYXJ0Rm9yZWdyb3VuZElzQWN0aXZlIjpmYWxzZSwiSG9yaXpvbnRhbEFsaWdubWVudCI6Mi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UzMyIsIkxpbmVDb2xvciI6bnVsbCwiTGluZVdlaWdodCI6MC4wLCJMaW5lVHlwZSI6MCwiUGFyZW50U3R5bGUiOm51bGx9LCJQYXJlbnRTdHlsZSI6eyIkcmVmIjoiMTEzIn19LCJEYXRlU3R5bGUiOnsiJGlkIjoiNTM0IiwiRm9udFNldHRpbmdzIjp7IiRpZCI6IjUzNSIsIkZvbnRTaXplIjo4LCJGb250TmFtZSI6IkNhbGlicmkiLCJJc0JvbGQiOmZhbHNlLCJJc0l0YWxpYyI6ZmFsc2UsIklzVW5kZXJsaW5lZCI6ZmFsc2UsIlBhcmVudFN0eWxlIjp7IiRyZWYiOiIxMjEifX0sIkF1dG9TaXplIjowLCJGb3JlZ3JvdW5kIjp7IiRpZCI6IjUzNiIsIkNvbG9yIjp7IiRpZCI6IjUzNy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TM4IiwiTGluZUNvbG9yIjpudWxsLCJMaW5lV2VpZ2h0IjowLjAsIkxpbmVUeXBlIjowLCJQYXJlbnRTdHlsZSI6bnVsbH0sIlBhcmVudFN0eWxlIjp7IiRyZWYiOiIxMjAifX0sIkRhdGVGb3JtYXQiOnsiJHJlZiI6IjEyNyJ9LCJXZWVrTnVtYmVyaW5nIjp7IiRpZCI6IjUzOSIsIkZvcm1hdCI6MCwiSXNWaXNpYmxlIjpmYWxzZSwiTGFzdEtub3duVmlzaWJpbGl0eVN0YXRlIjpmYWxzZX0sIklzVmlzaWJsZSI6dHJ1ZSwiUGFyZW50U3R5bGUiOnsiJHJlZiI6Ijg0In19LCJJbmRleCI6MTMsIlNtYXJ0RHVyYXRpb25BY3RpdmF0ZWQiOmZhbHNlLCJEYXRlRm9ybWF0Ijp7IiRyZWYiOiIxMjcifSwiV2Vla051bWJlcmluZyI6eyIkaWQiOiI1NDAiLCJGb3JtYXQiOjAsIklzVmlzaWJsZSI6ZmFsc2UsIkxhc3RLbm93blZpc2liaWxpdHlTdGF0ZSI6ZmFsc2V9LCJJZCI6ImFjNzdiYzFiLTYxNTQtNDY4My05ZTBlLWJhNjNjOGQxNmE3MSIsIkltcG9ydElkIjpudWxsLCJUaXRsZSI6IlN1Yi10YXNrIDQgLSB6ZXJvIGR1cmF0aW9uIiwiTm90ZSI6bnVsbCwiSHlwZXJsaW5rIjp7IiRpZCI6IjU0MSIsIkFkZHJlc3MiOm51bGwsIlN1YkFkZHJlc3MiOm51bGx9LCJJc0NoYW5nZWQiOmZhbHNlLCJJc05ldyI6dHJ1ZX0seyIkaWQiOiI1NDIiLCJHcm91cE5hbWUiOm51bGwsIlN0YXJ0RGF0ZSI6IjIwMjEtMDYtMThUMDA6MDA6MDBaIiwiRW5kRGF0ZSI6IjIwMjEtMDctMDNUMjM6NTk6MDBaIiwiUGVyY2VudGFnZUNvbXBsZXRlIjoxNS4wLCJTdHlsZSI6eyIkaWQiOiI1NDMiLCJTaGFwZSI6NiwiU2hhcGVUaGlja25lc3MiOjMsIkR1cmF0aW9uRm9ybWF0IjowLCJJbmNsdWRlTm9uV29ya2luZ0RheXNJbkR1cmF0aW9uIjpmYWxzZSwiUGVyY2VudGFnZUNvbXBsZXRlU3R5bGUiOnsiJGlkIjoiNTQ0IiwiRm9udFNldHRpbmdzIjp7IiRpZCI6IjU0N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TQ2IiwiTGluZUNvbG9yIjpudWxsLCJMaW5lV2VpZ2h0IjowLjAsIkxpbmVUeXBlIjowLCJQYXJlbnRTdHlsZSI6bnVsbH0sIlBhcmVudFN0eWxlIjp7IiRyZWYiOiI4NSJ9fSwiRHVyYXRpb25TdHlsZSI6eyIkaWQiOiI1NDciLCJGb250U2V0dGluZ3MiOnsiJGlkIjoiNTQ4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1NDkiLCJMaW5lQ29sb3IiOm51bGwsIkxpbmVXZWlnaHQiOjAuMCwiTGluZVR5cGUiOjAsIlBhcmVudFN0eWxlIjpudWxsfSwiUGFyZW50U3R5bGUiOnsiJHJlZiI6IjkyIn19LCJIb3Jpem9udGFsQ29ubmVjdG9yU3R5bGUiOnsiJGlkIjoiNTUwIiwiTGluZUNvbG9yIjp7IiRyZWYiOiIxMDAifSwiTGluZVdlaWdodCI6MC4wLCJMaW5lVHlwZSI6MCwiUGFyZW50U3R5bGUiOnsiJHJlZiI6Ijk5In19LCJWZXJ0aWNhbENvbm5lY3RvclN0eWxlIjp7IiRpZCI6IjU1MSIsIkxpbmVDb2xvciI6eyIkaWQiOiI1NTIiLCIkdHlwZSI6Ik5MUkUuQ29tbW9uLkRvbS5Tb2xpZENvbG9yQnJ1c2gsIE5MUkUuQ29tbW9uIiwiQ29sb3IiOnsiJGlkIjoiNTUzIiwiQSI6MjU1LCJSIjoxNzgsIkciOjE0LCJCIjoxOH19LCJMaW5lV2VpZ2h0IjoxLjAsIkxpbmVUeXBlIjowLCJQYXJlbnRTdHlsZSI6eyIkcmVmIjoiMTAyIn19LCJNYXJnaW4iOm51bGwsIlN0YXJ0RGF0ZVBvc2l0aW9uIjo0LCJFbmREYXRlUG9zaXRpb24iOjQsIkRhdGVJc1Zpc2libGUiOnRydWUsIlRpdGxlUG9zaXRpb24iOjMsIkR1cmF0aW9uUG9zaXRpb24iOjYsIlBlcmNlbnRhZ2VDb21wbGV0ZWRQb3NpdGlvbiI6NiwiU3BhY2luZyI6MTAsIklzQmVsb3dUaW1lYmFuZCI6ZmFsc2UsIlBlcmNlbnRhZ2VDb21wbGV0ZVNoYXBlT3BhY2l0eSI6MzUsIlNoYXBlU3R5bGUiOnsiJGlkIjoiNTU0IiwiTWFyZ2luIjp7IiRyZWYiOiIxMDYifSwiUGFkZGluZyI6eyIkaWQiOiI1NTUiLCJUb3AiOjMsIkxlZnQiOjAsIlJpZ2h0IjowLCJCb3R0b20iOjR9LCJCYWNrZ3JvdW5kIjp7IiRpZCI6IjU1NiIsIkNvbG9yIjp7IiRpZCI6IjU1NyIsIkEiOjI1NSwiUiI6MjEzLCJHIjoxNywiQiI6MjJ9fSwiSXNWaXNpYmxlIjp0cnVlLCJXaWR0aCI6MC4wLCJIZWlnaHQiOjE2LjUsIkJvcmRlclN0eWxlIjp7IiRpZCI6IjU1OCIsIkxpbmVDb2xvciI6eyIkaWQiOiI1NTkiLCIkdHlwZSI6Ik5MUkUuQ29tbW9uLkRvbS5Tb2xpZENvbG9yQnJ1c2gsIE5MUkUuQ29tbW9uIiwiQ29sb3IiOnsiJGlkIjoiNTYwIiwiQSI6MjU1LCJSIjoyNTUsIkciOjAsIkIiOjB9fSwiTGluZVdlaWdodCI6MC4wLCJMaW5lVHlwZSI6MCwiUGFyZW50U3R5bGUiOm51bGx9LCJQYXJlbnRTdHlsZSI6eyIkcmVmIjoiMTA1In19LCJUaXRsZVN0eWxlIjp7IiRpZCI6IjU2MSIsIkZvbnRTZXR0aW5ncyI6eyIkaWQiOiI1NjIiLCJGb250U2l6ZSI6OCwiRm9udE5hbWUiOiJDYWxpYnJpIiwiSXNCb2xkIjp0cnVlLCJJc0l0YWxpYyI6ZmFsc2UsIklzVW5kZXJsaW5lZCI6ZmFsc2UsIlBhcmVudFN0eWxlIjp7IiRyZWYiOiIxMTQifX0sIkF1dG9TaXplIjoyLCJGb3JlZ3JvdW5kIjp7IiRpZCI6IjU2MyIsIkNvbG9yIjp7IiRpZCI6IjU2NCIsIkEiOjI1NSwiUiI6MCwiRyI6MCwiQiI6MH19LCJNYXhXaWR0aCI6MzYuMC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1NjUiLCJMaW5lQ29sb3IiOm51bGwsIkxpbmVXZWlnaHQiOjAuMCwiTGluZVR5cGUiOjAsIlBhcmVudFN0eWxlIjpudWxsfSwiUGFyZW50U3R5bGUiOnsiJHJlZiI6IjExMyJ9fSwiRGF0ZVN0eWxlIjp7IiRpZCI6IjU2NiIsIkZvbnRTZXR0aW5ncyI6eyIkaWQiOiI1NjciLCJGb250U2l6ZSI6NywiRm9udE5hbWUiOiJDYWxpYnJpIiwiSXNCb2xkIjp0cnVlLCJJc0l0YWxpYyI6ZmFsc2UsIklzVW5kZXJsaW5lZCI6ZmFsc2UsIlBhcmVudFN0eWxlIjp7IiRyZWYiOiIxMjEifX0sIkF1dG9TaXplIjoyLCJGb3JlZ3JvdW5kIjp7IiRpZCI6IjU2OCIsIkNvbG9yIjp7IiRpZCI6IjU2OSIsIkEiOjI1NSwiUiI6MTc4LCJHIjoxNCwiQiI6MTh9fSwiTWF4V2lkdGgiOjM5Ljc1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U3MCIsIkxpbmVDb2xvciI6bnVsbCwiTGluZVdlaWdodCI6MC4wLCJMaW5lVHlwZSI6MCwiUGFyZW50U3R5bGUiOm51bGx9LCJQYXJlbnRTdHlsZSI6eyIkcmVmIjoiMTIwIn19LCJEYXRlRm9ybWF0Ijp7IiRpZCI6IjU3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3MiIsIkRhdGVQYXJ0SXNWaXNpYmxlIjpmYWxzZSwiVGltZVBhcnRJc1Zpc2libGUiOmZhbHNlfX0sIldlZWtOdW1iZXJpbmciOnsiJGlkIjoiNTczIiwiRm9ybWF0IjowLCJJc1Zpc2libGUiOmZhbHNlLCJMYXN0S25vd25WaXNpYmlsaXR5U3RhdGUiOmZhbHNlfSwiSXNWaXNpYmxlIjp0cnVlLCJQYXJlbnRTdHlsZSI6eyIkcmVmIjoiODQifX0sIkluZGV4IjoxNCwiU21hcnREdXJhdGlvbkFjdGl2YXRlZCI6ZmFsc2UsIkRhdGVGb3JtYXQiOnsiJHJlZiI6IjU3MSJ9LCJXZWVrTnVtYmVyaW5nIjp7IiRpZCI6IjU3NCIsIkZvcm1hdCI6MCwiSXNWaXNpYmxlIjpmYWxzZSwiTGFzdEtub3duVmlzaWJpbGl0eVN0YXRlIjpmYWxzZX0sIklkIjoiYTFmZTJkZjEtYWZiNy00YTI0LWI0OGQtYjk1YjZiMzM4YmY5IiwiSW1wb3J0SWQiOm51bGwsIlRpdGxlIjoiU0VDVElPTiAzIiwiTm90ZSI6bnVsbCwiSHlwZXJsaW5rIjp7IiRpZCI6IjU3NSIsIkFkZHJlc3MiOm51bGwsIlN1YkFkZHJlc3MiOm51bGx9LCJJc0NoYW5nZWQiOmZhbHNlLCJJc05ldyI6dHJ1ZX0seyIkaWQiOiI1NzYiLCJHcm91cE5hbWUiOiIwMWMxNjkzNy00MjA5LTQ1MjctOGRjNS1mOTUyZWNmMDYyZWEiLCJTdGFydERhdGUiOiIyMDIxLTA2LTE4VDAwOjAwOjAwWiIsIkVuZERhdGUiOiIyMDIxLTA2LTIzVDIzOjU5OjAwWiIsIlBlcmNlbnRhZ2VDb21wbGV0ZSI6bnVsbCwiU3R5bGUiOnsiJGlkIjoiNTc3IiwiU2hhcGUiOjQsIlNoYXBlVGhpY2tuZXNzIjozLCJEdXJhdGlvbkZvcm1hdCI6MCwiSW5jbHVkZU5vbldvcmtpbmdEYXlzSW5EdXJhdGlvbiI6ZmFsc2UsIlBlcmNlbnRhZ2VDb21wbGV0ZVN0eWxlIjp7IiRpZCI6IjU3OCIsIkZvbnRTZXR0aW5ncyI6eyIkaWQiOiI1Nzk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U4MCIsIkxpbmVDb2xvciI6bnVsbCwiTGluZVdlaWdodCI6MC4wLCJMaW5lVHlwZSI6MCwiUGFyZW50U3R5bGUiOm51bGx9LCJQYXJlbnRTdHlsZSI6eyIkcmVmIjoiODUifX0sIkR1cmF0aW9uU3R5bGUiOnsiJGlkIjoiNTgxIiwiRm9udFNldHRpbmdzIjp7IiRpZCI6IjU4Mi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TgzIiwiTGluZUNvbG9yIjpudWxsLCJMaW5lV2VpZ2h0IjowLjAsIkxpbmVUeXBlIjowLCJQYXJlbnRTdHlsZSI6bnVsbH0sIlBhcmVudFN0eWxlIjp7IiRyZWYiOiI5MiJ9fSwiSG9yaXpvbnRhbENvbm5lY3RvclN0eWxlIjp7IiRpZCI6IjU4NCIsIkxpbmVDb2xvciI6eyIkcmVmIjoiMTAwIn0sIkxpbmVXZWlnaHQiOjAuMCwiTGluZVR5cGUiOjAsIlBhcmVudFN0eWxlIjp7IiRyZWYiOiI5OSJ9fSwiVmVydGljYWxDb25uZWN0b3JTdHlsZSI6eyIkaWQiOiI1ODUiLCJMaW5lQ29sb3IiOnsiJHJlZiI6IjEwMyJ9LCJMaW5lV2VpZ2h0IjowLjAsIkxpbmVUeXBlIjowLCJQYXJlbnRTdHlsZSI6eyIkcmVmIjoiMTAyIn19LCJNYXJnaW4iOm51bGwsIlN0YXJ0RGF0ZVBvc2l0aW9uIjo2LCJFbmREYXRlUG9zaXRpb24iOjYsIkRhdGVJc1Zpc2libGUiOmZhbHNlLCJUaXRsZVBvc2l0aW9uIjoyLCJEdXJhdGlvblBvc2l0aW9uIjo2LCJQZXJjZW50YWdlQ29tcGxldGVkUG9zaXRpb24iOjIsIlNwYWNpbmciOjEwLCJJc0JlbG93VGltZWJhbmQiOmZhbHNlLCJQZXJjZW50YWdlQ29tcGxldGVTaGFwZU9wYWNpdHkiOjM1LCJTaGFwZVN0eWxlIjp7IiRpZCI6IjU4NiIsIk1hcmdpbiI6eyIkcmVmIjoiMTA2In0sIlBhZGRpbmciOnsiJGlkIjoiNTg3IiwiVG9wIjowLCJMZWZ0IjowLCJSaWdodCI6MiwiQm90dG9tIjowfSwiQmFja2dyb3VuZCI6eyIkaWQiOiI1ODgiLCJDb2xvciI6eyIkaWQiOiI1ODkiLCJBIjoyNTUsIlIiOjY4LCJHIjoxMTQsIkIiOjE5Nn19LCJJc1Zpc2libGUiOnRydWUsIldpZHRoIjowLjAsIkhlaWdodCI6MTIuMCwiQm9yZGVyU3R5bGUiOnsiJGlkIjoiNTkwIiwiTGluZUNvbG9yIjp7IiRpZCI6IjU5MSIsIiR0eXBlIjoiTkxSRS5Db21tb24uRG9tLlNvbGlkQ29sb3JCcnVzaCwgTkxSRS5Db21tb24iLCJDb2xvciI6eyIkaWQiOiI1OTIiLCJBIjoyNTUsIlIiOjI1NSwiRyI6MCwiQiI6MH19LCJMaW5lV2VpZ2h0IjowLjAsIkxpbmVUeXBlIjowLCJQYXJlbnRTdHlsZSI6bnVsbH0sIlBhcmVudFN0eWxlIjp7IiRyZWYiOiIxMDUifX0sIlRpdGxlU3R5bGUiOnsiJGlkIjoiNTkzIiwiRm9udFNldHRpbmdzIjp7IiRpZCI6IjU5NCIsIkZvbnRTaXplIjo4LCJGb250TmFtZSI6IkNhbGlicmkiLCJJc0JvbGQiOmZhbHNlLCJJc0l0YWxpYyI6ZmFsc2UsIklzVW5kZXJsaW5lZCI6ZmFsc2UsIlBhcmVudFN0eWxlIjp7IiRyZWYiOiIxMTQifX0sIkF1dG9TaXplIjoyLCJGb3JlZ3JvdW5kIjp7IiRpZCI6IjU5NSIsIkNvbG9yIjp7IiRpZCI6IjU5NiIsIkEiOjI1NSwiUiI6MjU1LCJHIjoyNTUsIkIiOjI1NX19LCJNYXhXaWR0aCI6MzUuMjU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Tk3IiwiTGluZUNvbG9yIjpudWxsLCJMaW5lV2VpZ2h0IjowLjAsIkxpbmVUeXBlIjowLCJQYXJlbnRTdHlsZSI6bnVsbH0sIlBhcmVudFN0eWxlIjp7IiRyZWYiOiIxMTMifX0sIkRhdGVTdHlsZSI6eyIkaWQiOiI1OTgiLCJGb250U2V0dGluZ3MiOnsiJGlkIjoiNTk5IiwiRm9udFNpemUiOjgsIkZvbnROYW1lIjoiQ2FsaWJyaSIsIklzQm9sZCI6ZmFsc2UsIklzSXRhbGljIjpmYWxzZSwiSXNVbmRlcmxpbmVkIjpmYWxzZSwiUGFyZW50U3R5bGUiOnsiJHJlZiI6IjEyMSJ9fSwiQXV0b1NpemUiOjAsIkZvcmVncm91bmQiOnsiJGlkIjoiNjAwIiwiQ29sb3IiOnsiJGlkIjoiNjAx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2MDIiLCJMaW5lQ29sb3IiOm51bGwsIkxpbmVXZWlnaHQiOjAuMCwiTGluZVR5cGUiOjAsIlBhcmVudFN0eWxlIjpudWxsfSwiUGFyZW50U3R5bGUiOnsiJHJlZiI6IjEyMCJ9fSwiRGF0ZUZvcm1hdCI6eyIkcmVmIjoiMTI3In0sIldlZWtOdW1iZXJpbmciOnsiJGlkIjoiNjAzIiwiRm9ybWF0IjowLCJJc1Zpc2libGUiOmZhbHNlLCJMYXN0S25vd25WaXNpYmlsaXR5U3RhdGUiOmZhbHNlfSwiSXNWaXNpYmxlIjp0cnVlLCJQYXJlbnRTdHlsZSI6eyIkcmVmIjoiODQifX0sIkluZGV4IjoxNSwiU21hcnREdXJhdGlvbkFjdGl2YXRlZCI6ZmFsc2UsIkRhdGVGb3JtYXQiOnsiJHJlZiI6IjEyNyJ9LCJXZWVrTnVtYmVyaW5nIjp7IiRpZCI6IjYwNCIsIkZvcm1hdCI6MCwiSXNWaXNpYmxlIjpmYWxzZSwiTGFzdEtub3duVmlzaWJpbGl0eVN0YXRlIjpmYWxzZX0sIklkIjoiYjI1MjhlMjUtZmI1Zi00MDE5LWEwMmItMDI5ZDdiMjNiODYyIiwiSW1wb3J0SWQiOm51bGwsIlRpdGxlIjoiU3ViLXRhc2sgMSIsIk5vdGUiOm51bGwsIkh5cGVybGluayI6eyIkaWQiOiI2MDUiLCJBZGRyZXNzIjpudWxsLCJTdWJBZGRyZXNzIjpudWxsfSwiSXNDaGFuZ2VkIjpmYWxzZSwiSXNOZXciOnRydWV9LHsiJGlkIjoiNjA2IiwiR3JvdXBOYW1lIjoiMDFjMTY5MzctNDIwOS00NTI3LThkYzUtZjk1MmVjZjA2MmVhIiwiU3RhcnREYXRlIjoiMjAyMS0wNi0yNFQwMDowMDowMFoiLCJFbmREYXRlIjoiMjAyMS0wNi0yOVQyMzo1OTowMFoiLCJQZXJjZW50YWdlQ29tcGxldGUiOm51bGwsIlN0eWxlIjp7IiRpZCI6IjYwNyIsIlNoYXBlIjo0LCJTaGFwZVRoaWNrbmVzcyI6MywiRHVyYXRpb25Gb3JtYXQiOjAsIkluY2x1ZGVOb25Xb3JraW5nRGF5c0luRHVyYXRpb24iOmZhbHNlLCJQZXJjZW50YWdlQ29tcGxldGVTdHlsZSI6eyIkaWQiOiI2MDgiLCJGb250U2V0dGluZ3MiOnsiJGlkIjoiNjA5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2MTAiLCJMaW5lQ29sb3IiOm51bGwsIkxpbmVXZWlnaHQiOjAuMCwiTGluZVR5cGUiOjAsIlBhcmVudFN0eWxlIjpudWxsfSwiUGFyZW50U3R5bGUiOnsiJHJlZiI6Ijg1In19LCJEdXJhdGlvblN0eWxlIjp7IiRpZCI6IjYxMSIsIkZvbnRTZXR0aW5ncyI6eyIkaWQiOiI2MTI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YxMyIsIkxpbmVDb2xvciI6bnVsbCwiTGluZVdlaWdodCI6MC4wLCJMaW5lVHlwZSI6MCwiUGFyZW50U3R5bGUiOm51bGx9LCJQYXJlbnRTdHlsZSI6eyIkcmVmIjoiOTIifX0sIkhvcml6b250YWxDb25uZWN0b3JTdHlsZSI6eyIkaWQiOiI2MTQiLCJMaW5lQ29sb3IiOnsiJHJlZiI6IjEwMCJ9LCJMaW5lV2VpZ2h0IjowLjAsIkxpbmVUeXBlIjowLCJQYXJlbnRTdHlsZSI6eyIkcmVmIjoiOTkifX0sIlZlcnRpY2FsQ29ubmVjdG9yU3R5bGUiOnsiJGlkIjoiNjE1IiwiTGluZUNvbG9yIjp7IiRyZWYiOiIxMDMifSwiTGluZVdlaWdodCI6MC4wLCJMaW5lVHlwZSI6MCwiUGFyZW50U3R5bGUiOnsiJHJlZiI6IjEwMi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2MTYiLCJNYXJnaW4iOnsiJHJlZiI6IjEwNiJ9LCJQYWRkaW5nIjp7IiRpZCI6IjYxNyIsIlRvcCI6MCwiTGVmdCI6MCwiUmlnaHQiOjIsIkJvdHRvbSI6MH0sIkJhY2tncm91bmQiOnsiJGlkIjoiNjE4IiwiQ29sb3IiOnsiJGlkIjoiNjE5IiwiQSI6MjU1LCJSIjo4NCwiRyI6MTMwLCJCIjo1M319LCJJc1Zpc2libGUiOnRydWUsIldpZHRoIjowLjAsIkhlaWdodCI6MTIuMCwiQm9yZGVyU3R5bGUiOnsiJGlkIjoiNjIwIiwiTGluZUNvbG9yIjp7IiRpZCI6IjYyMSIsIiR0eXBlIjoiTkxSRS5Db21tb24uRG9tLlNvbGlkQ29sb3JCcnVzaCwgTkxSRS5Db21tb24iLCJDb2xvciI6eyIkaWQiOiI2MjIiLCJBIjoyNTUsIlIiOjI1NSwiRyI6MCwiQiI6MH19LCJMaW5lV2VpZ2h0IjowLjAsIkxpbmVUeXBlIjowLCJQYXJlbnRTdHlsZSI6bnVsbH0sIlBhcmVudFN0eWxlIjp7IiRyZWYiOiIxMDUifX0sIlRpdGxlU3R5bGUiOnsiJGlkIjoiNjIzIiwiRm9udFNldHRpbmdzIjp7IiRpZCI6IjYyNCIsIkZvbnRTaXplIjo4LCJGb250TmFtZSI6IkNhbGlicmkiLCJJc0JvbGQiOmZhbHNlLCJJc0l0YWxpYyI6ZmFsc2UsIklzVW5kZXJsaW5lZCI6ZmFsc2UsIlBhcmVudFN0eWxlIjp7IiRyZWYiOiIxMTQifX0sIkF1dG9TaXplIjoyLCJGb3JlZ3JvdW5kIjp7IiRpZCI6IjYyNSIsIkNvbG9yIjp7IiRpZCI6IjYyNiIsIkEiOjI1NSwiUiI6MjU1LCJHIjoyNTUsIkIiOjI1NX19LCJNYXhXaWR0aCI6MzUuMjU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jI3IiwiTGluZUNvbG9yIjpudWxsLCJMaW5lV2VpZ2h0IjowLjAsIkxpbmVUeXBlIjowLCJQYXJlbnRTdHlsZSI6bnVsbH0sIlBhcmVudFN0eWxlIjp7IiRyZWYiOiIxMTMifX0sIkRhdGVTdHlsZSI6eyIkaWQiOiI2MjgiLCJGb250U2V0dGluZ3MiOnsiJGlkIjoiNjI5IiwiRm9udFNpemUiOjgsIkZvbnROYW1lIjoiQ2FsaWJyaSIsIklzQm9sZCI6ZmFsc2UsIklzSXRhbGljIjpmYWxzZSwiSXNVbmRlcmxpbmVkIjpmYWxzZSwiUGFyZW50U3R5bGUiOnsiJHJlZiI6IjEyMSJ9fSwiQXV0b1NpemUiOjAsIkZvcmVncm91bmQiOnsiJGlkIjoiNjMwIiwiQ29sb3IiOnsiJGlkIjoiNjMx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2MzIiLCJMaW5lQ29sb3IiOm51bGwsIkxpbmVXZWlnaHQiOjAuMCwiTGluZVR5cGUiOjAsIlBhcmVudFN0eWxlIjpudWxsfSwiUGFyZW50U3R5bGUiOnsiJHJlZiI6IjEyMCJ9fSwiRGF0ZUZvcm1hdCI6eyIkcmVmIjoiMTI3In0sIldlZWtOdW1iZXJpbmciOnsiJGlkIjoiNjMzIiwiRm9ybWF0IjowLCJJc1Zpc2libGUiOmZhbHNlLCJMYXN0S25vd25WaXNpYmlsaXR5U3RhdGUiOmZhbHNlfSwiSXNWaXNpYmxlIjp0cnVlLCJQYXJlbnRTdHlsZSI6eyIkcmVmIjoiODQifX0sIkluZGV4IjoxNiwiU21hcnREdXJhdGlvbkFjdGl2YXRlZCI6ZmFsc2UsIkRhdGVGb3JtYXQiOnsiJHJlZiI6IjEyNyJ9LCJXZWVrTnVtYmVyaW5nIjp7IiRpZCI6IjYzNCIsIkZvcm1hdCI6MCwiSXNWaXNpYmxlIjpmYWxzZSwiTGFzdEtub3duVmlzaWJpbGl0eVN0YXRlIjpmYWxzZX0sIklkIjoiYWMxZWY0MTQtMDIzYi00OThhLWI0MzgtMjg1MDY2ZDc4OWVmIiwiSW1wb3J0SWQiOm51bGwsIlRpdGxlIjoiU3ViLXRhc2sgMiIsIk5vdGUiOm51bGwsIkh5cGVybGluayI6eyIkaWQiOiI2MzUiLCJBZGRyZXNzIjpudWxsLCJTdWJBZGRyZXNzIjpudWxsfSwiSXNDaGFuZ2VkIjpmYWxzZSwiSXNOZXciOnRydWV9LHsiJGlkIjoiNjM2IiwiR3JvdXBOYW1lIjoiMDFjMTY5MzctNDIwOS00NTI3LThkYzUtZjk1MmVjZjA2MmVhIiwiU3RhcnREYXRlIjoiMjAyMS0wNi0zMFQwMDowMDowMFoiLCJFbmREYXRlIjoiMjAyMS0wNy0wM1QyMzo1OTowMFoiLCJQZXJjZW50YWdlQ29tcGxldGUiOm51bGwsIlN0eWxlIjp7IiRpZCI6IjYzNyIsIlNoYXBlIjo0LCJTaGFwZVRoaWNrbmVzcyI6MywiRHVyYXRpb25Gb3JtYXQiOjAsIkluY2x1ZGVOb25Xb3JraW5nRGF5c0luRHVyYXRpb24iOmZhbHNlLCJQZXJjZW50YWdlQ29tcGxldGVTdHlsZSI6eyIkaWQiOiI2MzgiLCJGb250U2V0dGluZ3MiOnsiJGlkIjoiNjM5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2NDAiLCJMaW5lQ29sb3IiOm51bGwsIkxpbmVXZWlnaHQiOjAuMCwiTGluZVR5cGUiOjAsIlBhcmVudFN0eWxlIjpudWxsfSwiUGFyZW50U3R5bGUiOnsiJHJlZiI6Ijg1In19LCJEdXJhdGlvblN0eWxlIjp7IiRpZCI6IjY0MSIsIkZvbnRTZXR0aW5ncyI6eyIkaWQiOiI2NDI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Y0MyIsIkxpbmVDb2xvciI6bnVsbCwiTGluZVdlaWdodCI6MC4wLCJMaW5lVHlwZSI6MCwiUGFyZW50U3R5bGUiOm51bGx9LCJQYXJlbnRTdHlsZSI6eyIkcmVmIjoiOTIifX0sIkhvcml6b250YWxDb25uZWN0b3JTdHlsZSI6eyIkaWQiOiI2NDQiLCJMaW5lQ29sb3IiOnsiJHJlZiI6IjEwMCJ9LCJMaW5lV2VpZ2h0IjowLjAsIkxpbmVUeXBlIjowLCJQYXJlbnRTdHlsZSI6eyIkcmVmIjoiOTkifX0sIlZlcnRpY2FsQ29ubmVjdG9yU3R5bGUiOnsiJGlkIjoiNjQ1IiwiTGluZUNvbG9yIjp7IiRyZWYiOiIxMDMifSwiTGluZVdlaWdodCI6MC4wLCJMaW5lVHlwZSI6MCwiUGFyZW50U3R5bGUiOnsiJHJlZiI6IjEwMiJ9fSwiTWFyZ2luIjpudWxsLCJTdGFydERhdGVQb3NpdGlvbiI6NiwiRW5kRGF0ZVBvc2l0aW9uIjo2LCJEYXRlSXNWaXNpYmxlIjpmYWxzZSwiVGl0bGVQb3NpdGlvbiI6NCwiRHVyYXRpb25Qb3NpdGlvbiI6NiwiUGVyY2VudGFnZUNvbXBsZXRlZFBvc2l0aW9uIjoyLCJTcGFjaW5nIjoxMCwiSXNCZWxvd1RpbWViYW5kIjpmYWxzZSwiUGVyY2VudGFnZUNvbXBsZXRlU2hhcGVPcGFjaXR5IjozNSwiU2hhcGVTdHlsZSI6eyIkaWQiOiI2NDYiLCJNYXJnaW4iOnsiJHJlZiI6IjEwNiJ9LCJQYWRkaW5nIjp7IiRpZCI6IjY0NyIsIlRvcCI6MCwiTGVmdCI6MCwiUmlnaHQiOjIsIkJvdHRvbSI6MH0sIkJhY2tncm91bmQiOnsiJGlkIjoiNjQ4IiwiQ29sb3IiOnsiJGlkIjoiNjQ5IiwiQSI6MjU1LCJSIjo2OCwiRyI6ODQsIkIiOjEwNn19LCJJc1Zpc2libGUiOnRydWUsIldpZHRoIjowLjAsIkhlaWdodCI6MTIuMCwiQm9yZGVyU3R5bGUiOnsiJGlkIjoiNjUwIiwiTGluZUNvbG9yIjp7IiRpZCI6IjY1MSIsIiR0eXBlIjoiTkxSRS5Db21tb24uRG9tLlNvbGlkQ29sb3JCcnVzaCwgTkxSRS5Db21tb24iLCJDb2xvciI6eyIkaWQiOiI2NTIiLCJBIjoyNTUsIlIiOjI1NSwiRyI6MCwiQiI6MH19LCJMaW5lV2VpZ2h0IjowLjAsIkxpbmVUeXBlIjowLCJQYXJlbnRTdHlsZSI6bnVsbH0sIlBhcmVudFN0eWxlIjp7IiRyZWYiOiIxMDUifX0sIlRpdGxlU3R5bGUiOnsiJGlkIjoiNjUzIiwiRm9udFNldHRpbmdzIjp7IiRpZCI6IjY1NCIsIkZvbnRTaXplIjo4LCJGb250TmFtZSI6IkNhbGlicmkiLCJJc0JvbGQiOmZhbHNlLCJJc0l0YWxpYyI6ZmFsc2UsIklzVW5kZXJsaW5lZCI6ZmFsc2UsIlBhcmVudFN0eWxlIjp7IiRyZWYiOiIxMTQifX0sIkF1dG9TaXplIjoyLCJGb3JlZ3JvdW5kIjp7IiRpZCI6IjY1NSIsIkNvbG9yIjp7IiRpZCI6IjY1NiIsIkEiOjI1NSwiUiI6MTE1LCJHIjoxMTUsIkIiOjExNX19LCJNYXhXaWR0aCI6NDguNzU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jU3IiwiTGluZUNvbG9yIjpudWxsLCJMaW5lV2VpZ2h0IjowLjAsIkxpbmVUeXBlIjowLCJQYXJlbnRTdHlsZSI6bnVsbH0sIlBhcmVudFN0eWxlIjp7IiRyZWYiOiIxMTMifX0sIkRhdGVTdHlsZSI6eyIkaWQiOiI2NTgiLCJGb250U2V0dGluZ3MiOnsiJGlkIjoiNjU5IiwiRm9udFNpemUiOjgsIkZvbnROYW1lIjoiQ2FsaWJyaSIsIklzQm9sZCI6ZmFsc2UsIklzSXRhbGljIjpmYWxzZSwiSXNVbmRlcmxpbmVkIjpmYWxzZSwiUGFyZW50U3R5bGUiOnsiJHJlZiI6IjEyMSJ9fSwiQXV0b1NpemUiOjAsIkZvcmVncm91bmQiOnsiJGlkIjoiNjYwIiwiQ29sb3IiOnsiJGlkIjoiNjYx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2NjIiLCJMaW5lQ29sb3IiOm51bGwsIkxpbmVXZWlnaHQiOjAuMCwiTGluZVR5cGUiOjAsIlBhcmVudFN0eWxlIjpudWxsfSwiUGFyZW50U3R5bGUiOnsiJHJlZiI6IjEyMCJ9fSwiRGF0ZUZvcm1hdCI6eyIkcmVmIjoiMTI3In0sIldlZWtOdW1iZXJpbmciOnsiJGlkIjoiNjYzIiwiRm9ybWF0IjowLCJJc1Zpc2libGUiOmZhbHNlLCJMYXN0S25vd25WaXNpYmlsaXR5U3RhdGUiOmZhbHNlfSwiSXNWaXNpYmxlIjp0cnVlLCJQYXJlbnRTdHlsZSI6eyIkcmVmIjoiODQifX0sIkluZGV4IjoxNywiU21hcnREdXJhdGlvbkFjdGl2YXRlZCI6ZmFsc2UsIkRhdGVGb3JtYXQiOnsiJHJlZiI6IjEyNyJ9LCJXZWVrTnVtYmVyaW5nIjp7IiRpZCI6IjY2NCIsIkZvcm1hdCI6MCwiSXNWaXNpYmxlIjpmYWxzZSwiTGFzdEtub3duVmlzaWJpbGl0eVN0YXRlIjpmYWxzZX0sIklkIjoiN2I2ZmJhMjEtNDRjZi00NjNlLThiOWQtYWYwMjZjNzQ1YTZkIiwiSW1wb3J0SWQiOm51bGwsIlRpdGxlIjoiU3ViLXNlY3Rpb25zIDEiLCJOb3RlIjpudWxsLCJIeXBlcmxpbmsiOnsiJGlkIjoiNjY1IiwiQWRkcmVzcyI6bnVsbCwiU3ViQWRkcmVzcyI6bnVsbH0sIklzQ2hhbmdlZCI6ZmFsc2UsIklzTmV3Ijp0cnVlfSx7IiRpZCI6IjY2NiIsIkdyb3VwTmFtZSI6bnVsbCwiU3RhcnREYXRlIjoiMjAyMS0wNi0yN1QwMDowMDowMFoiLCJFbmREYXRlIjoiMjAyMS0wNy0wMlQyMzo1OTowMFoiLCJQZXJjZW50YWdlQ29tcGxldGUiOm51bGwsIlN0eWxlIjp7IiRpZCI6IjY2NyIsIlNoYXBlIjo2LCJTaGFwZVRoaWNrbmVzcyI6MywiRHVyYXRpb25Gb3JtYXQiOjAsIkluY2x1ZGVOb25Xb3JraW5nRGF5c0luRHVyYXRpb24iOmZhbHNlLCJQZXJjZW50YWdlQ29tcGxldGVTdHlsZSI6eyIkaWQiOiI2NjgiLCJGb250U2V0dGluZ3MiOnsiJGlkIjoiNjY5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2NzAiLCJMaW5lQ29sb3IiOm51bGwsIkxpbmVXZWlnaHQiOjAuMCwiTGluZVR5cGUiOjAsIlBhcmVudFN0eWxlIjpudWxsfSwiUGFyZW50U3R5bGUiOnsiJHJlZiI6Ijg1In19LCJEdXJhdGlvblN0eWxlIjp7IiRpZCI6IjY3MSIsIkZvbnRTZXR0aW5ncyI6eyIkaWQiOiI2NzI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Y3MyIsIkxpbmVDb2xvciI6bnVsbCwiTGluZVdlaWdodCI6MC4wLCJMaW5lVHlwZSI6MCwiUGFyZW50U3R5bGUiOm51bGx9LCJQYXJlbnRTdHlsZSI6eyIkcmVmIjoiOTIifX0sIkhvcml6b250YWxDb25uZWN0b3JTdHlsZSI6eyIkaWQiOiI2NzQiLCJMaW5lQ29sb3IiOnsiJHJlZiI6IjEwMCJ9LCJMaW5lV2VpZ2h0IjowLjAsIkxpbmVUeXBlIjowLCJQYXJlbnRTdHlsZSI6eyIkcmVmIjoiOTkifX0sIlZlcnRpY2FsQ29ubmVjdG9yU3R5bGUiOnsiJGlkIjoiNjc1IiwiTGluZUNvbG9yIjp7IiRyZWYiOiIxMDMifSwiTGluZVdlaWdodCI6MC4wLCJMaW5lVHlwZSI6MCwiUGFyZW50U3R5bGUiOnsiJHJlZiI6IjEwMiJ9fSwiTWFyZ2luIjpudWxsLCJTdGFydERhdGVQb3NpdGlvbiI6NCwiRW5kRGF0ZVBvc2l0aW9uIjo0LCJEYXRlSXNWaXNpYmxlIjp0cnVlLCJUaXRsZVBvc2l0aW9uIjozLCJEdXJhdGlvblBvc2l0aW9uIjo2LCJQZXJjZW50YWdlQ29tcGxldGVkUG9zaXRpb24iOjYsIlNwYWNpbmciOjEwLCJJc0JlbG93VGltZWJhbmQiOmZhbHNlLCJQZXJjZW50YWdlQ29tcGxldGVTaGFwZU9wYWNpdHkiOjM1LCJTaGFwZVN0eWxlIjp7IiRpZCI6IjY3NiIsIk1hcmdpbiI6eyIkcmVmIjoiMTA2In0sIlBhZGRpbmciOnsiJGlkIjoiNjc3IiwiVG9wIjowLCJMZWZ0IjowLCJSaWdodCI6MiwiQm90dG9tIjowfSwiQmFja2dyb3VuZCI6eyIkaWQiOiI2NzgiLCJDb2xvciI6eyIkaWQiOiI2NzkiLCJBIjoyNTUsIlIiOjkxLCJHIjoxNTUsIkIiOjIxM319LCJJc1Zpc2libGUiOnRydWUsIldpZHRoIjowLjAsIkhlaWdodCI6MTYuNSwiQm9yZGVyU3R5bGUiOnsiJGlkIjoiNjgwIiwiTGluZUNvbG9yIjp7IiRpZCI6IjY4MSIsIiR0eXBlIjoiTkxSRS5Db21tb24uRG9tLlNvbGlkQ29sb3JCcnVzaCwgTkxSRS5Db21tb24iLCJDb2xvciI6eyIkaWQiOiI2ODIiLCJBIjoyNTUsIlIiOjI1NSwiRyI6MCwiQiI6MH19LCJMaW5lV2VpZ2h0IjowLjAsIkxpbmVUeXBlIjowLCJQYXJlbnRTdHlsZSI6bnVsbH0sIlBhcmVudFN0eWxlIjp7IiRyZWYiOiIxMDUifX0sIlRpdGxlU3R5bGUiOnsiJGlkIjoiNjgzIiwiRm9udFNldHRpbmdzIjp7IiRpZCI6IjY4NCIsIkZvbnRTaXplIjo4LCJGb250TmFtZSI6IkNhbGlicmkiLCJJc0JvbGQiOmZhbHNlLCJJc0l0YWxpYyI6ZmFsc2UsIklzVW5kZXJsaW5lZCI6ZmFsc2UsIlBhcmVudFN0eWxlIjp7IiRyZWYiOiIxMTQifX0sIkF1dG9TaXplIjoyLCJGb3JlZ3JvdW5kIjp7IiRpZCI6IjY4NSIsIkNvbG9yIjp7IiRpZCI6IjY4NiIsIkEiOjI1NSwiUiI6MTE1LCJHIjoxMTUsIkIiOjExNX19LCJNYXhXaWR0aCI6NDkuNS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2ODciLCJMaW5lQ29sb3IiOm51bGwsIkxpbmVXZWlnaHQiOjAuMCwiTGluZVR5cGUiOjAsIlBhcmVudFN0eWxlIjpudWxsfSwiUGFyZW50U3R5bGUiOnsiJHJlZiI6IjExMyJ9fSwiRGF0ZVN0eWxlIjp7IiRpZCI6IjY4OCIsIkZvbnRTZXR0aW5ncyI6eyIkaWQiOiI2ODkiLCJGb250U2l6ZSI6NiwiRm9udE5hbWUiOiJDYWxpYnJpIiwiSXNCb2xkIjpmYWxzZSwiSXNJdGFsaWMiOmZhbHNlLCJJc1VuZGVybGluZWQiOmZhbHNlLCJQYXJlbnRTdHlsZSI6eyIkcmVmIjoiMTIxIn19LCJBdXRvU2l6ZSI6MiwiRm9yZWdyb3VuZCI6eyIkaWQiOiI2OTAiLCJDb2xvciI6eyIkaWQiOiI2OTEiLCJBIjoyNTUsIlIiOjE5MSwiRyI6MTkxLCJCIjoxOTF9fSwiTWF4V2lkdGgiOjI0Ljc1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Y5MiIsIkxpbmVDb2xvciI6bnVsbCwiTGluZVdlaWdodCI6MC4wLCJMaW5lVHlwZSI6MCwiUGFyZW50U3R5bGUiOm51bGx9LCJQYXJlbnRTdHlsZSI6eyIkcmVmIjoiMTIwIn19LCJEYXRlRm9ybWF0Ijp7IiRyZWYiOiIxMjcifSwiV2Vla051bWJlcmluZyI6eyIkaWQiOiI2OTMiLCJGb3JtYXQiOjAsIklzVmlzaWJsZSI6ZmFsc2UsIkxhc3RLbm93blZpc2liaWxpdHlTdGF0ZSI6ZmFsc2V9LCJJc1Zpc2libGUiOnRydWUsIlBhcmVudFN0eWxlIjp7IiRyZWYiOiI4NCJ9fSwiSW5kZXgiOjE4LCJTbWFydER1cmF0aW9uQWN0aXZhdGVkIjpmYWxzZSwiRGF0ZUZvcm1hdCI6eyIkcmVmIjoiMTI3In0sIldlZWtOdW1iZXJpbmciOnsiJGlkIjoiNjk0IiwiRm9ybWF0IjowLCJJc1Zpc2libGUiOmZhbHNlLCJMYXN0S25vd25WaXNpYmlsaXR5U3RhdGUiOmZhbHNlfSwiSWQiOiI4ZDc1YWFmOS0xZjExLTQwNWQtODcyMC02OThhZjUzMDQwNzEiLCJJbXBvcnRJZCI6bnVsbCwiVGl0bGUiOiJTdWItc3ViLXRhc2sgMSIsIk5vdGUiOm51bGwsIkh5cGVybGluayI6eyIkaWQiOiI2OTUiLCJBZGRyZXNzIjpudWxsLCJTdWJBZGRyZXNzIjpudWxsfSwiSXNDaGFuZ2VkIjpmYWxzZSwiSXNOZXciOnRydWV9LHsiJGlkIjoiNjk2IiwiR3JvdXBOYW1lIjpudWxsLCJTdGFydERhdGUiOiIyMDIxLTA3LTAzVDAwOjAwOjAwWiIsIkVuZERhdGUiOiIyMDIxLTA3LTAzVDIzOjU5OjAwWiIsIlBlcmNlbnRhZ2VDb21wbGV0ZSI6bnVsbCwiU3R5bGUiOnsiJGlkIjoiNjk3IiwiU2hhcGUiOjQsIlNoYXBlVGhpY2tuZXNzIjozLCJEdXJhdGlvbkZvcm1hdCI6MCwiSW5jbHVkZU5vbldvcmtpbmdEYXlzSW5EdXJhdGlvbiI6ZmFsc2UsIlBlcmNlbnRhZ2VDb21wbGV0ZVN0eWxlIjp7IiRpZCI6IjY5OCIsIkZvbnRTZXR0aW5ncyI6eyIkaWQiOiI2OTk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cwMCIsIkxpbmVDb2xvciI6bnVsbCwiTGluZVdlaWdodCI6MC4wLCJMaW5lVHlwZSI6MCwiUGFyZW50U3R5bGUiOm51bGx9LCJQYXJlbnRTdHlsZSI6eyIkcmVmIjoiODUifX0sIkR1cmF0aW9uU3R5bGUiOnsiJGlkIjoiNzAxIiwiRm9udFNldHRpbmdzIjp7IiRpZCI6IjcwMi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zAzIiwiTGluZUNvbG9yIjpudWxsLCJMaW5lV2VpZ2h0IjowLjAsIkxpbmVUeXBlIjowLCJQYXJlbnRTdHlsZSI6bnVsbH0sIlBhcmVudFN0eWxlIjp7IiRyZWYiOiI5MiJ9fSwiSG9yaXpvbnRhbENvbm5lY3RvclN0eWxlIjp7IiRpZCI6IjcwNCIsIkxpbmVDb2xvciI6eyIkcmVmIjoiMTAwIn0sIkxpbmVXZWlnaHQiOjAuMCwiTGluZVR5cGUiOjAsIlBhcmVudFN0eWxlIjp7IiRyZWYiOiI5OSJ9fSwiVmVydGljYWxDb25uZWN0b3JTdHlsZSI6eyIkaWQiOiI3MDUiLCJMaW5lQ29sb3IiOnsiJHJlZiI6IjEwMyJ9LCJMaW5lV2VpZ2h0IjowLjAsIkxpbmVUeXBlIjowLCJQYXJlbnRTdHlsZSI6eyIkcmVmIjoiMTAyIn19LCJNYXJnaW4iOm51bGwsIlN0YXJ0RGF0ZVBvc2l0aW9uIjo0LCJFbmREYXRlUG9zaXRpb24iOjQsIkRhdGVJc1Zpc2libGUiOnRydWUsIlRpdGxlUG9zaXRpb24iOjMsIkR1cmF0aW9uUG9zaXRpb24iOjYsIlBlcmNlbnRhZ2VDb21wbGV0ZWRQb3NpdGlvbiI6NiwiU3BhY2luZyI6MTAsIklzQmVsb3dUaW1lYmFuZCI6ZmFsc2UsIlBlcmNlbnRhZ2VDb21wbGV0ZVNoYXBlT3BhY2l0eSI6MzUsIlNoYXBlU3R5bGUiOnsiJGlkIjoiNzA2IiwiTWFyZ2luIjp7IiRyZWYiOiIxMDYifSwiUGFkZGluZyI6eyIkaWQiOiI3MDciLCJUb3AiOjAsIkxlZnQiOjAsIlJpZ2h0IjoyLCJCb3R0b20iOjB9LCJCYWNrZ3JvdW5kIjp7IiRpZCI6IjcwOCIsIkNvbG9yIjp7IiRpZCI6IjcwOSIsIkEiOjI1NSwiUiI6MTk3LCJHIjo5MCwiQiI6MTd9fSwiSXNWaXNpYmxlIjp0cnVlLCJXaWR0aCI6MC4wLCJIZWlnaHQiOjEyLjAsIkJvcmRlclN0eWxlIjp7IiRpZCI6IjcxMCIsIkxpbmVDb2xvciI6eyIkaWQiOiI3MTEiLCIkdHlwZSI6Ik5MUkUuQ29tbW9uLkRvbS5Tb2xpZENvbG9yQnJ1c2gsIE5MUkUuQ29tbW9uIiwiQ29sb3IiOnsiJGlkIjoiNzEyIiwiQSI6MjU1LCJSIjoyNTUsIkciOjAsIkIiOjB9fSwiTGluZVdlaWdodCI6MC4wLCJMaW5lVHlwZSI6MCwiUGFyZW50U3R5bGUiOm51bGx9LCJQYXJlbnRTdHlsZSI6eyIkcmVmIjoiMTA1In19LCJUaXRsZVN0eWxlIjp7IiRpZCI6IjcxMyIsIkZvbnRTZXR0aW5ncyI6eyIkaWQiOiI3MTQiLCJGb250U2l6ZSI6OCwiRm9udE5hbWUiOiJDYWxpYnJpIiwiSXNCb2xkIjpmYWxzZSwiSXNJdGFsaWMiOmZhbHNlLCJJc1VuZGVybGluZWQiOmZhbHNlLCJQYXJlbnRTdHlsZSI6eyIkcmVmIjoiMTE0In19LCJBdXRvU2l6ZSI6MiwiRm9yZWdyb3VuZCI6eyIkaWQiOiI3MTUiLCJDb2xvciI6eyIkaWQiOiI3MTYiLCJBIjoyNTUsIlIiOjExNSwiRyI6MTE1LCJCIjoxMTV9fSwiTWF4V2lkdGgiOjQ5LjUsIk1heEhlaWdodCI6IkluZmluaXR5IiwiU21hcnRGb3JlZ3JvdW5kSXNBY3RpdmUiOmZhbHNlLCJIb3Jpem9udGFsQWxpZ25tZW50Ijoy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zE3IiwiTGluZUNvbG9yIjpudWxsLCJMaW5lV2VpZ2h0IjowLjAsIkxpbmVUeXBlIjowLCJQYXJlbnRTdHlsZSI6bnVsbH0sIlBhcmVudFN0eWxlIjp7IiRyZWYiOiIxMTMifX0sIkRhdGVTdHlsZSI6eyIkaWQiOiI3MTgiLCJGb250U2V0dGluZ3MiOnsiJGlkIjoiNzE5IiwiRm9udFNpemUiOjYsIkZvbnROYW1lIjoiQ2FsaWJyaSIsIklzQm9sZCI6ZmFsc2UsIklzSXRhbGljIjpmYWxzZSwiSXNVbmRlcmxpbmVkIjpmYWxzZSwiUGFyZW50U3R5bGUiOnsiJHJlZiI6IjEyMSJ9fSwiQXV0b1NpemUiOjIsIkZvcmVncm91bmQiOnsiJGlkIjoiNzIwIiwiQ29sb3IiOnsiJGlkIjoiNzIxIiwiQSI6MjU1LCJSIjoxOTEsIkciOjE5MSwiQiI6MTkxfX0sIk1heFdpZHRoIjo5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zIyIiwiTGluZUNvbG9yIjpudWxsLCJMaW5lV2VpZ2h0IjowLjAsIkxpbmVUeXBlIjowLCJQYXJlbnRTdHlsZSI6bnVsbH0sIlBhcmVudFN0eWxlIjp7IiRyZWYiOiIxMjAifX0sIkRhdGVGb3JtYXQiOnsiJHJlZiI6IjEyNyJ9LCJXZWVrTnVtYmVyaW5nIjp7IiRpZCI6IjcyMyIsIkZvcm1hdCI6MCwiSXNWaXNpYmxlIjpmYWxzZSwiTGFzdEtub3duVmlzaWJpbGl0eVN0YXRlIjpmYWxzZX0sIklzVmlzaWJsZSI6dHJ1ZSwiUGFyZW50U3R5bGUiOnsiJHJlZiI6Ijg0In19LCJJbmRleCI6MTksIlNtYXJ0RHVyYXRpb25BY3RpdmF0ZWQiOmZhbHNlLCJEYXRlRm9ybWF0Ijp7IiRyZWYiOiIxMjcifSwiV2Vla051bWJlcmluZyI6eyIkaWQiOiI3MjQiLCJGb3JtYXQiOjAsIklzVmlzaWJsZSI6ZmFsc2UsIkxhc3RLbm93blZpc2liaWxpdHlTdGF0ZSI6ZmFsc2V9LCJJZCI6ImRjNTk4NjRhLThmZTYtNDYxZi05M2Y4LTU0Mzk2N2MzYTcxMCIsIkltcG9ydElkIjpudWxsLCJUaXRsZSI6IlN1Yi1zdWItdGFzayAyIiwiTm90ZSI6bnVsbCwiSHlwZXJsaW5rIjp7IiRpZCI6IjcyNSIsIkFkZHJlc3MiOm51bGwsIlN1YkFkZHJlc3MiOm51bGx9LCJJc0NoYW5nZWQiOmZhbHNlLCJJc05ldyI6dHJ1ZX1dLCJTd2ltbGFuZXMiOltdLCJNc1Byb2plY3RJdGVtc1RyZWUiOm51bGwsIk1ldGFkYXRhIjp7IiRpZCI6IjcyNi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3Mjc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cyOCIsIlVzZVRpbWUiOmZhbHNlLCJXb3JrRGF5U3RhcnQiOiIwMDowMDowMCIsIldvcmtEYXlFbmQiOiIyMzo1OTowMCJ9LCJMYXN0VXNlZFRlbXBsYXRlSWQiOiJjYzI2Zjg2My0yN2NlLTQ4MGUtYTU4OS1iM2YxMmYyZDZlYjA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1-05-19T23:59:00.0000000"/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1-05-23T23:59:00.0000000"/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1-06-03T23:59:00.0000000"/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1-06-18T23:59:00.0000000"/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1-07-03T23:59:00.0000000"/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w"/>
  <p:tag name="OTLTIMEBANDSCALETYPE" val="Weeks"/>
  <p:tag name="OTLTIMEBANDQUICKPOSITION" val="Custom"/>
  <p:tag name="OTLTIMEBANDSHAPETYPE" val="RoundedCornerRectangleTimeband"/>
  <p:tag name="OTLTIMEBANDTHREEDEFFECTS" val="Gel"/>
  <p:tag name="OTLTIMEBANDAUTODATERANGE" val="True"/>
  <p:tag name="OTLTIMEBANDSTARTDATE" val="2017-05-18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ENDDATE" val="2021-07-03T23:59:00.0000000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5-19T00:00:00.0000000Z"/>
  <p:tag name="OTLENDDATE" val="2021-06-02T23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5-19T00:00:00.0000000Z"/>
  <p:tag name="OTLENDDATE" val="2021-05-23T23:59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5-24T00:00:00.0000000Z"/>
  <p:tag name="OTLENDDATE" val="2021-05-28T23:59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5-29T00:00:00.0000000Z"/>
  <p:tag name="OTLENDDATE" val="2021-06-02T23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65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03T00:00:00.0000000Z"/>
  <p:tag name="OTLENDDATE" val="2021-06-17T23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03T00:00:00.0000000Z"/>
  <p:tag name="OTLENDDATE" val="2021-06-04T23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05T00:00:00.0000000Z"/>
  <p:tag name="OTLENDDATE" val="2021-06-09T23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10T00:00:00.0000000Z"/>
  <p:tag name="OTLENDDATE" val="2021-06-16T23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17T00:00:00.0000000Z"/>
  <p:tag name="OTLENDDATE" val="2021-06-17T23:59:00.0000000Z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5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18T00:00:00.0000000Z"/>
  <p:tag name="OTLENDDATE" val="2021-07-03T23:59:00.0000000Z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18T00:00:00.0000000Z"/>
  <p:tag name="OTLENDDATE" val="2021-06-23T23:59:00.0000000Z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24T00:00:00.0000000Z"/>
  <p:tag name="OTLENDDATE" val="2021-06-29T23:59:00.0000000Z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30T00:00:00.0000000Z"/>
  <p:tag name="OTLENDDATE" val="2021-07-03T23:59:00.0000000Z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6-27T00:00:00.0000000Z"/>
  <p:tag name="OTLENDDATE" val="2021-07-02T23:59:00.0000000Z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7-03T00:00:00.0000000Z"/>
  <p:tag name="OTLENDDATE" val="2021-07-03T23:59:00.0000000Z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2014-05-08T21:53:54Z</dcterms:created>
  <dcterms:modified xsi:type="dcterms:W3CDTF">2022-02-16T07:23:34Z</dcterms:modified>
</cp:coreProperties>
</file>