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0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CA1F82-739D-4D53-B172-52DE736FF855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7F60C2-8B61-4BB8-AF4C-E754C7691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661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9pPr>
          </a:lstStyle>
          <a:p>
            <a:fld id="{B10E75A7-B0F9-5642-96AB-06237E68FE07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/>
              <a:t>1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4099" name="Text Box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3400" y="763588"/>
            <a:ext cx="67056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338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09F46-3196-4F00-B9FD-25F49CABA0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3BC3F0-2E1D-4D08-9EF4-484DACEEBD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058FA2-431E-44DC-9F33-3B328D1B5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974D2-B7AC-4273-B36B-C05DD3608FFA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4577FC-AA09-48D2-A984-4EFC206B8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A192E4-D72D-425B-8C9F-9F62C76A1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BCCB2-5D15-4703-B0D3-AFE318DAC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261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B0A9A-AC11-4637-B1A4-5AE484493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8D36D0-448C-4B96-A5FB-75248B7D04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15081D-70EE-496C-A284-B2016FED7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974D2-B7AC-4273-B36B-C05DD3608FFA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A6867C-3DFC-4926-934C-A39FB0858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00E84D-27E6-46B4-9B0A-93E59EDEF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BCCB2-5D15-4703-B0D3-AFE318DAC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315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796AC9-854F-4089-99FA-521D77C762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ABAE61-0110-4671-87B5-D22C012A68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B1C838-F54F-4529-943B-859DC3559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974D2-B7AC-4273-B36B-C05DD3608FFA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61FA66-BC6F-4785-91C9-A5E641103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28419D-1B9F-4318-94D5-652CA97B1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BCCB2-5D15-4703-B0D3-AFE318DAC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9125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5981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250DC-5D5D-4A71-88BB-D14A8BDB0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22BE07-F912-4144-A696-D8AAE6DC62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56622-3819-4661-95BC-6AB87D02D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974D2-B7AC-4273-B36B-C05DD3608FFA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EC3B10-8C2E-460B-8444-92279CE6C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F0116C-C23A-4C6D-B5FC-6709BD98A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BCCB2-5D15-4703-B0D3-AFE318DAC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525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CFDBD-363F-4C92-B4C9-30AD961AB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1E9569-B1CB-4775-BE22-7AC707FFEC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96FBC8-34AE-4A61-85E1-2A6DEB288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974D2-B7AC-4273-B36B-C05DD3608FFA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23114-499B-493A-939E-65AD7A11F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3D79E3-47A9-4A0D-B2C8-BCEFE20F8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BCCB2-5D15-4703-B0D3-AFE318DAC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975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937D1-3BB7-481E-83D5-7CDC72697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FA3C38-CC11-4F8F-8F41-5EFF13BDB5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DD255B-35DB-4F1B-B4BC-C67D41C919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4E8133-533E-42C3-8304-99F8834B2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974D2-B7AC-4273-B36B-C05DD3608FFA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1F2A0F-BC5C-4D86-99FD-9F9B2A5FF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DA1CA7-6EF9-4B40-8B0E-C314C09B6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BCCB2-5D15-4703-B0D3-AFE318DAC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195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4EE12-303C-4069-AFDB-B9E53508D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B13233-AEEF-48DC-8AFB-A03D3E8C71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110559-38E6-4DBA-BBC7-FA1AF3F041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AC5F5F-4CB7-49EE-AA26-1AC3EE6C23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35C35E-E71B-4EDD-BFDE-0D17995B7F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F952BA-58FE-4DC1-960F-C4123D416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974D2-B7AC-4273-B36B-C05DD3608FFA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1A8DC2-20CD-4D6B-80E0-A7C7D9153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2CCCD7-56DD-4856-BFA9-D36ABC7D5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BCCB2-5D15-4703-B0D3-AFE318DAC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232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A4FD7-E942-40FF-89FD-47DC91E28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1FE4B8-12D1-49D9-80D1-AE26DCAEC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974D2-B7AC-4273-B36B-C05DD3608FFA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C08386-CE52-46D9-ABE1-9F5F6408D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22FCE4-93AD-45B9-8777-9D42D41D1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BCCB2-5D15-4703-B0D3-AFE318DAC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987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C18B16-BE37-4D7C-9FBE-B7CA0D193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974D2-B7AC-4273-B36B-C05DD3608FFA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A8F024-4732-4675-9F14-0E41AFCCF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696954-5524-4269-8C6B-B7122A4DB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BCCB2-5D15-4703-B0D3-AFE318DAC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697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D9E6D-31E6-4EC6-9CF1-169A3CC8F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DA0A4D-BA07-4B6E-AF27-0D60F6848A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2BC8BD-5296-48AE-B141-3F2FFC8DF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D14E34-0D51-400B-8AEA-15785B6FC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974D2-B7AC-4273-B36B-C05DD3608FFA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E78D71-6C37-4507-91F0-3E5015415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1F89A4-507D-4E5D-AD75-54B38BA6D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BCCB2-5D15-4703-B0D3-AFE318DAC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068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F2CA2-AC4E-4AEB-8841-A00DBEFC9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629478-378E-4672-8EFC-1D750302F7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0DB8B0-0A76-44C7-A8BD-13DCDC52DA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740579-C553-486F-9D61-EC63D02FE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974D2-B7AC-4273-B36B-C05DD3608FFA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2F7C74-DF41-446D-8B9F-D9058A316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93F794-9730-4CC6-9F73-F2DE3D069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BCCB2-5D15-4703-B0D3-AFE318DAC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625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B4F2F6-5E7B-4A36-AD39-E2F5D79F3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B5323D-C49A-41D6-B7D4-B30CD58304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C358EF-B58A-48B6-A6A9-91DC88BC6C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974D2-B7AC-4273-B36B-C05DD3608FFA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137BC0-33E4-4D4B-A134-507962DDB2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EEB8B4-9EA1-4D1E-BB0A-FF6AABBE53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BCCB2-5D15-4703-B0D3-AFE318DAC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363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Line 1">
            <a:extLst>
              <a:ext uri="{FF2B5EF4-FFF2-40B4-BE49-F238E27FC236}">
                <a16:creationId xmlns:a16="http://schemas.microsoft.com/office/drawing/2014/main" id="{E9C87D47-0C18-9941-A32B-947B52CA538F}"/>
              </a:ext>
            </a:extLst>
          </p:cNvPr>
          <p:cNvSpPr>
            <a:spLocks noChangeShapeType="1"/>
          </p:cNvSpPr>
          <p:nvPr/>
        </p:nvSpPr>
        <p:spPr bwMode="auto">
          <a:xfrm>
            <a:off x="2182783" y="4988124"/>
            <a:ext cx="2055" cy="176660"/>
          </a:xfrm>
          <a:prstGeom prst="line">
            <a:avLst/>
          </a:pr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114" name="Line 2">
            <a:extLst>
              <a:ext uri="{FF2B5EF4-FFF2-40B4-BE49-F238E27FC236}">
                <a16:creationId xmlns:a16="http://schemas.microsoft.com/office/drawing/2014/main" id="{F4B56023-FDB6-7C4E-8B54-353E45CC2162}"/>
              </a:ext>
            </a:extLst>
          </p:cNvPr>
          <p:cNvSpPr>
            <a:spLocks noChangeShapeType="1"/>
          </p:cNvSpPr>
          <p:nvPr/>
        </p:nvSpPr>
        <p:spPr bwMode="auto">
          <a:xfrm>
            <a:off x="4015114" y="4988124"/>
            <a:ext cx="2055" cy="176660"/>
          </a:xfrm>
          <a:prstGeom prst="line">
            <a:avLst/>
          </a:pr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115" name="Line 3">
            <a:extLst>
              <a:ext uri="{FF2B5EF4-FFF2-40B4-BE49-F238E27FC236}">
                <a16:creationId xmlns:a16="http://schemas.microsoft.com/office/drawing/2014/main" id="{91407ECC-D572-3A41-9B65-9C4B9634270E}"/>
              </a:ext>
            </a:extLst>
          </p:cNvPr>
          <p:cNvSpPr>
            <a:spLocks noChangeShapeType="1"/>
          </p:cNvSpPr>
          <p:nvPr/>
        </p:nvSpPr>
        <p:spPr bwMode="auto">
          <a:xfrm>
            <a:off x="8146075" y="4988124"/>
            <a:ext cx="2054" cy="176660"/>
          </a:xfrm>
          <a:prstGeom prst="line">
            <a:avLst/>
          </a:pr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116" name="Line 4">
            <a:extLst>
              <a:ext uri="{FF2B5EF4-FFF2-40B4-BE49-F238E27FC236}">
                <a16:creationId xmlns:a16="http://schemas.microsoft.com/office/drawing/2014/main" id="{D280103E-0813-7042-A984-BD682F6EE7AC}"/>
              </a:ext>
            </a:extLst>
          </p:cNvPr>
          <p:cNvSpPr>
            <a:spLocks noChangeShapeType="1"/>
          </p:cNvSpPr>
          <p:nvPr/>
        </p:nvSpPr>
        <p:spPr bwMode="auto">
          <a:xfrm>
            <a:off x="9976351" y="4988124"/>
            <a:ext cx="2055" cy="176660"/>
          </a:xfrm>
          <a:prstGeom prst="line">
            <a:avLst/>
          </a:pr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117" name="Freeform 5">
            <a:extLst>
              <a:ext uri="{FF2B5EF4-FFF2-40B4-BE49-F238E27FC236}">
                <a16:creationId xmlns:a16="http://schemas.microsoft.com/office/drawing/2014/main" id="{1F9AD1D4-545F-EC40-8CD4-74E0BBAE96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2783" y="2258117"/>
            <a:ext cx="1832331" cy="1631021"/>
          </a:xfrm>
          <a:custGeom>
            <a:avLst/>
            <a:gdLst>
              <a:gd name="T0" fmla="*/ 0 w 3933"/>
              <a:gd name="T1" fmla="*/ 3502 h 3503"/>
              <a:gd name="T2" fmla="*/ 0 w 3933"/>
              <a:gd name="T3" fmla="*/ 0 h 3503"/>
              <a:gd name="T4" fmla="*/ 3932 w 3933"/>
              <a:gd name="T5" fmla="*/ 0 h 3503"/>
              <a:gd name="T6" fmla="*/ 3932 w 3933"/>
              <a:gd name="T7" fmla="*/ 3452 h 35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33" h="3503">
                <a:moveTo>
                  <a:pt x="0" y="3502"/>
                </a:moveTo>
                <a:lnTo>
                  <a:pt x="0" y="0"/>
                </a:lnTo>
                <a:lnTo>
                  <a:pt x="3932" y="0"/>
                </a:lnTo>
                <a:lnTo>
                  <a:pt x="3932" y="3452"/>
                </a:lnTo>
              </a:path>
            </a:pathLst>
          </a:cu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118" name="Freeform 6">
            <a:extLst>
              <a:ext uri="{FF2B5EF4-FFF2-40B4-BE49-F238E27FC236}">
                <a16:creationId xmlns:a16="http://schemas.microsoft.com/office/drawing/2014/main" id="{554649C4-5FCC-4F41-82C9-2C47694C76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46075" y="2258117"/>
            <a:ext cx="1832331" cy="1631021"/>
          </a:xfrm>
          <a:custGeom>
            <a:avLst/>
            <a:gdLst>
              <a:gd name="T0" fmla="*/ 0 w 3933"/>
              <a:gd name="T1" fmla="*/ 3502 h 3503"/>
              <a:gd name="T2" fmla="*/ 0 w 3933"/>
              <a:gd name="T3" fmla="*/ 0 h 3503"/>
              <a:gd name="T4" fmla="*/ 3932 w 3933"/>
              <a:gd name="T5" fmla="*/ 0 h 3503"/>
              <a:gd name="T6" fmla="*/ 3932 w 3933"/>
              <a:gd name="T7" fmla="*/ 3452 h 35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33" h="3503">
                <a:moveTo>
                  <a:pt x="0" y="3502"/>
                </a:moveTo>
                <a:lnTo>
                  <a:pt x="0" y="0"/>
                </a:lnTo>
                <a:lnTo>
                  <a:pt x="3932" y="0"/>
                </a:lnTo>
                <a:lnTo>
                  <a:pt x="3932" y="3452"/>
                </a:lnTo>
              </a:path>
            </a:pathLst>
          </a:cu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119" name="Line 7">
            <a:extLst>
              <a:ext uri="{FF2B5EF4-FFF2-40B4-BE49-F238E27FC236}">
                <a16:creationId xmlns:a16="http://schemas.microsoft.com/office/drawing/2014/main" id="{D6B0A00F-32EA-6C42-A819-AEFCBF3A59F4}"/>
              </a:ext>
            </a:extLst>
          </p:cNvPr>
          <p:cNvSpPr>
            <a:spLocks noChangeShapeType="1"/>
          </p:cNvSpPr>
          <p:nvPr/>
        </p:nvSpPr>
        <p:spPr bwMode="auto">
          <a:xfrm>
            <a:off x="3092787" y="1937664"/>
            <a:ext cx="5967399" cy="2054"/>
          </a:xfrm>
          <a:prstGeom prst="line">
            <a:avLst/>
          </a:pr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274" name="Freeform 142">
            <a:extLst>
              <a:ext uri="{FF2B5EF4-FFF2-40B4-BE49-F238E27FC236}">
                <a16:creationId xmlns:a16="http://schemas.microsoft.com/office/drawing/2014/main" id="{BF3CC036-90E7-1B45-A303-319CB18D3A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8380" y="3496788"/>
            <a:ext cx="788806" cy="784698"/>
          </a:xfrm>
          <a:custGeom>
            <a:avLst/>
            <a:gdLst>
              <a:gd name="T0" fmla="*/ 1423 w 1693"/>
              <a:gd name="T1" fmla="*/ 1682 h 1683"/>
              <a:gd name="T2" fmla="*/ 1423 w 1693"/>
              <a:gd name="T3" fmla="*/ 1682 h 1683"/>
              <a:gd name="T4" fmla="*/ 268 w 1693"/>
              <a:gd name="T5" fmla="*/ 1682 h 1683"/>
              <a:gd name="T6" fmla="*/ 0 w 1693"/>
              <a:gd name="T7" fmla="*/ 1413 h 1683"/>
              <a:gd name="T8" fmla="*/ 0 w 1693"/>
              <a:gd name="T9" fmla="*/ 269 h 1683"/>
              <a:gd name="T10" fmla="*/ 268 w 1693"/>
              <a:gd name="T11" fmla="*/ 0 h 1683"/>
              <a:gd name="T12" fmla="*/ 1423 w 1693"/>
              <a:gd name="T13" fmla="*/ 0 h 1683"/>
              <a:gd name="T14" fmla="*/ 1692 w 1693"/>
              <a:gd name="T15" fmla="*/ 269 h 1683"/>
              <a:gd name="T16" fmla="*/ 1692 w 1693"/>
              <a:gd name="T17" fmla="*/ 1413 h 1683"/>
              <a:gd name="T18" fmla="*/ 1423 w 1693"/>
              <a:gd name="T19" fmla="*/ 1682 h 16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93" h="1683">
                <a:moveTo>
                  <a:pt x="1423" y="1682"/>
                </a:moveTo>
                <a:lnTo>
                  <a:pt x="1423" y="1682"/>
                </a:lnTo>
                <a:cubicBezTo>
                  <a:pt x="268" y="1682"/>
                  <a:pt x="268" y="1682"/>
                  <a:pt x="268" y="1682"/>
                </a:cubicBezTo>
                <a:cubicBezTo>
                  <a:pt x="129" y="1682"/>
                  <a:pt x="0" y="1563"/>
                  <a:pt x="0" y="1413"/>
                </a:cubicBezTo>
                <a:cubicBezTo>
                  <a:pt x="0" y="269"/>
                  <a:pt x="0" y="269"/>
                  <a:pt x="0" y="269"/>
                </a:cubicBezTo>
                <a:cubicBezTo>
                  <a:pt x="0" y="119"/>
                  <a:pt x="129" y="0"/>
                  <a:pt x="268" y="0"/>
                </a:cubicBezTo>
                <a:cubicBezTo>
                  <a:pt x="1423" y="0"/>
                  <a:pt x="1423" y="0"/>
                  <a:pt x="1423" y="0"/>
                </a:cubicBezTo>
                <a:cubicBezTo>
                  <a:pt x="1572" y="0"/>
                  <a:pt x="1692" y="119"/>
                  <a:pt x="1692" y="269"/>
                </a:cubicBezTo>
                <a:cubicBezTo>
                  <a:pt x="1692" y="1413"/>
                  <a:pt x="1692" y="1413"/>
                  <a:pt x="1692" y="1413"/>
                </a:cubicBezTo>
                <a:cubicBezTo>
                  <a:pt x="1692" y="1563"/>
                  <a:pt x="1572" y="1682"/>
                  <a:pt x="1423" y="1682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275" name="Freeform 143">
            <a:extLst>
              <a:ext uri="{FF2B5EF4-FFF2-40B4-BE49-F238E27FC236}">
                <a16:creationId xmlns:a16="http://schemas.microsoft.com/office/drawing/2014/main" id="{7284B377-D6E3-054E-B435-175B65843B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0711" y="3496788"/>
            <a:ext cx="788806" cy="784698"/>
          </a:xfrm>
          <a:custGeom>
            <a:avLst/>
            <a:gdLst>
              <a:gd name="T0" fmla="*/ 1423 w 1693"/>
              <a:gd name="T1" fmla="*/ 1682 h 1683"/>
              <a:gd name="T2" fmla="*/ 1423 w 1693"/>
              <a:gd name="T3" fmla="*/ 1682 h 1683"/>
              <a:gd name="T4" fmla="*/ 268 w 1693"/>
              <a:gd name="T5" fmla="*/ 1682 h 1683"/>
              <a:gd name="T6" fmla="*/ 0 w 1693"/>
              <a:gd name="T7" fmla="*/ 1413 h 1683"/>
              <a:gd name="T8" fmla="*/ 0 w 1693"/>
              <a:gd name="T9" fmla="*/ 269 h 1683"/>
              <a:gd name="T10" fmla="*/ 268 w 1693"/>
              <a:gd name="T11" fmla="*/ 0 h 1683"/>
              <a:gd name="T12" fmla="*/ 1423 w 1693"/>
              <a:gd name="T13" fmla="*/ 0 h 1683"/>
              <a:gd name="T14" fmla="*/ 1692 w 1693"/>
              <a:gd name="T15" fmla="*/ 269 h 1683"/>
              <a:gd name="T16" fmla="*/ 1692 w 1693"/>
              <a:gd name="T17" fmla="*/ 1413 h 1683"/>
              <a:gd name="T18" fmla="*/ 1423 w 1693"/>
              <a:gd name="T19" fmla="*/ 1682 h 16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93" h="1683">
                <a:moveTo>
                  <a:pt x="1423" y="1682"/>
                </a:moveTo>
                <a:lnTo>
                  <a:pt x="1423" y="1682"/>
                </a:lnTo>
                <a:cubicBezTo>
                  <a:pt x="268" y="1682"/>
                  <a:pt x="268" y="1682"/>
                  <a:pt x="268" y="1682"/>
                </a:cubicBezTo>
                <a:cubicBezTo>
                  <a:pt x="119" y="1682"/>
                  <a:pt x="0" y="1563"/>
                  <a:pt x="0" y="1413"/>
                </a:cubicBezTo>
                <a:cubicBezTo>
                  <a:pt x="0" y="269"/>
                  <a:pt x="0" y="269"/>
                  <a:pt x="0" y="269"/>
                </a:cubicBezTo>
                <a:cubicBezTo>
                  <a:pt x="0" y="119"/>
                  <a:pt x="119" y="0"/>
                  <a:pt x="268" y="0"/>
                </a:cubicBezTo>
                <a:cubicBezTo>
                  <a:pt x="1423" y="0"/>
                  <a:pt x="1423" y="0"/>
                  <a:pt x="1423" y="0"/>
                </a:cubicBezTo>
                <a:cubicBezTo>
                  <a:pt x="1562" y="0"/>
                  <a:pt x="1692" y="119"/>
                  <a:pt x="1692" y="269"/>
                </a:cubicBezTo>
                <a:cubicBezTo>
                  <a:pt x="1692" y="1413"/>
                  <a:pt x="1692" y="1413"/>
                  <a:pt x="1692" y="1413"/>
                </a:cubicBezTo>
                <a:cubicBezTo>
                  <a:pt x="1692" y="1563"/>
                  <a:pt x="1562" y="1682"/>
                  <a:pt x="1423" y="1682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381" name="Freeform 230">
            <a:extLst>
              <a:ext uri="{FF2B5EF4-FFF2-40B4-BE49-F238E27FC236}">
                <a16:creationId xmlns:a16="http://schemas.microsoft.com/office/drawing/2014/main" id="{6C03D09B-05A8-6B43-B66B-A3B5021A05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3997" y="3496788"/>
            <a:ext cx="784698" cy="784698"/>
          </a:xfrm>
          <a:custGeom>
            <a:avLst/>
            <a:gdLst>
              <a:gd name="T0" fmla="*/ 1414 w 1684"/>
              <a:gd name="T1" fmla="*/ 1682 h 1683"/>
              <a:gd name="T2" fmla="*/ 1414 w 1684"/>
              <a:gd name="T3" fmla="*/ 1682 h 1683"/>
              <a:gd name="T4" fmla="*/ 269 w 1684"/>
              <a:gd name="T5" fmla="*/ 1682 h 1683"/>
              <a:gd name="T6" fmla="*/ 0 w 1684"/>
              <a:gd name="T7" fmla="*/ 1413 h 1683"/>
              <a:gd name="T8" fmla="*/ 0 w 1684"/>
              <a:gd name="T9" fmla="*/ 269 h 1683"/>
              <a:gd name="T10" fmla="*/ 269 w 1684"/>
              <a:gd name="T11" fmla="*/ 0 h 1683"/>
              <a:gd name="T12" fmla="*/ 1414 w 1684"/>
              <a:gd name="T13" fmla="*/ 0 h 1683"/>
              <a:gd name="T14" fmla="*/ 1683 w 1684"/>
              <a:gd name="T15" fmla="*/ 269 h 1683"/>
              <a:gd name="T16" fmla="*/ 1683 w 1684"/>
              <a:gd name="T17" fmla="*/ 1413 h 1683"/>
              <a:gd name="T18" fmla="*/ 1414 w 1684"/>
              <a:gd name="T19" fmla="*/ 1682 h 16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84" h="1683">
                <a:moveTo>
                  <a:pt x="1414" y="1682"/>
                </a:moveTo>
                <a:lnTo>
                  <a:pt x="1414" y="1682"/>
                </a:lnTo>
                <a:cubicBezTo>
                  <a:pt x="269" y="1682"/>
                  <a:pt x="269" y="1682"/>
                  <a:pt x="269" y="1682"/>
                </a:cubicBezTo>
                <a:cubicBezTo>
                  <a:pt x="120" y="1682"/>
                  <a:pt x="0" y="1563"/>
                  <a:pt x="0" y="1413"/>
                </a:cubicBezTo>
                <a:cubicBezTo>
                  <a:pt x="0" y="269"/>
                  <a:pt x="0" y="269"/>
                  <a:pt x="0" y="269"/>
                </a:cubicBezTo>
                <a:cubicBezTo>
                  <a:pt x="0" y="119"/>
                  <a:pt x="120" y="0"/>
                  <a:pt x="269" y="0"/>
                </a:cubicBezTo>
                <a:cubicBezTo>
                  <a:pt x="1414" y="0"/>
                  <a:pt x="1414" y="0"/>
                  <a:pt x="1414" y="0"/>
                </a:cubicBezTo>
                <a:cubicBezTo>
                  <a:pt x="1563" y="0"/>
                  <a:pt x="1683" y="119"/>
                  <a:pt x="1683" y="269"/>
                </a:cubicBezTo>
                <a:cubicBezTo>
                  <a:pt x="1683" y="1413"/>
                  <a:pt x="1683" y="1413"/>
                  <a:pt x="1683" y="1413"/>
                </a:cubicBezTo>
                <a:cubicBezTo>
                  <a:pt x="1683" y="1563"/>
                  <a:pt x="1563" y="1682"/>
                  <a:pt x="1414" y="1682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382" name="Freeform 231">
            <a:extLst>
              <a:ext uri="{FF2B5EF4-FFF2-40B4-BE49-F238E27FC236}">
                <a16:creationId xmlns:a16="http://schemas.microsoft.com/office/drawing/2014/main" id="{0EB362A8-2D12-E942-A750-C7C2706BAA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96328" y="3496788"/>
            <a:ext cx="784698" cy="784698"/>
          </a:xfrm>
          <a:custGeom>
            <a:avLst/>
            <a:gdLst>
              <a:gd name="T0" fmla="*/ 1414 w 1683"/>
              <a:gd name="T1" fmla="*/ 1682 h 1683"/>
              <a:gd name="T2" fmla="*/ 1414 w 1683"/>
              <a:gd name="T3" fmla="*/ 1682 h 1683"/>
              <a:gd name="T4" fmla="*/ 269 w 1683"/>
              <a:gd name="T5" fmla="*/ 1682 h 1683"/>
              <a:gd name="T6" fmla="*/ 0 w 1683"/>
              <a:gd name="T7" fmla="*/ 1413 h 1683"/>
              <a:gd name="T8" fmla="*/ 0 w 1683"/>
              <a:gd name="T9" fmla="*/ 269 h 1683"/>
              <a:gd name="T10" fmla="*/ 269 w 1683"/>
              <a:gd name="T11" fmla="*/ 0 h 1683"/>
              <a:gd name="T12" fmla="*/ 1414 w 1683"/>
              <a:gd name="T13" fmla="*/ 0 h 1683"/>
              <a:gd name="T14" fmla="*/ 1682 w 1683"/>
              <a:gd name="T15" fmla="*/ 269 h 1683"/>
              <a:gd name="T16" fmla="*/ 1682 w 1683"/>
              <a:gd name="T17" fmla="*/ 1413 h 1683"/>
              <a:gd name="T18" fmla="*/ 1414 w 1683"/>
              <a:gd name="T19" fmla="*/ 1682 h 16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83" h="1683">
                <a:moveTo>
                  <a:pt x="1414" y="1682"/>
                </a:moveTo>
                <a:lnTo>
                  <a:pt x="1414" y="1682"/>
                </a:lnTo>
                <a:cubicBezTo>
                  <a:pt x="269" y="1682"/>
                  <a:pt x="269" y="1682"/>
                  <a:pt x="269" y="1682"/>
                </a:cubicBezTo>
                <a:cubicBezTo>
                  <a:pt x="120" y="1682"/>
                  <a:pt x="0" y="1563"/>
                  <a:pt x="0" y="1413"/>
                </a:cubicBezTo>
                <a:cubicBezTo>
                  <a:pt x="0" y="269"/>
                  <a:pt x="0" y="269"/>
                  <a:pt x="0" y="269"/>
                </a:cubicBezTo>
                <a:cubicBezTo>
                  <a:pt x="0" y="119"/>
                  <a:pt x="120" y="0"/>
                  <a:pt x="269" y="0"/>
                </a:cubicBezTo>
                <a:cubicBezTo>
                  <a:pt x="1414" y="0"/>
                  <a:pt x="1414" y="0"/>
                  <a:pt x="1414" y="0"/>
                </a:cubicBezTo>
                <a:cubicBezTo>
                  <a:pt x="1563" y="0"/>
                  <a:pt x="1682" y="119"/>
                  <a:pt x="1682" y="269"/>
                </a:cubicBezTo>
                <a:cubicBezTo>
                  <a:pt x="1682" y="1413"/>
                  <a:pt x="1682" y="1413"/>
                  <a:pt x="1682" y="1413"/>
                </a:cubicBezTo>
                <a:cubicBezTo>
                  <a:pt x="1682" y="1563"/>
                  <a:pt x="1563" y="1682"/>
                  <a:pt x="1414" y="1682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435" name="Freeform 275">
            <a:extLst>
              <a:ext uri="{FF2B5EF4-FFF2-40B4-BE49-F238E27FC236}">
                <a16:creationId xmlns:a16="http://schemas.microsoft.com/office/drawing/2014/main" id="{04C0DB5C-A406-F44B-93DA-BB58E61AAB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0243" y="1512448"/>
            <a:ext cx="848378" cy="848378"/>
          </a:xfrm>
          <a:custGeom>
            <a:avLst/>
            <a:gdLst>
              <a:gd name="T0" fmla="*/ 1552 w 1822"/>
              <a:gd name="T1" fmla="*/ 1821 h 1822"/>
              <a:gd name="T2" fmla="*/ 1552 w 1822"/>
              <a:gd name="T3" fmla="*/ 1821 h 1822"/>
              <a:gd name="T4" fmla="*/ 269 w 1822"/>
              <a:gd name="T5" fmla="*/ 1821 h 1822"/>
              <a:gd name="T6" fmla="*/ 0 w 1822"/>
              <a:gd name="T7" fmla="*/ 1553 h 1822"/>
              <a:gd name="T8" fmla="*/ 0 w 1822"/>
              <a:gd name="T9" fmla="*/ 269 h 1822"/>
              <a:gd name="T10" fmla="*/ 269 w 1822"/>
              <a:gd name="T11" fmla="*/ 0 h 1822"/>
              <a:gd name="T12" fmla="*/ 1552 w 1822"/>
              <a:gd name="T13" fmla="*/ 0 h 1822"/>
              <a:gd name="T14" fmla="*/ 1821 w 1822"/>
              <a:gd name="T15" fmla="*/ 269 h 1822"/>
              <a:gd name="T16" fmla="*/ 1821 w 1822"/>
              <a:gd name="T17" fmla="*/ 1553 h 1822"/>
              <a:gd name="T18" fmla="*/ 1552 w 1822"/>
              <a:gd name="T19" fmla="*/ 1821 h 18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822" h="1822">
                <a:moveTo>
                  <a:pt x="1552" y="1821"/>
                </a:moveTo>
                <a:lnTo>
                  <a:pt x="1552" y="1821"/>
                </a:lnTo>
                <a:cubicBezTo>
                  <a:pt x="269" y="1821"/>
                  <a:pt x="269" y="1821"/>
                  <a:pt x="269" y="1821"/>
                </a:cubicBezTo>
                <a:cubicBezTo>
                  <a:pt x="120" y="1821"/>
                  <a:pt x="0" y="1702"/>
                  <a:pt x="0" y="1553"/>
                </a:cubicBezTo>
                <a:cubicBezTo>
                  <a:pt x="0" y="269"/>
                  <a:pt x="0" y="269"/>
                  <a:pt x="0" y="269"/>
                </a:cubicBezTo>
                <a:cubicBezTo>
                  <a:pt x="0" y="119"/>
                  <a:pt x="120" y="0"/>
                  <a:pt x="269" y="0"/>
                </a:cubicBezTo>
                <a:cubicBezTo>
                  <a:pt x="1552" y="0"/>
                  <a:pt x="1552" y="0"/>
                  <a:pt x="1552" y="0"/>
                </a:cubicBezTo>
                <a:cubicBezTo>
                  <a:pt x="1701" y="0"/>
                  <a:pt x="1821" y="119"/>
                  <a:pt x="1821" y="269"/>
                </a:cubicBezTo>
                <a:cubicBezTo>
                  <a:pt x="1821" y="1553"/>
                  <a:pt x="1821" y="1553"/>
                  <a:pt x="1821" y="1553"/>
                </a:cubicBezTo>
                <a:cubicBezTo>
                  <a:pt x="1821" y="1702"/>
                  <a:pt x="1701" y="1821"/>
                  <a:pt x="1552" y="1821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436" name="Freeform 276">
            <a:extLst>
              <a:ext uri="{FF2B5EF4-FFF2-40B4-BE49-F238E27FC236}">
                <a16:creationId xmlns:a16="http://schemas.microsoft.com/office/drawing/2014/main" id="{6D883F9C-A274-4E41-A44D-A2EA55F098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15917" y="1210484"/>
            <a:ext cx="1692646" cy="1692646"/>
          </a:xfrm>
          <a:custGeom>
            <a:avLst/>
            <a:gdLst>
              <a:gd name="T0" fmla="*/ 3633 w 3634"/>
              <a:gd name="T1" fmla="*/ 1821 h 3634"/>
              <a:gd name="T2" fmla="*/ 3633 w 3634"/>
              <a:gd name="T3" fmla="*/ 1821 h 3634"/>
              <a:gd name="T4" fmla="*/ 1812 w 3634"/>
              <a:gd name="T5" fmla="*/ 3633 h 3634"/>
              <a:gd name="T6" fmla="*/ 0 w 3634"/>
              <a:gd name="T7" fmla="*/ 1821 h 3634"/>
              <a:gd name="T8" fmla="*/ 1812 w 3634"/>
              <a:gd name="T9" fmla="*/ 0 h 3634"/>
              <a:gd name="T10" fmla="*/ 3633 w 3634"/>
              <a:gd name="T11" fmla="*/ 1821 h 36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634" h="3634">
                <a:moveTo>
                  <a:pt x="3633" y="1821"/>
                </a:moveTo>
                <a:lnTo>
                  <a:pt x="3633" y="1821"/>
                </a:lnTo>
                <a:cubicBezTo>
                  <a:pt x="3633" y="2827"/>
                  <a:pt x="2817" y="3633"/>
                  <a:pt x="1812" y="3633"/>
                </a:cubicBezTo>
                <a:cubicBezTo>
                  <a:pt x="816" y="3633"/>
                  <a:pt x="0" y="2827"/>
                  <a:pt x="0" y="1821"/>
                </a:cubicBezTo>
                <a:cubicBezTo>
                  <a:pt x="0" y="816"/>
                  <a:pt x="816" y="0"/>
                  <a:pt x="1812" y="0"/>
                </a:cubicBezTo>
                <a:cubicBezTo>
                  <a:pt x="2817" y="0"/>
                  <a:pt x="3633" y="816"/>
                  <a:pt x="3633" y="1821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437" name="Freeform 277">
            <a:extLst>
              <a:ext uri="{FF2B5EF4-FFF2-40B4-BE49-F238E27FC236}">
                <a16:creationId xmlns:a16="http://schemas.microsoft.com/office/drawing/2014/main" id="{C34596DD-849F-1346-A94E-CC2BA1C659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2355" y="1210484"/>
            <a:ext cx="1692646" cy="1692646"/>
          </a:xfrm>
          <a:custGeom>
            <a:avLst/>
            <a:gdLst>
              <a:gd name="T0" fmla="*/ 3633 w 3634"/>
              <a:gd name="T1" fmla="*/ 1821 h 3634"/>
              <a:gd name="T2" fmla="*/ 3633 w 3634"/>
              <a:gd name="T3" fmla="*/ 1821 h 3634"/>
              <a:gd name="T4" fmla="*/ 1822 w 3634"/>
              <a:gd name="T5" fmla="*/ 3633 h 3634"/>
              <a:gd name="T6" fmla="*/ 0 w 3634"/>
              <a:gd name="T7" fmla="*/ 1821 h 3634"/>
              <a:gd name="T8" fmla="*/ 1822 w 3634"/>
              <a:gd name="T9" fmla="*/ 0 h 3634"/>
              <a:gd name="T10" fmla="*/ 3633 w 3634"/>
              <a:gd name="T11" fmla="*/ 1821 h 36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634" h="3634">
                <a:moveTo>
                  <a:pt x="3633" y="1821"/>
                </a:moveTo>
                <a:lnTo>
                  <a:pt x="3633" y="1821"/>
                </a:lnTo>
                <a:cubicBezTo>
                  <a:pt x="3633" y="2827"/>
                  <a:pt x="2827" y="3633"/>
                  <a:pt x="1822" y="3633"/>
                </a:cubicBezTo>
                <a:cubicBezTo>
                  <a:pt x="816" y="3633"/>
                  <a:pt x="0" y="2827"/>
                  <a:pt x="0" y="1821"/>
                </a:cubicBezTo>
                <a:cubicBezTo>
                  <a:pt x="0" y="816"/>
                  <a:pt x="816" y="0"/>
                  <a:pt x="1822" y="0"/>
                </a:cubicBezTo>
                <a:cubicBezTo>
                  <a:pt x="2827" y="0"/>
                  <a:pt x="3633" y="816"/>
                  <a:pt x="3633" y="1821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33" name="Freeform 361">
            <a:extLst>
              <a:ext uri="{FF2B5EF4-FFF2-40B4-BE49-F238E27FC236}">
                <a16:creationId xmlns:a16="http://schemas.microsoft.com/office/drawing/2014/main" id="{A22C88DF-7039-3547-921A-13DFB991A8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4233" y="5253114"/>
            <a:ext cx="515599" cy="515599"/>
          </a:xfrm>
          <a:custGeom>
            <a:avLst/>
            <a:gdLst>
              <a:gd name="T0" fmla="*/ 1105 w 1106"/>
              <a:gd name="T1" fmla="*/ 548 h 1106"/>
              <a:gd name="T2" fmla="*/ 1105 w 1106"/>
              <a:gd name="T3" fmla="*/ 548 h 1106"/>
              <a:gd name="T4" fmla="*/ 558 w 1106"/>
              <a:gd name="T5" fmla="*/ 1105 h 1106"/>
              <a:gd name="T6" fmla="*/ 0 w 1106"/>
              <a:gd name="T7" fmla="*/ 548 h 1106"/>
              <a:gd name="T8" fmla="*/ 558 w 1106"/>
              <a:gd name="T9" fmla="*/ 0 h 1106"/>
              <a:gd name="T10" fmla="*/ 1105 w 1106"/>
              <a:gd name="T11" fmla="*/ 548 h 1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06" h="1106">
                <a:moveTo>
                  <a:pt x="1105" y="548"/>
                </a:moveTo>
                <a:lnTo>
                  <a:pt x="1105" y="548"/>
                </a:lnTo>
                <a:cubicBezTo>
                  <a:pt x="1105" y="857"/>
                  <a:pt x="866" y="1105"/>
                  <a:pt x="558" y="1105"/>
                </a:cubicBezTo>
                <a:cubicBezTo>
                  <a:pt x="249" y="1105"/>
                  <a:pt x="0" y="857"/>
                  <a:pt x="0" y="548"/>
                </a:cubicBezTo>
                <a:cubicBezTo>
                  <a:pt x="0" y="239"/>
                  <a:pt x="249" y="0"/>
                  <a:pt x="558" y="0"/>
                </a:cubicBezTo>
                <a:cubicBezTo>
                  <a:pt x="866" y="0"/>
                  <a:pt x="1105" y="239"/>
                  <a:pt x="1105" y="548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79" name="Freeform 407">
            <a:extLst>
              <a:ext uri="{FF2B5EF4-FFF2-40B4-BE49-F238E27FC236}">
                <a16:creationId xmlns:a16="http://schemas.microsoft.com/office/drawing/2014/main" id="{88697D9C-DAAA-174A-AB60-7CECDD7560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8065" y="5253114"/>
            <a:ext cx="515601" cy="515599"/>
          </a:xfrm>
          <a:custGeom>
            <a:avLst/>
            <a:gdLst>
              <a:gd name="T0" fmla="*/ 1105 w 1106"/>
              <a:gd name="T1" fmla="*/ 548 h 1106"/>
              <a:gd name="T2" fmla="*/ 1105 w 1106"/>
              <a:gd name="T3" fmla="*/ 548 h 1106"/>
              <a:gd name="T4" fmla="*/ 548 w 1106"/>
              <a:gd name="T5" fmla="*/ 1105 h 1106"/>
              <a:gd name="T6" fmla="*/ 0 w 1106"/>
              <a:gd name="T7" fmla="*/ 548 h 1106"/>
              <a:gd name="T8" fmla="*/ 548 w 1106"/>
              <a:gd name="T9" fmla="*/ 0 h 1106"/>
              <a:gd name="T10" fmla="*/ 1105 w 1106"/>
              <a:gd name="T11" fmla="*/ 548 h 1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06" h="1106">
                <a:moveTo>
                  <a:pt x="1105" y="548"/>
                </a:moveTo>
                <a:lnTo>
                  <a:pt x="1105" y="548"/>
                </a:lnTo>
                <a:cubicBezTo>
                  <a:pt x="1105" y="857"/>
                  <a:pt x="856" y="1105"/>
                  <a:pt x="548" y="1105"/>
                </a:cubicBezTo>
                <a:cubicBezTo>
                  <a:pt x="239" y="1105"/>
                  <a:pt x="0" y="857"/>
                  <a:pt x="0" y="548"/>
                </a:cubicBezTo>
                <a:cubicBezTo>
                  <a:pt x="0" y="239"/>
                  <a:pt x="239" y="0"/>
                  <a:pt x="548" y="0"/>
                </a:cubicBezTo>
                <a:cubicBezTo>
                  <a:pt x="856" y="0"/>
                  <a:pt x="1105" y="239"/>
                  <a:pt x="1105" y="548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28" name="Freeform 452">
            <a:extLst>
              <a:ext uri="{FF2B5EF4-FFF2-40B4-BE49-F238E27FC236}">
                <a16:creationId xmlns:a16="http://schemas.microsoft.com/office/drawing/2014/main" id="{15B6D0EF-D395-5149-B010-581E3E9883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50391" y="5253114"/>
            <a:ext cx="515601" cy="515599"/>
          </a:xfrm>
          <a:custGeom>
            <a:avLst/>
            <a:gdLst>
              <a:gd name="T0" fmla="*/ 1105 w 1106"/>
              <a:gd name="T1" fmla="*/ 548 h 1106"/>
              <a:gd name="T2" fmla="*/ 1105 w 1106"/>
              <a:gd name="T3" fmla="*/ 548 h 1106"/>
              <a:gd name="T4" fmla="*/ 557 w 1106"/>
              <a:gd name="T5" fmla="*/ 1105 h 1106"/>
              <a:gd name="T6" fmla="*/ 0 w 1106"/>
              <a:gd name="T7" fmla="*/ 548 h 1106"/>
              <a:gd name="T8" fmla="*/ 557 w 1106"/>
              <a:gd name="T9" fmla="*/ 0 h 1106"/>
              <a:gd name="T10" fmla="*/ 1105 w 1106"/>
              <a:gd name="T11" fmla="*/ 548 h 1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06" h="1106">
                <a:moveTo>
                  <a:pt x="1105" y="548"/>
                </a:moveTo>
                <a:lnTo>
                  <a:pt x="1105" y="548"/>
                </a:lnTo>
                <a:cubicBezTo>
                  <a:pt x="1105" y="857"/>
                  <a:pt x="856" y="1105"/>
                  <a:pt x="557" y="1105"/>
                </a:cubicBezTo>
                <a:cubicBezTo>
                  <a:pt x="249" y="1105"/>
                  <a:pt x="0" y="857"/>
                  <a:pt x="0" y="548"/>
                </a:cubicBezTo>
                <a:cubicBezTo>
                  <a:pt x="0" y="239"/>
                  <a:pt x="249" y="0"/>
                  <a:pt x="557" y="0"/>
                </a:cubicBezTo>
                <a:cubicBezTo>
                  <a:pt x="856" y="0"/>
                  <a:pt x="1105" y="239"/>
                  <a:pt x="1105" y="548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75" name="Freeform 495">
            <a:extLst>
              <a:ext uri="{FF2B5EF4-FFF2-40B4-BE49-F238E27FC236}">
                <a16:creationId xmlns:a16="http://schemas.microsoft.com/office/drawing/2014/main" id="{47680D6E-B561-E04B-A7DF-65C5DB87D3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18060" y="5253114"/>
            <a:ext cx="515601" cy="515599"/>
          </a:xfrm>
          <a:custGeom>
            <a:avLst/>
            <a:gdLst>
              <a:gd name="T0" fmla="*/ 1105 w 1106"/>
              <a:gd name="T1" fmla="*/ 548 h 1106"/>
              <a:gd name="T2" fmla="*/ 1105 w 1106"/>
              <a:gd name="T3" fmla="*/ 548 h 1106"/>
              <a:gd name="T4" fmla="*/ 557 w 1106"/>
              <a:gd name="T5" fmla="*/ 1105 h 1106"/>
              <a:gd name="T6" fmla="*/ 0 w 1106"/>
              <a:gd name="T7" fmla="*/ 548 h 1106"/>
              <a:gd name="T8" fmla="*/ 557 w 1106"/>
              <a:gd name="T9" fmla="*/ 0 h 1106"/>
              <a:gd name="T10" fmla="*/ 1105 w 1106"/>
              <a:gd name="T11" fmla="*/ 548 h 1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06" h="1106">
                <a:moveTo>
                  <a:pt x="1105" y="548"/>
                </a:moveTo>
                <a:lnTo>
                  <a:pt x="1105" y="548"/>
                </a:lnTo>
                <a:cubicBezTo>
                  <a:pt x="1105" y="857"/>
                  <a:pt x="856" y="1105"/>
                  <a:pt x="557" y="1105"/>
                </a:cubicBezTo>
                <a:cubicBezTo>
                  <a:pt x="249" y="1105"/>
                  <a:pt x="0" y="857"/>
                  <a:pt x="0" y="548"/>
                </a:cubicBezTo>
                <a:cubicBezTo>
                  <a:pt x="0" y="239"/>
                  <a:pt x="249" y="0"/>
                  <a:pt x="557" y="0"/>
                </a:cubicBezTo>
                <a:cubicBezTo>
                  <a:pt x="856" y="0"/>
                  <a:pt x="1105" y="239"/>
                  <a:pt x="1105" y="548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76" name="Freeform 496">
            <a:extLst>
              <a:ext uri="{FF2B5EF4-FFF2-40B4-BE49-F238E27FC236}">
                <a16:creationId xmlns:a16="http://schemas.microsoft.com/office/drawing/2014/main" id="{3D87B163-EF4C-3D4A-B356-59E422DF51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8528" y="1841117"/>
            <a:ext cx="375916" cy="283477"/>
          </a:xfrm>
          <a:custGeom>
            <a:avLst/>
            <a:gdLst>
              <a:gd name="T0" fmla="*/ 746 w 806"/>
              <a:gd name="T1" fmla="*/ 607 h 608"/>
              <a:gd name="T2" fmla="*/ 746 w 806"/>
              <a:gd name="T3" fmla="*/ 607 h 608"/>
              <a:gd name="T4" fmla="*/ 60 w 806"/>
              <a:gd name="T5" fmla="*/ 607 h 608"/>
              <a:gd name="T6" fmla="*/ 0 w 806"/>
              <a:gd name="T7" fmla="*/ 547 h 608"/>
              <a:gd name="T8" fmla="*/ 0 w 806"/>
              <a:gd name="T9" fmla="*/ 49 h 608"/>
              <a:gd name="T10" fmla="*/ 60 w 806"/>
              <a:gd name="T11" fmla="*/ 0 h 608"/>
              <a:gd name="T12" fmla="*/ 746 w 806"/>
              <a:gd name="T13" fmla="*/ 0 h 608"/>
              <a:gd name="T14" fmla="*/ 805 w 806"/>
              <a:gd name="T15" fmla="*/ 49 h 608"/>
              <a:gd name="T16" fmla="*/ 805 w 806"/>
              <a:gd name="T17" fmla="*/ 547 h 608"/>
              <a:gd name="T18" fmla="*/ 746 w 806"/>
              <a:gd name="T19" fmla="*/ 607 h 608"/>
              <a:gd name="T20" fmla="*/ 60 w 806"/>
              <a:gd name="T21" fmla="*/ 30 h 608"/>
              <a:gd name="T22" fmla="*/ 60 w 806"/>
              <a:gd name="T23" fmla="*/ 30 h 608"/>
              <a:gd name="T24" fmla="*/ 40 w 806"/>
              <a:gd name="T25" fmla="*/ 49 h 608"/>
              <a:gd name="T26" fmla="*/ 40 w 806"/>
              <a:gd name="T27" fmla="*/ 547 h 608"/>
              <a:gd name="T28" fmla="*/ 60 w 806"/>
              <a:gd name="T29" fmla="*/ 567 h 608"/>
              <a:gd name="T30" fmla="*/ 746 w 806"/>
              <a:gd name="T31" fmla="*/ 567 h 608"/>
              <a:gd name="T32" fmla="*/ 765 w 806"/>
              <a:gd name="T33" fmla="*/ 547 h 608"/>
              <a:gd name="T34" fmla="*/ 765 w 806"/>
              <a:gd name="T35" fmla="*/ 49 h 608"/>
              <a:gd name="T36" fmla="*/ 746 w 806"/>
              <a:gd name="T37" fmla="*/ 30 h 608"/>
              <a:gd name="T38" fmla="*/ 60 w 806"/>
              <a:gd name="T39" fmla="*/ 30 h 6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806" h="608">
                <a:moveTo>
                  <a:pt x="746" y="607"/>
                </a:moveTo>
                <a:lnTo>
                  <a:pt x="746" y="607"/>
                </a:lnTo>
                <a:cubicBezTo>
                  <a:pt x="60" y="607"/>
                  <a:pt x="60" y="607"/>
                  <a:pt x="60" y="607"/>
                </a:cubicBezTo>
                <a:cubicBezTo>
                  <a:pt x="30" y="607"/>
                  <a:pt x="0" y="577"/>
                  <a:pt x="0" y="547"/>
                </a:cubicBezTo>
                <a:cubicBezTo>
                  <a:pt x="0" y="49"/>
                  <a:pt x="0" y="49"/>
                  <a:pt x="0" y="49"/>
                </a:cubicBezTo>
                <a:cubicBezTo>
                  <a:pt x="0" y="20"/>
                  <a:pt x="30" y="0"/>
                  <a:pt x="60" y="0"/>
                </a:cubicBezTo>
                <a:cubicBezTo>
                  <a:pt x="746" y="0"/>
                  <a:pt x="746" y="0"/>
                  <a:pt x="746" y="0"/>
                </a:cubicBezTo>
                <a:cubicBezTo>
                  <a:pt x="776" y="0"/>
                  <a:pt x="805" y="20"/>
                  <a:pt x="805" y="49"/>
                </a:cubicBezTo>
                <a:cubicBezTo>
                  <a:pt x="805" y="547"/>
                  <a:pt x="805" y="547"/>
                  <a:pt x="805" y="547"/>
                </a:cubicBezTo>
                <a:cubicBezTo>
                  <a:pt x="805" y="577"/>
                  <a:pt x="776" y="607"/>
                  <a:pt x="746" y="607"/>
                </a:cubicBezTo>
                <a:close/>
                <a:moveTo>
                  <a:pt x="60" y="30"/>
                </a:moveTo>
                <a:lnTo>
                  <a:pt x="60" y="30"/>
                </a:lnTo>
                <a:cubicBezTo>
                  <a:pt x="50" y="30"/>
                  <a:pt x="40" y="39"/>
                  <a:pt x="40" y="49"/>
                </a:cubicBezTo>
                <a:cubicBezTo>
                  <a:pt x="40" y="547"/>
                  <a:pt x="40" y="547"/>
                  <a:pt x="40" y="547"/>
                </a:cubicBezTo>
                <a:cubicBezTo>
                  <a:pt x="40" y="557"/>
                  <a:pt x="50" y="567"/>
                  <a:pt x="60" y="567"/>
                </a:cubicBezTo>
                <a:cubicBezTo>
                  <a:pt x="746" y="567"/>
                  <a:pt x="746" y="567"/>
                  <a:pt x="746" y="567"/>
                </a:cubicBezTo>
                <a:cubicBezTo>
                  <a:pt x="755" y="567"/>
                  <a:pt x="765" y="557"/>
                  <a:pt x="765" y="547"/>
                </a:cubicBezTo>
                <a:cubicBezTo>
                  <a:pt x="765" y="49"/>
                  <a:pt x="765" y="49"/>
                  <a:pt x="765" y="49"/>
                </a:cubicBezTo>
                <a:cubicBezTo>
                  <a:pt x="765" y="39"/>
                  <a:pt x="755" y="30"/>
                  <a:pt x="746" y="30"/>
                </a:cubicBezTo>
                <a:lnTo>
                  <a:pt x="60" y="3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77" name="Freeform 497">
            <a:extLst>
              <a:ext uri="{FF2B5EF4-FFF2-40B4-BE49-F238E27FC236}">
                <a16:creationId xmlns:a16="http://schemas.microsoft.com/office/drawing/2014/main" id="{DB7E8355-FAF3-344D-A197-135F26CBEE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2976" y="2017777"/>
            <a:ext cx="84221" cy="59572"/>
          </a:xfrm>
          <a:custGeom>
            <a:avLst/>
            <a:gdLst>
              <a:gd name="T0" fmla="*/ 160 w 181"/>
              <a:gd name="T1" fmla="*/ 129 h 130"/>
              <a:gd name="T2" fmla="*/ 160 w 181"/>
              <a:gd name="T3" fmla="*/ 129 h 130"/>
              <a:gd name="T4" fmla="*/ 21 w 181"/>
              <a:gd name="T5" fmla="*/ 129 h 130"/>
              <a:gd name="T6" fmla="*/ 0 w 181"/>
              <a:gd name="T7" fmla="*/ 109 h 130"/>
              <a:gd name="T8" fmla="*/ 0 w 181"/>
              <a:gd name="T9" fmla="*/ 20 h 130"/>
              <a:gd name="T10" fmla="*/ 21 w 181"/>
              <a:gd name="T11" fmla="*/ 0 h 130"/>
              <a:gd name="T12" fmla="*/ 160 w 181"/>
              <a:gd name="T13" fmla="*/ 0 h 130"/>
              <a:gd name="T14" fmla="*/ 180 w 181"/>
              <a:gd name="T15" fmla="*/ 20 h 130"/>
              <a:gd name="T16" fmla="*/ 180 w 181"/>
              <a:gd name="T17" fmla="*/ 109 h 130"/>
              <a:gd name="T18" fmla="*/ 160 w 181"/>
              <a:gd name="T19" fmla="*/ 129 h 130"/>
              <a:gd name="T20" fmla="*/ 40 w 181"/>
              <a:gd name="T21" fmla="*/ 89 h 130"/>
              <a:gd name="T22" fmla="*/ 40 w 181"/>
              <a:gd name="T23" fmla="*/ 89 h 130"/>
              <a:gd name="T24" fmla="*/ 140 w 181"/>
              <a:gd name="T25" fmla="*/ 89 h 130"/>
              <a:gd name="T26" fmla="*/ 140 w 181"/>
              <a:gd name="T27" fmla="*/ 40 h 130"/>
              <a:gd name="T28" fmla="*/ 40 w 181"/>
              <a:gd name="T29" fmla="*/ 40 h 130"/>
              <a:gd name="T30" fmla="*/ 40 w 181"/>
              <a:gd name="T31" fmla="*/ 89 h 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81" h="130">
                <a:moveTo>
                  <a:pt x="160" y="129"/>
                </a:moveTo>
                <a:lnTo>
                  <a:pt x="160" y="129"/>
                </a:lnTo>
                <a:cubicBezTo>
                  <a:pt x="21" y="129"/>
                  <a:pt x="21" y="129"/>
                  <a:pt x="21" y="129"/>
                </a:cubicBezTo>
                <a:cubicBezTo>
                  <a:pt x="11" y="129"/>
                  <a:pt x="0" y="119"/>
                  <a:pt x="0" y="109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10"/>
                  <a:pt x="11" y="0"/>
                  <a:pt x="21" y="0"/>
                </a:cubicBezTo>
                <a:cubicBezTo>
                  <a:pt x="160" y="0"/>
                  <a:pt x="160" y="0"/>
                  <a:pt x="160" y="0"/>
                </a:cubicBezTo>
                <a:cubicBezTo>
                  <a:pt x="170" y="0"/>
                  <a:pt x="180" y="10"/>
                  <a:pt x="180" y="20"/>
                </a:cubicBezTo>
                <a:cubicBezTo>
                  <a:pt x="180" y="109"/>
                  <a:pt x="180" y="109"/>
                  <a:pt x="180" y="109"/>
                </a:cubicBezTo>
                <a:cubicBezTo>
                  <a:pt x="180" y="119"/>
                  <a:pt x="170" y="129"/>
                  <a:pt x="160" y="129"/>
                </a:cubicBezTo>
                <a:close/>
                <a:moveTo>
                  <a:pt x="40" y="89"/>
                </a:moveTo>
                <a:lnTo>
                  <a:pt x="40" y="89"/>
                </a:lnTo>
                <a:cubicBezTo>
                  <a:pt x="140" y="89"/>
                  <a:pt x="140" y="89"/>
                  <a:pt x="140" y="89"/>
                </a:cubicBezTo>
                <a:cubicBezTo>
                  <a:pt x="140" y="40"/>
                  <a:pt x="140" y="40"/>
                  <a:pt x="140" y="40"/>
                </a:cubicBezTo>
                <a:cubicBezTo>
                  <a:pt x="40" y="40"/>
                  <a:pt x="40" y="40"/>
                  <a:pt x="40" y="40"/>
                </a:cubicBezTo>
                <a:lnTo>
                  <a:pt x="40" y="8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78" name="Freeform 498">
            <a:extLst>
              <a:ext uri="{FF2B5EF4-FFF2-40B4-BE49-F238E27FC236}">
                <a16:creationId xmlns:a16="http://schemas.microsoft.com/office/drawing/2014/main" id="{B19EDFD3-24EB-F14F-A2B4-6C7790DB8E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3720" y="1748680"/>
            <a:ext cx="291694" cy="88329"/>
          </a:xfrm>
          <a:custGeom>
            <a:avLst/>
            <a:gdLst>
              <a:gd name="T0" fmla="*/ 19 w 627"/>
              <a:gd name="T1" fmla="*/ 189 h 190"/>
              <a:gd name="T2" fmla="*/ 19 w 627"/>
              <a:gd name="T3" fmla="*/ 189 h 190"/>
              <a:gd name="T4" fmla="*/ 0 w 627"/>
              <a:gd name="T5" fmla="*/ 169 h 190"/>
              <a:gd name="T6" fmla="*/ 10 w 627"/>
              <a:gd name="T7" fmla="*/ 149 h 190"/>
              <a:gd name="T8" fmla="*/ 556 w 627"/>
              <a:gd name="T9" fmla="*/ 9 h 190"/>
              <a:gd name="T10" fmla="*/ 586 w 627"/>
              <a:gd name="T11" fmla="*/ 29 h 190"/>
              <a:gd name="T12" fmla="*/ 626 w 627"/>
              <a:gd name="T13" fmla="*/ 159 h 190"/>
              <a:gd name="T14" fmla="*/ 616 w 627"/>
              <a:gd name="T15" fmla="*/ 189 h 190"/>
              <a:gd name="T16" fmla="*/ 586 w 627"/>
              <a:gd name="T17" fmla="*/ 169 h 190"/>
              <a:gd name="T18" fmla="*/ 556 w 627"/>
              <a:gd name="T19" fmla="*/ 39 h 190"/>
              <a:gd name="T20" fmla="*/ 19 w 627"/>
              <a:gd name="T21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27" h="190">
                <a:moveTo>
                  <a:pt x="19" y="189"/>
                </a:moveTo>
                <a:lnTo>
                  <a:pt x="19" y="189"/>
                </a:lnTo>
                <a:cubicBezTo>
                  <a:pt x="10" y="189"/>
                  <a:pt x="0" y="179"/>
                  <a:pt x="0" y="169"/>
                </a:cubicBezTo>
                <a:cubicBezTo>
                  <a:pt x="0" y="159"/>
                  <a:pt x="0" y="149"/>
                  <a:pt x="10" y="149"/>
                </a:cubicBezTo>
                <a:cubicBezTo>
                  <a:pt x="556" y="9"/>
                  <a:pt x="556" y="9"/>
                  <a:pt x="556" y="9"/>
                </a:cubicBezTo>
                <a:cubicBezTo>
                  <a:pt x="566" y="0"/>
                  <a:pt x="586" y="9"/>
                  <a:pt x="586" y="29"/>
                </a:cubicBezTo>
                <a:cubicBezTo>
                  <a:pt x="626" y="159"/>
                  <a:pt x="626" y="159"/>
                  <a:pt x="626" y="159"/>
                </a:cubicBezTo>
                <a:cubicBezTo>
                  <a:pt x="626" y="169"/>
                  <a:pt x="626" y="179"/>
                  <a:pt x="616" y="189"/>
                </a:cubicBezTo>
                <a:cubicBezTo>
                  <a:pt x="606" y="189"/>
                  <a:pt x="596" y="179"/>
                  <a:pt x="586" y="169"/>
                </a:cubicBezTo>
                <a:cubicBezTo>
                  <a:pt x="556" y="39"/>
                  <a:pt x="556" y="39"/>
                  <a:pt x="556" y="39"/>
                </a:cubicBezTo>
                <a:cubicBezTo>
                  <a:pt x="19" y="189"/>
                  <a:pt x="19" y="189"/>
                  <a:pt x="19" y="18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79" name="Freeform 499">
            <a:extLst>
              <a:ext uri="{FF2B5EF4-FFF2-40B4-BE49-F238E27FC236}">
                <a16:creationId xmlns:a16="http://schemas.microsoft.com/office/drawing/2014/main" id="{AC3ADE0D-2AEE-C748-BCD1-C3885C018B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0809" y="1789763"/>
            <a:ext cx="143793" cy="47246"/>
          </a:xfrm>
          <a:custGeom>
            <a:avLst/>
            <a:gdLst>
              <a:gd name="T0" fmla="*/ 30 w 309"/>
              <a:gd name="T1" fmla="*/ 100 h 101"/>
              <a:gd name="T2" fmla="*/ 30 w 309"/>
              <a:gd name="T3" fmla="*/ 100 h 101"/>
              <a:gd name="T4" fmla="*/ 10 w 309"/>
              <a:gd name="T5" fmla="*/ 80 h 101"/>
              <a:gd name="T6" fmla="*/ 20 w 309"/>
              <a:gd name="T7" fmla="*/ 60 h 101"/>
              <a:gd name="T8" fmla="*/ 228 w 309"/>
              <a:gd name="T9" fmla="*/ 0 h 101"/>
              <a:gd name="T10" fmla="*/ 248 w 309"/>
              <a:gd name="T11" fmla="*/ 10 h 101"/>
              <a:gd name="T12" fmla="*/ 258 w 309"/>
              <a:gd name="T13" fmla="*/ 20 h 101"/>
              <a:gd name="T14" fmla="*/ 278 w 309"/>
              <a:gd name="T15" fmla="*/ 30 h 101"/>
              <a:gd name="T16" fmla="*/ 298 w 309"/>
              <a:gd name="T17" fmla="*/ 40 h 101"/>
              <a:gd name="T18" fmla="*/ 308 w 309"/>
              <a:gd name="T19" fmla="*/ 70 h 101"/>
              <a:gd name="T20" fmla="*/ 288 w 309"/>
              <a:gd name="T21" fmla="*/ 100 h 101"/>
              <a:gd name="T22" fmla="*/ 268 w 309"/>
              <a:gd name="T23" fmla="*/ 80 h 101"/>
              <a:gd name="T24" fmla="*/ 268 w 309"/>
              <a:gd name="T25" fmla="*/ 70 h 101"/>
              <a:gd name="T26" fmla="*/ 228 w 309"/>
              <a:gd name="T27" fmla="*/ 40 h 101"/>
              <a:gd name="T28" fmla="*/ 30 w 309"/>
              <a:gd name="T29" fmla="*/ 100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09" h="101">
                <a:moveTo>
                  <a:pt x="30" y="100"/>
                </a:moveTo>
                <a:lnTo>
                  <a:pt x="30" y="100"/>
                </a:lnTo>
                <a:cubicBezTo>
                  <a:pt x="20" y="100"/>
                  <a:pt x="10" y="90"/>
                  <a:pt x="10" y="80"/>
                </a:cubicBezTo>
                <a:cubicBezTo>
                  <a:pt x="0" y="70"/>
                  <a:pt x="10" y="60"/>
                  <a:pt x="20" y="60"/>
                </a:cubicBezTo>
                <a:cubicBezTo>
                  <a:pt x="228" y="0"/>
                  <a:pt x="228" y="0"/>
                  <a:pt x="228" y="0"/>
                </a:cubicBezTo>
                <a:cubicBezTo>
                  <a:pt x="238" y="0"/>
                  <a:pt x="238" y="0"/>
                  <a:pt x="248" y="10"/>
                </a:cubicBezTo>
                <a:cubicBezTo>
                  <a:pt x="248" y="10"/>
                  <a:pt x="248" y="10"/>
                  <a:pt x="258" y="20"/>
                </a:cubicBezTo>
                <a:cubicBezTo>
                  <a:pt x="258" y="30"/>
                  <a:pt x="268" y="30"/>
                  <a:pt x="278" y="30"/>
                </a:cubicBezTo>
                <a:cubicBezTo>
                  <a:pt x="288" y="30"/>
                  <a:pt x="298" y="30"/>
                  <a:pt x="298" y="40"/>
                </a:cubicBezTo>
                <a:cubicBezTo>
                  <a:pt x="308" y="70"/>
                  <a:pt x="308" y="70"/>
                  <a:pt x="308" y="70"/>
                </a:cubicBezTo>
                <a:cubicBezTo>
                  <a:pt x="308" y="80"/>
                  <a:pt x="298" y="90"/>
                  <a:pt x="288" y="100"/>
                </a:cubicBezTo>
                <a:cubicBezTo>
                  <a:pt x="278" y="100"/>
                  <a:pt x="268" y="90"/>
                  <a:pt x="268" y="80"/>
                </a:cubicBezTo>
                <a:cubicBezTo>
                  <a:pt x="268" y="70"/>
                  <a:pt x="268" y="70"/>
                  <a:pt x="268" y="70"/>
                </a:cubicBezTo>
                <a:cubicBezTo>
                  <a:pt x="248" y="70"/>
                  <a:pt x="238" y="60"/>
                  <a:pt x="228" y="40"/>
                </a:cubicBezTo>
                <a:cubicBezTo>
                  <a:pt x="30" y="100"/>
                  <a:pt x="30" y="100"/>
                  <a:pt x="30" y="10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80" name="Freeform 500">
            <a:extLst>
              <a:ext uri="{FF2B5EF4-FFF2-40B4-BE49-F238E27FC236}">
                <a16:creationId xmlns:a16="http://schemas.microsoft.com/office/drawing/2014/main" id="{27D0F75D-E612-C342-9262-B944E53771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9883" y="1841117"/>
            <a:ext cx="2054" cy="2055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D3D3D3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81" name="Freeform 501">
            <a:extLst>
              <a:ext uri="{FF2B5EF4-FFF2-40B4-BE49-F238E27FC236}">
                <a16:creationId xmlns:a16="http://schemas.microsoft.com/office/drawing/2014/main" id="{501EB212-145F-8E49-84FF-A435DEA8E2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9883" y="1841117"/>
            <a:ext cx="2054" cy="2055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D3D3D3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82" name="Freeform 502">
            <a:extLst>
              <a:ext uri="{FF2B5EF4-FFF2-40B4-BE49-F238E27FC236}">
                <a16:creationId xmlns:a16="http://schemas.microsoft.com/office/drawing/2014/main" id="{82E13E76-9DB8-D846-B9CC-6C990DCF65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2819" y="1841117"/>
            <a:ext cx="2054" cy="2055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D3D3D3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83" name="Freeform 503">
            <a:extLst>
              <a:ext uri="{FF2B5EF4-FFF2-40B4-BE49-F238E27FC236}">
                <a16:creationId xmlns:a16="http://schemas.microsoft.com/office/drawing/2014/main" id="{E59A76B4-F701-FA46-A59C-10035DCA2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2819" y="1841117"/>
            <a:ext cx="2054" cy="2055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D3D3D3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84" name="Freeform 504">
            <a:extLst>
              <a:ext uri="{FF2B5EF4-FFF2-40B4-BE49-F238E27FC236}">
                <a16:creationId xmlns:a16="http://schemas.microsoft.com/office/drawing/2014/main" id="{66B41D7E-7DD0-4D47-8F84-CDC7A6F6CB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6939" y="1487798"/>
            <a:ext cx="283477" cy="441650"/>
          </a:xfrm>
          <a:custGeom>
            <a:avLst/>
            <a:gdLst>
              <a:gd name="T0" fmla="*/ 20 w 608"/>
              <a:gd name="T1" fmla="*/ 946 h 947"/>
              <a:gd name="T2" fmla="*/ 0 w 608"/>
              <a:gd name="T3" fmla="*/ 926 h 947"/>
              <a:gd name="T4" fmla="*/ 0 w 608"/>
              <a:gd name="T5" fmla="*/ 30 h 947"/>
              <a:gd name="T6" fmla="*/ 577 w 608"/>
              <a:gd name="T7" fmla="*/ 0 h 947"/>
              <a:gd name="T8" fmla="*/ 607 w 608"/>
              <a:gd name="T9" fmla="*/ 886 h 947"/>
              <a:gd name="T10" fmla="*/ 597 w 608"/>
              <a:gd name="T11" fmla="*/ 946 h 947"/>
              <a:gd name="T12" fmla="*/ 547 w 608"/>
              <a:gd name="T13" fmla="*/ 906 h 947"/>
              <a:gd name="T14" fmla="*/ 498 w 608"/>
              <a:gd name="T15" fmla="*/ 946 h 947"/>
              <a:gd name="T16" fmla="*/ 478 w 608"/>
              <a:gd name="T17" fmla="*/ 946 h 947"/>
              <a:gd name="T18" fmla="*/ 418 w 608"/>
              <a:gd name="T19" fmla="*/ 936 h 947"/>
              <a:gd name="T20" fmla="*/ 398 w 608"/>
              <a:gd name="T21" fmla="*/ 946 h 947"/>
              <a:gd name="T22" fmla="*/ 348 w 608"/>
              <a:gd name="T23" fmla="*/ 906 h 947"/>
              <a:gd name="T24" fmla="*/ 309 w 608"/>
              <a:gd name="T25" fmla="*/ 946 h 947"/>
              <a:gd name="T26" fmla="*/ 289 w 608"/>
              <a:gd name="T27" fmla="*/ 936 h 947"/>
              <a:gd name="T28" fmla="*/ 219 w 608"/>
              <a:gd name="T29" fmla="*/ 936 h 947"/>
              <a:gd name="T30" fmla="*/ 209 w 608"/>
              <a:gd name="T31" fmla="*/ 946 h 947"/>
              <a:gd name="T32" fmla="*/ 160 w 608"/>
              <a:gd name="T33" fmla="*/ 906 h 947"/>
              <a:gd name="T34" fmla="*/ 109 w 608"/>
              <a:gd name="T35" fmla="*/ 946 h 947"/>
              <a:gd name="T36" fmla="*/ 100 w 608"/>
              <a:gd name="T37" fmla="*/ 946 h 947"/>
              <a:gd name="T38" fmla="*/ 30 w 608"/>
              <a:gd name="T39" fmla="*/ 946 h 947"/>
              <a:gd name="T40" fmla="*/ 448 w 608"/>
              <a:gd name="T41" fmla="*/ 856 h 947"/>
              <a:gd name="T42" fmla="*/ 448 w 608"/>
              <a:gd name="T43" fmla="*/ 856 h 947"/>
              <a:gd name="T44" fmla="*/ 498 w 608"/>
              <a:gd name="T45" fmla="*/ 906 h 947"/>
              <a:gd name="T46" fmla="*/ 547 w 608"/>
              <a:gd name="T47" fmla="*/ 856 h 947"/>
              <a:gd name="T48" fmla="*/ 558 w 608"/>
              <a:gd name="T49" fmla="*/ 866 h 947"/>
              <a:gd name="T50" fmla="*/ 568 w 608"/>
              <a:gd name="T51" fmla="*/ 40 h 947"/>
              <a:gd name="T52" fmla="*/ 40 w 608"/>
              <a:gd name="T53" fmla="*/ 876 h 947"/>
              <a:gd name="T54" fmla="*/ 70 w 608"/>
              <a:gd name="T55" fmla="*/ 856 h 947"/>
              <a:gd name="T56" fmla="*/ 80 w 608"/>
              <a:gd name="T57" fmla="*/ 866 h 947"/>
              <a:gd name="T58" fmla="*/ 149 w 608"/>
              <a:gd name="T59" fmla="*/ 866 h 947"/>
              <a:gd name="T60" fmla="*/ 160 w 608"/>
              <a:gd name="T61" fmla="*/ 856 h 947"/>
              <a:gd name="T62" fmla="*/ 209 w 608"/>
              <a:gd name="T63" fmla="*/ 896 h 947"/>
              <a:gd name="T64" fmla="*/ 259 w 608"/>
              <a:gd name="T65" fmla="*/ 856 h 947"/>
              <a:gd name="T66" fmla="*/ 309 w 608"/>
              <a:gd name="T67" fmla="*/ 896 h 947"/>
              <a:gd name="T68" fmla="*/ 348 w 608"/>
              <a:gd name="T69" fmla="*/ 856 h 947"/>
              <a:gd name="T70" fmla="*/ 368 w 608"/>
              <a:gd name="T71" fmla="*/ 866 h 947"/>
              <a:gd name="T72" fmla="*/ 438 w 608"/>
              <a:gd name="T73" fmla="*/ 866 h 9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608" h="947">
                <a:moveTo>
                  <a:pt x="20" y="946"/>
                </a:moveTo>
                <a:lnTo>
                  <a:pt x="20" y="946"/>
                </a:lnTo>
                <a:cubicBezTo>
                  <a:pt x="20" y="946"/>
                  <a:pt x="20" y="946"/>
                  <a:pt x="10" y="946"/>
                </a:cubicBezTo>
                <a:cubicBezTo>
                  <a:pt x="10" y="946"/>
                  <a:pt x="0" y="936"/>
                  <a:pt x="0" y="926"/>
                </a:cubicBezTo>
                <a:cubicBezTo>
                  <a:pt x="0" y="886"/>
                  <a:pt x="0" y="886"/>
                  <a:pt x="0" y="886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10"/>
                  <a:pt x="10" y="0"/>
                  <a:pt x="30" y="0"/>
                </a:cubicBezTo>
                <a:cubicBezTo>
                  <a:pt x="577" y="0"/>
                  <a:pt x="577" y="0"/>
                  <a:pt x="577" y="0"/>
                </a:cubicBezTo>
                <a:cubicBezTo>
                  <a:pt x="597" y="0"/>
                  <a:pt x="607" y="10"/>
                  <a:pt x="607" y="30"/>
                </a:cubicBezTo>
                <a:cubicBezTo>
                  <a:pt x="607" y="886"/>
                  <a:pt x="607" y="886"/>
                  <a:pt x="607" y="886"/>
                </a:cubicBezTo>
                <a:cubicBezTo>
                  <a:pt x="607" y="926"/>
                  <a:pt x="607" y="926"/>
                  <a:pt x="607" y="926"/>
                </a:cubicBezTo>
                <a:cubicBezTo>
                  <a:pt x="607" y="936"/>
                  <a:pt x="607" y="946"/>
                  <a:pt x="597" y="946"/>
                </a:cubicBezTo>
                <a:cubicBezTo>
                  <a:pt x="587" y="946"/>
                  <a:pt x="577" y="946"/>
                  <a:pt x="577" y="946"/>
                </a:cubicBezTo>
                <a:cubicBezTo>
                  <a:pt x="547" y="906"/>
                  <a:pt x="547" y="906"/>
                  <a:pt x="547" y="906"/>
                </a:cubicBezTo>
                <a:cubicBezTo>
                  <a:pt x="508" y="946"/>
                  <a:pt x="508" y="946"/>
                  <a:pt x="508" y="946"/>
                </a:cubicBezTo>
                <a:lnTo>
                  <a:pt x="498" y="946"/>
                </a:lnTo>
                <a:lnTo>
                  <a:pt x="498" y="946"/>
                </a:lnTo>
                <a:cubicBezTo>
                  <a:pt x="488" y="946"/>
                  <a:pt x="488" y="946"/>
                  <a:pt x="478" y="946"/>
                </a:cubicBezTo>
                <a:cubicBezTo>
                  <a:pt x="448" y="906"/>
                  <a:pt x="448" y="906"/>
                  <a:pt x="448" y="906"/>
                </a:cubicBezTo>
                <a:cubicBezTo>
                  <a:pt x="418" y="936"/>
                  <a:pt x="418" y="936"/>
                  <a:pt x="418" y="936"/>
                </a:cubicBezTo>
                <a:cubicBezTo>
                  <a:pt x="408" y="946"/>
                  <a:pt x="408" y="946"/>
                  <a:pt x="398" y="946"/>
                </a:cubicBezTo>
                <a:lnTo>
                  <a:pt x="398" y="946"/>
                </a:lnTo>
                <a:cubicBezTo>
                  <a:pt x="398" y="946"/>
                  <a:pt x="388" y="946"/>
                  <a:pt x="388" y="936"/>
                </a:cubicBezTo>
                <a:cubicBezTo>
                  <a:pt x="348" y="906"/>
                  <a:pt x="348" y="906"/>
                  <a:pt x="348" y="906"/>
                </a:cubicBezTo>
                <a:cubicBezTo>
                  <a:pt x="319" y="936"/>
                  <a:pt x="319" y="936"/>
                  <a:pt x="319" y="936"/>
                </a:cubicBezTo>
                <a:cubicBezTo>
                  <a:pt x="319" y="946"/>
                  <a:pt x="309" y="946"/>
                  <a:pt x="309" y="946"/>
                </a:cubicBezTo>
                <a:lnTo>
                  <a:pt x="309" y="946"/>
                </a:lnTo>
                <a:cubicBezTo>
                  <a:pt x="299" y="946"/>
                  <a:pt x="299" y="946"/>
                  <a:pt x="289" y="936"/>
                </a:cubicBezTo>
                <a:cubicBezTo>
                  <a:pt x="259" y="906"/>
                  <a:pt x="259" y="906"/>
                  <a:pt x="259" y="906"/>
                </a:cubicBezTo>
                <a:cubicBezTo>
                  <a:pt x="219" y="936"/>
                  <a:pt x="219" y="936"/>
                  <a:pt x="219" y="936"/>
                </a:cubicBezTo>
                <a:cubicBezTo>
                  <a:pt x="219" y="946"/>
                  <a:pt x="219" y="946"/>
                  <a:pt x="209" y="946"/>
                </a:cubicBezTo>
                <a:lnTo>
                  <a:pt x="209" y="946"/>
                </a:lnTo>
                <a:cubicBezTo>
                  <a:pt x="209" y="946"/>
                  <a:pt x="199" y="946"/>
                  <a:pt x="199" y="936"/>
                </a:cubicBezTo>
                <a:cubicBezTo>
                  <a:pt x="160" y="906"/>
                  <a:pt x="160" y="906"/>
                  <a:pt x="160" y="906"/>
                </a:cubicBezTo>
                <a:cubicBezTo>
                  <a:pt x="130" y="946"/>
                  <a:pt x="130" y="946"/>
                  <a:pt x="130" y="946"/>
                </a:cubicBezTo>
                <a:cubicBezTo>
                  <a:pt x="130" y="946"/>
                  <a:pt x="120" y="946"/>
                  <a:pt x="109" y="946"/>
                </a:cubicBezTo>
                <a:lnTo>
                  <a:pt x="109" y="946"/>
                </a:lnTo>
                <a:lnTo>
                  <a:pt x="100" y="946"/>
                </a:lnTo>
                <a:cubicBezTo>
                  <a:pt x="70" y="906"/>
                  <a:pt x="70" y="906"/>
                  <a:pt x="70" y="906"/>
                </a:cubicBezTo>
                <a:cubicBezTo>
                  <a:pt x="30" y="946"/>
                  <a:pt x="30" y="946"/>
                  <a:pt x="30" y="946"/>
                </a:cubicBezTo>
                <a:lnTo>
                  <a:pt x="20" y="946"/>
                </a:lnTo>
                <a:close/>
                <a:moveTo>
                  <a:pt x="448" y="856"/>
                </a:moveTo>
                <a:lnTo>
                  <a:pt x="448" y="856"/>
                </a:lnTo>
                <a:lnTo>
                  <a:pt x="448" y="856"/>
                </a:lnTo>
                <a:cubicBezTo>
                  <a:pt x="448" y="856"/>
                  <a:pt x="458" y="856"/>
                  <a:pt x="458" y="866"/>
                </a:cubicBezTo>
                <a:cubicBezTo>
                  <a:pt x="498" y="906"/>
                  <a:pt x="498" y="906"/>
                  <a:pt x="498" y="906"/>
                </a:cubicBezTo>
                <a:cubicBezTo>
                  <a:pt x="528" y="866"/>
                  <a:pt x="528" y="866"/>
                  <a:pt x="528" y="866"/>
                </a:cubicBezTo>
                <a:cubicBezTo>
                  <a:pt x="528" y="856"/>
                  <a:pt x="538" y="856"/>
                  <a:pt x="547" y="856"/>
                </a:cubicBezTo>
                <a:lnTo>
                  <a:pt x="547" y="856"/>
                </a:lnTo>
                <a:cubicBezTo>
                  <a:pt x="547" y="856"/>
                  <a:pt x="558" y="856"/>
                  <a:pt x="558" y="866"/>
                </a:cubicBezTo>
                <a:cubicBezTo>
                  <a:pt x="568" y="876"/>
                  <a:pt x="568" y="876"/>
                  <a:pt x="568" y="876"/>
                </a:cubicBezTo>
                <a:cubicBezTo>
                  <a:pt x="568" y="40"/>
                  <a:pt x="568" y="40"/>
                  <a:pt x="568" y="40"/>
                </a:cubicBezTo>
                <a:cubicBezTo>
                  <a:pt x="40" y="40"/>
                  <a:pt x="40" y="40"/>
                  <a:pt x="40" y="40"/>
                </a:cubicBezTo>
                <a:cubicBezTo>
                  <a:pt x="40" y="876"/>
                  <a:pt x="40" y="876"/>
                  <a:pt x="40" y="876"/>
                </a:cubicBezTo>
                <a:cubicBezTo>
                  <a:pt x="50" y="866"/>
                  <a:pt x="50" y="866"/>
                  <a:pt x="50" y="866"/>
                </a:cubicBezTo>
                <a:cubicBezTo>
                  <a:pt x="60" y="856"/>
                  <a:pt x="60" y="856"/>
                  <a:pt x="70" y="856"/>
                </a:cubicBezTo>
                <a:lnTo>
                  <a:pt x="70" y="856"/>
                </a:lnTo>
                <a:cubicBezTo>
                  <a:pt x="70" y="856"/>
                  <a:pt x="80" y="856"/>
                  <a:pt x="80" y="866"/>
                </a:cubicBezTo>
                <a:cubicBezTo>
                  <a:pt x="120" y="906"/>
                  <a:pt x="120" y="906"/>
                  <a:pt x="120" y="906"/>
                </a:cubicBezTo>
                <a:cubicBezTo>
                  <a:pt x="149" y="866"/>
                  <a:pt x="149" y="866"/>
                  <a:pt x="149" y="866"/>
                </a:cubicBezTo>
                <a:cubicBezTo>
                  <a:pt x="149" y="856"/>
                  <a:pt x="160" y="856"/>
                  <a:pt x="160" y="856"/>
                </a:cubicBezTo>
                <a:lnTo>
                  <a:pt x="160" y="856"/>
                </a:lnTo>
                <a:cubicBezTo>
                  <a:pt x="169" y="856"/>
                  <a:pt x="169" y="856"/>
                  <a:pt x="179" y="866"/>
                </a:cubicBezTo>
                <a:cubicBezTo>
                  <a:pt x="209" y="896"/>
                  <a:pt x="209" y="896"/>
                  <a:pt x="209" y="896"/>
                </a:cubicBezTo>
                <a:cubicBezTo>
                  <a:pt x="239" y="866"/>
                  <a:pt x="239" y="866"/>
                  <a:pt x="239" y="866"/>
                </a:cubicBezTo>
                <a:cubicBezTo>
                  <a:pt x="249" y="856"/>
                  <a:pt x="249" y="856"/>
                  <a:pt x="259" y="856"/>
                </a:cubicBezTo>
                <a:cubicBezTo>
                  <a:pt x="259" y="856"/>
                  <a:pt x="269" y="856"/>
                  <a:pt x="269" y="866"/>
                </a:cubicBezTo>
                <a:cubicBezTo>
                  <a:pt x="309" y="896"/>
                  <a:pt x="309" y="896"/>
                  <a:pt x="309" y="896"/>
                </a:cubicBezTo>
                <a:cubicBezTo>
                  <a:pt x="339" y="866"/>
                  <a:pt x="339" y="866"/>
                  <a:pt x="339" y="866"/>
                </a:cubicBezTo>
                <a:cubicBezTo>
                  <a:pt x="339" y="856"/>
                  <a:pt x="348" y="856"/>
                  <a:pt x="348" y="856"/>
                </a:cubicBezTo>
                <a:lnTo>
                  <a:pt x="348" y="856"/>
                </a:lnTo>
                <a:cubicBezTo>
                  <a:pt x="359" y="856"/>
                  <a:pt x="359" y="856"/>
                  <a:pt x="368" y="866"/>
                </a:cubicBezTo>
                <a:cubicBezTo>
                  <a:pt x="398" y="896"/>
                  <a:pt x="398" y="896"/>
                  <a:pt x="398" y="896"/>
                </a:cubicBezTo>
                <a:cubicBezTo>
                  <a:pt x="438" y="866"/>
                  <a:pt x="438" y="866"/>
                  <a:pt x="438" y="866"/>
                </a:cubicBezTo>
                <a:cubicBezTo>
                  <a:pt x="438" y="856"/>
                  <a:pt x="438" y="856"/>
                  <a:pt x="448" y="856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85" name="Freeform 505">
            <a:extLst>
              <a:ext uri="{FF2B5EF4-FFF2-40B4-BE49-F238E27FC236}">
                <a16:creationId xmlns:a16="http://schemas.microsoft.com/office/drawing/2014/main" id="{8FA5A32D-EA92-814F-8752-3F337A142F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0078" y="1520665"/>
            <a:ext cx="65734" cy="65734"/>
          </a:xfrm>
          <a:custGeom>
            <a:avLst/>
            <a:gdLst>
              <a:gd name="T0" fmla="*/ 70 w 140"/>
              <a:gd name="T1" fmla="*/ 139 h 140"/>
              <a:gd name="T2" fmla="*/ 70 w 140"/>
              <a:gd name="T3" fmla="*/ 139 h 140"/>
              <a:gd name="T4" fmla="*/ 0 w 140"/>
              <a:gd name="T5" fmla="*/ 70 h 140"/>
              <a:gd name="T6" fmla="*/ 70 w 140"/>
              <a:gd name="T7" fmla="*/ 0 h 140"/>
              <a:gd name="T8" fmla="*/ 139 w 140"/>
              <a:gd name="T9" fmla="*/ 70 h 140"/>
              <a:gd name="T10" fmla="*/ 70 w 140"/>
              <a:gd name="T11" fmla="*/ 139 h 140"/>
              <a:gd name="T12" fmla="*/ 70 w 140"/>
              <a:gd name="T13" fmla="*/ 40 h 140"/>
              <a:gd name="T14" fmla="*/ 70 w 140"/>
              <a:gd name="T15" fmla="*/ 40 h 140"/>
              <a:gd name="T16" fmla="*/ 40 w 140"/>
              <a:gd name="T17" fmla="*/ 70 h 140"/>
              <a:gd name="T18" fmla="*/ 70 w 140"/>
              <a:gd name="T19" fmla="*/ 99 h 140"/>
              <a:gd name="T20" fmla="*/ 99 w 140"/>
              <a:gd name="T21" fmla="*/ 70 h 140"/>
              <a:gd name="T22" fmla="*/ 70 w 140"/>
              <a:gd name="T23" fmla="*/ 40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0" h="140">
                <a:moveTo>
                  <a:pt x="70" y="139"/>
                </a:moveTo>
                <a:lnTo>
                  <a:pt x="70" y="139"/>
                </a:lnTo>
                <a:cubicBezTo>
                  <a:pt x="30" y="139"/>
                  <a:pt x="0" y="109"/>
                  <a:pt x="0" y="70"/>
                </a:cubicBezTo>
                <a:cubicBezTo>
                  <a:pt x="0" y="30"/>
                  <a:pt x="30" y="0"/>
                  <a:pt x="70" y="0"/>
                </a:cubicBezTo>
                <a:cubicBezTo>
                  <a:pt x="109" y="0"/>
                  <a:pt x="139" y="30"/>
                  <a:pt x="139" y="70"/>
                </a:cubicBezTo>
                <a:cubicBezTo>
                  <a:pt x="139" y="109"/>
                  <a:pt x="109" y="139"/>
                  <a:pt x="70" y="139"/>
                </a:cubicBezTo>
                <a:close/>
                <a:moveTo>
                  <a:pt x="70" y="40"/>
                </a:moveTo>
                <a:lnTo>
                  <a:pt x="70" y="40"/>
                </a:lnTo>
                <a:cubicBezTo>
                  <a:pt x="49" y="40"/>
                  <a:pt x="40" y="50"/>
                  <a:pt x="40" y="70"/>
                </a:cubicBezTo>
                <a:cubicBezTo>
                  <a:pt x="40" y="89"/>
                  <a:pt x="49" y="99"/>
                  <a:pt x="70" y="99"/>
                </a:cubicBezTo>
                <a:cubicBezTo>
                  <a:pt x="79" y="99"/>
                  <a:pt x="99" y="89"/>
                  <a:pt x="99" y="70"/>
                </a:cubicBezTo>
                <a:cubicBezTo>
                  <a:pt x="99" y="50"/>
                  <a:pt x="79" y="40"/>
                  <a:pt x="70" y="4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86" name="Freeform 506">
            <a:extLst>
              <a:ext uri="{FF2B5EF4-FFF2-40B4-BE49-F238E27FC236}">
                <a16:creationId xmlns:a16="http://schemas.microsoft.com/office/drawing/2014/main" id="{51EF539A-0F13-5642-BE5C-6264265E0D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2515" y="1545315"/>
            <a:ext cx="102709" cy="18489"/>
          </a:xfrm>
          <a:custGeom>
            <a:avLst/>
            <a:gdLst>
              <a:gd name="T0" fmla="*/ 209 w 220"/>
              <a:gd name="T1" fmla="*/ 39 h 40"/>
              <a:gd name="T2" fmla="*/ 209 w 220"/>
              <a:gd name="T3" fmla="*/ 39 h 40"/>
              <a:gd name="T4" fmla="*/ 20 w 220"/>
              <a:gd name="T5" fmla="*/ 39 h 40"/>
              <a:gd name="T6" fmla="*/ 0 w 220"/>
              <a:gd name="T7" fmla="*/ 20 h 40"/>
              <a:gd name="T8" fmla="*/ 20 w 220"/>
              <a:gd name="T9" fmla="*/ 0 h 40"/>
              <a:gd name="T10" fmla="*/ 209 w 220"/>
              <a:gd name="T11" fmla="*/ 0 h 40"/>
              <a:gd name="T12" fmla="*/ 219 w 220"/>
              <a:gd name="T13" fmla="*/ 20 h 40"/>
              <a:gd name="T14" fmla="*/ 209 w 220"/>
              <a:gd name="T15" fmla="*/ 39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20" h="40">
                <a:moveTo>
                  <a:pt x="209" y="39"/>
                </a:moveTo>
                <a:lnTo>
                  <a:pt x="209" y="39"/>
                </a:lnTo>
                <a:cubicBezTo>
                  <a:pt x="20" y="39"/>
                  <a:pt x="20" y="39"/>
                  <a:pt x="20" y="39"/>
                </a:cubicBezTo>
                <a:cubicBezTo>
                  <a:pt x="10" y="39"/>
                  <a:pt x="0" y="30"/>
                  <a:pt x="0" y="20"/>
                </a:cubicBezTo>
                <a:cubicBezTo>
                  <a:pt x="0" y="9"/>
                  <a:pt x="10" y="0"/>
                  <a:pt x="20" y="0"/>
                </a:cubicBezTo>
                <a:cubicBezTo>
                  <a:pt x="209" y="0"/>
                  <a:pt x="209" y="0"/>
                  <a:pt x="209" y="0"/>
                </a:cubicBezTo>
                <a:cubicBezTo>
                  <a:pt x="219" y="0"/>
                  <a:pt x="219" y="9"/>
                  <a:pt x="219" y="20"/>
                </a:cubicBezTo>
                <a:cubicBezTo>
                  <a:pt x="219" y="30"/>
                  <a:pt x="219" y="39"/>
                  <a:pt x="209" y="3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87" name="Freeform 507">
            <a:extLst>
              <a:ext uri="{FF2B5EF4-FFF2-40B4-BE49-F238E27FC236}">
                <a16:creationId xmlns:a16="http://schemas.microsoft.com/office/drawing/2014/main" id="{5AB7037F-D922-4745-8A6B-69A0995F7A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4186" y="1656241"/>
            <a:ext cx="106818" cy="18489"/>
          </a:xfrm>
          <a:custGeom>
            <a:avLst/>
            <a:gdLst>
              <a:gd name="T0" fmla="*/ 9 w 230"/>
              <a:gd name="T1" fmla="*/ 40 h 41"/>
              <a:gd name="T2" fmla="*/ 9 w 230"/>
              <a:gd name="T3" fmla="*/ 40 h 41"/>
              <a:gd name="T4" fmla="*/ 0 w 230"/>
              <a:gd name="T5" fmla="*/ 21 h 41"/>
              <a:gd name="T6" fmla="*/ 9 w 230"/>
              <a:gd name="T7" fmla="*/ 0 h 41"/>
              <a:gd name="T8" fmla="*/ 209 w 230"/>
              <a:gd name="T9" fmla="*/ 0 h 41"/>
              <a:gd name="T10" fmla="*/ 209 w 230"/>
              <a:gd name="T11" fmla="*/ 0 h 41"/>
              <a:gd name="T12" fmla="*/ 229 w 230"/>
              <a:gd name="T13" fmla="*/ 21 h 41"/>
              <a:gd name="T14" fmla="*/ 209 w 230"/>
              <a:gd name="T15" fmla="*/ 40 h 41"/>
              <a:gd name="T16" fmla="*/ 9 w 230"/>
              <a:gd name="T17" fmla="*/ 4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0" h="41">
                <a:moveTo>
                  <a:pt x="9" y="40"/>
                </a:moveTo>
                <a:lnTo>
                  <a:pt x="9" y="40"/>
                </a:lnTo>
                <a:cubicBezTo>
                  <a:pt x="0" y="40"/>
                  <a:pt x="0" y="30"/>
                  <a:pt x="0" y="21"/>
                </a:cubicBezTo>
                <a:cubicBezTo>
                  <a:pt x="0" y="10"/>
                  <a:pt x="0" y="0"/>
                  <a:pt x="9" y="0"/>
                </a:cubicBezTo>
                <a:cubicBezTo>
                  <a:pt x="209" y="0"/>
                  <a:pt x="209" y="0"/>
                  <a:pt x="209" y="0"/>
                </a:cubicBezTo>
                <a:lnTo>
                  <a:pt x="209" y="0"/>
                </a:lnTo>
                <a:cubicBezTo>
                  <a:pt x="219" y="0"/>
                  <a:pt x="229" y="10"/>
                  <a:pt x="229" y="21"/>
                </a:cubicBezTo>
                <a:cubicBezTo>
                  <a:pt x="229" y="30"/>
                  <a:pt x="219" y="40"/>
                  <a:pt x="209" y="40"/>
                </a:cubicBezTo>
                <a:cubicBezTo>
                  <a:pt x="9" y="40"/>
                  <a:pt x="9" y="40"/>
                  <a:pt x="9" y="4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88" name="Freeform 508">
            <a:extLst>
              <a:ext uri="{FF2B5EF4-FFF2-40B4-BE49-F238E27FC236}">
                <a16:creationId xmlns:a16="http://schemas.microsoft.com/office/drawing/2014/main" id="{6CB58105-B2EE-374C-9C9A-DC7B9F054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7707" y="1656241"/>
            <a:ext cx="55464" cy="18489"/>
          </a:xfrm>
          <a:custGeom>
            <a:avLst/>
            <a:gdLst>
              <a:gd name="T0" fmla="*/ 110 w 121"/>
              <a:gd name="T1" fmla="*/ 40 h 41"/>
              <a:gd name="T2" fmla="*/ 110 w 121"/>
              <a:gd name="T3" fmla="*/ 40 h 41"/>
              <a:gd name="T4" fmla="*/ 110 w 121"/>
              <a:gd name="T5" fmla="*/ 40 h 41"/>
              <a:gd name="T6" fmla="*/ 10 w 121"/>
              <a:gd name="T7" fmla="*/ 40 h 41"/>
              <a:gd name="T8" fmla="*/ 0 w 121"/>
              <a:gd name="T9" fmla="*/ 21 h 41"/>
              <a:gd name="T10" fmla="*/ 10 w 121"/>
              <a:gd name="T11" fmla="*/ 0 h 41"/>
              <a:gd name="T12" fmla="*/ 110 w 121"/>
              <a:gd name="T13" fmla="*/ 0 h 41"/>
              <a:gd name="T14" fmla="*/ 120 w 121"/>
              <a:gd name="T15" fmla="*/ 21 h 41"/>
              <a:gd name="T16" fmla="*/ 110 w 121"/>
              <a:gd name="T17" fmla="*/ 4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1" h="41">
                <a:moveTo>
                  <a:pt x="110" y="40"/>
                </a:moveTo>
                <a:lnTo>
                  <a:pt x="110" y="40"/>
                </a:lnTo>
                <a:lnTo>
                  <a:pt x="110" y="40"/>
                </a:lnTo>
                <a:cubicBezTo>
                  <a:pt x="10" y="40"/>
                  <a:pt x="10" y="40"/>
                  <a:pt x="10" y="40"/>
                </a:cubicBezTo>
                <a:cubicBezTo>
                  <a:pt x="0" y="40"/>
                  <a:pt x="0" y="30"/>
                  <a:pt x="0" y="21"/>
                </a:cubicBezTo>
                <a:cubicBezTo>
                  <a:pt x="0" y="10"/>
                  <a:pt x="0" y="0"/>
                  <a:pt x="10" y="0"/>
                </a:cubicBezTo>
                <a:cubicBezTo>
                  <a:pt x="110" y="0"/>
                  <a:pt x="110" y="0"/>
                  <a:pt x="110" y="0"/>
                </a:cubicBezTo>
                <a:cubicBezTo>
                  <a:pt x="120" y="0"/>
                  <a:pt x="120" y="10"/>
                  <a:pt x="120" y="21"/>
                </a:cubicBezTo>
                <a:cubicBezTo>
                  <a:pt x="120" y="30"/>
                  <a:pt x="120" y="40"/>
                  <a:pt x="110" y="4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89" name="Freeform 509">
            <a:extLst>
              <a:ext uri="{FF2B5EF4-FFF2-40B4-BE49-F238E27FC236}">
                <a16:creationId xmlns:a16="http://schemas.microsoft.com/office/drawing/2014/main" id="{C65589AF-9697-644F-B288-5A24200551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3599" y="1701433"/>
            <a:ext cx="61626" cy="18489"/>
          </a:xfrm>
          <a:custGeom>
            <a:avLst/>
            <a:gdLst>
              <a:gd name="T0" fmla="*/ 120 w 131"/>
              <a:gd name="T1" fmla="*/ 40 h 41"/>
              <a:gd name="T2" fmla="*/ 120 w 131"/>
              <a:gd name="T3" fmla="*/ 40 h 41"/>
              <a:gd name="T4" fmla="*/ 120 w 131"/>
              <a:gd name="T5" fmla="*/ 40 h 41"/>
              <a:gd name="T6" fmla="*/ 20 w 131"/>
              <a:gd name="T7" fmla="*/ 30 h 41"/>
              <a:gd name="T8" fmla="*/ 0 w 131"/>
              <a:gd name="T9" fmla="*/ 20 h 41"/>
              <a:gd name="T10" fmla="*/ 20 w 131"/>
              <a:gd name="T11" fmla="*/ 0 h 41"/>
              <a:gd name="T12" fmla="*/ 20 w 131"/>
              <a:gd name="T13" fmla="*/ 0 h 41"/>
              <a:gd name="T14" fmla="*/ 120 w 131"/>
              <a:gd name="T15" fmla="*/ 0 h 41"/>
              <a:gd name="T16" fmla="*/ 130 w 131"/>
              <a:gd name="T17" fmla="*/ 20 h 41"/>
              <a:gd name="T18" fmla="*/ 120 w 131"/>
              <a:gd name="T19" fmla="*/ 4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31" h="41">
                <a:moveTo>
                  <a:pt x="120" y="40"/>
                </a:moveTo>
                <a:lnTo>
                  <a:pt x="120" y="40"/>
                </a:lnTo>
                <a:lnTo>
                  <a:pt x="120" y="40"/>
                </a:lnTo>
                <a:cubicBezTo>
                  <a:pt x="20" y="30"/>
                  <a:pt x="20" y="30"/>
                  <a:pt x="20" y="30"/>
                </a:cubicBezTo>
                <a:cubicBezTo>
                  <a:pt x="10" y="30"/>
                  <a:pt x="0" y="30"/>
                  <a:pt x="0" y="20"/>
                </a:cubicBezTo>
                <a:cubicBezTo>
                  <a:pt x="0" y="10"/>
                  <a:pt x="10" y="0"/>
                  <a:pt x="20" y="0"/>
                </a:cubicBezTo>
                <a:lnTo>
                  <a:pt x="20" y="0"/>
                </a:lnTo>
                <a:cubicBezTo>
                  <a:pt x="120" y="0"/>
                  <a:pt x="120" y="0"/>
                  <a:pt x="120" y="0"/>
                </a:cubicBezTo>
                <a:cubicBezTo>
                  <a:pt x="130" y="0"/>
                  <a:pt x="130" y="10"/>
                  <a:pt x="130" y="20"/>
                </a:cubicBezTo>
                <a:cubicBezTo>
                  <a:pt x="130" y="30"/>
                  <a:pt x="130" y="40"/>
                  <a:pt x="120" y="4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90" name="Freeform 510">
            <a:extLst>
              <a:ext uri="{FF2B5EF4-FFF2-40B4-BE49-F238E27FC236}">
                <a16:creationId xmlns:a16="http://schemas.microsoft.com/office/drawing/2014/main" id="{E123B464-CC35-DF4F-AEEB-5756545E1C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3599" y="1744571"/>
            <a:ext cx="61626" cy="18487"/>
          </a:xfrm>
          <a:custGeom>
            <a:avLst/>
            <a:gdLst>
              <a:gd name="T0" fmla="*/ 110 w 131"/>
              <a:gd name="T1" fmla="*/ 39 h 40"/>
              <a:gd name="T2" fmla="*/ 110 w 131"/>
              <a:gd name="T3" fmla="*/ 39 h 40"/>
              <a:gd name="T4" fmla="*/ 110 w 131"/>
              <a:gd name="T5" fmla="*/ 39 h 40"/>
              <a:gd name="T6" fmla="*/ 20 w 131"/>
              <a:gd name="T7" fmla="*/ 39 h 40"/>
              <a:gd name="T8" fmla="*/ 0 w 131"/>
              <a:gd name="T9" fmla="*/ 19 h 40"/>
              <a:gd name="T10" fmla="*/ 20 w 131"/>
              <a:gd name="T11" fmla="*/ 0 h 40"/>
              <a:gd name="T12" fmla="*/ 20 w 131"/>
              <a:gd name="T13" fmla="*/ 0 h 40"/>
              <a:gd name="T14" fmla="*/ 110 w 131"/>
              <a:gd name="T15" fmla="*/ 0 h 40"/>
              <a:gd name="T16" fmla="*/ 130 w 131"/>
              <a:gd name="T17" fmla="*/ 19 h 40"/>
              <a:gd name="T18" fmla="*/ 110 w 131"/>
              <a:gd name="T19" fmla="*/ 39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31" h="40">
                <a:moveTo>
                  <a:pt x="110" y="39"/>
                </a:moveTo>
                <a:lnTo>
                  <a:pt x="110" y="39"/>
                </a:lnTo>
                <a:lnTo>
                  <a:pt x="110" y="39"/>
                </a:lnTo>
                <a:cubicBezTo>
                  <a:pt x="20" y="39"/>
                  <a:pt x="20" y="39"/>
                  <a:pt x="20" y="39"/>
                </a:cubicBezTo>
                <a:cubicBezTo>
                  <a:pt x="10" y="39"/>
                  <a:pt x="0" y="30"/>
                  <a:pt x="0" y="19"/>
                </a:cubicBezTo>
                <a:cubicBezTo>
                  <a:pt x="0" y="10"/>
                  <a:pt x="10" y="0"/>
                  <a:pt x="20" y="0"/>
                </a:cubicBezTo>
                <a:lnTo>
                  <a:pt x="20" y="0"/>
                </a:lnTo>
                <a:cubicBezTo>
                  <a:pt x="110" y="0"/>
                  <a:pt x="110" y="0"/>
                  <a:pt x="110" y="0"/>
                </a:cubicBezTo>
                <a:cubicBezTo>
                  <a:pt x="130" y="0"/>
                  <a:pt x="130" y="10"/>
                  <a:pt x="130" y="19"/>
                </a:cubicBezTo>
                <a:cubicBezTo>
                  <a:pt x="130" y="30"/>
                  <a:pt x="120" y="39"/>
                  <a:pt x="110" y="3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91" name="Freeform 511">
            <a:extLst>
              <a:ext uri="{FF2B5EF4-FFF2-40B4-BE49-F238E27FC236}">
                <a16:creationId xmlns:a16="http://schemas.microsoft.com/office/drawing/2014/main" id="{DE1C8F37-8B86-D343-9223-2E95685A53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4186" y="1701433"/>
            <a:ext cx="59571" cy="18489"/>
          </a:xfrm>
          <a:custGeom>
            <a:avLst/>
            <a:gdLst>
              <a:gd name="T0" fmla="*/ 109 w 130"/>
              <a:gd name="T1" fmla="*/ 40 h 41"/>
              <a:gd name="T2" fmla="*/ 109 w 130"/>
              <a:gd name="T3" fmla="*/ 40 h 41"/>
              <a:gd name="T4" fmla="*/ 109 w 130"/>
              <a:gd name="T5" fmla="*/ 40 h 41"/>
              <a:gd name="T6" fmla="*/ 9 w 130"/>
              <a:gd name="T7" fmla="*/ 30 h 41"/>
              <a:gd name="T8" fmla="*/ 0 w 130"/>
              <a:gd name="T9" fmla="*/ 20 h 41"/>
              <a:gd name="T10" fmla="*/ 9 w 130"/>
              <a:gd name="T11" fmla="*/ 0 h 41"/>
              <a:gd name="T12" fmla="*/ 9 w 130"/>
              <a:gd name="T13" fmla="*/ 0 h 41"/>
              <a:gd name="T14" fmla="*/ 109 w 130"/>
              <a:gd name="T15" fmla="*/ 0 h 41"/>
              <a:gd name="T16" fmla="*/ 129 w 130"/>
              <a:gd name="T17" fmla="*/ 20 h 41"/>
              <a:gd name="T18" fmla="*/ 109 w 130"/>
              <a:gd name="T19" fmla="*/ 4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30" h="41">
                <a:moveTo>
                  <a:pt x="109" y="40"/>
                </a:moveTo>
                <a:lnTo>
                  <a:pt x="109" y="40"/>
                </a:lnTo>
                <a:lnTo>
                  <a:pt x="109" y="40"/>
                </a:lnTo>
                <a:cubicBezTo>
                  <a:pt x="9" y="30"/>
                  <a:pt x="9" y="30"/>
                  <a:pt x="9" y="30"/>
                </a:cubicBezTo>
                <a:cubicBezTo>
                  <a:pt x="0" y="30"/>
                  <a:pt x="0" y="30"/>
                  <a:pt x="0" y="20"/>
                </a:cubicBezTo>
                <a:cubicBezTo>
                  <a:pt x="0" y="10"/>
                  <a:pt x="0" y="0"/>
                  <a:pt x="9" y="0"/>
                </a:cubicBezTo>
                <a:lnTo>
                  <a:pt x="9" y="0"/>
                </a:lnTo>
                <a:cubicBezTo>
                  <a:pt x="109" y="0"/>
                  <a:pt x="109" y="0"/>
                  <a:pt x="109" y="0"/>
                </a:cubicBezTo>
                <a:cubicBezTo>
                  <a:pt x="119" y="0"/>
                  <a:pt x="129" y="10"/>
                  <a:pt x="129" y="20"/>
                </a:cubicBezTo>
                <a:cubicBezTo>
                  <a:pt x="129" y="30"/>
                  <a:pt x="119" y="40"/>
                  <a:pt x="109" y="4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92" name="Freeform 512">
            <a:extLst>
              <a:ext uri="{FF2B5EF4-FFF2-40B4-BE49-F238E27FC236}">
                <a16:creationId xmlns:a16="http://schemas.microsoft.com/office/drawing/2014/main" id="{7C187519-033B-0B4F-9EBF-FE3B29D75A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4186" y="1744571"/>
            <a:ext cx="106818" cy="18487"/>
          </a:xfrm>
          <a:custGeom>
            <a:avLst/>
            <a:gdLst>
              <a:gd name="T0" fmla="*/ 209 w 230"/>
              <a:gd name="T1" fmla="*/ 39 h 40"/>
              <a:gd name="T2" fmla="*/ 209 w 230"/>
              <a:gd name="T3" fmla="*/ 39 h 40"/>
              <a:gd name="T4" fmla="*/ 9 w 230"/>
              <a:gd name="T5" fmla="*/ 39 h 40"/>
              <a:gd name="T6" fmla="*/ 0 w 230"/>
              <a:gd name="T7" fmla="*/ 19 h 40"/>
              <a:gd name="T8" fmla="*/ 9 w 230"/>
              <a:gd name="T9" fmla="*/ 0 h 40"/>
              <a:gd name="T10" fmla="*/ 209 w 230"/>
              <a:gd name="T11" fmla="*/ 0 h 40"/>
              <a:gd name="T12" fmla="*/ 229 w 230"/>
              <a:gd name="T13" fmla="*/ 19 h 40"/>
              <a:gd name="T14" fmla="*/ 209 w 230"/>
              <a:gd name="T15" fmla="*/ 39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30" h="40">
                <a:moveTo>
                  <a:pt x="209" y="39"/>
                </a:moveTo>
                <a:lnTo>
                  <a:pt x="209" y="39"/>
                </a:lnTo>
                <a:cubicBezTo>
                  <a:pt x="9" y="39"/>
                  <a:pt x="9" y="39"/>
                  <a:pt x="9" y="39"/>
                </a:cubicBezTo>
                <a:cubicBezTo>
                  <a:pt x="0" y="39"/>
                  <a:pt x="0" y="30"/>
                  <a:pt x="0" y="19"/>
                </a:cubicBezTo>
                <a:cubicBezTo>
                  <a:pt x="0" y="10"/>
                  <a:pt x="0" y="0"/>
                  <a:pt x="9" y="0"/>
                </a:cubicBezTo>
                <a:cubicBezTo>
                  <a:pt x="209" y="0"/>
                  <a:pt x="209" y="0"/>
                  <a:pt x="209" y="0"/>
                </a:cubicBezTo>
                <a:cubicBezTo>
                  <a:pt x="219" y="0"/>
                  <a:pt x="229" y="10"/>
                  <a:pt x="229" y="19"/>
                </a:cubicBezTo>
                <a:cubicBezTo>
                  <a:pt x="229" y="30"/>
                  <a:pt x="219" y="39"/>
                  <a:pt x="209" y="3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93" name="Freeform 513">
            <a:extLst>
              <a:ext uri="{FF2B5EF4-FFF2-40B4-BE49-F238E27FC236}">
                <a16:creationId xmlns:a16="http://schemas.microsoft.com/office/drawing/2014/main" id="{6FC84F65-F095-0943-9B94-07ED1130A0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2087" y="1800033"/>
            <a:ext cx="32867" cy="55464"/>
          </a:xfrm>
          <a:custGeom>
            <a:avLst/>
            <a:gdLst>
              <a:gd name="T0" fmla="*/ 30 w 71"/>
              <a:gd name="T1" fmla="*/ 120 h 121"/>
              <a:gd name="T2" fmla="*/ 30 w 71"/>
              <a:gd name="T3" fmla="*/ 120 h 121"/>
              <a:gd name="T4" fmla="*/ 0 w 71"/>
              <a:gd name="T5" fmla="*/ 110 h 121"/>
              <a:gd name="T6" fmla="*/ 0 w 71"/>
              <a:gd name="T7" fmla="*/ 99 h 121"/>
              <a:gd name="T8" fmla="*/ 10 w 71"/>
              <a:gd name="T9" fmla="*/ 99 h 121"/>
              <a:gd name="T10" fmla="*/ 50 w 71"/>
              <a:gd name="T11" fmla="*/ 99 h 121"/>
              <a:gd name="T12" fmla="*/ 50 w 71"/>
              <a:gd name="T13" fmla="*/ 90 h 121"/>
              <a:gd name="T14" fmla="*/ 30 w 71"/>
              <a:gd name="T15" fmla="*/ 70 h 121"/>
              <a:gd name="T16" fmla="*/ 10 w 71"/>
              <a:gd name="T17" fmla="*/ 50 h 121"/>
              <a:gd name="T18" fmla="*/ 0 w 71"/>
              <a:gd name="T19" fmla="*/ 30 h 121"/>
              <a:gd name="T20" fmla="*/ 10 w 71"/>
              <a:gd name="T21" fmla="*/ 10 h 121"/>
              <a:gd name="T22" fmla="*/ 60 w 71"/>
              <a:gd name="T23" fmla="*/ 10 h 121"/>
              <a:gd name="T24" fmla="*/ 70 w 71"/>
              <a:gd name="T25" fmla="*/ 20 h 121"/>
              <a:gd name="T26" fmla="*/ 60 w 71"/>
              <a:gd name="T27" fmla="*/ 20 h 121"/>
              <a:gd name="T28" fmla="*/ 20 w 71"/>
              <a:gd name="T29" fmla="*/ 20 h 121"/>
              <a:gd name="T30" fmla="*/ 10 w 71"/>
              <a:gd name="T31" fmla="*/ 30 h 121"/>
              <a:gd name="T32" fmla="*/ 30 w 71"/>
              <a:gd name="T33" fmla="*/ 50 h 121"/>
              <a:gd name="T34" fmla="*/ 50 w 71"/>
              <a:gd name="T35" fmla="*/ 70 h 121"/>
              <a:gd name="T36" fmla="*/ 70 w 71"/>
              <a:gd name="T37" fmla="*/ 90 h 121"/>
              <a:gd name="T38" fmla="*/ 50 w 71"/>
              <a:gd name="T39" fmla="*/ 110 h 121"/>
              <a:gd name="T40" fmla="*/ 30 w 71"/>
              <a:gd name="T41" fmla="*/ 12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71" h="121">
                <a:moveTo>
                  <a:pt x="30" y="120"/>
                </a:moveTo>
                <a:lnTo>
                  <a:pt x="30" y="120"/>
                </a:lnTo>
                <a:cubicBezTo>
                  <a:pt x="20" y="120"/>
                  <a:pt x="10" y="110"/>
                  <a:pt x="0" y="110"/>
                </a:cubicBezTo>
                <a:cubicBezTo>
                  <a:pt x="0" y="110"/>
                  <a:pt x="0" y="110"/>
                  <a:pt x="0" y="99"/>
                </a:cubicBezTo>
                <a:cubicBezTo>
                  <a:pt x="0" y="99"/>
                  <a:pt x="0" y="99"/>
                  <a:pt x="10" y="99"/>
                </a:cubicBezTo>
                <a:cubicBezTo>
                  <a:pt x="20" y="110"/>
                  <a:pt x="40" y="110"/>
                  <a:pt x="50" y="99"/>
                </a:cubicBezTo>
                <a:lnTo>
                  <a:pt x="50" y="90"/>
                </a:lnTo>
                <a:cubicBezTo>
                  <a:pt x="50" y="80"/>
                  <a:pt x="40" y="70"/>
                  <a:pt x="30" y="70"/>
                </a:cubicBezTo>
                <a:cubicBezTo>
                  <a:pt x="20" y="60"/>
                  <a:pt x="10" y="60"/>
                  <a:pt x="10" y="50"/>
                </a:cubicBezTo>
                <a:cubicBezTo>
                  <a:pt x="0" y="50"/>
                  <a:pt x="0" y="40"/>
                  <a:pt x="0" y="30"/>
                </a:cubicBezTo>
                <a:cubicBezTo>
                  <a:pt x="0" y="20"/>
                  <a:pt x="0" y="10"/>
                  <a:pt x="10" y="10"/>
                </a:cubicBezTo>
                <a:cubicBezTo>
                  <a:pt x="20" y="0"/>
                  <a:pt x="40" y="0"/>
                  <a:pt x="60" y="10"/>
                </a:cubicBezTo>
                <a:cubicBezTo>
                  <a:pt x="70" y="10"/>
                  <a:pt x="70" y="10"/>
                  <a:pt x="70" y="20"/>
                </a:cubicBezTo>
                <a:cubicBezTo>
                  <a:pt x="60" y="20"/>
                  <a:pt x="60" y="20"/>
                  <a:pt x="60" y="20"/>
                </a:cubicBezTo>
                <a:cubicBezTo>
                  <a:pt x="40" y="10"/>
                  <a:pt x="30" y="10"/>
                  <a:pt x="20" y="20"/>
                </a:cubicBezTo>
                <a:cubicBezTo>
                  <a:pt x="10" y="20"/>
                  <a:pt x="10" y="30"/>
                  <a:pt x="10" y="30"/>
                </a:cubicBezTo>
                <a:cubicBezTo>
                  <a:pt x="10" y="40"/>
                  <a:pt x="20" y="50"/>
                  <a:pt x="30" y="50"/>
                </a:cubicBezTo>
                <a:cubicBezTo>
                  <a:pt x="40" y="60"/>
                  <a:pt x="50" y="60"/>
                  <a:pt x="50" y="70"/>
                </a:cubicBezTo>
                <a:cubicBezTo>
                  <a:pt x="60" y="70"/>
                  <a:pt x="70" y="80"/>
                  <a:pt x="70" y="90"/>
                </a:cubicBezTo>
                <a:cubicBezTo>
                  <a:pt x="70" y="99"/>
                  <a:pt x="60" y="99"/>
                  <a:pt x="50" y="110"/>
                </a:cubicBezTo>
                <a:cubicBezTo>
                  <a:pt x="50" y="110"/>
                  <a:pt x="40" y="120"/>
                  <a:pt x="30" y="12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94" name="Freeform 514">
            <a:extLst>
              <a:ext uri="{FF2B5EF4-FFF2-40B4-BE49-F238E27FC236}">
                <a16:creationId xmlns:a16="http://schemas.microsoft.com/office/drawing/2014/main" id="{902FCD4F-C721-9943-91C7-FE930A7219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2357" y="1785655"/>
            <a:ext cx="10272" cy="14379"/>
          </a:xfrm>
          <a:custGeom>
            <a:avLst/>
            <a:gdLst>
              <a:gd name="T0" fmla="*/ 10 w 21"/>
              <a:gd name="T1" fmla="*/ 30 h 31"/>
              <a:gd name="T2" fmla="*/ 10 w 21"/>
              <a:gd name="T3" fmla="*/ 30 h 31"/>
              <a:gd name="T4" fmla="*/ 0 w 21"/>
              <a:gd name="T5" fmla="*/ 20 h 31"/>
              <a:gd name="T6" fmla="*/ 0 w 21"/>
              <a:gd name="T7" fmla="*/ 10 h 31"/>
              <a:gd name="T8" fmla="*/ 10 w 21"/>
              <a:gd name="T9" fmla="*/ 0 h 31"/>
              <a:gd name="T10" fmla="*/ 20 w 21"/>
              <a:gd name="T11" fmla="*/ 10 h 31"/>
              <a:gd name="T12" fmla="*/ 20 w 21"/>
              <a:gd name="T13" fmla="*/ 20 h 31"/>
              <a:gd name="T14" fmla="*/ 10 w 21"/>
              <a:gd name="T15" fmla="*/ 3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" h="31">
                <a:moveTo>
                  <a:pt x="10" y="30"/>
                </a:moveTo>
                <a:lnTo>
                  <a:pt x="10" y="30"/>
                </a:lnTo>
                <a:lnTo>
                  <a:pt x="0" y="20"/>
                </a:lnTo>
                <a:cubicBezTo>
                  <a:pt x="0" y="10"/>
                  <a:pt x="0" y="10"/>
                  <a:pt x="0" y="10"/>
                </a:cubicBezTo>
                <a:lnTo>
                  <a:pt x="10" y="0"/>
                </a:lnTo>
                <a:lnTo>
                  <a:pt x="20" y="10"/>
                </a:lnTo>
                <a:cubicBezTo>
                  <a:pt x="20" y="20"/>
                  <a:pt x="20" y="20"/>
                  <a:pt x="20" y="20"/>
                </a:cubicBezTo>
                <a:lnTo>
                  <a:pt x="10" y="30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95" name="Freeform 515">
            <a:extLst>
              <a:ext uri="{FF2B5EF4-FFF2-40B4-BE49-F238E27FC236}">
                <a16:creationId xmlns:a16="http://schemas.microsoft.com/office/drawing/2014/main" id="{73292429-70F1-E54C-88A4-2BCCB8AE8D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2357" y="1855497"/>
            <a:ext cx="10272" cy="14379"/>
          </a:xfrm>
          <a:custGeom>
            <a:avLst/>
            <a:gdLst>
              <a:gd name="T0" fmla="*/ 10 w 21"/>
              <a:gd name="T1" fmla="*/ 29 h 30"/>
              <a:gd name="T2" fmla="*/ 10 w 21"/>
              <a:gd name="T3" fmla="*/ 29 h 30"/>
              <a:gd name="T4" fmla="*/ 0 w 21"/>
              <a:gd name="T5" fmla="*/ 19 h 30"/>
              <a:gd name="T6" fmla="*/ 0 w 21"/>
              <a:gd name="T7" fmla="*/ 9 h 30"/>
              <a:gd name="T8" fmla="*/ 10 w 21"/>
              <a:gd name="T9" fmla="*/ 0 h 30"/>
              <a:gd name="T10" fmla="*/ 20 w 21"/>
              <a:gd name="T11" fmla="*/ 9 h 30"/>
              <a:gd name="T12" fmla="*/ 20 w 21"/>
              <a:gd name="T13" fmla="*/ 19 h 30"/>
              <a:gd name="T14" fmla="*/ 10 w 21"/>
              <a:gd name="T15" fmla="*/ 29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" h="30">
                <a:moveTo>
                  <a:pt x="10" y="29"/>
                </a:moveTo>
                <a:lnTo>
                  <a:pt x="10" y="29"/>
                </a:lnTo>
                <a:lnTo>
                  <a:pt x="0" y="19"/>
                </a:lnTo>
                <a:cubicBezTo>
                  <a:pt x="0" y="9"/>
                  <a:pt x="0" y="9"/>
                  <a:pt x="0" y="9"/>
                </a:cubicBezTo>
                <a:cubicBezTo>
                  <a:pt x="0" y="0"/>
                  <a:pt x="10" y="0"/>
                  <a:pt x="10" y="0"/>
                </a:cubicBezTo>
                <a:cubicBezTo>
                  <a:pt x="10" y="0"/>
                  <a:pt x="20" y="0"/>
                  <a:pt x="20" y="9"/>
                </a:cubicBezTo>
                <a:cubicBezTo>
                  <a:pt x="20" y="19"/>
                  <a:pt x="20" y="19"/>
                  <a:pt x="20" y="19"/>
                </a:cubicBezTo>
                <a:lnTo>
                  <a:pt x="10" y="29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96" name="Freeform 516">
            <a:extLst>
              <a:ext uri="{FF2B5EF4-FFF2-40B4-BE49-F238E27FC236}">
                <a16:creationId xmlns:a16="http://schemas.microsoft.com/office/drawing/2014/main" id="{8179D9C8-AD97-CF4D-82EE-1E48C5D4FC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0078" y="1830847"/>
            <a:ext cx="59571" cy="18487"/>
          </a:xfrm>
          <a:custGeom>
            <a:avLst/>
            <a:gdLst>
              <a:gd name="T0" fmla="*/ 119 w 130"/>
              <a:gd name="T1" fmla="*/ 40 h 41"/>
              <a:gd name="T2" fmla="*/ 119 w 130"/>
              <a:gd name="T3" fmla="*/ 40 h 41"/>
              <a:gd name="T4" fmla="*/ 19 w 130"/>
              <a:gd name="T5" fmla="*/ 40 h 41"/>
              <a:gd name="T6" fmla="*/ 0 w 130"/>
              <a:gd name="T7" fmla="*/ 20 h 41"/>
              <a:gd name="T8" fmla="*/ 19 w 130"/>
              <a:gd name="T9" fmla="*/ 0 h 41"/>
              <a:gd name="T10" fmla="*/ 119 w 130"/>
              <a:gd name="T11" fmla="*/ 0 h 41"/>
              <a:gd name="T12" fmla="*/ 129 w 130"/>
              <a:gd name="T13" fmla="*/ 20 h 41"/>
              <a:gd name="T14" fmla="*/ 119 w 130"/>
              <a:gd name="T15" fmla="*/ 4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0" h="41">
                <a:moveTo>
                  <a:pt x="119" y="40"/>
                </a:moveTo>
                <a:lnTo>
                  <a:pt x="119" y="40"/>
                </a:lnTo>
                <a:cubicBezTo>
                  <a:pt x="19" y="40"/>
                  <a:pt x="19" y="40"/>
                  <a:pt x="19" y="40"/>
                </a:cubicBezTo>
                <a:cubicBezTo>
                  <a:pt x="10" y="40"/>
                  <a:pt x="0" y="29"/>
                  <a:pt x="0" y="20"/>
                </a:cubicBezTo>
                <a:cubicBezTo>
                  <a:pt x="0" y="10"/>
                  <a:pt x="10" y="0"/>
                  <a:pt x="19" y="0"/>
                </a:cubicBezTo>
                <a:cubicBezTo>
                  <a:pt x="119" y="0"/>
                  <a:pt x="119" y="0"/>
                  <a:pt x="119" y="0"/>
                </a:cubicBezTo>
                <a:cubicBezTo>
                  <a:pt x="129" y="0"/>
                  <a:pt x="129" y="10"/>
                  <a:pt x="129" y="20"/>
                </a:cubicBezTo>
                <a:cubicBezTo>
                  <a:pt x="129" y="29"/>
                  <a:pt x="129" y="40"/>
                  <a:pt x="119" y="4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97" name="Freeform 517">
            <a:extLst>
              <a:ext uri="{FF2B5EF4-FFF2-40B4-BE49-F238E27FC236}">
                <a16:creationId xmlns:a16="http://schemas.microsoft.com/office/drawing/2014/main" id="{AF3C8CFA-771C-114B-A923-E6756BFB17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3528" y="3726856"/>
            <a:ext cx="353320" cy="357428"/>
          </a:xfrm>
          <a:custGeom>
            <a:avLst/>
            <a:gdLst>
              <a:gd name="T0" fmla="*/ 378 w 757"/>
              <a:gd name="T1" fmla="*/ 766 h 767"/>
              <a:gd name="T2" fmla="*/ 378 w 757"/>
              <a:gd name="T3" fmla="*/ 766 h 767"/>
              <a:gd name="T4" fmla="*/ 109 w 757"/>
              <a:gd name="T5" fmla="*/ 657 h 767"/>
              <a:gd name="T6" fmla="*/ 0 w 757"/>
              <a:gd name="T7" fmla="*/ 388 h 767"/>
              <a:gd name="T8" fmla="*/ 109 w 757"/>
              <a:gd name="T9" fmla="*/ 119 h 767"/>
              <a:gd name="T10" fmla="*/ 378 w 757"/>
              <a:gd name="T11" fmla="*/ 0 h 767"/>
              <a:gd name="T12" fmla="*/ 448 w 757"/>
              <a:gd name="T13" fmla="*/ 10 h 767"/>
              <a:gd name="T14" fmla="*/ 467 w 757"/>
              <a:gd name="T15" fmla="*/ 40 h 767"/>
              <a:gd name="T16" fmla="*/ 408 w 757"/>
              <a:gd name="T17" fmla="*/ 358 h 767"/>
              <a:gd name="T18" fmla="*/ 736 w 757"/>
              <a:gd name="T19" fmla="*/ 358 h 767"/>
              <a:gd name="T20" fmla="*/ 756 w 757"/>
              <a:gd name="T21" fmla="*/ 388 h 767"/>
              <a:gd name="T22" fmla="*/ 647 w 757"/>
              <a:gd name="T23" fmla="*/ 657 h 767"/>
              <a:gd name="T24" fmla="*/ 378 w 757"/>
              <a:gd name="T25" fmla="*/ 766 h 767"/>
              <a:gd name="T26" fmla="*/ 378 w 757"/>
              <a:gd name="T27" fmla="*/ 59 h 767"/>
              <a:gd name="T28" fmla="*/ 378 w 757"/>
              <a:gd name="T29" fmla="*/ 59 h 767"/>
              <a:gd name="T30" fmla="*/ 149 w 757"/>
              <a:gd name="T31" fmla="*/ 149 h 767"/>
              <a:gd name="T32" fmla="*/ 49 w 757"/>
              <a:gd name="T33" fmla="*/ 388 h 767"/>
              <a:gd name="T34" fmla="*/ 149 w 757"/>
              <a:gd name="T35" fmla="*/ 617 h 767"/>
              <a:gd name="T36" fmla="*/ 378 w 757"/>
              <a:gd name="T37" fmla="*/ 716 h 767"/>
              <a:gd name="T38" fmla="*/ 607 w 757"/>
              <a:gd name="T39" fmla="*/ 617 h 767"/>
              <a:gd name="T40" fmla="*/ 706 w 757"/>
              <a:gd name="T41" fmla="*/ 408 h 767"/>
              <a:gd name="T42" fmla="*/ 378 w 757"/>
              <a:gd name="T43" fmla="*/ 408 h 767"/>
              <a:gd name="T44" fmla="*/ 358 w 757"/>
              <a:gd name="T45" fmla="*/ 398 h 767"/>
              <a:gd name="T46" fmla="*/ 348 w 757"/>
              <a:gd name="T47" fmla="*/ 378 h 767"/>
              <a:gd name="T48" fmla="*/ 408 w 757"/>
              <a:gd name="T49" fmla="*/ 59 h 767"/>
              <a:gd name="T50" fmla="*/ 378 w 757"/>
              <a:gd name="T51" fmla="*/ 59 h 7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57" h="767">
                <a:moveTo>
                  <a:pt x="378" y="766"/>
                </a:moveTo>
                <a:lnTo>
                  <a:pt x="378" y="766"/>
                </a:lnTo>
                <a:cubicBezTo>
                  <a:pt x="279" y="766"/>
                  <a:pt x="179" y="726"/>
                  <a:pt x="109" y="657"/>
                </a:cubicBezTo>
                <a:cubicBezTo>
                  <a:pt x="40" y="577"/>
                  <a:pt x="0" y="487"/>
                  <a:pt x="0" y="388"/>
                </a:cubicBezTo>
                <a:cubicBezTo>
                  <a:pt x="0" y="278"/>
                  <a:pt x="40" y="189"/>
                  <a:pt x="109" y="119"/>
                </a:cubicBezTo>
                <a:cubicBezTo>
                  <a:pt x="179" y="40"/>
                  <a:pt x="279" y="0"/>
                  <a:pt x="378" y="0"/>
                </a:cubicBezTo>
                <a:cubicBezTo>
                  <a:pt x="398" y="0"/>
                  <a:pt x="418" y="10"/>
                  <a:pt x="448" y="10"/>
                </a:cubicBezTo>
                <a:cubicBezTo>
                  <a:pt x="458" y="10"/>
                  <a:pt x="467" y="30"/>
                  <a:pt x="467" y="40"/>
                </a:cubicBezTo>
                <a:cubicBezTo>
                  <a:pt x="408" y="358"/>
                  <a:pt x="408" y="358"/>
                  <a:pt x="408" y="358"/>
                </a:cubicBezTo>
                <a:cubicBezTo>
                  <a:pt x="736" y="358"/>
                  <a:pt x="736" y="358"/>
                  <a:pt x="736" y="358"/>
                </a:cubicBezTo>
                <a:cubicBezTo>
                  <a:pt x="746" y="358"/>
                  <a:pt x="756" y="368"/>
                  <a:pt x="756" y="388"/>
                </a:cubicBezTo>
                <a:cubicBezTo>
                  <a:pt x="756" y="487"/>
                  <a:pt x="716" y="577"/>
                  <a:pt x="647" y="657"/>
                </a:cubicBezTo>
                <a:cubicBezTo>
                  <a:pt x="577" y="726"/>
                  <a:pt x="478" y="766"/>
                  <a:pt x="378" y="766"/>
                </a:cubicBezTo>
                <a:close/>
                <a:moveTo>
                  <a:pt x="378" y="59"/>
                </a:moveTo>
                <a:lnTo>
                  <a:pt x="378" y="59"/>
                </a:lnTo>
                <a:cubicBezTo>
                  <a:pt x="288" y="59"/>
                  <a:pt x="209" y="89"/>
                  <a:pt x="149" y="149"/>
                </a:cubicBezTo>
                <a:cubicBezTo>
                  <a:pt x="79" y="219"/>
                  <a:pt x="49" y="298"/>
                  <a:pt x="49" y="388"/>
                </a:cubicBezTo>
                <a:cubicBezTo>
                  <a:pt x="49" y="468"/>
                  <a:pt x="79" y="557"/>
                  <a:pt x="149" y="617"/>
                </a:cubicBezTo>
                <a:cubicBezTo>
                  <a:pt x="209" y="677"/>
                  <a:pt x="288" y="716"/>
                  <a:pt x="378" y="716"/>
                </a:cubicBezTo>
                <a:cubicBezTo>
                  <a:pt x="467" y="716"/>
                  <a:pt x="547" y="677"/>
                  <a:pt x="607" y="617"/>
                </a:cubicBezTo>
                <a:cubicBezTo>
                  <a:pt x="666" y="557"/>
                  <a:pt x="696" y="487"/>
                  <a:pt x="706" y="408"/>
                </a:cubicBezTo>
                <a:cubicBezTo>
                  <a:pt x="378" y="408"/>
                  <a:pt x="378" y="408"/>
                  <a:pt x="378" y="408"/>
                </a:cubicBezTo>
                <a:cubicBezTo>
                  <a:pt x="368" y="408"/>
                  <a:pt x="358" y="408"/>
                  <a:pt x="358" y="398"/>
                </a:cubicBezTo>
                <a:cubicBezTo>
                  <a:pt x="348" y="398"/>
                  <a:pt x="348" y="388"/>
                  <a:pt x="348" y="378"/>
                </a:cubicBezTo>
                <a:cubicBezTo>
                  <a:pt x="408" y="59"/>
                  <a:pt x="408" y="59"/>
                  <a:pt x="408" y="59"/>
                </a:cubicBezTo>
                <a:cubicBezTo>
                  <a:pt x="398" y="59"/>
                  <a:pt x="388" y="59"/>
                  <a:pt x="378" y="59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98" name="Freeform 518">
            <a:extLst>
              <a:ext uri="{FF2B5EF4-FFF2-40B4-BE49-F238E27FC236}">
                <a16:creationId xmlns:a16="http://schemas.microsoft.com/office/drawing/2014/main" id="{CBE02D87-D78F-3942-906A-E56CBF2A50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3055" y="3696044"/>
            <a:ext cx="191039" cy="184877"/>
          </a:xfrm>
          <a:custGeom>
            <a:avLst/>
            <a:gdLst>
              <a:gd name="T0" fmla="*/ 388 w 409"/>
              <a:gd name="T1" fmla="*/ 398 h 399"/>
              <a:gd name="T2" fmla="*/ 388 w 409"/>
              <a:gd name="T3" fmla="*/ 398 h 399"/>
              <a:gd name="T4" fmla="*/ 30 w 409"/>
              <a:gd name="T5" fmla="*/ 398 h 399"/>
              <a:gd name="T6" fmla="*/ 10 w 409"/>
              <a:gd name="T7" fmla="*/ 388 h 399"/>
              <a:gd name="T8" fmla="*/ 0 w 409"/>
              <a:gd name="T9" fmla="*/ 368 h 399"/>
              <a:gd name="T10" fmla="*/ 59 w 409"/>
              <a:gd name="T11" fmla="*/ 20 h 399"/>
              <a:gd name="T12" fmla="*/ 79 w 409"/>
              <a:gd name="T13" fmla="*/ 0 h 399"/>
              <a:gd name="T14" fmla="*/ 89 w 409"/>
              <a:gd name="T15" fmla="*/ 0 h 399"/>
              <a:gd name="T16" fmla="*/ 318 w 409"/>
              <a:gd name="T17" fmla="*/ 129 h 399"/>
              <a:gd name="T18" fmla="*/ 408 w 409"/>
              <a:gd name="T19" fmla="*/ 378 h 399"/>
              <a:gd name="T20" fmla="*/ 388 w 409"/>
              <a:gd name="T21" fmla="*/ 398 h 399"/>
              <a:gd name="T22" fmla="*/ 59 w 409"/>
              <a:gd name="T23" fmla="*/ 348 h 399"/>
              <a:gd name="T24" fmla="*/ 59 w 409"/>
              <a:gd name="T25" fmla="*/ 348 h 399"/>
              <a:gd name="T26" fmla="*/ 358 w 409"/>
              <a:gd name="T27" fmla="*/ 348 h 399"/>
              <a:gd name="T28" fmla="*/ 278 w 409"/>
              <a:gd name="T29" fmla="*/ 159 h 399"/>
              <a:gd name="T30" fmla="*/ 109 w 409"/>
              <a:gd name="T31" fmla="*/ 50 h 399"/>
              <a:gd name="T32" fmla="*/ 59 w 409"/>
              <a:gd name="T33" fmla="*/ 348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09" h="399">
                <a:moveTo>
                  <a:pt x="388" y="398"/>
                </a:moveTo>
                <a:lnTo>
                  <a:pt x="388" y="398"/>
                </a:lnTo>
                <a:cubicBezTo>
                  <a:pt x="30" y="398"/>
                  <a:pt x="30" y="398"/>
                  <a:pt x="30" y="398"/>
                </a:cubicBezTo>
                <a:cubicBezTo>
                  <a:pt x="19" y="398"/>
                  <a:pt x="10" y="398"/>
                  <a:pt x="10" y="388"/>
                </a:cubicBezTo>
                <a:cubicBezTo>
                  <a:pt x="0" y="388"/>
                  <a:pt x="0" y="378"/>
                  <a:pt x="0" y="368"/>
                </a:cubicBezTo>
                <a:cubicBezTo>
                  <a:pt x="59" y="20"/>
                  <a:pt x="59" y="20"/>
                  <a:pt x="59" y="20"/>
                </a:cubicBezTo>
                <a:cubicBezTo>
                  <a:pt x="69" y="10"/>
                  <a:pt x="69" y="10"/>
                  <a:pt x="79" y="0"/>
                </a:cubicBezTo>
                <a:lnTo>
                  <a:pt x="89" y="0"/>
                </a:lnTo>
                <a:cubicBezTo>
                  <a:pt x="179" y="10"/>
                  <a:pt x="268" y="60"/>
                  <a:pt x="318" y="129"/>
                </a:cubicBezTo>
                <a:cubicBezTo>
                  <a:pt x="378" y="199"/>
                  <a:pt x="408" y="289"/>
                  <a:pt x="408" y="378"/>
                </a:cubicBezTo>
                <a:cubicBezTo>
                  <a:pt x="408" y="388"/>
                  <a:pt x="398" y="398"/>
                  <a:pt x="388" y="398"/>
                </a:cubicBezTo>
                <a:close/>
                <a:moveTo>
                  <a:pt x="59" y="348"/>
                </a:moveTo>
                <a:lnTo>
                  <a:pt x="59" y="348"/>
                </a:lnTo>
                <a:cubicBezTo>
                  <a:pt x="358" y="348"/>
                  <a:pt x="358" y="348"/>
                  <a:pt x="358" y="348"/>
                </a:cubicBezTo>
                <a:cubicBezTo>
                  <a:pt x="348" y="279"/>
                  <a:pt x="328" y="219"/>
                  <a:pt x="278" y="159"/>
                </a:cubicBezTo>
                <a:cubicBezTo>
                  <a:pt x="239" y="110"/>
                  <a:pt x="179" y="70"/>
                  <a:pt x="109" y="50"/>
                </a:cubicBezTo>
                <a:lnTo>
                  <a:pt x="59" y="34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99" name="Freeform 519">
            <a:extLst>
              <a:ext uri="{FF2B5EF4-FFF2-40B4-BE49-F238E27FC236}">
                <a16:creationId xmlns:a16="http://schemas.microsoft.com/office/drawing/2014/main" id="{89DDE0CA-9321-1D49-B3DB-173A6966B5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8720" y="3895299"/>
            <a:ext cx="143793" cy="139685"/>
          </a:xfrm>
          <a:custGeom>
            <a:avLst/>
            <a:gdLst>
              <a:gd name="T0" fmla="*/ 30 w 310"/>
              <a:gd name="T1" fmla="*/ 299 h 300"/>
              <a:gd name="T2" fmla="*/ 30 w 310"/>
              <a:gd name="T3" fmla="*/ 299 h 300"/>
              <a:gd name="T4" fmla="*/ 10 w 310"/>
              <a:gd name="T5" fmla="*/ 299 h 300"/>
              <a:gd name="T6" fmla="*/ 10 w 310"/>
              <a:gd name="T7" fmla="*/ 259 h 300"/>
              <a:gd name="T8" fmla="*/ 259 w 310"/>
              <a:gd name="T9" fmla="*/ 10 h 300"/>
              <a:gd name="T10" fmla="*/ 299 w 310"/>
              <a:gd name="T11" fmla="*/ 10 h 300"/>
              <a:gd name="T12" fmla="*/ 299 w 310"/>
              <a:gd name="T13" fmla="*/ 40 h 300"/>
              <a:gd name="T14" fmla="*/ 50 w 310"/>
              <a:gd name="T15" fmla="*/ 299 h 300"/>
              <a:gd name="T16" fmla="*/ 30 w 310"/>
              <a:gd name="T17" fmla="*/ 299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0" h="300">
                <a:moveTo>
                  <a:pt x="30" y="299"/>
                </a:moveTo>
                <a:lnTo>
                  <a:pt x="30" y="299"/>
                </a:lnTo>
                <a:cubicBezTo>
                  <a:pt x="20" y="299"/>
                  <a:pt x="10" y="299"/>
                  <a:pt x="10" y="299"/>
                </a:cubicBezTo>
                <a:cubicBezTo>
                  <a:pt x="0" y="289"/>
                  <a:pt x="0" y="269"/>
                  <a:pt x="10" y="259"/>
                </a:cubicBezTo>
                <a:cubicBezTo>
                  <a:pt x="259" y="10"/>
                  <a:pt x="259" y="10"/>
                  <a:pt x="259" y="10"/>
                </a:cubicBezTo>
                <a:cubicBezTo>
                  <a:pt x="269" y="0"/>
                  <a:pt x="289" y="0"/>
                  <a:pt x="299" y="10"/>
                </a:cubicBezTo>
                <a:cubicBezTo>
                  <a:pt x="309" y="20"/>
                  <a:pt x="309" y="30"/>
                  <a:pt x="299" y="40"/>
                </a:cubicBezTo>
                <a:cubicBezTo>
                  <a:pt x="50" y="299"/>
                  <a:pt x="50" y="299"/>
                  <a:pt x="50" y="299"/>
                </a:cubicBezTo>
                <a:cubicBezTo>
                  <a:pt x="40" y="299"/>
                  <a:pt x="30" y="299"/>
                  <a:pt x="30" y="29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00" name="Freeform 520">
            <a:extLst>
              <a:ext uri="{FF2B5EF4-FFF2-40B4-BE49-F238E27FC236}">
                <a16:creationId xmlns:a16="http://schemas.microsoft.com/office/drawing/2014/main" id="{B1137571-3B8B-9047-B9C7-618C99FDA9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7902" y="3718640"/>
            <a:ext cx="24650" cy="338941"/>
          </a:xfrm>
          <a:custGeom>
            <a:avLst/>
            <a:gdLst>
              <a:gd name="T0" fmla="*/ 30 w 51"/>
              <a:gd name="T1" fmla="*/ 727 h 728"/>
              <a:gd name="T2" fmla="*/ 30 w 51"/>
              <a:gd name="T3" fmla="*/ 727 h 728"/>
              <a:gd name="T4" fmla="*/ 30 w 51"/>
              <a:gd name="T5" fmla="*/ 727 h 728"/>
              <a:gd name="T6" fmla="*/ 0 w 51"/>
              <a:gd name="T7" fmla="*/ 706 h 728"/>
              <a:gd name="T8" fmla="*/ 0 w 51"/>
              <a:gd name="T9" fmla="*/ 30 h 728"/>
              <a:gd name="T10" fmla="*/ 30 w 51"/>
              <a:gd name="T11" fmla="*/ 0 h 728"/>
              <a:gd name="T12" fmla="*/ 30 w 51"/>
              <a:gd name="T13" fmla="*/ 0 h 728"/>
              <a:gd name="T14" fmla="*/ 50 w 51"/>
              <a:gd name="T15" fmla="*/ 30 h 728"/>
              <a:gd name="T16" fmla="*/ 50 w 51"/>
              <a:gd name="T17" fmla="*/ 706 h 728"/>
              <a:gd name="T18" fmla="*/ 30 w 51"/>
              <a:gd name="T19" fmla="*/ 727 h 7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1" h="728">
                <a:moveTo>
                  <a:pt x="30" y="727"/>
                </a:moveTo>
                <a:lnTo>
                  <a:pt x="30" y="727"/>
                </a:lnTo>
                <a:lnTo>
                  <a:pt x="30" y="727"/>
                </a:lnTo>
                <a:cubicBezTo>
                  <a:pt x="10" y="727"/>
                  <a:pt x="0" y="716"/>
                  <a:pt x="0" y="706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10"/>
                  <a:pt x="10" y="0"/>
                  <a:pt x="30" y="0"/>
                </a:cubicBezTo>
                <a:lnTo>
                  <a:pt x="30" y="0"/>
                </a:lnTo>
                <a:cubicBezTo>
                  <a:pt x="40" y="0"/>
                  <a:pt x="50" y="10"/>
                  <a:pt x="50" y="30"/>
                </a:cubicBezTo>
                <a:cubicBezTo>
                  <a:pt x="50" y="706"/>
                  <a:pt x="50" y="706"/>
                  <a:pt x="50" y="706"/>
                </a:cubicBezTo>
                <a:cubicBezTo>
                  <a:pt x="50" y="716"/>
                  <a:pt x="40" y="727"/>
                  <a:pt x="30" y="72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01" name="Freeform 521">
            <a:extLst>
              <a:ext uri="{FF2B5EF4-FFF2-40B4-BE49-F238E27FC236}">
                <a16:creationId xmlns:a16="http://schemas.microsoft.com/office/drawing/2014/main" id="{D7EBB04E-F923-C444-9080-9D24E2A78E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7902" y="4032930"/>
            <a:ext cx="338941" cy="24650"/>
          </a:xfrm>
          <a:custGeom>
            <a:avLst/>
            <a:gdLst>
              <a:gd name="T0" fmla="*/ 30 w 728"/>
              <a:gd name="T1" fmla="*/ 50 h 51"/>
              <a:gd name="T2" fmla="*/ 30 w 728"/>
              <a:gd name="T3" fmla="*/ 50 h 51"/>
              <a:gd name="T4" fmla="*/ 0 w 728"/>
              <a:gd name="T5" fmla="*/ 29 h 51"/>
              <a:gd name="T6" fmla="*/ 30 w 728"/>
              <a:gd name="T7" fmla="*/ 0 h 51"/>
              <a:gd name="T8" fmla="*/ 697 w 728"/>
              <a:gd name="T9" fmla="*/ 0 h 51"/>
              <a:gd name="T10" fmla="*/ 727 w 728"/>
              <a:gd name="T11" fmla="*/ 29 h 51"/>
              <a:gd name="T12" fmla="*/ 697 w 728"/>
              <a:gd name="T13" fmla="*/ 50 h 51"/>
              <a:gd name="T14" fmla="*/ 30 w 728"/>
              <a:gd name="T15" fmla="*/ 5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28" h="51">
                <a:moveTo>
                  <a:pt x="30" y="50"/>
                </a:moveTo>
                <a:lnTo>
                  <a:pt x="30" y="50"/>
                </a:lnTo>
                <a:cubicBezTo>
                  <a:pt x="10" y="50"/>
                  <a:pt x="0" y="39"/>
                  <a:pt x="0" y="29"/>
                </a:cubicBezTo>
                <a:cubicBezTo>
                  <a:pt x="0" y="10"/>
                  <a:pt x="10" y="0"/>
                  <a:pt x="30" y="0"/>
                </a:cubicBezTo>
                <a:cubicBezTo>
                  <a:pt x="697" y="0"/>
                  <a:pt x="697" y="0"/>
                  <a:pt x="697" y="0"/>
                </a:cubicBezTo>
                <a:cubicBezTo>
                  <a:pt x="717" y="0"/>
                  <a:pt x="727" y="10"/>
                  <a:pt x="727" y="29"/>
                </a:cubicBezTo>
                <a:cubicBezTo>
                  <a:pt x="727" y="39"/>
                  <a:pt x="717" y="50"/>
                  <a:pt x="697" y="50"/>
                </a:cubicBezTo>
                <a:lnTo>
                  <a:pt x="30" y="50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02" name="Freeform 522">
            <a:extLst>
              <a:ext uri="{FF2B5EF4-FFF2-40B4-BE49-F238E27FC236}">
                <a16:creationId xmlns:a16="http://schemas.microsoft.com/office/drawing/2014/main" id="{0317863C-3F3B-EE42-8B3D-06B3B40879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7474" y="3843945"/>
            <a:ext cx="88329" cy="213635"/>
          </a:xfrm>
          <a:custGeom>
            <a:avLst/>
            <a:gdLst>
              <a:gd name="T0" fmla="*/ 169 w 190"/>
              <a:gd name="T1" fmla="*/ 459 h 460"/>
              <a:gd name="T2" fmla="*/ 169 w 190"/>
              <a:gd name="T3" fmla="*/ 459 h 460"/>
              <a:gd name="T4" fmla="*/ 29 w 190"/>
              <a:gd name="T5" fmla="*/ 459 h 460"/>
              <a:gd name="T6" fmla="*/ 0 w 190"/>
              <a:gd name="T7" fmla="*/ 438 h 460"/>
              <a:gd name="T8" fmla="*/ 0 w 190"/>
              <a:gd name="T9" fmla="*/ 30 h 460"/>
              <a:gd name="T10" fmla="*/ 29 w 190"/>
              <a:gd name="T11" fmla="*/ 0 h 460"/>
              <a:gd name="T12" fmla="*/ 169 w 190"/>
              <a:gd name="T13" fmla="*/ 0 h 460"/>
              <a:gd name="T14" fmla="*/ 189 w 190"/>
              <a:gd name="T15" fmla="*/ 30 h 460"/>
              <a:gd name="T16" fmla="*/ 189 w 190"/>
              <a:gd name="T17" fmla="*/ 438 h 460"/>
              <a:gd name="T18" fmla="*/ 169 w 190"/>
              <a:gd name="T19" fmla="*/ 459 h 460"/>
              <a:gd name="T20" fmla="*/ 59 w 190"/>
              <a:gd name="T21" fmla="*/ 409 h 460"/>
              <a:gd name="T22" fmla="*/ 59 w 190"/>
              <a:gd name="T23" fmla="*/ 409 h 460"/>
              <a:gd name="T24" fmla="*/ 139 w 190"/>
              <a:gd name="T25" fmla="*/ 409 h 460"/>
              <a:gd name="T26" fmla="*/ 139 w 190"/>
              <a:gd name="T27" fmla="*/ 60 h 460"/>
              <a:gd name="T28" fmla="*/ 59 w 190"/>
              <a:gd name="T29" fmla="*/ 60 h 460"/>
              <a:gd name="T30" fmla="*/ 59 w 190"/>
              <a:gd name="T31" fmla="*/ 409 h 4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90" h="460">
                <a:moveTo>
                  <a:pt x="169" y="459"/>
                </a:moveTo>
                <a:lnTo>
                  <a:pt x="169" y="459"/>
                </a:lnTo>
                <a:cubicBezTo>
                  <a:pt x="29" y="459"/>
                  <a:pt x="29" y="459"/>
                  <a:pt x="29" y="459"/>
                </a:cubicBezTo>
                <a:cubicBezTo>
                  <a:pt x="20" y="459"/>
                  <a:pt x="0" y="448"/>
                  <a:pt x="0" y="438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21"/>
                  <a:pt x="20" y="0"/>
                  <a:pt x="29" y="0"/>
                </a:cubicBezTo>
                <a:cubicBezTo>
                  <a:pt x="169" y="0"/>
                  <a:pt x="169" y="0"/>
                  <a:pt x="169" y="0"/>
                </a:cubicBezTo>
                <a:cubicBezTo>
                  <a:pt x="179" y="0"/>
                  <a:pt x="189" y="21"/>
                  <a:pt x="189" y="30"/>
                </a:cubicBezTo>
                <a:cubicBezTo>
                  <a:pt x="189" y="438"/>
                  <a:pt x="189" y="438"/>
                  <a:pt x="189" y="438"/>
                </a:cubicBezTo>
                <a:cubicBezTo>
                  <a:pt x="189" y="448"/>
                  <a:pt x="179" y="459"/>
                  <a:pt x="169" y="459"/>
                </a:cubicBezTo>
                <a:close/>
                <a:moveTo>
                  <a:pt x="59" y="409"/>
                </a:moveTo>
                <a:lnTo>
                  <a:pt x="59" y="409"/>
                </a:lnTo>
                <a:cubicBezTo>
                  <a:pt x="139" y="409"/>
                  <a:pt x="139" y="409"/>
                  <a:pt x="139" y="409"/>
                </a:cubicBezTo>
                <a:cubicBezTo>
                  <a:pt x="139" y="60"/>
                  <a:pt x="139" y="60"/>
                  <a:pt x="139" y="60"/>
                </a:cubicBezTo>
                <a:cubicBezTo>
                  <a:pt x="59" y="60"/>
                  <a:pt x="59" y="60"/>
                  <a:pt x="59" y="60"/>
                </a:cubicBezTo>
                <a:lnTo>
                  <a:pt x="59" y="40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03" name="Freeform 523">
            <a:extLst>
              <a:ext uri="{FF2B5EF4-FFF2-40B4-BE49-F238E27FC236}">
                <a16:creationId xmlns:a16="http://schemas.microsoft.com/office/drawing/2014/main" id="{50779251-9650-2F41-9B56-8AFD31CF37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3208" y="3747398"/>
            <a:ext cx="88329" cy="310182"/>
          </a:xfrm>
          <a:custGeom>
            <a:avLst/>
            <a:gdLst>
              <a:gd name="T0" fmla="*/ 159 w 190"/>
              <a:gd name="T1" fmla="*/ 667 h 668"/>
              <a:gd name="T2" fmla="*/ 159 w 190"/>
              <a:gd name="T3" fmla="*/ 667 h 668"/>
              <a:gd name="T4" fmla="*/ 30 w 190"/>
              <a:gd name="T5" fmla="*/ 667 h 668"/>
              <a:gd name="T6" fmla="*/ 0 w 190"/>
              <a:gd name="T7" fmla="*/ 646 h 668"/>
              <a:gd name="T8" fmla="*/ 0 w 190"/>
              <a:gd name="T9" fmla="*/ 29 h 668"/>
              <a:gd name="T10" fmla="*/ 30 w 190"/>
              <a:gd name="T11" fmla="*/ 0 h 668"/>
              <a:gd name="T12" fmla="*/ 159 w 190"/>
              <a:gd name="T13" fmla="*/ 0 h 668"/>
              <a:gd name="T14" fmla="*/ 189 w 190"/>
              <a:gd name="T15" fmla="*/ 29 h 668"/>
              <a:gd name="T16" fmla="*/ 189 w 190"/>
              <a:gd name="T17" fmla="*/ 646 h 668"/>
              <a:gd name="T18" fmla="*/ 159 w 190"/>
              <a:gd name="T19" fmla="*/ 667 h 668"/>
              <a:gd name="T20" fmla="*/ 50 w 190"/>
              <a:gd name="T21" fmla="*/ 617 h 668"/>
              <a:gd name="T22" fmla="*/ 50 w 190"/>
              <a:gd name="T23" fmla="*/ 617 h 668"/>
              <a:gd name="T24" fmla="*/ 139 w 190"/>
              <a:gd name="T25" fmla="*/ 617 h 668"/>
              <a:gd name="T26" fmla="*/ 139 w 190"/>
              <a:gd name="T27" fmla="*/ 59 h 668"/>
              <a:gd name="T28" fmla="*/ 50 w 190"/>
              <a:gd name="T29" fmla="*/ 59 h 668"/>
              <a:gd name="T30" fmla="*/ 50 w 190"/>
              <a:gd name="T31" fmla="*/ 617 h 6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90" h="668">
                <a:moveTo>
                  <a:pt x="159" y="667"/>
                </a:moveTo>
                <a:lnTo>
                  <a:pt x="159" y="667"/>
                </a:lnTo>
                <a:cubicBezTo>
                  <a:pt x="30" y="667"/>
                  <a:pt x="30" y="667"/>
                  <a:pt x="30" y="667"/>
                </a:cubicBezTo>
                <a:cubicBezTo>
                  <a:pt x="10" y="667"/>
                  <a:pt x="0" y="656"/>
                  <a:pt x="0" y="646"/>
                </a:cubicBezTo>
                <a:cubicBezTo>
                  <a:pt x="0" y="29"/>
                  <a:pt x="0" y="29"/>
                  <a:pt x="0" y="29"/>
                </a:cubicBezTo>
                <a:cubicBezTo>
                  <a:pt x="0" y="19"/>
                  <a:pt x="10" y="0"/>
                  <a:pt x="30" y="0"/>
                </a:cubicBezTo>
                <a:cubicBezTo>
                  <a:pt x="159" y="0"/>
                  <a:pt x="159" y="0"/>
                  <a:pt x="159" y="0"/>
                </a:cubicBezTo>
                <a:cubicBezTo>
                  <a:pt x="179" y="0"/>
                  <a:pt x="189" y="19"/>
                  <a:pt x="189" y="29"/>
                </a:cubicBezTo>
                <a:cubicBezTo>
                  <a:pt x="189" y="646"/>
                  <a:pt x="189" y="646"/>
                  <a:pt x="189" y="646"/>
                </a:cubicBezTo>
                <a:cubicBezTo>
                  <a:pt x="189" y="656"/>
                  <a:pt x="179" y="667"/>
                  <a:pt x="159" y="667"/>
                </a:cubicBezTo>
                <a:close/>
                <a:moveTo>
                  <a:pt x="50" y="617"/>
                </a:moveTo>
                <a:lnTo>
                  <a:pt x="50" y="617"/>
                </a:lnTo>
                <a:cubicBezTo>
                  <a:pt x="139" y="617"/>
                  <a:pt x="139" y="617"/>
                  <a:pt x="139" y="617"/>
                </a:cubicBezTo>
                <a:cubicBezTo>
                  <a:pt x="139" y="59"/>
                  <a:pt x="139" y="59"/>
                  <a:pt x="139" y="59"/>
                </a:cubicBezTo>
                <a:cubicBezTo>
                  <a:pt x="50" y="59"/>
                  <a:pt x="50" y="59"/>
                  <a:pt x="50" y="59"/>
                </a:cubicBezTo>
                <a:lnTo>
                  <a:pt x="50" y="61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04" name="Freeform 524">
            <a:extLst>
              <a:ext uri="{FF2B5EF4-FFF2-40B4-BE49-F238E27FC236}">
                <a16:creationId xmlns:a16="http://schemas.microsoft.com/office/drawing/2014/main" id="{096AF48A-B375-884C-A354-AE16C25B78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6887" y="3782320"/>
            <a:ext cx="84222" cy="275261"/>
          </a:xfrm>
          <a:custGeom>
            <a:avLst/>
            <a:gdLst>
              <a:gd name="T0" fmla="*/ 160 w 180"/>
              <a:gd name="T1" fmla="*/ 588 h 589"/>
              <a:gd name="T2" fmla="*/ 160 w 180"/>
              <a:gd name="T3" fmla="*/ 588 h 589"/>
              <a:gd name="T4" fmla="*/ 20 w 180"/>
              <a:gd name="T5" fmla="*/ 588 h 589"/>
              <a:gd name="T6" fmla="*/ 0 w 180"/>
              <a:gd name="T7" fmla="*/ 567 h 589"/>
              <a:gd name="T8" fmla="*/ 0 w 180"/>
              <a:gd name="T9" fmla="*/ 20 h 589"/>
              <a:gd name="T10" fmla="*/ 20 w 180"/>
              <a:gd name="T11" fmla="*/ 0 h 589"/>
              <a:gd name="T12" fmla="*/ 160 w 180"/>
              <a:gd name="T13" fmla="*/ 0 h 589"/>
              <a:gd name="T14" fmla="*/ 179 w 180"/>
              <a:gd name="T15" fmla="*/ 20 h 589"/>
              <a:gd name="T16" fmla="*/ 179 w 180"/>
              <a:gd name="T17" fmla="*/ 567 h 589"/>
              <a:gd name="T18" fmla="*/ 160 w 180"/>
              <a:gd name="T19" fmla="*/ 588 h 589"/>
              <a:gd name="T20" fmla="*/ 50 w 180"/>
              <a:gd name="T21" fmla="*/ 538 h 589"/>
              <a:gd name="T22" fmla="*/ 50 w 180"/>
              <a:gd name="T23" fmla="*/ 538 h 589"/>
              <a:gd name="T24" fmla="*/ 130 w 180"/>
              <a:gd name="T25" fmla="*/ 538 h 589"/>
              <a:gd name="T26" fmla="*/ 130 w 180"/>
              <a:gd name="T27" fmla="*/ 50 h 589"/>
              <a:gd name="T28" fmla="*/ 50 w 180"/>
              <a:gd name="T29" fmla="*/ 50 h 589"/>
              <a:gd name="T30" fmla="*/ 50 w 180"/>
              <a:gd name="T31" fmla="*/ 538 h 5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80" h="589">
                <a:moveTo>
                  <a:pt x="160" y="588"/>
                </a:moveTo>
                <a:lnTo>
                  <a:pt x="160" y="588"/>
                </a:lnTo>
                <a:cubicBezTo>
                  <a:pt x="20" y="588"/>
                  <a:pt x="20" y="588"/>
                  <a:pt x="20" y="588"/>
                </a:cubicBezTo>
                <a:cubicBezTo>
                  <a:pt x="10" y="588"/>
                  <a:pt x="0" y="577"/>
                  <a:pt x="0" y="567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10"/>
                  <a:pt x="10" y="0"/>
                  <a:pt x="20" y="0"/>
                </a:cubicBezTo>
                <a:cubicBezTo>
                  <a:pt x="160" y="0"/>
                  <a:pt x="160" y="0"/>
                  <a:pt x="160" y="0"/>
                </a:cubicBezTo>
                <a:cubicBezTo>
                  <a:pt x="170" y="0"/>
                  <a:pt x="179" y="10"/>
                  <a:pt x="179" y="20"/>
                </a:cubicBezTo>
                <a:cubicBezTo>
                  <a:pt x="179" y="567"/>
                  <a:pt x="179" y="567"/>
                  <a:pt x="179" y="567"/>
                </a:cubicBezTo>
                <a:cubicBezTo>
                  <a:pt x="179" y="577"/>
                  <a:pt x="170" y="588"/>
                  <a:pt x="160" y="588"/>
                </a:cubicBezTo>
                <a:close/>
                <a:moveTo>
                  <a:pt x="50" y="538"/>
                </a:moveTo>
                <a:lnTo>
                  <a:pt x="50" y="538"/>
                </a:lnTo>
                <a:cubicBezTo>
                  <a:pt x="130" y="538"/>
                  <a:pt x="130" y="538"/>
                  <a:pt x="130" y="538"/>
                </a:cubicBezTo>
                <a:cubicBezTo>
                  <a:pt x="130" y="50"/>
                  <a:pt x="130" y="50"/>
                  <a:pt x="130" y="50"/>
                </a:cubicBezTo>
                <a:cubicBezTo>
                  <a:pt x="50" y="50"/>
                  <a:pt x="50" y="50"/>
                  <a:pt x="50" y="50"/>
                </a:cubicBezTo>
                <a:lnTo>
                  <a:pt x="50" y="53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05" name="Freeform 525">
            <a:extLst>
              <a:ext uri="{FF2B5EF4-FFF2-40B4-BE49-F238E27FC236}">
                <a16:creationId xmlns:a16="http://schemas.microsoft.com/office/drawing/2014/main" id="{458AB0B9-3FA9-1747-BBFF-DF5E7CE7E2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76619" y="1664457"/>
            <a:ext cx="191040" cy="69842"/>
          </a:xfrm>
          <a:custGeom>
            <a:avLst/>
            <a:gdLst>
              <a:gd name="T0" fmla="*/ 209 w 409"/>
              <a:gd name="T1" fmla="*/ 149 h 150"/>
              <a:gd name="T2" fmla="*/ 209 w 409"/>
              <a:gd name="T3" fmla="*/ 149 h 150"/>
              <a:gd name="T4" fmla="*/ 70 w 409"/>
              <a:gd name="T5" fmla="*/ 139 h 150"/>
              <a:gd name="T6" fmla="*/ 20 w 409"/>
              <a:gd name="T7" fmla="*/ 129 h 150"/>
              <a:gd name="T8" fmla="*/ 0 w 409"/>
              <a:gd name="T9" fmla="*/ 89 h 150"/>
              <a:gd name="T10" fmla="*/ 0 w 409"/>
              <a:gd name="T11" fmla="*/ 9 h 150"/>
              <a:gd name="T12" fmla="*/ 20 w 409"/>
              <a:gd name="T13" fmla="*/ 0 h 150"/>
              <a:gd name="T14" fmla="*/ 20 w 409"/>
              <a:gd name="T15" fmla="*/ 0 h 150"/>
              <a:gd name="T16" fmla="*/ 30 w 409"/>
              <a:gd name="T17" fmla="*/ 9 h 150"/>
              <a:gd name="T18" fmla="*/ 80 w 409"/>
              <a:gd name="T19" fmla="*/ 29 h 150"/>
              <a:gd name="T20" fmla="*/ 190 w 409"/>
              <a:gd name="T21" fmla="*/ 39 h 150"/>
              <a:gd name="T22" fmla="*/ 220 w 409"/>
              <a:gd name="T23" fmla="*/ 39 h 150"/>
              <a:gd name="T24" fmla="*/ 329 w 409"/>
              <a:gd name="T25" fmla="*/ 29 h 150"/>
              <a:gd name="T26" fmla="*/ 379 w 409"/>
              <a:gd name="T27" fmla="*/ 9 h 150"/>
              <a:gd name="T28" fmla="*/ 399 w 409"/>
              <a:gd name="T29" fmla="*/ 0 h 150"/>
              <a:gd name="T30" fmla="*/ 399 w 409"/>
              <a:gd name="T31" fmla="*/ 0 h 150"/>
              <a:gd name="T32" fmla="*/ 408 w 409"/>
              <a:gd name="T33" fmla="*/ 9 h 150"/>
              <a:gd name="T34" fmla="*/ 408 w 409"/>
              <a:gd name="T35" fmla="*/ 9 h 150"/>
              <a:gd name="T36" fmla="*/ 408 w 409"/>
              <a:gd name="T37" fmla="*/ 9 h 150"/>
              <a:gd name="T38" fmla="*/ 408 w 409"/>
              <a:gd name="T39" fmla="*/ 9 h 150"/>
              <a:gd name="T40" fmla="*/ 408 w 409"/>
              <a:gd name="T41" fmla="*/ 89 h 150"/>
              <a:gd name="T42" fmla="*/ 339 w 409"/>
              <a:gd name="T43" fmla="*/ 139 h 150"/>
              <a:gd name="T44" fmla="*/ 209 w 409"/>
              <a:gd name="T45" fmla="*/ 149 h 150"/>
              <a:gd name="T46" fmla="*/ 30 w 409"/>
              <a:gd name="T47" fmla="*/ 89 h 150"/>
              <a:gd name="T48" fmla="*/ 30 w 409"/>
              <a:gd name="T49" fmla="*/ 89 h 150"/>
              <a:gd name="T50" fmla="*/ 90 w 409"/>
              <a:gd name="T51" fmla="*/ 99 h 150"/>
              <a:gd name="T52" fmla="*/ 209 w 409"/>
              <a:gd name="T53" fmla="*/ 109 h 150"/>
              <a:gd name="T54" fmla="*/ 319 w 409"/>
              <a:gd name="T55" fmla="*/ 99 h 150"/>
              <a:gd name="T56" fmla="*/ 379 w 409"/>
              <a:gd name="T57" fmla="*/ 89 h 150"/>
              <a:gd name="T58" fmla="*/ 379 w 409"/>
              <a:gd name="T59" fmla="*/ 49 h 150"/>
              <a:gd name="T60" fmla="*/ 349 w 409"/>
              <a:gd name="T61" fmla="*/ 59 h 150"/>
              <a:gd name="T62" fmla="*/ 220 w 409"/>
              <a:gd name="T63" fmla="*/ 69 h 150"/>
              <a:gd name="T64" fmla="*/ 190 w 409"/>
              <a:gd name="T65" fmla="*/ 69 h 150"/>
              <a:gd name="T66" fmla="*/ 60 w 409"/>
              <a:gd name="T67" fmla="*/ 59 h 150"/>
              <a:gd name="T68" fmla="*/ 30 w 409"/>
              <a:gd name="T69" fmla="*/ 49 h 150"/>
              <a:gd name="T70" fmla="*/ 30 w 409"/>
              <a:gd name="T71" fmla="*/ 89 h 150"/>
              <a:gd name="T72" fmla="*/ 379 w 409"/>
              <a:gd name="T73" fmla="*/ 89 h 150"/>
              <a:gd name="T74" fmla="*/ 379 w 409"/>
              <a:gd name="T75" fmla="*/ 89 h 150"/>
              <a:gd name="T76" fmla="*/ 30 w 409"/>
              <a:gd name="T77" fmla="*/ 9 h 150"/>
              <a:gd name="T78" fmla="*/ 30 w 409"/>
              <a:gd name="T79" fmla="*/ 9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409" h="150">
                <a:moveTo>
                  <a:pt x="209" y="149"/>
                </a:moveTo>
                <a:lnTo>
                  <a:pt x="209" y="149"/>
                </a:lnTo>
                <a:cubicBezTo>
                  <a:pt x="150" y="149"/>
                  <a:pt x="100" y="149"/>
                  <a:pt x="70" y="139"/>
                </a:cubicBezTo>
                <a:cubicBezTo>
                  <a:pt x="50" y="139"/>
                  <a:pt x="30" y="129"/>
                  <a:pt x="20" y="129"/>
                </a:cubicBezTo>
                <a:cubicBezTo>
                  <a:pt x="0" y="119"/>
                  <a:pt x="0" y="109"/>
                  <a:pt x="0" y="89"/>
                </a:cubicBezTo>
                <a:cubicBezTo>
                  <a:pt x="0" y="9"/>
                  <a:pt x="0" y="9"/>
                  <a:pt x="0" y="9"/>
                </a:cubicBezTo>
                <a:cubicBezTo>
                  <a:pt x="0" y="0"/>
                  <a:pt x="10" y="0"/>
                  <a:pt x="20" y="0"/>
                </a:cubicBezTo>
                <a:lnTo>
                  <a:pt x="20" y="0"/>
                </a:lnTo>
                <a:cubicBezTo>
                  <a:pt x="20" y="0"/>
                  <a:pt x="30" y="0"/>
                  <a:pt x="30" y="9"/>
                </a:cubicBezTo>
                <a:cubicBezTo>
                  <a:pt x="40" y="9"/>
                  <a:pt x="50" y="19"/>
                  <a:pt x="80" y="29"/>
                </a:cubicBezTo>
                <a:cubicBezTo>
                  <a:pt x="110" y="29"/>
                  <a:pt x="150" y="29"/>
                  <a:pt x="190" y="39"/>
                </a:cubicBezTo>
                <a:cubicBezTo>
                  <a:pt x="199" y="39"/>
                  <a:pt x="209" y="39"/>
                  <a:pt x="220" y="39"/>
                </a:cubicBezTo>
                <a:cubicBezTo>
                  <a:pt x="259" y="29"/>
                  <a:pt x="299" y="29"/>
                  <a:pt x="329" y="29"/>
                </a:cubicBezTo>
                <a:cubicBezTo>
                  <a:pt x="359" y="19"/>
                  <a:pt x="369" y="9"/>
                  <a:pt x="379" y="9"/>
                </a:cubicBezTo>
                <a:cubicBezTo>
                  <a:pt x="379" y="0"/>
                  <a:pt x="389" y="0"/>
                  <a:pt x="399" y="0"/>
                </a:cubicBezTo>
                <a:lnTo>
                  <a:pt x="399" y="0"/>
                </a:lnTo>
                <a:cubicBezTo>
                  <a:pt x="408" y="0"/>
                  <a:pt x="408" y="0"/>
                  <a:pt x="408" y="9"/>
                </a:cubicBezTo>
                <a:lnTo>
                  <a:pt x="408" y="9"/>
                </a:lnTo>
                <a:lnTo>
                  <a:pt x="408" y="9"/>
                </a:lnTo>
                <a:lnTo>
                  <a:pt x="408" y="9"/>
                </a:lnTo>
                <a:cubicBezTo>
                  <a:pt x="408" y="89"/>
                  <a:pt x="408" y="89"/>
                  <a:pt x="408" y="89"/>
                </a:cubicBezTo>
                <a:cubicBezTo>
                  <a:pt x="408" y="119"/>
                  <a:pt x="369" y="129"/>
                  <a:pt x="339" y="139"/>
                </a:cubicBezTo>
                <a:cubicBezTo>
                  <a:pt x="309" y="149"/>
                  <a:pt x="259" y="149"/>
                  <a:pt x="209" y="149"/>
                </a:cubicBezTo>
                <a:close/>
                <a:moveTo>
                  <a:pt x="30" y="89"/>
                </a:moveTo>
                <a:lnTo>
                  <a:pt x="30" y="89"/>
                </a:lnTo>
                <a:cubicBezTo>
                  <a:pt x="40" y="89"/>
                  <a:pt x="50" y="99"/>
                  <a:pt x="90" y="99"/>
                </a:cubicBezTo>
                <a:cubicBezTo>
                  <a:pt x="120" y="109"/>
                  <a:pt x="160" y="109"/>
                  <a:pt x="209" y="109"/>
                </a:cubicBezTo>
                <a:cubicBezTo>
                  <a:pt x="249" y="109"/>
                  <a:pt x="289" y="109"/>
                  <a:pt x="319" y="99"/>
                </a:cubicBezTo>
                <a:cubicBezTo>
                  <a:pt x="359" y="99"/>
                  <a:pt x="369" y="89"/>
                  <a:pt x="379" y="89"/>
                </a:cubicBezTo>
                <a:cubicBezTo>
                  <a:pt x="379" y="49"/>
                  <a:pt x="379" y="49"/>
                  <a:pt x="379" y="49"/>
                </a:cubicBezTo>
                <a:cubicBezTo>
                  <a:pt x="369" y="59"/>
                  <a:pt x="359" y="59"/>
                  <a:pt x="349" y="59"/>
                </a:cubicBezTo>
                <a:cubicBezTo>
                  <a:pt x="309" y="69"/>
                  <a:pt x="269" y="69"/>
                  <a:pt x="220" y="69"/>
                </a:cubicBezTo>
                <a:cubicBezTo>
                  <a:pt x="209" y="69"/>
                  <a:pt x="199" y="69"/>
                  <a:pt x="190" y="69"/>
                </a:cubicBezTo>
                <a:cubicBezTo>
                  <a:pt x="140" y="69"/>
                  <a:pt x="100" y="69"/>
                  <a:pt x="60" y="59"/>
                </a:cubicBezTo>
                <a:cubicBezTo>
                  <a:pt x="50" y="59"/>
                  <a:pt x="40" y="59"/>
                  <a:pt x="30" y="49"/>
                </a:cubicBezTo>
                <a:lnTo>
                  <a:pt x="30" y="89"/>
                </a:lnTo>
                <a:close/>
                <a:moveTo>
                  <a:pt x="379" y="89"/>
                </a:moveTo>
                <a:lnTo>
                  <a:pt x="379" y="89"/>
                </a:lnTo>
                <a:close/>
                <a:moveTo>
                  <a:pt x="30" y="9"/>
                </a:moveTo>
                <a:lnTo>
                  <a:pt x="30" y="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06" name="Freeform 526">
            <a:extLst>
              <a:ext uri="{FF2B5EF4-FFF2-40B4-BE49-F238E27FC236}">
                <a16:creationId xmlns:a16="http://schemas.microsoft.com/office/drawing/2014/main" id="{FF66CD4D-E243-BC45-B63B-71610C1531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76619" y="1701433"/>
            <a:ext cx="191040" cy="69842"/>
          </a:xfrm>
          <a:custGeom>
            <a:avLst/>
            <a:gdLst>
              <a:gd name="T0" fmla="*/ 209 w 409"/>
              <a:gd name="T1" fmla="*/ 149 h 150"/>
              <a:gd name="T2" fmla="*/ 209 w 409"/>
              <a:gd name="T3" fmla="*/ 149 h 150"/>
              <a:gd name="T4" fmla="*/ 70 w 409"/>
              <a:gd name="T5" fmla="*/ 139 h 150"/>
              <a:gd name="T6" fmla="*/ 20 w 409"/>
              <a:gd name="T7" fmla="*/ 120 h 150"/>
              <a:gd name="T8" fmla="*/ 0 w 409"/>
              <a:gd name="T9" fmla="*/ 90 h 150"/>
              <a:gd name="T10" fmla="*/ 0 w 409"/>
              <a:gd name="T11" fmla="*/ 10 h 150"/>
              <a:gd name="T12" fmla="*/ 20 w 409"/>
              <a:gd name="T13" fmla="*/ 0 h 150"/>
              <a:gd name="T14" fmla="*/ 20 w 409"/>
              <a:gd name="T15" fmla="*/ 0 h 150"/>
              <a:gd name="T16" fmla="*/ 30 w 409"/>
              <a:gd name="T17" fmla="*/ 10 h 150"/>
              <a:gd name="T18" fmla="*/ 80 w 409"/>
              <a:gd name="T19" fmla="*/ 20 h 150"/>
              <a:gd name="T20" fmla="*/ 190 w 409"/>
              <a:gd name="T21" fmla="*/ 30 h 150"/>
              <a:gd name="T22" fmla="*/ 220 w 409"/>
              <a:gd name="T23" fmla="*/ 30 h 150"/>
              <a:gd name="T24" fmla="*/ 329 w 409"/>
              <a:gd name="T25" fmla="*/ 20 h 150"/>
              <a:gd name="T26" fmla="*/ 379 w 409"/>
              <a:gd name="T27" fmla="*/ 10 h 150"/>
              <a:gd name="T28" fmla="*/ 399 w 409"/>
              <a:gd name="T29" fmla="*/ 0 h 150"/>
              <a:gd name="T30" fmla="*/ 399 w 409"/>
              <a:gd name="T31" fmla="*/ 0 h 150"/>
              <a:gd name="T32" fmla="*/ 408 w 409"/>
              <a:gd name="T33" fmla="*/ 10 h 150"/>
              <a:gd name="T34" fmla="*/ 408 w 409"/>
              <a:gd name="T35" fmla="*/ 10 h 150"/>
              <a:gd name="T36" fmla="*/ 408 w 409"/>
              <a:gd name="T37" fmla="*/ 10 h 150"/>
              <a:gd name="T38" fmla="*/ 408 w 409"/>
              <a:gd name="T39" fmla="*/ 10 h 150"/>
              <a:gd name="T40" fmla="*/ 408 w 409"/>
              <a:gd name="T41" fmla="*/ 90 h 150"/>
              <a:gd name="T42" fmla="*/ 339 w 409"/>
              <a:gd name="T43" fmla="*/ 139 h 150"/>
              <a:gd name="T44" fmla="*/ 209 w 409"/>
              <a:gd name="T45" fmla="*/ 149 h 150"/>
              <a:gd name="T46" fmla="*/ 30 w 409"/>
              <a:gd name="T47" fmla="*/ 90 h 150"/>
              <a:gd name="T48" fmla="*/ 30 w 409"/>
              <a:gd name="T49" fmla="*/ 90 h 150"/>
              <a:gd name="T50" fmla="*/ 90 w 409"/>
              <a:gd name="T51" fmla="*/ 100 h 150"/>
              <a:gd name="T52" fmla="*/ 209 w 409"/>
              <a:gd name="T53" fmla="*/ 109 h 150"/>
              <a:gd name="T54" fmla="*/ 319 w 409"/>
              <a:gd name="T55" fmla="*/ 100 h 150"/>
              <a:gd name="T56" fmla="*/ 379 w 409"/>
              <a:gd name="T57" fmla="*/ 90 h 150"/>
              <a:gd name="T58" fmla="*/ 379 w 409"/>
              <a:gd name="T59" fmla="*/ 50 h 150"/>
              <a:gd name="T60" fmla="*/ 349 w 409"/>
              <a:gd name="T61" fmla="*/ 60 h 150"/>
              <a:gd name="T62" fmla="*/ 220 w 409"/>
              <a:gd name="T63" fmla="*/ 70 h 150"/>
              <a:gd name="T64" fmla="*/ 190 w 409"/>
              <a:gd name="T65" fmla="*/ 70 h 150"/>
              <a:gd name="T66" fmla="*/ 60 w 409"/>
              <a:gd name="T67" fmla="*/ 60 h 150"/>
              <a:gd name="T68" fmla="*/ 30 w 409"/>
              <a:gd name="T69" fmla="*/ 50 h 150"/>
              <a:gd name="T70" fmla="*/ 30 w 409"/>
              <a:gd name="T71" fmla="*/ 90 h 150"/>
              <a:gd name="T72" fmla="*/ 379 w 409"/>
              <a:gd name="T73" fmla="*/ 90 h 150"/>
              <a:gd name="T74" fmla="*/ 379 w 409"/>
              <a:gd name="T75" fmla="*/ 90 h 150"/>
              <a:gd name="T76" fmla="*/ 30 w 409"/>
              <a:gd name="T77" fmla="*/ 10 h 150"/>
              <a:gd name="T78" fmla="*/ 30 w 409"/>
              <a:gd name="T79" fmla="*/ 10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409" h="150">
                <a:moveTo>
                  <a:pt x="209" y="149"/>
                </a:moveTo>
                <a:lnTo>
                  <a:pt x="209" y="149"/>
                </a:lnTo>
                <a:cubicBezTo>
                  <a:pt x="150" y="149"/>
                  <a:pt x="100" y="149"/>
                  <a:pt x="70" y="139"/>
                </a:cubicBezTo>
                <a:cubicBezTo>
                  <a:pt x="50" y="129"/>
                  <a:pt x="30" y="129"/>
                  <a:pt x="20" y="120"/>
                </a:cubicBezTo>
                <a:cubicBezTo>
                  <a:pt x="0" y="120"/>
                  <a:pt x="0" y="109"/>
                  <a:pt x="0" y="90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0"/>
                  <a:pt x="10" y="0"/>
                  <a:pt x="20" y="0"/>
                </a:cubicBezTo>
                <a:lnTo>
                  <a:pt x="20" y="0"/>
                </a:lnTo>
                <a:cubicBezTo>
                  <a:pt x="20" y="0"/>
                  <a:pt x="30" y="0"/>
                  <a:pt x="30" y="10"/>
                </a:cubicBezTo>
                <a:cubicBezTo>
                  <a:pt x="40" y="10"/>
                  <a:pt x="50" y="20"/>
                  <a:pt x="80" y="20"/>
                </a:cubicBezTo>
                <a:cubicBezTo>
                  <a:pt x="110" y="30"/>
                  <a:pt x="150" y="30"/>
                  <a:pt x="190" y="30"/>
                </a:cubicBezTo>
                <a:cubicBezTo>
                  <a:pt x="199" y="30"/>
                  <a:pt x="209" y="30"/>
                  <a:pt x="220" y="30"/>
                </a:cubicBezTo>
                <a:cubicBezTo>
                  <a:pt x="259" y="30"/>
                  <a:pt x="299" y="30"/>
                  <a:pt x="329" y="20"/>
                </a:cubicBezTo>
                <a:cubicBezTo>
                  <a:pt x="359" y="20"/>
                  <a:pt x="369" y="10"/>
                  <a:pt x="379" y="10"/>
                </a:cubicBezTo>
                <a:cubicBezTo>
                  <a:pt x="379" y="0"/>
                  <a:pt x="389" y="0"/>
                  <a:pt x="399" y="0"/>
                </a:cubicBezTo>
                <a:lnTo>
                  <a:pt x="399" y="0"/>
                </a:lnTo>
                <a:cubicBezTo>
                  <a:pt x="408" y="0"/>
                  <a:pt x="408" y="0"/>
                  <a:pt x="408" y="10"/>
                </a:cubicBezTo>
                <a:lnTo>
                  <a:pt x="408" y="10"/>
                </a:lnTo>
                <a:lnTo>
                  <a:pt x="408" y="10"/>
                </a:lnTo>
                <a:lnTo>
                  <a:pt x="408" y="10"/>
                </a:lnTo>
                <a:cubicBezTo>
                  <a:pt x="408" y="90"/>
                  <a:pt x="408" y="90"/>
                  <a:pt x="408" y="90"/>
                </a:cubicBezTo>
                <a:cubicBezTo>
                  <a:pt x="408" y="120"/>
                  <a:pt x="369" y="129"/>
                  <a:pt x="339" y="139"/>
                </a:cubicBezTo>
                <a:cubicBezTo>
                  <a:pt x="309" y="149"/>
                  <a:pt x="259" y="149"/>
                  <a:pt x="209" y="149"/>
                </a:cubicBezTo>
                <a:close/>
                <a:moveTo>
                  <a:pt x="30" y="90"/>
                </a:moveTo>
                <a:lnTo>
                  <a:pt x="30" y="90"/>
                </a:lnTo>
                <a:cubicBezTo>
                  <a:pt x="40" y="90"/>
                  <a:pt x="50" y="100"/>
                  <a:pt x="90" y="100"/>
                </a:cubicBezTo>
                <a:cubicBezTo>
                  <a:pt x="120" y="109"/>
                  <a:pt x="160" y="109"/>
                  <a:pt x="209" y="109"/>
                </a:cubicBezTo>
                <a:cubicBezTo>
                  <a:pt x="249" y="109"/>
                  <a:pt x="289" y="109"/>
                  <a:pt x="319" y="100"/>
                </a:cubicBezTo>
                <a:cubicBezTo>
                  <a:pt x="359" y="100"/>
                  <a:pt x="369" y="90"/>
                  <a:pt x="379" y="90"/>
                </a:cubicBezTo>
                <a:cubicBezTo>
                  <a:pt x="379" y="50"/>
                  <a:pt x="379" y="50"/>
                  <a:pt x="379" y="50"/>
                </a:cubicBezTo>
                <a:cubicBezTo>
                  <a:pt x="369" y="50"/>
                  <a:pt x="359" y="60"/>
                  <a:pt x="349" y="60"/>
                </a:cubicBezTo>
                <a:cubicBezTo>
                  <a:pt x="309" y="70"/>
                  <a:pt x="269" y="70"/>
                  <a:pt x="220" y="70"/>
                </a:cubicBezTo>
                <a:cubicBezTo>
                  <a:pt x="209" y="70"/>
                  <a:pt x="199" y="70"/>
                  <a:pt x="190" y="70"/>
                </a:cubicBezTo>
                <a:cubicBezTo>
                  <a:pt x="140" y="70"/>
                  <a:pt x="100" y="70"/>
                  <a:pt x="60" y="60"/>
                </a:cubicBezTo>
                <a:cubicBezTo>
                  <a:pt x="50" y="60"/>
                  <a:pt x="40" y="50"/>
                  <a:pt x="30" y="50"/>
                </a:cubicBezTo>
                <a:lnTo>
                  <a:pt x="30" y="90"/>
                </a:lnTo>
                <a:close/>
                <a:moveTo>
                  <a:pt x="379" y="90"/>
                </a:moveTo>
                <a:lnTo>
                  <a:pt x="379" y="90"/>
                </a:lnTo>
                <a:close/>
                <a:moveTo>
                  <a:pt x="30" y="10"/>
                </a:moveTo>
                <a:lnTo>
                  <a:pt x="30" y="1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07" name="Freeform 527">
            <a:extLst>
              <a:ext uri="{FF2B5EF4-FFF2-40B4-BE49-F238E27FC236}">
                <a16:creationId xmlns:a16="http://schemas.microsoft.com/office/drawing/2014/main" id="{B629CD3A-1469-5941-88A2-400997C5AE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76619" y="1734300"/>
            <a:ext cx="191040" cy="73951"/>
          </a:xfrm>
          <a:custGeom>
            <a:avLst/>
            <a:gdLst>
              <a:gd name="T0" fmla="*/ 209 w 409"/>
              <a:gd name="T1" fmla="*/ 159 h 160"/>
              <a:gd name="T2" fmla="*/ 209 w 409"/>
              <a:gd name="T3" fmla="*/ 159 h 160"/>
              <a:gd name="T4" fmla="*/ 70 w 409"/>
              <a:gd name="T5" fmla="*/ 149 h 160"/>
              <a:gd name="T6" fmla="*/ 20 w 409"/>
              <a:gd name="T7" fmla="*/ 129 h 160"/>
              <a:gd name="T8" fmla="*/ 0 w 409"/>
              <a:gd name="T9" fmla="*/ 99 h 160"/>
              <a:gd name="T10" fmla="*/ 0 w 409"/>
              <a:gd name="T11" fmla="*/ 20 h 160"/>
              <a:gd name="T12" fmla="*/ 20 w 409"/>
              <a:gd name="T13" fmla="*/ 0 h 160"/>
              <a:gd name="T14" fmla="*/ 20 w 409"/>
              <a:gd name="T15" fmla="*/ 0 h 160"/>
              <a:gd name="T16" fmla="*/ 30 w 409"/>
              <a:gd name="T17" fmla="*/ 20 h 160"/>
              <a:gd name="T18" fmla="*/ 80 w 409"/>
              <a:gd name="T19" fmla="*/ 30 h 160"/>
              <a:gd name="T20" fmla="*/ 190 w 409"/>
              <a:gd name="T21" fmla="*/ 39 h 160"/>
              <a:gd name="T22" fmla="*/ 220 w 409"/>
              <a:gd name="T23" fmla="*/ 39 h 160"/>
              <a:gd name="T24" fmla="*/ 329 w 409"/>
              <a:gd name="T25" fmla="*/ 30 h 160"/>
              <a:gd name="T26" fmla="*/ 379 w 409"/>
              <a:gd name="T27" fmla="*/ 20 h 160"/>
              <a:gd name="T28" fmla="*/ 399 w 409"/>
              <a:gd name="T29" fmla="*/ 0 h 160"/>
              <a:gd name="T30" fmla="*/ 399 w 409"/>
              <a:gd name="T31" fmla="*/ 0 h 160"/>
              <a:gd name="T32" fmla="*/ 408 w 409"/>
              <a:gd name="T33" fmla="*/ 20 h 160"/>
              <a:gd name="T34" fmla="*/ 408 w 409"/>
              <a:gd name="T35" fmla="*/ 20 h 160"/>
              <a:gd name="T36" fmla="*/ 408 w 409"/>
              <a:gd name="T37" fmla="*/ 20 h 160"/>
              <a:gd name="T38" fmla="*/ 408 w 409"/>
              <a:gd name="T39" fmla="*/ 20 h 160"/>
              <a:gd name="T40" fmla="*/ 408 w 409"/>
              <a:gd name="T41" fmla="*/ 99 h 160"/>
              <a:gd name="T42" fmla="*/ 339 w 409"/>
              <a:gd name="T43" fmla="*/ 149 h 160"/>
              <a:gd name="T44" fmla="*/ 209 w 409"/>
              <a:gd name="T45" fmla="*/ 159 h 160"/>
              <a:gd name="T46" fmla="*/ 30 w 409"/>
              <a:gd name="T47" fmla="*/ 99 h 160"/>
              <a:gd name="T48" fmla="*/ 30 w 409"/>
              <a:gd name="T49" fmla="*/ 99 h 160"/>
              <a:gd name="T50" fmla="*/ 90 w 409"/>
              <a:gd name="T51" fmla="*/ 109 h 160"/>
              <a:gd name="T52" fmla="*/ 209 w 409"/>
              <a:gd name="T53" fmla="*/ 119 h 160"/>
              <a:gd name="T54" fmla="*/ 319 w 409"/>
              <a:gd name="T55" fmla="*/ 109 h 160"/>
              <a:gd name="T56" fmla="*/ 379 w 409"/>
              <a:gd name="T57" fmla="*/ 99 h 160"/>
              <a:gd name="T58" fmla="*/ 379 w 409"/>
              <a:gd name="T59" fmla="*/ 59 h 160"/>
              <a:gd name="T60" fmla="*/ 349 w 409"/>
              <a:gd name="T61" fmla="*/ 69 h 160"/>
              <a:gd name="T62" fmla="*/ 220 w 409"/>
              <a:gd name="T63" fmla="*/ 79 h 160"/>
              <a:gd name="T64" fmla="*/ 190 w 409"/>
              <a:gd name="T65" fmla="*/ 79 h 160"/>
              <a:gd name="T66" fmla="*/ 60 w 409"/>
              <a:gd name="T67" fmla="*/ 69 h 160"/>
              <a:gd name="T68" fmla="*/ 30 w 409"/>
              <a:gd name="T69" fmla="*/ 59 h 160"/>
              <a:gd name="T70" fmla="*/ 30 w 409"/>
              <a:gd name="T71" fmla="*/ 99 h 160"/>
              <a:gd name="T72" fmla="*/ 379 w 409"/>
              <a:gd name="T73" fmla="*/ 99 h 160"/>
              <a:gd name="T74" fmla="*/ 379 w 409"/>
              <a:gd name="T75" fmla="*/ 99 h 160"/>
              <a:gd name="T76" fmla="*/ 30 w 409"/>
              <a:gd name="T77" fmla="*/ 20 h 160"/>
              <a:gd name="T78" fmla="*/ 30 w 409"/>
              <a:gd name="T79" fmla="*/ 2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409" h="160">
                <a:moveTo>
                  <a:pt x="209" y="159"/>
                </a:moveTo>
                <a:lnTo>
                  <a:pt x="209" y="159"/>
                </a:lnTo>
                <a:cubicBezTo>
                  <a:pt x="150" y="159"/>
                  <a:pt x="100" y="159"/>
                  <a:pt x="70" y="149"/>
                </a:cubicBezTo>
                <a:cubicBezTo>
                  <a:pt x="50" y="139"/>
                  <a:pt x="30" y="139"/>
                  <a:pt x="20" y="129"/>
                </a:cubicBezTo>
                <a:cubicBezTo>
                  <a:pt x="0" y="129"/>
                  <a:pt x="0" y="109"/>
                  <a:pt x="0" y="99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10"/>
                  <a:pt x="10" y="0"/>
                  <a:pt x="20" y="0"/>
                </a:cubicBezTo>
                <a:lnTo>
                  <a:pt x="20" y="0"/>
                </a:lnTo>
                <a:cubicBezTo>
                  <a:pt x="20" y="0"/>
                  <a:pt x="30" y="10"/>
                  <a:pt x="30" y="20"/>
                </a:cubicBezTo>
                <a:cubicBezTo>
                  <a:pt x="40" y="20"/>
                  <a:pt x="50" y="30"/>
                  <a:pt x="80" y="30"/>
                </a:cubicBezTo>
                <a:cubicBezTo>
                  <a:pt x="110" y="39"/>
                  <a:pt x="150" y="39"/>
                  <a:pt x="190" y="39"/>
                </a:cubicBezTo>
                <a:cubicBezTo>
                  <a:pt x="199" y="39"/>
                  <a:pt x="209" y="39"/>
                  <a:pt x="220" y="39"/>
                </a:cubicBezTo>
                <a:cubicBezTo>
                  <a:pt x="259" y="39"/>
                  <a:pt x="299" y="39"/>
                  <a:pt x="329" y="30"/>
                </a:cubicBezTo>
                <a:cubicBezTo>
                  <a:pt x="359" y="30"/>
                  <a:pt x="369" y="20"/>
                  <a:pt x="379" y="20"/>
                </a:cubicBezTo>
                <a:cubicBezTo>
                  <a:pt x="379" y="10"/>
                  <a:pt x="389" y="0"/>
                  <a:pt x="399" y="0"/>
                </a:cubicBezTo>
                <a:lnTo>
                  <a:pt x="399" y="0"/>
                </a:lnTo>
                <a:cubicBezTo>
                  <a:pt x="408" y="0"/>
                  <a:pt x="408" y="10"/>
                  <a:pt x="408" y="20"/>
                </a:cubicBezTo>
                <a:lnTo>
                  <a:pt x="408" y="20"/>
                </a:lnTo>
                <a:lnTo>
                  <a:pt x="408" y="20"/>
                </a:lnTo>
                <a:lnTo>
                  <a:pt x="408" y="20"/>
                </a:lnTo>
                <a:cubicBezTo>
                  <a:pt x="408" y="99"/>
                  <a:pt x="408" y="99"/>
                  <a:pt x="408" y="99"/>
                </a:cubicBezTo>
                <a:cubicBezTo>
                  <a:pt x="408" y="129"/>
                  <a:pt x="369" y="139"/>
                  <a:pt x="339" y="149"/>
                </a:cubicBezTo>
                <a:cubicBezTo>
                  <a:pt x="309" y="159"/>
                  <a:pt x="259" y="159"/>
                  <a:pt x="209" y="159"/>
                </a:cubicBezTo>
                <a:close/>
                <a:moveTo>
                  <a:pt x="30" y="99"/>
                </a:moveTo>
                <a:lnTo>
                  <a:pt x="30" y="99"/>
                </a:lnTo>
                <a:cubicBezTo>
                  <a:pt x="40" y="99"/>
                  <a:pt x="50" y="109"/>
                  <a:pt x="90" y="109"/>
                </a:cubicBezTo>
                <a:cubicBezTo>
                  <a:pt x="120" y="119"/>
                  <a:pt x="160" y="119"/>
                  <a:pt x="209" y="119"/>
                </a:cubicBezTo>
                <a:cubicBezTo>
                  <a:pt x="249" y="119"/>
                  <a:pt x="289" y="119"/>
                  <a:pt x="319" y="109"/>
                </a:cubicBezTo>
                <a:cubicBezTo>
                  <a:pt x="359" y="109"/>
                  <a:pt x="369" y="99"/>
                  <a:pt x="379" y="99"/>
                </a:cubicBezTo>
                <a:cubicBezTo>
                  <a:pt x="379" y="59"/>
                  <a:pt x="379" y="59"/>
                  <a:pt x="379" y="59"/>
                </a:cubicBezTo>
                <a:cubicBezTo>
                  <a:pt x="369" y="59"/>
                  <a:pt x="359" y="69"/>
                  <a:pt x="349" y="69"/>
                </a:cubicBezTo>
                <a:cubicBezTo>
                  <a:pt x="309" y="79"/>
                  <a:pt x="269" y="79"/>
                  <a:pt x="220" y="79"/>
                </a:cubicBezTo>
                <a:cubicBezTo>
                  <a:pt x="209" y="79"/>
                  <a:pt x="199" y="79"/>
                  <a:pt x="190" y="79"/>
                </a:cubicBezTo>
                <a:cubicBezTo>
                  <a:pt x="140" y="79"/>
                  <a:pt x="100" y="79"/>
                  <a:pt x="60" y="69"/>
                </a:cubicBezTo>
                <a:cubicBezTo>
                  <a:pt x="50" y="69"/>
                  <a:pt x="40" y="59"/>
                  <a:pt x="30" y="59"/>
                </a:cubicBezTo>
                <a:lnTo>
                  <a:pt x="30" y="99"/>
                </a:lnTo>
                <a:close/>
                <a:moveTo>
                  <a:pt x="379" y="99"/>
                </a:moveTo>
                <a:lnTo>
                  <a:pt x="379" y="99"/>
                </a:lnTo>
                <a:close/>
                <a:moveTo>
                  <a:pt x="30" y="20"/>
                </a:moveTo>
                <a:lnTo>
                  <a:pt x="30" y="2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08" name="Freeform 528">
            <a:extLst>
              <a:ext uri="{FF2B5EF4-FFF2-40B4-BE49-F238E27FC236}">
                <a16:creationId xmlns:a16="http://schemas.microsoft.com/office/drawing/2014/main" id="{A419E7CB-B458-7647-A234-BE975FF4AF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76619" y="1627482"/>
            <a:ext cx="191040" cy="69842"/>
          </a:xfrm>
          <a:custGeom>
            <a:avLst/>
            <a:gdLst>
              <a:gd name="T0" fmla="*/ 209 w 409"/>
              <a:gd name="T1" fmla="*/ 149 h 150"/>
              <a:gd name="T2" fmla="*/ 209 w 409"/>
              <a:gd name="T3" fmla="*/ 149 h 150"/>
              <a:gd name="T4" fmla="*/ 70 w 409"/>
              <a:gd name="T5" fmla="*/ 139 h 150"/>
              <a:gd name="T6" fmla="*/ 20 w 409"/>
              <a:gd name="T7" fmla="*/ 129 h 150"/>
              <a:gd name="T8" fmla="*/ 0 w 409"/>
              <a:gd name="T9" fmla="*/ 89 h 150"/>
              <a:gd name="T10" fmla="*/ 0 w 409"/>
              <a:gd name="T11" fmla="*/ 20 h 150"/>
              <a:gd name="T12" fmla="*/ 20 w 409"/>
              <a:gd name="T13" fmla="*/ 0 h 150"/>
              <a:gd name="T14" fmla="*/ 20 w 409"/>
              <a:gd name="T15" fmla="*/ 0 h 150"/>
              <a:gd name="T16" fmla="*/ 30 w 409"/>
              <a:gd name="T17" fmla="*/ 10 h 150"/>
              <a:gd name="T18" fmla="*/ 80 w 409"/>
              <a:gd name="T19" fmla="*/ 30 h 150"/>
              <a:gd name="T20" fmla="*/ 190 w 409"/>
              <a:gd name="T21" fmla="*/ 40 h 150"/>
              <a:gd name="T22" fmla="*/ 220 w 409"/>
              <a:gd name="T23" fmla="*/ 40 h 150"/>
              <a:gd name="T24" fmla="*/ 329 w 409"/>
              <a:gd name="T25" fmla="*/ 30 h 150"/>
              <a:gd name="T26" fmla="*/ 379 w 409"/>
              <a:gd name="T27" fmla="*/ 10 h 150"/>
              <a:gd name="T28" fmla="*/ 399 w 409"/>
              <a:gd name="T29" fmla="*/ 0 h 150"/>
              <a:gd name="T30" fmla="*/ 399 w 409"/>
              <a:gd name="T31" fmla="*/ 0 h 150"/>
              <a:gd name="T32" fmla="*/ 408 w 409"/>
              <a:gd name="T33" fmla="*/ 20 h 150"/>
              <a:gd name="T34" fmla="*/ 408 w 409"/>
              <a:gd name="T35" fmla="*/ 20 h 150"/>
              <a:gd name="T36" fmla="*/ 408 w 409"/>
              <a:gd name="T37" fmla="*/ 20 h 150"/>
              <a:gd name="T38" fmla="*/ 408 w 409"/>
              <a:gd name="T39" fmla="*/ 20 h 150"/>
              <a:gd name="T40" fmla="*/ 408 w 409"/>
              <a:gd name="T41" fmla="*/ 89 h 150"/>
              <a:gd name="T42" fmla="*/ 339 w 409"/>
              <a:gd name="T43" fmla="*/ 139 h 150"/>
              <a:gd name="T44" fmla="*/ 209 w 409"/>
              <a:gd name="T45" fmla="*/ 149 h 150"/>
              <a:gd name="T46" fmla="*/ 30 w 409"/>
              <a:gd name="T47" fmla="*/ 89 h 150"/>
              <a:gd name="T48" fmla="*/ 30 w 409"/>
              <a:gd name="T49" fmla="*/ 89 h 150"/>
              <a:gd name="T50" fmla="*/ 90 w 409"/>
              <a:gd name="T51" fmla="*/ 109 h 150"/>
              <a:gd name="T52" fmla="*/ 209 w 409"/>
              <a:gd name="T53" fmla="*/ 119 h 150"/>
              <a:gd name="T54" fmla="*/ 319 w 409"/>
              <a:gd name="T55" fmla="*/ 109 h 150"/>
              <a:gd name="T56" fmla="*/ 379 w 409"/>
              <a:gd name="T57" fmla="*/ 89 h 150"/>
              <a:gd name="T58" fmla="*/ 379 w 409"/>
              <a:gd name="T59" fmla="*/ 50 h 150"/>
              <a:gd name="T60" fmla="*/ 349 w 409"/>
              <a:gd name="T61" fmla="*/ 59 h 150"/>
              <a:gd name="T62" fmla="*/ 220 w 409"/>
              <a:gd name="T63" fmla="*/ 69 h 150"/>
              <a:gd name="T64" fmla="*/ 190 w 409"/>
              <a:gd name="T65" fmla="*/ 69 h 150"/>
              <a:gd name="T66" fmla="*/ 60 w 409"/>
              <a:gd name="T67" fmla="*/ 59 h 150"/>
              <a:gd name="T68" fmla="*/ 30 w 409"/>
              <a:gd name="T69" fmla="*/ 50 h 150"/>
              <a:gd name="T70" fmla="*/ 30 w 409"/>
              <a:gd name="T71" fmla="*/ 89 h 150"/>
              <a:gd name="T72" fmla="*/ 379 w 409"/>
              <a:gd name="T73" fmla="*/ 89 h 150"/>
              <a:gd name="T74" fmla="*/ 379 w 409"/>
              <a:gd name="T75" fmla="*/ 89 h 150"/>
              <a:gd name="T76" fmla="*/ 30 w 409"/>
              <a:gd name="T77" fmla="*/ 20 h 150"/>
              <a:gd name="T78" fmla="*/ 30 w 409"/>
              <a:gd name="T79" fmla="*/ 20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409" h="150">
                <a:moveTo>
                  <a:pt x="209" y="149"/>
                </a:moveTo>
                <a:lnTo>
                  <a:pt x="209" y="149"/>
                </a:lnTo>
                <a:cubicBezTo>
                  <a:pt x="150" y="149"/>
                  <a:pt x="100" y="149"/>
                  <a:pt x="70" y="139"/>
                </a:cubicBezTo>
                <a:cubicBezTo>
                  <a:pt x="50" y="139"/>
                  <a:pt x="30" y="129"/>
                  <a:pt x="20" y="129"/>
                </a:cubicBezTo>
                <a:cubicBezTo>
                  <a:pt x="0" y="119"/>
                  <a:pt x="0" y="109"/>
                  <a:pt x="0" y="89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10"/>
                  <a:pt x="10" y="0"/>
                  <a:pt x="20" y="0"/>
                </a:cubicBezTo>
                <a:lnTo>
                  <a:pt x="20" y="0"/>
                </a:lnTo>
                <a:cubicBezTo>
                  <a:pt x="20" y="0"/>
                  <a:pt x="30" y="0"/>
                  <a:pt x="30" y="10"/>
                </a:cubicBezTo>
                <a:cubicBezTo>
                  <a:pt x="40" y="10"/>
                  <a:pt x="50" y="20"/>
                  <a:pt x="80" y="30"/>
                </a:cubicBezTo>
                <a:cubicBezTo>
                  <a:pt x="110" y="30"/>
                  <a:pt x="150" y="40"/>
                  <a:pt x="190" y="40"/>
                </a:cubicBezTo>
                <a:cubicBezTo>
                  <a:pt x="199" y="40"/>
                  <a:pt x="209" y="40"/>
                  <a:pt x="220" y="40"/>
                </a:cubicBezTo>
                <a:cubicBezTo>
                  <a:pt x="259" y="40"/>
                  <a:pt x="299" y="30"/>
                  <a:pt x="329" y="30"/>
                </a:cubicBezTo>
                <a:cubicBezTo>
                  <a:pt x="359" y="20"/>
                  <a:pt x="369" y="10"/>
                  <a:pt x="379" y="10"/>
                </a:cubicBezTo>
                <a:cubicBezTo>
                  <a:pt x="379" y="0"/>
                  <a:pt x="389" y="0"/>
                  <a:pt x="399" y="0"/>
                </a:cubicBezTo>
                <a:lnTo>
                  <a:pt x="399" y="0"/>
                </a:lnTo>
                <a:cubicBezTo>
                  <a:pt x="408" y="0"/>
                  <a:pt x="408" y="10"/>
                  <a:pt x="408" y="20"/>
                </a:cubicBezTo>
                <a:lnTo>
                  <a:pt x="408" y="20"/>
                </a:lnTo>
                <a:lnTo>
                  <a:pt x="408" y="20"/>
                </a:lnTo>
                <a:lnTo>
                  <a:pt x="408" y="20"/>
                </a:lnTo>
                <a:cubicBezTo>
                  <a:pt x="408" y="89"/>
                  <a:pt x="408" y="89"/>
                  <a:pt x="408" y="89"/>
                </a:cubicBezTo>
                <a:cubicBezTo>
                  <a:pt x="408" y="119"/>
                  <a:pt x="369" y="129"/>
                  <a:pt x="339" y="139"/>
                </a:cubicBezTo>
                <a:cubicBezTo>
                  <a:pt x="309" y="149"/>
                  <a:pt x="259" y="149"/>
                  <a:pt x="209" y="149"/>
                </a:cubicBezTo>
                <a:close/>
                <a:moveTo>
                  <a:pt x="30" y="89"/>
                </a:moveTo>
                <a:lnTo>
                  <a:pt x="30" y="89"/>
                </a:lnTo>
                <a:cubicBezTo>
                  <a:pt x="40" y="89"/>
                  <a:pt x="50" y="99"/>
                  <a:pt x="90" y="109"/>
                </a:cubicBezTo>
                <a:cubicBezTo>
                  <a:pt x="120" y="109"/>
                  <a:pt x="160" y="119"/>
                  <a:pt x="209" y="119"/>
                </a:cubicBezTo>
                <a:cubicBezTo>
                  <a:pt x="249" y="119"/>
                  <a:pt x="289" y="109"/>
                  <a:pt x="319" y="109"/>
                </a:cubicBezTo>
                <a:cubicBezTo>
                  <a:pt x="359" y="99"/>
                  <a:pt x="369" y="89"/>
                  <a:pt x="379" y="89"/>
                </a:cubicBezTo>
                <a:cubicBezTo>
                  <a:pt x="379" y="50"/>
                  <a:pt x="379" y="50"/>
                  <a:pt x="379" y="50"/>
                </a:cubicBezTo>
                <a:cubicBezTo>
                  <a:pt x="369" y="59"/>
                  <a:pt x="359" y="59"/>
                  <a:pt x="349" y="59"/>
                </a:cubicBezTo>
                <a:cubicBezTo>
                  <a:pt x="309" y="69"/>
                  <a:pt x="269" y="69"/>
                  <a:pt x="220" y="69"/>
                </a:cubicBezTo>
                <a:cubicBezTo>
                  <a:pt x="209" y="69"/>
                  <a:pt x="199" y="69"/>
                  <a:pt x="190" y="69"/>
                </a:cubicBezTo>
                <a:cubicBezTo>
                  <a:pt x="140" y="69"/>
                  <a:pt x="100" y="69"/>
                  <a:pt x="60" y="59"/>
                </a:cubicBezTo>
                <a:cubicBezTo>
                  <a:pt x="50" y="59"/>
                  <a:pt x="40" y="59"/>
                  <a:pt x="30" y="50"/>
                </a:cubicBezTo>
                <a:lnTo>
                  <a:pt x="30" y="89"/>
                </a:lnTo>
                <a:close/>
                <a:moveTo>
                  <a:pt x="379" y="89"/>
                </a:moveTo>
                <a:lnTo>
                  <a:pt x="379" y="89"/>
                </a:lnTo>
                <a:close/>
                <a:moveTo>
                  <a:pt x="30" y="20"/>
                </a:moveTo>
                <a:lnTo>
                  <a:pt x="30" y="2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09" name="Freeform 529">
            <a:extLst>
              <a:ext uri="{FF2B5EF4-FFF2-40B4-BE49-F238E27FC236}">
                <a16:creationId xmlns:a16="http://schemas.microsoft.com/office/drawing/2014/main" id="{4D41D92F-00B6-3642-9C73-1B7D0A75C9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76619" y="1572020"/>
            <a:ext cx="191040" cy="55463"/>
          </a:xfrm>
          <a:custGeom>
            <a:avLst/>
            <a:gdLst>
              <a:gd name="T0" fmla="*/ 209 w 409"/>
              <a:gd name="T1" fmla="*/ 120 h 121"/>
              <a:gd name="T2" fmla="*/ 209 w 409"/>
              <a:gd name="T3" fmla="*/ 120 h 121"/>
              <a:gd name="T4" fmla="*/ 190 w 409"/>
              <a:gd name="T5" fmla="*/ 120 h 121"/>
              <a:gd name="T6" fmla="*/ 60 w 409"/>
              <a:gd name="T7" fmla="*/ 100 h 121"/>
              <a:gd name="T8" fmla="*/ 0 w 409"/>
              <a:gd name="T9" fmla="*/ 60 h 121"/>
              <a:gd name="T10" fmla="*/ 70 w 409"/>
              <a:gd name="T11" fmla="*/ 10 h 121"/>
              <a:gd name="T12" fmla="*/ 209 w 409"/>
              <a:gd name="T13" fmla="*/ 0 h 121"/>
              <a:gd name="T14" fmla="*/ 339 w 409"/>
              <a:gd name="T15" fmla="*/ 10 h 121"/>
              <a:gd name="T16" fmla="*/ 389 w 409"/>
              <a:gd name="T17" fmla="*/ 30 h 121"/>
              <a:gd name="T18" fmla="*/ 408 w 409"/>
              <a:gd name="T19" fmla="*/ 60 h 121"/>
              <a:gd name="T20" fmla="*/ 349 w 409"/>
              <a:gd name="T21" fmla="*/ 100 h 121"/>
              <a:gd name="T22" fmla="*/ 220 w 409"/>
              <a:gd name="T23" fmla="*/ 120 h 121"/>
              <a:gd name="T24" fmla="*/ 209 w 409"/>
              <a:gd name="T25" fmla="*/ 120 h 121"/>
              <a:gd name="T26" fmla="*/ 40 w 409"/>
              <a:gd name="T27" fmla="*/ 60 h 121"/>
              <a:gd name="T28" fmla="*/ 40 w 409"/>
              <a:gd name="T29" fmla="*/ 60 h 121"/>
              <a:gd name="T30" fmla="*/ 80 w 409"/>
              <a:gd name="T31" fmla="*/ 70 h 121"/>
              <a:gd name="T32" fmla="*/ 190 w 409"/>
              <a:gd name="T33" fmla="*/ 80 h 121"/>
              <a:gd name="T34" fmla="*/ 220 w 409"/>
              <a:gd name="T35" fmla="*/ 80 h 121"/>
              <a:gd name="T36" fmla="*/ 329 w 409"/>
              <a:gd name="T37" fmla="*/ 70 h 121"/>
              <a:gd name="T38" fmla="*/ 369 w 409"/>
              <a:gd name="T39" fmla="*/ 60 h 121"/>
              <a:gd name="T40" fmla="*/ 319 w 409"/>
              <a:gd name="T41" fmla="*/ 50 h 121"/>
              <a:gd name="T42" fmla="*/ 209 w 409"/>
              <a:gd name="T43" fmla="*/ 40 h 121"/>
              <a:gd name="T44" fmla="*/ 90 w 409"/>
              <a:gd name="T45" fmla="*/ 50 h 121"/>
              <a:gd name="T46" fmla="*/ 40 w 409"/>
              <a:gd name="T47" fmla="*/ 60 h 121"/>
              <a:gd name="T48" fmla="*/ 379 w 409"/>
              <a:gd name="T49" fmla="*/ 60 h 121"/>
              <a:gd name="T50" fmla="*/ 379 w 409"/>
              <a:gd name="T51" fmla="*/ 6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09" h="121">
                <a:moveTo>
                  <a:pt x="209" y="120"/>
                </a:moveTo>
                <a:lnTo>
                  <a:pt x="209" y="120"/>
                </a:lnTo>
                <a:cubicBezTo>
                  <a:pt x="199" y="120"/>
                  <a:pt x="199" y="120"/>
                  <a:pt x="190" y="120"/>
                </a:cubicBezTo>
                <a:cubicBezTo>
                  <a:pt x="140" y="110"/>
                  <a:pt x="100" y="110"/>
                  <a:pt x="60" y="100"/>
                </a:cubicBezTo>
                <a:cubicBezTo>
                  <a:pt x="30" y="100"/>
                  <a:pt x="0" y="80"/>
                  <a:pt x="0" y="60"/>
                </a:cubicBezTo>
                <a:cubicBezTo>
                  <a:pt x="0" y="30"/>
                  <a:pt x="40" y="20"/>
                  <a:pt x="70" y="10"/>
                </a:cubicBezTo>
                <a:cubicBezTo>
                  <a:pt x="100" y="0"/>
                  <a:pt x="150" y="0"/>
                  <a:pt x="209" y="0"/>
                </a:cubicBezTo>
                <a:cubicBezTo>
                  <a:pt x="259" y="0"/>
                  <a:pt x="309" y="0"/>
                  <a:pt x="339" y="10"/>
                </a:cubicBezTo>
                <a:cubicBezTo>
                  <a:pt x="359" y="20"/>
                  <a:pt x="379" y="20"/>
                  <a:pt x="389" y="30"/>
                </a:cubicBezTo>
                <a:cubicBezTo>
                  <a:pt x="408" y="30"/>
                  <a:pt x="408" y="40"/>
                  <a:pt x="408" y="60"/>
                </a:cubicBezTo>
                <a:cubicBezTo>
                  <a:pt x="408" y="80"/>
                  <a:pt x="379" y="100"/>
                  <a:pt x="349" y="100"/>
                </a:cubicBezTo>
                <a:cubicBezTo>
                  <a:pt x="309" y="110"/>
                  <a:pt x="269" y="110"/>
                  <a:pt x="220" y="120"/>
                </a:cubicBezTo>
                <a:cubicBezTo>
                  <a:pt x="209" y="120"/>
                  <a:pt x="209" y="120"/>
                  <a:pt x="209" y="120"/>
                </a:cubicBezTo>
                <a:close/>
                <a:moveTo>
                  <a:pt x="40" y="60"/>
                </a:moveTo>
                <a:lnTo>
                  <a:pt x="40" y="60"/>
                </a:lnTo>
                <a:cubicBezTo>
                  <a:pt x="50" y="60"/>
                  <a:pt x="60" y="60"/>
                  <a:pt x="80" y="70"/>
                </a:cubicBezTo>
                <a:cubicBezTo>
                  <a:pt x="110" y="70"/>
                  <a:pt x="150" y="80"/>
                  <a:pt x="190" y="80"/>
                </a:cubicBezTo>
                <a:cubicBezTo>
                  <a:pt x="199" y="80"/>
                  <a:pt x="209" y="80"/>
                  <a:pt x="220" y="80"/>
                </a:cubicBezTo>
                <a:cubicBezTo>
                  <a:pt x="259" y="80"/>
                  <a:pt x="299" y="70"/>
                  <a:pt x="329" y="70"/>
                </a:cubicBezTo>
                <a:cubicBezTo>
                  <a:pt x="349" y="60"/>
                  <a:pt x="359" y="60"/>
                  <a:pt x="369" y="60"/>
                </a:cubicBezTo>
                <a:cubicBezTo>
                  <a:pt x="359" y="50"/>
                  <a:pt x="349" y="50"/>
                  <a:pt x="319" y="50"/>
                </a:cubicBezTo>
                <a:cubicBezTo>
                  <a:pt x="289" y="40"/>
                  <a:pt x="249" y="40"/>
                  <a:pt x="209" y="40"/>
                </a:cubicBezTo>
                <a:cubicBezTo>
                  <a:pt x="160" y="40"/>
                  <a:pt x="120" y="40"/>
                  <a:pt x="90" y="50"/>
                </a:cubicBezTo>
                <a:cubicBezTo>
                  <a:pt x="60" y="50"/>
                  <a:pt x="50" y="50"/>
                  <a:pt x="40" y="60"/>
                </a:cubicBezTo>
                <a:close/>
                <a:moveTo>
                  <a:pt x="379" y="60"/>
                </a:moveTo>
                <a:lnTo>
                  <a:pt x="379" y="6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10" name="Freeform 530">
            <a:extLst>
              <a:ext uri="{FF2B5EF4-FFF2-40B4-BE49-F238E27FC236}">
                <a16:creationId xmlns:a16="http://schemas.microsoft.com/office/drawing/2014/main" id="{FFA6A704-AFE6-5241-B67E-2C41AD39F6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76619" y="1590507"/>
            <a:ext cx="191040" cy="69842"/>
          </a:xfrm>
          <a:custGeom>
            <a:avLst/>
            <a:gdLst>
              <a:gd name="T0" fmla="*/ 209 w 409"/>
              <a:gd name="T1" fmla="*/ 149 h 150"/>
              <a:gd name="T2" fmla="*/ 209 w 409"/>
              <a:gd name="T3" fmla="*/ 149 h 150"/>
              <a:gd name="T4" fmla="*/ 70 w 409"/>
              <a:gd name="T5" fmla="*/ 139 h 150"/>
              <a:gd name="T6" fmla="*/ 20 w 409"/>
              <a:gd name="T7" fmla="*/ 130 h 150"/>
              <a:gd name="T8" fmla="*/ 0 w 409"/>
              <a:gd name="T9" fmla="*/ 100 h 150"/>
              <a:gd name="T10" fmla="*/ 0 w 409"/>
              <a:gd name="T11" fmla="*/ 20 h 150"/>
              <a:gd name="T12" fmla="*/ 20 w 409"/>
              <a:gd name="T13" fmla="*/ 0 h 150"/>
              <a:gd name="T14" fmla="*/ 20 w 409"/>
              <a:gd name="T15" fmla="*/ 0 h 150"/>
              <a:gd name="T16" fmla="*/ 30 w 409"/>
              <a:gd name="T17" fmla="*/ 10 h 150"/>
              <a:gd name="T18" fmla="*/ 80 w 409"/>
              <a:gd name="T19" fmla="*/ 30 h 150"/>
              <a:gd name="T20" fmla="*/ 190 w 409"/>
              <a:gd name="T21" fmla="*/ 40 h 150"/>
              <a:gd name="T22" fmla="*/ 220 w 409"/>
              <a:gd name="T23" fmla="*/ 40 h 150"/>
              <a:gd name="T24" fmla="*/ 329 w 409"/>
              <a:gd name="T25" fmla="*/ 30 h 150"/>
              <a:gd name="T26" fmla="*/ 379 w 409"/>
              <a:gd name="T27" fmla="*/ 10 h 150"/>
              <a:gd name="T28" fmla="*/ 399 w 409"/>
              <a:gd name="T29" fmla="*/ 0 h 150"/>
              <a:gd name="T30" fmla="*/ 399 w 409"/>
              <a:gd name="T31" fmla="*/ 0 h 150"/>
              <a:gd name="T32" fmla="*/ 408 w 409"/>
              <a:gd name="T33" fmla="*/ 20 h 150"/>
              <a:gd name="T34" fmla="*/ 408 w 409"/>
              <a:gd name="T35" fmla="*/ 20 h 150"/>
              <a:gd name="T36" fmla="*/ 408 w 409"/>
              <a:gd name="T37" fmla="*/ 20 h 150"/>
              <a:gd name="T38" fmla="*/ 408 w 409"/>
              <a:gd name="T39" fmla="*/ 20 h 150"/>
              <a:gd name="T40" fmla="*/ 408 w 409"/>
              <a:gd name="T41" fmla="*/ 100 h 150"/>
              <a:gd name="T42" fmla="*/ 339 w 409"/>
              <a:gd name="T43" fmla="*/ 139 h 150"/>
              <a:gd name="T44" fmla="*/ 209 w 409"/>
              <a:gd name="T45" fmla="*/ 149 h 150"/>
              <a:gd name="T46" fmla="*/ 30 w 409"/>
              <a:gd name="T47" fmla="*/ 90 h 150"/>
              <a:gd name="T48" fmla="*/ 30 w 409"/>
              <a:gd name="T49" fmla="*/ 90 h 150"/>
              <a:gd name="T50" fmla="*/ 90 w 409"/>
              <a:gd name="T51" fmla="*/ 110 h 150"/>
              <a:gd name="T52" fmla="*/ 209 w 409"/>
              <a:gd name="T53" fmla="*/ 120 h 150"/>
              <a:gd name="T54" fmla="*/ 319 w 409"/>
              <a:gd name="T55" fmla="*/ 110 h 150"/>
              <a:gd name="T56" fmla="*/ 379 w 409"/>
              <a:gd name="T57" fmla="*/ 90 h 150"/>
              <a:gd name="T58" fmla="*/ 379 w 409"/>
              <a:gd name="T59" fmla="*/ 50 h 150"/>
              <a:gd name="T60" fmla="*/ 349 w 409"/>
              <a:gd name="T61" fmla="*/ 60 h 150"/>
              <a:gd name="T62" fmla="*/ 220 w 409"/>
              <a:gd name="T63" fmla="*/ 80 h 150"/>
              <a:gd name="T64" fmla="*/ 190 w 409"/>
              <a:gd name="T65" fmla="*/ 80 h 150"/>
              <a:gd name="T66" fmla="*/ 60 w 409"/>
              <a:gd name="T67" fmla="*/ 60 h 150"/>
              <a:gd name="T68" fmla="*/ 30 w 409"/>
              <a:gd name="T69" fmla="*/ 50 h 150"/>
              <a:gd name="T70" fmla="*/ 30 w 409"/>
              <a:gd name="T71" fmla="*/ 90 h 150"/>
              <a:gd name="T72" fmla="*/ 379 w 409"/>
              <a:gd name="T73" fmla="*/ 100 h 150"/>
              <a:gd name="T74" fmla="*/ 379 w 409"/>
              <a:gd name="T75" fmla="*/ 100 h 150"/>
              <a:gd name="T76" fmla="*/ 30 w 409"/>
              <a:gd name="T77" fmla="*/ 20 h 150"/>
              <a:gd name="T78" fmla="*/ 30 w 409"/>
              <a:gd name="T79" fmla="*/ 20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409" h="150">
                <a:moveTo>
                  <a:pt x="209" y="149"/>
                </a:moveTo>
                <a:lnTo>
                  <a:pt x="209" y="149"/>
                </a:lnTo>
                <a:cubicBezTo>
                  <a:pt x="150" y="149"/>
                  <a:pt x="100" y="149"/>
                  <a:pt x="70" y="139"/>
                </a:cubicBezTo>
                <a:cubicBezTo>
                  <a:pt x="50" y="139"/>
                  <a:pt x="30" y="130"/>
                  <a:pt x="20" y="130"/>
                </a:cubicBezTo>
                <a:cubicBezTo>
                  <a:pt x="0" y="120"/>
                  <a:pt x="0" y="110"/>
                  <a:pt x="0" y="100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10"/>
                  <a:pt x="10" y="0"/>
                  <a:pt x="20" y="0"/>
                </a:cubicBezTo>
                <a:lnTo>
                  <a:pt x="20" y="0"/>
                </a:lnTo>
                <a:cubicBezTo>
                  <a:pt x="20" y="0"/>
                  <a:pt x="30" y="0"/>
                  <a:pt x="30" y="10"/>
                </a:cubicBezTo>
                <a:cubicBezTo>
                  <a:pt x="40" y="20"/>
                  <a:pt x="50" y="20"/>
                  <a:pt x="80" y="30"/>
                </a:cubicBezTo>
                <a:cubicBezTo>
                  <a:pt x="110" y="30"/>
                  <a:pt x="150" y="40"/>
                  <a:pt x="190" y="40"/>
                </a:cubicBezTo>
                <a:cubicBezTo>
                  <a:pt x="199" y="40"/>
                  <a:pt x="209" y="40"/>
                  <a:pt x="220" y="40"/>
                </a:cubicBezTo>
                <a:cubicBezTo>
                  <a:pt x="259" y="40"/>
                  <a:pt x="299" y="30"/>
                  <a:pt x="329" y="30"/>
                </a:cubicBezTo>
                <a:cubicBezTo>
                  <a:pt x="359" y="20"/>
                  <a:pt x="369" y="20"/>
                  <a:pt x="379" y="10"/>
                </a:cubicBezTo>
                <a:cubicBezTo>
                  <a:pt x="379" y="0"/>
                  <a:pt x="389" y="0"/>
                  <a:pt x="399" y="0"/>
                </a:cubicBezTo>
                <a:lnTo>
                  <a:pt x="399" y="0"/>
                </a:lnTo>
                <a:cubicBezTo>
                  <a:pt x="408" y="0"/>
                  <a:pt x="408" y="10"/>
                  <a:pt x="408" y="20"/>
                </a:cubicBezTo>
                <a:lnTo>
                  <a:pt x="408" y="20"/>
                </a:lnTo>
                <a:lnTo>
                  <a:pt x="408" y="20"/>
                </a:lnTo>
                <a:lnTo>
                  <a:pt x="408" y="20"/>
                </a:lnTo>
                <a:cubicBezTo>
                  <a:pt x="408" y="100"/>
                  <a:pt x="408" y="100"/>
                  <a:pt x="408" y="100"/>
                </a:cubicBezTo>
                <a:cubicBezTo>
                  <a:pt x="408" y="120"/>
                  <a:pt x="369" y="139"/>
                  <a:pt x="339" y="139"/>
                </a:cubicBezTo>
                <a:cubicBezTo>
                  <a:pt x="309" y="149"/>
                  <a:pt x="259" y="149"/>
                  <a:pt x="209" y="149"/>
                </a:cubicBezTo>
                <a:close/>
                <a:moveTo>
                  <a:pt x="30" y="90"/>
                </a:moveTo>
                <a:lnTo>
                  <a:pt x="30" y="90"/>
                </a:lnTo>
                <a:cubicBezTo>
                  <a:pt x="40" y="90"/>
                  <a:pt x="50" y="100"/>
                  <a:pt x="90" y="110"/>
                </a:cubicBezTo>
                <a:cubicBezTo>
                  <a:pt x="120" y="110"/>
                  <a:pt x="160" y="120"/>
                  <a:pt x="209" y="120"/>
                </a:cubicBezTo>
                <a:cubicBezTo>
                  <a:pt x="249" y="120"/>
                  <a:pt x="289" y="110"/>
                  <a:pt x="319" y="110"/>
                </a:cubicBezTo>
                <a:cubicBezTo>
                  <a:pt x="359" y="100"/>
                  <a:pt x="369" y="90"/>
                  <a:pt x="379" y="90"/>
                </a:cubicBezTo>
                <a:cubicBezTo>
                  <a:pt x="379" y="50"/>
                  <a:pt x="379" y="50"/>
                  <a:pt x="379" y="50"/>
                </a:cubicBezTo>
                <a:cubicBezTo>
                  <a:pt x="369" y="60"/>
                  <a:pt x="359" y="60"/>
                  <a:pt x="349" y="60"/>
                </a:cubicBezTo>
                <a:cubicBezTo>
                  <a:pt x="309" y="70"/>
                  <a:pt x="269" y="70"/>
                  <a:pt x="220" y="80"/>
                </a:cubicBezTo>
                <a:cubicBezTo>
                  <a:pt x="209" y="80"/>
                  <a:pt x="199" y="80"/>
                  <a:pt x="190" y="80"/>
                </a:cubicBezTo>
                <a:cubicBezTo>
                  <a:pt x="140" y="70"/>
                  <a:pt x="100" y="70"/>
                  <a:pt x="60" y="60"/>
                </a:cubicBezTo>
                <a:cubicBezTo>
                  <a:pt x="50" y="60"/>
                  <a:pt x="40" y="60"/>
                  <a:pt x="30" y="50"/>
                </a:cubicBezTo>
                <a:lnTo>
                  <a:pt x="30" y="90"/>
                </a:lnTo>
                <a:close/>
                <a:moveTo>
                  <a:pt x="379" y="100"/>
                </a:moveTo>
                <a:lnTo>
                  <a:pt x="379" y="100"/>
                </a:lnTo>
                <a:close/>
                <a:moveTo>
                  <a:pt x="30" y="20"/>
                </a:moveTo>
                <a:lnTo>
                  <a:pt x="30" y="2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11" name="Freeform 531">
            <a:extLst>
              <a:ext uri="{FF2B5EF4-FFF2-40B4-BE49-F238E27FC236}">
                <a16:creationId xmlns:a16="http://schemas.microsoft.com/office/drawing/2014/main" id="{6FFB63BF-CEBE-9848-865F-B90826C50A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54767" y="1734300"/>
            <a:ext cx="191040" cy="73951"/>
          </a:xfrm>
          <a:custGeom>
            <a:avLst/>
            <a:gdLst>
              <a:gd name="T0" fmla="*/ 199 w 409"/>
              <a:gd name="T1" fmla="*/ 159 h 160"/>
              <a:gd name="T2" fmla="*/ 199 w 409"/>
              <a:gd name="T3" fmla="*/ 159 h 160"/>
              <a:gd name="T4" fmla="*/ 69 w 409"/>
              <a:gd name="T5" fmla="*/ 149 h 160"/>
              <a:gd name="T6" fmla="*/ 20 w 409"/>
              <a:gd name="T7" fmla="*/ 129 h 160"/>
              <a:gd name="T8" fmla="*/ 0 w 409"/>
              <a:gd name="T9" fmla="*/ 99 h 160"/>
              <a:gd name="T10" fmla="*/ 0 w 409"/>
              <a:gd name="T11" fmla="*/ 20 h 160"/>
              <a:gd name="T12" fmla="*/ 9 w 409"/>
              <a:gd name="T13" fmla="*/ 0 h 160"/>
              <a:gd name="T14" fmla="*/ 9 w 409"/>
              <a:gd name="T15" fmla="*/ 0 h 160"/>
              <a:gd name="T16" fmla="*/ 30 w 409"/>
              <a:gd name="T17" fmla="*/ 20 h 160"/>
              <a:gd name="T18" fmla="*/ 79 w 409"/>
              <a:gd name="T19" fmla="*/ 30 h 160"/>
              <a:gd name="T20" fmla="*/ 189 w 409"/>
              <a:gd name="T21" fmla="*/ 39 h 160"/>
              <a:gd name="T22" fmla="*/ 219 w 409"/>
              <a:gd name="T23" fmla="*/ 39 h 160"/>
              <a:gd name="T24" fmla="*/ 328 w 409"/>
              <a:gd name="T25" fmla="*/ 30 h 160"/>
              <a:gd name="T26" fmla="*/ 378 w 409"/>
              <a:gd name="T27" fmla="*/ 20 h 160"/>
              <a:gd name="T28" fmla="*/ 388 w 409"/>
              <a:gd name="T29" fmla="*/ 0 h 160"/>
              <a:gd name="T30" fmla="*/ 398 w 409"/>
              <a:gd name="T31" fmla="*/ 0 h 160"/>
              <a:gd name="T32" fmla="*/ 408 w 409"/>
              <a:gd name="T33" fmla="*/ 20 h 160"/>
              <a:gd name="T34" fmla="*/ 408 w 409"/>
              <a:gd name="T35" fmla="*/ 20 h 160"/>
              <a:gd name="T36" fmla="*/ 408 w 409"/>
              <a:gd name="T37" fmla="*/ 20 h 160"/>
              <a:gd name="T38" fmla="*/ 408 w 409"/>
              <a:gd name="T39" fmla="*/ 20 h 160"/>
              <a:gd name="T40" fmla="*/ 408 w 409"/>
              <a:gd name="T41" fmla="*/ 99 h 160"/>
              <a:gd name="T42" fmla="*/ 338 w 409"/>
              <a:gd name="T43" fmla="*/ 149 h 160"/>
              <a:gd name="T44" fmla="*/ 199 w 409"/>
              <a:gd name="T45" fmla="*/ 159 h 160"/>
              <a:gd name="T46" fmla="*/ 30 w 409"/>
              <a:gd name="T47" fmla="*/ 99 h 160"/>
              <a:gd name="T48" fmla="*/ 30 w 409"/>
              <a:gd name="T49" fmla="*/ 99 h 160"/>
              <a:gd name="T50" fmla="*/ 89 w 409"/>
              <a:gd name="T51" fmla="*/ 109 h 160"/>
              <a:gd name="T52" fmla="*/ 199 w 409"/>
              <a:gd name="T53" fmla="*/ 119 h 160"/>
              <a:gd name="T54" fmla="*/ 318 w 409"/>
              <a:gd name="T55" fmla="*/ 109 h 160"/>
              <a:gd name="T56" fmla="*/ 378 w 409"/>
              <a:gd name="T57" fmla="*/ 99 h 160"/>
              <a:gd name="T58" fmla="*/ 378 w 409"/>
              <a:gd name="T59" fmla="*/ 59 h 160"/>
              <a:gd name="T60" fmla="*/ 348 w 409"/>
              <a:gd name="T61" fmla="*/ 69 h 160"/>
              <a:gd name="T62" fmla="*/ 219 w 409"/>
              <a:gd name="T63" fmla="*/ 79 h 160"/>
              <a:gd name="T64" fmla="*/ 189 w 409"/>
              <a:gd name="T65" fmla="*/ 79 h 160"/>
              <a:gd name="T66" fmla="*/ 59 w 409"/>
              <a:gd name="T67" fmla="*/ 69 h 160"/>
              <a:gd name="T68" fmla="*/ 30 w 409"/>
              <a:gd name="T69" fmla="*/ 59 h 160"/>
              <a:gd name="T70" fmla="*/ 30 w 409"/>
              <a:gd name="T71" fmla="*/ 99 h 160"/>
              <a:gd name="T72" fmla="*/ 378 w 409"/>
              <a:gd name="T73" fmla="*/ 99 h 160"/>
              <a:gd name="T74" fmla="*/ 378 w 409"/>
              <a:gd name="T75" fmla="*/ 99 h 160"/>
              <a:gd name="T76" fmla="*/ 30 w 409"/>
              <a:gd name="T77" fmla="*/ 20 h 160"/>
              <a:gd name="T78" fmla="*/ 30 w 409"/>
              <a:gd name="T79" fmla="*/ 2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409" h="160">
                <a:moveTo>
                  <a:pt x="199" y="159"/>
                </a:moveTo>
                <a:lnTo>
                  <a:pt x="199" y="159"/>
                </a:lnTo>
                <a:cubicBezTo>
                  <a:pt x="149" y="159"/>
                  <a:pt x="99" y="149"/>
                  <a:pt x="69" y="149"/>
                </a:cubicBezTo>
                <a:cubicBezTo>
                  <a:pt x="49" y="139"/>
                  <a:pt x="30" y="139"/>
                  <a:pt x="20" y="129"/>
                </a:cubicBezTo>
                <a:cubicBezTo>
                  <a:pt x="0" y="119"/>
                  <a:pt x="0" y="109"/>
                  <a:pt x="0" y="99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10"/>
                  <a:pt x="0" y="0"/>
                  <a:pt x="9" y="0"/>
                </a:cubicBezTo>
                <a:lnTo>
                  <a:pt x="9" y="0"/>
                </a:lnTo>
                <a:cubicBezTo>
                  <a:pt x="20" y="0"/>
                  <a:pt x="30" y="10"/>
                  <a:pt x="30" y="20"/>
                </a:cubicBezTo>
                <a:cubicBezTo>
                  <a:pt x="39" y="20"/>
                  <a:pt x="49" y="30"/>
                  <a:pt x="79" y="30"/>
                </a:cubicBezTo>
                <a:cubicBezTo>
                  <a:pt x="109" y="39"/>
                  <a:pt x="149" y="39"/>
                  <a:pt x="189" y="39"/>
                </a:cubicBezTo>
                <a:cubicBezTo>
                  <a:pt x="199" y="39"/>
                  <a:pt x="209" y="39"/>
                  <a:pt x="219" y="39"/>
                </a:cubicBezTo>
                <a:cubicBezTo>
                  <a:pt x="259" y="39"/>
                  <a:pt x="298" y="39"/>
                  <a:pt x="328" y="30"/>
                </a:cubicBezTo>
                <a:cubicBezTo>
                  <a:pt x="358" y="30"/>
                  <a:pt x="368" y="20"/>
                  <a:pt x="378" y="20"/>
                </a:cubicBezTo>
                <a:cubicBezTo>
                  <a:pt x="378" y="10"/>
                  <a:pt x="388" y="0"/>
                  <a:pt x="388" y="0"/>
                </a:cubicBezTo>
                <a:cubicBezTo>
                  <a:pt x="388" y="0"/>
                  <a:pt x="388" y="0"/>
                  <a:pt x="398" y="0"/>
                </a:cubicBezTo>
                <a:cubicBezTo>
                  <a:pt x="408" y="0"/>
                  <a:pt x="408" y="10"/>
                  <a:pt x="408" y="20"/>
                </a:cubicBezTo>
                <a:lnTo>
                  <a:pt x="408" y="20"/>
                </a:lnTo>
                <a:lnTo>
                  <a:pt x="408" y="20"/>
                </a:lnTo>
                <a:lnTo>
                  <a:pt x="408" y="20"/>
                </a:lnTo>
                <a:cubicBezTo>
                  <a:pt x="408" y="99"/>
                  <a:pt x="408" y="99"/>
                  <a:pt x="408" y="99"/>
                </a:cubicBezTo>
                <a:cubicBezTo>
                  <a:pt x="408" y="129"/>
                  <a:pt x="368" y="139"/>
                  <a:pt x="338" y="149"/>
                </a:cubicBezTo>
                <a:cubicBezTo>
                  <a:pt x="308" y="149"/>
                  <a:pt x="259" y="159"/>
                  <a:pt x="199" y="159"/>
                </a:cubicBezTo>
                <a:close/>
                <a:moveTo>
                  <a:pt x="30" y="99"/>
                </a:moveTo>
                <a:lnTo>
                  <a:pt x="30" y="99"/>
                </a:lnTo>
                <a:cubicBezTo>
                  <a:pt x="39" y="99"/>
                  <a:pt x="49" y="109"/>
                  <a:pt x="89" y="109"/>
                </a:cubicBezTo>
                <a:cubicBezTo>
                  <a:pt x="119" y="119"/>
                  <a:pt x="159" y="119"/>
                  <a:pt x="199" y="119"/>
                </a:cubicBezTo>
                <a:cubicBezTo>
                  <a:pt x="248" y="119"/>
                  <a:pt x="288" y="119"/>
                  <a:pt x="318" y="109"/>
                </a:cubicBezTo>
                <a:cubicBezTo>
                  <a:pt x="358" y="109"/>
                  <a:pt x="368" y="99"/>
                  <a:pt x="378" y="99"/>
                </a:cubicBezTo>
                <a:cubicBezTo>
                  <a:pt x="378" y="59"/>
                  <a:pt x="378" y="59"/>
                  <a:pt x="378" y="59"/>
                </a:cubicBezTo>
                <a:cubicBezTo>
                  <a:pt x="368" y="59"/>
                  <a:pt x="358" y="59"/>
                  <a:pt x="348" y="69"/>
                </a:cubicBezTo>
                <a:cubicBezTo>
                  <a:pt x="308" y="69"/>
                  <a:pt x="268" y="79"/>
                  <a:pt x="219" y="79"/>
                </a:cubicBezTo>
                <a:cubicBezTo>
                  <a:pt x="209" y="79"/>
                  <a:pt x="199" y="79"/>
                  <a:pt x="189" y="79"/>
                </a:cubicBezTo>
                <a:cubicBezTo>
                  <a:pt x="139" y="79"/>
                  <a:pt x="99" y="69"/>
                  <a:pt x="59" y="69"/>
                </a:cubicBezTo>
                <a:cubicBezTo>
                  <a:pt x="49" y="59"/>
                  <a:pt x="39" y="59"/>
                  <a:pt x="30" y="59"/>
                </a:cubicBezTo>
                <a:lnTo>
                  <a:pt x="30" y="99"/>
                </a:lnTo>
                <a:close/>
                <a:moveTo>
                  <a:pt x="378" y="99"/>
                </a:moveTo>
                <a:lnTo>
                  <a:pt x="378" y="99"/>
                </a:lnTo>
                <a:close/>
                <a:moveTo>
                  <a:pt x="30" y="20"/>
                </a:moveTo>
                <a:lnTo>
                  <a:pt x="30" y="2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12" name="Freeform 532">
            <a:extLst>
              <a:ext uri="{FF2B5EF4-FFF2-40B4-BE49-F238E27FC236}">
                <a16:creationId xmlns:a16="http://schemas.microsoft.com/office/drawing/2014/main" id="{36E9037E-EB53-3E41-9E08-D768A4D129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54767" y="1697324"/>
            <a:ext cx="191040" cy="73951"/>
          </a:xfrm>
          <a:custGeom>
            <a:avLst/>
            <a:gdLst>
              <a:gd name="T0" fmla="*/ 199 w 409"/>
              <a:gd name="T1" fmla="*/ 159 h 160"/>
              <a:gd name="T2" fmla="*/ 199 w 409"/>
              <a:gd name="T3" fmla="*/ 159 h 160"/>
              <a:gd name="T4" fmla="*/ 69 w 409"/>
              <a:gd name="T5" fmla="*/ 149 h 160"/>
              <a:gd name="T6" fmla="*/ 20 w 409"/>
              <a:gd name="T7" fmla="*/ 130 h 160"/>
              <a:gd name="T8" fmla="*/ 0 w 409"/>
              <a:gd name="T9" fmla="*/ 100 h 160"/>
              <a:gd name="T10" fmla="*/ 0 w 409"/>
              <a:gd name="T11" fmla="*/ 20 h 160"/>
              <a:gd name="T12" fmla="*/ 9 w 409"/>
              <a:gd name="T13" fmla="*/ 0 h 160"/>
              <a:gd name="T14" fmla="*/ 9 w 409"/>
              <a:gd name="T15" fmla="*/ 0 h 160"/>
              <a:gd name="T16" fmla="*/ 30 w 409"/>
              <a:gd name="T17" fmla="*/ 20 h 160"/>
              <a:gd name="T18" fmla="*/ 79 w 409"/>
              <a:gd name="T19" fmla="*/ 30 h 160"/>
              <a:gd name="T20" fmla="*/ 189 w 409"/>
              <a:gd name="T21" fmla="*/ 40 h 160"/>
              <a:gd name="T22" fmla="*/ 219 w 409"/>
              <a:gd name="T23" fmla="*/ 40 h 160"/>
              <a:gd name="T24" fmla="*/ 328 w 409"/>
              <a:gd name="T25" fmla="*/ 30 h 160"/>
              <a:gd name="T26" fmla="*/ 378 w 409"/>
              <a:gd name="T27" fmla="*/ 20 h 160"/>
              <a:gd name="T28" fmla="*/ 388 w 409"/>
              <a:gd name="T29" fmla="*/ 0 h 160"/>
              <a:gd name="T30" fmla="*/ 398 w 409"/>
              <a:gd name="T31" fmla="*/ 0 h 160"/>
              <a:gd name="T32" fmla="*/ 408 w 409"/>
              <a:gd name="T33" fmla="*/ 20 h 160"/>
              <a:gd name="T34" fmla="*/ 408 w 409"/>
              <a:gd name="T35" fmla="*/ 20 h 160"/>
              <a:gd name="T36" fmla="*/ 408 w 409"/>
              <a:gd name="T37" fmla="*/ 20 h 160"/>
              <a:gd name="T38" fmla="*/ 408 w 409"/>
              <a:gd name="T39" fmla="*/ 20 h 160"/>
              <a:gd name="T40" fmla="*/ 408 w 409"/>
              <a:gd name="T41" fmla="*/ 100 h 160"/>
              <a:gd name="T42" fmla="*/ 338 w 409"/>
              <a:gd name="T43" fmla="*/ 149 h 160"/>
              <a:gd name="T44" fmla="*/ 199 w 409"/>
              <a:gd name="T45" fmla="*/ 159 h 160"/>
              <a:gd name="T46" fmla="*/ 30 w 409"/>
              <a:gd name="T47" fmla="*/ 100 h 160"/>
              <a:gd name="T48" fmla="*/ 30 w 409"/>
              <a:gd name="T49" fmla="*/ 100 h 160"/>
              <a:gd name="T50" fmla="*/ 89 w 409"/>
              <a:gd name="T51" fmla="*/ 110 h 160"/>
              <a:gd name="T52" fmla="*/ 199 w 409"/>
              <a:gd name="T53" fmla="*/ 119 h 160"/>
              <a:gd name="T54" fmla="*/ 318 w 409"/>
              <a:gd name="T55" fmla="*/ 110 h 160"/>
              <a:gd name="T56" fmla="*/ 378 w 409"/>
              <a:gd name="T57" fmla="*/ 100 h 160"/>
              <a:gd name="T58" fmla="*/ 378 w 409"/>
              <a:gd name="T59" fmla="*/ 60 h 160"/>
              <a:gd name="T60" fmla="*/ 348 w 409"/>
              <a:gd name="T61" fmla="*/ 70 h 160"/>
              <a:gd name="T62" fmla="*/ 219 w 409"/>
              <a:gd name="T63" fmla="*/ 80 h 160"/>
              <a:gd name="T64" fmla="*/ 189 w 409"/>
              <a:gd name="T65" fmla="*/ 80 h 160"/>
              <a:gd name="T66" fmla="*/ 59 w 409"/>
              <a:gd name="T67" fmla="*/ 70 h 160"/>
              <a:gd name="T68" fmla="*/ 30 w 409"/>
              <a:gd name="T69" fmla="*/ 60 h 160"/>
              <a:gd name="T70" fmla="*/ 30 w 409"/>
              <a:gd name="T71" fmla="*/ 100 h 160"/>
              <a:gd name="T72" fmla="*/ 378 w 409"/>
              <a:gd name="T73" fmla="*/ 100 h 160"/>
              <a:gd name="T74" fmla="*/ 378 w 409"/>
              <a:gd name="T75" fmla="*/ 100 h 160"/>
              <a:gd name="T76" fmla="*/ 30 w 409"/>
              <a:gd name="T77" fmla="*/ 20 h 160"/>
              <a:gd name="T78" fmla="*/ 30 w 409"/>
              <a:gd name="T79" fmla="*/ 2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409" h="160">
                <a:moveTo>
                  <a:pt x="199" y="159"/>
                </a:moveTo>
                <a:lnTo>
                  <a:pt x="199" y="159"/>
                </a:lnTo>
                <a:cubicBezTo>
                  <a:pt x="149" y="159"/>
                  <a:pt x="99" y="159"/>
                  <a:pt x="69" y="149"/>
                </a:cubicBezTo>
                <a:cubicBezTo>
                  <a:pt x="49" y="139"/>
                  <a:pt x="30" y="139"/>
                  <a:pt x="20" y="130"/>
                </a:cubicBezTo>
                <a:cubicBezTo>
                  <a:pt x="0" y="130"/>
                  <a:pt x="0" y="110"/>
                  <a:pt x="0" y="100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10"/>
                  <a:pt x="0" y="0"/>
                  <a:pt x="9" y="0"/>
                </a:cubicBezTo>
                <a:lnTo>
                  <a:pt x="9" y="0"/>
                </a:lnTo>
                <a:cubicBezTo>
                  <a:pt x="20" y="0"/>
                  <a:pt x="30" y="10"/>
                  <a:pt x="30" y="20"/>
                </a:cubicBezTo>
                <a:cubicBezTo>
                  <a:pt x="39" y="20"/>
                  <a:pt x="49" y="30"/>
                  <a:pt x="79" y="30"/>
                </a:cubicBezTo>
                <a:cubicBezTo>
                  <a:pt x="109" y="40"/>
                  <a:pt x="149" y="40"/>
                  <a:pt x="189" y="40"/>
                </a:cubicBezTo>
                <a:cubicBezTo>
                  <a:pt x="199" y="40"/>
                  <a:pt x="209" y="40"/>
                  <a:pt x="219" y="40"/>
                </a:cubicBezTo>
                <a:cubicBezTo>
                  <a:pt x="259" y="40"/>
                  <a:pt x="298" y="40"/>
                  <a:pt x="328" y="30"/>
                </a:cubicBezTo>
                <a:cubicBezTo>
                  <a:pt x="358" y="30"/>
                  <a:pt x="368" y="20"/>
                  <a:pt x="378" y="20"/>
                </a:cubicBezTo>
                <a:cubicBezTo>
                  <a:pt x="378" y="10"/>
                  <a:pt x="388" y="0"/>
                  <a:pt x="388" y="0"/>
                </a:cubicBezTo>
                <a:cubicBezTo>
                  <a:pt x="388" y="0"/>
                  <a:pt x="388" y="0"/>
                  <a:pt x="398" y="0"/>
                </a:cubicBezTo>
                <a:cubicBezTo>
                  <a:pt x="408" y="0"/>
                  <a:pt x="408" y="10"/>
                  <a:pt x="408" y="20"/>
                </a:cubicBezTo>
                <a:lnTo>
                  <a:pt x="408" y="20"/>
                </a:lnTo>
                <a:lnTo>
                  <a:pt x="408" y="20"/>
                </a:lnTo>
                <a:lnTo>
                  <a:pt x="408" y="20"/>
                </a:lnTo>
                <a:cubicBezTo>
                  <a:pt x="408" y="100"/>
                  <a:pt x="408" y="100"/>
                  <a:pt x="408" y="100"/>
                </a:cubicBezTo>
                <a:cubicBezTo>
                  <a:pt x="408" y="130"/>
                  <a:pt x="368" y="139"/>
                  <a:pt x="338" y="149"/>
                </a:cubicBezTo>
                <a:cubicBezTo>
                  <a:pt x="308" y="159"/>
                  <a:pt x="259" y="159"/>
                  <a:pt x="199" y="159"/>
                </a:cubicBezTo>
                <a:close/>
                <a:moveTo>
                  <a:pt x="30" y="100"/>
                </a:moveTo>
                <a:lnTo>
                  <a:pt x="30" y="100"/>
                </a:lnTo>
                <a:cubicBezTo>
                  <a:pt x="39" y="100"/>
                  <a:pt x="49" y="110"/>
                  <a:pt x="89" y="110"/>
                </a:cubicBezTo>
                <a:cubicBezTo>
                  <a:pt x="119" y="119"/>
                  <a:pt x="159" y="119"/>
                  <a:pt x="199" y="119"/>
                </a:cubicBezTo>
                <a:cubicBezTo>
                  <a:pt x="248" y="119"/>
                  <a:pt x="288" y="119"/>
                  <a:pt x="318" y="110"/>
                </a:cubicBezTo>
                <a:cubicBezTo>
                  <a:pt x="358" y="110"/>
                  <a:pt x="368" y="100"/>
                  <a:pt x="378" y="100"/>
                </a:cubicBezTo>
                <a:cubicBezTo>
                  <a:pt x="378" y="60"/>
                  <a:pt x="378" y="60"/>
                  <a:pt x="378" y="60"/>
                </a:cubicBezTo>
                <a:cubicBezTo>
                  <a:pt x="368" y="60"/>
                  <a:pt x="358" y="70"/>
                  <a:pt x="348" y="70"/>
                </a:cubicBezTo>
                <a:cubicBezTo>
                  <a:pt x="308" y="80"/>
                  <a:pt x="268" y="80"/>
                  <a:pt x="219" y="80"/>
                </a:cubicBezTo>
                <a:cubicBezTo>
                  <a:pt x="209" y="80"/>
                  <a:pt x="199" y="80"/>
                  <a:pt x="189" y="80"/>
                </a:cubicBezTo>
                <a:cubicBezTo>
                  <a:pt x="139" y="80"/>
                  <a:pt x="99" y="80"/>
                  <a:pt x="59" y="70"/>
                </a:cubicBezTo>
                <a:cubicBezTo>
                  <a:pt x="49" y="70"/>
                  <a:pt x="39" y="60"/>
                  <a:pt x="30" y="60"/>
                </a:cubicBezTo>
                <a:lnTo>
                  <a:pt x="30" y="100"/>
                </a:lnTo>
                <a:close/>
                <a:moveTo>
                  <a:pt x="378" y="100"/>
                </a:moveTo>
                <a:lnTo>
                  <a:pt x="378" y="100"/>
                </a:lnTo>
                <a:close/>
                <a:moveTo>
                  <a:pt x="30" y="20"/>
                </a:moveTo>
                <a:lnTo>
                  <a:pt x="30" y="2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13" name="Freeform 533">
            <a:extLst>
              <a:ext uri="{FF2B5EF4-FFF2-40B4-BE49-F238E27FC236}">
                <a16:creationId xmlns:a16="http://schemas.microsoft.com/office/drawing/2014/main" id="{1778584E-C6C5-9E4E-9A21-FF9F9B3D6A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54767" y="1645970"/>
            <a:ext cx="191040" cy="51354"/>
          </a:xfrm>
          <a:custGeom>
            <a:avLst/>
            <a:gdLst>
              <a:gd name="T0" fmla="*/ 199 w 409"/>
              <a:gd name="T1" fmla="*/ 109 h 110"/>
              <a:gd name="T2" fmla="*/ 199 w 409"/>
              <a:gd name="T3" fmla="*/ 109 h 110"/>
              <a:gd name="T4" fmla="*/ 189 w 409"/>
              <a:gd name="T5" fmla="*/ 109 h 110"/>
              <a:gd name="T6" fmla="*/ 59 w 409"/>
              <a:gd name="T7" fmla="*/ 99 h 110"/>
              <a:gd name="T8" fmla="*/ 0 w 409"/>
              <a:gd name="T9" fmla="*/ 49 h 110"/>
              <a:gd name="T10" fmla="*/ 69 w 409"/>
              <a:gd name="T11" fmla="*/ 10 h 110"/>
              <a:gd name="T12" fmla="*/ 199 w 409"/>
              <a:gd name="T13" fmla="*/ 0 h 110"/>
              <a:gd name="T14" fmla="*/ 338 w 409"/>
              <a:gd name="T15" fmla="*/ 10 h 110"/>
              <a:gd name="T16" fmla="*/ 388 w 409"/>
              <a:gd name="T17" fmla="*/ 19 h 110"/>
              <a:gd name="T18" fmla="*/ 408 w 409"/>
              <a:gd name="T19" fmla="*/ 49 h 110"/>
              <a:gd name="T20" fmla="*/ 348 w 409"/>
              <a:gd name="T21" fmla="*/ 99 h 110"/>
              <a:gd name="T22" fmla="*/ 219 w 409"/>
              <a:gd name="T23" fmla="*/ 109 h 110"/>
              <a:gd name="T24" fmla="*/ 199 w 409"/>
              <a:gd name="T25" fmla="*/ 109 h 110"/>
              <a:gd name="T26" fmla="*/ 39 w 409"/>
              <a:gd name="T27" fmla="*/ 49 h 110"/>
              <a:gd name="T28" fmla="*/ 39 w 409"/>
              <a:gd name="T29" fmla="*/ 49 h 110"/>
              <a:gd name="T30" fmla="*/ 79 w 409"/>
              <a:gd name="T31" fmla="*/ 69 h 110"/>
              <a:gd name="T32" fmla="*/ 189 w 409"/>
              <a:gd name="T33" fmla="*/ 79 h 110"/>
              <a:gd name="T34" fmla="*/ 219 w 409"/>
              <a:gd name="T35" fmla="*/ 79 h 110"/>
              <a:gd name="T36" fmla="*/ 328 w 409"/>
              <a:gd name="T37" fmla="*/ 69 h 110"/>
              <a:gd name="T38" fmla="*/ 368 w 409"/>
              <a:gd name="T39" fmla="*/ 49 h 110"/>
              <a:gd name="T40" fmla="*/ 318 w 409"/>
              <a:gd name="T41" fmla="*/ 40 h 110"/>
              <a:gd name="T42" fmla="*/ 199 w 409"/>
              <a:gd name="T43" fmla="*/ 29 h 110"/>
              <a:gd name="T44" fmla="*/ 89 w 409"/>
              <a:gd name="T45" fmla="*/ 40 h 110"/>
              <a:gd name="T46" fmla="*/ 39 w 409"/>
              <a:gd name="T47" fmla="*/ 49 h 110"/>
              <a:gd name="T48" fmla="*/ 378 w 409"/>
              <a:gd name="T49" fmla="*/ 59 h 110"/>
              <a:gd name="T50" fmla="*/ 378 w 409"/>
              <a:gd name="T51" fmla="*/ 59 h 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09" h="110">
                <a:moveTo>
                  <a:pt x="199" y="109"/>
                </a:moveTo>
                <a:lnTo>
                  <a:pt x="199" y="109"/>
                </a:lnTo>
                <a:cubicBezTo>
                  <a:pt x="199" y="109"/>
                  <a:pt x="199" y="109"/>
                  <a:pt x="189" y="109"/>
                </a:cubicBezTo>
                <a:cubicBezTo>
                  <a:pt x="139" y="109"/>
                  <a:pt x="99" y="109"/>
                  <a:pt x="59" y="99"/>
                </a:cubicBezTo>
                <a:cubicBezTo>
                  <a:pt x="30" y="89"/>
                  <a:pt x="0" y="79"/>
                  <a:pt x="0" y="49"/>
                </a:cubicBezTo>
                <a:cubicBezTo>
                  <a:pt x="0" y="29"/>
                  <a:pt x="39" y="10"/>
                  <a:pt x="69" y="10"/>
                </a:cubicBezTo>
                <a:cubicBezTo>
                  <a:pt x="99" y="0"/>
                  <a:pt x="149" y="0"/>
                  <a:pt x="199" y="0"/>
                </a:cubicBezTo>
                <a:cubicBezTo>
                  <a:pt x="259" y="0"/>
                  <a:pt x="308" y="0"/>
                  <a:pt x="338" y="10"/>
                </a:cubicBezTo>
                <a:cubicBezTo>
                  <a:pt x="358" y="10"/>
                  <a:pt x="378" y="19"/>
                  <a:pt x="388" y="19"/>
                </a:cubicBezTo>
                <a:cubicBezTo>
                  <a:pt x="408" y="29"/>
                  <a:pt x="408" y="40"/>
                  <a:pt x="408" y="49"/>
                </a:cubicBezTo>
                <a:cubicBezTo>
                  <a:pt x="408" y="79"/>
                  <a:pt x="378" y="89"/>
                  <a:pt x="348" y="99"/>
                </a:cubicBezTo>
                <a:cubicBezTo>
                  <a:pt x="308" y="109"/>
                  <a:pt x="268" y="109"/>
                  <a:pt x="219" y="109"/>
                </a:cubicBezTo>
                <a:cubicBezTo>
                  <a:pt x="209" y="109"/>
                  <a:pt x="209" y="109"/>
                  <a:pt x="199" y="109"/>
                </a:cubicBezTo>
                <a:close/>
                <a:moveTo>
                  <a:pt x="39" y="49"/>
                </a:moveTo>
                <a:lnTo>
                  <a:pt x="39" y="49"/>
                </a:lnTo>
                <a:cubicBezTo>
                  <a:pt x="49" y="59"/>
                  <a:pt x="59" y="59"/>
                  <a:pt x="79" y="69"/>
                </a:cubicBezTo>
                <a:cubicBezTo>
                  <a:pt x="109" y="69"/>
                  <a:pt x="149" y="69"/>
                  <a:pt x="189" y="79"/>
                </a:cubicBezTo>
                <a:cubicBezTo>
                  <a:pt x="199" y="79"/>
                  <a:pt x="209" y="79"/>
                  <a:pt x="219" y="79"/>
                </a:cubicBezTo>
                <a:cubicBezTo>
                  <a:pt x="259" y="69"/>
                  <a:pt x="298" y="69"/>
                  <a:pt x="328" y="69"/>
                </a:cubicBezTo>
                <a:cubicBezTo>
                  <a:pt x="348" y="59"/>
                  <a:pt x="358" y="59"/>
                  <a:pt x="368" y="49"/>
                </a:cubicBezTo>
                <a:cubicBezTo>
                  <a:pt x="358" y="49"/>
                  <a:pt x="348" y="49"/>
                  <a:pt x="318" y="40"/>
                </a:cubicBezTo>
                <a:cubicBezTo>
                  <a:pt x="288" y="40"/>
                  <a:pt x="248" y="29"/>
                  <a:pt x="199" y="29"/>
                </a:cubicBezTo>
                <a:cubicBezTo>
                  <a:pt x="159" y="29"/>
                  <a:pt x="119" y="40"/>
                  <a:pt x="89" y="40"/>
                </a:cubicBezTo>
                <a:cubicBezTo>
                  <a:pt x="59" y="49"/>
                  <a:pt x="49" y="49"/>
                  <a:pt x="39" y="49"/>
                </a:cubicBezTo>
                <a:close/>
                <a:moveTo>
                  <a:pt x="378" y="59"/>
                </a:moveTo>
                <a:lnTo>
                  <a:pt x="378" y="5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14" name="Freeform 534">
            <a:extLst>
              <a:ext uri="{FF2B5EF4-FFF2-40B4-BE49-F238E27FC236}">
                <a16:creationId xmlns:a16="http://schemas.microsoft.com/office/drawing/2014/main" id="{409FF8C8-4534-7042-A6B0-24B1EDCE9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54767" y="1664457"/>
            <a:ext cx="191040" cy="69842"/>
          </a:xfrm>
          <a:custGeom>
            <a:avLst/>
            <a:gdLst>
              <a:gd name="T0" fmla="*/ 199 w 409"/>
              <a:gd name="T1" fmla="*/ 149 h 150"/>
              <a:gd name="T2" fmla="*/ 199 w 409"/>
              <a:gd name="T3" fmla="*/ 149 h 150"/>
              <a:gd name="T4" fmla="*/ 69 w 409"/>
              <a:gd name="T5" fmla="*/ 139 h 150"/>
              <a:gd name="T6" fmla="*/ 20 w 409"/>
              <a:gd name="T7" fmla="*/ 129 h 150"/>
              <a:gd name="T8" fmla="*/ 0 w 409"/>
              <a:gd name="T9" fmla="*/ 89 h 150"/>
              <a:gd name="T10" fmla="*/ 0 w 409"/>
              <a:gd name="T11" fmla="*/ 9 h 150"/>
              <a:gd name="T12" fmla="*/ 9 w 409"/>
              <a:gd name="T13" fmla="*/ 0 h 150"/>
              <a:gd name="T14" fmla="*/ 9 w 409"/>
              <a:gd name="T15" fmla="*/ 0 h 150"/>
              <a:gd name="T16" fmla="*/ 30 w 409"/>
              <a:gd name="T17" fmla="*/ 9 h 150"/>
              <a:gd name="T18" fmla="*/ 79 w 409"/>
              <a:gd name="T19" fmla="*/ 29 h 150"/>
              <a:gd name="T20" fmla="*/ 189 w 409"/>
              <a:gd name="T21" fmla="*/ 39 h 150"/>
              <a:gd name="T22" fmla="*/ 219 w 409"/>
              <a:gd name="T23" fmla="*/ 39 h 150"/>
              <a:gd name="T24" fmla="*/ 328 w 409"/>
              <a:gd name="T25" fmla="*/ 29 h 150"/>
              <a:gd name="T26" fmla="*/ 378 w 409"/>
              <a:gd name="T27" fmla="*/ 9 h 150"/>
              <a:gd name="T28" fmla="*/ 388 w 409"/>
              <a:gd name="T29" fmla="*/ 0 h 150"/>
              <a:gd name="T30" fmla="*/ 398 w 409"/>
              <a:gd name="T31" fmla="*/ 0 h 150"/>
              <a:gd name="T32" fmla="*/ 408 w 409"/>
              <a:gd name="T33" fmla="*/ 9 h 150"/>
              <a:gd name="T34" fmla="*/ 408 w 409"/>
              <a:gd name="T35" fmla="*/ 9 h 150"/>
              <a:gd name="T36" fmla="*/ 408 w 409"/>
              <a:gd name="T37" fmla="*/ 9 h 150"/>
              <a:gd name="T38" fmla="*/ 408 w 409"/>
              <a:gd name="T39" fmla="*/ 9 h 150"/>
              <a:gd name="T40" fmla="*/ 408 w 409"/>
              <a:gd name="T41" fmla="*/ 89 h 150"/>
              <a:gd name="T42" fmla="*/ 338 w 409"/>
              <a:gd name="T43" fmla="*/ 139 h 150"/>
              <a:gd name="T44" fmla="*/ 199 w 409"/>
              <a:gd name="T45" fmla="*/ 149 h 150"/>
              <a:gd name="T46" fmla="*/ 30 w 409"/>
              <a:gd name="T47" fmla="*/ 89 h 150"/>
              <a:gd name="T48" fmla="*/ 30 w 409"/>
              <a:gd name="T49" fmla="*/ 89 h 150"/>
              <a:gd name="T50" fmla="*/ 89 w 409"/>
              <a:gd name="T51" fmla="*/ 99 h 150"/>
              <a:gd name="T52" fmla="*/ 199 w 409"/>
              <a:gd name="T53" fmla="*/ 109 h 150"/>
              <a:gd name="T54" fmla="*/ 318 w 409"/>
              <a:gd name="T55" fmla="*/ 99 h 150"/>
              <a:gd name="T56" fmla="*/ 378 w 409"/>
              <a:gd name="T57" fmla="*/ 89 h 150"/>
              <a:gd name="T58" fmla="*/ 378 w 409"/>
              <a:gd name="T59" fmla="*/ 49 h 150"/>
              <a:gd name="T60" fmla="*/ 348 w 409"/>
              <a:gd name="T61" fmla="*/ 59 h 150"/>
              <a:gd name="T62" fmla="*/ 219 w 409"/>
              <a:gd name="T63" fmla="*/ 69 h 150"/>
              <a:gd name="T64" fmla="*/ 189 w 409"/>
              <a:gd name="T65" fmla="*/ 69 h 150"/>
              <a:gd name="T66" fmla="*/ 59 w 409"/>
              <a:gd name="T67" fmla="*/ 59 h 150"/>
              <a:gd name="T68" fmla="*/ 30 w 409"/>
              <a:gd name="T69" fmla="*/ 49 h 150"/>
              <a:gd name="T70" fmla="*/ 30 w 409"/>
              <a:gd name="T71" fmla="*/ 89 h 150"/>
              <a:gd name="T72" fmla="*/ 378 w 409"/>
              <a:gd name="T73" fmla="*/ 89 h 150"/>
              <a:gd name="T74" fmla="*/ 378 w 409"/>
              <a:gd name="T75" fmla="*/ 89 h 150"/>
              <a:gd name="T76" fmla="*/ 30 w 409"/>
              <a:gd name="T77" fmla="*/ 9 h 150"/>
              <a:gd name="T78" fmla="*/ 30 w 409"/>
              <a:gd name="T79" fmla="*/ 9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409" h="150">
                <a:moveTo>
                  <a:pt x="199" y="149"/>
                </a:moveTo>
                <a:lnTo>
                  <a:pt x="199" y="149"/>
                </a:lnTo>
                <a:cubicBezTo>
                  <a:pt x="149" y="149"/>
                  <a:pt x="99" y="149"/>
                  <a:pt x="69" y="139"/>
                </a:cubicBezTo>
                <a:cubicBezTo>
                  <a:pt x="49" y="139"/>
                  <a:pt x="30" y="129"/>
                  <a:pt x="20" y="129"/>
                </a:cubicBezTo>
                <a:cubicBezTo>
                  <a:pt x="0" y="119"/>
                  <a:pt x="0" y="109"/>
                  <a:pt x="0" y="89"/>
                </a:cubicBezTo>
                <a:cubicBezTo>
                  <a:pt x="0" y="9"/>
                  <a:pt x="0" y="9"/>
                  <a:pt x="0" y="9"/>
                </a:cubicBezTo>
                <a:cubicBezTo>
                  <a:pt x="0" y="0"/>
                  <a:pt x="0" y="0"/>
                  <a:pt x="9" y="0"/>
                </a:cubicBezTo>
                <a:lnTo>
                  <a:pt x="9" y="0"/>
                </a:lnTo>
                <a:cubicBezTo>
                  <a:pt x="20" y="0"/>
                  <a:pt x="30" y="0"/>
                  <a:pt x="30" y="9"/>
                </a:cubicBezTo>
                <a:cubicBezTo>
                  <a:pt x="39" y="9"/>
                  <a:pt x="49" y="19"/>
                  <a:pt x="79" y="29"/>
                </a:cubicBezTo>
                <a:cubicBezTo>
                  <a:pt x="109" y="29"/>
                  <a:pt x="149" y="29"/>
                  <a:pt x="189" y="39"/>
                </a:cubicBezTo>
                <a:cubicBezTo>
                  <a:pt x="199" y="39"/>
                  <a:pt x="209" y="39"/>
                  <a:pt x="219" y="39"/>
                </a:cubicBezTo>
                <a:cubicBezTo>
                  <a:pt x="259" y="29"/>
                  <a:pt x="298" y="29"/>
                  <a:pt x="328" y="29"/>
                </a:cubicBezTo>
                <a:cubicBezTo>
                  <a:pt x="358" y="19"/>
                  <a:pt x="368" y="9"/>
                  <a:pt x="378" y="9"/>
                </a:cubicBezTo>
                <a:cubicBezTo>
                  <a:pt x="378" y="0"/>
                  <a:pt x="388" y="0"/>
                  <a:pt x="388" y="0"/>
                </a:cubicBezTo>
                <a:cubicBezTo>
                  <a:pt x="388" y="0"/>
                  <a:pt x="388" y="0"/>
                  <a:pt x="398" y="0"/>
                </a:cubicBezTo>
                <a:cubicBezTo>
                  <a:pt x="408" y="0"/>
                  <a:pt x="408" y="0"/>
                  <a:pt x="408" y="9"/>
                </a:cubicBezTo>
                <a:lnTo>
                  <a:pt x="408" y="9"/>
                </a:lnTo>
                <a:lnTo>
                  <a:pt x="408" y="9"/>
                </a:lnTo>
                <a:lnTo>
                  <a:pt x="408" y="9"/>
                </a:lnTo>
                <a:cubicBezTo>
                  <a:pt x="408" y="89"/>
                  <a:pt x="408" y="89"/>
                  <a:pt x="408" y="89"/>
                </a:cubicBezTo>
                <a:cubicBezTo>
                  <a:pt x="408" y="119"/>
                  <a:pt x="368" y="129"/>
                  <a:pt x="338" y="139"/>
                </a:cubicBezTo>
                <a:cubicBezTo>
                  <a:pt x="308" y="149"/>
                  <a:pt x="259" y="149"/>
                  <a:pt x="199" y="149"/>
                </a:cubicBezTo>
                <a:close/>
                <a:moveTo>
                  <a:pt x="30" y="89"/>
                </a:moveTo>
                <a:lnTo>
                  <a:pt x="30" y="89"/>
                </a:lnTo>
                <a:cubicBezTo>
                  <a:pt x="39" y="89"/>
                  <a:pt x="49" y="99"/>
                  <a:pt x="89" y="99"/>
                </a:cubicBezTo>
                <a:cubicBezTo>
                  <a:pt x="119" y="109"/>
                  <a:pt x="159" y="109"/>
                  <a:pt x="199" y="109"/>
                </a:cubicBezTo>
                <a:cubicBezTo>
                  <a:pt x="248" y="109"/>
                  <a:pt x="288" y="109"/>
                  <a:pt x="318" y="99"/>
                </a:cubicBezTo>
                <a:cubicBezTo>
                  <a:pt x="358" y="99"/>
                  <a:pt x="368" y="89"/>
                  <a:pt x="378" y="89"/>
                </a:cubicBezTo>
                <a:cubicBezTo>
                  <a:pt x="378" y="49"/>
                  <a:pt x="378" y="49"/>
                  <a:pt x="378" y="49"/>
                </a:cubicBezTo>
                <a:cubicBezTo>
                  <a:pt x="368" y="59"/>
                  <a:pt x="358" y="59"/>
                  <a:pt x="348" y="59"/>
                </a:cubicBezTo>
                <a:cubicBezTo>
                  <a:pt x="308" y="69"/>
                  <a:pt x="268" y="69"/>
                  <a:pt x="219" y="69"/>
                </a:cubicBezTo>
                <a:cubicBezTo>
                  <a:pt x="209" y="69"/>
                  <a:pt x="199" y="69"/>
                  <a:pt x="189" y="69"/>
                </a:cubicBezTo>
                <a:cubicBezTo>
                  <a:pt x="139" y="69"/>
                  <a:pt x="99" y="69"/>
                  <a:pt x="59" y="59"/>
                </a:cubicBezTo>
                <a:cubicBezTo>
                  <a:pt x="49" y="59"/>
                  <a:pt x="39" y="59"/>
                  <a:pt x="30" y="49"/>
                </a:cubicBezTo>
                <a:lnTo>
                  <a:pt x="30" y="89"/>
                </a:lnTo>
                <a:close/>
                <a:moveTo>
                  <a:pt x="378" y="89"/>
                </a:moveTo>
                <a:lnTo>
                  <a:pt x="378" y="89"/>
                </a:lnTo>
                <a:close/>
                <a:moveTo>
                  <a:pt x="30" y="9"/>
                </a:moveTo>
                <a:lnTo>
                  <a:pt x="30" y="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15" name="Freeform 535">
            <a:extLst>
              <a:ext uri="{FF2B5EF4-FFF2-40B4-BE49-F238E27FC236}">
                <a16:creationId xmlns:a16="http://schemas.microsoft.com/office/drawing/2014/main" id="{B51E7B58-97A1-364B-B98D-82CBE30DA1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2563" y="3718640"/>
            <a:ext cx="24650" cy="338941"/>
          </a:xfrm>
          <a:custGeom>
            <a:avLst/>
            <a:gdLst>
              <a:gd name="T0" fmla="*/ 30 w 51"/>
              <a:gd name="T1" fmla="*/ 727 h 728"/>
              <a:gd name="T2" fmla="*/ 30 w 51"/>
              <a:gd name="T3" fmla="*/ 727 h 728"/>
              <a:gd name="T4" fmla="*/ 0 w 51"/>
              <a:gd name="T5" fmla="*/ 706 h 728"/>
              <a:gd name="T6" fmla="*/ 0 w 51"/>
              <a:gd name="T7" fmla="*/ 30 h 728"/>
              <a:gd name="T8" fmla="*/ 30 w 51"/>
              <a:gd name="T9" fmla="*/ 0 h 728"/>
              <a:gd name="T10" fmla="*/ 50 w 51"/>
              <a:gd name="T11" fmla="*/ 30 h 728"/>
              <a:gd name="T12" fmla="*/ 50 w 51"/>
              <a:gd name="T13" fmla="*/ 706 h 728"/>
              <a:gd name="T14" fmla="*/ 30 w 51"/>
              <a:gd name="T15" fmla="*/ 727 h 7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1" h="728">
                <a:moveTo>
                  <a:pt x="30" y="727"/>
                </a:moveTo>
                <a:lnTo>
                  <a:pt x="30" y="727"/>
                </a:lnTo>
                <a:cubicBezTo>
                  <a:pt x="10" y="727"/>
                  <a:pt x="0" y="716"/>
                  <a:pt x="0" y="706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10"/>
                  <a:pt x="10" y="0"/>
                  <a:pt x="30" y="0"/>
                </a:cubicBezTo>
                <a:cubicBezTo>
                  <a:pt x="40" y="0"/>
                  <a:pt x="50" y="10"/>
                  <a:pt x="50" y="30"/>
                </a:cubicBezTo>
                <a:cubicBezTo>
                  <a:pt x="50" y="706"/>
                  <a:pt x="50" y="706"/>
                  <a:pt x="50" y="706"/>
                </a:cubicBezTo>
                <a:cubicBezTo>
                  <a:pt x="50" y="716"/>
                  <a:pt x="40" y="727"/>
                  <a:pt x="30" y="72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16" name="Freeform 536">
            <a:extLst>
              <a:ext uri="{FF2B5EF4-FFF2-40B4-BE49-F238E27FC236}">
                <a16:creationId xmlns:a16="http://schemas.microsoft.com/office/drawing/2014/main" id="{12EC2444-7CC3-FD4A-B39B-5DEC15CC15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2563" y="4032930"/>
            <a:ext cx="338941" cy="24650"/>
          </a:xfrm>
          <a:custGeom>
            <a:avLst/>
            <a:gdLst>
              <a:gd name="T0" fmla="*/ 697 w 728"/>
              <a:gd name="T1" fmla="*/ 50 h 51"/>
              <a:gd name="T2" fmla="*/ 697 w 728"/>
              <a:gd name="T3" fmla="*/ 50 h 51"/>
              <a:gd name="T4" fmla="*/ 30 w 728"/>
              <a:gd name="T5" fmla="*/ 50 h 51"/>
              <a:gd name="T6" fmla="*/ 0 w 728"/>
              <a:gd name="T7" fmla="*/ 29 h 51"/>
              <a:gd name="T8" fmla="*/ 30 w 728"/>
              <a:gd name="T9" fmla="*/ 0 h 51"/>
              <a:gd name="T10" fmla="*/ 697 w 728"/>
              <a:gd name="T11" fmla="*/ 0 h 51"/>
              <a:gd name="T12" fmla="*/ 727 w 728"/>
              <a:gd name="T13" fmla="*/ 29 h 51"/>
              <a:gd name="T14" fmla="*/ 697 w 728"/>
              <a:gd name="T15" fmla="*/ 5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28" h="51">
                <a:moveTo>
                  <a:pt x="697" y="50"/>
                </a:moveTo>
                <a:lnTo>
                  <a:pt x="697" y="50"/>
                </a:lnTo>
                <a:cubicBezTo>
                  <a:pt x="30" y="50"/>
                  <a:pt x="30" y="50"/>
                  <a:pt x="30" y="50"/>
                </a:cubicBezTo>
                <a:cubicBezTo>
                  <a:pt x="10" y="50"/>
                  <a:pt x="0" y="39"/>
                  <a:pt x="0" y="29"/>
                </a:cubicBezTo>
                <a:cubicBezTo>
                  <a:pt x="0" y="10"/>
                  <a:pt x="10" y="0"/>
                  <a:pt x="30" y="0"/>
                </a:cubicBezTo>
                <a:cubicBezTo>
                  <a:pt x="697" y="0"/>
                  <a:pt x="697" y="0"/>
                  <a:pt x="697" y="0"/>
                </a:cubicBezTo>
                <a:cubicBezTo>
                  <a:pt x="717" y="0"/>
                  <a:pt x="727" y="10"/>
                  <a:pt x="727" y="29"/>
                </a:cubicBezTo>
                <a:cubicBezTo>
                  <a:pt x="727" y="39"/>
                  <a:pt x="717" y="50"/>
                  <a:pt x="697" y="5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51" name="Freeform 537">
            <a:extLst>
              <a:ext uri="{FF2B5EF4-FFF2-40B4-BE49-F238E27FC236}">
                <a16:creationId xmlns:a16="http://schemas.microsoft.com/office/drawing/2014/main" id="{B5398FD1-BB65-E347-8F9A-D8810E032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9809" y="3726856"/>
            <a:ext cx="217744" cy="291694"/>
          </a:xfrm>
          <a:custGeom>
            <a:avLst/>
            <a:gdLst>
              <a:gd name="T0" fmla="*/ 30 w 469"/>
              <a:gd name="T1" fmla="*/ 627 h 628"/>
              <a:gd name="T2" fmla="*/ 30 w 469"/>
              <a:gd name="T3" fmla="*/ 627 h 628"/>
              <a:gd name="T4" fmla="*/ 10 w 469"/>
              <a:gd name="T5" fmla="*/ 617 h 628"/>
              <a:gd name="T6" fmla="*/ 0 w 469"/>
              <a:gd name="T7" fmla="*/ 587 h 628"/>
              <a:gd name="T8" fmla="*/ 60 w 469"/>
              <a:gd name="T9" fmla="*/ 478 h 628"/>
              <a:gd name="T10" fmla="*/ 69 w 469"/>
              <a:gd name="T11" fmla="*/ 468 h 628"/>
              <a:gd name="T12" fmla="*/ 219 w 469"/>
              <a:gd name="T13" fmla="*/ 398 h 628"/>
              <a:gd name="T14" fmla="*/ 219 w 469"/>
              <a:gd name="T15" fmla="*/ 398 h 628"/>
              <a:gd name="T16" fmla="*/ 308 w 469"/>
              <a:gd name="T17" fmla="*/ 368 h 628"/>
              <a:gd name="T18" fmla="*/ 328 w 469"/>
              <a:gd name="T19" fmla="*/ 248 h 628"/>
              <a:gd name="T20" fmla="*/ 348 w 469"/>
              <a:gd name="T21" fmla="*/ 129 h 628"/>
              <a:gd name="T22" fmla="*/ 348 w 469"/>
              <a:gd name="T23" fmla="*/ 119 h 628"/>
              <a:gd name="T24" fmla="*/ 418 w 469"/>
              <a:gd name="T25" fmla="*/ 19 h 628"/>
              <a:gd name="T26" fmla="*/ 458 w 469"/>
              <a:gd name="T27" fmla="*/ 10 h 628"/>
              <a:gd name="T28" fmla="*/ 458 w 469"/>
              <a:gd name="T29" fmla="*/ 40 h 628"/>
              <a:gd name="T30" fmla="*/ 398 w 469"/>
              <a:gd name="T31" fmla="*/ 139 h 628"/>
              <a:gd name="T32" fmla="*/ 378 w 469"/>
              <a:gd name="T33" fmla="*/ 258 h 628"/>
              <a:gd name="T34" fmla="*/ 358 w 469"/>
              <a:gd name="T35" fmla="*/ 398 h 628"/>
              <a:gd name="T36" fmla="*/ 348 w 469"/>
              <a:gd name="T37" fmla="*/ 418 h 628"/>
              <a:gd name="T38" fmla="*/ 239 w 469"/>
              <a:gd name="T39" fmla="*/ 448 h 628"/>
              <a:gd name="T40" fmla="*/ 99 w 469"/>
              <a:gd name="T41" fmla="*/ 517 h 628"/>
              <a:gd name="T42" fmla="*/ 50 w 469"/>
              <a:gd name="T43" fmla="*/ 607 h 628"/>
              <a:gd name="T44" fmla="*/ 30 w 469"/>
              <a:gd name="T45" fmla="*/ 627 h 6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69" h="628">
                <a:moveTo>
                  <a:pt x="30" y="627"/>
                </a:moveTo>
                <a:lnTo>
                  <a:pt x="30" y="627"/>
                </a:lnTo>
                <a:cubicBezTo>
                  <a:pt x="20" y="627"/>
                  <a:pt x="20" y="627"/>
                  <a:pt x="10" y="617"/>
                </a:cubicBezTo>
                <a:cubicBezTo>
                  <a:pt x="0" y="617"/>
                  <a:pt x="0" y="597"/>
                  <a:pt x="0" y="587"/>
                </a:cubicBezTo>
                <a:cubicBezTo>
                  <a:pt x="60" y="478"/>
                  <a:pt x="60" y="478"/>
                  <a:pt x="60" y="478"/>
                </a:cubicBezTo>
                <a:cubicBezTo>
                  <a:pt x="60" y="478"/>
                  <a:pt x="60" y="468"/>
                  <a:pt x="69" y="468"/>
                </a:cubicBezTo>
                <a:cubicBezTo>
                  <a:pt x="219" y="398"/>
                  <a:pt x="219" y="398"/>
                  <a:pt x="219" y="398"/>
                </a:cubicBezTo>
                <a:lnTo>
                  <a:pt x="219" y="398"/>
                </a:lnTo>
                <a:cubicBezTo>
                  <a:pt x="308" y="368"/>
                  <a:pt x="308" y="368"/>
                  <a:pt x="308" y="368"/>
                </a:cubicBezTo>
                <a:cubicBezTo>
                  <a:pt x="328" y="248"/>
                  <a:pt x="328" y="248"/>
                  <a:pt x="328" y="248"/>
                </a:cubicBezTo>
                <a:cubicBezTo>
                  <a:pt x="348" y="129"/>
                  <a:pt x="348" y="129"/>
                  <a:pt x="348" y="129"/>
                </a:cubicBezTo>
                <a:lnTo>
                  <a:pt x="348" y="119"/>
                </a:lnTo>
                <a:cubicBezTo>
                  <a:pt x="418" y="19"/>
                  <a:pt x="418" y="19"/>
                  <a:pt x="418" y="19"/>
                </a:cubicBezTo>
                <a:cubicBezTo>
                  <a:pt x="428" y="0"/>
                  <a:pt x="438" y="0"/>
                  <a:pt x="458" y="10"/>
                </a:cubicBezTo>
                <a:cubicBezTo>
                  <a:pt x="468" y="10"/>
                  <a:pt x="468" y="30"/>
                  <a:pt x="458" y="40"/>
                </a:cubicBezTo>
                <a:cubicBezTo>
                  <a:pt x="398" y="139"/>
                  <a:pt x="398" y="139"/>
                  <a:pt x="398" y="139"/>
                </a:cubicBezTo>
                <a:cubicBezTo>
                  <a:pt x="378" y="258"/>
                  <a:pt x="378" y="258"/>
                  <a:pt x="378" y="258"/>
                </a:cubicBezTo>
                <a:cubicBezTo>
                  <a:pt x="358" y="398"/>
                  <a:pt x="358" y="398"/>
                  <a:pt x="358" y="398"/>
                </a:cubicBezTo>
                <a:cubicBezTo>
                  <a:pt x="358" y="408"/>
                  <a:pt x="358" y="408"/>
                  <a:pt x="348" y="418"/>
                </a:cubicBezTo>
                <a:cubicBezTo>
                  <a:pt x="239" y="448"/>
                  <a:pt x="239" y="448"/>
                  <a:pt x="239" y="448"/>
                </a:cubicBezTo>
                <a:cubicBezTo>
                  <a:pt x="99" y="517"/>
                  <a:pt x="99" y="517"/>
                  <a:pt x="99" y="517"/>
                </a:cubicBezTo>
                <a:cubicBezTo>
                  <a:pt x="50" y="607"/>
                  <a:pt x="50" y="607"/>
                  <a:pt x="50" y="607"/>
                </a:cubicBezTo>
                <a:cubicBezTo>
                  <a:pt x="50" y="617"/>
                  <a:pt x="40" y="627"/>
                  <a:pt x="30" y="62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52" name="Freeform 538">
            <a:extLst>
              <a:ext uri="{FF2B5EF4-FFF2-40B4-BE49-F238E27FC236}">
                <a16:creationId xmlns:a16="http://schemas.microsoft.com/office/drawing/2014/main" id="{86DA892F-9CAF-D142-9C23-F5B4417B16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0578" y="3796698"/>
            <a:ext cx="117088" cy="73951"/>
          </a:xfrm>
          <a:custGeom>
            <a:avLst/>
            <a:gdLst>
              <a:gd name="T0" fmla="*/ 60 w 250"/>
              <a:gd name="T1" fmla="*/ 159 h 160"/>
              <a:gd name="T2" fmla="*/ 60 w 250"/>
              <a:gd name="T3" fmla="*/ 159 h 160"/>
              <a:gd name="T4" fmla="*/ 60 w 250"/>
              <a:gd name="T5" fmla="*/ 149 h 160"/>
              <a:gd name="T6" fmla="*/ 20 w 250"/>
              <a:gd name="T7" fmla="*/ 139 h 160"/>
              <a:gd name="T8" fmla="*/ 0 w 250"/>
              <a:gd name="T9" fmla="*/ 109 h 160"/>
              <a:gd name="T10" fmla="*/ 30 w 250"/>
              <a:gd name="T11" fmla="*/ 90 h 160"/>
              <a:gd name="T12" fmla="*/ 60 w 250"/>
              <a:gd name="T13" fmla="*/ 99 h 160"/>
              <a:gd name="T14" fmla="*/ 199 w 250"/>
              <a:gd name="T15" fmla="*/ 0 h 160"/>
              <a:gd name="T16" fmla="*/ 239 w 250"/>
              <a:gd name="T17" fmla="*/ 10 h 160"/>
              <a:gd name="T18" fmla="*/ 229 w 250"/>
              <a:gd name="T19" fmla="*/ 50 h 160"/>
              <a:gd name="T20" fmla="*/ 80 w 250"/>
              <a:gd name="T21" fmla="*/ 149 h 160"/>
              <a:gd name="T22" fmla="*/ 60 w 250"/>
              <a:gd name="T23" fmla="*/ 159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50" h="160">
                <a:moveTo>
                  <a:pt x="60" y="159"/>
                </a:moveTo>
                <a:lnTo>
                  <a:pt x="60" y="159"/>
                </a:lnTo>
                <a:cubicBezTo>
                  <a:pt x="60" y="159"/>
                  <a:pt x="60" y="159"/>
                  <a:pt x="60" y="149"/>
                </a:cubicBezTo>
                <a:cubicBezTo>
                  <a:pt x="20" y="139"/>
                  <a:pt x="20" y="139"/>
                  <a:pt x="20" y="139"/>
                </a:cubicBezTo>
                <a:cubicBezTo>
                  <a:pt x="0" y="139"/>
                  <a:pt x="0" y="129"/>
                  <a:pt x="0" y="109"/>
                </a:cubicBezTo>
                <a:cubicBezTo>
                  <a:pt x="0" y="99"/>
                  <a:pt x="20" y="90"/>
                  <a:pt x="30" y="90"/>
                </a:cubicBezTo>
                <a:cubicBezTo>
                  <a:pt x="60" y="99"/>
                  <a:pt x="60" y="99"/>
                  <a:pt x="60" y="99"/>
                </a:cubicBezTo>
                <a:cubicBezTo>
                  <a:pt x="199" y="0"/>
                  <a:pt x="199" y="0"/>
                  <a:pt x="199" y="0"/>
                </a:cubicBezTo>
                <a:cubicBezTo>
                  <a:pt x="219" y="0"/>
                  <a:pt x="229" y="0"/>
                  <a:pt x="239" y="10"/>
                </a:cubicBezTo>
                <a:cubicBezTo>
                  <a:pt x="249" y="20"/>
                  <a:pt x="249" y="40"/>
                  <a:pt x="229" y="50"/>
                </a:cubicBezTo>
                <a:cubicBezTo>
                  <a:pt x="80" y="149"/>
                  <a:pt x="80" y="149"/>
                  <a:pt x="80" y="149"/>
                </a:cubicBezTo>
                <a:cubicBezTo>
                  <a:pt x="70" y="149"/>
                  <a:pt x="70" y="159"/>
                  <a:pt x="60" y="15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53" name="Freeform 539">
            <a:extLst>
              <a:ext uri="{FF2B5EF4-FFF2-40B4-BE49-F238E27FC236}">
                <a16:creationId xmlns:a16="http://schemas.microsoft.com/office/drawing/2014/main" id="{D7A03D14-A6E8-3847-9DBF-06DAAD334B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9809" y="3811078"/>
            <a:ext cx="154063" cy="121196"/>
          </a:xfrm>
          <a:custGeom>
            <a:avLst/>
            <a:gdLst>
              <a:gd name="T0" fmla="*/ 30 w 329"/>
              <a:gd name="T1" fmla="*/ 259 h 260"/>
              <a:gd name="T2" fmla="*/ 30 w 329"/>
              <a:gd name="T3" fmla="*/ 259 h 260"/>
              <a:gd name="T4" fmla="*/ 10 w 329"/>
              <a:gd name="T5" fmla="*/ 249 h 260"/>
              <a:gd name="T6" fmla="*/ 10 w 329"/>
              <a:gd name="T7" fmla="*/ 209 h 260"/>
              <a:gd name="T8" fmla="*/ 109 w 329"/>
              <a:gd name="T9" fmla="*/ 119 h 260"/>
              <a:gd name="T10" fmla="*/ 159 w 329"/>
              <a:gd name="T11" fmla="*/ 10 h 260"/>
              <a:gd name="T12" fmla="*/ 189 w 329"/>
              <a:gd name="T13" fmla="*/ 0 h 260"/>
              <a:gd name="T14" fmla="*/ 298 w 329"/>
              <a:gd name="T15" fmla="*/ 30 h 260"/>
              <a:gd name="T16" fmla="*/ 318 w 329"/>
              <a:gd name="T17" fmla="*/ 60 h 260"/>
              <a:gd name="T18" fmla="*/ 289 w 329"/>
              <a:gd name="T19" fmla="*/ 79 h 260"/>
              <a:gd name="T20" fmla="*/ 199 w 329"/>
              <a:gd name="T21" fmla="*/ 60 h 260"/>
              <a:gd name="T22" fmla="*/ 149 w 329"/>
              <a:gd name="T23" fmla="*/ 139 h 260"/>
              <a:gd name="T24" fmla="*/ 149 w 329"/>
              <a:gd name="T25" fmla="*/ 149 h 260"/>
              <a:gd name="T26" fmla="*/ 50 w 329"/>
              <a:gd name="T27" fmla="*/ 249 h 260"/>
              <a:gd name="T28" fmla="*/ 30 w 329"/>
              <a:gd name="T29" fmla="*/ 259 h 2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29" h="260">
                <a:moveTo>
                  <a:pt x="30" y="259"/>
                </a:moveTo>
                <a:lnTo>
                  <a:pt x="30" y="259"/>
                </a:lnTo>
                <a:cubicBezTo>
                  <a:pt x="20" y="259"/>
                  <a:pt x="10" y="249"/>
                  <a:pt x="10" y="249"/>
                </a:cubicBezTo>
                <a:cubicBezTo>
                  <a:pt x="0" y="239"/>
                  <a:pt x="0" y="219"/>
                  <a:pt x="10" y="209"/>
                </a:cubicBezTo>
                <a:cubicBezTo>
                  <a:pt x="109" y="119"/>
                  <a:pt x="109" y="119"/>
                  <a:pt x="109" y="119"/>
                </a:cubicBezTo>
                <a:cubicBezTo>
                  <a:pt x="159" y="10"/>
                  <a:pt x="159" y="10"/>
                  <a:pt x="159" y="10"/>
                </a:cubicBezTo>
                <a:cubicBezTo>
                  <a:pt x="159" y="0"/>
                  <a:pt x="179" y="0"/>
                  <a:pt x="189" y="0"/>
                </a:cubicBezTo>
                <a:cubicBezTo>
                  <a:pt x="298" y="30"/>
                  <a:pt x="298" y="30"/>
                  <a:pt x="298" y="30"/>
                </a:cubicBezTo>
                <a:cubicBezTo>
                  <a:pt x="318" y="30"/>
                  <a:pt x="328" y="50"/>
                  <a:pt x="318" y="60"/>
                </a:cubicBezTo>
                <a:cubicBezTo>
                  <a:pt x="318" y="79"/>
                  <a:pt x="298" y="90"/>
                  <a:pt x="289" y="79"/>
                </a:cubicBezTo>
                <a:cubicBezTo>
                  <a:pt x="199" y="60"/>
                  <a:pt x="199" y="60"/>
                  <a:pt x="199" y="60"/>
                </a:cubicBezTo>
                <a:cubicBezTo>
                  <a:pt x="149" y="139"/>
                  <a:pt x="149" y="139"/>
                  <a:pt x="149" y="139"/>
                </a:cubicBezTo>
                <a:cubicBezTo>
                  <a:pt x="149" y="149"/>
                  <a:pt x="149" y="149"/>
                  <a:pt x="149" y="149"/>
                </a:cubicBezTo>
                <a:cubicBezTo>
                  <a:pt x="50" y="249"/>
                  <a:pt x="50" y="249"/>
                  <a:pt x="50" y="249"/>
                </a:cubicBezTo>
                <a:cubicBezTo>
                  <a:pt x="40" y="249"/>
                  <a:pt x="30" y="259"/>
                  <a:pt x="30" y="25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54" name="Freeform 540">
            <a:extLst>
              <a:ext uri="{FF2B5EF4-FFF2-40B4-BE49-F238E27FC236}">
                <a16:creationId xmlns:a16="http://schemas.microsoft.com/office/drawing/2014/main" id="{4ECEF785-5CC9-2747-8219-B9B0524D10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6627" y="3903516"/>
            <a:ext cx="154063" cy="110926"/>
          </a:xfrm>
          <a:custGeom>
            <a:avLst/>
            <a:gdLst>
              <a:gd name="T0" fmla="*/ 30 w 329"/>
              <a:gd name="T1" fmla="*/ 239 h 240"/>
              <a:gd name="T2" fmla="*/ 30 w 329"/>
              <a:gd name="T3" fmla="*/ 239 h 240"/>
              <a:gd name="T4" fmla="*/ 10 w 329"/>
              <a:gd name="T5" fmla="*/ 219 h 240"/>
              <a:gd name="T6" fmla="*/ 30 w 329"/>
              <a:gd name="T7" fmla="*/ 179 h 240"/>
              <a:gd name="T8" fmla="*/ 159 w 329"/>
              <a:gd name="T9" fmla="*/ 139 h 240"/>
              <a:gd name="T10" fmla="*/ 278 w 329"/>
              <a:gd name="T11" fmla="*/ 10 h 240"/>
              <a:gd name="T12" fmla="*/ 318 w 329"/>
              <a:gd name="T13" fmla="*/ 10 h 240"/>
              <a:gd name="T14" fmla="*/ 318 w 329"/>
              <a:gd name="T15" fmla="*/ 50 h 240"/>
              <a:gd name="T16" fmla="*/ 189 w 329"/>
              <a:gd name="T17" fmla="*/ 179 h 240"/>
              <a:gd name="T18" fmla="*/ 179 w 329"/>
              <a:gd name="T19" fmla="*/ 179 h 240"/>
              <a:gd name="T20" fmla="*/ 40 w 329"/>
              <a:gd name="T21" fmla="*/ 229 h 240"/>
              <a:gd name="T22" fmla="*/ 30 w 329"/>
              <a:gd name="T23" fmla="*/ 23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29" h="240">
                <a:moveTo>
                  <a:pt x="30" y="239"/>
                </a:moveTo>
                <a:lnTo>
                  <a:pt x="30" y="239"/>
                </a:lnTo>
                <a:cubicBezTo>
                  <a:pt x="20" y="239"/>
                  <a:pt x="10" y="229"/>
                  <a:pt x="10" y="219"/>
                </a:cubicBezTo>
                <a:cubicBezTo>
                  <a:pt x="0" y="199"/>
                  <a:pt x="10" y="189"/>
                  <a:pt x="30" y="179"/>
                </a:cubicBezTo>
                <a:cubicBezTo>
                  <a:pt x="159" y="139"/>
                  <a:pt x="159" y="139"/>
                  <a:pt x="159" y="139"/>
                </a:cubicBezTo>
                <a:cubicBezTo>
                  <a:pt x="278" y="10"/>
                  <a:pt x="278" y="10"/>
                  <a:pt x="278" y="10"/>
                </a:cubicBezTo>
                <a:cubicBezTo>
                  <a:pt x="288" y="0"/>
                  <a:pt x="308" y="0"/>
                  <a:pt x="318" y="10"/>
                </a:cubicBezTo>
                <a:cubicBezTo>
                  <a:pt x="328" y="20"/>
                  <a:pt x="328" y="40"/>
                  <a:pt x="318" y="50"/>
                </a:cubicBezTo>
                <a:cubicBezTo>
                  <a:pt x="189" y="179"/>
                  <a:pt x="189" y="179"/>
                  <a:pt x="189" y="179"/>
                </a:cubicBezTo>
                <a:lnTo>
                  <a:pt x="179" y="179"/>
                </a:lnTo>
                <a:cubicBezTo>
                  <a:pt x="40" y="229"/>
                  <a:pt x="40" y="229"/>
                  <a:pt x="40" y="229"/>
                </a:cubicBezTo>
                <a:cubicBezTo>
                  <a:pt x="40" y="239"/>
                  <a:pt x="40" y="239"/>
                  <a:pt x="30" y="23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55" name="Freeform 541">
            <a:extLst>
              <a:ext uri="{FF2B5EF4-FFF2-40B4-BE49-F238E27FC236}">
                <a16:creationId xmlns:a16="http://schemas.microsoft.com/office/drawing/2014/main" id="{9E26C111-D562-914C-BA51-832E8DD034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8636" y="3792590"/>
            <a:ext cx="36976" cy="73951"/>
          </a:xfrm>
          <a:custGeom>
            <a:avLst/>
            <a:gdLst>
              <a:gd name="T0" fmla="*/ 30 w 81"/>
              <a:gd name="T1" fmla="*/ 159 h 160"/>
              <a:gd name="T2" fmla="*/ 30 w 81"/>
              <a:gd name="T3" fmla="*/ 159 h 160"/>
              <a:gd name="T4" fmla="*/ 20 w 81"/>
              <a:gd name="T5" fmla="*/ 159 h 160"/>
              <a:gd name="T6" fmla="*/ 0 w 81"/>
              <a:gd name="T7" fmla="*/ 130 h 160"/>
              <a:gd name="T8" fmla="*/ 20 w 81"/>
              <a:gd name="T9" fmla="*/ 30 h 160"/>
              <a:gd name="T10" fmla="*/ 50 w 81"/>
              <a:gd name="T11" fmla="*/ 10 h 160"/>
              <a:gd name="T12" fmla="*/ 70 w 81"/>
              <a:gd name="T13" fmla="*/ 40 h 160"/>
              <a:gd name="T14" fmla="*/ 50 w 81"/>
              <a:gd name="T15" fmla="*/ 139 h 160"/>
              <a:gd name="T16" fmla="*/ 30 w 81"/>
              <a:gd name="T17" fmla="*/ 159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1" h="160">
                <a:moveTo>
                  <a:pt x="30" y="159"/>
                </a:moveTo>
                <a:lnTo>
                  <a:pt x="30" y="159"/>
                </a:lnTo>
                <a:lnTo>
                  <a:pt x="20" y="159"/>
                </a:lnTo>
                <a:cubicBezTo>
                  <a:pt x="10" y="149"/>
                  <a:pt x="0" y="139"/>
                  <a:pt x="0" y="130"/>
                </a:cubicBezTo>
                <a:cubicBezTo>
                  <a:pt x="20" y="30"/>
                  <a:pt x="20" y="30"/>
                  <a:pt x="20" y="30"/>
                </a:cubicBezTo>
                <a:cubicBezTo>
                  <a:pt x="20" y="10"/>
                  <a:pt x="40" y="0"/>
                  <a:pt x="50" y="10"/>
                </a:cubicBezTo>
                <a:cubicBezTo>
                  <a:pt x="70" y="10"/>
                  <a:pt x="80" y="20"/>
                  <a:pt x="70" y="40"/>
                </a:cubicBezTo>
                <a:cubicBezTo>
                  <a:pt x="50" y="139"/>
                  <a:pt x="50" y="139"/>
                  <a:pt x="50" y="139"/>
                </a:cubicBezTo>
                <a:cubicBezTo>
                  <a:pt x="50" y="149"/>
                  <a:pt x="40" y="159"/>
                  <a:pt x="30" y="15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56" name="Freeform 542">
            <a:extLst>
              <a:ext uri="{FF2B5EF4-FFF2-40B4-BE49-F238E27FC236}">
                <a16:creationId xmlns:a16="http://schemas.microsoft.com/office/drawing/2014/main" id="{91E60501-CBBE-1A4B-85C0-1C859153E6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1661" y="3782320"/>
            <a:ext cx="76004" cy="36976"/>
          </a:xfrm>
          <a:custGeom>
            <a:avLst/>
            <a:gdLst>
              <a:gd name="T0" fmla="*/ 130 w 161"/>
              <a:gd name="T1" fmla="*/ 80 h 81"/>
              <a:gd name="T2" fmla="*/ 130 w 161"/>
              <a:gd name="T3" fmla="*/ 80 h 81"/>
              <a:gd name="T4" fmla="*/ 120 w 161"/>
              <a:gd name="T5" fmla="*/ 80 h 81"/>
              <a:gd name="T6" fmla="*/ 21 w 161"/>
              <a:gd name="T7" fmla="*/ 60 h 81"/>
              <a:gd name="T8" fmla="*/ 0 w 161"/>
              <a:gd name="T9" fmla="*/ 30 h 81"/>
              <a:gd name="T10" fmla="*/ 40 w 161"/>
              <a:gd name="T11" fmla="*/ 10 h 81"/>
              <a:gd name="T12" fmla="*/ 130 w 161"/>
              <a:gd name="T13" fmla="*/ 30 h 81"/>
              <a:gd name="T14" fmla="*/ 150 w 161"/>
              <a:gd name="T15" fmla="*/ 60 h 81"/>
              <a:gd name="T16" fmla="*/ 130 w 161"/>
              <a:gd name="T17" fmla="*/ 80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1" h="81">
                <a:moveTo>
                  <a:pt x="130" y="80"/>
                </a:moveTo>
                <a:lnTo>
                  <a:pt x="130" y="80"/>
                </a:lnTo>
                <a:lnTo>
                  <a:pt x="120" y="80"/>
                </a:lnTo>
                <a:cubicBezTo>
                  <a:pt x="21" y="60"/>
                  <a:pt x="21" y="60"/>
                  <a:pt x="21" y="60"/>
                </a:cubicBezTo>
                <a:cubicBezTo>
                  <a:pt x="11" y="60"/>
                  <a:pt x="0" y="40"/>
                  <a:pt x="0" y="30"/>
                </a:cubicBezTo>
                <a:cubicBezTo>
                  <a:pt x="11" y="10"/>
                  <a:pt x="21" y="0"/>
                  <a:pt x="40" y="10"/>
                </a:cubicBezTo>
                <a:cubicBezTo>
                  <a:pt x="130" y="30"/>
                  <a:pt x="130" y="30"/>
                  <a:pt x="130" y="30"/>
                </a:cubicBezTo>
                <a:cubicBezTo>
                  <a:pt x="150" y="30"/>
                  <a:pt x="160" y="40"/>
                  <a:pt x="150" y="60"/>
                </a:cubicBezTo>
                <a:cubicBezTo>
                  <a:pt x="150" y="70"/>
                  <a:pt x="140" y="80"/>
                  <a:pt x="130" y="8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57" name="Freeform 543">
            <a:extLst>
              <a:ext uri="{FF2B5EF4-FFF2-40B4-BE49-F238E27FC236}">
                <a16:creationId xmlns:a16="http://schemas.microsoft.com/office/drawing/2014/main" id="{3CD33DCA-33F0-2640-83C5-AA1ADE977E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4612" y="5322956"/>
            <a:ext cx="316344" cy="365645"/>
          </a:xfrm>
          <a:custGeom>
            <a:avLst/>
            <a:gdLst>
              <a:gd name="T0" fmla="*/ 339 w 678"/>
              <a:gd name="T1" fmla="*/ 786 h 787"/>
              <a:gd name="T2" fmla="*/ 339 w 678"/>
              <a:gd name="T3" fmla="*/ 786 h 787"/>
              <a:gd name="T4" fmla="*/ 329 w 678"/>
              <a:gd name="T5" fmla="*/ 786 h 787"/>
              <a:gd name="T6" fmla="*/ 139 w 678"/>
              <a:gd name="T7" fmla="*/ 637 h 787"/>
              <a:gd name="T8" fmla="*/ 0 w 678"/>
              <a:gd name="T9" fmla="*/ 169 h 787"/>
              <a:gd name="T10" fmla="*/ 20 w 678"/>
              <a:gd name="T11" fmla="*/ 129 h 787"/>
              <a:gd name="T12" fmla="*/ 60 w 678"/>
              <a:gd name="T13" fmla="*/ 109 h 787"/>
              <a:gd name="T14" fmla="*/ 299 w 678"/>
              <a:gd name="T15" fmla="*/ 19 h 787"/>
              <a:gd name="T16" fmla="*/ 378 w 678"/>
              <a:gd name="T17" fmla="*/ 19 h 787"/>
              <a:gd name="T18" fmla="*/ 617 w 678"/>
              <a:gd name="T19" fmla="*/ 99 h 787"/>
              <a:gd name="T20" fmla="*/ 667 w 678"/>
              <a:gd name="T21" fmla="*/ 129 h 787"/>
              <a:gd name="T22" fmla="*/ 677 w 678"/>
              <a:gd name="T23" fmla="*/ 169 h 787"/>
              <a:gd name="T24" fmla="*/ 538 w 678"/>
              <a:gd name="T25" fmla="*/ 637 h 787"/>
              <a:gd name="T26" fmla="*/ 349 w 678"/>
              <a:gd name="T27" fmla="*/ 786 h 787"/>
              <a:gd name="T28" fmla="*/ 339 w 678"/>
              <a:gd name="T29" fmla="*/ 786 h 787"/>
              <a:gd name="T30" fmla="*/ 329 w 678"/>
              <a:gd name="T31" fmla="*/ 746 h 787"/>
              <a:gd name="T32" fmla="*/ 329 w 678"/>
              <a:gd name="T33" fmla="*/ 746 h 787"/>
              <a:gd name="T34" fmla="*/ 339 w 678"/>
              <a:gd name="T35" fmla="*/ 49 h 787"/>
              <a:gd name="T36" fmla="*/ 339 w 678"/>
              <a:gd name="T37" fmla="*/ 49 h 787"/>
              <a:gd name="T38" fmla="*/ 329 w 678"/>
              <a:gd name="T39" fmla="*/ 49 h 787"/>
              <a:gd name="T40" fmla="*/ 60 w 678"/>
              <a:gd name="T41" fmla="*/ 149 h 787"/>
              <a:gd name="T42" fmla="*/ 50 w 678"/>
              <a:gd name="T43" fmla="*/ 159 h 787"/>
              <a:gd name="T44" fmla="*/ 40 w 678"/>
              <a:gd name="T45" fmla="*/ 169 h 787"/>
              <a:gd name="T46" fmla="*/ 179 w 678"/>
              <a:gd name="T47" fmla="*/ 617 h 787"/>
              <a:gd name="T48" fmla="*/ 339 w 678"/>
              <a:gd name="T49" fmla="*/ 746 h 787"/>
              <a:gd name="T50" fmla="*/ 508 w 678"/>
              <a:gd name="T51" fmla="*/ 617 h 787"/>
              <a:gd name="T52" fmla="*/ 637 w 678"/>
              <a:gd name="T53" fmla="*/ 169 h 787"/>
              <a:gd name="T54" fmla="*/ 627 w 678"/>
              <a:gd name="T55" fmla="*/ 149 h 787"/>
              <a:gd name="T56" fmla="*/ 617 w 678"/>
              <a:gd name="T57" fmla="*/ 149 h 787"/>
              <a:gd name="T58" fmla="*/ 349 w 678"/>
              <a:gd name="T59" fmla="*/ 49 h 787"/>
              <a:gd name="T60" fmla="*/ 339 w 678"/>
              <a:gd name="T61" fmla="*/ 49 h 7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678" h="787">
                <a:moveTo>
                  <a:pt x="339" y="786"/>
                </a:moveTo>
                <a:lnTo>
                  <a:pt x="339" y="786"/>
                </a:lnTo>
                <a:lnTo>
                  <a:pt x="329" y="786"/>
                </a:lnTo>
                <a:cubicBezTo>
                  <a:pt x="329" y="786"/>
                  <a:pt x="199" y="726"/>
                  <a:pt x="139" y="637"/>
                </a:cubicBezTo>
                <a:cubicBezTo>
                  <a:pt x="40" y="497"/>
                  <a:pt x="10" y="269"/>
                  <a:pt x="0" y="169"/>
                </a:cubicBezTo>
                <a:cubicBezTo>
                  <a:pt x="0" y="159"/>
                  <a:pt x="0" y="139"/>
                  <a:pt x="20" y="129"/>
                </a:cubicBezTo>
                <a:cubicBezTo>
                  <a:pt x="30" y="119"/>
                  <a:pt x="40" y="109"/>
                  <a:pt x="60" y="109"/>
                </a:cubicBezTo>
                <a:cubicBezTo>
                  <a:pt x="179" y="99"/>
                  <a:pt x="269" y="49"/>
                  <a:pt x="299" y="19"/>
                </a:cubicBezTo>
                <a:cubicBezTo>
                  <a:pt x="329" y="0"/>
                  <a:pt x="359" y="0"/>
                  <a:pt x="378" y="19"/>
                </a:cubicBezTo>
                <a:cubicBezTo>
                  <a:pt x="418" y="49"/>
                  <a:pt x="498" y="99"/>
                  <a:pt x="617" y="99"/>
                </a:cubicBezTo>
                <a:cubicBezTo>
                  <a:pt x="637" y="109"/>
                  <a:pt x="657" y="109"/>
                  <a:pt x="667" y="129"/>
                </a:cubicBezTo>
                <a:cubicBezTo>
                  <a:pt x="677" y="139"/>
                  <a:pt x="677" y="159"/>
                  <a:pt x="677" y="169"/>
                </a:cubicBezTo>
                <a:cubicBezTo>
                  <a:pt x="667" y="269"/>
                  <a:pt x="637" y="497"/>
                  <a:pt x="538" y="637"/>
                </a:cubicBezTo>
                <a:cubicBezTo>
                  <a:pt x="478" y="726"/>
                  <a:pt x="359" y="786"/>
                  <a:pt x="349" y="786"/>
                </a:cubicBezTo>
                <a:lnTo>
                  <a:pt x="339" y="786"/>
                </a:lnTo>
                <a:close/>
                <a:moveTo>
                  <a:pt x="329" y="746"/>
                </a:moveTo>
                <a:lnTo>
                  <a:pt x="329" y="746"/>
                </a:lnTo>
                <a:close/>
                <a:moveTo>
                  <a:pt x="339" y="49"/>
                </a:moveTo>
                <a:lnTo>
                  <a:pt x="339" y="49"/>
                </a:lnTo>
                <a:lnTo>
                  <a:pt x="329" y="49"/>
                </a:lnTo>
                <a:cubicBezTo>
                  <a:pt x="289" y="89"/>
                  <a:pt x="199" y="139"/>
                  <a:pt x="60" y="149"/>
                </a:cubicBezTo>
                <a:cubicBezTo>
                  <a:pt x="60" y="149"/>
                  <a:pt x="50" y="149"/>
                  <a:pt x="50" y="159"/>
                </a:cubicBezTo>
                <a:cubicBezTo>
                  <a:pt x="40" y="159"/>
                  <a:pt x="40" y="169"/>
                  <a:pt x="40" y="169"/>
                </a:cubicBezTo>
                <a:cubicBezTo>
                  <a:pt x="50" y="258"/>
                  <a:pt x="80" y="477"/>
                  <a:pt x="179" y="617"/>
                </a:cubicBezTo>
                <a:cubicBezTo>
                  <a:pt x="219" y="677"/>
                  <a:pt x="309" y="726"/>
                  <a:pt x="339" y="746"/>
                </a:cubicBezTo>
                <a:cubicBezTo>
                  <a:pt x="369" y="726"/>
                  <a:pt x="458" y="677"/>
                  <a:pt x="508" y="617"/>
                </a:cubicBezTo>
                <a:cubicBezTo>
                  <a:pt x="598" y="477"/>
                  <a:pt x="627" y="258"/>
                  <a:pt x="637" y="169"/>
                </a:cubicBezTo>
                <a:cubicBezTo>
                  <a:pt x="637" y="159"/>
                  <a:pt x="637" y="159"/>
                  <a:pt x="627" y="149"/>
                </a:cubicBezTo>
                <a:cubicBezTo>
                  <a:pt x="627" y="149"/>
                  <a:pt x="627" y="149"/>
                  <a:pt x="617" y="149"/>
                </a:cubicBezTo>
                <a:cubicBezTo>
                  <a:pt x="478" y="139"/>
                  <a:pt x="389" y="79"/>
                  <a:pt x="349" y="49"/>
                </a:cubicBezTo>
                <a:cubicBezTo>
                  <a:pt x="349" y="49"/>
                  <a:pt x="349" y="49"/>
                  <a:pt x="339" y="49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58" name="Freeform 544">
            <a:extLst>
              <a:ext uri="{FF2B5EF4-FFF2-40B4-BE49-F238E27FC236}">
                <a16:creationId xmlns:a16="http://schemas.microsoft.com/office/drawing/2014/main" id="{AB7C4AD3-B555-3446-919B-9C62D6DF06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3213" y="5499616"/>
            <a:ext cx="121196" cy="88329"/>
          </a:xfrm>
          <a:custGeom>
            <a:avLst/>
            <a:gdLst>
              <a:gd name="T0" fmla="*/ 229 w 260"/>
              <a:gd name="T1" fmla="*/ 189 h 190"/>
              <a:gd name="T2" fmla="*/ 229 w 260"/>
              <a:gd name="T3" fmla="*/ 189 h 190"/>
              <a:gd name="T4" fmla="*/ 40 w 260"/>
              <a:gd name="T5" fmla="*/ 189 h 190"/>
              <a:gd name="T6" fmla="*/ 0 w 260"/>
              <a:gd name="T7" fmla="*/ 149 h 190"/>
              <a:gd name="T8" fmla="*/ 0 w 260"/>
              <a:gd name="T9" fmla="*/ 30 h 190"/>
              <a:gd name="T10" fmla="*/ 40 w 260"/>
              <a:gd name="T11" fmla="*/ 0 h 190"/>
              <a:gd name="T12" fmla="*/ 229 w 260"/>
              <a:gd name="T13" fmla="*/ 0 h 190"/>
              <a:gd name="T14" fmla="*/ 259 w 260"/>
              <a:gd name="T15" fmla="*/ 30 h 190"/>
              <a:gd name="T16" fmla="*/ 259 w 260"/>
              <a:gd name="T17" fmla="*/ 149 h 190"/>
              <a:gd name="T18" fmla="*/ 229 w 260"/>
              <a:gd name="T19" fmla="*/ 189 h 190"/>
              <a:gd name="T20" fmla="*/ 40 w 260"/>
              <a:gd name="T21" fmla="*/ 139 h 190"/>
              <a:gd name="T22" fmla="*/ 40 w 260"/>
              <a:gd name="T23" fmla="*/ 139 h 190"/>
              <a:gd name="T24" fmla="*/ 219 w 260"/>
              <a:gd name="T25" fmla="*/ 139 h 190"/>
              <a:gd name="T26" fmla="*/ 219 w 260"/>
              <a:gd name="T27" fmla="*/ 40 h 190"/>
              <a:gd name="T28" fmla="*/ 40 w 260"/>
              <a:gd name="T29" fmla="*/ 40 h 190"/>
              <a:gd name="T30" fmla="*/ 40 w 260"/>
              <a:gd name="T31" fmla="*/ 13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60" h="190">
                <a:moveTo>
                  <a:pt x="229" y="189"/>
                </a:moveTo>
                <a:lnTo>
                  <a:pt x="229" y="189"/>
                </a:lnTo>
                <a:cubicBezTo>
                  <a:pt x="40" y="189"/>
                  <a:pt x="40" y="189"/>
                  <a:pt x="40" y="189"/>
                </a:cubicBezTo>
                <a:cubicBezTo>
                  <a:pt x="20" y="189"/>
                  <a:pt x="0" y="169"/>
                  <a:pt x="0" y="149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10"/>
                  <a:pt x="20" y="0"/>
                  <a:pt x="40" y="0"/>
                </a:cubicBezTo>
                <a:cubicBezTo>
                  <a:pt x="229" y="0"/>
                  <a:pt x="229" y="0"/>
                  <a:pt x="229" y="0"/>
                </a:cubicBezTo>
                <a:cubicBezTo>
                  <a:pt x="239" y="0"/>
                  <a:pt x="259" y="10"/>
                  <a:pt x="259" y="30"/>
                </a:cubicBezTo>
                <a:cubicBezTo>
                  <a:pt x="259" y="149"/>
                  <a:pt x="259" y="149"/>
                  <a:pt x="259" y="149"/>
                </a:cubicBezTo>
                <a:cubicBezTo>
                  <a:pt x="259" y="169"/>
                  <a:pt x="239" y="189"/>
                  <a:pt x="229" y="189"/>
                </a:cubicBezTo>
                <a:close/>
                <a:moveTo>
                  <a:pt x="40" y="139"/>
                </a:moveTo>
                <a:lnTo>
                  <a:pt x="40" y="139"/>
                </a:lnTo>
                <a:cubicBezTo>
                  <a:pt x="219" y="139"/>
                  <a:pt x="219" y="139"/>
                  <a:pt x="219" y="139"/>
                </a:cubicBezTo>
                <a:cubicBezTo>
                  <a:pt x="219" y="40"/>
                  <a:pt x="219" y="40"/>
                  <a:pt x="219" y="40"/>
                </a:cubicBezTo>
                <a:cubicBezTo>
                  <a:pt x="40" y="40"/>
                  <a:pt x="40" y="40"/>
                  <a:pt x="40" y="40"/>
                </a:cubicBezTo>
                <a:lnTo>
                  <a:pt x="40" y="13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59" name="Freeform 545">
            <a:extLst>
              <a:ext uri="{FF2B5EF4-FFF2-40B4-BE49-F238E27FC236}">
                <a16:creationId xmlns:a16="http://schemas.microsoft.com/office/drawing/2014/main" id="{DC55017F-3ABB-3544-AAB6-57AA94A95F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1430" y="5433882"/>
            <a:ext cx="102709" cy="84221"/>
          </a:xfrm>
          <a:custGeom>
            <a:avLst/>
            <a:gdLst>
              <a:gd name="T0" fmla="*/ 199 w 220"/>
              <a:gd name="T1" fmla="*/ 179 h 180"/>
              <a:gd name="T2" fmla="*/ 199 w 220"/>
              <a:gd name="T3" fmla="*/ 179 h 180"/>
              <a:gd name="T4" fmla="*/ 179 w 220"/>
              <a:gd name="T5" fmla="*/ 159 h 180"/>
              <a:gd name="T6" fmla="*/ 179 w 220"/>
              <a:gd name="T7" fmla="*/ 99 h 180"/>
              <a:gd name="T8" fmla="*/ 110 w 220"/>
              <a:gd name="T9" fmla="*/ 39 h 180"/>
              <a:gd name="T10" fmla="*/ 40 w 220"/>
              <a:gd name="T11" fmla="*/ 99 h 180"/>
              <a:gd name="T12" fmla="*/ 40 w 220"/>
              <a:gd name="T13" fmla="*/ 159 h 180"/>
              <a:gd name="T14" fmla="*/ 20 w 220"/>
              <a:gd name="T15" fmla="*/ 179 h 180"/>
              <a:gd name="T16" fmla="*/ 20 w 220"/>
              <a:gd name="T17" fmla="*/ 179 h 180"/>
              <a:gd name="T18" fmla="*/ 0 w 220"/>
              <a:gd name="T19" fmla="*/ 159 h 180"/>
              <a:gd name="T20" fmla="*/ 0 w 220"/>
              <a:gd name="T21" fmla="*/ 99 h 180"/>
              <a:gd name="T22" fmla="*/ 110 w 220"/>
              <a:gd name="T23" fmla="*/ 0 h 180"/>
              <a:gd name="T24" fmla="*/ 219 w 220"/>
              <a:gd name="T25" fmla="*/ 99 h 180"/>
              <a:gd name="T26" fmla="*/ 219 w 220"/>
              <a:gd name="T27" fmla="*/ 159 h 180"/>
              <a:gd name="T28" fmla="*/ 199 w 220"/>
              <a:gd name="T29" fmla="*/ 179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20" h="180">
                <a:moveTo>
                  <a:pt x="199" y="179"/>
                </a:moveTo>
                <a:lnTo>
                  <a:pt x="199" y="179"/>
                </a:lnTo>
                <a:cubicBezTo>
                  <a:pt x="189" y="179"/>
                  <a:pt x="179" y="169"/>
                  <a:pt x="179" y="159"/>
                </a:cubicBezTo>
                <a:cubicBezTo>
                  <a:pt x="179" y="99"/>
                  <a:pt x="179" y="99"/>
                  <a:pt x="179" y="99"/>
                </a:cubicBezTo>
                <a:cubicBezTo>
                  <a:pt x="179" y="69"/>
                  <a:pt x="149" y="39"/>
                  <a:pt x="110" y="39"/>
                </a:cubicBezTo>
                <a:cubicBezTo>
                  <a:pt x="70" y="39"/>
                  <a:pt x="40" y="69"/>
                  <a:pt x="40" y="99"/>
                </a:cubicBezTo>
                <a:cubicBezTo>
                  <a:pt x="40" y="159"/>
                  <a:pt x="40" y="159"/>
                  <a:pt x="40" y="159"/>
                </a:cubicBezTo>
                <a:cubicBezTo>
                  <a:pt x="40" y="169"/>
                  <a:pt x="40" y="179"/>
                  <a:pt x="20" y="179"/>
                </a:cubicBezTo>
                <a:lnTo>
                  <a:pt x="20" y="179"/>
                </a:lnTo>
                <a:cubicBezTo>
                  <a:pt x="10" y="179"/>
                  <a:pt x="0" y="169"/>
                  <a:pt x="0" y="159"/>
                </a:cubicBezTo>
                <a:cubicBezTo>
                  <a:pt x="0" y="99"/>
                  <a:pt x="0" y="99"/>
                  <a:pt x="0" y="99"/>
                </a:cubicBezTo>
                <a:cubicBezTo>
                  <a:pt x="0" y="39"/>
                  <a:pt x="50" y="0"/>
                  <a:pt x="110" y="0"/>
                </a:cubicBezTo>
                <a:cubicBezTo>
                  <a:pt x="169" y="0"/>
                  <a:pt x="219" y="39"/>
                  <a:pt x="219" y="99"/>
                </a:cubicBezTo>
                <a:cubicBezTo>
                  <a:pt x="219" y="159"/>
                  <a:pt x="219" y="159"/>
                  <a:pt x="219" y="159"/>
                </a:cubicBezTo>
                <a:cubicBezTo>
                  <a:pt x="219" y="169"/>
                  <a:pt x="209" y="179"/>
                  <a:pt x="199" y="17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60" name="Freeform 546">
            <a:extLst>
              <a:ext uri="{FF2B5EF4-FFF2-40B4-BE49-F238E27FC236}">
                <a16:creationId xmlns:a16="http://schemas.microsoft.com/office/drawing/2014/main" id="{3F3CA5B1-F5E1-714A-B9B5-1CDA3CD7B8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50391" y="4088392"/>
            <a:ext cx="478625" cy="32867"/>
          </a:xfrm>
          <a:custGeom>
            <a:avLst/>
            <a:gdLst>
              <a:gd name="T0" fmla="*/ 995 w 1026"/>
              <a:gd name="T1" fmla="*/ 70 h 71"/>
              <a:gd name="T2" fmla="*/ 995 w 1026"/>
              <a:gd name="T3" fmla="*/ 70 h 71"/>
              <a:gd name="T4" fmla="*/ 30 w 1026"/>
              <a:gd name="T5" fmla="*/ 70 h 71"/>
              <a:gd name="T6" fmla="*/ 0 w 1026"/>
              <a:gd name="T7" fmla="*/ 40 h 71"/>
              <a:gd name="T8" fmla="*/ 30 w 1026"/>
              <a:gd name="T9" fmla="*/ 0 h 71"/>
              <a:gd name="T10" fmla="*/ 995 w 1026"/>
              <a:gd name="T11" fmla="*/ 0 h 71"/>
              <a:gd name="T12" fmla="*/ 1025 w 1026"/>
              <a:gd name="T13" fmla="*/ 40 h 71"/>
              <a:gd name="T14" fmla="*/ 995 w 1026"/>
              <a:gd name="T15" fmla="*/ 7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26" h="71">
                <a:moveTo>
                  <a:pt x="995" y="70"/>
                </a:moveTo>
                <a:lnTo>
                  <a:pt x="995" y="70"/>
                </a:lnTo>
                <a:cubicBezTo>
                  <a:pt x="30" y="70"/>
                  <a:pt x="30" y="70"/>
                  <a:pt x="30" y="70"/>
                </a:cubicBezTo>
                <a:cubicBezTo>
                  <a:pt x="10" y="70"/>
                  <a:pt x="0" y="60"/>
                  <a:pt x="0" y="40"/>
                </a:cubicBezTo>
                <a:cubicBezTo>
                  <a:pt x="0" y="20"/>
                  <a:pt x="10" y="0"/>
                  <a:pt x="30" y="0"/>
                </a:cubicBezTo>
                <a:cubicBezTo>
                  <a:pt x="995" y="0"/>
                  <a:pt x="995" y="0"/>
                  <a:pt x="995" y="0"/>
                </a:cubicBezTo>
                <a:cubicBezTo>
                  <a:pt x="1015" y="0"/>
                  <a:pt x="1025" y="20"/>
                  <a:pt x="1025" y="40"/>
                </a:cubicBezTo>
                <a:cubicBezTo>
                  <a:pt x="1025" y="60"/>
                  <a:pt x="1015" y="70"/>
                  <a:pt x="995" y="7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61" name="Freeform 547">
            <a:extLst>
              <a:ext uri="{FF2B5EF4-FFF2-40B4-BE49-F238E27FC236}">
                <a16:creationId xmlns:a16="http://schemas.microsoft.com/office/drawing/2014/main" id="{68514E26-B16D-7048-AB69-B1C3351339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99691" y="4032930"/>
            <a:ext cx="371808" cy="32867"/>
          </a:xfrm>
          <a:custGeom>
            <a:avLst/>
            <a:gdLst>
              <a:gd name="T0" fmla="*/ 767 w 798"/>
              <a:gd name="T1" fmla="*/ 69 h 70"/>
              <a:gd name="T2" fmla="*/ 767 w 798"/>
              <a:gd name="T3" fmla="*/ 69 h 70"/>
              <a:gd name="T4" fmla="*/ 40 w 798"/>
              <a:gd name="T5" fmla="*/ 69 h 70"/>
              <a:gd name="T6" fmla="*/ 0 w 798"/>
              <a:gd name="T7" fmla="*/ 29 h 70"/>
              <a:gd name="T8" fmla="*/ 40 w 798"/>
              <a:gd name="T9" fmla="*/ 0 h 70"/>
              <a:gd name="T10" fmla="*/ 767 w 798"/>
              <a:gd name="T11" fmla="*/ 0 h 70"/>
              <a:gd name="T12" fmla="*/ 797 w 798"/>
              <a:gd name="T13" fmla="*/ 29 h 70"/>
              <a:gd name="T14" fmla="*/ 767 w 798"/>
              <a:gd name="T15" fmla="*/ 69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98" h="70">
                <a:moveTo>
                  <a:pt x="767" y="69"/>
                </a:moveTo>
                <a:lnTo>
                  <a:pt x="767" y="69"/>
                </a:lnTo>
                <a:cubicBezTo>
                  <a:pt x="40" y="69"/>
                  <a:pt x="40" y="69"/>
                  <a:pt x="40" y="69"/>
                </a:cubicBezTo>
                <a:cubicBezTo>
                  <a:pt x="20" y="69"/>
                  <a:pt x="0" y="50"/>
                  <a:pt x="0" y="29"/>
                </a:cubicBezTo>
                <a:cubicBezTo>
                  <a:pt x="0" y="20"/>
                  <a:pt x="20" y="0"/>
                  <a:pt x="40" y="0"/>
                </a:cubicBezTo>
                <a:cubicBezTo>
                  <a:pt x="767" y="0"/>
                  <a:pt x="767" y="0"/>
                  <a:pt x="767" y="0"/>
                </a:cubicBezTo>
                <a:cubicBezTo>
                  <a:pt x="787" y="0"/>
                  <a:pt x="797" y="20"/>
                  <a:pt x="797" y="29"/>
                </a:cubicBezTo>
                <a:cubicBezTo>
                  <a:pt x="797" y="50"/>
                  <a:pt x="787" y="69"/>
                  <a:pt x="767" y="6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62" name="Freeform 548">
            <a:extLst>
              <a:ext uri="{FF2B5EF4-FFF2-40B4-BE49-F238E27FC236}">
                <a16:creationId xmlns:a16="http://schemas.microsoft.com/office/drawing/2014/main" id="{54E3FD6C-BF67-864B-97CF-C9876E4562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99691" y="3751506"/>
            <a:ext cx="371808" cy="32867"/>
          </a:xfrm>
          <a:custGeom>
            <a:avLst/>
            <a:gdLst>
              <a:gd name="T0" fmla="*/ 767 w 798"/>
              <a:gd name="T1" fmla="*/ 70 h 71"/>
              <a:gd name="T2" fmla="*/ 767 w 798"/>
              <a:gd name="T3" fmla="*/ 70 h 71"/>
              <a:gd name="T4" fmla="*/ 40 w 798"/>
              <a:gd name="T5" fmla="*/ 70 h 71"/>
              <a:gd name="T6" fmla="*/ 0 w 798"/>
              <a:gd name="T7" fmla="*/ 30 h 71"/>
              <a:gd name="T8" fmla="*/ 40 w 798"/>
              <a:gd name="T9" fmla="*/ 0 h 71"/>
              <a:gd name="T10" fmla="*/ 767 w 798"/>
              <a:gd name="T11" fmla="*/ 0 h 71"/>
              <a:gd name="T12" fmla="*/ 797 w 798"/>
              <a:gd name="T13" fmla="*/ 30 h 71"/>
              <a:gd name="T14" fmla="*/ 767 w 798"/>
              <a:gd name="T15" fmla="*/ 7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98" h="71">
                <a:moveTo>
                  <a:pt x="767" y="70"/>
                </a:moveTo>
                <a:lnTo>
                  <a:pt x="767" y="70"/>
                </a:lnTo>
                <a:cubicBezTo>
                  <a:pt x="40" y="70"/>
                  <a:pt x="40" y="70"/>
                  <a:pt x="40" y="70"/>
                </a:cubicBezTo>
                <a:cubicBezTo>
                  <a:pt x="20" y="70"/>
                  <a:pt x="0" y="50"/>
                  <a:pt x="0" y="30"/>
                </a:cubicBezTo>
                <a:cubicBezTo>
                  <a:pt x="0" y="20"/>
                  <a:pt x="20" y="0"/>
                  <a:pt x="40" y="0"/>
                </a:cubicBezTo>
                <a:cubicBezTo>
                  <a:pt x="767" y="0"/>
                  <a:pt x="767" y="0"/>
                  <a:pt x="767" y="0"/>
                </a:cubicBezTo>
                <a:cubicBezTo>
                  <a:pt x="787" y="0"/>
                  <a:pt x="797" y="20"/>
                  <a:pt x="797" y="30"/>
                </a:cubicBezTo>
                <a:cubicBezTo>
                  <a:pt x="797" y="50"/>
                  <a:pt x="787" y="70"/>
                  <a:pt x="767" y="7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63" name="Freeform 549">
            <a:extLst>
              <a:ext uri="{FF2B5EF4-FFF2-40B4-BE49-F238E27FC236}">
                <a16:creationId xmlns:a16="http://schemas.microsoft.com/office/drawing/2014/main" id="{1E2DE8AE-0CA9-B64B-9D89-19D10930FA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7208" y="3806970"/>
            <a:ext cx="32867" cy="205418"/>
          </a:xfrm>
          <a:custGeom>
            <a:avLst/>
            <a:gdLst>
              <a:gd name="T0" fmla="*/ 40 w 70"/>
              <a:gd name="T1" fmla="*/ 438 h 439"/>
              <a:gd name="T2" fmla="*/ 40 w 70"/>
              <a:gd name="T3" fmla="*/ 438 h 439"/>
              <a:gd name="T4" fmla="*/ 40 w 70"/>
              <a:gd name="T5" fmla="*/ 438 h 439"/>
              <a:gd name="T6" fmla="*/ 0 w 70"/>
              <a:gd name="T7" fmla="*/ 398 h 439"/>
              <a:gd name="T8" fmla="*/ 0 w 70"/>
              <a:gd name="T9" fmla="*/ 40 h 439"/>
              <a:gd name="T10" fmla="*/ 40 w 70"/>
              <a:gd name="T11" fmla="*/ 0 h 439"/>
              <a:gd name="T12" fmla="*/ 40 w 70"/>
              <a:gd name="T13" fmla="*/ 0 h 439"/>
              <a:gd name="T14" fmla="*/ 69 w 70"/>
              <a:gd name="T15" fmla="*/ 40 h 439"/>
              <a:gd name="T16" fmla="*/ 69 w 70"/>
              <a:gd name="T17" fmla="*/ 398 h 439"/>
              <a:gd name="T18" fmla="*/ 40 w 70"/>
              <a:gd name="T19" fmla="*/ 438 h 4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0" h="439">
                <a:moveTo>
                  <a:pt x="40" y="438"/>
                </a:moveTo>
                <a:lnTo>
                  <a:pt x="40" y="438"/>
                </a:lnTo>
                <a:lnTo>
                  <a:pt x="40" y="438"/>
                </a:lnTo>
                <a:cubicBezTo>
                  <a:pt x="20" y="438"/>
                  <a:pt x="0" y="418"/>
                  <a:pt x="0" y="398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20"/>
                  <a:pt x="20" y="0"/>
                  <a:pt x="40" y="0"/>
                </a:cubicBezTo>
                <a:lnTo>
                  <a:pt x="40" y="0"/>
                </a:lnTo>
                <a:cubicBezTo>
                  <a:pt x="60" y="0"/>
                  <a:pt x="69" y="20"/>
                  <a:pt x="69" y="40"/>
                </a:cubicBezTo>
                <a:cubicBezTo>
                  <a:pt x="69" y="398"/>
                  <a:pt x="69" y="398"/>
                  <a:pt x="69" y="398"/>
                </a:cubicBezTo>
                <a:cubicBezTo>
                  <a:pt x="69" y="418"/>
                  <a:pt x="60" y="438"/>
                  <a:pt x="40" y="438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64" name="Freeform 550">
            <a:extLst>
              <a:ext uri="{FF2B5EF4-FFF2-40B4-BE49-F238E27FC236}">
                <a16:creationId xmlns:a16="http://schemas.microsoft.com/office/drawing/2014/main" id="{790DE59A-ADBC-CF40-9BA9-A9942D430A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72242" y="3806970"/>
            <a:ext cx="32867" cy="205418"/>
          </a:xfrm>
          <a:custGeom>
            <a:avLst/>
            <a:gdLst>
              <a:gd name="T0" fmla="*/ 30 w 71"/>
              <a:gd name="T1" fmla="*/ 438 h 439"/>
              <a:gd name="T2" fmla="*/ 30 w 71"/>
              <a:gd name="T3" fmla="*/ 438 h 439"/>
              <a:gd name="T4" fmla="*/ 30 w 71"/>
              <a:gd name="T5" fmla="*/ 438 h 439"/>
              <a:gd name="T6" fmla="*/ 0 w 71"/>
              <a:gd name="T7" fmla="*/ 398 h 439"/>
              <a:gd name="T8" fmla="*/ 0 w 71"/>
              <a:gd name="T9" fmla="*/ 40 h 439"/>
              <a:gd name="T10" fmla="*/ 30 w 71"/>
              <a:gd name="T11" fmla="*/ 0 h 439"/>
              <a:gd name="T12" fmla="*/ 30 w 71"/>
              <a:gd name="T13" fmla="*/ 0 h 439"/>
              <a:gd name="T14" fmla="*/ 70 w 71"/>
              <a:gd name="T15" fmla="*/ 40 h 439"/>
              <a:gd name="T16" fmla="*/ 60 w 71"/>
              <a:gd name="T17" fmla="*/ 408 h 439"/>
              <a:gd name="T18" fmla="*/ 30 w 71"/>
              <a:gd name="T19" fmla="*/ 438 h 4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1" h="439">
                <a:moveTo>
                  <a:pt x="30" y="438"/>
                </a:moveTo>
                <a:lnTo>
                  <a:pt x="30" y="438"/>
                </a:lnTo>
                <a:lnTo>
                  <a:pt x="30" y="438"/>
                </a:lnTo>
                <a:cubicBezTo>
                  <a:pt x="11" y="438"/>
                  <a:pt x="0" y="418"/>
                  <a:pt x="0" y="398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20"/>
                  <a:pt x="11" y="0"/>
                  <a:pt x="30" y="0"/>
                </a:cubicBezTo>
                <a:lnTo>
                  <a:pt x="30" y="0"/>
                </a:lnTo>
                <a:cubicBezTo>
                  <a:pt x="50" y="0"/>
                  <a:pt x="70" y="20"/>
                  <a:pt x="70" y="40"/>
                </a:cubicBezTo>
                <a:cubicBezTo>
                  <a:pt x="60" y="408"/>
                  <a:pt x="60" y="408"/>
                  <a:pt x="60" y="408"/>
                </a:cubicBezTo>
                <a:cubicBezTo>
                  <a:pt x="60" y="418"/>
                  <a:pt x="50" y="438"/>
                  <a:pt x="30" y="438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65" name="Freeform 551">
            <a:extLst>
              <a:ext uri="{FF2B5EF4-FFF2-40B4-BE49-F238E27FC236}">
                <a16:creationId xmlns:a16="http://schemas.microsoft.com/office/drawing/2014/main" id="{281E410D-69C0-6E4D-B299-327882F7B9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83168" y="3806970"/>
            <a:ext cx="32867" cy="205418"/>
          </a:xfrm>
          <a:custGeom>
            <a:avLst/>
            <a:gdLst>
              <a:gd name="T0" fmla="*/ 40 w 71"/>
              <a:gd name="T1" fmla="*/ 438 h 439"/>
              <a:gd name="T2" fmla="*/ 40 w 71"/>
              <a:gd name="T3" fmla="*/ 438 h 439"/>
              <a:gd name="T4" fmla="*/ 40 w 71"/>
              <a:gd name="T5" fmla="*/ 438 h 439"/>
              <a:gd name="T6" fmla="*/ 0 w 71"/>
              <a:gd name="T7" fmla="*/ 408 h 439"/>
              <a:gd name="T8" fmla="*/ 0 w 71"/>
              <a:gd name="T9" fmla="*/ 40 h 439"/>
              <a:gd name="T10" fmla="*/ 40 w 71"/>
              <a:gd name="T11" fmla="*/ 0 h 439"/>
              <a:gd name="T12" fmla="*/ 40 w 71"/>
              <a:gd name="T13" fmla="*/ 0 h 439"/>
              <a:gd name="T14" fmla="*/ 70 w 71"/>
              <a:gd name="T15" fmla="*/ 40 h 439"/>
              <a:gd name="T16" fmla="*/ 70 w 71"/>
              <a:gd name="T17" fmla="*/ 408 h 439"/>
              <a:gd name="T18" fmla="*/ 40 w 71"/>
              <a:gd name="T19" fmla="*/ 438 h 4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1" h="439">
                <a:moveTo>
                  <a:pt x="40" y="438"/>
                </a:moveTo>
                <a:lnTo>
                  <a:pt x="40" y="438"/>
                </a:lnTo>
                <a:lnTo>
                  <a:pt x="40" y="438"/>
                </a:lnTo>
                <a:cubicBezTo>
                  <a:pt x="20" y="438"/>
                  <a:pt x="0" y="418"/>
                  <a:pt x="0" y="408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20"/>
                  <a:pt x="20" y="0"/>
                  <a:pt x="40" y="0"/>
                </a:cubicBezTo>
                <a:lnTo>
                  <a:pt x="40" y="0"/>
                </a:lnTo>
                <a:cubicBezTo>
                  <a:pt x="60" y="0"/>
                  <a:pt x="70" y="20"/>
                  <a:pt x="70" y="40"/>
                </a:cubicBezTo>
                <a:cubicBezTo>
                  <a:pt x="70" y="408"/>
                  <a:pt x="70" y="408"/>
                  <a:pt x="70" y="408"/>
                </a:cubicBezTo>
                <a:cubicBezTo>
                  <a:pt x="70" y="418"/>
                  <a:pt x="50" y="438"/>
                  <a:pt x="40" y="438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66" name="Freeform 552">
            <a:extLst>
              <a:ext uri="{FF2B5EF4-FFF2-40B4-BE49-F238E27FC236}">
                <a16:creationId xmlns:a16="http://schemas.microsoft.com/office/drawing/2014/main" id="{EC698804-55D7-AE4B-8175-61FADF656F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44229" y="3652906"/>
            <a:ext cx="486841" cy="102709"/>
          </a:xfrm>
          <a:custGeom>
            <a:avLst/>
            <a:gdLst>
              <a:gd name="T0" fmla="*/ 30 w 1046"/>
              <a:gd name="T1" fmla="*/ 219 h 220"/>
              <a:gd name="T2" fmla="*/ 30 w 1046"/>
              <a:gd name="T3" fmla="*/ 219 h 220"/>
              <a:gd name="T4" fmla="*/ 0 w 1046"/>
              <a:gd name="T5" fmla="*/ 190 h 220"/>
              <a:gd name="T6" fmla="*/ 30 w 1046"/>
              <a:gd name="T7" fmla="*/ 150 h 220"/>
              <a:gd name="T8" fmla="*/ 517 w 1046"/>
              <a:gd name="T9" fmla="*/ 0 h 220"/>
              <a:gd name="T10" fmla="*/ 527 w 1046"/>
              <a:gd name="T11" fmla="*/ 0 h 220"/>
              <a:gd name="T12" fmla="*/ 1015 w 1046"/>
              <a:gd name="T13" fmla="*/ 150 h 220"/>
              <a:gd name="T14" fmla="*/ 1035 w 1046"/>
              <a:gd name="T15" fmla="*/ 190 h 220"/>
              <a:gd name="T16" fmla="*/ 995 w 1046"/>
              <a:gd name="T17" fmla="*/ 209 h 220"/>
              <a:gd name="T18" fmla="*/ 517 w 1046"/>
              <a:gd name="T19" fmla="*/ 70 h 220"/>
              <a:gd name="T20" fmla="*/ 40 w 1046"/>
              <a:gd name="T21" fmla="*/ 209 h 220"/>
              <a:gd name="T22" fmla="*/ 30 w 1046"/>
              <a:gd name="T23" fmla="*/ 219 h 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46" h="220">
                <a:moveTo>
                  <a:pt x="30" y="219"/>
                </a:moveTo>
                <a:lnTo>
                  <a:pt x="30" y="219"/>
                </a:lnTo>
                <a:cubicBezTo>
                  <a:pt x="20" y="219"/>
                  <a:pt x="10" y="209"/>
                  <a:pt x="0" y="190"/>
                </a:cubicBezTo>
                <a:cubicBezTo>
                  <a:pt x="0" y="170"/>
                  <a:pt x="10" y="160"/>
                  <a:pt x="30" y="150"/>
                </a:cubicBezTo>
                <a:cubicBezTo>
                  <a:pt x="517" y="0"/>
                  <a:pt x="517" y="0"/>
                  <a:pt x="517" y="0"/>
                </a:cubicBezTo>
                <a:lnTo>
                  <a:pt x="527" y="0"/>
                </a:lnTo>
                <a:cubicBezTo>
                  <a:pt x="1015" y="150"/>
                  <a:pt x="1015" y="150"/>
                  <a:pt x="1015" y="150"/>
                </a:cubicBezTo>
                <a:cubicBezTo>
                  <a:pt x="1035" y="150"/>
                  <a:pt x="1045" y="170"/>
                  <a:pt x="1035" y="190"/>
                </a:cubicBezTo>
                <a:cubicBezTo>
                  <a:pt x="1035" y="209"/>
                  <a:pt x="1015" y="219"/>
                  <a:pt x="995" y="209"/>
                </a:cubicBezTo>
                <a:cubicBezTo>
                  <a:pt x="517" y="70"/>
                  <a:pt x="517" y="70"/>
                  <a:pt x="517" y="70"/>
                </a:cubicBezTo>
                <a:cubicBezTo>
                  <a:pt x="40" y="209"/>
                  <a:pt x="40" y="209"/>
                  <a:pt x="40" y="209"/>
                </a:cubicBezTo>
                <a:cubicBezTo>
                  <a:pt x="40" y="219"/>
                  <a:pt x="40" y="219"/>
                  <a:pt x="30" y="21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67" name="Freeform 553">
            <a:extLst>
              <a:ext uri="{FF2B5EF4-FFF2-40B4-BE49-F238E27FC236}">
                <a16:creationId xmlns:a16="http://schemas.microsoft.com/office/drawing/2014/main" id="{23E25F5F-519E-0449-81BD-066088F652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61316" y="5382527"/>
            <a:ext cx="297857" cy="205418"/>
          </a:xfrm>
          <a:custGeom>
            <a:avLst/>
            <a:gdLst>
              <a:gd name="T0" fmla="*/ 597 w 638"/>
              <a:gd name="T1" fmla="*/ 438 h 439"/>
              <a:gd name="T2" fmla="*/ 597 w 638"/>
              <a:gd name="T3" fmla="*/ 438 h 439"/>
              <a:gd name="T4" fmla="*/ 30 w 638"/>
              <a:gd name="T5" fmla="*/ 438 h 439"/>
              <a:gd name="T6" fmla="*/ 0 w 638"/>
              <a:gd name="T7" fmla="*/ 408 h 439"/>
              <a:gd name="T8" fmla="*/ 0 w 638"/>
              <a:gd name="T9" fmla="*/ 30 h 439"/>
              <a:gd name="T10" fmla="*/ 30 w 638"/>
              <a:gd name="T11" fmla="*/ 0 h 439"/>
              <a:gd name="T12" fmla="*/ 597 w 638"/>
              <a:gd name="T13" fmla="*/ 0 h 439"/>
              <a:gd name="T14" fmla="*/ 637 w 638"/>
              <a:gd name="T15" fmla="*/ 30 h 439"/>
              <a:gd name="T16" fmla="*/ 637 w 638"/>
              <a:gd name="T17" fmla="*/ 408 h 439"/>
              <a:gd name="T18" fmla="*/ 597 w 638"/>
              <a:gd name="T19" fmla="*/ 438 h 439"/>
              <a:gd name="T20" fmla="*/ 39 w 638"/>
              <a:gd name="T21" fmla="*/ 398 h 439"/>
              <a:gd name="T22" fmla="*/ 39 w 638"/>
              <a:gd name="T23" fmla="*/ 398 h 439"/>
              <a:gd name="T24" fmla="*/ 597 w 638"/>
              <a:gd name="T25" fmla="*/ 398 h 439"/>
              <a:gd name="T26" fmla="*/ 597 w 638"/>
              <a:gd name="T27" fmla="*/ 40 h 439"/>
              <a:gd name="T28" fmla="*/ 39 w 638"/>
              <a:gd name="T29" fmla="*/ 40 h 439"/>
              <a:gd name="T30" fmla="*/ 39 w 638"/>
              <a:gd name="T31" fmla="*/ 398 h 4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638" h="439">
                <a:moveTo>
                  <a:pt x="597" y="438"/>
                </a:moveTo>
                <a:lnTo>
                  <a:pt x="597" y="438"/>
                </a:lnTo>
                <a:cubicBezTo>
                  <a:pt x="30" y="438"/>
                  <a:pt x="30" y="438"/>
                  <a:pt x="30" y="438"/>
                </a:cubicBezTo>
                <a:cubicBezTo>
                  <a:pt x="10" y="438"/>
                  <a:pt x="0" y="418"/>
                  <a:pt x="0" y="408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20"/>
                  <a:pt x="10" y="0"/>
                  <a:pt x="30" y="0"/>
                </a:cubicBezTo>
                <a:cubicBezTo>
                  <a:pt x="597" y="0"/>
                  <a:pt x="597" y="0"/>
                  <a:pt x="597" y="0"/>
                </a:cubicBezTo>
                <a:cubicBezTo>
                  <a:pt x="617" y="0"/>
                  <a:pt x="637" y="20"/>
                  <a:pt x="637" y="30"/>
                </a:cubicBezTo>
                <a:cubicBezTo>
                  <a:pt x="637" y="408"/>
                  <a:pt x="637" y="408"/>
                  <a:pt x="637" y="408"/>
                </a:cubicBezTo>
                <a:cubicBezTo>
                  <a:pt x="637" y="418"/>
                  <a:pt x="617" y="438"/>
                  <a:pt x="597" y="438"/>
                </a:cubicBezTo>
                <a:close/>
                <a:moveTo>
                  <a:pt x="39" y="398"/>
                </a:moveTo>
                <a:lnTo>
                  <a:pt x="39" y="398"/>
                </a:lnTo>
                <a:cubicBezTo>
                  <a:pt x="597" y="398"/>
                  <a:pt x="597" y="398"/>
                  <a:pt x="597" y="398"/>
                </a:cubicBezTo>
                <a:cubicBezTo>
                  <a:pt x="597" y="40"/>
                  <a:pt x="597" y="40"/>
                  <a:pt x="597" y="40"/>
                </a:cubicBezTo>
                <a:cubicBezTo>
                  <a:pt x="39" y="40"/>
                  <a:pt x="39" y="40"/>
                  <a:pt x="39" y="40"/>
                </a:cubicBezTo>
                <a:lnTo>
                  <a:pt x="39" y="39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68" name="Freeform 554">
            <a:extLst>
              <a:ext uri="{FF2B5EF4-FFF2-40B4-BE49-F238E27FC236}">
                <a16:creationId xmlns:a16="http://schemas.microsoft.com/office/drawing/2014/main" id="{71CCB066-3DFE-DE4C-8B48-A6306B5CBD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61316" y="5540700"/>
            <a:ext cx="291694" cy="14379"/>
          </a:xfrm>
          <a:custGeom>
            <a:avLst/>
            <a:gdLst>
              <a:gd name="T0" fmla="*/ 607 w 628"/>
              <a:gd name="T1" fmla="*/ 29 h 30"/>
              <a:gd name="T2" fmla="*/ 607 w 628"/>
              <a:gd name="T3" fmla="*/ 29 h 30"/>
              <a:gd name="T4" fmla="*/ 20 w 628"/>
              <a:gd name="T5" fmla="*/ 29 h 30"/>
              <a:gd name="T6" fmla="*/ 0 w 628"/>
              <a:gd name="T7" fmla="*/ 9 h 30"/>
              <a:gd name="T8" fmla="*/ 20 w 628"/>
              <a:gd name="T9" fmla="*/ 0 h 30"/>
              <a:gd name="T10" fmla="*/ 607 w 628"/>
              <a:gd name="T11" fmla="*/ 0 h 30"/>
              <a:gd name="T12" fmla="*/ 627 w 628"/>
              <a:gd name="T13" fmla="*/ 9 h 30"/>
              <a:gd name="T14" fmla="*/ 607 w 628"/>
              <a:gd name="T15" fmla="*/ 29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28" h="30">
                <a:moveTo>
                  <a:pt x="607" y="29"/>
                </a:moveTo>
                <a:lnTo>
                  <a:pt x="607" y="29"/>
                </a:lnTo>
                <a:cubicBezTo>
                  <a:pt x="20" y="29"/>
                  <a:pt x="20" y="29"/>
                  <a:pt x="20" y="29"/>
                </a:cubicBezTo>
                <a:cubicBezTo>
                  <a:pt x="10" y="29"/>
                  <a:pt x="0" y="29"/>
                  <a:pt x="0" y="9"/>
                </a:cubicBezTo>
                <a:cubicBezTo>
                  <a:pt x="0" y="0"/>
                  <a:pt x="10" y="0"/>
                  <a:pt x="20" y="0"/>
                </a:cubicBezTo>
                <a:cubicBezTo>
                  <a:pt x="607" y="0"/>
                  <a:pt x="607" y="0"/>
                  <a:pt x="607" y="0"/>
                </a:cubicBezTo>
                <a:cubicBezTo>
                  <a:pt x="627" y="0"/>
                  <a:pt x="627" y="0"/>
                  <a:pt x="627" y="9"/>
                </a:cubicBezTo>
                <a:cubicBezTo>
                  <a:pt x="627" y="29"/>
                  <a:pt x="627" y="29"/>
                  <a:pt x="607" y="2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69" name="Freeform 555">
            <a:extLst>
              <a:ext uri="{FF2B5EF4-FFF2-40B4-BE49-F238E27FC236}">
                <a16:creationId xmlns:a16="http://schemas.microsoft.com/office/drawing/2014/main" id="{539BA94B-7447-834E-82EC-253F9EADC0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31159" y="5618759"/>
            <a:ext cx="154065" cy="14379"/>
          </a:xfrm>
          <a:custGeom>
            <a:avLst/>
            <a:gdLst>
              <a:gd name="T0" fmla="*/ 318 w 329"/>
              <a:gd name="T1" fmla="*/ 30 h 31"/>
              <a:gd name="T2" fmla="*/ 318 w 329"/>
              <a:gd name="T3" fmla="*/ 30 h 31"/>
              <a:gd name="T4" fmla="*/ 10 w 329"/>
              <a:gd name="T5" fmla="*/ 30 h 31"/>
              <a:gd name="T6" fmla="*/ 0 w 329"/>
              <a:gd name="T7" fmla="*/ 10 h 31"/>
              <a:gd name="T8" fmla="*/ 10 w 329"/>
              <a:gd name="T9" fmla="*/ 0 h 31"/>
              <a:gd name="T10" fmla="*/ 318 w 329"/>
              <a:gd name="T11" fmla="*/ 0 h 31"/>
              <a:gd name="T12" fmla="*/ 328 w 329"/>
              <a:gd name="T13" fmla="*/ 10 h 31"/>
              <a:gd name="T14" fmla="*/ 318 w 329"/>
              <a:gd name="T15" fmla="*/ 3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29" h="31">
                <a:moveTo>
                  <a:pt x="318" y="30"/>
                </a:moveTo>
                <a:lnTo>
                  <a:pt x="318" y="30"/>
                </a:lnTo>
                <a:cubicBezTo>
                  <a:pt x="10" y="30"/>
                  <a:pt x="10" y="30"/>
                  <a:pt x="10" y="30"/>
                </a:cubicBezTo>
                <a:cubicBezTo>
                  <a:pt x="10" y="30"/>
                  <a:pt x="0" y="20"/>
                  <a:pt x="0" y="10"/>
                </a:cubicBezTo>
                <a:lnTo>
                  <a:pt x="10" y="0"/>
                </a:lnTo>
                <a:cubicBezTo>
                  <a:pt x="318" y="0"/>
                  <a:pt x="318" y="0"/>
                  <a:pt x="318" y="0"/>
                </a:cubicBezTo>
                <a:lnTo>
                  <a:pt x="328" y="10"/>
                </a:lnTo>
                <a:cubicBezTo>
                  <a:pt x="328" y="20"/>
                  <a:pt x="318" y="30"/>
                  <a:pt x="318" y="3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70" name="Freeform 556">
            <a:extLst>
              <a:ext uri="{FF2B5EF4-FFF2-40B4-BE49-F238E27FC236}">
                <a16:creationId xmlns:a16="http://schemas.microsoft.com/office/drawing/2014/main" id="{53CDB545-8816-4C41-9E84-C0A3B3FA01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53755" y="5567403"/>
            <a:ext cx="106818" cy="65734"/>
          </a:xfrm>
          <a:custGeom>
            <a:avLst/>
            <a:gdLst>
              <a:gd name="T0" fmla="*/ 219 w 230"/>
              <a:gd name="T1" fmla="*/ 140 h 141"/>
              <a:gd name="T2" fmla="*/ 219 w 230"/>
              <a:gd name="T3" fmla="*/ 140 h 141"/>
              <a:gd name="T4" fmla="*/ 10 w 230"/>
              <a:gd name="T5" fmla="*/ 140 h 141"/>
              <a:gd name="T6" fmla="*/ 0 w 230"/>
              <a:gd name="T7" fmla="*/ 130 h 141"/>
              <a:gd name="T8" fmla="*/ 0 w 230"/>
              <a:gd name="T9" fmla="*/ 120 h 141"/>
              <a:gd name="T10" fmla="*/ 39 w 230"/>
              <a:gd name="T11" fmla="*/ 10 h 141"/>
              <a:gd name="T12" fmla="*/ 50 w 230"/>
              <a:gd name="T13" fmla="*/ 0 h 141"/>
              <a:gd name="T14" fmla="*/ 179 w 230"/>
              <a:gd name="T15" fmla="*/ 0 h 141"/>
              <a:gd name="T16" fmla="*/ 189 w 230"/>
              <a:gd name="T17" fmla="*/ 10 h 141"/>
              <a:gd name="T18" fmla="*/ 229 w 230"/>
              <a:gd name="T19" fmla="*/ 120 h 141"/>
              <a:gd name="T20" fmla="*/ 229 w 230"/>
              <a:gd name="T21" fmla="*/ 130 h 141"/>
              <a:gd name="T22" fmla="*/ 219 w 230"/>
              <a:gd name="T23" fmla="*/ 140 h 141"/>
              <a:gd name="T24" fmla="*/ 39 w 230"/>
              <a:gd name="T25" fmla="*/ 110 h 141"/>
              <a:gd name="T26" fmla="*/ 39 w 230"/>
              <a:gd name="T27" fmla="*/ 110 h 141"/>
              <a:gd name="T28" fmla="*/ 199 w 230"/>
              <a:gd name="T29" fmla="*/ 110 h 141"/>
              <a:gd name="T30" fmla="*/ 169 w 230"/>
              <a:gd name="T31" fmla="*/ 30 h 141"/>
              <a:gd name="T32" fmla="*/ 60 w 230"/>
              <a:gd name="T33" fmla="*/ 30 h 141"/>
              <a:gd name="T34" fmla="*/ 39 w 230"/>
              <a:gd name="T35" fmla="*/ 110 h 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30" h="141">
                <a:moveTo>
                  <a:pt x="219" y="140"/>
                </a:moveTo>
                <a:lnTo>
                  <a:pt x="219" y="140"/>
                </a:lnTo>
                <a:cubicBezTo>
                  <a:pt x="10" y="140"/>
                  <a:pt x="10" y="140"/>
                  <a:pt x="10" y="140"/>
                </a:cubicBezTo>
                <a:cubicBezTo>
                  <a:pt x="10" y="140"/>
                  <a:pt x="10" y="140"/>
                  <a:pt x="0" y="130"/>
                </a:cubicBezTo>
                <a:lnTo>
                  <a:pt x="0" y="120"/>
                </a:lnTo>
                <a:cubicBezTo>
                  <a:pt x="39" y="10"/>
                  <a:pt x="39" y="10"/>
                  <a:pt x="39" y="10"/>
                </a:cubicBezTo>
                <a:lnTo>
                  <a:pt x="50" y="0"/>
                </a:lnTo>
                <a:cubicBezTo>
                  <a:pt x="179" y="0"/>
                  <a:pt x="179" y="0"/>
                  <a:pt x="179" y="0"/>
                </a:cubicBezTo>
                <a:lnTo>
                  <a:pt x="189" y="10"/>
                </a:lnTo>
                <a:cubicBezTo>
                  <a:pt x="229" y="120"/>
                  <a:pt x="229" y="120"/>
                  <a:pt x="229" y="120"/>
                </a:cubicBezTo>
                <a:lnTo>
                  <a:pt x="229" y="130"/>
                </a:lnTo>
                <a:cubicBezTo>
                  <a:pt x="229" y="140"/>
                  <a:pt x="219" y="140"/>
                  <a:pt x="219" y="140"/>
                </a:cubicBezTo>
                <a:close/>
                <a:moveTo>
                  <a:pt x="39" y="110"/>
                </a:moveTo>
                <a:lnTo>
                  <a:pt x="39" y="110"/>
                </a:lnTo>
                <a:cubicBezTo>
                  <a:pt x="199" y="110"/>
                  <a:pt x="199" y="110"/>
                  <a:pt x="199" y="110"/>
                </a:cubicBezTo>
                <a:cubicBezTo>
                  <a:pt x="169" y="30"/>
                  <a:pt x="169" y="30"/>
                  <a:pt x="169" y="30"/>
                </a:cubicBezTo>
                <a:cubicBezTo>
                  <a:pt x="60" y="30"/>
                  <a:pt x="60" y="30"/>
                  <a:pt x="60" y="30"/>
                </a:cubicBezTo>
                <a:lnTo>
                  <a:pt x="39" y="11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71" name="Freeform 557">
            <a:extLst>
              <a:ext uri="{FF2B5EF4-FFF2-40B4-BE49-F238E27FC236}">
                <a16:creationId xmlns:a16="http://schemas.microsoft.com/office/drawing/2014/main" id="{EEEDC076-CFA3-2B4F-A3AF-A1ADFBF3B7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64026" y="5485236"/>
            <a:ext cx="22597" cy="43139"/>
          </a:xfrm>
          <a:custGeom>
            <a:avLst/>
            <a:gdLst>
              <a:gd name="T0" fmla="*/ 40 w 50"/>
              <a:gd name="T1" fmla="*/ 90 h 91"/>
              <a:gd name="T2" fmla="*/ 40 w 50"/>
              <a:gd name="T3" fmla="*/ 90 h 91"/>
              <a:gd name="T4" fmla="*/ 0 w 50"/>
              <a:gd name="T5" fmla="*/ 90 h 91"/>
              <a:gd name="T6" fmla="*/ 0 w 50"/>
              <a:gd name="T7" fmla="*/ 80 h 91"/>
              <a:gd name="T8" fmla="*/ 0 w 50"/>
              <a:gd name="T9" fmla="*/ 10 h 91"/>
              <a:gd name="T10" fmla="*/ 0 w 50"/>
              <a:gd name="T11" fmla="*/ 0 h 91"/>
              <a:gd name="T12" fmla="*/ 40 w 50"/>
              <a:gd name="T13" fmla="*/ 0 h 91"/>
              <a:gd name="T14" fmla="*/ 49 w 50"/>
              <a:gd name="T15" fmla="*/ 10 h 91"/>
              <a:gd name="T16" fmla="*/ 49 w 50"/>
              <a:gd name="T17" fmla="*/ 80 h 91"/>
              <a:gd name="T18" fmla="*/ 40 w 50"/>
              <a:gd name="T19" fmla="*/ 90 h 91"/>
              <a:gd name="T20" fmla="*/ 10 w 50"/>
              <a:gd name="T21" fmla="*/ 80 h 91"/>
              <a:gd name="T22" fmla="*/ 10 w 50"/>
              <a:gd name="T23" fmla="*/ 80 h 91"/>
              <a:gd name="T24" fmla="*/ 30 w 50"/>
              <a:gd name="T25" fmla="*/ 80 h 91"/>
              <a:gd name="T26" fmla="*/ 30 w 50"/>
              <a:gd name="T27" fmla="*/ 20 h 91"/>
              <a:gd name="T28" fmla="*/ 10 w 50"/>
              <a:gd name="T29" fmla="*/ 20 h 91"/>
              <a:gd name="T30" fmla="*/ 10 w 50"/>
              <a:gd name="T31" fmla="*/ 80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0" h="91">
                <a:moveTo>
                  <a:pt x="40" y="90"/>
                </a:moveTo>
                <a:lnTo>
                  <a:pt x="40" y="90"/>
                </a:lnTo>
                <a:cubicBezTo>
                  <a:pt x="0" y="90"/>
                  <a:pt x="0" y="90"/>
                  <a:pt x="0" y="90"/>
                </a:cubicBezTo>
                <a:cubicBezTo>
                  <a:pt x="0" y="90"/>
                  <a:pt x="0" y="90"/>
                  <a:pt x="0" y="80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0"/>
                  <a:pt x="0" y="0"/>
                  <a:pt x="0" y="0"/>
                </a:cubicBezTo>
                <a:cubicBezTo>
                  <a:pt x="40" y="0"/>
                  <a:pt x="40" y="0"/>
                  <a:pt x="40" y="0"/>
                </a:cubicBezTo>
                <a:cubicBezTo>
                  <a:pt x="40" y="0"/>
                  <a:pt x="49" y="0"/>
                  <a:pt x="49" y="10"/>
                </a:cubicBezTo>
                <a:cubicBezTo>
                  <a:pt x="49" y="80"/>
                  <a:pt x="49" y="80"/>
                  <a:pt x="49" y="80"/>
                </a:cubicBezTo>
                <a:cubicBezTo>
                  <a:pt x="49" y="90"/>
                  <a:pt x="40" y="90"/>
                  <a:pt x="40" y="90"/>
                </a:cubicBezTo>
                <a:close/>
                <a:moveTo>
                  <a:pt x="10" y="80"/>
                </a:moveTo>
                <a:lnTo>
                  <a:pt x="10" y="80"/>
                </a:lnTo>
                <a:cubicBezTo>
                  <a:pt x="30" y="80"/>
                  <a:pt x="30" y="80"/>
                  <a:pt x="30" y="80"/>
                </a:cubicBezTo>
                <a:cubicBezTo>
                  <a:pt x="30" y="20"/>
                  <a:pt x="30" y="20"/>
                  <a:pt x="30" y="20"/>
                </a:cubicBezTo>
                <a:cubicBezTo>
                  <a:pt x="10" y="20"/>
                  <a:pt x="10" y="20"/>
                  <a:pt x="10" y="20"/>
                </a:cubicBezTo>
                <a:lnTo>
                  <a:pt x="10" y="8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72" name="Freeform 558">
            <a:extLst>
              <a:ext uri="{FF2B5EF4-FFF2-40B4-BE49-F238E27FC236}">
                <a16:creationId xmlns:a16="http://schemas.microsoft.com/office/drawing/2014/main" id="{F0845C96-E196-EB45-8314-565EAAAAF5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94839" y="5452369"/>
            <a:ext cx="24650" cy="76006"/>
          </a:xfrm>
          <a:custGeom>
            <a:avLst/>
            <a:gdLst>
              <a:gd name="T0" fmla="*/ 50 w 51"/>
              <a:gd name="T1" fmla="*/ 160 h 161"/>
              <a:gd name="T2" fmla="*/ 50 w 51"/>
              <a:gd name="T3" fmla="*/ 160 h 161"/>
              <a:gd name="T4" fmla="*/ 10 w 51"/>
              <a:gd name="T5" fmla="*/ 160 h 161"/>
              <a:gd name="T6" fmla="*/ 0 w 51"/>
              <a:gd name="T7" fmla="*/ 150 h 161"/>
              <a:gd name="T8" fmla="*/ 0 w 51"/>
              <a:gd name="T9" fmla="*/ 0 h 161"/>
              <a:gd name="T10" fmla="*/ 10 w 51"/>
              <a:gd name="T11" fmla="*/ 0 h 161"/>
              <a:gd name="T12" fmla="*/ 50 w 51"/>
              <a:gd name="T13" fmla="*/ 0 h 161"/>
              <a:gd name="T14" fmla="*/ 50 w 51"/>
              <a:gd name="T15" fmla="*/ 0 h 161"/>
              <a:gd name="T16" fmla="*/ 50 w 51"/>
              <a:gd name="T17" fmla="*/ 150 h 161"/>
              <a:gd name="T18" fmla="*/ 50 w 51"/>
              <a:gd name="T19" fmla="*/ 160 h 161"/>
              <a:gd name="T20" fmla="*/ 20 w 51"/>
              <a:gd name="T21" fmla="*/ 150 h 161"/>
              <a:gd name="T22" fmla="*/ 20 w 51"/>
              <a:gd name="T23" fmla="*/ 150 h 161"/>
              <a:gd name="T24" fmla="*/ 40 w 51"/>
              <a:gd name="T25" fmla="*/ 150 h 161"/>
              <a:gd name="T26" fmla="*/ 40 w 51"/>
              <a:gd name="T27" fmla="*/ 10 h 161"/>
              <a:gd name="T28" fmla="*/ 20 w 51"/>
              <a:gd name="T29" fmla="*/ 10 h 161"/>
              <a:gd name="T30" fmla="*/ 20 w 51"/>
              <a:gd name="T31" fmla="*/ 150 h 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1" h="161">
                <a:moveTo>
                  <a:pt x="50" y="160"/>
                </a:moveTo>
                <a:lnTo>
                  <a:pt x="50" y="160"/>
                </a:lnTo>
                <a:cubicBezTo>
                  <a:pt x="10" y="160"/>
                  <a:pt x="10" y="160"/>
                  <a:pt x="10" y="160"/>
                </a:cubicBezTo>
                <a:cubicBezTo>
                  <a:pt x="0" y="160"/>
                  <a:pt x="0" y="160"/>
                  <a:pt x="0" y="150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10" y="0"/>
                </a:cubicBezTo>
                <a:cubicBezTo>
                  <a:pt x="50" y="0"/>
                  <a:pt x="50" y="0"/>
                  <a:pt x="50" y="0"/>
                </a:cubicBezTo>
                <a:lnTo>
                  <a:pt x="50" y="0"/>
                </a:lnTo>
                <a:cubicBezTo>
                  <a:pt x="50" y="150"/>
                  <a:pt x="50" y="150"/>
                  <a:pt x="50" y="150"/>
                </a:cubicBezTo>
                <a:cubicBezTo>
                  <a:pt x="50" y="160"/>
                  <a:pt x="50" y="160"/>
                  <a:pt x="50" y="160"/>
                </a:cubicBezTo>
                <a:close/>
                <a:moveTo>
                  <a:pt x="20" y="150"/>
                </a:moveTo>
                <a:lnTo>
                  <a:pt x="20" y="150"/>
                </a:lnTo>
                <a:cubicBezTo>
                  <a:pt x="40" y="150"/>
                  <a:pt x="40" y="150"/>
                  <a:pt x="40" y="150"/>
                </a:cubicBezTo>
                <a:cubicBezTo>
                  <a:pt x="40" y="10"/>
                  <a:pt x="40" y="10"/>
                  <a:pt x="40" y="10"/>
                </a:cubicBezTo>
                <a:cubicBezTo>
                  <a:pt x="20" y="10"/>
                  <a:pt x="20" y="10"/>
                  <a:pt x="20" y="10"/>
                </a:cubicBezTo>
                <a:lnTo>
                  <a:pt x="20" y="15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73" name="Freeform 559">
            <a:extLst>
              <a:ext uri="{FF2B5EF4-FFF2-40B4-BE49-F238E27FC236}">
                <a16:creationId xmlns:a16="http://schemas.microsoft.com/office/drawing/2014/main" id="{87ED7CE1-85F1-8A4E-98F4-3EE21FD56B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31814" y="5415394"/>
            <a:ext cx="24650" cy="110926"/>
          </a:xfrm>
          <a:custGeom>
            <a:avLst/>
            <a:gdLst>
              <a:gd name="T0" fmla="*/ 40 w 51"/>
              <a:gd name="T1" fmla="*/ 239 h 240"/>
              <a:gd name="T2" fmla="*/ 40 w 51"/>
              <a:gd name="T3" fmla="*/ 239 h 240"/>
              <a:gd name="T4" fmla="*/ 0 w 51"/>
              <a:gd name="T5" fmla="*/ 239 h 240"/>
              <a:gd name="T6" fmla="*/ 0 w 51"/>
              <a:gd name="T7" fmla="*/ 229 h 240"/>
              <a:gd name="T8" fmla="*/ 0 w 51"/>
              <a:gd name="T9" fmla="*/ 10 h 240"/>
              <a:gd name="T10" fmla="*/ 0 w 51"/>
              <a:gd name="T11" fmla="*/ 0 h 240"/>
              <a:gd name="T12" fmla="*/ 40 w 51"/>
              <a:gd name="T13" fmla="*/ 0 h 240"/>
              <a:gd name="T14" fmla="*/ 50 w 51"/>
              <a:gd name="T15" fmla="*/ 10 h 240"/>
              <a:gd name="T16" fmla="*/ 50 w 51"/>
              <a:gd name="T17" fmla="*/ 229 h 240"/>
              <a:gd name="T18" fmla="*/ 40 w 51"/>
              <a:gd name="T19" fmla="*/ 239 h 240"/>
              <a:gd name="T20" fmla="*/ 10 w 51"/>
              <a:gd name="T21" fmla="*/ 229 h 240"/>
              <a:gd name="T22" fmla="*/ 10 w 51"/>
              <a:gd name="T23" fmla="*/ 229 h 240"/>
              <a:gd name="T24" fmla="*/ 30 w 51"/>
              <a:gd name="T25" fmla="*/ 229 h 240"/>
              <a:gd name="T26" fmla="*/ 30 w 51"/>
              <a:gd name="T27" fmla="*/ 10 h 240"/>
              <a:gd name="T28" fmla="*/ 10 w 51"/>
              <a:gd name="T29" fmla="*/ 10 h 240"/>
              <a:gd name="T30" fmla="*/ 10 w 51"/>
              <a:gd name="T31" fmla="*/ 22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1" h="240">
                <a:moveTo>
                  <a:pt x="40" y="239"/>
                </a:moveTo>
                <a:lnTo>
                  <a:pt x="40" y="239"/>
                </a:lnTo>
                <a:cubicBezTo>
                  <a:pt x="0" y="239"/>
                  <a:pt x="0" y="239"/>
                  <a:pt x="0" y="239"/>
                </a:cubicBezTo>
                <a:cubicBezTo>
                  <a:pt x="0" y="239"/>
                  <a:pt x="0" y="239"/>
                  <a:pt x="0" y="229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0"/>
                  <a:pt x="0" y="0"/>
                  <a:pt x="0" y="0"/>
                </a:cubicBezTo>
                <a:cubicBezTo>
                  <a:pt x="40" y="0"/>
                  <a:pt x="40" y="0"/>
                  <a:pt x="40" y="0"/>
                </a:cubicBezTo>
                <a:cubicBezTo>
                  <a:pt x="50" y="0"/>
                  <a:pt x="50" y="0"/>
                  <a:pt x="50" y="10"/>
                </a:cubicBezTo>
                <a:cubicBezTo>
                  <a:pt x="50" y="229"/>
                  <a:pt x="50" y="229"/>
                  <a:pt x="50" y="229"/>
                </a:cubicBezTo>
                <a:cubicBezTo>
                  <a:pt x="50" y="239"/>
                  <a:pt x="50" y="239"/>
                  <a:pt x="40" y="239"/>
                </a:cubicBezTo>
                <a:close/>
                <a:moveTo>
                  <a:pt x="10" y="229"/>
                </a:moveTo>
                <a:lnTo>
                  <a:pt x="10" y="229"/>
                </a:lnTo>
                <a:cubicBezTo>
                  <a:pt x="30" y="229"/>
                  <a:pt x="30" y="229"/>
                  <a:pt x="30" y="229"/>
                </a:cubicBezTo>
                <a:cubicBezTo>
                  <a:pt x="30" y="10"/>
                  <a:pt x="30" y="10"/>
                  <a:pt x="30" y="10"/>
                </a:cubicBezTo>
                <a:cubicBezTo>
                  <a:pt x="10" y="10"/>
                  <a:pt x="10" y="10"/>
                  <a:pt x="10" y="10"/>
                </a:cubicBezTo>
                <a:lnTo>
                  <a:pt x="10" y="22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74" name="Freeform 560">
            <a:extLst>
              <a:ext uri="{FF2B5EF4-FFF2-40B4-BE49-F238E27FC236}">
                <a16:creationId xmlns:a16="http://schemas.microsoft.com/office/drawing/2014/main" id="{3EB734A4-AF5C-5B4D-952E-9BF1DFC8C0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24878" y="5392799"/>
            <a:ext cx="297857" cy="205418"/>
          </a:xfrm>
          <a:custGeom>
            <a:avLst/>
            <a:gdLst>
              <a:gd name="T0" fmla="*/ 607 w 638"/>
              <a:gd name="T1" fmla="*/ 438 h 439"/>
              <a:gd name="T2" fmla="*/ 607 w 638"/>
              <a:gd name="T3" fmla="*/ 438 h 439"/>
              <a:gd name="T4" fmla="*/ 40 w 638"/>
              <a:gd name="T5" fmla="*/ 438 h 439"/>
              <a:gd name="T6" fmla="*/ 0 w 638"/>
              <a:gd name="T7" fmla="*/ 408 h 439"/>
              <a:gd name="T8" fmla="*/ 0 w 638"/>
              <a:gd name="T9" fmla="*/ 30 h 439"/>
              <a:gd name="T10" fmla="*/ 40 w 638"/>
              <a:gd name="T11" fmla="*/ 0 h 439"/>
              <a:gd name="T12" fmla="*/ 607 w 638"/>
              <a:gd name="T13" fmla="*/ 0 h 439"/>
              <a:gd name="T14" fmla="*/ 637 w 638"/>
              <a:gd name="T15" fmla="*/ 30 h 439"/>
              <a:gd name="T16" fmla="*/ 637 w 638"/>
              <a:gd name="T17" fmla="*/ 408 h 439"/>
              <a:gd name="T18" fmla="*/ 607 w 638"/>
              <a:gd name="T19" fmla="*/ 438 h 439"/>
              <a:gd name="T20" fmla="*/ 40 w 638"/>
              <a:gd name="T21" fmla="*/ 398 h 439"/>
              <a:gd name="T22" fmla="*/ 40 w 638"/>
              <a:gd name="T23" fmla="*/ 398 h 439"/>
              <a:gd name="T24" fmla="*/ 597 w 638"/>
              <a:gd name="T25" fmla="*/ 398 h 439"/>
              <a:gd name="T26" fmla="*/ 597 w 638"/>
              <a:gd name="T27" fmla="*/ 40 h 439"/>
              <a:gd name="T28" fmla="*/ 40 w 638"/>
              <a:gd name="T29" fmla="*/ 40 h 439"/>
              <a:gd name="T30" fmla="*/ 40 w 638"/>
              <a:gd name="T31" fmla="*/ 398 h 4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638" h="439">
                <a:moveTo>
                  <a:pt x="607" y="438"/>
                </a:moveTo>
                <a:lnTo>
                  <a:pt x="607" y="438"/>
                </a:lnTo>
                <a:cubicBezTo>
                  <a:pt x="40" y="438"/>
                  <a:pt x="40" y="438"/>
                  <a:pt x="40" y="438"/>
                </a:cubicBezTo>
                <a:cubicBezTo>
                  <a:pt x="20" y="438"/>
                  <a:pt x="0" y="418"/>
                  <a:pt x="0" y="408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20"/>
                  <a:pt x="20" y="0"/>
                  <a:pt x="40" y="0"/>
                </a:cubicBezTo>
                <a:cubicBezTo>
                  <a:pt x="607" y="0"/>
                  <a:pt x="607" y="0"/>
                  <a:pt x="607" y="0"/>
                </a:cubicBezTo>
                <a:cubicBezTo>
                  <a:pt x="627" y="0"/>
                  <a:pt x="637" y="20"/>
                  <a:pt x="637" y="30"/>
                </a:cubicBezTo>
                <a:cubicBezTo>
                  <a:pt x="637" y="408"/>
                  <a:pt x="637" y="408"/>
                  <a:pt x="637" y="408"/>
                </a:cubicBezTo>
                <a:cubicBezTo>
                  <a:pt x="637" y="418"/>
                  <a:pt x="627" y="438"/>
                  <a:pt x="607" y="438"/>
                </a:cubicBezTo>
                <a:close/>
                <a:moveTo>
                  <a:pt x="40" y="398"/>
                </a:moveTo>
                <a:lnTo>
                  <a:pt x="40" y="398"/>
                </a:lnTo>
                <a:cubicBezTo>
                  <a:pt x="597" y="398"/>
                  <a:pt x="597" y="398"/>
                  <a:pt x="597" y="398"/>
                </a:cubicBezTo>
                <a:cubicBezTo>
                  <a:pt x="597" y="40"/>
                  <a:pt x="597" y="40"/>
                  <a:pt x="597" y="40"/>
                </a:cubicBezTo>
                <a:cubicBezTo>
                  <a:pt x="40" y="40"/>
                  <a:pt x="40" y="40"/>
                  <a:pt x="40" y="40"/>
                </a:cubicBezTo>
                <a:lnTo>
                  <a:pt x="40" y="39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75" name="Freeform 561">
            <a:extLst>
              <a:ext uri="{FF2B5EF4-FFF2-40B4-BE49-F238E27FC236}">
                <a16:creationId xmlns:a16="http://schemas.microsoft.com/office/drawing/2014/main" id="{51A883F2-B2D3-184C-97C8-F44A9A4675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3794" y="5610542"/>
            <a:ext cx="390295" cy="14379"/>
          </a:xfrm>
          <a:custGeom>
            <a:avLst/>
            <a:gdLst>
              <a:gd name="T0" fmla="*/ 817 w 837"/>
              <a:gd name="T1" fmla="*/ 30 h 31"/>
              <a:gd name="T2" fmla="*/ 817 w 837"/>
              <a:gd name="T3" fmla="*/ 30 h 31"/>
              <a:gd name="T4" fmla="*/ 10 w 837"/>
              <a:gd name="T5" fmla="*/ 30 h 31"/>
              <a:gd name="T6" fmla="*/ 0 w 837"/>
              <a:gd name="T7" fmla="*/ 10 h 31"/>
              <a:gd name="T8" fmla="*/ 10 w 837"/>
              <a:gd name="T9" fmla="*/ 0 h 31"/>
              <a:gd name="T10" fmla="*/ 817 w 837"/>
              <a:gd name="T11" fmla="*/ 0 h 31"/>
              <a:gd name="T12" fmla="*/ 836 w 837"/>
              <a:gd name="T13" fmla="*/ 10 h 31"/>
              <a:gd name="T14" fmla="*/ 817 w 837"/>
              <a:gd name="T15" fmla="*/ 3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37" h="31">
                <a:moveTo>
                  <a:pt x="817" y="30"/>
                </a:moveTo>
                <a:lnTo>
                  <a:pt x="817" y="30"/>
                </a:lnTo>
                <a:cubicBezTo>
                  <a:pt x="10" y="30"/>
                  <a:pt x="10" y="30"/>
                  <a:pt x="10" y="30"/>
                </a:cubicBezTo>
                <a:cubicBezTo>
                  <a:pt x="0" y="30"/>
                  <a:pt x="0" y="20"/>
                  <a:pt x="0" y="10"/>
                </a:cubicBezTo>
                <a:cubicBezTo>
                  <a:pt x="0" y="10"/>
                  <a:pt x="0" y="0"/>
                  <a:pt x="10" y="0"/>
                </a:cubicBezTo>
                <a:cubicBezTo>
                  <a:pt x="817" y="0"/>
                  <a:pt x="817" y="0"/>
                  <a:pt x="817" y="0"/>
                </a:cubicBezTo>
                <a:cubicBezTo>
                  <a:pt x="827" y="0"/>
                  <a:pt x="836" y="10"/>
                  <a:pt x="836" y="10"/>
                </a:cubicBezTo>
                <a:cubicBezTo>
                  <a:pt x="836" y="20"/>
                  <a:pt x="827" y="30"/>
                  <a:pt x="817" y="3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76" name="Freeform 562">
            <a:extLst>
              <a:ext uri="{FF2B5EF4-FFF2-40B4-BE49-F238E27FC236}">
                <a16:creationId xmlns:a16="http://schemas.microsoft.com/office/drawing/2014/main" id="{E225E5ED-A8EB-D64E-8C7F-AAE50E6589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38513" y="5518103"/>
            <a:ext cx="36976" cy="36976"/>
          </a:xfrm>
          <a:custGeom>
            <a:avLst/>
            <a:gdLst>
              <a:gd name="T0" fmla="*/ 30 w 80"/>
              <a:gd name="T1" fmla="*/ 79 h 80"/>
              <a:gd name="T2" fmla="*/ 30 w 80"/>
              <a:gd name="T3" fmla="*/ 79 h 80"/>
              <a:gd name="T4" fmla="*/ 30 w 80"/>
              <a:gd name="T5" fmla="*/ 79 h 80"/>
              <a:gd name="T6" fmla="*/ 20 w 80"/>
              <a:gd name="T7" fmla="*/ 79 h 80"/>
              <a:gd name="T8" fmla="*/ 0 w 80"/>
              <a:gd name="T9" fmla="*/ 10 h 80"/>
              <a:gd name="T10" fmla="*/ 0 w 80"/>
              <a:gd name="T11" fmla="*/ 0 h 80"/>
              <a:gd name="T12" fmla="*/ 10 w 80"/>
              <a:gd name="T13" fmla="*/ 0 h 80"/>
              <a:gd name="T14" fmla="*/ 70 w 80"/>
              <a:gd name="T15" fmla="*/ 39 h 80"/>
              <a:gd name="T16" fmla="*/ 79 w 80"/>
              <a:gd name="T17" fmla="*/ 39 h 80"/>
              <a:gd name="T18" fmla="*/ 70 w 80"/>
              <a:gd name="T19" fmla="*/ 50 h 80"/>
              <a:gd name="T20" fmla="*/ 40 w 80"/>
              <a:gd name="T21" fmla="*/ 50 h 80"/>
              <a:gd name="T22" fmla="*/ 30 w 80"/>
              <a:gd name="T23" fmla="*/ 79 h 80"/>
              <a:gd name="T24" fmla="*/ 10 w 80"/>
              <a:gd name="T25" fmla="*/ 20 h 80"/>
              <a:gd name="T26" fmla="*/ 10 w 80"/>
              <a:gd name="T27" fmla="*/ 20 h 80"/>
              <a:gd name="T28" fmla="*/ 30 w 80"/>
              <a:gd name="T29" fmla="*/ 59 h 80"/>
              <a:gd name="T30" fmla="*/ 30 w 80"/>
              <a:gd name="T31" fmla="*/ 39 h 80"/>
              <a:gd name="T32" fmla="*/ 40 w 80"/>
              <a:gd name="T33" fmla="*/ 39 h 80"/>
              <a:gd name="T34" fmla="*/ 49 w 80"/>
              <a:gd name="T35" fmla="*/ 39 h 80"/>
              <a:gd name="T36" fmla="*/ 10 w 80"/>
              <a:gd name="T37" fmla="*/ 2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80" h="80">
                <a:moveTo>
                  <a:pt x="30" y="79"/>
                </a:moveTo>
                <a:lnTo>
                  <a:pt x="30" y="79"/>
                </a:lnTo>
                <a:lnTo>
                  <a:pt x="30" y="79"/>
                </a:lnTo>
                <a:lnTo>
                  <a:pt x="20" y="79"/>
                </a:lnTo>
                <a:cubicBezTo>
                  <a:pt x="0" y="10"/>
                  <a:pt x="0" y="10"/>
                  <a:pt x="0" y="10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10" y="0"/>
                </a:cubicBezTo>
                <a:cubicBezTo>
                  <a:pt x="70" y="39"/>
                  <a:pt x="70" y="39"/>
                  <a:pt x="70" y="39"/>
                </a:cubicBezTo>
                <a:cubicBezTo>
                  <a:pt x="79" y="39"/>
                  <a:pt x="79" y="39"/>
                  <a:pt x="79" y="39"/>
                </a:cubicBezTo>
                <a:lnTo>
                  <a:pt x="70" y="50"/>
                </a:lnTo>
                <a:cubicBezTo>
                  <a:pt x="40" y="50"/>
                  <a:pt x="40" y="50"/>
                  <a:pt x="40" y="50"/>
                </a:cubicBezTo>
                <a:cubicBezTo>
                  <a:pt x="30" y="79"/>
                  <a:pt x="30" y="79"/>
                  <a:pt x="30" y="79"/>
                </a:cubicBezTo>
                <a:close/>
                <a:moveTo>
                  <a:pt x="10" y="20"/>
                </a:moveTo>
                <a:lnTo>
                  <a:pt x="10" y="20"/>
                </a:lnTo>
                <a:cubicBezTo>
                  <a:pt x="30" y="59"/>
                  <a:pt x="30" y="59"/>
                  <a:pt x="30" y="59"/>
                </a:cubicBezTo>
                <a:cubicBezTo>
                  <a:pt x="30" y="39"/>
                  <a:pt x="30" y="39"/>
                  <a:pt x="30" y="39"/>
                </a:cubicBezTo>
                <a:lnTo>
                  <a:pt x="40" y="39"/>
                </a:lnTo>
                <a:cubicBezTo>
                  <a:pt x="49" y="39"/>
                  <a:pt x="49" y="39"/>
                  <a:pt x="49" y="39"/>
                </a:cubicBezTo>
                <a:lnTo>
                  <a:pt x="10" y="2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77" name="Freeform 563">
            <a:extLst>
              <a:ext uri="{FF2B5EF4-FFF2-40B4-BE49-F238E27FC236}">
                <a16:creationId xmlns:a16="http://schemas.microsoft.com/office/drawing/2014/main" id="{D3F6A3D6-C1A0-8C4F-84F0-C40AA241A1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2892" y="5536591"/>
            <a:ext cx="18487" cy="18487"/>
          </a:xfrm>
          <a:custGeom>
            <a:avLst/>
            <a:gdLst>
              <a:gd name="T0" fmla="*/ 29 w 41"/>
              <a:gd name="T1" fmla="*/ 40 h 41"/>
              <a:gd name="T2" fmla="*/ 29 w 41"/>
              <a:gd name="T3" fmla="*/ 40 h 41"/>
              <a:gd name="T4" fmla="*/ 29 w 41"/>
              <a:gd name="T5" fmla="*/ 40 h 41"/>
              <a:gd name="T6" fmla="*/ 10 w 41"/>
              <a:gd name="T7" fmla="*/ 11 h 41"/>
              <a:gd name="T8" fmla="*/ 10 w 41"/>
              <a:gd name="T9" fmla="*/ 0 h 41"/>
              <a:gd name="T10" fmla="*/ 10 w 41"/>
              <a:gd name="T11" fmla="*/ 0 h 41"/>
              <a:gd name="T12" fmla="*/ 40 w 41"/>
              <a:gd name="T13" fmla="*/ 30 h 41"/>
              <a:gd name="T14" fmla="*/ 40 w 41"/>
              <a:gd name="T15" fmla="*/ 40 h 41"/>
              <a:gd name="T16" fmla="*/ 29 w 41"/>
              <a:gd name="T17" fmla="*/ 4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1" h="41">
                <a:moveTo>
                  <a:pt x="29" y="40"/>
                </a:moveTo>
                <a:lnTo>
                  <a:pt x="29" y="40"/>
                </a:lnTo>
                <a:lnTo>
                  <a:pt x="29" y="40"/>
                </a:lnTo>
                <a:cubicBezTo>
                  <a:pt x="10" y="11"/>
                  <a:pt x="10" y="11"/>
                  <a:pt x="10" y="11"/>
                </a:cubicBezTo>
                <a:cubicBezTo>
                  <a:pt x="0" y="11"/>
                  <a:pt x="0" y="0"/>
                  <a:pt x="10" y="0"/>
                </a:cubicBezTo>
                <a:lnTo>
                  <a:pt x="10" y="0"/>
                </a:lnTo>
                <a:cubicBezTo>
                  <a:pt x="40" y="30"/>
                  <a:pt x="40" y="30"/>
                  <a:pt x="40" y="30"/>
                </a:cubicBezTo>
                <a:lnTo>
                  <a:pt x="40" y="40"/>
                </a:lnTo>
                <a:cubicBezTo>
                  <a:pt x="40" y="40"/>
                  <a:pt x="40" y="40"/>
                  <a:pt x="29" y="4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78" name="Freeform 564">
            <a:extLst>
              <a:ext uri="{FF2B5EF4-FFF2-40B4-BE49-F238E27FC236}">
                <a16:creationId xmlns:a16="http://schemas.microsoft.com/office/drawing/2014/main" id="{4210C71F-4843-0A49-AAAA-000F16EA55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3208" y="5419502"/>
            <a:ext cx="125305" cy="143793"/>
          </a:xfrm>
          <a:custGeom>
            <a:avLst/>
            <a:gdLst>
              <a:gd name="T0" fmla="*/ 129 w 270"/>
              <a:gd name="T1" fmla="*/ 308 h 309"/>
              <a:gd name="T2" fmla="*/ 129 w 270"/>
              <a:gd name="T3" fmla="*/ 308 h 309"/>
              <a:gd name="T4" fmla="*/ 129 w 270"/>
              <a:gd name="T5" fmla="*/ 308 h 309"/>
              <a:gd name="T6" fmla="*/ 50 w 270"/>
              <a:gd name="T7" fmla="*/ 259 h 309"/>
              <a:gd name="T8" fmla="*/ 0 w 270"/>
              <a:gd name="T9" fmla="*/ 69 h 309"/>
              <a:gd name="T10" fmla="*/ 10 w 270"/>
              <a:gd name="T11" fmla="*/ 49 h 309"/>
              <a:gd name="T12" fmla="*/ 30 w 270"/>
              <a:gd name="T13" fmla="*/ 39 h 309"/>
              <a:gd name="T14" fmla="*/ 119 w 270"/>
              <a:gd name="T15" fmla="*/ 10 h 309"/>
              <a:gd name="T16" fmla="*/ 149 w 270"/>
              <a:gd name="T17" fmla="*/ 10 h 309"/>
              <a:gd name="T18" fmla="*/ 239 w 270"/>
              <a:gd name="T19" fmla="*/ 39 h 309"/>
              <a:gd name="T20" fmla="*/ 259 w 270"/>
              <a:gd name="T21" fmla="*/ 49 h 309"/>
              <a:gd name="T22" fmla="*/ 269 w 270"/>
              <a:gd name="T23" fmla="*/ 69 h 309"/>
              <a:gd name="T24" fmla="*/ 209 w 270"/>
              <a:gd name="T25" fmla="*/ 259 h 309"/>
              <a:gd name="T26" fmla="*/ 139 w 270"/>
              <a:gd name="T27" fmla="*/ 308 h 309"/>
              <a:gd name="T28" fmla="*/ 129 w 270"/>
              <a:gd name="T29" fmla="*/ 308 h 309"/>
              <a:gd name="T30" fmla="*/ 129 w 270"/>
              <a:gd name="T31" fmla="*/ 30 h 309"/>
              <a:gd name="T32" fmla="*/ 129 w 270"/>
              <a:gd name="T33" fmla="*/ 30 h 309"/>
              <a:gd name="T34" fmla="*/ 129 w 270"/>
              <a:gd name="T35" fmla="*/ 30 h 309"/>
              <a:gd name="T36" fmla="*/ 30 w 270"/>
              <a:gd name="T37" fmla="*/ 69 h 309"/>
              <a:gd name="T38" fmla="*/ 30 w 270"/>
              <a:gd name="T39" fmla="*/ 69 h 309"/>
              <a:gd name="T40" fmla="*/ 20 w 270"/>
              <a:gd name="T41" fmla="*/ 69 h 309"/>
              <a:gd name="T42" fmla="*/ 80 w 270"/>
              <a:gd name="T43" fmla="*/ 239 h 309"/>
              <a:gd name="T44" fmla="*/ 129 w 270"/>
              <a:gd name="T45" fmla="*/ 288 h 309"/>
              <a:gd name="T46" fmla="*/ 189 w 270"/>
              <a:gd name="T47" fmla="*/ 239 h 309"/>
              <a:gd name="T48" fmla="*/ 239 w 270"/>
              <a:gd name="T49" fmla="*/ 69 h 309"/>
              <a:gd name="T50" fmla="*/ 239 w 270"/>
              <a:gd name="T51" fmla="*/ 69 h 309"/>
              <a:gd name="T52" fmla="*/ 239 w 270"/>
              <a:gd name="T53" fmla="*/ 69 h 309"/>
              <a:gd name="T54" fmla="*/ 139 w 270"/>
              <a:gd name="T55" fmla="*/ 30 h 309"/>
              <a:gd name="T56" fmla="*/ 129 w 270"/>
              <a:gd name="T57" fmla="*/ 30 h 3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70" h="309">
                <a:moveTo>
                  <a:pt x="129" y="308"/>
                </a:moveTo>
                <a:lnTo>
                  <a:pt x="129" y="308"/>
                </a:lnTo>
                <a:lnTo>
                  <a:pt x="129" y="308"/>
                </a:lnTo>
                <a:cubicBezTo>
                  <a:pt x="129" y="308"/>
                  <a:pt x="80" y="288"/>
                  <a:pt x="50" y="259"/>
                </a:cubicBezTo>
                <a:cubicBezTo>
                  <a:pt x="20" y="199"/>
                  <a:pt x="0" y="109"/>
                  <a:pt x="0" y="69"/>
                </a:cubicBezTo>
                <a:cubicBezTo>
                  <a:pt x="0" y="69"/>
                  <a:pt x="0" y="60"/>
                  <a:pt x="10" y="49"/>
                </a:cubicBezTo>
                <a:cubicBezTo>
                  <a:pt x="10" y="49"/>
                  <a:pt x="20" y="39"/>
                  <a:pt x="30" y="39"/>
                </a:cubicBezTo>
                <a:cubicBezTo>
                  <a:pt x="70" y="39"/>
                  <a:pt x="100" y="20"/>
                  <a:pt x="119" y="10"/>
                </a:cubicBezTo>
                <a:cubicBezTo>
                  <a:pt x="129" y="0"/>
                  <a:pt x="139" y="0"/>
                  <a:pt x="149" y="10"/>
                </a:cubicBezTo>
                <a:cubicBezTo>
                  <a:pt x="169" y="20"/>
                  <a:pt x="199" y="39"/>
                  <a:pt x="239" y="39"/>
                </a:cubicBezTo>
                <a:cubicBezTo>
                  <a:pt x="249" y="39"/>
                  <a:pt x="259" y="49"/>
                  <a:pt x="259" y="49"/>
                </a:cubicBezTo>
                <a:cubicBezTo>
                  <a:pt x="269" y="60"/>
                  <a:pt x="269" y="69"/>
                  <a:pt x="269" y="69"/>
                </a:cubicBezTo>
                <a:cubicBezTo>
                  <a:pt x="269" y="109"/>
                  <a:pt x="249" y="199"/>
                  <a:pt x="209" y="259"/>
                </a:cubicBezTo>
                <a:cubicBezTo>
                  <a:pt x="189" y="288"/>
                  <a:pt x="139" y="308"/>
                  <a:pt x="139" y="308"/>
                </a:cubicBezTo>
                <a:cubicBezTo>
                  <a:pt x="139" y="308"/>
                  <a:pt x="139" y="308"/>
                  <a:pt x="129" y="308"/>
                </a:cubicBezTo>
                <a:close/>
                <a:moveTo>
                  <a:pt x="129" y="30"/>
                </a:moveTo>
                <a:lnTo>
                  <a:pt x="129" y="30"/>
                </a:lnTo>
                <a:lnTo>
                  <a:pt x="129" y="30"/>
                </a:lnTo>
                <a:cubicBezTo>
                  <a:pt x="119" y="39"/>
                  <a:pt x="80" y="60"/>
                  <a:pt x="30" y="69"/>
                </a:cubicBezTo>
                <a:lnTo>
                  <a:pt x="30" y="69"/>
                </a:lnTo>
                <a:lnTo>
                  <a:pt x="20" y="69"/>
                </a:lnTo>
                <a:cubicBezTo>
                  <a:pt x="30" y="109"/>
                  <a:pt x="40" y="189"/>
                  <a:pt x="80" y="239"/>
                </a:cubicBezTo>
                <a:cubicBezTo>
                  <a:pt x="89" y="259"/>
                  <a:pt x="119" y="278"/>
                  <a:pt x="129" y="288"/>
                </a:cubicBezTo>
                <a:cubicBezTo>
                  <a:pt x="149" y="278"/>
                  <a:pt x="179" y="259"/>
                  <a:pt x="189" y="239"/>
                </a:cubicBezTo>
                <a:cubicBezTo>
                  <a:pt x="229" y="189"/>
                  <a:pt x="239" y="99"/>
                  <a:pt x="239" y="69"/>
                </a:cubicBezTo>
                <a:lnTo>
                  <a:pt x="239" y="69"/>
                </a:lnTo>
                <a:lnTo>
                  <a:pt x="239" y="69"/>
                </a:lnTo>
                <a:cubicBezTo>
                  <a:pt x="189" y="60"/>
                  <a:pt x="149" y="39"/>
                  <a:pt x="139" y="30"/>
                </a:cubicBezTo>
                <a:cubicBezTo>
                  <a:pt x="139" y="30"/>
                  <a:pt x="139" y="30"/>
                  <a:pt x="129" y="3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79" name="Freeform 565">
            <a:extLst>
              <a:ext uri="{FF2B5EF4-FFF2-40B4-BE49-F238E27FC236}">
                <a16:creationId xmlns:a16="http://schemas.microsoft.com/office/drawing/2014/main" id="{6801FE1E-B073-8B43-8A13-87AC547313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0183" y="5489344"/>
            <a:ext cx="51354" cy="36976"/>
          </a:xfrm>
          <a:custGeom>
            <a:avLst/>
            <a:gdLst>
              <a:gd name="T0" fmla="*/ 79 w 110"/>
              <a:gd name="T1" fmla="*/ 80 h 81"/>
              <a:gd name="T2" fmla="*/ 79 w 110"/>
              <a:gd name="T3" fmla="*/ 80 h 81"/>
              <a:gd name="T4" fmla="*/ 20 w 110"/>
              <a:gd name="T5" fmla="*/ 80 h 81"/>
              <a:gd name="T6" fmla="*/ 0 w 110"/>
              <a:gd name="T7" fmla="*/ 50 h 81"/>
              <a:gd name="T8" fmla="*/ 0 w 110"/>
              <a:gd name="T9" fmla="*/ 20 h 81"/>
              <a:gd name="T10" fmla="*/ 20 w 110"/>
              <a:gd name="T11" fmla="*/ 0 h 81"/>
              <a:gd name="T12" fmla="*/ 79 w 110"/>
              <a:gd name="T13" fmla="*/ 0 h 81"/>
              <a:gd name="T14" fmla="*/ 109 w 110"/>
              <a:gd name="T15" fmla="*/ 20 h 81"/>
              <a:gd name="T16" fmla="*/ 109 w 110"/>
              <a:gd name="T17" fmla="*/ 50 h 81"/>
              <a:gd name="T18" fmla="*/ 79 w 110"/>
              <a:gd name="T19" fmla="*/ 80 h 81"/>
              <a:gd name="T20" fmla="*/ 30 w 110"/>
              <a:gd name="T21" fmla="*/ 50 h 81"/>
              <a:gd name="T22" fmla="*/ 30 w 110"/>
              <a:gd name="T23" fmla="*/ 50 h 81"/>
              <a:gd name="T24" fmla="*/ 79 w 110"/>
              <a:gd name="T25" fmla="*/ 50 h 81"/>
              <a:gd name="T26" fmla="*/ 79 w 110"/>
              <a:gd name="T27" fmla="*/ 20 h 81"/>
              <a:gd name="T28" fmla="*/ 30 w 110"/>
              <a:gd name="T29" fmla="*/ 20 h 81"/>
              <a:gd name="T30" fmla="*/ 30 w 110"/>
              <a:gd name="T31" fmla="*/ 50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10" h="81">
                <a:moveTo>
                  <a:pt x="79" y="80"/>
                </a:moveTo>
                <a:lnTo>
                  <a:pt x="79" y="80"/>
                </a:lnTo>
                <a:cubicBezTo>
                  <a:pt x="20" y="80"/>
                  <a:pt x="20" y="80"/>
                  <a:pt x="20" y="80"/>
                </a:cubicBezTo>
                <a:cubicBezTo>
                  <a:pt x="9" y="80"/>
                  <a:pt x="0" y="70"/>
                  <a:pt x="0" y="50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10"/>
                  <a:pt x="9" y="0"/>
                  <a:pt x="20" y="0"/>
                </a:cubicBezTo>
                <a:cubicBezTo>
                  <a:pt x="79" y="0"/>
                  <a:pt x="79" y="0"/>
                  <a:pt x="79" y="0"/>
                </a:cubicBezTo>
                <a:cubicBezTo>
                  <a:pt x="99" y="0"/>
                  <a:pt x="109" y="10"/>
                  <a:pt x="109" y="20"/>
                </a:cubicBezTo>
                <a:cubicBezTo>
                  <a:pt x="109" y="50"/>
                  <a:pt x="109" y="50"/>
                  <a:pt x="109" y="50"/>
                </a:cubicBezTo>
                <a:cubicBezTo>
                  <a:pt x="109" y="70"/>
                  <a:pt x="99" y="80"/>
                  <a:pt x="79" y="80"/>
                </a:cubicBezTo>
                <a:close/>
                <a:moveTo>
                  <a:pt x="30" y="50"/>
                </a:moveTo>
                <a:lnTo>
                  <a:pt x="30" y="50"/>
                </a:lnTo>
                <a:cubicBezTo>
                  <a:pt x="79" y="50"/>
                  <a:pt x="79" y="50"/>
                  <a:pt x="79" y="50"/>
                </a:cubicBezTo>
                <a:cubicBezTo>
                  <a:pt x="79" y="20"/>
                  <a:pt x="79" y="20"/>
                  <a:pt x="79" y="20"/>
                </a:cubicBezTo>
                <a:cubicBezTo>
                  <a:pt x="30" y="20"/>
                  <a:pt x="30" y="20"/>
                  <a:pt x="30" y="20"/>
                </a:cubicBezTo>
                <a:lnTo>
                  <a:pt x="30" y="5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80" name="Freeform 566">
            <a:extLst>
              <a:ext uri="{FF2B5EF4-FFF2-40B4-BE49-F238E27FC236}">
                <a16:creationId xmlns:a16="http://schemas.microsoft.com/office/drawing/2014/main" id="{B386DBBE-ACB6-DB44-877C-5E0E807005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4292" y="5460586"/>
            <a:ext cx="43137" cy="36976"/>
          </a:xfrm>
          <a:custGeom>
            <a:avLst/>
            <a:gdLst>
              <a:gd name="T0" fmla="*/ 80 w 91"/>
              <a:gd name="T1" fmla="*/ 80 h 81"/>
              <a:gd name="T2" fmla="*/ 80 w 91"/>
              <a:gd name="T3" fmla="*/ 80 h 81"/>
              <a:gd name="T4" fmla="*/ 70 w 91"/>
              <a:gd name="T5" fmla="*/ 70 h 81"/>
              <a:gd name="T6" fmla="*/ 70 w 91"/>
              <a:gd name="T7" fmla="*/ 50 h 81"/>
              <a:gd name="T8" fmla="*/ 40 w 91"/>
              <a:gd name="T9" fmla="*/ 30 h 81"/>
              <a:gd name="T10" fmla="*/ 21 w 91"/>
              <a:gd name="T11" fmla="*/ 50 h 81"/>
              <a:gd name="T12" fmla="*/ 21 w 91"/>
              <a:gd name="T13" fmla="*/ 70 h 81"/>
              <a:gd name="T14" fmla="*/ 11 w 91"/>
              <a:gd name="T15" fmla="*/ 80 h 81"/>
              <a:gd name="T16" fmla="*/ 11 w 91"/>
              <a:gd name="T17" fmla="*/ 80 h 81"/>
              <a:gd name="T18" fmla="*/ 0 w 91"/>
              <a:gd name="T19" fmla="*/ 70 h 81"/>
              <a:gd name="T20" fmla="*/ 0 w 91"/>
              <a:gd name="T21" fmla="*/ 50 h 81"/>
              <a:gd name="T22" fmla="*/ 40 w 91"/>
              <a:gd name="T23" fmla="*/ 0 h 81"/>
              <a:gd name="T24" fmla="*/ 90 w 91"/>
              <a:gd name="T25" fmla="*/ 50 h 81"/>
              <a:gd name="T26" fmla="*/ 90 w 91"/>
              <a:gd name="T27" fmla="*/ 70 h 81"/>
              <a:gd name="T28" fmla="*/ 80 w 91"/>
              <a:gd name="T29" fmla="*/ 80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91" h="81">
                <a:moveTo>
                  <a:pt x="80" y="80"/>
                </a:moveTo>
                <a:lnTo>
                  <a:pt x="80" y="80"/>
                </a:lnTo>
                <a:cubicBezTo>
                  <a:pt x="70" y="80"/>
                  <a:pt x="70" y="80"/>
                  <a:pt x="70" y="70"/>
                </a:cubicBezTo>
                <a:cubicBezTo>
                  <a:pt x="70" y="50"/>
                  <a:pt x="70" y="50"/>
                  <a:pt x="70" y="50"/>
                </a:cubicBezTo>
                <a:cubicBezTo>
                  <a:pt x="70" y="40"/>
                  <a:pt x="60" y="30"/>
                  <a:pt x="40" y="30"/>
                </a:cubicBezTo>
                <a:cubicBezTo>
                  <a:pt x="30" y="30"/>
                  <a:pt x="21" y="40"/>
                  <a:pt x="21" y="50"/>
                </a:cubicBezTo>
                <a:cubicBezTo>
                  <a:pt x="21" y="70"/>
                  <a:pt x="21" y="70"/>
                  <a:pt x="21" y="70"/>
                </a:cubicBezTo>
                <a:cubicBezTo>
                  <a:pt x="21" y="80"/>
                  <a:pt x="21" y="80"/>
                  <a:pt x="11" y="80"/>
                </a:cubicBezTo>
                <a:lnTo>
                  <a:pt x="11" y="80"/>
                </a:lnTo>
                <a:cubicBezTo>
                  <a:pt x="0" y="80"/>
                  <a:pt x="0" y="80"/>
                  <a:pt x="0" y="70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20"/>
                  <a:pt x="21" y="0"/>
                  <a:pt x="40" y="0"/>
                </a:cubicBezTo>
                <a:cubicBezTo>
                  <a:pt x="70" y="0"/>
                  <a:pt x="90" y="20"/>
                  <a:pt x="90" y="50"/>
                </a:cubicBezTo>
                <a:cubicBezTo>
                  <a:pt x="90" y="70"/>
                  <a:pt x="90" y="70"/>
                  <a:pt x="90" y="70"/>
                </a:cubicBezTo>
                <a:cubicBezTo>
                  <a:pt x="90" y="80"/>
                  <a:pt x="80" y="80"/>
                  <a:pt x="80" y="8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81" name="Freeform 567">
            <a:extLst>
              <a:ext uri="{FF2B5EF4-FFF2-40B4-BE49-F238E27FC236}">
                <a16:creationId xmlns:a16="http://schemas.microsoft.com/office/drawing/2014/main" id="{7679357E-E8E5-8F44-AFBE-AA6087E18C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3646" y="5396907"/>
            <a:ext cx="260882" cy="195147"/>
          </a:xfrm>
          <a:custGeom>
            <a:avLst/>
            <a:gdLst>
              <a:gd name="T0" fmla="*/ 508 w 558"/>
              <a:gd name="T1" fmla="*/ 418 h 419"/>
              <a:gd name="T2" fmla="*/ 508 w 558"/>
              <a:gd name="T3" fmla="*/ 418 h 419"/>
              <a:gd name="T4" fmla="*/ 50 w 558"/>
              <a:gd name="T5" fmla="*/ 418 h 419"/>
              <a:gd name="T6" fmla="*/ 0 w 558"/>
              <a:gd name="T7" fmla="*/ 368 h 419"/>
              <a:gd name="T8" fmla="*/ 0 w 558"/>
              <a:gd name="T9" fmla="*/ 50 h 419"/>
              <a:gd name="T10" fmla="*/ 50 w 558"/>
              <a:gd name="T11" fmla="*/ 0 h 419"/>
              <a:gd name="T12" fmla="*/ 508 w 558"/>
              <a:gd name="T13" fmla="*/ 0 h 419"/>
              <a:gd name="T14" fmla="*/ 557 w 558"/>
              <a:gd name="T15" fmla="*/ 50 h 419"/>
              <a:gd name="T16" fmla="*/ 557 w 558"/>
              <a:gd name="T17" fmla="*/ 368 h 419"/>
              <a:gd name="T18" fmla="*/ 508 w 558"/>
              <a:gd name="T19" fmla="*/ 418 h 419"/>
              <a:gd name="T20" fmla="*/ 50 w 558"/>
              <a:gd name="T21" fmla="*/ 30 h 419"/>
              <a:gd name="T22" fmla="*/ 50 w 558"/>
              <a:gd name="T23" fmla="*/ 30 h 419"/>
              <a:gd name="T24" fmla="*/ 30 w 558"/>
              <a:gd name="T25" fmla="*/ 50 h 419"/>
              <a:gd name="T26" fmla="*/ 30 w 558"/>
              <a:gd name="T27" fmla="*/ 368 h 419"/>
              <a:gd name="T28" fmla="*/ 50 w 558"/>
              <a:gd name="T29" fmla="*/ 388 h 419"/>
              <a:gd name="T30" fmla="*/ 508 w 558"/>
              <a:gd name="T31" fmla="*/ 388 h 419"/>
              <a:gd name="T32" fmla="*/ 517 w 558"/>
              <a:gd name="T33" fmla="*/ 368 h 419"/>
              <a:gd name="T34" fmla="*/ 517 w 558"/>
              <a:gd name="T35" fmla="*/ 50 h 419"/>
              <a:gd name="T36" fmla="*/ 508 w 558"/>
              <a:gd name="T37" fmla="*/ 30 h 419"/>
              <a:gd name="T38" fmla="*/ 50 w 558"/>
              <a:gd name="T39" fmla="*/ 30 h 4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558" h="419">
                <a:moveTo>
                  <a:pt x="508" y="418"/>
                </a:moveTo>
                <a:lnTo>
                  <a:pt x="508" y="418"/>
                </a:lnTo>
                <a:cubicBezTo>
                  <a:pt x="50" y="418"/>
                  <a:pt x="50" y="418"/>
                  <a:pt x="50" y="418"/>
                </a:cubicBezTo>
                <a:cubicBezTo>
                  <a:pt x="20" y="418"/>
                  <a:pt x="0" y="398"/>
                  <a:pt x="0" y="368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20"/>
                  <a:pt x="20" y="0"/>
                  <a:pt x="50" y="0"/>
                </a:cubicBezTo>
                <a:cubicBezTo>
                  <a:pt x="508" y="0"/>
                  <a:pt x="508" y="0"/>
                  <a:pt x="508" y="0"/>
                </a:cubicBezTo>
                <a:cubicBezTo>
                  <a:pt x="527" y="0"/>
                  <a:pt x="557" y="20"/>
                  <a:pt x="557" y="50"/>
                </a:cubicBezTo>
                <a:cubicBezTo>
                  <a:pt x="557" y="368"/>
                  <a:pt x="557" y="368"/>
                  <a:pt x="557" y="368"/>
                </a:cubicBezTo>
                <a:cubicBezTo>
                  <a:pt x="557" y="398"/>
                  <a:pt x="527" y="418"/>
                  <a:pt x="508" y="418"/>
                </a:cubicBezTo>
                <a:close/>
                <a:moveTo>
                  <a:pt x="50" y="30"/>
                </a:moveTo>
                <a:lnTo>
                  <a:pt x="50" y="30"/>
                </a:lnTo>
                <a:cubicBezTo>
                  <a:pt x="40" y="30"/>
                  <a:pt x="30" y="40"/>
                  <a:pt x="30" y="50"/>
                </a:cubicBezTo>
                <a:cubicBezTo>
                  <a:pt x="30" y="368"/>
                  <a:pt x="30" y="368"/>
                  <a:pt x="30" y="368"/>
                </a:cubicBezTo>
                <a:cubicBezTo>
                  <a:pt x="30" y="378"/>
                  <a:pt x="40" y="388"/>
                  <a:pt x="50" y="388"/>
                </a:cubicBezTo>
                <a:cubicBezTo>
                  <a:pt x="508" y="388"/>
                  <a:pt x="508" y="388"/>
                  <a:pt x="508" y="388"/>
                </a:cubicBezTo>
                <a:cubicBezTo>
                  <a:pt x="517" y="388"/>
                  <a:pt x="517" y="378"/>
                  <a:pt x="517" y="368"/>
                </a:cubicBezTo>
                <a:cubicBezTo>
                  <a:pt x="517" y="50"/>
                  <a:pt x="517" y="50"/>
                  <a:pt x="517" y="50"/>
                </a:cubicBezTo>
                <a:cubicBezTo>
                  <a:pt x="517" y="40"/>
                  <a:pt x="517" y="30"/>
                  <a:pt x="508" y="30"/>
                </a:cubicBezTo>
                <a:lnTo>
                  <a:pt x="50" y="3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82" name="Freeform 568">
            <a:extLst>
              <a:ext uri="{FF2B5EF4-FFF2-40B4-BE49-F238E27FC236}">
                <a16:creationId xmlns:a16="http://schemas.microsoft.com/office/drawing/2014/main" id="{FE3DB305-A5A6-1A49-83D7-225CE101E4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6943" y="5364040"/>
            <a:ext cx="316344" cy="260881"/>
          </a:xfrm>
          <a:custGeom>
            <a:avLst/>
            <a:gdLst>
              <a:gd name="T0" fmla="*/ 627 w 678"/>
              <a:gd name="T1" fmla="*/ 558 h 559"/>
              <a:gd name="T2" fmla="*/ 627 w 678"/>
              <a:gd name="T3" fmla="*/ 558 h 559"/>
              <a:gd name="T4" fmla="*/ 50 w 678"/>
              <a:gd name="T5" fmla="*/ 558 h 559"/>
              <a:gd name="T6" fmla="*/ 0 w 678"/>
              <a:gd name="T7" fmla="*/ 508 h 559"/>
              <a:gd name="T8" fmla="*/ 0 w 678"/>
              <a:gd name="T9" fmla="*/ 50 h 559"/>
              <a:gd name="T10" fmla="*/ 50 w 678"/>
              <a:gd name="T11" fmla="*/ 0 h 559"/>
              <a:gd name="T12" fmla="*/ 627 w 678"/>
              <a:gd name="T13" fmla="*/ 0 h 559"/>
              <a:gd name="T14" fmla="*/ 677 w 678"/>
              <a:gd name="T15" fmla="*/ 50 h 559"/>
              <a:gd name="T16" fmla="*/ 677 w 678"/>
              <a:gd name="T17" fmla="*/ 508 h 559"/>
              <a:gd name="T18" fmla="*/ 627 w 678"/>
              <a:gd name="T19" fmla="*/ 558 h 559"/>
              <a:gd name="T20" fmla="*/ 50 w 678"/>
              <a:gd name="T21" fmla="*/ 30 h 559"/>
              <a:gd name="T22" fmla="*/ 50 w 678"/>
              <a:gd name="T23" fmla="*/ 30 h 559"/>
              <a:gd name="T24" fmla="*/ 30 w 678"/>
              <a:gd name="T25" fmla="*/ 50 h 559"/>
              <a:gd name="T26" fmla="*/ 30 w 678"/>
              <a:gd name="T27" fmla="*/ 508 h 559"/>
              <a:gd name="T28" fmla="*/ 50 w 678"/>
              <a:gd name="T29" fmla="*/ 518 h 559"/>
              <a:gd name="T30" fmla="*/ 627 w 678"/>
              <a:gd name="T31" fmla="*/ 518 h 559"/>
              <a:gd name="T32" fmla="*/ 647 w 678"/>
              <a:gd name="T33" fmla="*/ 508 h 559"/>
              <a:gd name="T34" fmla="*/ 647 w 678"/>
              <a:gd name="T35" fmla="*/ 50 h 559"/>
              <a:gd name="T36" fmla="*/ 627 w 678"/>
              <a:gd name="T37" fmla="*/ 30 h 559"/>
              <a:gd name="T38" fmla="*/ 50 w 678"/>
              <a:gd name="T39" fmla="*/ 30 h 5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678" h="559">
                <a:moveTo>
                  <a:pt x="627" y="558"/>
                </a:moveTo>
                <a:lnTo>
                  <a:pt x="627" y="558"/>
                </a:lnTo>
                <a:cubicBezTo>
                  <a:pt x="50" y="558"/>
                  <a:pt x="50" y="558"/>
                  <a:pt x="50" y="558"/>
                </a:cubicBezTo>
                <a:cubicBezTo>
                  <a:pt x="20" y="558"/>
                  <a:pt x="0" y="528"/>
                  <a:pt x="0" y="508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20"/>
                  <a:pt x="20" y="0"/>
                  <a:pt x="50" y="0"/>
                </a:cubicBezTo>
                <a:cubicBezTo>
                  <a:pt x="627" y="0"/>
                  <a:pt x="627" y="0"/>
                  <a:pt x="627" y="0"/>
                </a:cubicBezTo>
                <a:cubicBezTo>
                  <a:pt x="657" y="0"/>
                  <a:pt x="677" y="20"/>
                  <a:pt x="677" y="50"/>
                </a:cubicBezTo>
                <a:cubicBezTo>
                  <a:pt x="677" y="508"/>
                  <a:pt x="677" y="508"/>
                  <a:pt x="677" y="508"/>
                </a:cubicBezTo>
                <a:cubicBezTo>
                  <a:pt x="677" y="528"/>
                  <a:pt x="657" y="558"/>
                  <a:pt x="627" y="558"/>
                </a:cubicBezTo>
                <a:close/>
                <a:moveTo>
                  <a:pt x="50" y="30"/>
                </a:moveTo>
                <a:lnTo>
                  <a:pt x="50" y="30"/>
                </a:lnTo>
                <a:cubicBezTo>
                  <a:pt x="40" y="30"/>
                  <a:pt x="30" y="40"/>
                  <a:pt x="30" y="50"/>
                </a:cubicBezTo>
                <a:cubicBezTo>
                  <a:pt x="30" y="508"/>
                  <a:pt x="30" y="508"/>
                  <a:pt x="30" y="508"/>
                </a:cubicBezTo>
                <a:cubicBezTo>
                  <a:pt x="30" y="518"/>
                  <a:pt x="40" y="518"/>
                  <a:pt x="50" y="518"/>
                </a:cubicBezTo>
                <a:cubicBezTo>
                  <a:pt x="627" y="518"/>
                  <a:pt x="627" y="518"/>
                  <a:pt x="627" y="518"/>
                </a:cubicBezTo>
                <a:cubicBezTo>
                  <a:pt x="637" y="518"/>
                  <a:pt x="647" y="518"/>
                  <a:pt x="647" y="508"/>
                </a:cubicBezTo>
                <a:cubicBezTo>
                  <a:pt x="647" y="50"/>
                  <a:pt x="647" y="50"/>
                  <a:pt x="647" y="50"/>
                </a:cubicBezTo>
                <a:cubicBezTo>
                  <a:pt x="647" y="40"/>
                  <a:pt x="637" y="30"/>
                  <a:pt x="627" y="30"/>
                </a:cubicBezTo>
                <a:lnTo>
                  <a:pt x="50" y="3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83" name="Freeform 569">
            <a:extLst>
              <a:ext uri="{FF2B5EF4-FFF2-40B4-BE49-F238E27FC236}">
                <a16:creationId xmlns:a16="http://schemas.microsoft.com/office/drawing/2014/main" id="{9FECD036-D472-504B-9E04-DD011A94D5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9652" y="5470857"/>
            <a:ext cx="47246" cy="47246"/>
          </a:xfrm>
          <a:custGeom>
            <a:avLst/>
            <a:gdLst>
              <a:gd name="T0" fmla="*/ 50 w 101"/>
              <a:gd name="T1" fmla="*/ 100 h 101"/>
              <a:gd name="T2" fmla="*/ 50 w 101"/>
              <a:gd name="T3" fmla="*/ 100 h 101"/>
              <a:gd name="T4" fmla="*/ 0 w 101"/>
              <a:gd name="T5" fmla="*/ 50 h 101"/>
              <a:gd name="T6" fmla="*/ 50 w 101"/>
              <a:gd name="T7" fmla="*/ 0 h 101"/>
              <a:gd name="T8" fmla="*/ 100 w 101"/>
              <a:gd name="T9" fmla="*/ 50 h 101"/>
              <a:gd name="T10" fmla="*/ 50 w 101"/>
              <a:gd name="T11" fmla="*/ 100 h 101"/>
              <a:gd name="T12" fmla="*/ 50 w 101"/>
              <a:gd name="T13" fmla="*/ 30 h 101"/>
              <a:gd name="T14" fmla="*/ 50 w 101"/>
              <a:gd name="T15" fmla="*/ 30 h 101"/>
              <a:gd name="T16" fmla="*/ 30 w 101"/>
              <a:gd name="T17" fmla="*/ 50 h 101"/>
              <a:gd name="T18" fmla="*/ 50 w 101"/>
              <a:gd name="T19" fmla="*/ 70 h 101"/>
              <a:gd name="T20" fmla="*/ 70 w 101"/>
              <a:gd name="T21" fmla="*/ 50 h 101"/>
              <a:gd name="T22" fmla="*/ 50 w 101"/>
              <a:gd name="T23" fmla="*/ 30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1" h="101">
                <a:moveTo>
                  <a:pt x="50" y="100"/>
                </a:moveTo>
                <a:lnTo>
                  <a:pt x="50" y="100"/>
                </a:lnTo>
                <a:cubicBezTo>
                  <a:pt x="20" y="100"/>
                  <a:pt x="0" y="80"/>
                  <a:pt x="0" y="50"/>
                </a:cubicBezTo>
                <a:cubicBezTo>
                  <a:pt x="0" y="20"/>
                  <a:pt x="20" y="0"/>
                  <a:pt x="50" y="0"/>
                </a:cubicBezTo>
                <a:cubicBezTo>
                  <a:pt x="80" y="0"/>
                  <a:pt x="100" y="20"/>
                  <a:pt x="100" y="50"/>
                </a:cubicBezTo>
                <a:cubicBezTo>
                  <a:pt x="100" y="80"/>
                  <a:pt x="80" y="100"/>
                  <a:pt x="50" y="100"/>
                </a:cubicBezTo>
                <a:close/>
                <a:moveTo>
                  <a:pt x="50" y="30"/>
                </a:moveTo>
                <a:lnTo>
                  <a:pt x="50" y="30"/>
                </a:lnTo>
                <a:cubicBezTo>
                  <a:pt x="40" y="30"/>
                  <a:pt x="30" y="40"/>
                  <a:pt x="30" y="50"/>
                </a:cubicBezTo>
                <a:cubicBezTo>
                  <a:pt x="30" y="60"/>
                  <a:pt x="40" y="70"/>
                  <a:pt x="50" y="70"/>
                </a:cubicBezTo>
                <a:cubicBezTo>
                  <a:pt x="60" y="70"/>
                  <a:pt x="70" y="60"/>
                  <a:pt x="70" y="50"/>
                </a:cubicBezTo>
                <a:cubicBezTo>
                  <a:pt x="70" y="40"/>
                  <a:pt x="60" y="30"/>
                  <a:pt x="50" y="3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84" name="Freeform 570">
            <a:extLst>
              <a:ext uri="{FF2B5EF4-FFF2-40B4-BE49-F238E27FC236}">
                <a16:creationId xmlns:a16="http://schemas.microsoft.com/office/drawing/2014/main" id="{0EC6900C-4B1C-0F44-9308-B9F33D4147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2405" y="5425665"/>
            <a:ext cx="135576" cy="135576"/>
          </a:xfrm>
          <a:custGeom>
            <a:avLst/>
            <a:gdLst>
              <a:gd name="T0" fmla="*/ 149 w 289"/>
              <a:gd name="T1" fmla="*/ 288 h 289"/>
              <a:gd name="T2" fmla="*/ 149 w 289"/>
              <a:gd name="T3" fmla="*/ 288 h 289"/>
              <a:gd name="T4" fmla="*/ 0 w 289"/>
              <a:gd name="T5" fmla="*/ 149 h 289"/>
              <a:gd name="T6" fmla="*/ 149 w 289"/>
              <a:gd name="T7" fmla="*/ 0 h 289"/>
              <a:gd name="T8" fmla="*/ 288 w 289"/>
              <a:gd name="T9" fmla="*/ 149 h 289"/>
              <a:gd name="T10" fmla="*/ 149 w 289"/>
              <a:gd name="T11" fmla="*/ 288 h 289"/>
              <a:gd name="T12" fmla="*/ 149 w 289"/>
              <a:gd name="T13" fmla="*/ 39 h 289"/>
              <a:gd name="T14" fmla="*/ 149 w 289"/>
              <a:gd name="T15" fmla="*/ 39 h 289"/>
              <a:gd name="T16" fmla="*/ 29 w 289"/>
              <a:gd name="T17" fmla="*/ 149 h 289"/>
              <a:gd name="T18" fmla="*/ 149 w 289"/>
              <a:gd name="T19" fmla="*/ 258 h 289"/>
              <a:gd name="T20" fmla="*/ 258 w 289"/>
              <a:gd name="T21" fmla="*/ 149 h 289"/>
              <a:gd name="T22" fmla="*/ 149 w 289"/>
              <a:gd name="T23" fmla="*/ 39 h 2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89" h="289">
                <a:moveTo>
                  <a:pt x="149" y="288"/>
                </a:moveTo>
                <a:lnTo>
                  <a:pt x="149" y="288"/>
                </a:lnTo>
                <a:cubicBezTo>
                  <a:pt x="69" y="288"/>
                  <a:pt x="0" y="229"/>
                  <a:pt x="0" y="149"/>
                </a:cubicBezTo>
                <a:cubicBezTo>
                  <a:pt x="0" y="69"/>
                  <a:pt x="69" y="0"/>
                  <a:pt x="149" y="0"/>
                </a:cubicBezTo>
                <a:cubicBezTo>
                  <a:pt x="228" y="0"/>
                  <a:pt x="288" y="69"/>
                  <a:pt x="288" y="149"/>
                </a:cubicBezTo>
                <a:cubicBezTo>
                  <a:pt x="288" y="229"/>
                  <a:pt x="228" y="288"/>
                  <a:pt x="149" y="288"/>
                </a:cubicBezTo>
                <a:close/>
                <a:moveTo>
                  <a:pt x="149" y="39"/>
                </a:moveTo>
                <a:lnTo>
                  <a:pt x="149" y="39"/>
                </a:lnTo>
                <a:cubicBezTo>
                  <a:pt x="89" y="39"/>
                  <a:pt x="29" y="89"/>
                  <a:pt x="29" y="149"/>
                </a:cubicBezTo>
                <a:cubicBezTo>
                  <a:pt x="29" y="209"/>
                  <a:pt x="89" y="258"/>
                  <a:pt x="149" y="258"/>
                </a:cubicBezTo>
                <a:cubicBezTo>
                  <a:pt x="209" y="258"/>
                  <a:pt x="258" y="209"/>
                  <a:pt x="258" y="149"/>
                </a:cubicBezTo>
                <a:cubicBezTo>
                  <a:pt x="258" y="89"/>
                  <a:pt x="209" y="39"/>
                  <a:pt x="149" y="39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85" name="Freeform 571">
            <a:extLst>
              <a:ext uri="{FF2B5EF4-FFF2-40B4-BE49-F238E27FC236}">
                <a16:creationId xmlns:a16="http://schemas.microsoft.com/office/drawing/2014/main" id="{E08D6FFD-02E5-A040-9FFF-CF9E4EBC17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1977" y="5448261"/>
            <a:ext cx="14379" cy="18489"/>
          </a:xfrm>
          <a:custGeom>
            <a:avLst/>
            <a:gdLst>
              <a:gd name="T0" fmla="*/ 20 w 31"/>
              <a:gd name="T1" fmla="*/ 39 h 40"/>
              <a:gd name="T2" fmla="*/ 20 w 31"/>
              <a:gd name="T3" fmla="*/ 39 h 40"/>
              <a:gd name="T4" fmla="*/ 0 w 31"/>
              <a:gd name="T5" fmla="*/ 29 h 40"/>
              <a:gd name="T6" fmla="*/ 0 w 31"/>
              <a:gd name="T7" fmla="*/ 9 h 40"/>
              <a:gd name="T8" fmla="*/ 20 w 31"/>
              <a:gd name="T9" fmla="*/ 0 h 40"/>
              <a:gd name="T10" fmla="*/ 30 w 31"/>
              <a:gd name="T11" fmla="*/ 9 h 40"/>
              <a:gd name="T12" fmla="*/ 30 w 31"/>
              <a:gd name="T13" fmla="*/ 29 h 40"/>
              <a:gd name="T14" fmla="*/ 20 w 31"/>
              <a:gd name="T15" fmla="*/ 39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1" h="40">
                <a:moveTo>
                  <a:pt x="20" y="39"/>
                </a:moveTo>
                <a:lnTo>
                  <a:pt x="20" y="39"/>
                </a:lnTo>
                <a:cubicBezTo>
                  <a:pt x="10" y="39"/>
                  <a:pt x="0" y="39"/>
                  <a:pt x="0" y="29"/>
                </a:cubicBezTo>
                <a:cubicBezTo>
                  <a:pt x="0" y="9"/>
                  <a:pt x="0" y="9"/>
                  <a:pt x="0" y="9"/>
                </a:cubicBezTo>
                <a:cubicBezTo>
                  <a:pt x="0" y="0"/>
                  <a:pt x="10" y="0"/>
                  <a:pt x="20" y="0"/>
                </a:cubicBezTo>
                <a:cubicBezTo>
                  <a:pt x="30" y="0"/>
                  <a:pt x="30" y="0"/>
                  <a:pt x="30" y="9"/>
                </a:cubicBezTo>
                <a:cubicBezTo>
                  <a:pt x="30" y="29"/>
                  <a:pt x="30" y="29"/>
                  <a:pt x="30" y="29"/>
                </a:cubicBezTo>
                <a:cubicBezTo>
                  <a:pt x="30" y="39"/>
                  <a:pt x="30" y="39"/>
                  <a:pt x="20" y="3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86" name="Freeform 572">
            <a:extLst>
              <a:ext uri="{FF2B5EF4-FFF2-40B4-BE49-F238E27FC236}">
                <a16:creationId xmlns:a16="http://schemas.microsoft.com/office/drawing/2014/main" id="{D3E7452B-A9AE-8D4D-BB24-2F294CEF97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6627" y="5456478"/>
            <a:ext cx="22596" cy="18489"/>
          </a:xfrm>
          <a:custGeom>
            <a:avLst/>
            <a:gdLst>
              <a:gd name="T0" fmla="*/ 20 w 50"/>
              <a:gd name="T1" fmla="*/ 40 h 41"/>
              <a:gd name="T2" fmla="*/ 20 w 50"/>
              <a:gd name="T3" fmla="*/ 40 h 41"/>
              <a:gd name="T4" fmla="*/ 10 w 50"/>
              <a:gd name="T5" fmla="*/ 40 h 41"/>
              <a:gd name="T6" fmla="*/ 10 w 50"/>
              <a:gd name="T7" fmla="*/ 20 h 41"/>
              <a:gd name="T8" fmla="*/ 20 w 50"/>
              <a:gd name="T9" fmla="*/ 10 h 41"/>
              <a:gd name="T10" fmla="*/ 40 w 50"/>
              <a:gd name="T11" fmla="*/ 10 h 41"/>
              <a:gd name="T12" fmla="*/ 40 w 50"/>
              <a:gd name="T13" fmla="*/ 30 h 41"/>
              <a:gd name="T14" fmla="*/ 30 w 50"/>
              <a:gd name="T15" fmla="*/ 40 h 41"/>
              <a:gd name="T16" fmla="*/ 20 w 50"/>
              <a:gd name="T17" fmla="*/ 4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0" h="41">
                <a:moveTo>
                  <a:pt x="20" y="40"/>
                </a:moveTo>
                <a:lnTo>
                  <a:pt x="20" y="40"/>
                </a:lnTo>
                <a:lnTo>
                  <a:pt x="10" y="40"/>
                </a:lnTo>
                <a:cubicBezTo>
                  <a:pt x="0" y="30"/>
                  <a:pt x="0" y="20"/>
                  <a:pt x="10" y="20"/>
                </a:cubicBezTo>
                <a:cubicBezTo>
                  <a:pt x="20" y="10"/>
                  <a:pt x="20" y="10"/>
                  <a:pt x="20" y="10"/>
                </a:cubicBezTo>
                <a:cubicBezTo>
                  <a:pt x="30" y="0"/>
                  <a:pt x="40" y="0"/>
                  <a:pt x="40" y="10"/>
                </a:cubicBezTo>
                <a:cubicBezTo>
                  <a:pt x="49" y="10"/>
                  <a:pt x="49" y="20"/>
                  <a:pt x="40" y="30"/>
                </a:cubicBezTo>
                <a:cubicBezTo>
                  <a:pt x="30" y="40"/>
                  <a:pt x="30" y="40"/>
                  <a:pt x="30" y="40"/>
                </a:cubicBezTo>
                <a:lnTo>
                  <a:pt x="20" y="40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87" name="Freeform 573">
            <a:extLst>
              <a:ext uri="{FF2B5EF4-FFF2-40B4-BE49-F238E27FC236}">
                <a16:creationId xmlns:a16="http://schemas.microsoft.com/office/drawing/2014/main" id="{75C986FD-EA7F-4443-B6AC-3AC243E79B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8952" y="5485236"/>
            <a:ext cx="18487" cy="18489"/>
          </a:xfrm>
          <a:custGeom>
            <a:avLst/>
            <a:gdLst>
              <a:gd name="T0" fmla="*/ 30 w 40"/>
              <a:gd name="T1" fmla="*/ 40 h 41"/>
              <a:gd name="T2" fmla="*/ 30 w 40"/>
              <a:gd name="T3" fmla="*/ 40 h 41"/>
              <a:gd name="T4" fmla="*/ 10 w 40"/>
              <a:gd name="T5" fmla="*/ 40 h 41"/>
              <a:gd name="T6" fmla="*/ 0 w 40"/>
              <a:gd name="T7" fmla="*/ 20 h 41"/>
              <a:gd name="T8" fmla="*/ 10 w 40"/>
              <a:gd name="T9" fmla="*/ 0 h 41"/>
              <a:gd name="T10" fmla="*/ 30 w 40"/>
              <a:gd name="T11" fmla="*/ 0 h 41"/>
              <a:gd name="T12" fmla="*/ 39 w 40"/>
              <a:gd name="T13" fmla="*/ 20 h 41"/>
              <a:gd name="T14" fmla="*/ 30 w 40"/>
              <a:gd name="T15" fmla="*/ 4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0" h="41">
                <a:moveTo>
                  <a:pt x="30" y="40"/>
                </a:moveTo>
                <a:lnTo>
                  <a:pt x="30" y="40"/>
                </a:lnTo>
                <a:cubicBezTo>
                  <a:pt x="10" y="40"/>
                  <a:pt x="10" y="40"/>
                  <a:pt x="10" y="40"/>
                </a:cubicBezTo>
                <a:cubicBezTo>
                  <a:pt x="0" y="40"/>
                  <a:pt x="0" y="30"/>
                  <a:pt x="0" y="20"/>
                </a:cubicBezTo>
                <a:cubicBezTo>
                  <a:pt x="0" y="10"/>
                  <a:pt x="0" y="0"/>
                  <a:pt x="10" y="0"/>
                </a:cubicBezTo>
                <a:cubicBezTo>
                  <a:pt x="30" y="0"/>
                  <a:pt x="30" y="0"/>
                  <a:pt x="30" y="0"/>
                </a:cubicBezTo>
                <a:cubicBezTo>
                  <a:pt x="39" y="0"/>
                  <a:pt x="39" y="10"/>
                  <a:pt x="39" y="20"/>
                </a:cubicBezTo>
                <a:cubicBezTo>
                  <a:pt x="39" y="30"/>
                  <a:pt x="39" y="40"/>
                  <a:pt x="30" y="4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88" name="Freeform 574">
            <a:extLst>
              <a:ext uri="{FF2B5EF4-FFF2-40B4-BE49-F238E27FC236}">
                <a16:creationId xmlns:a16="http://schemas.microsoft.com/office/drawing/2014/main" id="{2E6E750D-AD47-E740-94B5-0D54D7A75B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6627" y="5507833"/>
            <a:ext cx="22596" cy="24650"/>
          </a:xfrm>
          <a:custGeom>
            <a:avLst/>
            <a:gdLst>
              <a:gd name="T0" fmla="*/ 30 w 50"/>
              <a:gd name="T1" fmla="*/ 50 h 51"/>
              <a:gd name="T2" fmla="*/ 30 w 50"/>
              <a:gd name="T3" fmla="*/ 50 h 51"/>
              <a:gd name="T4" fmla="*/ 20 w 50"/>
              <a:gd name="T5" fmla="*/ 40 h 51"/>
              <a:gd name="T6" fmla="*/ 10 w 50"/>
              <a:gd name="T7" fmla="*/ 30 h 51"/>
              <a:gd name="T8" fmla="*/ 10 w 50"/>
              <a:gd name="T9" fmla="*/ 10 h 51"/>
              <a:gd name="T10" fmla="*/ 30 w 50"/>
              <a:gd name="T11" fmla="*/ 10 h 51"/>
              <a:gd name="T12" fmla="*/ 40 w 50"/>
              <a:gd name="T13" fmla="*/ 20 h 51"/>
              <a:gd name="T14" fmla="*/ 40 w 50"/>
              <a:gd name="T15" fmla="*/ 40 h 51"/>
              <a:gd name="T16" fmla="*/ 30 w 50"/>
              <a:gd name="T17" fmla="*/ 5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0" h="51">
                <a:moveTo>
                  <a:pt x="30" y="50"/>
                </a:moveTo>
                <a:lnTo>
                  <a:pt x="30" y="50"/>
                </a:lnTo>
                <a:cubicBezTo>
                  <a:pt x="30" y="50"/>
                  <a:pt x="20" y="50"/>
                  <a:pt x="20" y="40"/>
                </a:cubicBezTo>
                <a:cubicBezTo>
                  <a:pt x="10" y="30"/>
                  <a:pt x="10" y="30"/>
                  <a:pt x="10" y="30"/>
                </a:cubicBezTo>
                <a:cubicBezTo>
                  <a:pt x="0" y="30"/>
                  <a:pt x="0" y="20"/>
                  <a:pt x="10" y="10"/>
                </a:cubicBezTo>
                <a:cubicBezTo>
                  <a:pt x="20" y="0"/>
                  <a:pt x="30" y="0"/>
                  <a:pt x="30" y="10"/>
                </a:cubicBezTo>
                <a:cubicBezTo>
                  <a:pt x="40" y="20"/>
                  <a:pt x="40" y="20"/>
                  <a:pt x="40" y="20"/>
                </a:cubicBezTo>
                <a:cubicBezTo>
                  <a:pt x="49" y="30"/>
                  <a:pt x="49" y="40"/>
                  <a:pt x="40" y="40"/>
                </a:cubicBezTo>
                <a:cubicBezTo>
                  <a:pt x="40" y="50"/>
                  <a:pt x="40" y="50"/>
                  <a:pt x="30" y="5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89" name="Freeform 575">
            <a:extLst>
              <a:ext uri="{FF2B5EF4-FFF2-40B4-BE49-F238E27FC236}">
                <a16:creationId xmlns:a16="http://schemas.microsoft.com/office/drawing/2014/main" id="{F779617C-79A0-B54E-9B80-F007861ED6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1977" y="5522211"/>
            <a:ext cx="18487" cy="18489"/>
          </a:xfrm>
          <a:custGeom>
            <a:avLst/>
            <a:gdLst>
              <a:gd name="T0" fmla="*/ 20 w 41"/>
              <a:gd name="T1" fmla="*/ 40 h 41"/>
              <a:gd name="T2" fmla="*/ 20 w 41"/>
              <a:gd name="T3" fmla="*/ 40 h 41"/>
              <a:gd name="T4" fmla="*/ 0 w 41"/>
              <a:gd name="T5" fmla="*/ 29 h 41"/>
              <a:gd name="T6" fmla="*/ 0 w 41"/>
              <a:gd name="T7" fmla="*/ 10 h 41"/>
              <a:gd name="T8" fmla="*/ 20 w 41"/>
              <a:gd name="T9" fmla="*/ 0 h 41"/>
              <a:gd name="T10" fmla="*/ 40 w 41"/>
              <a:gd name="T11" fmla="*/ 10 h 41"/>
              <a:gd name="T12" fmla="*/ 40 w 41"/>
              <a:gd name="T13" fmla="*/ 29 h 41"/>
              <a:gd name="T14" fmla="*/ 20 w 41"/>
              <a:gd name="T15" fmla="*/ 4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" h="41">
                <a:moveTo>
                  <a:pt x="20" y="40"/>
                </a:moveTo>
                <a:lnTo>
                  <a:pt x="20" y="40"/>
                </a:lnTo>
                <a:cubicBezTo>
                  <a:pt x="10" y="40"/>
                  <a:pt x="0" y="40"/>
                  <a:pt x="0" y="29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0"/>
                  <a:pt x="10" y="0"/>
                  <a:pt x="20" y="0"/>
                </a:cubicBezTo>
                <a:cubicBezTo>
                  <a:pt x="30" y="0"/>
                  <a:pt x="40" y="0"/>
                  <a:pt x="40" y="10"/>
                </a:cubicBezTo>
                <a:cubicBezTo>
                  <a:pt x="40" y="29"/>
                  <a:pt x="40" y="29"/>
                  <a:pt x="40" y="29"/>
                </a:cubicBezTo>
                <a:cubicBezTo>
                  <a:pt x="40" y="40"/>
                  <a:pt x="30" y="40"/>
                  <a:pt x="20" y="4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90" name="Freeform 576">
            <a:extLst>
              <a:ext uri="{FF2B5EF4-FFF2-40B4-BE49-F238E27FC236}">
                <a16:creationId xmlns:a16="http://schemas.microsoft.com/office/drawing/2014/main" id="{B4D174B0-36FF-A24D-BA73-29402C0722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5272" y="5511941"/>
            <a:ext cx="24650" cy="18487"/>
          </a:xfrm>
          <a:custGeom>
            <a:avLst/>
            <a:gdLst>
              <a:gd name="T0" fmla="*/ 20 w 51"/>
              <a:gd name="T1" fmla="*/ 40 h 41"/>
              <a:gd name="T2" fmla="*/ 20 w 51"/>
              <a:gd name="T3" fmla="*/ 40 h 41"/>
              <a:gd name="T4" fmla="*/ 10 w 51"/>
              <a:gd name="T5" fmla="*/ 40 h 41"/>
              <a:gd name="T6" fmla="*/ 10 w 51"/>
              <a:gd name="T7" fmla="*/ 10 h 41"/>
              <a:gd name="T8" fmla="*/ 20 w 51"/>
              <a:gd name="T9" fmla="*/ 0 h 41"/>
              <a:gd name="T10" fmla="*/ 40 w 51"/>
              <a:gd name="T11" fmla="*/ 0 h 41"/>
              <a:gd name="T12" fmla="*/ 40 w 51"/>
              <a:gd name="T13" fmla="*/ 20 h 41"/>
              <a:gd name="T14" fmla="*/ 30 w 51"/>
              <a:gd name="T15" fmla="*/ 40 h 41"/>
              <a:gd name="T16" fmla="*/ 20 w 51"/>
              <a:gd name="T17" fmla="*/ 4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1" h="41">
                <a:moveTo>
                  <a:pt x="20" y="40"/>
                </a:moveTo>
                <a:lnTo>
                  <a:pt x="20" y="40"/>
                </a:lnTo>
                <a:cubicBezTo>
                  <a:pt x="10" y="40"/>
                  <a:pt x="10" y="40"/>
                  <a:pt x="10" y="40"/>
                </a:cubicBezTo>
                <a:cubicBezTo>
                  <a:pt x="0" y="30"/>
                  <a:pt x="0" y="20"/>
                  <a:pt x="10" y="10"/>
                </a:cubicBezTo>
                <a:cubicBezTo>
                  <a:pt x="20" y="0"/>
                  <a:pt x="20" y="0"/>
                  <a:pt x="20" y="0"/>
                </a:cubicBezTo>
                <a:cubicBezTo>
                  <a:pt x="20" y="0"/>
                  <a:pt x="30" y="0"/>
                  <a:pt x="40" y="0"/>
                </a:cubicBezTo>
                <a:cubicBezTo>
                  <a:pt x="50" y="10"/>
                  <a:pt x="50" y="20"/>
                  <a:pt x="40" y="20"/>
                </a:cubicBezTo>
                <a:cubicBezTo>
                  <a:pt x="30" y="40"/>
                  <a:pt x="30" y="40"/>
                  <a:pt x="30" y="40"/>
                </a:cubicBezTo>
                <a:lnTo>
                  <a:pt x="20" y="40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91" name="Freeform 577">
            <a:extLst>
              <a:ext uri="{FF2B5EF4-FFF2-40B4-BE49-F238E27FC236}">
                <a16:creationId xmlns:a16="http://schemas.microsoft.com/office/drawing/2014/main" id="{3506BBE5-DD67-7948-A231-7F05BF2505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0893" y="5489344"/>
            <a:ext cx="22596" cy="14380"/>
          </a:xfrm>
          <a:custGeom>
            <a:avLst/>
            <a:gdLst>
              <a:gd name="T0" fmla="*/ 39 w 50"/>
              <a:gd name="T1" fmla="*/ 30 h 31"/>
              <a:gd name="T2" fmla="*/ 39 w 50"/>
              <a:gd name="T3" fmla="*/ 30 h 31"/>
              <a:gd name="T4" fmla="*/ 19 w 50"/>
              <a:gd name="T5" fmla="*/ 30 h 31"/>
              <a:gd name="T6" fmla="*/ 0 w 50"/>
              <a:gd name="T7" fmla="*/ 10 h 31"/>
              <a:gd name="T8" fmla="*/ 19 w 50"/>
              <a:gd name="T9" fmla="*/ 0 h 31"/>
              <a:gd name="T10" fmla="*/ 39 w 50"/>
              <a:gd name="T11" fmla="*/ 0 h 31"/>
              <a:gd name="T12" fmla="*/ 49 w 50"/>
              <a:gd name="T13" fmla="*/ 10 h 31"/>
              <a:gd name="T14" fmla="*/ 39 w 50"/>
              <a:gd name="T15" fmla="*/ 3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0" h="31">
                <a:moveTo>
                  <a:pt x="39" y="30"/>
                </a:moveTo>
                <a:lnTo>
                  <a:pt x="39" y="30"/>
                </a:lnTo>
                <a:cubicBezTo>
                  <a:pt x="19" y="30"/>
                  <a:pt x="19" y="30"/>
                  <a:pt x="19" y="30"/>
                </a:cubicBezTo>
                <a:cubicBezTo>
                  <a:pt x="9" y="30"/>
                  <a:pt x="0" y="20"/>
                  <a:pt x="0" y="10"/>
                </a:cubicBezTo>
                <a:cubicBezTo>
                  <a:pt x="0" y="0"/>
                  <a:pt x="9" y="0"/>
                  <a:pt x="19" y="0"/>
                </a:cubicBezTo>
                <a:cubicBezTo>
                  <a:pt x="39" y="0"/>
                  <a:pt x="39" y="0"/>
                  <a:pt x="39" y="0"/>
                </a:cubicBezTo>
                <a:cubicBezTo>
                  <a:pt x="49" y="0"/>
                  <a:pt x="49" y="0"/>
                  <a:pt x="49" y="10"/>
                </a:cubicBezTo>
                <a:cubicBezTo>
                  <a:pt x="49" y="20"/>
                  <a:pt x="49" y="30"/>
                  <a:pt x="39" y="3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92" name="Freeform 578">
            <a:extLst>
              <a:ext uri="{FF2B5EF4-FFF2-40B4-BE49-F238E27FC236}">
                <a16:creationId xmlns:a16="http://schemas.microsoft.com/office/drawing/2014/main" id="{91B01C84-4CBC-264A-B147-BB0FDCD30D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5272" y="5456478"/>
            <a:ext cx="18489" cy="24650"/>
          </a:xfrm>
          <a:custGeom>
            <a:avLst/>
            <a:gdLst>
              <a:gd name="T0" fmla="*/ 30 w 41"/>
              <a:gd name="T1" fmla="*/ 50 h 51"/>
              <a:gd name="T2" fmla="*/ 30 w 41"/>
              <a:gd name="T3" fmla="*/ 50 h 51"/>
              <a:gd name="T4" fmla="*/ 20 w 41"/>
              <a:gd name="T5" fmla="*/ 40 h 51"/>
              <a:gd name="T6" fmla="*/ 0 w 41"/>
              <a:gd name="T7" fmla="*/ 30 h 51"/>
              <a:gd name="T8" fmla="*/ 0 w 41"/>
              <a:gd name="T9" fmla="*/ 10 h 51"/>
              <a:gd name="T10" fmla="*/ 30 w 41"/>
              <a:gd name="T11" fmla="*/ 10 h 51"/>
              <a:gd name="T12" fmla="*/ 40 w 41"/>
              <a:gd name="T13" fmla="*/ 20 h 51"/>
              <a:gd name="T14" fmla="*/ 40 w 41"/>
              <a:gd name="T15" fmla="*/ 40 h 51"/>
              <a:gd name="T16" fmla="*/ 30 w 41"/>
              <a:gd name="T17" fmla="*/ 5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1" h="51">
                <a:moveTo>
                  <a:pt x="30" y="50"/>
                </a:moveTo>
                <a:lnTo>
                  <a:pt x="30" y="50"/>
                </a:lnTo>
                <a:cubicBezTo>
                  <a:pt x="20" y="50"/>
                  <a:pt x="20" y="40"/>
                  <a:pt x="20" y="4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20"/>
                  <a:pt x="0" y="10"/>
                  <a:pt x="0" y="10"/>
                </a:cubicBezTo>
                <a:cubicBezTo>
                  <a:pt x="10" y="0"/>
                  <a:pt x="20" y="0"/>
                  <a:pt x="30" y="10"/>
                </a:cubicBezTo>
                <a:cubicBezTo>
                  <a:pt x="40" y="20"/>
                  <a:pt x="40" y="20"/>
                  <a:pt x="40" y="20"/>
                </a:cubicBezTo>
                <a:cubicBezTo>
                  <a:pt x="40" y="30"/>
                  <a:pt x="40" y="40"/>
                  <a:pt x="40" y="40"/>
                </a:cubicBezTo>
                <a:cubicBezTo>
                  <a:pt x="30" y="40"/>
                  <a:pt x="30" y="50"/>
                  <a:pt x="30" y="5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93" name="Freeform 579">
            <a:extLst>
              <a:ext uri="{FF2B5EF4-FFF2-40B4-BE49-F238E27FC236}">
                <a16:creationId xmlns:a16="http://schemas.microsoft.com/office/drawing/2014/main" id="{74386680-FFE5-FD46-9E4A-3392EB00CB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6198" y="5485236"/>
            <a:ext cx="65734" cy="14380"/>
          </a:xfrm>
          <a:custGeom>
            <a:avLst/>
            <a:gdLst>
              <a:gd name="T0" fmla="*/ 130 w 141"/>
              <a:gd name="T1" fmla="*/ 30 h 31"/>
              <a:gd name="T2" fmla="*/ 130 w 141"/>
              <a:gd name="T3" fmla="*/ 30 h 31"/>
              <a:gd name="T4" fmla="*/ 20 w 141"/>
              <a:gd name="T5" fmla="*/ 30 h 31"/>
              <a:gd name="T6" fmla="*/ 0 w 141"/>
              <a:gd name="T7" fmla="*/ 20 h 31"/>
              <a:gd name="T8" fmla="*/ 20 w 141"/>
              <a:gd name="T9" fmla="*/ 0 h 31"/>
              <a:gd name="T10" fmla="*/ 130 w 141"/>
              <a:gd name="T11" fmla="*/ 0 h 31"/>
              <a:gd name="T12" fmla="*/ 140 w 141"/>
              <a:gd name="T13" fmla="*/ 20 h 31"/>
              <a:gd name="T14" fmla="*/ 130 w 141"/>
              <a:gd name="T15" fmla="*/ 3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1" h="31">
                <a:moveTo>
                  <a:pt x="130" y="30"/>
                </a:moveTo>
                <a:lnTo>
                  <a:pt x="130" y="30"/>
                </a:lnTo>
                <a:cubicBezTo>
                  <a:pt x="20" y="30"/>
                  <a:pt x="20" y="30"/>
                  <a:pt x="20" y="30"/>
                </a:cubicBezTo>
                <a:cubicBezTo>
                  <a:pt x="10" y="30"/>
                  <a:pt x="0" y="30"/>
                  <a:pt x="0" y="20"/>
                </a:cubicBezTo>
                <a:cubicBezTo>
                  <a:pt x="0" y="10"/>
                  <a:pt x="10" y="0"/>
                  <a:pt x="20" y="0"/>
                </a:cubicBezTo>
                <a:cubicBezTo>
                  <a:pt x="130" y="0"/>
                  <a:pt x="130" y="0"/>
                  <a:pt x="130" y="0"/>
                </a:cubicBezTo>
                <a:cubicBezTo>
                  <a:pt x="140" y="0"/>
                  <a:pt x="140" y="10"/>
                  <a:pt x="140" y="20"/>
                </a:cubicBezTo>
                <a:cubicBezTo>
                  <a:pt x="140" y="30"/>
                  <a:pt x="140" y="30"/>
                  <a:pt x="130" y="3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94" name="Freeform 580">
            <a:extLst>
              <a:ext uri="{FF2B5EF4-FFF2-40B4-BE49-F238E27FC236}">
                <a16:creationId xmlns:a16="http://schemas.microsoft.com/office/drawing/2014/main" id="{09C99712-5F8D-1340-B4A2-2C42B8CC81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3646" y="5606434"/>
            <a:ext cx="106818" cy="47246"/>
          </a:xfrm>
          <a:custGeom>
            <a:avLst/>
            <a:gdLst>
              <a:gd name="T0" fmla="*/ 139 w 230"/>
              <a:gd name="T1" fmla="*/ 100 h 101"/>
              <a:gd name="T2" fmla="*/ 139 w 230"/>
              <a:gd name="T3" fmla="*/ 100 h 101"/>
              <a:gd name="T4" fmla="*/ 89 w 230"/>
              <a:gd name="T5" fmla="*/ 100 h 101"/>
              <a:gd name="T6" fmla="*/ 70 w 230"/>
              <a:gd name="T7" fmla="*/ 89 h 101"/>
              <a:gd name="T8" fmla="*/ 10 w 230"/>
              <a:gd name="T9" fmla="*/ 30 h 101"/>
              <a:gd name="T10" fmla="*/ 0 w 230"/>
              <a:gd name="T11" fmla="*/ 10 h 101"/>
              <a:gd name="T12" fmla="*/ 20 w 230"/>
              <a:gd name="T13" fmla="*/ 0 h 101"/>
              <a:gd name="T14" fmla="*/ 209 w 230"/>
              <a:gd name="T15" fmla="*/ 0 h 101"/>
              <a:gd name="T16" fmla="*/ 229 w 230"/>
              <a:gd name="T17" fmla="*/ 10 h 101"/>
              <a:gd name="T18" fmla="*/ 219 w 230"/>
              <a:gd name="T19" fmla="*/ 30 h 101"/>
              <a:gd name="T20" fmla="*/ 169 w 230"/>
              <a:gd name="T21" fmla="*/ 89 h 101"/>
              <a:gd name="T22" fmla="*/ 139 w 230"/>
              <a:gd name="T23" fmla="*/ 100 h 101"/>
              <a:gd name="T24" fmla="*/ 60 w 230"/>
              <a:gd name="T25" fmla="*/ 40 h 101"/>
              <a:gd name="T26" fmla="*/ 60 w 230"/>
              <a:gd name="T27" fmla="*/ 40 h 101"/>
              <a:gd name="T28" fmla="*/ 89 w 230"/>
              <a:gd name="T29" fmla="*/ 60 h 101"/>
              <a:gd name="T30" fmla="*/ 89 w 230"/>
              <a:gd name="T31" fmla="*/ 70 h 101"/>
              <a:gd name="T32" fmla="*/ 139 w 230"/>
              <a:gd name="T33" fmla="*/ 70 h 101"/>
              <a:gd name="T34" fmla="*/ 139 w 230"/>
              <a:gd name="T35" fmla="*/ 60 h 101"/>
              <a:gd name="T36" fmla="*/ 179 w 230"/>
              <a:gd name="T37" fmla="*/ 40 h 101"/>
              <a:gd name="T38" fmla="*/ 60 w 230"/>
              <a:gd name="T39" fmla="*/ 40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0" h="101">
                <a:moveTo>
                  <a:pt x="139" y="100"/>
                </a:moveTo>
                <a:lnTo>
                  <a:pt x="139" y="100"/>
                </a:lnTo>
                <a:cubicBezTo>
                  <a:pt x="89" y="100"/>
                  <a:pt x="89" y="100"/>
                  <a:pt x="89" y="100"/>
                </a:cubicBezTo>
                <a:cubicBezTo>
                  <a:pt x="79" y="100"/>
                  <a:pt x="70" y="89"/>
                  <a:pt x="70" y="89"/>
                </a:cubicBezTo>
                <a:cubicBezTo>
                  <a:pt x="10" y="30"/>
                  <a:pt x="10" y="30"/>
                  <a:pt x="10" y="30"/>
                </a:cubicBezTo>
                <a:cubicBezTo>
                  <a:pt x="0" y="30"/>
                  <a:pt x="0" y="20"/>
                  <a:pt x="0" y="10"/>
                </a:cubicBezTo>
                <a:cubicBezTo>
                  <a:pt x="10" y="10"/>
                  <a:pt x="10" y="0"/>
                  <a:pt x="20" y="0"/>
                </a:cubicBezTo>
                <a:cubicBezTo>
                  <a:pt x="209" y="0"/>
                  <a:pt x="209" y="0"/>
                  <a:pt x="209" y="0"/>
                </a:cubicBezTo>
                <a:cubicBezTo>
                  <a:pt x="219" y="0"/>
                  <a:pt x="229" y="10"/>
                  <a:pt x="229" y="10"/>
                </a:cubicBezTo>
                <a:cubicBezTo>
                  <a:pt x="229" y="20"/>
                  <a:pt x="229" y="30"/>
                  <a:pt x="219" y="30"/>
                </a:cubicBezTo>
                <a:cubicBezTo>
                  <a:pt x="169" y="89"/>
                  <a:pt x="169" y="89"/>
                  <a:pt x="169" y="89"/>
                </a:cubicBezTo>
                <a:cubicBezTo>
                  <a:pt x="159" y="89"/>
                  <a:pt x="149" y="100"/>
                  <a:pt x="139" y="100"/>
                </a:cubicBezTo>
                <a:close/>
                <a:moveTo>
                  <a:pt x="60" y="40"/>
                </a:moveTo>
                <a:lnTo>
                  <a:pt x="60" y="40"/>
                </a:lnTo>
                <a:cubicBezTo>
                  <a:pt x="89" y="60"/>
                  <a:pt x="89" y="60"/>
                  <a:pt x="89" y="60"/>
                </a:cubicBezTo>
                <a:cubicBezTo>
                  <a:pt x="89" y="70"/>
                  <a:pt x="89" y="70"/>
                  <a:pt x="89" y="70"/>
                </a:cubicBezTo>
                <a:cubicBezTo>
                  <a:pt x="139" y="70"/>
                  <a:pt x="139" y="70"/>
                  <a:pt x="139" y="70"/>
                </a:cubicBezTo>
                <a:cubicBezTo>
                  <a:pt x="139" y="70"/>
                  <a:pt x="139" y="70"/>
                  <a:pt x="139" y="60"/>
                </a:cubicBezTo>
                <a:cubicBezTo>
                  <a:pt x="179" y="40"/>
                  <a:pt x="179" y="40"/>
                  <a:pt x="179" y="40"/>
                </a:cubicBezTo>
                <a:lnTo>
                  <a:pt x="60" y="4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95" name="Freeform 581">
            <a:extLst>
              <a:ext uri="{FF2B5EF4-FFF2-40B4-BE49-F238E27FC236}">
                <a16:creationId xmlns:a16="http://schemas.microsoft.com/office/drawing/2014/main" id="{C972D8B7-8D73-6641-91A0-F9A92B5659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7711" y="5606434"/>
            <a:ext cx="106818" cy="47246"/>
          </a:xfrm>
          <a:custGeom>
            <a:avLst/>
            <a:gdLst>
              <a:gd name="T0" fmla="*/ 130 w 230"/>
              <a:gd name="T1" fmla="*/ 100 h 101"/>
              <a:gd name="T2" fmla="*/ 130 w 230"/>
              <a:gd name="T3" fmla="*/ 100 h 101"/>
              <a:gd name="T4" fmla="*/ 90 w 230"/>
              <a:gd name="T5" fmla="*/ 100 h 101"/>
              <a:gd name="T6" fmla="*/ 60 w 230"/>
              <a:gd name="T7" fmla="*/ 89 h 101"/>
              <a:gd name="T8" fmla="*/ 0 w 230"/>
              <a:gd name="T9" fmla="*/ 30 h 101"/>
              <a:gd name="T10" fmla="*/ 0 w 230"/>
              <a:gd name="T11" fmla="*/ 10 h 101"/>
              <a:gd name="T12" fmla="*/ 10 w 230"/>
              <a:gd name="T13" fmla="*/ 0 h 101"/>
              <a:gd name="T14" fmla="*/ 209 w 230"/>
              <a:gd name="T15" fmla="*/ 0 h 101"/>
              <a:gd name="T16" fmla="*/ 219 w 230"/>
              <a:gd name="T17" fmla="*/ 10 h 101"/>
              <a:gd name="T18" fmla="*/ 219 w 230"/>
              <a:gd name="T19" fmla="*/ 30 h 101"/>
              <a:gd name="T20" fmla="*/ 159 w 230"/>
              <a:gd name="T21" fmla="*/ 89 h 101"/>
              <a:gd name="T22" fmla="*/ 130 w 230"/>
              <a:gd name="T23" fmla="*/ 100 h 101"/>
              <a:gd name="T24" fmla="*/ 50 w 230"/>
              <a:gd name="T25" fmla="*/ 40 h 101"/>
              <a:gd name="T26" fmla="*/ 50 w 230"/>
              <a:gd name="T27" fmla="*/ 40 h 101"/>
              <a:gd name="T28" fmla="*/ 80 w 230"/>
              <a:gd name="T29" fmla="*/ 60 h 101"/>
              <a:gd name="T30" fmla="*/ 90 w 230"/>
              <a:gd name="T31" fmla="*/ 70 h 101"/>
              <a:gd name="T32" fmla="*/ 130 w 230"/>
              <a:gd name="T33" fmla="*/ 70 h 101"/>
              <a:gd name="T34" fmla="*/ 140 w 230"/>
              <a:gd name="T35" fmla="*/ 60 h 101"/>
              <a:gd name="T36" fmla="*/ 170 w 230"/>
              <a:gd name="T37" fmla="*/ 40 h 101"/>
              <a:gd name="T38" fmla="*/ 50 w 230"/>
              <a:gd name="T39" fmla="*/ 40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0" h="101">
                <a:moveTo>
                  <a:pt x="130" y="100"/>
                </a:moveTo>
                <a:lnTo>
                  <a:pt x="130" y="100"/>
                </a:lnTo>
                <a:cubicBezTo>
                  <a:pt x="90" y="100"/>
                  <a:pt x="90" y="100"/>
                  <a:pt x="90" y="100"/>
                </a:cubicBezTo>
                <a:cubicBezTo>
                  <a:pt x="80" y="100"/>
                  <a:pt x="70" y="89"/>
                  <a:pt x="60" y="89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0"/>
                  <a:pt x="0" y="20"/>
                  <a:pt x="0" y="10"/>
                </a:cubicBezTo>
                <a:lnTo>
                  <a:pt x="10" y="0"/>
                </a:lnTo>
                <a:cubicBezTo>
                  <a:pt x="209" y="0"/>
                  <a:pt x="209" y="0"/>
                  <a:pt x="209" y="0"/>
                </a:cubicBezTo>
                <a:cubicBezTo>
                  <a:pt x="219" y="0"/>
                  <a:pt x="219" y="10"/>
                  <a:pt x="219" y="10"/>
                </a:cubicBezTo>
                <a:cubicBezTo>
                  <a:pt x="229" y="20"/>
                  <a:pt x="229" y="30"/>
                  <a:pt x="219" y="30"/>
                </a:cubicBezTo>
                <a:cubicBezTo>
                  <a:pt x="159" y="89"/>
                  <a:pt x="159" y="89"/>
                  <a:pt x="159" y="89"/>
                </a:cubicBezTo>
                <a:cubicBezTo>
                  <a:pt x="150" y="89"/>
                  <a:pt x="140" y="100"/>
                  <a:pt x="130" y="100"/>
                </a:cubicBezTo>
                <a:close/>
                <a:moveTo>
                  <a:pt x="50" y="40"/>
                </a:moveTo>
                <a:lnTo>
                  <a:pt x="50" y="40"/>
                </a:lnTo>
                <a:cubicBezTo>
                  <a:pt x="80" y="60"/>
                  <a:pt x="80" y="60"/>
                  <a:pt x="80" y="60"/>
                </a:cubicBezTo>
                <a:cubicBezTo>
                  <a:pt x="90" y="70"/>
                  <a:pt x="90" y="70"/>
                  <a:pt x="90" y="70"/>
                </a:cubicBezTo>
                <a:cubicBezTo>
                  <a:pt x="130" y="70"/>
                  <a:pt x="130" y="70"/>
                  <a:pt x="130" y="70"/>
                </a:cubicBezTo>
                <a:cubicBezTo>
                  <a:pt x="140" y="70"/>
                  <a:pt x="140" y="70"/>
                  <a:pt x="140" y="60"/>
                </a:cubicBezTo>
                <a:cubicBezTo>
                  <a:pt x="170" y="40"/>
                  <a:pt x="170" y="40"/>
                  <a:pt x="170" y="40"/>
                </a:cubicBezTo>
                <a:lnTo>
                  <a:pt x="50" y="4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96" name="CuadroTexto 795">
            <a:extLst>
              <a:ext uri="{FF2B5EF4-FFF2-40B4-BE49-F238E27FC236}">
                <a16:creationId xmlns:a16="http://schemas.microsoft.com/office/drawing/2014/main" id="{535D0AB0-4D1F-F645-B498-5BF2CC0D8886}"/>
              </a:ext>
            </a:extLst>
          </p:cNvPr>
          <p:cNvSpPr txBox="1"/>
          <p:nvPr/>
        </p:nvSpPr>
        <p:spPr>
          <a:xfrm>
            <a:off x="4758936" y="578831"/>
            <a:ext cx="26741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tx2"/>
                </a:solidFill>
                <a:latin typeface="Lato Heavy" charset="0"/>
                <a:ea typeface="Lato Heavy" charset="0"/>
                <a:cs typeface="Lato Heavy" charset="0"/>
              </a:rPr>
              <a:t>Mind Map</a:t>
            </a:r>
          </a:p>
        </p:txBody>
      </p:sp>
      <p:grpSp>
        <p:nvGrpSpPr>
          <p:cNvPr id="797" name="Group 38">
            <a:extLst>
              <a:ext uri="{FF2B5EF4-FFF2-40B4-BE49-F238E27FC236}">
                <a16:creationId xmlns:a16="http://schemas.microsoft.com/office/drawing/2014/main" id="{2C177907-9030-874E-8F26-7FECBAEED2B2}"/>
              </a:ext>
            </a:extLst>
          </p:cNvPr>
          <p:cNvGrpSpPr/>
          <p:nvPr/>
        </p:nvGrpSpPr>
        <p:grpSpPr>
          <a:xfrm>
            <a:off x="5387552" y="2455941"/>
            <a:ext cx="1386085" cy="736141"/>
            <a:chOff x="5969694" y="11104223"/>
            <a:chExt cx="2772169" cy="1472280"/>
          </a:xfrm>
        </p:grpSpPr>
        <p:sp>
          <p:nvSpPr>
            <p:cNvPr id="798" name="CuadroTexto 395">
              <a:extLst>
                <a:ext uri="{FF2B5EF4-FFF2-40B4-BE49-F238E27FC236}">
                  <a16:creationId xmlns:a16="http://schemas.microsoft.com/office/drawing/2014/main" id="{C4C54DDA-A8D0-474F-ADA5-0E8DA6C0CC72}"/>
                </a:ext>
              </a:extLst>
            </p:cNvPr>
            <p:cNvSpPr txBox="1"/>
            <p:nvPr/>
          </p:nvSpPr>
          <p:spPr>
            <a:xfrm>
              <a:off x="6164442" y="11104223"/>
              <a:ext cx="2382675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Advertise</a:t>
              </a:r>
            </a:p>
          </p:txBody>
        </p:sp>
        <p:sp>
          <p:nvSpPr>
            <p:cNvPr id="799" name="Rectangle 40">
              <a:extLst>
                <a:ext uri="{FF2B5EF4-FFF2-40B4-BE49-F238E27FC236}">
                  <a16:creationId xmlns:a16="http://schemas.microsoft.com/office/drawing/2014/main" id="{CD04BDBE-CAF0-9F47-8038-688DA24710F6}"/>
                </a:ext>
              </a:extLst>
            </p:cNvPr>
            <p:cNvSpPr/>
            <p:nvPr/>
          </p:nvSpPr>
          <p:spPr>
            <a:xfrm>
              <a:off x="5969694" y="11560842"/>
              <a:ext cx="2772169" cy="10156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ctr"/>
              <a:r>
                <a:rPr lang="en-US" sz="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800" name="Group 38">
            <a:extLst>
              <a:ext uri="{FF2B5EF4-FFF2-40B4-BE49-F238E27FC236}">
                <a16:creationId xmlns:a16="http://schemas.microsoft.com/office/drawing/2014/main" id="{B7BC7830-C4A1-774E-B7A6-191644A0609B}"/>
              </a:ext>
            </a:extLst>
          </p:cNvPr>
          <p:cNvGrpSpPr/>
          <p:nvPr/>
        </p:nvGrpSpPr>
        <p:grpSpPr>
          <a:xfrm>
            <a:off x="8367143" y="1937665"/>
            <a:ext cx="1386085" cy="736141"/>
            <a:chOff x="5969694" y="11104223"/>
            <a:chExt cx="2772169" cy="1472280"/>
          </a:xfrm>
        </p:grpSpPr>
        <p:sp>
          <p:nvSpPr>
            <p:cNvPr id="801" name="CuadroTexto 395">
              <a:extLst>
                <a:ext uri="{FF2B5EF4-FFF2-40B4-BE49-F238E27FC236}">
                  <a16:creationId xmlns:a16="http://schemas.microsoft.com/office/drawing/2014/main" id="{06A4A927-2E41-4D43-9B88-FB4D9FD1F84A}"/>
                </a:ext>
              </a:extLst>
            </p:cNvPr>
            <p:cNvSpPr txBox="1"/>
            <p:nvPr/>
          </p:nvSpPr>
          <p:spPr>
            <a:xfrm>
              <a:off x="6164442" y="11104223"/>
              <a:ext cx="2382675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Identify</a:t>
              </a:r>
            </a:p>
          </p:txBody>
        </p:sp>
        <p:sp>
          <p:nvSpPr>
            <p:cNvPr id="802" name="Rectangle 40">
              <a:extLst>
                <a:ext uri="{FF2B5EF4-FFF2-40B4-BE49-F238E27FC236}">
                  <a16:creationId xmlns:a16="http://schemas.microsoft.com/office/drawing/2014/main" id="{12319A62-EDF4-914B-B7B4-50BBA75B5C03}"/>
                </a:ext>
              </a:extLst>
            </p:cNvPr>
            <p:cNvSpPr/>
            <p:nvPr/>
          </p:nvSpPr>
          <p:spPr>
            <a:xfrm>
              <a:off x="5969694" y="11560842"/>
              <a:ext cx="2772169" cy="10156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9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ctr"/>
              <a:r>
                <a:rPr lang="en-US" sz="9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803" name="Group 38">
            <a:extLst>
              <a:ext uri="{FF2B5EF4-FFF2-40B4-BE49-F238E27FC236}">
                <a16:creationId xmlns:a16="http://schemas.microsoft.com/office/drawing/2014/main" id="{87E75E15-2979-6F41-B221-627DF816AF6B}"/>
              </a:ext>
            </a:extLst>
          </p:cNvPr>
          <p:cNvGrpSpPr/>
          <p:nvPr/>
        </p:nvGrpSpPr>
        <p:grpSpPr>
          <a:xfrm>
            <a:off x="2429285" y="1978272"/>
            <a:ext cx="1386085" cy="736141"/>
            <a:chOff x="5969694" y="11104223"/>
            <a:chExt cx="2772169" cy="1472280"/>
          </a:xfrm>
        </p:grpSpPr>
        <p:sp>
          <p:nvSpPr>
            <p:cNvPr id="804" name="CuadroTexto 395">
              <a:extLst>
                <a:ext uri="{FF2B5EF4-FFF2-40B4-BE49-F238E27FC236}">
                  <a16:creationId xmlns:a16="http://schemas.microsoft.com/office/drawing/2014/main" id="{F4F7DE46-2904-3442-B147-DE243979C969}"/>
                </a:ext>
              </a:extLst>
            </p:cNvPr>
            <p:cNvSpPr txBox="1"/>
            <p:nvPr/>
          </p:nvSpPr>
          <p:spPr>
            <a:xfrm>
              <a:off x="6164442" y="11104223"/>
              <a:ext cx="2382675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Analyze</a:t>
              </a:r>
            </a:p>
          </p:txBody>
        </p:sp>
        <p:sp>
          <p:nvSpPr>
            <p:cNvPr id="805" name="Rectangle 40">
              <a:extLst>
                <a:ext uri="{FF2B5EF4-FFF2-40B4-BE49-F238E27FC236}">
                  <a16:creationId xmlns:a16="http://schemas.microsoft.com/office/drawing/2014/main" id="{64FD3AF6-7234-FA40-B1B9-302444B55EE0}"/>
                </a:ext>
              </a:extLst>
            </p:cNvPr>
            <p:cNvSpPr/>
            <p:nvPr/>
          </p:nvSpPr>
          <p:spPr>
            <a:xfrm>
              <a:off x="5969694" y="11560842"/>
              <a:ext cx="2772169" cy="10156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9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ctr"/>
              <a:r>
                <a:rPr lang="en-US" sz="9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806" name="Group 38">
            <a:extLst>
              <a:ext uri="{FF2B5EF4-FFF2-40B4-BE49-F238E27FC236}">
                <a16:creationId xmlns:a16="http://schemas.microsoft.com/office/drawing/2014/main" id="{B4CE2515-2578-BA40-8C93-45B99393AC46}"/>
              </a:ext>
            </a:extLst>
          </p:cNvPr>
          <p:cNvGrpSpPr/>
          <p:nvPr/>
        </p:nvGrpSpPr>
        <p:grpSpPr>
          <a:xfrm>
            <a:off x="1475362" y="4313949"/>
            <a:ext cx="1386085" cy="736141"/>
            <a:chOff x="5969694" y="11104223"/>
            <a:chExt cx="2772169" cy="1472280"/>
          </a:xfrm>
        </p:grpSpPr>
        <p:sp>
          <p:nvSpPr>
            <p:cNvPr id="807" name="CuadroTexto 395">
              <a:extLst>
                <a:ext uri="{FF2B5EF4-FFF2-40B4-BE49-F238E27FC236}">
                  <a16:creationId xmlns:a16="http://schemas.microsoft.com/office/drawing/2014/main" id="{27E5E6BE-01CE-EF4E-9BDE-83C5A3BEBA7C}"/>
                </a:ext>
              </a:extLst>
            </p:cNvPr>
            <p:cNvSpPr txBox="1"/>
            <p:nvPr/>
          </p:nvSpPr>
          <p:spPr>
            <a:xfrm>
              <a:off x="6164442" y="11104223"/>
              <a:ext cx="2382675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Develop</a:t>
              </a:r>
            </a:p>
          </p:txBody>
        </p:sp>
        <p:sp>
          <p:nvSpPr>
            <p:cNvPr id="808" name="Rectangle 40">
              <a:extLst>
                <a:ext uri="{FF2B5EF4-FFF2-40B4-BE49-F238E27FC236}">
                  <a16:creationId xmlns:a16="http://schemas.microsoft.com/office/drawing/2014/main" id="{88B8E414-1681-2245-96EB-57844D4F2BC1}"/>
                </a:ext>
              </a:extLst>
            </p:cNvPr>
            <p:cNvSpPr/>
            <p:nvPr/>
          </p:nvSpPr>
          <p:spPr>
            <a:xfrm>
              <a:off x="5969694" y="11560842"/>
              <a:ext cx="2772169" cy="10156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ctr"/>
              <a:r>
                <a:rPr lang="en-US" sz="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809" name="Group 38">
            <a:extLst>
              <a:ext uri="{FF2B5EF4-FFF2-40B4-BE49-F238E27FC236}">
                <a16:creationId xmlns:a16="http://schemas.microsoft.com/office/drawing/2014/main" id="{2427AC46-88AE-1D4D-9F81-066FD234C0A2}"/>
              </a:ext>
            </a:extLst>
          </p:cNvPr>
          <p:cNvGrpSpPr/>
          <p:nvPr/>
        </p:nvGrpSpPr>
        <p:grpSpPr>
          <a:xfrm>
            <a:off x="3323099" y="4321793"/>
            <a:ext cx="1386085" cy="736141"/>
            <a:chOff x="5969694" y="11104223"/>
            <a:chExt cx="2772169" cy="1472280"/>
          </a:xfrm>
        </p:grpSpPr>
        <p:sp>
          <p:nvSpPr>
            <p:cNvPr id="810" name="CuadroTexto 395">
              <a:extLst>
                <a:ext uri="{FF2B5EF4-FFF2-40B4-BE49-F238E27FC236}">
                  <a16:creationId xmlns:a16="http://schemas.microsoft.com/office/drawing/2014/main" id="{484B6361-9CB3-284E-80EC-605A6A6B8FF8}"/>
                </a:ext>
              </a:extLst>
            </p:cNvPr>
            <p:cNvSpPr txBox="1"/>
            <p:nvPr/>
          </p:nvSpPr>
          <p:spPr>
            <a:xfrm>
              <a:off x="6164442" y="11104223"/>
              <a:ext cx="2382675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Present</a:t>
              </a:r>
            </a:p>
          </p:txBody>
        </p:sp>
        <p:sp>
          <p:nvSpPr>
            <p:cNvPr id="811" name="Rectangle 40">
              <a:extLst>
                <a:ext uri="{FF2B5EF4-FFF2-40B4-BE49-F238E27FC236}">
                  <a16:creationId xmlns:a16="http://schemas.microsoft.com/office/drawing/2014/main" id="{B188D4D3-4792-4040-8AD1-2EBF5E72225E}"/>
                </a:ext>
              </a:extLst>
            </p:cNvPr>
            <p:cNvSpPr/>
            <p:nvPr/>
          </p:nvSpPr>
          <p:spPr>
            <a:xfrm>
              <a:off x="5969694" y="11560842"/>
              <a:ext cx="2772169" cy="10156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ctr"/>
              <a:r>
                <a:rPr lang="en-US" sz="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812" name="Group 38">
            <a:extLst>
              <a:ext uri="{FF2B5EF4-FFF2-40B4-BE49-F238E27FC236}">
                <a16:creationId xmlns:a16="http://schemas.microsoft.com/office/drawing/2014/main" id="{E61ED7B6-1BA7-B843-9C85-068B4E7C9885}"/>
              </a:ext>
            </a:extLst>
          </p:cNvPr>
          <p:cNvGrpSpPr/>
          <p:nvPr/>
        </p:nvGrpSpPr>
        <p:grpSpPr>
          <a:xfrm>
            <a:off x="7453032" y="4329100"/>
            <a:ext cx="1386085" cy="736141"/>
            <a:chOff x="5969694" y="11104223"/>
            <a:chExt cx="2772169" cy="1472280"/>
          </a:xfrm>
        </p:grpSpPr>
        <p:sp>
          <p:nvSpPr>
            <p:cNvPr id="813" name="CuadroTexto 395">
              <a:extLst>
                <a:ext uri="{FF2B5EF4-FFF2-40B4-BE49-F238E27FC236}">
                  <a16:creationId xmlns:a16="http://schemas.microsoft.com/office/drawing/2014/main" id="{7072B942-B93B-2148-8336-281D723A683C}"/>
                </a:ext>
              </a:extLst>
            </p:cNvPr>
            <p:cNvSpPr txBox="1"/>
            <p:nvPr/>
          </p:nvSpPr>
          <p:spPr>
            <a:xfrm>
              <a:off x="6164442" y="11104223"/>
              <a:ext cx="2382675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Analyze</a:t>
              </a:r>
            </a:p>
          </p:txBody>
        </p:sp>
        <p:sp>
          <p:nvSpPr>
            <p:cNvPr id="814" name="Rectangle 40">
              <a:extLst>
                <a:ext uri="{FF2B5EF4-FFF2-40B4-BE49-F238E27FC236}">
                  <a16:creationId xmlns:a16="http://schemas.microsoft.com/office/drawing/2014/main" id="{794DDD02-E55F-3A45-B654-91828F970D5C}"/>
                </a:ext>
              </a:extLst>
            </p:cNvPr>
            <p:cNvSpPr/>
            <p:nvPr/>
          </p:nvSpPr>
          <p:spPr>
            <a:xfrm>
              <a:off x="5969694" y="11560842"/>
              <a:ext cx="2772169" cy="10156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ctr"/>
              <a:r>
                <a:rPr lang="en-US" sz="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815" name="Group 38">
            <a:extLst>
              <a:ext uri="{FF2B5EF4-FFF2-40B4-BE49-F238E27FC236}">
                <a16:creationId xmlns:a16="http://schemas.microsoft.com/office/drawing/2014/main" id="{A9CBD669-7B29-AD4C-AD06-90C8CCCB04C9}"/>
              </a:ext>
            </a:extLst>
          </p:cNvPr>
          <p:cNvGrpSpPr/>
          <p:nvPr/>
        </p:nvGrpSpPr>
        <p:grpSpPr>
          <a:xfrm>
            <a:off x="9295031" y="4323351"/>
            <a:ext cx="1386085" cy="736141"/>
            <a:chOff x="5969694" y="11104223"/>
            <a:chExt cx="2772169" cy="1472280"/>
          </a:xfrm>
        </p:grpSpPr>
        <p:sp>
          <p:nvSpPr>
            <p:cNvPr id="816" name="CuadroTexto 395">
              <a:extLst>
                <a:ext uri="{FF2B5EF4-FFF2-40B4-BE49-F238E27FC236}">
                  <a16:creationId xmlns:a16="http://schemas.microsoft.com/office/drawing/2014/main" id="{12A9BDE3-9898-FD46-B3FF-71EF6AF8D11C}"/>
                </a:ext>
              </a:extLst>
            </p:cNvPr>
            <p:cNvSpPr txBox="1"/>
            <p:nvPr/>
          </p:nvSpPr>
          <p:spPr>
            <a:xfrm>
              <a:off x="6164442" y="11104223"/>
              <a:ext cx="2382675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Prioritize</a:t>
              </a:r>
            </a:p>
          </p:txBody>
        </p:sp>
        <p:sp>
          <p:nvSpPr>
            <p:cNvPr id="817" name="Rectangle 40">
              <a:extLst>
                <a:ext uri="{FF2B5EF4-FFF2-40B4-BE49-F238E27FC236}">
                  <a16:creationId xmlns:a16="http://schemas.microsoft.com/office/drawing/2014/main" id="{06A84D34-DF36-1C45-9FCC-B95C2AA86433}"/>
                </a:ext>
              </a:extLst>
            </p:cNvPr>
            <p:cNvSpPr/>
            <p:nvPr/>
          </p:nvSpPr>
          <p:spPr>
            <a:xfrm>
              <a:off x="5969694" y="11560842"/>
              <a:ext cx="2772169" cy="10156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ctr"/>
              <a:r>
                <a:rPr lang="en-US" sz="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818" name="Group 38">
            <a:extLst>
              <a:ext uri="{FF2B5EF4-FFF2-40B4-BE49-F238E27FC236}">
                <a16:creationId xmlns:a16="http://schemas.microsoft.com/office/drawing/2014/main" id="{7C511345-1227-2A4E-A188-A43DC87A6F8A}"/>
              </a:ext>
            </a:extLst>
          </p:cNvPr>
          <p:cNvGrpSpPr/>
          <p:nvPr/>
        </p:nvGrpSpPr>
        <p:grpSpPr>
          <a:xfrm>
            <a:off x="1493850" y="5773137"/>
            <a:ext cx="1386085" cy="736141"/>
            <a:chOff x="5969694" y="11104223"/>
            <a:chExt cx="2772169" cy="1472280"/>
          </a:xfrm>
        </p:grpSpPr>
        <p:sp>
          <p:nvSpPr>
            <p:cNvPr id="819" name="CuadroTexto 395">
              <a:extLst>
                <a:ext uri="{FF2B5EF4-FFF2-40B4-BE49-F238E27FC236}">
                  <a16:creationId xmlns:a16="http://schemas.microsoft.com/office/drawing/2014/main" id="{69A58006-432F-5F4D-8AE7-0E80D35FED1B}"/>
                </a:ext>
              </a:extLst>
            </p:cNvPr>
            <p:cNvSpPr txBox="1"/>
            <p:nvPr/>
          </p:nvSpPr>
          <p:spPr>
            <a:xfrm>
              <a:off x="6164442" y="11104223"/>
              <a:ext cx="2382675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Prioritize</a:t>
              </a:r>
            </a:p>
          </p:txBody>
        </p:sp>
        <p:sp>
          <p:nvSpPr>
            <p:cNvPr id="820" name="Rectangle 40">
              <a:extLst>
                <a:ext uri="{FF2B5EF4-FFF2-40B4-BE49-F238E27FC236}">
                  <a16:creationId xmlns:a16="http://schemas.microsoft.com/office/drawing/2014/main" id="{9F9270CE-5372-AE4A-9878-8B7E74668DAD}"/>
                </a:ext>
              </a:extLst>
            </p:cNvPr>
            <p:cNvSpPr/>
            <p:nvPr/>
          </p:nvSpPr>
          <p:spPr>
            <a:xfrm>
              <a:off x="5969694" y="11560842"/>
              <a:ext cx="2772169" cy="10156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ctr"/>
              <a:r>
                <a:rPr lang="en-US" sz="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821" name="Group 38">
            <a:extLst>
              <a:ext uri="{FF2B5EF4-FFF2-40B4-BE49-F238E27FC236}">
                <a16:creationId xmlns:a16="http://schemas.microsoft.com/office/drawing/2014/main" id="{E3519B30-F272-DB41-993C-F44DFEE7D166}"/>
              </a:ext>
            </a:extLst>
          </p:cNvPr>
          <p:cNvGrpSpPr/>
          <p:nvPr/>
        </p:nvGrpSpPr>
        <p:grpSpPr>
          <a:xfrm>
            <a:off x="3341587" y="5780981"/>
            <a:ext cx="1386085" cy="736141"/>
            <a:chOff x="5969694" y="11104223"/>
            <a:chExt cx="2772169" cy="1472280"/>
          </a:xfrm>
        </p:grpSpPr>
        <p:sp>
          <p:nvSpPr>
            <p:cNvPr id="822" name="CuadroTexto 395">
              <a:extLst>
                <a:ext uri="{FF2B5EF4-FFF2-40B4-BE49-F238E27FC236}">
                  <a16:creationId xmlns:a16="http://schemas.microsoft.com/office/drawing/2014/main" id="{A0AC8685-FFB6-9F43-ADF7-CC42CA3E75CE}"/>
                </a:ext>
              </a:extLst>
            </p:cNvPr>
            <p:cNvSpPr txBox="1"/>
            <p:nvPr/>
          </p:nvSpPr>
          <p:spPr>
            <a:xfrm>
              <a:off x="6164442" y="11104223"/>
              <a:ext cx="2382675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Authorize</a:t>
              </a:r>
            </a:p>
          </p:txBody>
        </p:sp>
        <p:sp>
          <p:nvSpPr>
            <p:cNvPr id="823" name="Rectangle 40">
              <a:extLst>
                <a:ext uri="{FF2B5EF4-FFF2-40B4-BE49-F238E27FC236}">
                  <a16:creationId xmlns:a16="http://schemas.microsoft.com/office/drawing/2014/main" id="{CEF341C1-D8C6-F946-9100-51BF3C0A6C7E}"/>
                </a:ext>
              </a:extLst>
            </p:cNvPr>
            <p:cNvSpPr/>
            <p:nvPr/>
          </p:nvSpPr>
          <p:spPr>
            <a:xfrm>
              <a:off x="5969694" y="11560842"/>
              <a:ext cx="2772169" cy="10156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ctr"/>
              <a:r>
                <a:rPr lang="en-US" sz="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824" name="Group 38">
            <a:extLst>
              <a:ext uri="{FF2B5EF4-FFF2-40B4-BE49-F238E27FC236}">
                <a16:creationId xmlns:a16="http://schemas.microsoft.com/office/drawing/2014/main" id="{D24BA324-418F-1B44-8943-8A4F83EDA071}"/>
              </a:ext>
            </a:extLst>
          </p:cNvPr>
          <p:cNvGrpSpPr/>
          <p:nvPr/>
        </p:nvGrpSpPr>
        <p:grpSpPr>
          <a:xfrm>
            <a:off x="7483243" y="5788288"/>
            <a:ext cx="1386085" cy="736141"/>
            <a:chOff x="5969694" y="11104223"/>
            <a:chExt cx="2772169" cy="1472280"/>
          </a:xfrm>
        </p:grpSpPr>
        <p:sp>
          <p:nvSpPr>
            <p:cNvPr id="825" name="CuadroTexto 395">
              <a:extLst>
                <a:ext uri="{FF2B5EF4-FFF2-40B4-BE49-F238E27FC236}">
                  <a16:creationId xmlns:a16="http://schemas.microsoft.com/office/drawing/2014/main" id="{4E46350C-4E3E-D440-875A-B730839F38A0}"/>
                </a:ext>
              </a:extLst>
            </p:cNvPr>
            <p:cNvSpPr txBox="1"/>
            <p:nvPr/>
          </p:nvSpPr>
          <p:spPr>
            <a:xfrm>
              <a:off x="6164442" y="11104223"/>
              <a:ext cx="2382675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Present</a:t>
              </a:r>
            </a:p>
          </p:txBody>
        </p:sp>
        <p:sp>
          <p:nvSpPr>
            <p:cNvPr id="826" name="Rectangle 40">
              <a:extLst>
                <a:ext uri="{FF2B5EF4-FFF2-40B4-BE49-F238E27FC236}">
                  <a16:creationId xmlns:a16="http://schemas.microsoft.com/office/drawing/2014/main" id="{7A3F4F32-49AD-2944-805E-75690C18AA98}"/>
                </a:ext>
              </a:extLst>
            </p:cNvPr>
            <p:cNvSpPr/>
            <p:nvPr/>
          </p:nvSpPr>
          <p:spPr>
            <a:xfrm>
              <a:off x="5969694" y="11560842"/>
              <a:ext cx="2772169" cy="10156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ctr"/>
              <a:r>
                <a:rPr lang="en-US" sz="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827" name="Group 38">
            <a:extLst>
              <a:ext uri="{FF2B5EF4-FFF2-40B4-BE49-F238E27FC236}">
                <a16:creationId xmlns:a16="http://schemas.microsoft.com/office/drawing/2014/main" id="{615387A0-4DE9-664D-848E-2C608DF90808}"/>
              </a:ext>
            </a:extLst>
          </p:cNvPr>
          <p:cNvGrpSpPr/>
          <p:nvPr/>
        </p:nvGrpSpPr>
        <p:grpSpPr>
          <a:xfrm>
            <a:off x="9313519" y="5782539"/>
            <a:ext cx="1386085" cy="736141"/>
            <a:chOff x="5969694" y="11104223"/>
            <a:chExt cx="2772169" cy="1472280"/>
          </a:xfrm>
        </p:grpSpPr>
        <p:sp>
          <p:nvSpPr>
            <p:cNvPr id="828" name="CuadroTexto 395">
              <a:extLst>
                <a:ext uri="{FF2B5EF4-FFF2-40B4-BE49-F238E27FC236}">
                  <a16:creationId xmlns:a16="http://schemas.microsoft.com/office/drawing/2014/main" id="{F2FA1E4B-17B2-DF40-9408-907FD619AD54}"/>
                </a:ext>
              </a:extLst>
            </p:cNvPr>
            <p:cNvSpPr txBox="1"/>
            <p:nvPr/>
          </p:nvSpPr>
          <p:spPr>
            <a:xfrm>
              <a:off x="6164442" y="11104223"/>
              <a:ext cx="2382675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Advertise</a:t>
              </a:r>
            </a:p>
          </p:txBody>
        </p:sp>
        <p:sp>
          <p:nvSpPr>
            <p:cNvPr id="829" name="Rectangle 40">
              <a:extLst>
                <a:ext uri="{FF2B5EF4-FFF2-40B4-BE49-F238E27FC236}">
                  <a16:creationId xmlns:a16="http://schemas.microsoft.com/office/drawing/2014/main" id="{1F97C073-B5EA-4647-A012-6BEAD33B6BF6}"/>
                </a:ext>
              </a:extLst>
            </p:cNvPr>
            <p:cNvSpPr/>
            <p:nvPr/>
          </p:nvSpPr>
          <p:spPr>
            <a:xfrm>
              <a:off x="5969694" y="11560842"/>
              <a:ext cx="2772169" cy="10156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ctr"/>
              <a:r>
                <a:rPr lang="en-US" sz="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pic>
        <p:nvPicPr>
          <p:cNvPr id="140" name="Picture 139">
            <a:extLst>
              <a:ext uri="{FF2B5EF4-FFF2-40B4-BE49-F238E27FC236}">
                <a16:creationId xmlns:a16="http://schemas.microsoft.com/office/drawing/2014/main" id="{F973E86C-F8D2-4904-BC76-B0A56874413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3227" y="6584495"/>
            <a:ext cx="2284405" cy="188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483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</Words>
  <Application>Microsoft Office PowerPoint</Application>
  <PresentationFormat>Widescreen</PresentationFormat>
  <Paragraphs>35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Lato</vt:lpstr>
      <vt:lpstr>Lato Heavy</vt:lpstr>
      <vt:lpstr>Lato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1811</dc:creator>
  <cp:lastModifiedBy>1811</cp:lastModifiedBy>
  <cp:revision>3</cp:revision>
  <dcterms:created xsi:type="dcterms:W3CDTF">2022-04-07T06:42:47Z</dcterms:created>
  <dcterms:modified xsi:type="dcterms:W3CDTF">2022-04-07T10:34:47Z</dcterms:modified>
</cp:coreProperties>
</file>