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3"/>
  </p:notes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2F56F-3899-4E1B-AA08-CC133AF69532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21BC2-795D-4ACE-9C39-42154F8BF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58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9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1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0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4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slideLayout" Target="../slideLayouts/slideLayout6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48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15528" y="5195500"/>
            <a:ext cx="469900" cy="279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0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  <a:endParaRPr lang="en-US" b="1" spc="-3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8249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577489" y="4577778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26" dirty="0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cxnSp>
        <p:nvCxnSpPr>
          <p:cNvPr id="18270" name="OTLSHAPE_M_6a283b367375415b92b0e5fc4e16a0cc_Connector1"/>
          <p:cNvCxnSpPr/>
          <p:nvPr>
            <p:custDataLst>
              <p:tags r:id="rId4"/>
            </p:custDataLst>
          </p:nvPr>
        </p:nvCxnSpPr>
        <p:spPr>
          <a:xfrm>
            <a:off x="8766487" y="4940300"/>
            <a:ext cx="0" cy="592243"/>
          </a:xfrm>
          <a:prstGeom prst="line">
            <a:avLst/>
          </a:prstGeom>
          <a:ln w="6350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_7c518fb37f2142bb8e0445920d0403b5_LeftVerticalConnector1">
            <a:extLst>
              <a:ext uri="{FF2B5EF4-FFF2-40B4-BE49-F238E27FC236}">
                <a16:creationId xmlns:a16="http://schemas.microsoft.com/office/drawing/2014/main" id="{5C522A68-05A2-4B7C-8F61-7C30A62B6F91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621068" y="687917"/>
            <a:ext cx="0" cy="3807883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T_7c518fb37f2142bb8e0445920d0403b5_RightVerticalConnector1">
            <a:extLst>
              <a:ext uri="{FF2B5EF4-FFF2-40B4-BE49-F238E27FC236}">
                <a16:creationId xmlns:a16="http://schemas.microsoft.com/office/drawing/2014/main" id="{3D0DAEFE-68CE-4570-8D96-DD9160EF661C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3614989" y="687917"/>
            <a:ext cx="0" cy="282025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T_be3ae38f60b3402d8a13f1e91eec41f5_LeftVerticalConnector1">
            <a:extLst>
              <a:ext uri="{FF2B5EF4-FFF2-40B4-BE49-F238E27FC236}">
                <a16:creationId xmlns:a16="http://schemas.microsoft.com/office/drawing/2014/main" id="{72ACCDC2-CA1F-4209-811F-B602D02B99A8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2906688" y="1295485"/>
            <a:ext cx="0" cy="3200315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_be3ae38f60b3402d8a13f1e91eec41f5_RightVerticalConnector1">
            <a:extLst>
              <a:ext uri="{FF2B5EF4-FFF2-40B4-BE49-F238E27FC236}">
                <a16:creationId xmlns:a16="http://schemas.microsoft.com/office/drawing/2014/main" id="{FFB459BC-A424-46D3-998E-66A348363DCF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4827106" y="1295485"/>
            <a:ext cx="0" cy="282024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T_be3ae38f60b3402d8a13f1e91eec41f5_RightVerticalConnector2">
            <a:extLst>
              <a:ext uri="{FF2B5EF4-FFF2-40B4-BE49-F238E27FC236}">
                <a16:creationId xmlns:a16="http://schemas.microsoft.com/office/drawing/2014/main" id="{4086C72D-839F-4990-BC9E-F6BC2969798D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4827106" y="1903053"/>
            <a:ext cx="0" cy="2592747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T_9aa183d65df24b0c8fecd0a002471583_LeftVerticalConnector1">
            <a:extLst>
              <a:ext uri="{FF2B5EF4-FFF2-40B4-BE49-F238E27FC236}">
                <a16:creationId xmlns:a16="http://schemas.microsoft.com/office/drawing/2014/main" id="{2A903C22-5E94-4A7C-8530-2064A89BE821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4264367" y="1903053"/>
            <a:ext cx="0" cy="2592747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T_9aa183d65df24b0c8fecd0a002471583_RightVerticalConnector1">
            <a:extLst>
              <a:ext uri="{FF2B5EF4-FFF2-40B4-BE49-F238E27FC236}">
                <a16:creationId xmlns:a16="http://schemas.microsoft.com/office/drawing/2014/main" id="{6491B121-1B76-4825-BEA4-40626692C2D5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6367504" y="1903053"/>
            <a:ext cx="0" cy="127000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T_9aa183d65df24b0c8fecd0a002471583_RightVerticalConnector2">
            <a:extLst>
              <a:ext uri="{FF2B5EF4-FFF2-40B4-BE49-F238E27FC236}">
                <a16:creationId xmlns:a16="http://schemas.microsoft.com/office/drawing/2014/main" id="{A861ADBF-94CE-466F-93CD-46AA7A112541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6367504" y="2510621"/>
            <a:ext cx="0" cy="1985179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T_06a6a20021ea4acdac20b41f7b37b0dd_LeftVerticalConnector1" hidden="1">
            <a:extLst>
              <a:ext uri="{FF2B5EF4-FFF2-40B4-BE49-F238E27FC236}">
                <a16:creationId xmlns:a16="http://schemas.microsoft.com/office/drawing/2014/main" id="{0121F3D3-4A27-4119-AF6C-7F500B7DE948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6472152" y="2510621"/>
            <a:ext cx="0" cy="1985179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T_06a6a20021ea4acdac20b41f7b37b0dd_RightVerticalConnector1">
            <a:extLst>
              <a:ext uri="{FF2B5EF4-FFF2-40B4-BE49-F238E27FC236}">
                <a16:creationId xmlns:a16="http://schemas.microsoft.com/office/drawing/2014/main" id="{B3F4015B-2F2C-4ACA-B57F-2BC1A7CC946B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8284976" y="2510621"/>
            <a:ext cx="0" cy="282025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T_06a6a20021ea4acdac20b41f7b37b0dd_RightVerticalConnector2">
            <a:extLst>
              <a:ext uri="{FF2B5EF4-FFF2-40B4-BE49-F238E27FC236}">
                <a16:creationId xmlns:a16="http://schemas.microsoft.com/office/drawing/2014/main" id="{7E401962-6CBC-463E-A6AF-A783B6CF2B14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8284976" y="3118189"/>
            <a:ext cx="0" cy="1377611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T_e6f5c918bdd649a1ac919cf22468a23b_LeftVerticalConnector1">
            <a:extLst>
              <a:ext uri="{FF2B5EF4-FFF2-40B4-BE49-F238E27FC236}">
                <a16:creationId xmlns:a16="http://schemas.microsoft.com/office/drawing/2014/main" id="{1FA8037A-51FD-4030-8857-8FFAF02EF82F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7597689" y="3118189"/>
            <a:ext cx="0" cy="1377611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T_e6f5c918bdd649a1ac919cf22468a23b_RightVerticalConnector1">
            <a:extLst>
              <a:ext uri="{FF2B5EF4-FFF2-40B4-BE49-F238E27FC236}">
                <a16:creationId xmlns:a16="http://schemas.microsoft.com/office/drawing/2014/main" id="{94753B03-862C-4D48-A4E1-D06490151DDA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9112805" y="3118189"/>
            <a:ext cx="0" cy="127000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T_c109be9d91f84f3e99e4929ce565dd0c_LeftVerticalConnector1" hidden="1">
            <a:extLst>
              <a:ext uri="{FF2B5EF4-FFF2-40B4-BE49-F238E27FC236}">
                <a16:creationId xmlns:a16="http://schemas.microsoft.com/office/drawing/2014/main" id="{BE5005FC-1DB2-4FCE-9882-184112D912F5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9242705" y="3725757"/>
            <a:ext cx="0" cy="770043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T_c109be9d91f84f3e99e4929ce565dd0c_RightVerticalConnector1">
            <a:extLst>
              <a:ext uri="{FF2B5EF4-FFF2-40B4-BE49-F238E27FC236}">
                <a16:creationId xmlns:a16="http://schemas.microsoft.com/office/drawing/2014/main" id="{0673F3CF-8789-4EEA-9B4C-51BC775A0876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10584662" y="3725757"/>
            <a:ext cx="0" cy="770043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42" name="OTLSHAPE_T_7c518fb37f2142bb8e0445920d0403b5_RightVerticalConnector2">
            <a:extLst>
              <a:ext uri="{FF2B5EF4-FFF2-40B4-BE49-F238E27FC236}">
                <a16:creationId xmlns:a16="http://schemas.microsoft.com/office/drawing/2014/main" id="{BC47F4D9-D001-4DE1-99BB-D3F1315BD0E2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3614989" y="1295485"/>
            <a:ext cx="0" cy="3200315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43" name="OTLSHAPE_T_e6f5c918bdd649a1ac919cf22468a23b_RightVerticalConnector2">
            <a:extLst>
              <a:ext uri="{FF2B5EF4-FFF2-40B4-BE49-F238E27FC236}">
                <a16:creationId xmlns:a16="http://schemas.microsoft.com/office/drawing/2014/main" id="{D81ADE87-5BCD-40C3-86F2-0937C40F4174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9112805" y="3725757"/>
            <a:ext cx="0" cy="770043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TLSHAPE_TB_00000000000000000000000000000000_ScaleContainer">
            <a:extLst>
              <a:ext uri="{FF2B5EF4-FFF2-40B4-BE49-F238E27FC236}">
                <a16:creationId xmlns:a16="http://schemas.microsoft.com/office/drawing/2014/main" id="{283ACAF6-85E8-4A21-8B38-A016428A1941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844465" y="4495800"/>
            <a:ext cx="10617200" cy="381000"/>
          </a:xfrm>
          <a:prstGeom prst="rect">
            <a:avLst/>
          </a:prstGeom>
          <a:gradFill flip="none" rotWithShape="1">
            <a:gsLst>
              <a:gs pos="0">
                <a:srgbClr val="B2B2B2"/>
              </a:gs>
              <a:gs pos="50000">
                <a:srgbClr val="F2F2F2"/>
              </a:gs>
              <a:gs pos="100000">
                <a:srgbClr val="737373"/>
              </a:gs>
              <a:gs pos="100000">
                <a:srgbClr val="FFFFF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29" name="OTLSHAPE_TB_00000000000000000000000000000000_ElapsedTime" hidden="1">
            <a:extLst>
              <a:ext uri="{FF2B5EF4-FFF2-40B4-BE49-F238E27FC236}">
                <a16:creationId xmlns:a16="http://schemas.microsoft.com/office/drawing/2014/main" id="{0E0D938C-57A0-4CDD-B9F2-0FAE66D5DD1B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44465" y="4495800"/>
            <a:ext cx="0" cy="0"/>
          </a:xfrm>
          <a:prstGeom prst="rect">
            <a:avLst/>
          </a:prstGeom>
          <a:solidFill>
            <a:srgbClr val="B20E12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TLSHAPE_TB_00000000000000000000000000000000_ElapsedTimeExtension">
            <a:extLst>
              <a:ext uri="{FF2B5EF4-FFF2-40B4-BE49-F238E27FC236}">
                <a16:creationId xmlns:a16="http://schemas.microsoft.com/office/drawing/2014/main" id="{3C5489F1-1F04-43CB-8E49-0C00F9CB3D2B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844465" y="207349"/>
            <a:ext cx="0" cy="4288451"/>
          </a:xfrm>
          <a:prstGeom prst="rect">
            <a:avLst/>
          </a:prstGeom>
          <a:gradFill flip="none" rotWithShape="1">
            <a:gsLst>
              <a:gs pos="100000">
                <a:srgbClr val="B20E12">
                  <a:alpha val="30196"/>
                </a:srgbClr>
              </a:gs>
              <a:gs pos="0">
                <a:srgbClr val="B20E12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52" name="OTLSHAPE_TB_00000000000000000000000000000000_TodayMarkerShape" hidden="1"/>
          <p:cNvSpPr/>
          <p:nvPr>
            <p:custDataLst>
              <p:tags r:id="rId25"/>
            </p:custDataLst>
          </p:nvPr>
        </p:nvSpPr>
        <p:spPr>
          <a:xfrm>
            <a:off x="790037" y="48768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53" name="OTLSHAPE_TB_00000000000000000000000000000000_TodayMarkerText" hidden="1"/>
          <p:cNvSpPr txBox="1"/>
          <p:nvPr>
            <p:custDataLst>
              <p:tags r:id="rId26"/>
            </p:custDataLst>
          </p:nvPr>
        </p:nvSpPr>
        <p:spPr>
          <a:xfrm>
            <a:off x="932349" y="565150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18254" name="OTLSHAPE_TB_00000000000000000000000000000000_TimescaleInterval1"/>
          <p:cNvSpPr txBox="1"/>
          <p:nvPr>
            <p:custDataLst>
              <p:tags r:id="rId27"/>
            </p:custDataLst>
          </p:nvPr>
        </p:nvSpPr>
        <p:spPr>
          <a:xfrm>
            <a:off x="907965" y="4593272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schemeClr val="dk1"/>
                </a:solidFill>
                <a:latin typeface="Century Gothic" panose="020B0502020202020204" pitchFamily="34" charset="0"/>
              </a:rPr>
              <a:t>May</a:t>
            </a:r>
          </a:p>
        </p:txBody>
      </p:sp>
      <p:sp>
        <p:nvSpPr>
          <p:cNvPr id="18256" name="OTLSHAPE_TB_00000000000000000000000000000000_TimescaleInterval2"/>
          <p:cNvSpPr txBox="1"/>
          <p:nvPr>
            <p:custDataLst>
              <p:tags r:id="rId28"/>
            </p:custDataLst>
          </p:nvPr>
        </p:nvSpPr>
        <p:spPr>
          <a:xfrm>
            <a:off x="2249952" y="4593272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schemeClr val="dk1"/>
                </a:solidFill>
                <a:latin typeface="Century Gothic" panose="020B0502020202020204" pitchFamily="34" charset="0"/>
              </a:rPr>
              <a:t>Jun</a:t>
            </a:r>
          </a:p>
        </p:txBody>
      </p:sp>
      <p:sp>
        <p:nvSpPr>
          <p:cNvPr id="18258" name="OTLSHAPE_TB_00000000000000000000000000000000_TimescaleInterval3"/>
          <p:cNvSpPr txBox="1"/>
          <p:nvPr>
            <p:custDataLst>
              <p:tags r:id="rId29"/>
            </p:custDataLst>
          </p:nvPr>
        </p:nvSpPr>
        <p:spPr>
          <a:xfrm>
            <a:off x="3548649" y="4593272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dk1"/>
                </a:solidFill>
                <a:latin typeface="Century Gothic" panose="020B0502020202020204" pitchFamily="34" charset="0"/>
              </a:rPr>
              <a:t>Jul</a:t>
            </a:r>
          </a:p>
        </p:txBody>
      </p:sp>
      <p:sp>
        <p:nvSpPr>
          <p:cNvPr id="18260" name="OTLSHAPE_TB_00000000000000000000000000000000_TimescaleInterval4"/>
          <p:cNvSpPr txBox="1"/>
          <p:nvPr>
            <p:custDataLst>
              <p:tags r:id="rId30"/>
            </p:custDataLst>
          </p:nvPr>
        </p:nvSpPr>
        <p:spPr>
          <a:xfrm>
            <a:off x="4890636" y="4593272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dk1"/>
                </a:solidFill>
                <a:latin typeface="Century Gothic" panose="020B0502020202020204" pitchFamily="34" charset="0"/>
              </a:rPr>
              <a:t>Aug</a:t>
            </a:r>
          </a:p>
        </p:txBody>
      </p:sp>
      <p:sp>
        <p:nvSpPr>
          <p:cNvPr id="18262" name="OTLSHAPE_TB_00000000000000000000000000000000_TimescaleInterval5"/>
          <p:cNvSpPr txBox="1"/>
          <p:nvPr>
            <p:custDataLst>
              <p:tags r:id="rId31"/>
            </p:custDataLst>
          </p:nvPr>
        </p:nvSpPr>
        <p:spPr>
          <a:xfrm>
            <a:off x="6232623" y="4593272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schemeClr val="dk1"/>
                </a:solidFill>
                <a:latin typeface="Century Gothic" panose="020B0502020202020204" pitchFamily="34" charset="0"/>
              </a:rPr>
              <a:t>Sep</a:t>
            </a:r>
          </a:p>
        </p:txBody>
      </p:sp>
      <p:sp>
        <p:nvSpPr>
          <p:cNvPr id="18264" name="OTLSHAPE_TB_00000000000000000000000000000000_TimescaleInterval6"/>
          <p:cNvSpPr txBox="1"/>
          <p:nvPr>
            <p:custDataLst>
              <p:tags r:id="rId32"/>
            </p:custDataLst>
          </p:nvPr>
        </p:nvSpPr>
        <p:spPr>
          <a:xfrm>
            <a:off x="7531319" y="4593272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dirty="0">
                <a:solidFill>
                  <a:schemeClr val="dk1"/>
                </a:solidFill>
                <a:latin typeface="Century Gothic" panose="020B0502020202020204" pitchFamily="34" charset="0"/>
              </a:rPr>
              <a:t>Oct</a:t>
            </a:r>
          </a:p>
        </p:txBody>
      </p:sp>
      <p:sp>
        <p:nvSpPr>
          <p:cNvPr id="18266" name="OTLSHAPE_TB_00000000000000000000000000000000_TimescaleInterval7"/>
          <p:cNvSpPr txBox="1"/>
          <p:nvPr>
            <p:custDataLst>
              <p:tags r:id="rId33"/>
            </p:custDataLst>
          </p:nvPr>
        </p:nvSpPr>
        <p:spPr>
          <a:xfrm>
            <a:off x="8873306" y="4593272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dk1"/>
                </a:solidFill>
                <a:latin typeface="Century Gothic" panose="020B0502020202020204" pitchFamily="34" charset="0"/>
              </a:rPr>
              <a:t>Nov</a:t>
            </a:r>
          </a:p>
        </p:txBody>
      </p:sp>
      <p:sp>
        <p:nvSpPr>
          <p:cNvPr id="18268" name="OTLSHAPE_TB_00000000000000000000000000000000_TimescaleInterval8"/>
          <p:cNvSpPr txBox="1"/>
          <p:nvPr>
            <p:custDataLst>
              <p:tags r:id="rId34"/>
            </p:custDataLst>
          </p:nvPr>
        </p:nvSpPr>
        <p:spPr>
          <a:xfrm>
            <a:off x="10172003" y="4593272"/>
            <a:ext cx="23724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dirty="0">
                <a:solidFill>
                  <a:schemeClr val="dk1"/>
                </a:solidFill>
                <a:latin typeface="Century Gothic" panose="020B0502020202020204" pitchFamily="34" charset="0"/>
              </a:rPr>
              <a:t>Dec</a:t>
            </a:r>
          </a:p>
        </p:txBody>
      </p:sp>
      <p:sp>
        <p:nvSpPr>
          <p:cNvPr id="54" name="OTLSHAPE_T_7c518fb37f2142bb8e0445920d0403b5_Shape">
            <a:extLst>
              <a:ext uri="{FF2B5EF4-FFF2-40B4-BE49-F238E27FC236}">
                <a16:creationId xmlns:a16="http://schemas.microsoft.com/office/drawing/2014/main" id="{F9D387B6-F4A1-4E6C-9960-4BD1C6269754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1621068" y="362373"/>
            <a:ext cx="2006600" cy="325543"/>
          </a:xfrm>
          <a:prstGeom prst="rect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TLSHAPE_T_be3ae38f60b3402d8a13f1e91eec41f5_Shape">
            <a:extLst>
              <a:ext uri="{FF2B5EF4-FFF2-40B4-BE49-F238E27FC236}">
                <a16:creationId xmlns:a16="http://schemas.microsoft.com/office/drawing/2014/main" id="{9A16EFE7-EE52-4079-A640-5E1357581364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3038295" y="955928"/>
            <a:ext cx="2302329" cy="410338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TLSHAPE_T_9aa183d65df24b0c8fecd0a002471583_Shape">
            <a:extLst>
              <a:ext uri="{FF2B5EF4-FFF2-40B4-BE49-F238E27FC236}">
                <a16:creationId xmlns:a16="http://schemas.microsoft.com/office/drawing/2014/main" id="{8AD7D465-9996-4786-85A5-16414E10E630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4353023" y="1551288"/>
            <a:ext cx="2108200" cy="427144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TLSHAPE_T_06a6a20021ea4acdac20b41f7b37b0dd_Shape">
            <a:extLst>
              <a:ext uri="{FF2B5EF4-FFF2-40B4-BE49-F238E27FC236}">
                <a16:creationId xmlns:a16="http://schemas.microsoft.com/office/drawing/2014/main" id="{9D13486C-2FD1-4462-A095-84104CF8947A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6362695" y="2185077"/>
            <a:ext cx="1930400" cy="325543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TLSHAPE_T_e6f5c918bdd649a1ac919cf22468a23b_Shape">
            <a:extLst>
              <a:ext uri="{FF2B5EF4-FFF2-40B4-BE49-F238E27FC236}">
                <a16:creationId xmlns:a16="http://schemas.microsoft.com/office/drawing/2014/main" id="{4E951ED6-72E2-442E-BA2F-3A20C747E885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7597689" y="2792645"/>
            <a:ext cx="1524000" cy="4370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40" name="OTLSHAPE_T_c109be9d91f84f3e99e4929ce565dd0c_Shape">
            <a:extLst>
              <a:ext uri="{FF2B5EF4-FFF2-40B4-BE49-F238E27FC236}">
                <a16:creationId xmlns:a16="http://schemas.microsoft.com/office/drawing/2014/main" id="{C36C1155-BBD8-4C5B-8F50-2320A14B133F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9103967" y="3400213"/>
            <a:ext cx="1485900" cy="325543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TLSHAPE_T_7c518fb37f2142bb8e0445920d0403b5_ShapePercentage" hidden="1">
            <a:extLst>
              <a:ext uri="{FF2B5EF4-FFF2-40B4-BE49-F238E27FC236}">
                <a16:creationId xmlns:a16="http://schemas.microsoft.com/office/drawing/2014/main" id="{80FC6CFE-76D0-4B07-A73A-B6341A5C2A45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1621068" y="362373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TLSHAPE_T_be3ae38f60b3402d8a13f1e91eec41f5_ShapePercentage" hidden="1">
            <a:extLst>
              <a:ext uri="{FF2B5EF4-FFF2-40B4-BE49-F238E27FC236}">
                <a16:creationId xmlns:a16="http://schemas.microsoft.com/office/drawing/2014/main" id="{577A02BC-697B-44EC-A024-E7CDDC33D00F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2906688" y="969941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TLSHAPE_T_9aa183d65df24b0c8fecd0a002471583_ShapePercentage" hidden="1">
            <a:extLst>
              <a:ext uri="{FF2B5EF4-FFF2-40B4-BE49-F238E27FC236}">
                <a16:creationId xmlns:a16="http://schemas.microsoft.com/office/drawing/2014/main" id="{E507C580-5668-473D-B75D-F668BECDCC53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264367" y="1577509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TLSHAPE_T_06a6a20021ea4acdac20b41f7b37b0dd_ShapePercentage" hidden="1">
            <a:extLst>
              <a:ext uri="{FF2B5EF4-FFF2-40B4-BE49-F238E27FC236}">
                <a16:creationId xmlns:a16="http://schemas.microsoft.com/office/drawing/2014/main" id="{1EC1F2F2-AF59-47FD-8708-C5F71C02D789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6362695" y="2185077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TLSHAPE_T_e6f5c918bdd649a1ac919cf22468a23b_ShapePercentage" hidden="1">
            <a:extLst>
              <a:ext uri="{FF2B5EF4-FFF2-40B4-BE49-F238E27FC236}">
                <a16:creationId xmlns:a16="http://schemas.microsoft.com/office/drawing/2014/main" id="{C718551B-7A2E-43CB-B34A-7B00F707DAC5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7597689" y="2792645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41" name="OTLSHAPE_T_c109be9d91f84f3e99e4929ce565dd0c_ShapePercentage" hidden="1">
            <a:extLst>
              <a:ext uri="{FF2B5EF4-FFF2-40B4-BE49-F238E27FC236}">
                <a16:creationId xmlns:a16="http://schemas.microsoft.com/office/drawing/2014/main" id="{2D04C1FE-8108-4274-89D8-29DFD38C330E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9103967" y="3400213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01" name="OTLSHAPE_T_7c518fb37f2142bb8e0445920d0403b5_TextPercentage" hidden="1"/>
          <p:cNvSpPr txBox="1"/>
          <p:nvPr>
            <p:custDataLst>
              <p:tags r:id="rId47"/>
            </p:custDataLst>
          </p:nvPr>
        </p:nvSpPr>
        <p:spPr>
          <a:xfrm>
            <a:off x="0" y="25242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8302" name="OTLSHAPE_T_7c518fb37f2142bb8e0445920d0403b5_StartDate" hidden="1"/>
          <p:cNvSpPr txBox="1"/>
          <p:nvPr>
            <p:custDataLst>
              <p:tags r:id="rId48"/>
            </p:custDataLst>
          </p:nvPr>
        </p:nvSpPr>
        <p:spPr>
          <a:xfrm>
            <a:off x="0" y="244731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8303" name="OTLSHAPE_T_7c518fb37f2142bb8e0445920d0403b5_EndDate" hidden="1"/>
          <p:cNvSpPr txBox="1"/>
          <p:nvPr>
            <p:custDataLst>
              <p:tags r:id="rId49"/>
            </p:custDataLst>
          </p:nvPr>
        </p:nvSpPr>
        <p:spPr>
          <a:xfrm>
            <a:off x="0" y="244731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8304" name="OTLSHAPE_T_7c518fb37f2142bb8e0445920d0403b5_JoinedDate"/>
          <p:cNvSpPr txBox="1"/>
          <p:nvPr>
            <p:custDataLst>
              <p:tags r:id="rId50"/>
            </p:custDataLst>
          </p:nvPr>
        </p:nvSpPr>
        <p:spPr>
          <a:xfrm>
            <a:off x="2264163" y="498181"/>
            <a:ext cx="102258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dirty="0">
                <a:solidFill>
                  <a:schemeClr val="lt1"/>
                </a:solidFill>
                <a:latin typeface="Century Gothic" panose="020B0502020202020204" pitchFamily="34" charset="0"/>
              </a:rPr>
              <a:t>May 18 - Jul 3</a:t>
            </a:r>
          </a:p>
        </p:txBody>
      </p:sp>
      <p:sp>
        <p:nvSpPr>
          <p:cNvPr id="18305" name="OTLSHAPE_T_7c518fb37f2142bb8e0445920d0403b5_Duration"/>
          <p:cNvSpPr txBox="1"/>
          <p:nvPr>
            <p:custDataLst>
              <p:tags r:id="rId51"/>
            </p:custDataLst>
          </p:nvPr>
        </p:nvSpPr>
        <p:spPr>
          <a:xfrm>
            <a:off x="1621067" y="134338"/>
            <a:ext cx="1396777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1.5 mons</a:t>
            </a:r>
          </a:p>
        </p:txBody>
      </p:sp>
      <p:sp>
        <p:nvSpPr>
          <p:cNvPr id="18306" name="OTLSHAPE_T_7c518fb37f2142bb8e0445920d0403b5_Title"/>
          <p:cNvSpPr txBox="1"/>
          <p:nvPr>
            <p:custDataLst>
              <p:tags r:id="rId52"/>
            </p:custDataLst>
          </p:nvPr>
        </p:nvSpPr>
        <p:spPr>
          <a:xfrm>
            <a:off x="2230444" y="362994"/>
            <a:ext cx="1022589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chemeClr val="lt1"/>
                </a:solidFill>
                <a:latin typeface="Century Gothic" panose="020B0502020202020204" pitchFamily="34" charset="0"/>
              </a:rPr>
              <a:t>Phase 1 Here </a:t>
            </a:r>
          </a:p>
        </p:txBody>
      </p:sp>
      <p:sp>
        <p:nvSpPr>
          <p:cNvPr id="18309" name="OTLSHAPE_T_be3ae38f60b3402d8a13f1e91eec41f5_TextPercentage" hidden="1"/>
          <p:cNvSpPr txBox="1"/>
          <p:nvPr>
            <p:custDataLst>
              <p:tags r:id="rId53"/>
            </p:custDataLst>
          </p:nvPr>
        </p:nvSpPr>
        <p:spPr>
          <a:xfrm>
            <a:off x="0" y="27909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8310" name="OTLSHAPE_T_be3ae38f60b3402d8a13f1e91eec41f5_StartDate" hidden="1"/>
          <p:cNvSpPr txBox="1"/>
          <p:nvPr>
            <p:custDataLst>
              <p:tags r:id="rId54"/>
            </p:custDataLst>
          </p:nvPr>
        </p:nvSpPr>
        <p:spPr>
          <a:xfrm>
            <a:off x="0" y="271401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8311" name="OTLSHAPE_T_be3ae38f60b3402d8a13f1e91eec41f5_EndDate" hidden="1"/>
          <p:cNvSpPr txBox="1"/>
          <p:nvPr>
            <p:custDataLst>
              <p:tags r:id="rId55"/>
            </p:custDataLst>
          </p:nvPr>
        </p:nvSpPr>
        <p:spPr>
          <a:xfrm>
            <a:off x="0" y="271401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8312" name="OTLSHAPE_T_be3ae38f60b3402d8a13f1e91eec41f5_JoinedDate"/>
          <p:cNvSpPr txBox="1"/>
          <p:nvPr>
            <p:custDataLst>
              <p:tags r:id="rId56"/>
            </p:custDataLst>
          </p:nvPr>
        </p:nvSpPr>
        <p:spPr>
          <a:xfrm>
            <a:off x="3253038" y="1114148"/>
            <a:ext cx="157406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dirty="0">
                <a:solidFill>
                  <a:schemeClr val="lt1"/>
                </a:solidFill>
                <a:latin typeface="Century Gothic" panose="020B0502020202020204" pitchFamily="34" charset="0"/>
              </a:rPr>
              <a:t>      Jun 17 - Jul 31</a:t>
            </a:r>
          </a:p>
        </p:txBody>
      </p:sp>
      <p:sp>
        <p:nvSpPr>
          <p:cNvPr id="18313" name="OTLSHAPE_T_be3ae38f60b3402d8a13f1e91eec41f5_Duration"/>
          <p:cNvSpPr txBox="1"/>
          <p:nvPr>
            <p:custDataLst>
              <p:tags r:id="rId57"/>
            </p:custDataLst>
          </p:nvPr>
        </p:nvSpPr>
        <p:spPr>
          <a:xfrm>
            <a:off x="2635332" y="796224"/>
            <a:ext cx="114755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1.5 mons</a:t>
            </a:r>
          </a:p>
        </p:txBody>
      </p:sp>
      <p:sp>
        <p:nvSpPr>
          <p:cNvPr id="18314" name="OTLSHAPE_T_be3ae38f60b3402d8a13f1e91eec41f5_Title"/>
          <p:cNvSpPr txBox="1"/>
          <p:nvPr>
            <p:custDataLst>
              <p:tags r:id="rId58"/>
            </p:custDataLst>
          </p:nvPr>
        </p:nvSpPr>
        <p:spPr>
          <a:xfrm>
            <a:off x="3495103" y="970562"/>
            <a:ext cx="1251863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chemeClr val="lt1"/>
                </a:solidFill>
                <a:latin typeface="Century Gothic" panose="020B0502020202020204" pitchFamily="34" charset="0"/>
              </a:rPr>
              <a:t>Phase 2 Here</a:t>
            </a:r>
          </a:p>
        </p:txBody>
      </p:sp>
      <p:sp>
        <p:nvSpPr>
          <p:cNvPr id="18317" name="OTLSHAPE_T_9aa183d65df24b0c8fecd0a002471583_TextPercentage" hidden="1"/>
          <p:cNvSpPr txBox="1"/>
          <p:nvPr>
            <p:custDataLst>
              <p:tags r:id="rId59"/>
            </p:custDataLst>
          </p:nvPr>
        </p:nvSpPr>
        <p:spPr>
          <a:xfrm>
            <a:off x="0" y="31338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8318" name="OTLSHAPE_T_9aa183d65df24b0c8fecd0a002471583_StartDate" hidden="1"/>
          <p:cNvSpPr txBox="1"/>
          <p:nvPr>
            <p:custDataLst>
              <p:tags r:id="rId60"/>
            </p:custDataLst>
          </p:nvPr>
        </p:nvSpPr>
        <p:spPr>
          <a:xfrm>
            <a:off x="0" y="305691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8319" name="OTLSHAPE_T_9aa183d65df24b0c8fecd0a002471583_EndDate" hidden="1"/>
          <p:cNvSpPr txBox="1"/>
          <p:nvPr>
            <p:custDataLst>
              <p:tags r:id="rId61"/>
            </p:custDataLst>
          </p:nvPr>
        </p:nvSpPr>
        <p:spPr>
          <a:xfrm>
            <a:off x="0" y="305691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8320" name="OTLSHAPE_T_9aa183d65df24b0c8fecd0a002471583_JoinedDate"/>
          <p:cNvSpPr txBox="1"/>
          <p:nvPr>
            <p:custDataLst>
              <p:tags r:id="rId62"/>
            </p:custDataLst>
          </p:nvPr>
        </p:nvSpPr>
        <p:spPr>
          <a:xfrm>
            <a:off x="4822044" y="1778886"/>
            <a:ext cx="127395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dirty="0">
                <a:solidFill>
                  <a:schemeClr val="lt1"/>
                </a:solidFill>
                <a:latin typeface="Century Gothic" panose="020B0502020202020204" pitchFamily="34" charset="0"/>
              </a:rPr>
              <a:t>Jul 19 - Sep 5</a:t>
            </a:r>
          </a:p>
        </p:txBody>
      </p:sp>
      <p:sp>
        <p:nvSpPr>
          <p:cNvPr id="18321" name="OTLSHAPE_T_9aa183d65df24b0c8fecd0a002471583_Duration"/>
          <p:cNvSpPr txBox="1"/>
          <p:nvPr>
            <p:custDataLst>
              <p:tags r:id="rId63"/>
            </p:custDataLst>
          </p:nvPr>
        </p:nvSpPr>
        <p:spPr>
          <a:xfrm>
            <a:off x="4227470" y="1399813"/>
            <a:ext cx="100480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1.6 mons</a:t>
            </a:r>
          </a:p>
        </p:txBody>
      </p:sp>
      <p:sp>
        <p:nvSpPr>
          <p:cNvPr id="18322" name="OTLSHAPE_T_9aa183d65df24b0c8fecd0a002471583_Title"/>
          <p:cNvSpPr txBox="1"/>
          <p:nvPr>
            <p:custDataLst>
              <p:tags r:id="rId64"/>
            </p:custDataLst>
          </p:nvPr>
        </p:nvSpPr>
        <p:spPr>
          <a:xfrm>
            <a:off x="4944142" y="1578130"/>
            <a:ext cx="109507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chemeClr val="lt1"/>
                </a:solidFill>
                <a:latin typeface="Century Gothic" panose="020B0502020202020204" pitchFamily="34" charset="0"/>
              </a:rPr>
              <a:t>Phase 3 Here</a:t>
            </a:r>
          </a:p>
        </p:txBody>
      </p:sp>
      <p:sp>
        <p:nvSpPr>
          <p:cNvPr id="18325" name="OTLSHAPE_T_06a6a20021ea4acdac20b41f7b37b0dd_TextPercentage" hidden="1"/>
          <p:cNvSpPr txBox="1"/>
          <p:nvPr>
            <p:custDataLst>
              <p:tags r:id="rId65"/>
            </p:custDataLst>
          </p:nvPr>
        </p:nvSpPr>
        <p:spPr>
          <a:xfrm>
            <a:off x="0" y="34767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8326" name="OTLSHAPE_T_06a6a20021ea4acdac20b41f7b37b0dd_StartDate" hidden="1"/>
          <p:cNvSpPr txBox="1"/>
          <p:nvPr>
            <p:custDataLst>
              <p:tags r:id="rId66"/>
            </p:custDataLst>
          </p:nvPr>
        </p:nvSpPr>
        <p:spPr>
          <a:xfrm>
            <a:off x="0" y="339981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8327" name="OTLSHAPE_T_06a6a20021ea4acdac20b41f7b37b0dd_EndDate" hidden="1"/>
          <p:cNvSpPr txBox="1"/>
          <p:nvPr>
            <p:custDataLst>
              <p:tags r:id="rId67"/>
            </p:custDataLst>
          </p:nvPr>
        </p:nvSpPr>
        <p:spPr>
          <a:xfrm>
            <a:off x="0" y="339981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8328" name="OTLSHAPE_T_06a6a20021ea4acdac20b41f7b37b0dd_JoinedDate"/>
          <p:cNvSpPr txBox="1"/>
          <p:nvPr>
            <p:custDataLst>
              <p:tags r:id="rId68"/>
            </p:custDataLst>
          </p:nvPr>
        </p:nvSpPr>
        <p:spPr>
          <a:xfrm>
            <a:off x="6966118" y="2330675"/>
            <a:ext cx="111416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dirty="0">
                <a:solidFill>
                  <a:schemeClr val="lt1"/>
                </a:solidFill>
                <a:latin typeface="Century Gothic" panose="020B0502020202020204" pitchFamily="34" charset="0"/>
              </a:rPr>
              <a:t>     Sep 5 - Oct 19</a:t>
            </a:r>
          </a:p>
        </p:txBody>
      </p:sp>
      <p:sp>
        <p:nvSpPr>
          <p:cNvPr id="18329" name="OTLSHAPE_T_06a6a20021ea4acdac20b41f7b37b0dd_Duration"/>
          <p:cNvSpPr txBox="1"/>
          <p:nvPr>
            <p:custDataLst>
              <p:tags r:id="rId69"/>
            </p:custDataLst>
          </p:nvPr>
        </p:nvSpPr>
        <p:spPr>
          <a:xfrm>
            <a:off x="6362694" y="2000183"/>
            <a:ext cx="1002199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1.5 mons</a:t>
            </a:r>
          </a:p>
        </p:txBody>
      </p:sp>
      <p:sp>
        <p:nvSpPr>
          <p:cNvPr id="18330" name="OTLSHAPE_T_06a6a20021ea4acdac20b41f7b37b0dd_Title"/>
          <p:cNvSpPr txBox="1"/>
          <p:nvPr>
            <p:custDataLst>
              <p:tags r:id="rId70"/>
            </p:custDataLst>
          </p:nvPr>
        </p:nvSpPr>
        <p:spPr>
          <a:xfrm>
            <a:off x="6952042" y="2185698"/>
            <a:ext cx="1332933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chemeClr val="lt1"/>
                </a:solidFill>
                <a:latin typeface="Century Gothic" panose="020B0502020202020204" pitchFamily="34" charset="0"/>
              </a:rPr>
              <a:t>Phase 4 Here</a:t>
            </a:r>
          </a:p>
        </p:txBody>
      </p:sp>
      <p:sp>
        <p:nvSpPr>
          <p:cNvPr id="18333" name="OTLSHAPE_T_e6f5c918bdd649a1ac919cf22468a23b_TextPercentage" hidden="1"/>
          <p:cNvSpPr txBox="1"/>
          <p:nvPr>
            <p:custDataLst>
              <p:tags r:id="rId71"/>
            </p:custDataLst>
          </p:nvPr>
        </p:nvSpPr>
        <p:spPr>
          <a:xfrm>
            <a:off x="0" y="37434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8334" name="OTLSHAPE_T_e6f5c918bdd649a1ac919cf22468a23b_StartDate" hidden="1"/>
          <p:cNvSpPr txBox="1"/>
          <p:nvPr>
            <p:custDataLst>
              <p:tags r:id="rId72"/>
            </p:custDataLst>
          </p:nvPr>
        </p:nvSpPr>
        <p:spPr>
          <a:xfrm>
            <a:off x="0" y="366651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8335" name="OTLSHAPE_T_e6f5c918bdd649a1ac919cf22468a23b_EndDate" hidden="1"/>
          <p:cNvSpPr txBox="1"/>
          <p:nvPr>
            <p:custDataLst>
              <p:tags r:id="rId73"/>
            </p:custDataLst>
          </p:nvPr>
        </p:nvSpPr>
        <p:spPr>
          <a:xfrm>
            <a:off x="0" y="366651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8336" name="OTLSHAPE_T_e6f5c918bdd649a1ac919cf22468a23b_JoinedDate"/>
          <p:cNvSpPr txBox="1"/>
          <p:nvPr>
            <p:custDataLst>
              <p:tags r:id="rId74"/>
            </p:custDataLst>
          </p:nvPr>
        </p:nvSpPr>
        <p:spPr>
          <a:xfrm>
            <a:off x="8020961" y="2974721"/>
            <a:ext cx="919509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dirty="0">
                <a:solidFill>
                  <a:schemeClr val="lt1"/>
                </a:solidFill>
                <a:latin typeface="Century Gothic" panose="020B0502020202020204" pitchFamily="34" charset="0"/>
              </a:rPr>
              <a:t>Oct 4 - Nov 7</a:t>
            </a:r>
          </a:p>
        </p:txBody>
      </p:sp>
      <p:sp>
        <p:nvSpPr>
          <p:cNvPr id="18337" name="OTLSHAPE_T_e6f5c918bdd649a1ac919cf22468a23b_Duration"/>
          <p:cNvSpPr txBox="1"/>
          <p:nvPr>
            <p:custDataLst>
              <p:tags r:id="rId75"/>
            </p:custDataLst>
          </p:nvPr>
        </p:nvSpPr>
        <p:spPr>
          <a:xfrm>
            <a:off x="7448264" y="2625161"/>
            <a:ext cx="63202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1.1 mons</a:t>
            </a:r>
          </a:p>
        </p:txBody>
      </p:sp>
      <p:sp>
        <p:nvSpPr>
          <p:cNvPr id="18338" name="OTLSHAPE_T_e6f5c918bdd649a1ac919cf22468a23b_Title"/>
          <p:cNvSpPr txBox="1"/>
          <p:nvPr>
            <p:custDataLst>
              <p:tags r:id="rId76"/>
            </p:custDataLst>
          </p:nvPr>
        </p:nvSpPr>
        <p:spPr>
          <a:xfrm>
            <a:off x="7983454" y="2793266"/>
            <a:ext cx="957013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chemeClr val="lt1"/>
                </a:solidFill>
                <a:latin typeface="Century Gothic" panose="020B0502020202020204" pitchFamily="34" charset="0"/>
              </a:rPr>
              <a:t>Phase 5 Here</a:t>
            </a:r>
          </a:p>
        </p:txBody>
      </p:sp>
      <p:sp>
        <p:nvSpPr>
          <p:cNvPr id="18341" name="OTLSHAPE_T_c109be9d91f84f3e99e4929ce565dd0c_TextPercentage" hidden="1"/>
          <p:cNvSpPr txBox="1"/>
          <p:nvPr>
            <p:custDataLst>
              <p:tags r:id="rId77"/>
            </p:custDataLst>
          </p:nvPr>
        </p:nvSpPr>
        <p:spPr>
          <a:xfrm>
            <a:off x="0" y="40101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8342" name="OTLSHAPE_T_c109be9d91f84f3e99e4929ce565dd0c_StartDate" hidden="1"/>
          <p:cNvSpPr txBox="1"/>
          <p:nvPr>
            <p:custDataLst>
              <p:tags r:id="rId78"/>
            </p:custDataLst>
          </p:nvPr>
        </p:nvSpPr>
        <p:spPr>
          <a:xfrm>
            <a:off x="0" y="393321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8343" name="OTLSHAPE_T_c109be9d91f84f3e99e4929ce565dd0c_EndDate" hidden="1"/>
          <p:cNvSpPr txBox="1"/>
          <p:nvPr>
            <p:custDataLst>
              <p:tags r:id="rId79"/>
            </p:custDataLst>
          </p:nvPr>
        </p:nvSpPr>
        <p:spPr>
          <a:xfrm>
            <a:off x="0" y="393321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8344" name="OTLSHAPE_T_c109be9d91f84f3e99e4929ce565dd0c_JoinedDate"/>
          <p:cNvSpPr txBox="1"/>
          <p:nvPr>
            <p:custDataLst>
              <p:tags r:id="rId80"/>
            </p:custDataLst>
          </p:nvPr>
        </p:nvSpPr>
        <p:spPr>
          <a:xfrm>
            <a:off x="9470467" y="3550851"/>
            <a:ext cx="107472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dirty="0">
                <a:solidFill>
                  <a:schemeClr val="lt1"/>
                </a:solidFill>
                <a:latin typeface="Century Gothic" panose="020B0502020202020204" pitchFamily="34" charset="0"/>
              </a:rPr>
              <a:t>Nov 7 - Dec 11</a:t>
            </a:r>
          </a:p>
        </p:txBody>
      </p:sp>
      <p:sp>
        <p:nvSpPr>
          <p:cNvPr id="18345" name="OTLSHAPE_T_c109be9d91f84f3e99e4929ce565dd0c_Duration"/>
          <p:cNvSpPr txBox="1"/>
          <p:nvPr>
            <p:custDataLst>
              <p:tags r:id="rId81"/>
            </p:custDataLst>
          </p:nvPr>
        </p:nvSpPr>
        <p:spPr>
          <a:xfrm>
            <a:off x="9552164" y="3134320"/>
            <a:ext cx="101876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1.2 mons</a:t>
            </a:r>
          </a:p>
        </p:txBody>
      </p:sp>
      <p:sp>
        <p:nvSpPr>
          <p:cNvPr id="18346" name="OTLSHAPE_T_c109be9d91f84f3e99e4929ce565dd0c_Title"/>
          <p:cNvSpPr txBox="1"/>
          <p:nvPr>
            <p:custDataLst>
              <p:tags r:id="rId82"/>
            </p:custDataLst>
          </p:nvPr>
        </p:nvSpPr>
        <p:spPr>
          <a:xfrm>
            <a:off x="9472521" y="3400834"/>
            <a:ext cx="933035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chemeClr val="lt1"/>
                </a:solidFill>
                <a:latin typeface="Century Gothic" panose="020B0502020202020204" pitchFamily="34" charset="0"/>
              </a:rPr>
              <a:t>Phase 6 Here</a:t>
            </a:r>
          </a:p>
        </p:txBody>
      </p:sp>
      <p:sp>
        <p:nvSpPr>
          <p:cNvPr id="48" name="OTLSHAPE_M_a58f29487c0343c08abcf41913e40cae_Shape">
            <a:extLst>
              <a:ext uri="{FF2B5EF4-FFF2-40B4-BE49-F238E27FC236}">
                <a16:creationId xmlns:a16="http://schemas.microsoft.com/office/drawing/2014/main" id="{6B2AF61B-4864-402A-A1B5-A0262BA421D4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1163034" y="4813300"/>
            <a:ext cx="228600" cy="254000"/>
          </a:xfrm>
          <a:prstGeom prst="diamond">
            <a:avLst/>
          </a:prstGeom>
          <a:solidFill>
            <a:srgbClr val="464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TLSHAPE_M_52743de8bb6d4044896f473898fe9da7_Shape">
            <a:extLst>
              <a:ext uri="{FF2B5EF4-FFF2-40B4-BE49-F238E27FC236}">
                <a16:creationId xmlns:a16="http://schemas.microsoft.com/office/drawing/2014/main" id="{7ED1A17A-488B-42C7-99A5-056011286C97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2375151" y="4813300"/>
            <a:ext cx="228600" cy="254000"/>
          </a:xfrm>
          <a:prstGeom prst="diamond">
            <a:avLst/>
          </a:prstGeom>
          <a:solidFill>
            <a:srgbClr val="464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TLSHAPE_M_93afb554552a4221a5380f7919409aa7_Shape">
            <a:extLst>
              <a:ext uri="{FF2B5EF4-FFF2-40B4-BE49-F238E27FC236}">
                <a16:creationId xmlns:a16="http://schemas.microsoft.com/office/drawing/2014/main" id="{D3E8C2A1-3E92-4052-BBC7-98C08AE0524B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5232285" y="4813300"/>
            <a:ext cx="228600" cy="254000"/>
          </a:xfrm>
          <a:prstGeom prst="diamond">
            <a:avLst/>
          </a:prstGeom>
          <a:solidFill>
            <a:srgbClr val="464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TLSHAPE_M_6a283b367375415b92b0e5fc4e16a0cc_Shape">
            <a:extLst>
              <a:ext uri="{FF2B5EF4-FFF2-40B4-BE49-F238E27FC236}">
                <a16:creationId xmlns:a16="http://schemas.microsoft.com/office/drawing/2014/main" id="{9A727E47-4778-450B-9910-157ABD0DD6AC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8652187" y="4813300"/>
            <a:ext cx="228600" cy="254000"/>
          </a:xfrm>
          <a:prstGeom prst="diamond">
            <a:avLst/>
          </a:prstGeom>
          <a:solidFill>
            <a:srgbClr val="464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TLSHAPE_M_7b0996464ffd4cd3a3b383ab1ba22438_Shape">
            <a:extLst>
              <a:ext uri="{FF2B5EF4-FFF2-40B4-BE49-F238E27FC236}">
                <a16:creationId xmlns:a16="http://schemas.microsoft.com/office/drawing/2014/main" id="{C602AD62-21A6-40BD-A9AC-BF62E80E55F5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>
            <a:off x="9344824" y="4813300"/>
            <a:ext cx="228600" cy="254000"/>
          </a:xfrm>
          <a:prstGeom prst="diamond">
            <a:avLst/>
          </a:prstGeom>
          <a:solidFill>
            <a:srgbClr val="464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TLSHAPE_M_7f583de0854a4cacb89837f3a379bb4a_Shape">
            <a:extLst>
              <a:ext uri="{FF2B5EF4-FFF2-40B4-BE49-F238E27FC236}">
                <a16:creationId xmlns:a16="http://schemas.microsoft.com/office/drawing/2014/main" id="{CD71AAFD-AABE-4443-8B21-649E09F01FA1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10773391" y="4813300"/>
            <a:ext cx="228600" cy="254000"/>
          </a:xfrm>
          <a:prstGeom prst="diamond">
            <a:avLst/>
          </a:prstGeom>
          <a:solidFill>
            <a:srgbClr val="46464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78" name="OTLSHAPE_M_a58f29487c0343c08abcf41913e40cae_Title"/>
          <p:cNvSpPr txBox="1"/>
          <p:nvPr>
            <p:custDataLst>
              <p:tags r:id="rId89"/>
            </p:custDataLst>
          </p:nvPr>
        </p:nvSpPr>
        <p:spPr>
          <a:xfrm>
            <a:off x="934836" y="5019832"/>
            <a:ext cx="685800" cy="6771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100" b="1" spc="-8" dirty="0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1100" b="1" spc="-8" dirty="0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1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</a:t>
            </a:r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 1</a:t>
            </a:r>
          </a:p>
        </p:txBody>
      </p:sp>
      <p:sp>
        <p:nvSpPr>
          <p:cNvPr id="18279" name="OTLSHAPE_M_a58f29487c0343c08abcf41913e40cae_Date"/>
          <p:cNvSpPr txBox="1"/>
          <p:nvPr>
            <p:custDataLst>
              <p:tags r:id="rId90"/>
            </p:custDataLst>
          </p:nvPr>
        </p:nvSpPr>
        <p:spPr>
          <a:xfrm>
            <a:off x="1086326" y="5016324"/>
            <a:ext cx="3937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chemeClr val="dk2"/>
                </a:solidFill>
                <a:latin typeface="Century Gothic" panose="020B0502020202020204" pitchFamily="34" charset="0"/>
              </a:rPr>
              <a:t>May 10</a:t>
            </a:r>
          </a:p>
        </p:txBody>
      </p:sp>
      <p:sp>
        <p:nvSpPr>
          <p:cNvPr id="18281" name="OTLSHAPE_M_52743de8bb6d4044896f473898fe9da7_Title"/>
          <p:cNvSpPr txBox="1"/>
          <p:nvPr>
            <p:custDataLst>
              <p:tags r:id="rId91"/>
            </p:custDataLst>
          </p:nvPr>
        </p:nvSpPr>
        <p:spPr>
          <a:xfrm>
            <a:off x="2146953" y="527312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endParaRPr lang="en-US" sz="1100" b="1" spc="-8" dirty="0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1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2</a:t>
            </a:r>
          </a:p>
        </p:txBody>
      </p:sp>
      <p:sp>
        <p:nvSpPr>
          <p:cNvPr id="18282" name="OTLSHAPE_M_52743de8bb6d4044896f473898fe9da7_Date"/>
          <p:cNvSpPr txBox="1"/>
          <p:nvPr>
            <p:custDataLst>
              <p:tags r:id="rId92"/>
            </p:custDataLst>
          </p:nvPr>
        </p:nvSpPr>
        <p:spPr>
          <a:xfrm>
            <a:off x="2355931" y="5093268"/>
            <a:ext cx="476819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Jun 7</a:t>
            </a:r>
          </a:p>
        </p:txBody>
      </p:sp>
      <p:sp>
        <p:nvSpPr>
          <p:cNvPr id="18284" name="OTLSHAPE_M_93afb554552a4221a5380f7919409aa7_Title"/>
          <p:cNvSpPr txBox="1"/>
          <p:nvPr>
            <p:custDataLst>
              <p:tags r:id="rId93"/>
            </p:custDataLst>
          </p:nvPr>
        </p:nvSpPr>
        <p:spPr>
          <a:xfrm>
            <a:off x="5004087" y="5273125"/>
            <a:ext cx="1059000" cy="2053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3</a:t>
            </a:r>
          </a:p>
        </p:txBody>
      </p:sp>
      <p:sp>
        <p:nvSpPr>
          <p:cNvPr id="18285" name="OTLSHAPE_M_93afb554552a4221a5380f7919409aa7_Date"/>
          <p:cNvSpPr txBox="1"/>
          <p:nvPr>
            <p:custDataLst>
              <p:tags r:id="rId94"/>
            </p:custDataLst>
          </p:nvPr>
        </p:nvSpPr>
        <p:spPr>
          <a:xfrm>
            <a:off x="5167853" y="5016324"/>
            <a:ext cx="3683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Aug 12</a:t>
            </a:r>
          </a:p>
        </p:txBody>
      </p:sp>
      <p:sp>
        <p:nvSpPr>
          <p:cNvPr id="18288" name="OTLSHAPE_M_95f339bb5c8846ebaef02014bccbd531_Date"/>
          <p:cNvSpPr txBox="1"/>
          <p:nvPr>
            <p:custDataLst>
              <p:tags r:id="rId95"/>
            </p:custDataLst>
          </p:nvPr>
        </p:nvSpPr>
        <p:spPr>
          <a:xfrm>
            <a:off x="7206169" y="4125443"/>
            <a:ext cx="3556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Sep 25</a:t>
            </a:r>
          </a:p>
        </p:txBody>
      </p:sp>
      <p:sp>
        <p:nvSpPr>
          <p:cNvPr id="18290" name="OTLSHAPE_M_6a283b367375415b92b0e5fc4e16a0cc_Title"/>
          <p:cNvSpPr txBox="1"/>
          <p:nvPr>
            <p:custDataLst>
              <p:tags r:id="rId96"/>
            </p:custDataLst>
          </p:nvPr>
        </p:nvSpPr>
        <p:spPr>
          <a:xfrm>
            <a:off x="8284975" y="5738368"/>
            <a:ext cx="824813" cy="3179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5</a:t>
            </a:r>
          </a:p>
        </p:txBody>
      </p:sp>
      <p:sp>
        <p:nvSpPr>
          <p:cNvPr id="18291" name="OTLSHAPE_M_6a283b367375415b92b0e5fc4e16a0cc_Date"/>
          <p:cNvSpPr txBox="1"/>
          <p:nvPr>
            <p:custDataLst>
              <p:tags r:id="rId97"/>
            </p:custDataLst>
          </p:nvPr>
        </p:nvSpPr>
        <p:spPr>
          <a:xfrm>
            <a:off x="8597576" y="5481567"/>
            <a:ext cx="3429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Oct 30</a:t>
            </a:r>
          </a:p>
        </p:txBody>
      </p:sp>
      <p:sp>
        <p:nvSpPr>
          <p:cNvPr id="18293" name="OTLSHAPE_M_7b0996464ffd4cd3a3b383ab1ba22438_Title"/>
          <p:cNvSpPr txBox="1"/>
          <p:nvPr>
            <p:custDataLst>
              <p:tags r:id="rId98"/>
            </p:custDataLst>
          </p:nvPr>
        </p:nvSpPr>
        <p:spPr>
          <a:xfrm>
            <a:off x="9063618" y="527312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endParaRPr lang="en-US" sz="1100" b="1" spc="-8" dirty="0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1100" b="1" spc="-8" dirty="0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1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6</a:t>
            </a:r>
          </a:p>
        </p:txBody>
      </p:sp>
      <p:sp>
        <p:nvSpPr>
          <p:cNvPr id="18294" name="OTLSHAPE_M_7b0996464ffd4cd3a3b383ab1ba22438_Date"/>
          <p:cNvSpPr txBox="1"/>
          <p:nvPr>
            <p:custDataLst>
              <p:tags r:id="rId99"/>
            </p:custDataLst>
          </p:nvPr>
        </p:nvSpPr>
        <p:spPr>
          <a:xfrm>
            <a:off x="9318336" y="5082625"/>
            <a:ext cx="3683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Nov 15</a:t>
            </a:r>
          </a:p>
        </p:txBody>
      </p:sp>
      <p:sp>
        <p:nvSpPr>
          <p:cNvPr id="18296" name="OTLSHAPE_M_7f583de0854a4cacb89837f3a379bb4a_Title"/>
          <p:cNvSpPr txBox="1"/>
          <p:nvPr>
            <p:custDataLst>
              <p:tags r:id="rId100"/>
            </p:custDataLst>
          </p:nvPr>
        </p:nvSpPr>
        <p:spPr>
          <a:xfrm>
            <a:off x="10545194" y="5273125"/>
            <a:ext cx="685800" cy="381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endParaRPr lang="en-US" sz="1100" b="1" spc="-8" dirty="0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1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</a:t>
            </a:r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 7</a:t>
            </a:r>
          </a:p>
        </p:txBody>
      </p:sp>
      <p:sp>
        <p:nvSpPr>
          <p:cNvPr id="18297" name="OTLSHAPE_M_7f583de0854a4cacb89837f3a379bb4a_Date"/>
          <p:cNvSpPr txBox="1"/>
          <p:nvPr>
            <p:custDataLst>
              <p:tags r:id="rId101"/>
            </p:custDataLst>
          </p:nvPr>
        </p:nvSpPr>
        <p:spPr>
          <a:xfrm>
            <a:off x="10711415" y="5016324"/>
            <a:ext cx="3556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Dec 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1C25F6-F677-894C-F84D-97DAE658614E}"/>
              </a:ext>
            </a:extLst>
          </p:cNvPr>
          <p:cNvSpPr txBox="1"/>
          <p:nvPr/>
        </p:nvSpPr>
        <p:spPr>
          <a:xfrm>
            <a:off x="7531318" y="10239"/>
            <a:ext cx="4779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3600" b="1" dirty="0">
                <a:latin typeface="Century Gothic" panose="020B0502020202020204" pitchFamily="34" charset="0"/>
              </a:rPr>
              <a:t>PROJECT TIMELINE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10326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Nb2Rlcm4iLCJWZXJzaW9uIjp7IiRpZCI6IjIiLCJWZXJzaW9uIjoiMy42LjEiLCJPcmlnaW5hbEFzc2VtYmx5VmVyc2lvbiI6IjIuMDEuMTAuMDAiLCJFZGl0aW9uIjoiUHJvIiwiTGFzdFNhdmVkRWRpdGlvbiI6MywiSXNQbHVzRWRpdGlvbiI6dHJ1ZSwiSXNQcm9FZGl0aW9uIjp0cnVlfSwiRWZmZWN0IjoxLCJTdHlsZSI6eyIkaWQiOiIzIiwiVGltZWJhbmRTdHlsZSI6eyIkaWQiOiI0IiwiU2NhbGVNYXJraW5nIjowLCJTaGFwZSI6NiwiU2hhcGVTdHlsZSI6eyIkaWQiOiI1IiwiTWFyZ2luIjp7IiRpZCI6IjYiLCJUb3AiOjAuMCwiTGVmdCI6MTAuMCwiUmlnaHQiOjEwLjAsIkJvdHRvbSI6MC4wfSwiUGFkZGluZyI6eyIkaWQiOiI3IiwiVG9wIjozLjAsIkxlZnQiOjAuMCwiUmlnaHQiOjAuMCwiQm90dG9tIjozLjB9LCJCYWNrZ3JvdW5kIjp7IiRpZCI6IjgiLCJDb2xvciI6eyIkaWQiOiI5IiwiQSI6MjU1LCJSIjoxMTUsIkciOjExNSwiQiI6MTE1fX0sIklzVmlzaWJsZSI6dHJ1ZSwiV2lkdGgiOjA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NaWRkbGVUaWVyU2hhcGVTdHlsZSI6eyIkaWQiOiIxMyIsIk1hcmdpbiI6eyIkaWQiOiIxNCIsIlRvcCI6MC4wLCJMZWZ0IjoxMC4wLCJSaWdodCI6MTAuMCwiQm90dG9tIjowLjB9LCJQYWRkaW5nIjp7IiRpZCI6IjE1IiwiVG9wIjozLjAsIkxlZnQiOjAuMCwiUmlnaHQiOjAuMCwiQm90dG9tIjozLjB9LCJCYWNrZ3JvdW5kIjp7IiRpZCI6IjE2IiwiQ29sb3IiOnsiJGlkIjoiMTciLCJBIjoyNTUsIlIiOjY4LCJHIjo4NCwiQiI6MTA2fX0sIklzVmlzaWJsZSI6dHJ1ZSwiV2lkdGgiOjAuMCwiSGVpZ2h0IjozM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Cb3R0b21UaWVyU2hhcGVTdHlsZSI6eyIkaWQiOiIyMSIsIk1hcmdpbiI6eyIkaWQiOiIyMiIsIlRvcCI6MC4wLCJMZWZ0IjoxMC4wLCJSaWdodCI6MTAuMCwiQm90dG9tIjowLjB9LCJQYWRkaW5nIjp7IiRpZCI6IjIzIiwiVG9wIjozLjAsIkxlZnQiOjAuMCwiUmlnaHQiOjAuMCwiQm90dG9tIjozLjB9LCJCYWNrZ3JvdW5kIjp7IiRpZCI6IjI0IiwiQ29sb3IiOnsiJGlkIjoiMjUiLCJBIjoyNTUsIlIiOjY4LCJHIjo4NCwiQiI6MTA2fX0sIklzVmlzaWJsZSI6dHJ1ZSwiV2lkdGgiOjAuMCwiSGVpZ2h0IjozMC4wLCJCb3JkZXJTdHlsZSI6eyIkaWQiOiIyNiIsIkxpbmVDb2xvciI6eyIkaWQiOiIyNyIsIiR0eXBlIjoiTkxSRS5Db21tb24uRG9tLlNvbGlkQ29sb3JCcnVzaCwgTkxSRS5Db21tb24iLCJDb2xvciI6eyIkaWQiOiIyOCIsIkEiOjI1NSwiUiI6MjU1LCJHIjowLCJCIjowfX0sIkxpbmVXZWlnaHQiOjAuMCwiTGluZVR5cGUiOjAsIlBhcmVudFN0eWxlIjpudWxsfSwiUGFyZW50U3R5bGUiOm51bGx9LCJSaWdodEVuZENhcHNTdHlsZSI6eyIkaWQiOiIyOSIsIkZvbnRTZXR0aW5ncyI6eyIkaWQiOiIzMCIsIkZvbnRTaXplIjoxNCwiRm9udE5hbWUiOiJDYWxpYnJpIiwiSXNCb2xkIjp0cnVlLCJJc0l0YWxpYyI6ZmFsc2UsIklzVW5kZXJsaW5lZCI6ZmFsc2UsIlBhcmVudFN0eWxlIjpudWxsfSwiQXV0b1NpemUiOjAsIkZvcmVncm91bmQiOnsiJGlkIjoiMzEiLCJDb2xvciI6eyIkaWQiOiIzM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zMiLCJUb3AiOjAuMCwiTGVmdCI6MC4wLCJSaWdodCI6MjAuMCwiQm90dG9tIjowLjB9LCJQYWRkaW5nIjp7IiRpZCI6IjM0IiwiVG9wIjowLjAsIkxlZnQiOjAuMCwiUmlnaHQiOjAuMCwiQm90dG9tIjowLjB9LCJCYWNrZ3JvdW5kIjp7IiRpZCI6IjM1IiwiQ29sb3IiOnsiJGlkIjoiMzYiLCJBIjo4OSwiUiI6MCwiRyI6MCwiQiI6MH19LCJJc1Zpc2libGUiOmZhbHNlLCJXaWR0aCI6MC4wLCJIZWlnaHQiOjAuMCwiQm9yZGVyU3R5bGUiOm51bGwsIlBhcmVudFN0eWxlIjpudWxsfSwiTGVmdEVuZENhcHNTdHlsZSI6eyIkaWQiOiIzNyIsIkZvbnRTZXR0aW5ncyI6eyIkaWQiOiIzOCIsIkZvbnRTaXplIjoxOCwiRm9udE5hbWUiOiJDYWxpYnJpIiwiSXNCb2xkIjp0cnVlLCJJc0l0YWxpYyI6ZmFsc2UsIklzVW5kZXJsaW5lZCI6ZmFsc2UsIlBhcmVudFN0eWxlIjpudWxsfSwiQXV0b1NpemUiOjAsIkZvcmVncm91bmQiOnsiJGlkIjoiMzkiLCJDb2xvciI6eyIkaWQiOiI0M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DEiLCJUb3AiOjAuMCwiTGVmdCI6MjAuMCwiUmlnaHQiOjAuMCwiQm90dG9tIjowLjB9LCJQYWRkaW5nIjp7IiRpZCI6IjQyIiwiVG9wIjowLjAsIkxlZnQiOjAuMCwiUmlnaHQiOjAuMCwiQm90dG9tIjowLjB9LCJCYWNrZ3JvdW5kIjp7IiRpZCI6IjQzIiwiQ29sb3IiOnsiJHJlZiI6IjM2In19LCJJc1Zpc2libGUiOmZhbHNlLCJXaWR0aCI6MC4wLCJIZWlnaHQiOjAuMCwiQm9yZGVyU3R5bGUiOm51bGwsIlBhcmVudFN0eWxlIjpudWxsfSwiVG9kYXlUZXh0U3R5bGUiOnsiJGlkIjoiNDQiLCJGb250U2V0dGluZ3MiOnsiJGlkIjoiNDUiLCJGb250U2l6ZSI6MTIsIkZvbnROYW1lIjoiQ2FsaWJyaSIsIklzQm9sZCI6ZmFsc2UsIklzSXRhbGljIjpmYWxzZSwiSXNVbmRlcmxpbmVkIjpmYWxzZSwiUGFyZW50U3R5bGUiOm51bGx9LCJBdXRvU2l6ZSI6MCwiRm9yZWdyb3VuZCI6eyIkaWQiOiI0NiIsIkNvbG9yIjp7IiRpZCI6IjQ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4IiwiVG9wIjowLjAsIkxlZnQiOjAuMCwiUmlnaHQiOjAuMCwiQm90dG9tIjowLjB9LCJQYWRkaW5nIjp7IiRpZCI6IjQ5IiwiVG9wIjowLjAsIkxlZnQiOjAuMCwiUmlnaHQiOjAuMCwiQm90dG9tIjowLjB9LCJCYWNrZ3JvdW5kIjp7IiRpZCI6IjUwIiwiQ29sb3IiOnsiJHJlZiI6IjM2In19LCJJc1Zpc2libGUiOmZhbHNlLCJXaWR0aCI6MC4wLCJIZWlnaHQiOjAuMCwiQm9yZGVyU3R5bGUiOm51bGwsIlBhcmVudFN0eWxlIjpudWxsfSwiVG9kYXlNYXJrZXJTdHlsZSI6eyIkaWQiOiI1MSIsIk1hcmdpbiI6eyIkaWQiOiI1MiIsIlRvcCI6MC4wLCJMZWZ0IjowLjAsIlJpZ2h0IjowLjAsIkJvdHRvbSI6MC4wfSwiUGFkZGluZyI6eyIkaWQiOiI1MyIsIlRvcCI6MC4wLCJMZWZ0IjowLjAsIlJpZ2h0IjowLjAsIkJvdHRvbSI6MC4wfSwiQmFja2dyb3VuZCI6eyIkaWQiOiI1NCIsIkNvbG9yIjp7IiRpZCI6IjU1IiwiQSI6MjU1LCJSIjoyNTUsIkciOjAsIkIiOjB9fSwiSXNWaXNpYmxlIjp0cnVlLCJXaWR0aCI6MC4wLCJIZWlnaHQiOjAuMCwiQm9yZGVyU3R5bGUiOm51bGwsIlBhcmVudFN0eWxlIjpudWxsfSwiU2NhbGVTdHlsZSI6eyIkaWQiOiI1NiIsIlNoYXBlIjoxLCJTaG93U2VnbWVudFNlcGFyYXRvcnMiOmZhbHNlLCJTZWdtZW50U2VwYXJhdG9yT3BhY2l0eSI6MzAsIkhhc0JlZW5WaXNpYmxlQmVmb3JlIjp0cnVlLCJGb250U2V0dGluZ3MiOnsiJGlkIjoiNTciLCJGb250U2l6ZSI6MTIsIkZvbnROYW1lIjoiQ2FsaWJyaSIsIklzQm9sZCI6ZmFsc2UsIklzSXRhbGljIjpmYWxzZSwiSXNVbmRlcmxpbmVkIjpmYWxzZSwiUGFyZW50U3R5bGUiOm51bGx9LCJBdXRvU2l6ZSI6MCwiRm9yZWdyb3VuZCI6eyIkaWQiOiI1OCIsIkNvbG9yIjp7IiRpZCI6IjU5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YwIiwiVG9wIjowLjAsIkxlZnQiOjUuMCwiUmlnaHQiOjAuMCwiQm90dG9tIjowLjB9LCJQYWRkaW5nIjp7IiRpZCI6IjYxIiwiVG9wIjowLjAsIkxlZnQiOjAuMCwiUmlnaHQiOjAuMCwiQm90dG9tIjowLjB9LCJCYWNrZ3JvdW5kIjp7IiRpZCI6IjYyIiwiQ29sb3IiOnsiJHJlZiI6IjM2In19LCJJc1Zpc2libGUiOnRydWUsIldpZHRoIjowLjAsIkhlaWdodCI6MC4wLCJCb3JkZXJTdHlsZSI6bnVsbCwiUGFyZW50U3R5bGUiOm51bGx9LCJTaW5nbGVTY2FsZVNoYXBlU3R5bGUiOnsiJGlkIjoiNjMiLCJTaGFwZSI6MCwiSGVpZ2h0IjowLjB9LCJNaWRkbGVUaWVyU2NhbGVTdHlsZSI6eyIkaWQiOiI2NCIsIlNoYXBlIjoxLCJTaG93U2VnbWVudFNlcGFyYXRvcnMiOmZhbHNlLCJTZWdtZW50U2VwYXJhdG9yT3BhY2l0eSI6MzAsIkhhc0JlZW5WaXNpYmxlQmVmb3JlIjpmYWxzZSwiRm9udFNldHRpbmdzIjp7IiRpZCI6IjY1IiwiRm9udFNpemUiOjEyLCJGb250TmFtZSI6IkNhbGlicmkiLCJJc0JvbGQiOmZhbHNlLCJJc0l0YWxpYyI6ZmFsc2UsIklzVW5kZXJsaW5lZCI6ZmFsc2UsIlBhcmVudFN0eWxlIjpudWxsfSwiQXV0b1NpemUiOjAsIkZvcmVncm91bmQiOnsiJGlkIjoiNjYiLCJDb2xvciI6eyIkaWQiOiI2NyIsIkEiOjI1NSwiUiI6MjMxLCJHIjoyMzAsIkIiOjIzMH19LCJNYXhXaWR0aCI6MjAwLjAsIk1heEhlaWdodCI6IkluZmluaXR5IiwiU21hcnRGb3JlZ3JvdW5kSXNBY3RpdmUiOmZhbHNlLCJIb3Jpem9udGFsQWxpZ25tZW50IjowLCJWZXJ0aWNhbEFsaWdubWVudCI6MSwiU21hcnRGb3JlZ3JvdW5kIjpudWxsLCJCYWNrZ3JvdW5kRmlsbFR5cGUiOjAsIk1hcmdpbiI6eyIkaWQiOiI2OCIsIlRvcCI6MC4wLCJMZWZ0Ijo1LjAsIlJpZ2h0IjowLjAsIkJvdHRvbSI6MC4wfSwiUGFkZGluZyI6eyIkaWQiOiI2OSIsIlRvcCI6MC4wLCJMZWZ0IjowLjAsIlJpZ2h0IjowLjAsIkJvdHRvbSI6MC4wfSwiQmFja2dyb3VuZCI6eyIkaWQiOiI3MCIsIkNvbG9yIjp7IiRpZCI6IjcxIiwiQSI6ODksIlIiOjAsIkciOjAsIkIiOjB9fSwiSXNWaXNpYmxlIjpmYWxzZSwiV2lkdGgiOjAuMCwiSGVpZ2h0IjowLjAsIkJvcmRlclN0eWxlIjpudWxsLCJQYXJlbnRTdHlsZSI6bnVsbH0sIkJvdHRvbVRpZXJTY2FsZVN0eWxlIjp7IiRpZCI6IjcyIiwiU2hhcGUiOjEsIlNob3dTZWdtZW50U2VwYXJhdG9ycyI6ZmFsc2UsIlNlZ21lbnRTZXBhcmF0b3JPcGFjaXR5IjozMCwiSGFzQmVlblZpc2libGVCZWZvcmUiOmZhbHNlLCJGb250U2V0dGluZ3MiOnsiJGlkIjoiNzMiLCJGb250U2l6ZSI6MTIsIkZvbnROYW1lIjoiQ2FsaWJyaSIsIklzQm9sZCI6ZmFsc2UsIklzSXRhbGljIjpmYWxzZSwiSXNVbmRlcmxpbmVkIjpmYWxzZSwiUGFyZW50U3R5bGUiOm51bGx9LCJBdXRvU2l6ZSI6MCwiRm9yZWdyb3VuZCI6eyIkaWQiOiI3NCIsIkNvbG9yIjp7IiRpZCI6Ijc1IiwiQSI6MjU1LCJSIjoyMzEsIkciOjIzMCwiQiI6MjMwfX0sIk1heFdpZHRoIjoyMDAuMCwiTWF4SGVpZ2h0IjoiSW5maW5pdHkiLCJTbWFydEZvcmVncm91bmRJc0FjdGl2ZSI6ZmFsc2UsIkhvcml6b250YWxBbGlnbm1lbnQiOjAsIlZlcnRpY2FsQWxpZ25tZW50IjoxLCJTbWFydEZvcmVncm91bmQiOm51bGwsIkJhY2tncm91bmRGaWxsVHlwZSI6MCwiTWFyZ2luIjp7IiRpZCI6Ijc2IiwiVG9wIjowLjAsIkxlZnQiOjUuMCwiUmlnaHQiOjAuMCwiQm90dG9tIjowLjB9LCJQYWRkaW5nIjp7IiRpZCI6Ijc3IiwiVG9wIjowLjAsIkxlZnQiOjAuMCwiUmlnaHQiOjAuMCwiQm90dG9tIjowLjB9LCJCYWNrZ3JvdW5kIjp7IiRpZCI6Ijc4IiwiQ29sb3IiOnsiJGlkIjoiNzkiLCJBIjo4OSwiUiI6MCwiRyI6MCwiQiI6MH19LCJJc1Zpc2libGUiOmZhbHNlLCJXaWR0aCI6MC4wLCJIZWlnaHQiOjAuMCwiQm9yZGVyU3R5bGUiOm51bGwsIlBhcmVudFN0eWxlIjpudWxsfSwiRWxhcHNlZFRpbWVCYWNrZ3JvdW5kIjp7IiRpZCI6IjgwIiwiQ29sb3IiOnsiJGlkIjoiODEiLCJBIjo3NywiUiI6MTc4LCJHIjoxNCwiQiI6MTh9fSwiQXBwZW5kWWVhck9uWWVhckNoYW5nZSI6dHJ1ZSwiRWxhcHNlZFRpbWVGb3JtYXQiOjEsIlRvZGF5TWFya2VyUG9zaXRpb24iOjMsIlF1aWNrUG9zaXRpb24iOjMsIkFic29sdXRlUG9zaXRpb24iOjM1NC4wLCJNYXJnaW4iOnsiJGlkIjoiODIiLCJUb3AiOjAuMCwiTGVmdCI6MTAuMCwiUmlnaHQiOjEwLjAsIkJvdHRvbSI6MC4wfSwiUGFkZGluZyI6eyIkaWQiOiI4MyIsIlRvcCI6MC4wLCJMZWZ0IjowLjAsIlJpZ2h0IjowLjAsIkJvdHRvbSI6MC4wfSwiQmFja2dyb3VuZCI6eyIkaWQiOiI4NCIsIkNvbG9yIjp7IiRpZCI6Ijg1IiwiQSI6MjU1LCJSIjo2OCwiRyI6ODQsIkIiOjEwNn19LCJJc1Zpc2libGUiOnRydWUsIldpZHRoIjowLjAsIkhlaWdodCI6MC4wLCJCb3JkZXJTdHlsZSI6bnVsbCwiUGFyZW50U3R5bGUiOm51bGx9LCJEZWZhdWx0TWlsZXN0b25lU3R5bGUiOnsiJGlkIjoiODYiLCJTaGFwZSI6NywiQ29ubmVjdG9yTWFyZ2luIjp7IiRpZCI6Ijg3IiwiVG9wIjowLjAsIkxlZnQiOjIuMCwiUmlnaHQiOjIuMCwiQm90dG9tIjowLjB9LCJDb25uZWN0b3JTdHlsZSI6eyIkaWQiOiI4OCIsIkxpbmVDb2xvciI6eyIkaWQiOiI4OSIsIiR0eXBlIjoiTkxSRS5Db21tb24uRG9tLlNvbGlkQ29sb3JCcnVzaCwgTkxSRS5Db21tb24iLCJDb2xvciI6eyIkaWQiOiI5MCIsIkEiOjEyNywiUiI6NzksIkciOjEyOSwiQiI6MTg5fX0sIkxpbmVXZWlnaHQiOjEuMCwiTGluZVR5cGUiOjAsIlBhcmVudFN0eWxlIjpudWxsfSwiSXNCZWxvd1RpbWViYW5kIjpmYWxzZSwiUG9zaXRpb25PblRhc2siOjAsIkhpZGVEYXRlIjpmYWxzZSwiU2hhcGVTaXplIjoxLCJTcGFjaW5nIjoyLjAsIlBhZGRpbmciOnsiJGlkIjoiOTEiLCJUb3AiOjcuMCwiTGVmdCI6My4wLCJSaWdodCI6MC4wLCJCb3R0b20iOjIuMH0sIlNoYXBlU3R5bGUiOnsiJGlkIjoiOTIiLCJNYXJnaW4iOnsiJGlkIjoiOTMiLCJUb3AiOjAuMCwiTGVmdCI6MC4wLCJSaWdodCI6MC4wLCJCb3R0b20iOjAuMH0sIlBhZGRpbmciOnsiJGlkIjoiOTQiLCJUb3AiOjAuMCwiTGVmdCI6MC4wLCJSaWdodCI6MC4wLCJCb3R0b20iOjAuMH0sIkJhY2tncm91bmQiOnsiJGlkIjoiOTUiLCJDb2xvciI6eyIkaWQiOiI5NiIsIkEiOjI1NSwiUiI6MCwiRyI6MTE0LCJCIjoxODh9fSwiSXNWaXNpYmxlIjp0cnVlLCJXaWR0aCI6MTguMCwiSGVpZ2h0IjoyMC4wLCJCb3JkZXJTdHlsZSI6eyIkaWQiOiI5NyIsIkxpbmVDb2xvciI6eyIkaWQiOiI5OCIsIiR0eXBlIjoiTkxSRS5Db21tb24uRG9tLlNvbGlkQ29sb3JCcnVzaCwgTkxSRS5Db21tb24iLCJDb2xvciI6eyIkaWQiOiI5OSIsIkEiOjI1NSwiUiI6MjU1LCJHIjowLCJCIjowfX0sIkxpbmVXZWlnaHQiOjAuMCwiTGluZVR5cGUiOjAsIlBhcmVudFN0eWxlIjpudWxsfSwiUGFyZW50U3R5bGUiOm51bGx9LCJUaXRsZVN0eWxlIjp7IiRpZCI6IjEwMCIsIkZvbnRTZXR0aW5ncyI6eyIkaWQiOiIxMDEiLCJGb250U2l6ZSI6MTEsIkZvbnROYW1lIjoiQ2FsaWJyaSIsIklzQm9sZCI6dHJ1ZSwiSXNJdGFsaWMiOmZhbHNlLCJJc1VuZGVybGluZWQiOmZhbHNlLCJQYXJlbnRTdHlsZSI6bnVsbH0sIkF1dG9TaXplIjowLCJGb3JlZ3JvdW5kIjp7IiRpZCI6IjEwMiIsIkNvbG9yIjp7IiRpZCI6IjEw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DQiLCJUb3AiOjAuMCwiTGVmdCI6MC4wLCJSaWdodCI6MC4wLCJCb3R0b20iOjAuMH0sIlBhZGRpbmciOnsiJGlkIjoiMTA1IiwiVG9wIjowLjAsIkxlZnQiOjAuMCwiUmlnaHQiOjAuMCwiQm90dG9tIjowLjB9LCJCYWNrZ3JvdW5kIjp7IiRpZCI6IjEwNiIsIkNvbG9yIjp7IiRyZWYiOiIzNiJ9fSwiSXNWaXNpYmxlIjp0cnVlLCJXaWR0aCI6MC4wLCJIZWlnaHQiOjAuMCwiQm9yZGVyU3R5bGUiOm51bGwsIlBhcmVudFN0eWxlIjpudWxsfSwiRGF0ZVN0eWxlIjp7IiRpZCI6IjEwNyIsIkZvbnRTZXR0aW5ncyI6eyIkaWQiOiIxMDgiLCJGb250U2l6ZSI6MTAsIkZvbnROYW1lIjoiQ2FsaWJyaSIsIklzQm9sZCI6ZmFsc2UsIklzSXRhbGljIjpmYWxzZSwiSXNVbmRlcmxpbmVkIjpmYWxzZSwiUGFyZW50U3R5bGUiOm51bGx9LCJBdXRvU2l6ZSI6MCwiRm9yZWdyb3VuZCI6eyIkaWQiOiIxMDkiLCJDb2xvciI6eyIkaWQiOiIxM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MSIsIlRvcCI6MC4wLCJMZWZ0IjowLjAsIlJpZ2h0IjowLjAsIkJvdHRvbSI6MC4wfSwiUGFkZGluZyI6eyIkaWQiOiIxMTIiLCJUb3AiOjAuMCwiTGVmdCI6MC4wLCJSaWdodCI6MC4wLCJCb3R0b20iOjAuMH0sIkJhY2tncm91bmQiOnsiJGlkIjoiMTEzIiwiQ29sb3IiOnsiJHJlZiI6IjM2In19LCJJc1Zpc2libGUiOnRydWUsIldpZHRoIjowLjAsIkhlaWdodCI6MC4wLCJCb3JkZXJTdHlsZSI6bnVsbCwiUGFyZW50U3R5bGUiOm51bGx9LCJEYXRlRm9ybWF0Ijp7IiRpZCI6IjEx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UiLCJGb3JtYXQiOjAsIklzVmlzaWJsZSI6ZmFsc2UsIkxhc3RLbm93blZpc2liaWxpdHlTdGF0ZSI6ZmFsc2V9LCJJc1Zpc2libGUiOnRydWUsIlBhcmVudFN0eWxlIjpudWxsfSwiRGVmYXVsdFRhc2tTdHlsZSI6eyIkaWQiOiIxMTYiLCJTaGFwZSI6MCwiU2hhcGVUaGlja25lc3MiOjIsIkR1cmF0aW9uRm9ybWF0Ijo2LCJJbmNsdWRlTm9uV29ya2luZ0RheXNJbkR1cmF0aW9uIjpmYWxzZSwiUGVyY2VudGFnZUNvbXBsZXRlU3R5bGUiOnsiJGlkIjoiMTE3IiwiRm9udFNldHRpbmdzIjp7IiRpZCI6IjExOCIsIkZvbnRTaXplIjoxMCwiRm9udE5hbWUiOiJDYWxpYnJpIiwiSXNCb2xkIjpmYWxzZSwiSXNJdGFsaWMiOmZhbHNlLCJJc1VuZGVybGluZWQiOmZhbHNlLCJQYXJlbnRTdHlsZSI6bnVsbH0sIkF1dG9TaXplIjowLCJGb3JlZ3JvdW5kIjp7IiRpZCI6IjExOSIsIkNvbG9yIjp7IiRpZCI6IjEyM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IxIiwiVG9wIjowLjAsIkxlZnQiOjAuMCwiUmlnaHQiOjAuMCwiQm90dG9tIjowLjB9LCJQYWRkaW5nIjp7IiRpZCI6IjEyMiIsIlRvcCI6MC4wLCJMZWZ0IjowLjAsIlJpZ2h0IjowLjAsIkJvdHRvbSI6MC4wfSwiQmFja2dyb3VuZCI6eyIkaWQiOiIxMjMiLCJDb2xvciI6eyIkcmVmIjoiMzYifX0sIklzVmlzaWJsZSI6dHJ1ZSwiV2lkdGgiOjAuMCwiSGVpZ2h0IjowLjAsIkJvcmRlclN0eWxlIjpudWxsLCJQYXJlbnRTdHlsZSI6bnVsbH0sIkR1cmF0aW9uU3R5bGUiOnsiJGlkIjoiMTI0IiwiRm9udFNldHRpbmdzIjp7IiRpZCI6IjEyNSIsIkZvbnRTaXplIjoxMCwiRm9udE5hbWUiOiJDYWxpYnJpIiwiSXNCb2xkIjpmYWxzZSwiSXNJdGFsaWMiOmZhbHNlLCJJc1VuZGVybGluZWQiOmZhbHNlLCJQYXJlbnRTdHlsZSI6bnVsbH0sIkF1dG9TaXplIjowLCJGb3JlZ3JvdW5kIjp7IiRpZCI6IjEyNiIsIkNvbG9yIjp7IiRpZCI6IjEy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jgiLCJUb3AiOjAuMCwiTGVmdCI6MC4wLCJSaWdodCI6MC4wLCJCb3R0b20iOjAuMH0sIlBhZGRpbmciOnsiJGlkIjoiMTI5IiwiVG9wIjowLjAsIkxlZnQiOjAuMCwiUmlnaHQiOjAuMCwiQm90dG9tIjowLjB9LCJCYWNrZ3JvdW5kIjp7IiRpZCI6IjEzMCIsIkNvbG9yIjp7IiRyZWYiOiIzNiJ9fSwiSXNWaXNpYmxlIjp0cnVlLCJXaWR0aCI6MC4wLCJIZWlnaHQiOjAuMCwiQm9yZGVyU3R5bGUiOm51bGwsIlBhcmVudFN0eWxlIjpudWxsfSwiSG9yaXpvbnRhbENvbm5lY3RvclN0eWxlIjp7IiRpZCI6IjEzMSIsIkxpbmVDb2xvciI6eyIkaWQiOiIxMzIiLCIkdHlwZSI6Ik5MUkUuQ29tbW9uLkRvbS5Tb2xpZENvbG9yQnJ1c2gsIE5MUkUuQ29tbW9uIiwiQ29sb3IiOnsiJGlkIjoiMTMzIiwiQSI6MjU1LCJSIjoyMDQsIkciOjIwNCwiQiI6MjA0fX0sIkxpbmVXZWlnaHQiOjEuMCwiTGluZVR5cGUiOjAsIlBhcmVudFN0eWxlIjpudWxsfSwiVmVydGljYWxDb25uZWN0b3JTdHlsZSI6eyIkaWQiOiIxMzQiLCJMaW5lQ29sb3IiOnsiJGlkIjoiMTM1IiwiJHR5cGUiOiJOTFJFLkNvbW1vbi5Eb20uU29saWRDb2xvckJydXNoLCBOTFJFLkNvbW1vbiIsIkNvbG9yIjp7IiRpZCI6IjEzNiIsIkEiOjI1NSwiUiI6MjA0LCJHIjoyMDQsIkIiOjIwNH19LCJMaW5lV2VpZ2h0IjoxLjAsIkxpbmVUeXBlIjowLCJQYXJlbnRTdHlsZSI6bnVsbH0sIk1hcmdpbiI6bnVsbCwiU3RhcnREYXRlUG9zaXRpb24iOjIsIkVuZERhdGVQb3NpdGlvbiI6MiwiRGF0ZUlzVmlzaWJsZSI6dHJ1ZSwiVGl0bGVQb3NpdGlvbiI6MiwiRHVyYXRpb25Qb3NpdGlvbiI6MCwiUGVyY2VudGFnZUNvbXBsZXRlZFBvc2l0aW9uIjo2LCJTcGFjaW5nIjoxMCwiSXNCZWxvd1RpbWViYW5kIjpmYWxzZSwiUGVyY2VudGFnZUNvbXBsZXRlU2hhcGVPcGFjaXR5IjozNSwiU2hhcGVTdHlsZSI6eyIkaWQiOiIxMzciLCJNYXJnaW4iOnsiJGlkIjoiMTM4IiwiVG9wIjowLjAsIkxlZnQiOjQuMCwiUmlnaHQiOjQuMCwiQm90dG9tIjowLjB9LCJQYWRkaW5nIjp7IiRpZCI6IjEzOSIsIlRvcCI6MC4wLCJMZWZ0IjowLjAsIlJpZ2h0IjowLjAsIkJvdHRvbSI6MC4wfSwiQmFja2dyb3VuZCI6eyIkaWQiOiIxNDAiLCJDb2xvciI6eyIkaWQiOiIxNDEiLCJBIjoyNTUsIlIiOjAsIkciOjExNCwiQiI6MTg4fX0sIklzVmlzaWJsZSI6dHJ1ZSwiV2lkdGgiOjAuMCwiSGVpZ2h0IjoyMi4wLCJCb3JkZXJTdHlsZSI6eyIkaWQiOiIxNDIiLCJMaW5lQ29sb3IiOnsiJGlkIjoiMTQzIiwiJHR5cGUiOiJOTFJFLkNvbW1vbi5Eb20uU29saWRDb2xvckJydXNoLCBOTFJFLkNvbW1vbiIsIkNvbG9yIjp7IiRpZCI6IjE0NCIsIkEiOjI1NSwiUiI6MjU1LCJHIjowLCJCIjowfX0sIkxpbmVXZWlnaHQiOjAuMCwiTGluZVR5cGUiOjAsIlBhcmVudFN0eWxlIjpudWxsfSwiUGFyZW50U3R5bGUiOm51bGx9LCJUaXRsZVN0eWxlIjp7IiRpZCI6IjE0NSIsIkZvbnRTZXR0aW5ncyI6eyIkaWQiOiIxNDYiLCJGb250U2l6ZSI6MTEsIkZvbnROYW1lIjoiQ2FsaWJyaSIsIklzQm9sZCI6ZmFsc2UsIklzSXRhbGljIjpmYWxzZSwiSXNVbmRlcmxpbmVkIjpmYWxzZSwiUGFyZW50U3R5bGUiOm51bGx9LCJBdXRvU2l6ZSI6MCwiRm9yZWdyb3VuZCI6eyIkaWQiOiIxNDciLCJDb2xvciI6eyIkaWQiOiIxNDg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TQ5IiwiVG9wIjowLjAsIkxlZnQiOjAuMCwiUmlnaHQiOjAuMCwiQm90dG9tIjowLjB9LCJQYWRkaW5nIjp7IiRpZCI6IjE1MCIsIlRvcCI6MC4wLCJMZWZ0IjowLjAsIlJpZ2h0IjowLjAsIkJvdHRvbSI6MC4wfSwiQmFja2dyb3VuZCI6eyIkaWQiOiIxNTEiLCJDb2xvciI6eyIkcmVmIjoiMzYifX0sIklzVmlzaWJsZSI6dHJ1ZSwiV2lkdGgiOjAuMCwiSGVpZ2h0IjowLjAsIkJvcmRlclN0eWxlIjpudWxsLCJQYXJlbnRTdHlsZSI6bnVsbH0sIkRhdGVTdHlsZSI6eyIkaWQiOiIxNTIiLCJGb250U2V0dGluZ3MiOnsiJGlkIjoiMTUzIiwiRm9udFNpemUiOjEwLCJGb250TmFtZSI6IkNhbGlicmkiLCJJc0JvbGQiOmZhbHNlLCJJc0l0YWxpYyI6ZmFsc2UsIklzVW5kZXJsaW5lZCI6ZmFsc2UsIlBhcmVudFN0eWxlIjpudWxsfSwiQXV0b1NpemUiOjAsIkZvcmVncm91bmQiOnsiJGlkIjoiMTU0IiwiQ29sb3IiOnsiJGlkIjoiMTU1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1NiIsIlRvcCI6MC4wLCJMZWZ0IjowLjAsIlJpZ2h0IjowLjAsIkJvdHRvbSI6MC4wfSwiUGFkZGluZyI6eyIkaWQiOiIxNTciLCJUb3AiOjAuMCwiTGVmdCI6MC4wLCJSaWdodCI6MC4wLCJCb3R0b20iOjAuMH0sIkJhY2tncm91bmQiOnsiJGlkIjoiMTU4IiwiQ29sb3IiOnsiJHJlZiI6IjM2In19LCJJc1Zpc2libGUiOnRydWUsIldpZHRoIjowLjAsIkhlaWdodCI6MC4wLCJCb3JkZXJTdHlsZSI6bnVsbCwiUGFyZW50U3R5bGUiOm51bGx9LCJEYXRlRm9ybWF0Ijp7IiRpZCI6IjE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jAiLCJGb3JtYXQiOjAsIklzVmlzaWJsZSI6ZmFsc2UsIkxhc3RLbm93blZpc2liaWxpdHlTdGF0ZSI6ZmFsc2V9LCJJc1Zpc2libGUiOnRydWUsIlBhcmVudFN0eWxlIjpudWxsLCJfZXhwbGljaXRseVNldCI6eyIkaWQiOiIxNjE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2MiIsIkdyaWRsaW5lU3R5bGUiOnsiJGlkIjoiMTYzIiwiTGluZUNvbG9yIjp7IiRpZCI6IjE2NCIsIiR0eXBlIjoiTkxSRS5Db21tb24uRG9tLlNvbGlkQ29sb3JCcnVzaCwgTkxSRS5Db21tb24iLCJDb2xvciI6eyIkaWQiOiIxNjUiLCJBIjozOCwiUiI6OTEsIkciOjE1NSwiQiI6MjEzfX0sIkxpbmVXZWlnaHQiOjEuMCwiTGluZVR5cGUiOjAsIlBhcmVudFN0eWxlIjpudWxsfSwiTWFyZ2luIjp7IiRpZCI6IjE2NiIsIlRvcCI6MC4wLCJMZWZ0IjowLjAsIlJpZ2h0IjowLjAsIkJvdHRvbSI6MC4wfSwiUGFkZGluZyI6eyIkaWQiOiIxNjciLCJUb3AiOjAuMCwiTGVmdCI6MC4wLCJSaWdodCI6MC4wLCJCb3R0b20iOjAuMH0sIkJhY2tncm91bmQiOm51bGwsIklzVmlzaWJsZSI6dHJ1ZSwiV2lkdGgiOjAuMCwiSGVpZ2h0IjowLjAsIkJvcmRlclN0eWxlIjpudWxsLCJQYXJlbnRTdHlsZSI6bnVsbH0sIkFjdGl2aXR5TGluZVBhbmVsU3R5bGUiOnsiJGlkIjoiMTY4IiwiQWN0aXZpdHlMaW5lU3R5bGUiOnsiJGlkIjoiMTY5IiwiTGluZUNvbG9yIjp7IiRpZCI6IjE3MCIsIiR0eXBlIjoiTkxSRS5Db21tb24uRG9tLlNvbGlkQ29sb3JCcnVzaCwgTkxSRS5Db21tb24iLCJDb2xvciI6eyIkaWQiOiIxNzEiLCJBIjozOCwiUiI6NjgsIkciOjExNCwiQiI6MTk2fX0sIkxpbmVXZWlnaHQiOjEuMCwiTGluZVR5cGUiOjAsIlBhcmVudFN0eWxlIjpudWxsfSwiTWFyZ2luIjp7IiRpZCI6IjE3MiIsIlRvcCI6MC4wLCJMZWZ0IjowLjAsIlJpZ2h0IjowLjAsIkJvdHRvbSI6MC4wfSwiUGFkZGluZyI6eyIkaWQiOiIxNzMiLCJUb3AiOjAuMCwiTGVmdCI6MC4wLCJSaWdodCI6MC4wLCJCb3R0b20iOjAuMH0sIkJhY2tncm91bmQiOm51bGwsIklzVmlzaWJsZSI6dHJ1ZSwiV2lkdGgiOjAuMCwiSGVpZ2h0IjowLjAsIkJvcmRlclN0eWxlIjpudWxsLCJQYXJlbnRTdHlsZSI6bnVsbH0sIlNob3dFbGFwc2VkVGltZUdyYWRpZW50U3R5bGUiOnRydWUsIlRpbWViYW5kUmVzZXJ2ZWRMZWZ0QXJlYVN0eWxlIjp7IiRpZCI6IjE3NCIsIkFjdGl2aXR5SGVhZGVyV2lkdGgiOjAuMCwiSXNTZXQiOmZhbHNlfSwiRGVmYXVsdFN3aW1sYW5lU3R5bGUiOnsiJGlkIjoiMTc1IiwiSGVhZGVyU3R5bGUiOnsiJGlkIjoiMTc2IiwiVGV4dFN0eWxlIjp7IiRpZCI6IjE3NyIsIkZvbnRTZXR0aW5ncyI6eyIkaWQiOiIxNzgiLCJGb250U2l6ZSI6MTIsIkZvbnROYW1lIjoiQ2FsaWJyaSIsIklzQm9sZCI6ZmFsc2UsIklzSXRhbGljIjpmYWxzZSwiSXNVbmRlcmxpbmVkIjpmYWxzZSwiUGFyZW50U3R5bGUiOm51bGx9LCJBdXRvU2l6ZSI6MCwiRm9yZWdyb3VuZCI6eyIkaWQiOiIxNzkiLCJDb2xvciI6eyIkaWQiOiIxODA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GlkIjoiMTgxIiwiVG9wIjowLjAsIkxlZnQiOjAuMCwiUmlnaHQiOjAuMCwiQm90dG9tIjowLjB9LCJQYWRkaW5nIjp7IiRpZCI6IjE4MiIsIlRvcCI6MC4wLCJMZWZ0IjowLjAsIlJpZ2h0IjowLjAsIkJvdHRvbSI6MC4wfSwiQmFja2dyb3VuZCI6bnVsbCwiSXNWaXNpYmxlIjp0cnVlLCJXaWR0aCI6MC4wLCJIZWlnaHQiOjAuMCwiQm9yZGVyU3R5bGUiOm51bGwsIlBhcmVudFN0eWxlIjpudWxsfSwiUmVjdGFuZ2xlU3R5bGUiOnsiJGlkIjoiMTgzIiwiTWFyZ2luIjp7IiRpZCI6IjE4NCIsIlRvcCI6MC4wLCJMZWZ0IjowLjAsIlJpZ2h0IjowLjAsIkJvdHRvbSI6MC4wfSwiUGFkZGluZyI6eyIkaWQiOiIxODUiLCJUb3AiOjAuMCwiTGVmdCI6MC4wLCJSaWdodCI6MC4wLCJCb3R0b20iOjAuMH0sIkJhY2tncm91bmQiOnsiJGlkIjoiMTg2IiwiQ29sb3IiOnsiJGlkIjoiMTg3IiwiQSI6MTI3LCJSIjo5MSwiRyI6MTU1LCJCIjoyMTN9fSwiSXNWaXNpYmxlIjp0cnVlLCJXaWR0aCI6MC4wLCJIZWlnaHQiOjAuMCwiQm9yZGVyU3R5bGUiOnsiJGlkIjoiMTg4IiwiTGluZUNvbG9yIjp7IiRpZCI6IjE4OSIsIiR0eXBlIjoiTkxSRS5Db21tb24uRG9tLlNvbGlkQ29sb3JCcnVzaCwgTkxSRS5Db21tb24iLCJDb2xvciI6eyIkaWQiOiIxOTAiLCJBIjoyNTUsIlIiOjI1NSwiRyI6MCwiQiI6MH19LCJMaW5lV2VpZ2h0IjowLjAsIkxpbmVUeXBlIjowLCJQYXJlbnRTdHlsZSI6bnVsbH0sIlBhcmVudFN0eWxlIjpudWxsfSwiTWFyZ2luIjp7IiRpZCI6IjE5MSIsIlRvcCI6MC4wLCJMZWZ0IjowLjAsIlJpZ2h0IjowLjAsIkJvdHRvbSI6MC4wfSwiUGFkZGluZyI6eyIkaWQiOiIxOTIiLCJUb3AiOjAuMCwiTGVmdCI6MC4wLCJSaWdodCI6MC4wLCJCb3R0b20iOjAuMH0sIkJhY2tncm91bmQiOm51bGwsIklzVmlzaWJsZSI6dHJ1ZSwiV2lkdGgiOjAuMCwiSGVpZ2h0IjowLjAsIkJvcmRlclN0eWxlIjpudWxsLCJQYXJlbnRTdHlsZSI6bnVsbH0sIkJhY2tncm91bmRTdHlsZSI6eyIkaWQiOiIxOTMiLCJNYXJnaW4iOnsiJGlkIjoiMTk0IiwiVG9wIjowLjAsIkxlZnQiOjAuMCwiUmlnaHQiOjAuMCwiQm90dG9tIjowLjB9LCJQYWRkaW5nIjp7IiRpZCI6IjE5NSIsIlRvcCI6MC4wLCJMZWZ0IjowLjAsIlJpZ2h0IjowLjAsIkJvdHRvbSI6MC4wfSwiQmFja2dyb3VuZCI6eyIkaWQiOiIxOTYiLCJDb2xvciI6eyIkaWQiOiIxOTciLCJBIjozOCwiUiI6OTEsIkciOjE1NSwiQiI6MjEzfX0sIklzVmlzaWJsZSI6dHJ1ZSwiV2lkdGgiOjAuMCwiSGVpZ2h0IjowLjAsIkJvcmRlclN0eWxlIjp7IiRpZCI6IjE5OCIsIkxpbmVDb2xvciI6eyIkaWQiOiIxOTkiLCIkdHlwZSI6Ik5MUkUuQ29tbW9uLkRvbS5Tb2xpZENvbG9yQnJ1c2gsIE5MUkUuQ29tbW9uIiwiQ29sb3IiOnsiJGlkIjoiMjAwIiwiQSI6MjU1LCJSIjoyNTUsIkciOjAsIkIiOjB9fSwiTGluZVdlaWdodCI6MC4wLCJMaW5lVHlwZSI6MCwiUGFyZW50U3R5bGUiOm51bGx9LCJQYXJlbnRTdHlsZSI6bnVsbH0sIklzQWJvdmVUaW1lYmFuZCI6ZmFsc2UsIk1hcmdpbiI6eyIkaWQiOiIyMDEiLCJUb3AiOjAuMCwiTGVmdCI6MC4wLCJSaWdodCI6MC4wLCJCb3R0b20iOjAuMH0sIlBhZGRpbmciOnsiJGlkIjoiMjAyIiwiVG9wIjowLjAsIkxlZnQiOjAuMCwiUmlnaHQiOjAuMCwiQm90dG9tIjowLjB9LCJJc1Zpc2libGUiOnRydWUsIldpZHRoIjowLjAsIkhlaWdodCI6MC4wLCJCb3JkZXJTdHlsZSI6bnVsbCwiUGFyZW50U3R5bGUiOm51bGx9fSwiU2NhbGUiOnsiJGlkIjoiMjAzIiwiU3RhcnREYXRlIjoiMjAxNy0wNS0xMFQyMzo1OTo1OS45OTlaIiwiRW5kRGF0ZSI6IjIwMjEtMTItMThUMjM6NTk6MDAiLCJGb3JtYXQiOiJNTU0iLCJUeXBlIjoyLCJBdXRvRGF0ZVJhbmdlIjp0cnVlLCJXb3JraW5nRGF5cyI6MzEsIkZpc2NhbFllYXIiOnsiJGlkIjoiMjA0IiwiU3RhcnRNb250aCI6MSwiVXNlU3RhcnRpbmdZZWFyRm9yTnVtYmVyaW5nIjp0cnVlLCJTaG93RmlzY2FsWWVhckxhYmVsIjp0cnVlfSwiVG9kYXlNYXJrZXJUZXh0IjoiVG9kYXkiLCJBdXRvU2NhbGVUeXBlIjp0cnVlfSwiU2NhbGVWMiI6eyIkaWQiOiIyMDUiLCJTdGFydERhdGUiOiIyMDE3LTA1LTEwVDIzOjU5OjU5Ljk5OVoiLCJFbmREYXRlIjoiMjAyMi0xMi0xOFQyMzo1OTowMCIsIkF1dG9EYXRlUmFuZ2UiOnRydWUsIldvcmtpbmdEYXlzIjozMSwiRmlzY2FsWWVhciI6eyIkcmVmIjoiMjA0In0sIlRvZGF5TWFya2VyVGV4dCI6IlRvZGF5IiwiQXV0b1NjYWxlVHlwZSI6dHJ1ZSwiVGltZWJhbmRTY2FsZXMiOnsiJGlkIjoiMjA2IiwiVG9wU2NhbGVMYXllciI6eyIkaWQiOiIyMDciLCJGb3JtYXQiOiJNTU0iLCJUeXBlIjoyfSwiTWlkZGxlU2NhbGVMYXllciI6eyIkaWQiOiIyMDgiLCJGb3JtYXQiOm51bGwsIlR5cGUiOjB9LCJCb3R0b21TY2FsZUxheWVyIjp7IiRpZCI6IjIwOSIsIkZvcm1hdCI6bnVsbCwiVHlwZSI6MH19fSwiTWlsZXN0b25lcyI6W3siJGlkIjoiMjEwIiwiRGF0ZSI6IjIwMjItMDUtMTBUMjM6NTk6MDAiLCJTdHlsZSI6eyIkaWQiOiIyMTEiLCJTaGFwZSI6MSwiQ29ubmVjdG9yTWFyZ2luIjp7IiRpZCI6IjIxMiIsIlRvcCI6MC4wLCJMZWZ0IjoyLjAsIlJpZ2h0IjoyLjAsIkJvdHRvbSI6MC4wfSwiQ29ubmVjdG9yU3R5bGUiOnsiJGlkIjoiMjEzIiwiTGluZUNvbG9yIjp7IiRpZCI6IjIxNCIsIiR0eXBlIjoiTkxSRS5Db21tb24uRG9tLlNvbGlkQ29sb3JCcnVzaCwgTkxSRS5Db21tb24iLCJDb2xvciI6eyIkaWQiOiIyMTUiLCJBIjoxMjcsIlIiOjc5LCJHIjoxMjksIkIiOjE4OX19LCJMaW5lV2VpZ2h0IjoxLjAsIkxpbmVUeXBlIjowLCJQYXJlbnRTdHlsZSI6bnVsbH0sIklzQmVsb3dUaW1lYmFuZCI6dHJ1ZSwiUG9zaXRpb25PblRhc2siOjAsIkhpZGVEYXRlIjpmYWxzZSwiU2hhcGVTaXplIjoxLCJTcGFjaW5nIjoyLjAsIlBhZGRpbmciOnsiJGlkIjoiMjE2IiwiVG9wIjo3LjAsIkxlZnQiOjMuMCwiUmlnaHQiOjAuMCwiQm90dG9tIjoyLjB9LCJTaGFwZVN0eWxlIjp7IiRpZCI6IjIxNyIsIk1hcmdpbiI6eyIkaWQiOiIyMTgiLCJUb3AiOjAuMCwiTGVmdCI6MC4wLCJSaWdodCI6MC4wLCJCb3R0b20iOjAuMH0sIlBhZGRpbmciOnsiJGlkIjoiMjE5IiwiVG9wIjowLjAsIkxlZnQiOjAuMCwiUmlnaHQiOjAuMCwiQm90dG9tIjowLjB9LCJCYWNrZ3JvdW5kIjp7IiRpZCI6IjIyMCIsIkNvbG9yIjp7IiRpZCI6IjIyMSIsIkEiOjI1NSwiUiI6NzAsIkciOjcwLCJCIjo3MH19LCJJc1Zpc2libGUiOnRydWUsIldpZHRoIjoxOC4wLCJIZWlnaHQiOjIwLjAsIkJvcmRlclN0eWxlIjp7IiRpZCI6IjIyMiIsIkxpbmVDb2xvciI6eyIkcmVmIjoiOTgifSwiTGluZVdlaWdodCI6MC4wLCJMaW5lVHlwZSI6MCwiUGFyZW50U3R5bGUiOm51bGx9LCJQYXJlbnRTdHlsZSI6bnVsbH0sIlRpdGxlU3R5bGUiOnsiJGlkIjoiMjIzIiwiRm9udFNldHRpbmdzIjp7IiRpZCI6IjIyNCIsIkZvbnRTaXplIjoxMSwiRm9udE5hbWUiOiJDYWxpYnJpIiwiSXNCb2xkIjp0cnVlLCJJc0l0YWxpYyI6ZmFsc2UsIklzVW5kZXJsaW5lZCI6ZmFsc2UsIlBhcmVudFN0eWxlIjpudWxsfSwiQXV0b1NpemUiOjAsIkZvcmVncm91bmQiOnsiJGlkIjoiMjI1IiwiQ29sb3IiOnsiJGlkIjoiMjI2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yNyIsIlRvcCI6MC4wLCJMZWZ0IjowLjAsIlJpZ2h0IjowLjAsIkJvdHRvbSI6MC4wfSwiUGFkZGluZyI6eyIkaWQiOiIyMjgiLCJUb3AiOjAuMCwiTGVmdCI6MC4wLCJSaWdodCI6MC4wLCJCb3R0b20iOjAuMH0sIkJhY2tncm91bmQiOnsiJGlkIjoiMjI5IiwiQ29sb3IiOnsiJGlkIjoiMjMwIiwiQSI6MCwiUiI6MjU1LCJHIjoyNTUsIkIiOjI1NX19LCJJc1Zpc2libGUiOnRydWUsIldpZHRoIjowLjAsIkhlaWdodCI6MC4wLCJCb3JkZXJTdHlsZSI6eyIkaWQiOiIyMzEiLCJMaW5lQ29sb3IiOm51bGwsIkxpbmVXZWlnaHQiOjAuMCwiTGluZVR5cGUiOjAsIlBhcmVudFN0eWxlIjpudWxsfSwiUGFyZW50U3R5bGUiOm51bGx9LCJEYXRlU3R5bGUiOnsiJGlkIjoiMjMyIiwiRm9udFNldHRpbmdzIjp7IiRpZCI6IjIzMyIsIkZvbnRTaXplIjoxMCwiRm9udE5hbWUiOiJDYWxpYnJpIiwiSXNCb2xkIjpmYWxzZSwiSXNJdGFsaWMiOmZhbHNlLCJJc1VuZGVybGluZWQiOmZhbHNlLCJQYXJlbnRTdHlsZSI6bnVsbH0sIkF1dG9TaXplIjowLCJGb3JlZ3JvdW5kIjp7IiRpZCI6IjIzNCIsIkNvbG9yIjp7IiRpZCI6IjIz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jM2IiwiVG9wIjowLjAsIkxlZnQiOjAuMCwiUmlnaHQiOjAuMCwiQm90dG9tIjowLjB9LCJQYWRkaW5nIjp7IiRpZCI6IjIzNyIsIlRvcCI6MC4wLCJMZWZ0IjowLjAsIlJpZ2h0IjowLjAsIkJvdHRvbSI6MC4wfSwiQmFja2dyb3VuZCI6eyIkaWQiOiIyMzgiLCJDb2xvciI6eyIkaWQiOiIyMzkiLCJBIjowLCJSIjoyNTUsIkciOjI1NSwiQiI6MjU1fX0sIklzVmlzaWJsZSI6dHJ1ZSwiV2lkdGgiOjAuMCwiSGVpZ2h0IjowLjAsIkJvcmRlclN0eWxlIjp7IiRpZCI6IjI0MCIsIkxpbmVDb2xvciI6bnVsbCwiTGluZVdlaWdodCI6MC4wLCJMaW5lVHlwZSI6MCwiUGFyZW50U3R5bGUiOm51bGx9LCJQYXJlbnRTdHlsZSI6bnVsbH0sIkRhdGVGb3JtYXQiOnsiJGlkIjoiMjQ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0MiIsIkZvcm1hdCI6MCwiSXNWaXNpYmxlIjpmYWxzZSwiTGFzdEtub3duVmlzaWJpbGl0eVN0YXRlIjpmYWxzZX0sIklzVmlzaWJsZSI6dHJ1ZSwiUGFyZW50U3R5bGUiOm51bGx9LCJJbmRleCI6MSwiUGVyY2VudGFnZUNvbXBsZXRlIjpudWxsLCJQb3NpdGlvbiI6eyJSYXRpbyI6MC4wLCJJc0N1c3RvbSI6ZmFsc2V9LCJEYXRlRm9ybWF0Ijp7IiRyZWYiOiIyNDEifSwiV2Vla051bWJlcmluZyI6eyIkaWQiOiIyNDMiLCJGb3JtYXQiOjAsIklzVmlzaWJsZSI6ZmFsc2UsIkxhc3RLbm93blZpc2liaWxpdHlTdGF0ZSI6ZmFsc2V9LCJSZWxhdGVkVGFza0lkIjoiMDAwMDAwMDAtMDAwMC0wMDAwLTAwMDAtMDAwMDAwMDAwMDAwIiwiSWQiOiJhNThmMjk0OC03YzAzLTQzYzAtOGFiYy1mNDE5MTNlNDBjYWUiLCJJbXBvcnRJZCI6bnVsbCwiVGl0bGUiOiJNaWxlc3RvbmUgMSIsIk5vdGUiOm51bGwsIkh5cGVybGluayI6eyIkaWQiOiIyNDQiLCJBZGRyZXNzIjpudWxsLCJTdWJBZGRyZXNzIjpudWxsfSwiSXNDaGFuZ2VkIjpmYWxzZSwiSXNOZXciOnRydWV9LHsiJGlkIjoiMjQ1IiwiRGF0ZSI6IjIwMjItMDYtMDdUMjM6NTk6MDAiLCJTdHlsZSI6eyIkaWQiOiIyNDYiLCJTaGFwZSI6MSwiQ29ubmVjdG9yTWFyZ2luIjp7IiRpZCI6IjI0NyIsIlRvcCI6MC4wLCJMZWZ0IjoyLjAsIlJpZ2h0IjoyLjAsIkJvdHRvbSI6MC4wfSwiQ29ubmVjdG9yU3R5bGUiOnsiJGlkIjoiMjQ4IiwiTGluZUNvbG9yIjp7IiRpZCI6IjI0OSIsIiR0eXBlIjoiTkxSRS5Db21tb24uRG9tLlNvbGlkQ29sb3JCcnVzaCwgTkxSRS5Db21tb24iLCJDb2xvciI6eyIkaWQiOiIyNTAiLCJBIjoyNTUsIlIiOjc5LCJHIjoxMjksIkIiOjE4OX19LCJMaW5lV2VpZ2h0IjoxLjAsIkxpbmVUeXBlIjowLCJQYXJlbnRTdHlsZSI6bnVsbH0sIklzQmVsb3dUaW1lYmFuZCI6dHJ1ZSwiUG9zaXRpb25PblRhc2siOjAsIkhpZGVEYXRlIjpmYWxzZSwiU2hhcGVTaXplIjoxLCJTcGFjaW5nIjoyLjAsIlBhZGRpbmciOnsiJGlkIjoiMjUxIiwiVG9wIjo3LjAsIkxlZnQiOjMuMCwiUmlnaHQiOjAuMCwiQm90dG9tIjoyLjB9LCJTaGFwZVN0eWxlIjp7IiRpZCI6IjI1MiIsIk1hcmdpbiI6eyIkaWQiOiIyNTMiLCJUb3AiOjAuMCwiTGVmdCI6MC4wLCJSaWdodCI6MC4wLCJCb3R0b20iOjAuMH0sIlBhZGRpbmciOnsiJGlkIjoiMjU0IiwiVG9wIjowLjAsIkxlZnQiOjAuMCwiUmlnaHQiOjAuMCwiQm90dG9tIjowLjB9LCJCYWNrZ3JvdW5kIjp7IiRpZCI6IjI1NSIsIkNvbG9yIjp7IiRpZCI6IjI1NiIsIkEiOjI1NSwiUiI6NzAsIkciOjcwLCJCIjo3MH19LCJJc1Zpc2libGUiOnRydWUsIldpZHRoIjoxOC4wLCJIZWlnaHQiOjIwLjAsIkJvcmRlclN0eWxlIjp7IiRpZCI6IjI1NyIsIkxpbmVDb2xvciI6eyIkcmVmIjoiOTgifSwiTGluZVdlaWdodCI6MC4wLCJMaW5lVHlwZSI6MCwiUGFyZW50U3R5bGUiOm51bGx9LCJQYXJlbnRTdHlsZSI6bnVsbH0sIlRpdGxlU3R5bGUiOnsiJGlkIjoiMjU4IiwiRm9udFNldHRpbmdzIjp7IiRpZCI6IjI1OSIsIkZvbnRTaXplIjoxMSwiRm9udE5hbWUiOiJDYWxpYnJpIiwiSXNCb2xkIjp0cnVlLCJJc0l0YWxpYyI6ZmFsc2UsIklzVW5kZXJsaW5lZCI6ZmFsc2UsIlBhcmVudFN0eWxlIjpudWxsfSwiQXV0b1NpemUiOjIsIkZvcmVncm91bmQiOnsiJGlkIjoiMjYwIiwiQ29sb3IiOnsiJGlkIjoiMjYxIiwiQSI6MjU1LCJSIjowLCJHIjowLCJCIjowfX0sIk1heFdpZHRoIjo2MS42MzY2MTU3NTMxNzM4MjgsIk1heEhlaWdodCI6IkluZmluaXR5IiwiU21hcnRGb3JlZ3JvdW5kSXNBY3RpdmUiOmZhbHNlLCJIb3Jpem9udGFsQWxpZ25tZW50IjoxLCJWZXJ0aWNhbEFsaWdubWVudCI6MCwiU21hcnRGb3JlZ3JvdW5kIjpudWxsLCJCYWNrZ3JvdW5kRmlsbFR5cGUiOjAsIk1hcmdpbiI6eyIkaWQiOiIyNjIiLCJUb3AiOjAuMCwiTGVmdCI6MC4wLCJSaWdodCI6MC4wLCJCb3R0b20iOjAuMH0sIlBhZGRpbmciOnsiJGlkIjoiMjYzIiwiVG9wIjowLjAsIkxlZnQiOjAuMCwiUmlnaHQiOjAuMCwiQm90dG9tIjowLjB9LCJCYWNrZ3JvdW5kIjp7IiRpZCI6IjI2NCIsIkNvbG9yIjp7IiRpZCI6IjI2NSIsIkEiOjAsIlIiOjI1NSwiRyI6MjU1LCJCIjoyNTV9fSwiSXNWaXNpYmxlIjp0cnVlLCJXaWR0aCI6MC4wLCJIZWlnaHQiOjAuMCwiQm9yZGVyU3R5bGUiOnsiJGlkIjoiMjY2IiwiTGluZUNvbG9yIjpudWxsLCJMaW5lV2VpZ2h0IjowLjAsIkxpbmVUeXBlIjowLCJQYXJlbnRTdHlsZSI6bnVsbH0sIlBhcmVudFN0eWxlIjpudWxsfSwiRGF0ZVN0eWxlIjp7IiRpZCI6IjI2NyIsIkZvbnRTZXR0aW5ncyI6eyIkaWQiOiIyNjgiLCJGb250U2l6ZSI6MTAsIkZvbnROYW1lIjoiQ2FsaWJyaSIsIklzQm9sZCI6ZmFsc2UsIklzSXRhbGljIjpmYWxzZSwiSXNVbmRlcmxpbmVkIjpmYWxzZSwiUGFyZW50U3R5bGUiOm51bGx9LCJBdXRvU2l6ZSI6MCwiRm9yZWdyb3VuZCI6eyIkaWQiOiIyNjkiLCJDb2xvciI6eyIkaWQiOiIyNz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I3MSIsIlRvcCI6MC4wLCJMZWZ0IjowLjAsIlJpZ2h0IjowLjAsIkJvdHRvbSI6MC4wfSwiUGFkZGluZyI6eyIkaWQiOiIyNzIiLCJUb3AiOjAuMCwiTGVmdCI6MC4wLCJSaWdodCI6MC4wLCJCb3R0b20iOjAuMH0sIkJhY2tncm91bmQiOnsiJGlkIjoiMjczIiwiQ29sb3IiOnsiJGlkIjoiMjc0IiwiQSI6MCwiUiI6MjU1LCJHIjoyNTUsIkIiOjI1NX19LCJJc1Zpc2libGUiOnRydWUsIldpZHRoIjowLjAsIkhlaWdodCI6MC4wLCJCb3JkZXJTdHlsZSI6eyIkaWQiOiIyNzUiLCJMaW5lQ29sb3IiOm51bGwsIkxpbmVXZWlnaHQiOjAuMCwiTGluZVR5cGUiOjAsIlBhcmVudFN0eWxlIjpudWxsfSwiUGFyZW50U3R5bGUiOm51bGx9LCJEYXRlRm9ybWF0Ijp7IiRpZCI6IjI3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zciLCJGb3JtYXQiOjAsIklzVmlzaWJsZSI6ZmFsc2UsIkxhc3RLbm93blZpc2liaWxpdHlTdGF0ZSI6ZmFsc2V9LCJJc1Zpc2libGUiOnRydWUsIlBhcmVudFN0eWxlIjpudWxsfSwiSW5kZXgiOjMsIlBlcmNlbnRhZ2VDb21wbGV0ZSI6bnVsbCwiUG9zaXRpb24iOnsiUmF0aW8iOjAuMTIyNTEyOTg2OTI0OTEzMTksIklzQ3VzdG9tIjpmYWxzZX0sIkRhdGVGb3JtYXQiOnsiJHJlZiI6IjI3NiJ9LCJXZWVrTnVtYmVyaW5nIjp7IiRpZCI6IjI3OCIsIkZvcm1hdCI6MCwiSXNWaXNpYmxlIjpmYWxzZSwiTGFzdEtub3duVmlzaWJpbGl0eVN0YXRlIjpmYWxzZX0sIlJlbGF0ZWRUYXNrSWQiOiIwMDAwMDAwMC0wMDAwLTAwMDAtMDAwMC0wMDAwMDAwMDAwMDAiLCJJZCI6IjUyNzQzZGU4LWJiNmQtNDA0NC04OTZmLTQ3Mzg5OGZlOWRhNyIsIkltcG9ydElkIjpudWxsLCJUaXRsZSI6Ik1pbGVzdG9uZSAyIiwiTm90ZSI6bnVsbCwiSHlwZXJsaW5rIjp7IiRpZCI6IjI3OSIsIkFkZHJlc3MiOm51bGwsIlN1YkFkZHJlc3MiOm51bGx9LCJJc0NoYW5nZWQiOmZhbHNlLCJJc05ldyI6dHJ1ZX0seyIkaWQiOiIyODAiLCJEYXRlIjoiMjAyMi0wOC0xMlQyMzo1OTowMCIsIlN0eWxlIjp7IiRpZCI6IjI4MSIsIlNoYXBlIjoxLCJDb25uZWN0b3JNYXJnaW4iOnsiJGlkIjoiMjgyIiwiVG9wIjowLjAsIkxlZnQiOjIuMCwiUmlnaHQiOjIuMCwiQm90dG9tIjowLjB9LCJDb25uZWN0b3JTdHlsZSI6eyIkaWQiOiIyODMiLCJMaW5lQ29sb3IiOnsiJGlkIjoiMjg0IiwiJHR5cGUiOiJOTFJFLkNvbW1vbi5Eb20uU29saWRDb2xvckJydXNoLCBOTFJFLkNvbW1vbiIsIkNvbG9yIjp7IiRpZCI6IjI4NSIsIkEiOjEyNywiUiI6NzksIkciOjEyOSwiQiI6MTg5fX0sIkxpbmVXZWlnaHQiOjEuMCwiTGluZVR5cGUiOjAsIlBhcmVudFN0eWxlIjpudWxsfSwiSXNCZWxvd1RpbWViYW5kIjp0cnVlLCJQb3NpdGlvbk9uVGFzayI6MCwiSGlkZURhdGUiOmZhbHNlLCJTaGFwZVNpemUiOjEsIlNwYWNpbmciOjIuMCwiUGFkZGluZyI6eyIkaWQiOiIyODYiLCJUb3AiOjcuMCwiTGVmdCI6My4wLCJSaWdodCI6MC4wLCJCb3R0b20iOjIuMH0sIlNoYXBlU3R5bGUiOnsiJGlkIjoiMjg3IiwiTWFyZ2luIjp7IiRpZCI6IjI4OCIsIlRvcCI6MC4wLCJMZWZ0IjowLjAsIlJpZ2h0IjowLjAsIkJvdHRvbSI6MC4wfSwiUGFkZGluZyI6eyIkaWQiOiIyODkiLCJUb3AiOjAuMCwiTGVmdCI6MC4wLCJSaWdodCI6MC4wLCJCb3R0b20iOjAuMH0sIkJhY2tncm91bmQiOnsiJGlkIjoiMjkwIiwiQ29sb3IiOnsiJGlkIjoiMjkxIiwiQSI6MjU1LCJSIjo3MCwiRyI6NzAsIkIiOjcwfX0sIklzVmlzaWJsZSI6dHJ1ZSwiV2lkdGgiOjE4LjAsIkhlaWdodCI6MjAuMCwiQm9yZGVyU3R5bGUiOnsiJGlkIjoiMjkyIiwiTGluZUNvbG9yIjp7IiRyZWYiOiI5OCJ9LCJMaW5lV2VpZ2h0IjowLjAsIkxpbmVUeXBlIjowLCJQYXJlbnRTdHlsZSI6bnVsbH0sIlBhcmVudFN0eWxlIjpudWxsfSwiVGl0bGVTdHlsZSI6eyIkaWQiOiIyOTMiLCJGb250U2V0dGluZ3MiOnsiJGlkIjoiMjk0IiwiRm9udFNpemUiOjExLCJGb250TmFtZSI6IkNhbGlicmkiLCJJc0JvbGQiOnRydWUsIklzSXRhbGljIjpmYWxzZSwiSXNVbmRlcmxpbmVkIjpmYWxzZSwiUGFyZW50U3R5bGUiOm51bGx9LCJBdXRvU2l6ZSI6MiwiRm9yZWdyb3VuZCI6eyIkaWQiOiIyOTUiLCJDb2xvciI6eyIkaWQiOiIyOTYiLCJBIjoyNTUsIlIiOjAsIkciOjAsIkIiOjB9fSwiTWF4V2lkdGgiOjkwLjMwNTAzODQ1MjE0ODQzOCwiTWF4SGVpZ2h0IjoiSW5maW5pdHkiLCJTbWFydEZvcmVncm91bmRJc0FjdGl2ZSI6ZmFsc2UsIkhvcml6b250YWxBbGlnbm1lbnQiOjEsIlZlcnRpY2FsQWxpZ25tZW50IjowLCJTbWFydEZvcmVncm91bmQiOm51bGwsIkJhY2tncm91bmRGaWxsVHlwZSI6MCwiTWFyZ2luIjp7IiRpZCI6IjI5NyIsIlRvcCI6MC4wLCJMZWZ0IjowLjAsIlJpZ2h0IjowLjAsIkJvdHRvbSI6MC4wfSwiUGFkZGluZyI6eyIkaWQiOiIyOTgiLCJUb3AiOjAuMCwiTGVmdCI6MC4wLCJSaWdodCI6MC4wLCJCb3R0b20iOjAuMH0sIkJhY2tncm91bmQiOnsiJGlkIjoiMjk5IiwiQ29sb3IiOnsiJGlkIjoiMzAwIiwiQSI6MCwiUiI6MjU1LCJHIjoyNTUsIkIiOjI1NX19LCJJc1Zpc2libGUiOnRydWUsIldpZHRoIjowLjAsIkhlaWdodCI6MC4wLCJCb3JkZXJTdHlsZSI6eyIkaWQiOiIzMDEiLCJMaW5lQ29sb3IiOm51bGwsIkxpbmVXZWlnaHQiOjAuMCwiTGluZVR5cGUiOjAsIlBhcmVudFN0eWxlIjpudWxsfSwiUGFyZW50U3R5bGUiOm51bGx9LCJEYXRlU3R5bGUiOnsiJGlkIjoiMzAyIiwiRm9udFNldHRpbmdzIjp7IiRpZCI6IjMwMyIsIkZvbnRTaXplIjoxMCwiRm9udE5hbWUiOiJDYWxpYnJpIiwiSXNCb2xkIjpmYWxzZSwiSXNJdGFsaWMiOmZhbHNlLCJJc1VuZGVybGluZWQiOmZhbHNlLCJQYXJlbnRTdHlsZSI6bnVsbH0sIkF1dG9TaXplIjowLCJGb3JlZ3JvdW5kIjp7IiRpZCI6IjMwNCIsIkNvbG9yIjp7IiRpZCI6IjMw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A2IiwiVG9wIjowLjAsIkxlZnQiOjAuMCwiUmlnaHQiOjAuMCwiQm90dG9tIjowLjB9LCJQYWRkaW5nIjp7IiRpZCI6IjMwNyIsIlRvcCI6MC4wLCJMZWZ0IjowLjAsIlJpZ2h0IjowLjAsIkJvdHRvbSI6MC4wfSwiQmFja2dyb3VuZCI6eyIkaWQiOiIzMDgiLCJDb2xvciI6eyIkaWQiOiIzMDkiLCJBIjowLCJSIjoyNTUsIkciOjI1NSwiQiI6MjU1fX0sIklzVmlzaWJsZSI6dHJ1ZSwiV2lkdGgiOjAuMCwiSGVpZ2h0IjowLjAsIkJvcmRlclN0eWxlIjp7IiRpZCI6IjMxMCIsIkxpbmVDb2xvciI6bnVsbCwiTGluZVdlaWdodCI6MC4wLCJMaW5lVHlwZSI6MCwiUGFyZW50U3R5bGUiOm51bGx9LCJQYXJlbnRTdHlsZSI6bnVsbH0sIkRhdGVGb3JtYXQiOnsiJGlkIjoiMzE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xMiIsIkZvcm1hdCI6MCwiSXNWaXNpYmxlIjpmYWxzZSwiTGFzdEtub3duVmlzaWJpbGl0eVN0YXRlIjpmYWxzZX0sIklzVmlzaWJsZSI6dHJ1ZSwiUGFyZW50U3R5bGUiOm51bGx9LCJJbmRleCI6NSwiUGVyY2VudGFnZUNvbXBsZXRlIjpudWxsLCJQb3NpdGlvbiI6eyJSYXRpbyI6MC4wLCJJc0N1c3RvbSI6ZmFsc2V9LCJEYXRlRm9ybWF0Ijp7IiRyZWYiOiIzMTEifSwiV2Vla051bWJlcmluZyI6eyIkaWQiOiIzMTMiLCJGb3JtYXQiOjAsIklzVmlzaWJsZSI6ZmFsc2UsIkxhc3RLbm93blZpc2liaWxpdHlTdGF0ZSI6ZmFsc2V9LCJSZWxhdGVkVGFza0lkIjoiMDAwMDAwMDAtMDAwMC0wMDAwLTAwMDAtMDAwMDAwMDAwMDAwIiwiSWQiOiI5M2FmYjU1NC01NTJhLTQyMjEtYTUzOC0wZjc5MTk0MDlhYTciLCJJbXBvcnRJZCI6bnVsbCwiVGl0bGUiOiJNaWxlc3RvbmUgMyIsIk5vdGUiOm51bGwsIkh5cGVybGluayI6eyIkaWQiOiIzMTQiLCJBZGRyZXNzIjpudWxsLCJTdWJBZGRyZXNzIjpudWxsfSwiSXNDaGFuZ2VkIjpmYWxzZSwiSXNOZXciOnRydWV9LHsiJGlkIjoiMzE1IiwiRGF0ZSI6IjIwMjItMDktMjVUMjM6NTk6MDAiLCJTdHlsZSI6eyIkaWQiOiIzMTYiLCJTaGFwZSI6MTMsIkNvbm5lY3Rvck1hcmdpbiI6eyIkaWQiOiIzMTciLCJUb3AiOjAuMCwiTGVmdCI6Mi4wLCJSaWdodCI6Mi4wLCJCb3R0b20iOjAuMH0sIkNvbm5lY3RvclN0eWxlIjp7IiRpZCI6IjMxOCIsIkxpbmVDb2xvciI6eyIkaWQiOiIzMTkiLCIkdHlwZSI6Ik5MUkUuQ29tbW9uLkRvbS5Tb2xpZENvbG9yQnJ1c2gsIE5MUkUuQ29tbW9uIiwiQ29sb3IiOnsiJGlkIjoiMzIwIiwiQSI6MTI3LCJSIjo3OSwiRyI6MTI5LCJCIjoxODl9fSwiTGluZVdlaWdodCI6MS4wLCJMaW5lVHlwZSI6MCwiUGFyZW50U3R5bGUiOm51bGx9LCJJc0JlbG93VGltZWJhbmQiOmZhbHNlLCJQb3NpdGlvbk9uVGFzayI6MCwiSGlkZURhdGUiOmZhbHNlLCJTaGFwZVNpemUiOjEsIlNwYWNpbmciOjIuMCwiUGFkZGluZyI6eyIkaWQiOiIzMjEiLCJUb3AiOjcuMCwiTGVmdCI6My4wLCJSaWdodCI6MC4wLCJCb3R0b20iOjIuMH0sIlNoYXBlU3R5bGUiOnsiJGlkIjoiMzIyIiwiTWFyZ2luIjp7IiRpZCI6IjMyMyIsIlRvcCI6MC4wLCJMZWZ0IjowLjAsIlJpZ2h0IjowLjAsIkJvdHRvbSI6MC4wfSwiUGFkZGluZyI6eyIkaWQiOiIzMjQiLCJUb3AiOjAuMCwiTGVmdCI6MC4wLCJSaWdodCI6MC4wLCJCb3R0b20iOjAuMH0sIkJhY2tncm91bmQiOnsiJGlkIjoiMzI1IiwiQ29sb3IiOnsiJGlkIjoiMzI2IiwiQSI6MjU1LCJSIjoyMTgsIkciOjMxLCJCIjo0MH19LCJJc1Zpc2libGUiOnRydWUsIldpZHRoIjoxOC4wLCJIZWlnaHQiOjIwLjAsIkJvcmRlclN0eWxlIjp7IiRpZCI6IjMyNyIsIkxpbmVDb2xvciI6eyIkcmVmIjoiOTgifSwiTGluZVdlaWdodCI6MC4wLCJMaW5lVHlwZSI6MCwiUGFyZW50U3R5bGUiOm51bGx9LCJQYXJlbnRTdHlsZSI6bnVsbH0sIlRpdGxlU3R5bGUiOnsiJGlkIjoiMzI4IiwiRm9udFNldHRpbmdzIjp7IiRpZCI6IjMyOSIsIkZvbnRTaXplIjoxMSwiRm9udE5hbWUiOiJDYWxpYnJpIiwiSXNCb2xkIjp0cnVlLCJJc0l0YWxpYyI6dHJ1ZSwiSXNVbmRlcmxpbmVkIjp0cnVlLCJQYXJlbnRTdHlsZSI6bnVsbH0sIkF1dG9TaXplIjowLCJGb3JlZ3JvdW5kIjp7IiRpZCI6IjMzMCIsIkNvbG9yIjp7IiRpZCI6IjMzMSIsIkEiOjI1NSwiUiI6MjM0LCJHIjoyMiwiQiI6MzB9fSwiTWF4V2lkdGgiOjIwMC4wLCJNYXhIZWlnaHQiOiJJbmZpbml0eSIsIlNtYXJ0Rm9yZWdyb3VuZElzQWN0aXZlIjpmYWxzZSwiSG9yaXpvbnRhbEFsaWdubWVudCI6MSwiVmVydGljYWxBbGlnbm1lbnQiOjAsIlNtYXJ0Rm9yZWdyb3VuZCI6bnVsbCwiQmFja2dyb3VuZEZpbGxUeXBlIjowLCJNYXJnaW4iOnsiJGlkIjoiMzMyIiwiVG9wIjowLjAsIkxlZnQiOjAuMCwiUmlnaHQiOjAuMCwiQm90dG9tIjowLjB9LCJQYWRkaW5nIjp7IiRpZCI6IjMzMyIsIlRvcCI6MC4wLCJMZWZ0IjowLjAsIlJpZ2h0IjowLjAsIkJvdHRvbSI6MC4wfSwiQmFja2dyb3VuZCI6eyIkaWQiOiIzMzQiLCJDb2xvciI6eyIkaWQiOiIzMzUiLCJBIjowLCJSIjoyNTUsIkciOjI1NSwiQiI6MjU1fX0sIklzVmlzaWJsZSI6dHJ1ZSwiV2lkdGgiOjAuMCwiSGVpZ2h0IjowLjAsIkJvcmRlclN0eWxlIjp7IiRpZCI6IjMzNiIsIkxpbmVDb2xvciI6bnVsbCwiTGluZVdlaWdodCI6MC4wLCJMaW5lVHlwZSI6MCwiUGFyZW50U3R5bGUiOm51bGx9LCJQYXJlbnRTdHlsZSI6bnVsbH0sIkRhdGVTdHlsZSI6eyIkaWQiOiIzMzciLCJGb250U2V0dGluZ3MiOnsiJGlkIjoiMzM4IiwiRm9udFNpemUiOjEwLCJGb250TmFtZSI6IkNhbGlicmkiLCJJc0JvbGQiOmZhbHNlLCJJc0l0YWxpYyI6ZmFsc2UsIklzVW5kZXJsaW5lZCI6ZmFsc2UsIlBhcmVudFN0eWxlIjpudWxsfSwiQXV0b1NpemUiOjAsIkZvcmVncm91bmQiOnsiJGlkIjoiMzM5IiwiQ29sb3IiOnsiJGlkIjoiMzQw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NDEiLCJUb3AiOjAuMCwiTGVmdCI6MC4wLCJSaWdodCI6MC4wLCJCb3R0b20iOjAuMH0sIlBhZGRpbmciOnsiJGlkIjoiMzQyIiwiVG9wIjowLjAsIkxlZnQiOjAuMCwiUmlnaHQiOjAuMCwiQm90dG9tIjowLjB9LCJCYWNrZ3JvdW5kIjp7IiRpZCI6IjM0MyIsIkNvbG9yIjp7IiRpZCI6IjM0NCIsIkEiOjAsIlIiOjI1NSwiRyI6MjU1LCJCIjoyNTV9fSwiSXNWaXNpYmxlIjp0cnVlLCJXaWR0aCI6MC4wLCJIZWlnaHQiOjAuMCwiQm9yZGVyU3R5bGUiOnsiJGlkIjoiMzQ1IiwiTGluZUNvbG9yIjpudWxsLCJMaW5lV2VpZ2h0IjowLjAsIkxpbmVUeXBlIjowLCJQYXJlbnRTdHlsZSI6bnVsbH0sIlBhcmVudFN0eWxlIjpudWxsfSwiRGF0ZUZvcm1hdCI6eyIkaWQiOiIzN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Q3IiwiRm9ybWF0IjowLCJJc1Zpc2libGUiOmZhbHNlLCJMYXN0S25vd25WaXNpYmlsaXR5U3RhdGUiOmZhbHNlfSwiSXNWaXNpYmxlIjp0cnVlLCJQYXJlbnRTdHlsZSI6bnVsbH0sIkluZGV4Ijo3LCJQZXJjZW50YWdlQ29tcGxldGUiOm51bGwsIlBvc2l0aW9uIjp7IlJhdGlvIjowLjAsIklzQ3VzdG9tIjpmYWxzZX0sIkRhdGVGb3JtYXQiOnsiJHJlZiI6IjM0NiJ9LCJXZWVrTnVtYmVyaW5nIjp7IiRpZCI6IjM0OCIsIkZvcm1hdCI6MCwiSXNWaXNpYmxlIjpmYWxzZSwiTGFzdEtub3duVmlzaWJpbGl0eVN0YXRlIjpmYWxzZX0sIlJlbGF0ZWRUYXNrSWQiOiIwMDAwMDAwMC0wMDAwLTAwMDAtMDAwMC0wMDAwMDAwMDAwMDAiLCJJZCI6Ijk1ZjMzOWJiLTVjODgtNDZlYi1hZWYwLTIwMTRiY2NiZDUzMSIsIkltcG9ydElkIjpudWxsLCJUaXRsZSI6Ik1pbGVzdG9uZSA0IiwiTm90ZSI6bnVsbCwiSHlwZXJsaW5rIjp7IiRpZCI6IjM0OSIsIkFkZHJlc3MiOm51bGwsIlN1YkFkZHJlc3MiOm51bGx9LCJJc0NoYW5nZWQiOmZhbHNlLCJJc05ldyI6dHJ1ZX0seyIkaWQiOiIzNTAiLCJEYXRlIjoiMjAyMi0xMC0zMFQyMzo1OTowMCIsIlN0eWxlIjp7IiRpZCI6IjM1MSIsIlNoYXBlIjoxLCJDb25uZWN0b3JNYXJnaW4iOnsiJGlkIjoiMzUyIiwiVG9wIjowLjAsIkxlZnQiOjIuMCwiUmlnaHQiOjIuMCwiQm90dG9tIjowLjB9LCJDb25uZWN0b3JTdHlsZSI6eyIkaWQiOiIzNTMiLCJMaW5lQ29sb3IiOnsiJGlkIjoiMzU0IiwiJHR5cGUiOiJOTFJFLkNvbW1vbi5Eb20uU29saWRDb2xvckJydXNoLCBOTFJFLkNvbW1vbiIsIkNvbG9yIjp7IiRpZCI6IjM1NSIsIkEiOjEyNywiUiI6NzksIkciOjEyOSwiQiI6MTg5fX0sIkxpbmVXZWlnaHQiOjEuMCwiTGluZVR5cGUiOjAsIlBhcmVudFN0eWxlIjpudWxsfSwiSXNCZWxvd1RpbWViYW5kIjp0cnVlLCJQb3NpdGlvbk9uVGFzayI6MCwiSGlkZURhdGUiOmZhbHNlLCJTaGFwZVNpemUiOjEsIlNwYWNpbmciOjIuMCwiUGFkZGluZyI6eyIkaWQiOiIzNTYiLCJUb3AiOjcuMCwiTGVmdCI6My4wLCJSaWdodCI6MC4wLCJCb3R0b20iOjIuMH0sIlNoYXBlU3R5bGUiOnsiJGlkIjoiMzU3IiwiTWFyZ2luIjp7IiRpZCI6IjM1OCIsIlRvcCI6MC4wLCJMZWZ0IjowLjAsIlJpZ2h0IjowLjAsIkJvdHRvbSI6MC4wfSwiUGFkZGluZyI6eyIkaWQiOiIzNTkiLCJUb3AiOjAuMCwiTGVmdCI6MC4wLCJSaWdodCI6MC4wLCJCb3R0b20iOjAuMH0sIkJhY2tncm91bmQiOnsiJGlkIjoiMzYwIiwiQ29sb3IiOnsiJGlkIjoiMzYxIiwiQSI6MjU1LCJSIjo3MCwiRyI6NzAsIkIiOjcwfX0sIklzVmlzaWJsZSI6dHJ1ZSwiV2lkdGgiOjE4LjAsIkhlaWdodCI6MjAuMCwiQm9yZGVyU3R5bGUiOnsiJGlkIjoiMzYyIiwiTGluZUNvbG9yIjp7IiRyZWYiOiI5OCJ9LCJMaW5lV2VpZ2h0IjowLjAsIkxpbmVUeXBlIjowLCJQYXJlbnRTdHlsZSI6bnVsbH0sIlBhcmVudFN0eWxlIjpudWxsfSwiVGl0bGVTdHlsZSI6eyIkaWQiOiIzNjMiLCJGb250U2V0dGluZ3MiOnsiJGlkIjoiMzY0IiwiRm9udFNpemUiOjExLCJGb250TmFtZSI6IkNhbGlicmkiLCJJc0JvbGQiOnRydWUsIklzSXRhbGljIjpmYWxzZSwiSXNVbmRlcmxpbmVkIjpmYWxzZSwiUGFyZW50U3R5bGUiOm51bGx9LCJBdXRvU2l6ZSI6MiwiRm9yZWdyb3VuZCI6eyIkaWQiOiIzNjUiLCJDb2xvciI6eyIkaWQiOiIzNjYiLCJBIjoyNTUsIlIiOjAsIkciOjAsIkIiOjB9fSwiTWF4V2lkdGgiOjY4LjkzODM0Njg2Mjc5Mjk2OSwiTWF4SGVpZ2h0IjoiSW5maW5pdHkiLCJTbWFydEZvcmVncm91bmRJc0FjdGl2ZSI6ZmFsc2UsIkhvcml6b250YWxBbGlnbm1lbnQiOjEsIlZlcnRpY2FsQWxpZ25tZW50IjowLCJTbWFydEZvcmVncm91bmQiOm51bGwsIkJhY2tncm91bmRGaWxsVHlwZSI6MCwiTWFyZ2luIjp7IiRpZCI6IjM2NyIsIlRvcCI6MC4wLCJMZWZ0IjowLjAsIlJpZ2h0IjowLjAsIkJvdHRvbSI6MC4wfSwiUGFkZGluZyI6eyIkaWQiOiIzNjgiLCJUb3AiOjAuMCwiTGVmdCI6MC4wLCJSaWdodCI6MC4wLCJCb3R0b20iOjAuMH0sIkJhY2tncm91bmQiOnsiJGlkIjoiMzY5IiwiQ29sb3IiOnsiJGlkIjoiMzcwIiwiQSI6MCwiUiI6MjU1LCJHIjoyNTUsIkIiOjI1NX19LCJJc1Zpc2libGUiOnRydWUsIldpZHRoIjowLjAsIkhlaWdodCI6MC4wLCJCb3JkZXJTdHlsZSI6eyIkaWQiOiIzNzEiLCJMaW5lQ29sb3IiOm51bGwsIkxpbmVXZWlnaHQiOjAuMCwiTGluZVR5cGUiOjAsIlBhcmVudFN0eWxlIjpudWxsfSwiUGFyZW50U3R5bGUiOm51bGx9LCJEYXRlU3R5bGUiOnsiJGlkIjoiMzcyIiwiRm9udFNldHRpbmdzIjp7IiRpZCI6IjM3MyIsIkZvbnRTaXplIjoxMCwiRm9udE5hbWUiOiJDYWxpYnJpIiwiSXNCb2xkIjpmYWxzZSwiSXNJdGFsaWMiOmZhbHNlLCJJc1VuZGVybGluZWQiOmZhbHNlLCJQYXJlbnRTdHlsZSI6bnVsbH0sIkF1dG9TaXplIjowLCJGb3JlZ3JvdW5kIjp7IiRpZCI6IjM3NCIsIkNvbG9yIjp7IiRpZCI6IjM3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c2IiwiVG9wIjowLjAsIkxlZnQiOjAuMCwiUmlnaHQiOjAuMCwiQm90dG9tIjowLjB9LCJQYWRkaW5nIjp7IiRpZCI6IjM3NyIsIlRvcCI6MC4wLCJMZWZ0IjowLjAsIlJpZ2h0IjowLjAsIkJvdHRvbSI6MC4wfSwiQmFja2dyb3VuZCI6eyIkaWQiOiIzNzgiLCJDb2xvciI6eyIkaWQiOiIzNzkiLCJBIjowLCJSIjoyNTUsIkciOjI1NSwiQiI6MjU1fX0sIklzVmlzaWJsZSI6dHJ1ZSwiV2lkdGgiOjAuMCwiSGVpZ2h0IjowLjAsIkJvcmRlclN0eWxlIjp7IiRpZCI6IjM4MCIsIkxpbmVDb2xvciI6bnVsbCwiTGluZVdlaWdodCI6MC4wLCJMaW5lVHlwZSI6MCwiUGFyZW50U3R5bGUiOm51bGx9LCJQYXJlbnRTdHlsZSI6bnVsbH0sIkRhdGVGb3JtYXQiOnsiJGlkIjoiMzg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4MiIsIkZvcm1hdCI6MCwiSXNWaXNpYmxlIjpmYWxzZSwiTGFzdEtub3duVmlzaWJpbGl0eVN0YXRlIjpmYWxzZX0sIklzVmlzaWJsZSI6dHJ1ZSwiUGFyZW50U3R5bGUiOm51bGx9LCJJbmRleCI6OSwiUGVyY2VudGFnZUNvbXBsZXRlIjpudWxsLCJQb3NpdGlvbiI6eyJSYXRpbyI6MC4xMjgyMjE5MjE1Njc1NjM2NSwiSXNDdXN0b20iOmZhbHNlfSwiRGF0ZUZvcm1hdCI6eyIkcmVmIjoiMzgxIn0sIldlZWtOdW1iZXJpbmciOnsiJGlkIjoiMzgzIiwiRm9ybWF0IjowLCJJc1Zpc2libGUiOmZhbHNlLCJMYXN0S25vd25WaXNpYmlsaXR5U3RhdGUiOmZhbHNlfSwiUmVsYXRlZFRhc2tJZCI6IjAwMDAwMDAwLTAwMDAtMDAwMC0wMDAwLTAwMDAwMDAwMDAwMCIsIklkIjoiNmEyODNiMzYtNzM3NS00MTViLTkyYjAtZTVmYzRlMTZhMGNjIiwiSW1wb3J0SWQiOm51bGwsIlRpdGxlIjoiTWlsZXN0b25lIDUiLCJOb3RlIjpudWxsLCJIeXBlcmxpbmsiOnsiJGlkIjoiMzg0IiwiQWRkcmVzcyI6bnVsbCwiU3ViQWRkcmVzcyI6bnVsbH0sIklzQ2hhbmdlZCI6ZmFsc2UsIklzTmV3Ijp0cnVlfSx7IiRpZCI6IjM4NSIsIkRhdGUiOiIyMDIyLTExLTE1VDIzOjU5OjAwIiwiU3R5bGUiOnsiJGlkIjoiMzg2IiwiU2hhcGUiOjEsIkNvbm5lY3Rvck1hcmdpbiI6eyIkaWQiOiIzODciLCJUb3AiOjAuMCwiTGVmdCI6Mi4wLCJSaWdodCI6Mi4wLCJCb3R0b20iOjAuMH0sIkNvbm5lY3RvclN0eWxlIjp7IiRpZCI6IjM4OCIsIkxpbmVDb2xvciI6eyIkaWQiOiIzODkiLCIkdHlwZSI6Ik5MUkUuQ29tbW9uLkRvbS5Tb2xpZENvbG9yQnJ1c2gsIE5MUkUuQ29tbW9uIiwiQ29sb3IiOnsiJGlkIjoiMzkwIiwiQSI6MTI3LCJSIjo3OSwiRyI6MTI5LCJCIjoxODl9fSwiTGluZVdlaWdodCI6MS4wLCJMaW5lVHlwZSI6MCwiUGFyZW50U3R5bGUiOm51bGx9LCJJc0JlbG93VGltZWJhbmQiOnRydWUsIlBvc2l0aW9uT25UYXNrIjowLCJIaWRlRGF0ZSI6ZmFsc2UsIlNoYXBlU2l6ZSI6MSwiU3BhY2luZyI6Mi4wLCJQYWRkaW5nIjp7IiRpZCI6IjM5MSIsIlRvcCI6Ny4wLCJMZWZ0IjozLjAsIlJpZ2h0IjowLjAsIkJvdHRvbSI6Mi4wfSwiU2hhcGVTdHlsZSI6eyIkaWQiOiIzOTIiLCJNYXJnaW4iOnsiJGlkIjoiMzkzIiwiVG9wIjowLjAsIkxlZnQiOjAuMCwiUmlnaHQiOjAuMCwiQm90dG9tIjowLjB9LCJQYWRkaW5nIjp7IiRpZCI6IjM5NCIsIlRvcCI6MC4wLCJMZWZ0IjowLjAsIlJpZ2h0IjowLjAsIkJvdHRvbSI6MC4wfSwiQmFja2dyb3VuZCI6eyIkaWQiOiIzOTUiLCJDb2xvciI6eyIkaWQiOiIzOTYiLCJBIjoyNTUsIlIiOjcwLCJHIjo3MCwiQiI6NzB9fSwiSXNWaXNpYmxlIjp0cnVlLCJXaWR0aCI6MTguMCwiSGVpZ2h0IjoyMC4wLCJCb3JkZXJTdHlsZSI6eyIkaWQiOiIzOTciLCJMaW5lQ29sb3IiOnsiJHJlZiI6Ijk4In0sIkxpbmVXZWlnaHQiOjAuMCwiTGluZVR5cGUiOjAsIlBhcmVudFN0eWxlIjpudWxsfSwiUGFyZW50U3R5bGUiOm51bGx9LCJUaXRsZVN0eWxlIjp7IiRpZCI6IjM5OCIsIkZvbnRTZXR0aW5ncyI6eyIkaWQiOiIzOTkiLCJGb250U2l6ZSI6MTEsIkZvbnROYW1lIjoiQ2FsaWJyaSIsIklzQm9sZCI6dHJ1ZSwiSXNJdGFsaWMiOmZhbHNlLCJJc1VuZGVybGluZWQiOmZhbHNlLCJQYXJlbnRTdHlsZSI6bnVsbH0sIkF1dG9TaXplIjoyLCJGb3JlZ3JvdW5kIjp7IiRpZCI6IjQwMCIsIkNvbG9yIjp7IiRpZCI6IjQwMSIsIkEiOjI1NSwiUiI6MCwiRyI6MCwiQiI6MH19LCJNYXhXaWR0aCI6NzcuODczMDY5NzYzMTgzNiwiTWF4SGVpZ2h0IjoiSW5maW5pdHkiLCJTbWFydEZvcmVncm91bmRJc0FjdGl2ZSI6ZmFsc2UsIkhvcml6b250YWxBbGlnbm1lbnQiOjEsIlZlcnRpY2FsQWxpZ25tZW50IjowLCJTbWFydEZvcmVncm91bmQiOm51bGwsIkJhY2tncm91bmRGaWxsVHlwZSI6MCwiTWFyZ2luIjp7IiRpZCI6IjQwMiIsIlRvcCI6MC4wLCJMZWZ0IjowLjAsIlJpZ2h0IjowLjAsIkJvdHRvbSI6MC4wfSwiUGFkZGluZyI6eyIkaWQiOiI0MDMiLCJUb3AiOjAuMCwiTGVmdCI6MC4wLCJSaWdodCI6MC4wLCJCb3R0b20iOjAuMH0sIkJhY2tncm91bmQiOnsiJGlkIjoiNDA0IiwiQ29sb3IiOnsiJGlkIjoiNDA1IiwiQSI6MCwiUiI6MjU1LCJHIjoyNTUsIkIiOjI1NX19LCJJc1Zpc2libGUiOnRydWUsIldpZHRoIjowLjAsIkhlaWdodCI6MC4wLCJCb3JkZXJTdHlsZSI6eyIkaWQiOiI0MDYiLCJMaW5lQ29sb3IiOm51bGwsIkxpbmVXZWlnaHQiOjAuMCwiTGluZVR5cGUiOjAsIlBhcmVudFN0eWxlIjpudWxsfSwiUGFyZW50U3R5bGUiOm51bGx9LCJEYXRlU3R5bGUiOnsiJGlkIjoiNDA3IiwiRm9udFNldHRpbmdzIjp7IiRpZCI6IjQwOCIsIkZvbnRTaXplIjoxMCwiRm9udE5hbWUiOiJDYWxpYnJpIiwiSXNCb2xkIjpmYWxzZSwiSXNJdGFsaWMiOmZhbHNlLCJJc1VuZGVybGluZWQiOmZhbHNlLCJQYXJlbnRTdHlsZSI6bnVsbH0sIkF1dG9TaXplIjowLCJGb3JlZ3JvdW5kIjp7IiRpZCI6IjQwOSIsIkNvbG9yIjp7IiRpZCI6IjQx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DExIiwiVG9wIjowLjAsIkxlZnQiOjAuMCwiUmlnaHQiOjAuMCwiQm90dG9tIjowLjB9LCJQYWRkaW5nIjp7IiRpZCI6IjQxMiIsIlRvcCI6MC4wLCJMZWZ0IjowLjAsIlJpZ2h0IjowLjAsIkJvdHRvbSI6MC4wfSwiQmFja2dyb3VuZCI6eyIkaWQiOiI0MTMiLCJDb2xvciI6eyIkaWQiOiI0MTQiLCJBIjowLCJSIjoyNTUsIkciOjI1NSwiQiI6MjU1fX0sIklzVmlzaWJsZSI6dHJ1ZSwiV2lkdGgiOjAuMCwiSGVpZ2h0IjowLjAsIkJvcmRlclN0eWxlIjp7IiRpZCI6IjQxNSIsIkxpbmVDb2xvciI6bnVsbCwiTGluZVdlaWdodCI6MC4wLCJMaW5lVHlwZSI6MCwiUGFyZW50U3R5bGUiOm51bGx9LCJQYXJlbnRTdHlsZSI6bnVsbH0sIkRhdGVGb3JtYXQiOnsiJGlkIjoiNDE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xNyIsIkZvcm1hdCI6MCwiSXNWaXNpYmxlIjpmYWxzZSwiTGFzdEtub3duVmlzaWJpbGl0eVN0YXRlIjpmYWxzZX0sIklzVmlzaWJsZSI6dHJ1ZSwiUGFyZW50U3R5bGUiOm51bGx9LCJJbmRleCI6MTEsIlBlcmNlbnRhZ2VDb21wbGV0ZSI6bnVsbCwiUG9zaXRpb24iOnsiUmF0aW8iOjAuMDgzODA1NjIxMTExODM0NSwiSXNDdXN0b20iOmZhbHNlfSwiRGF0ZUZvcm1hdCI6eyIkcmVmIjoiNDE2In0sIldlZWtOdW1iZXJpbmciOnsiJGlkIjoiNDE4IiwiRm9ybWF0IjowLCJJc1Zpc2libGUiOmZhbHNlLCJMYXN0S25vd25WaXNpYmlsaXR5U3RhdGUiOmZhbHNlfSwiUmVsYXRlZFRhc2tJZCI6IjAwMDAwMDAwLTAwMDAtMDAwMC0wMDAwLTAwMDAwMDAwMDAwMCIsIklkIjoiN2IwOTk2NDYtNGZmZC00Y2QzLWEzYjMtODNhYjFiYTIyNDM4IiwiSW1wb3J0SWQiOm51bGwsIlRpdGxlIjoiTWlsZXN0b25lIDYiLCJOb3RlIjpudWxsLCJIeXBlcmxpbmsiOnsiJGlkIjoiNDE5IiwiQWRkcmVzcyI6bnVsbCwiU3ViQWRkcmVzcyI6bnVsbH0sIklzQ2hhbmdlZCI6ZmFsc2UsIklzTmV3Ijp0cnVlfSx7IiRpZCI6IjQyMCIsIkRhdGUiOiIyMDIyLTEyLTE4VDIzOjU5OjAwIiwiU3R5bGUiOnsiJGlkIjoiNDIxIiwiU2hhcGUiOjEsIkNvbm5lY3Rvck1hcmdpbiI6eyIkaWQiOiI0MjIiLCJUb3AiOjAuMCwiTGVmdCI6Mi4wLCJSaWdodCI6Mi4wLCJCb3R0b20iOjAuMH0sIkNvbm5lY3RvclN0eWxlIjp7IiRpZCI6IjQyMyIsIkxpbmVDb2xvciI6eyIkaWQiOiI0MjQiLCIkdHlwZSI6Ik5MUkUuQ29tbW9uLkRvbS5Tb2xpZENvbG9yQnJ1c2gsIE5MUkUuQ29tbW9uIiwiQ29sb3IiOnsiJGlkIjoiNDI1IiwiQSI6MjU1LCJSIjo3OSwiRyI6MTI5LCJCIjoxODl9fSwiTGluZVdlaWdodCI6MS4wLCJMaW5lVHlwZSI6MCwiUGFyZW50U3R5bGUiOm51bGx9LCJJc0JlbG93VGltZWJhbmQiOnRydWUsIlBvc2l0aW9uT25UYXNrIjowLCJIaWRlRGF0ZSI6ZmFsc2UsIlNoYXBlU2l6ZSI6MSwiU3BhY2luZyI6Mi4wLCJQYWRkaW5nIjp7IiRpZCI6IjQyNiIsIlRvcCI6Ny4wLCJMZWZ0IjozLjAsIlJpZ2h0IjowLjAsIkJvdHRvbSI6Mi4wfSwiU2hhcGVTdHlsZSI6eyIkaWQiOiI0MjciLCJNYXJnaW4iOnsiJGlkIjoiNDI4IiwiVG9wIjowLjAsIkxlZnQiOjAuMCwiUmlnaHQiOjAuMCwiQm90dG9tIjowLjB9LCJQYWRkaW5nIjp7IiRpZCI6IjQyOSIsIlRvcCI6MC4wLCJMZWZ0IjowLjAsIlJpZ2h0IjowLjAsIkJvdHRvbSI6MC4wfSwiQmFja2dyb3VuZCI6eyIkaWQiOiI0MzAiLCJDb2xvciI6eyIkaWQiOiI0MzEiLCJBIjoyNTUsIlIiOjcwLCJHIjo3MCwiQiI6NzB9fSwiSXNWaXNpYmxlIjp0cnVlLCJXaWR0aCI6MTguMCwiSGVpZ2h0IjoyMC4wLCJCb3JkZXJTdHlsZSI6eyIkaWQiOiI0MzIiLCJMaW5lQ29sb3IiOnsiJHJlZiI6Ijk4In0sIkxpbmVXZWlnaHQiOjAuMCwiTGluZVR5cGUiOjAsIlBhcmVudFN0eWxlIjpudWxsfSwiUGFyZW50U3R5bGUiOm51bGx9LCJUaXRsZVN0eWxlIjp7IiRpZCI6IjQzMyIsIkZvbnRTZXR0aW5ncyI6eyIkaWQiOiI0MzQiLCJGb250U2l6ZSI6MTEsIkZvbnROYW1lIjoiQ2FsaWJyaSIsIklzQm9sZCI6dHJ1ZSwiSXNJdGFsaWMiOmZhbHNlLCJJc1VuZGVybGluZWQiOmZhbHNlLCJQYXJlbnRTdHlsZSI6bnVsbH0sIkF1dG9TaXplIjoyLCJGb3JlZ3JvdW5kIjp7IiRpZCI6IjQzNSIsIkNvbG9yIjp7IiRpZCI6IjQzNiIsIkEiOjI1NSwiUiI6MCwiRyI6MCwiQiI6MH19LCJNYXhXaWR0aCI6ODcuOTE2Mzc0MjA2NTQyOTY5LCJNYXhIZWlnaHQiOiJJbmZpbml0eSIsIlNtYXJ0Rm9yZWdyb3VuZElzQWN0aXZlIjpmYWxzZSwiSG9yaXpvbnRhbEFsaWdubWVudCI6MSwiVmVydGljYWxBbGlnbm1lbnQiOjAsIlNtYXJ0Rm9yZWdyb3VuZCI6bnVsbCwiQmFja2dyb3VuZEZpbGxUeXBlIjowLCJNYXJnaW4iOnsiJGlkIjoiNDM3IiwiVG9wIjowLjAsIkxlZnQiOjAuMCwiUmlnaHQiOjAuMCwiQm90dG9tIjowLjB9LCJQYWRkaW5nIjp7IiRpZCI6IjQzOCIsIlRvcCI6MC4wLCJMZWZ0IjowLjAsIlJpZ2h0IjowLjAsIkJvdHRvbSI6MC4wfSwiQmFja2dyb3VuZCI6eyIkaWQiOiI0MzkiLCJDb2xvciI6eyIkaWQiOiI0NDAiLCJBIjowLCJSIjoyNTUsIkciOjI1NSwiQiI6MjU1fX0sIklzVmlzaWJsZSI6dHJ1ZSwiV2lkdGgiOjAuMCwiSGVpZ2h0IjowLjAsIkJvcmRlclN0eWxlIjp7IiRpZCI6IjQ0MSIsIkxpbmVDb2xvciI6bnVsbCwiTGluZVdlaWdodCI6MC4wLCJMaW5lVHlwZSI6MCwiUGFyZW50U3R5bGUiOm51bGx9LCJQYXJlbnRTdHlsZSI6bnVsbH0sIkRhdGVTdHlsZSI6eyIkaWQiOiI0NDIiLCJGb250U2V0dGluZ3MiOnsiJGlkIjoiNDQzIiwiRm9udFNpemUiOjEwLCJGb250TmFtZSI6IkNhbGlicmkiLCJJc0JvbGQiOmZhbHNlLCJJc0l0YWxpYyI6ZmFsc2UsIklzVW5kZXJsaW5lZCI6ZmFsc2UsIlBhcmVudFN0eWxlIjpudWxsfSwiQXV0b1NpemUiOjAsIkZvcmVncm91bmQiOnsiJGlkIjoiNDQ0IiwiQ29sb3IiOnsiJGlkIjoiNDQ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0NDYiLCJUb3AiOjAuMCwiTGVmdCI6MC4wLCJSaWdodCI6MC4wLCJCb3R0b20iOjAuMH0sIlBhZGRpbmciOnsiJGlkIjoiNDQ3IiwiVG9wIjowLjAsIkxlZnQiOjAuMCwiUmlnaHQiOjAuMCwiQm90dG9tIjowLjB9LCJCYWNrZ3JvdW5kIjp7IiRpZCI6IjQ0OCIsIkNvbG9yIjp7IiRpZCI6IjQ0OSIsIkEiOjAsIlIiOjI1NSwiRyI6MjU1LCJCIjoyNTV9fSwiSXNWaXNpYmxlIjp0cnVlLCJXaWR0aCI6MC4wLCJIZWlnaHQiOjAuMCwiQm9yZGVyU3R5bGUiOnsiJGlkIjoiNDUwIiwiTGluZUNvbG9yIjpudWxsLCJMaW5lV2VpZ2h0IjowLjAsIkxpbmVUeXBlIjowLCJQYXJlbnRTdHlsZSI6bnVsbH0sIlBhcmVudFN0eWxlIjpudWxsfSwiRGF0ZUZvcm1hdCI6eyIkaWQiOiI0NT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UyIiwiRm9ybWF0IjowLCJJc1Zpc2libGUiOmZhbHNlLCJMYXN0S25vd25WaXNpYmlsaXR5U3RhdGUiOmZhbHNlfSwiSXNWaXNpYmxlIjp0cnVlLCJQYXJlbnRTdHlsZSI6bnVsbH0sIkluZGV4IjoxMiwiUGVyY2VudGFnZUNvbXBsZXRlIjpudWxsLCJQb3NpdGlvbiI6eyJSYXRpbyI6MC4xMDE1MzIyMjQzMDE5Mzg2MiwiSXNDdXN0b20iOmZhbHNlfSwiRGF0ZUZvcm1hdCI6eyIkcmVmIjoiNDUxIn0sIldlZWtOdW1iZXJpbmciOnsiJGlkIjoiNDUzIiwiRm9ybWF0IjowLCJJc1Zpc2libGUiOmZhbHNlLCJMYXN0S25vd25WaXNpYmlsaXR5U3RhdGUiOmZhbHNlfSwiUmVsYXRlZFRhc2tJZCI6IjAwMDAwMDAwLTAwMDAtMDAwMC0wMDAwLTAwMDAwMDAwMDAwMCIsIklkIjoiN2Y1ODNkZTAtODU0YS00Y2FjLWI4OTgtMzdmM2EzNzliYjRhIiwiSW1wb3J0SWQiOm51bGwsIlRpdGxlIjoiTWlsZXN0b25lIDciLCJOb3RlIjpudWxsLCJIeXBlcmxpbmsiOnsiJGlkIjoiNDU0IiwiQWRkcmVzcyI6bnVsbCwiU3ViQWRkcmVzcyI6bnVsbH0sIklzQ2hhbmdlZCI6ZmFsc2UsIklzTmV3Ijp0cnVlfV0sIlRhc2tzIjpbeyIkaWQiOiI0NTUiLCJHcm91cE5hbWUiOm51bGwsIlN0YXJ0RGF0ZSI6IjIwMjItMDUtMThUMjI6MzM6MDAiLCJFbmREYXRlIjoiMjAyMi0wNy0wM1QyMzo1OTowMCIsIlBlcmNlbnRhZ2VDb21wbGV0ZSI6bnVsbCwiU3R5bGUiOnsiJGlkIjoiNDU2IiwiU2hhcGUiOjAsIlNoYXBlVGhpY2tuZXNzIjoyLCJEdXJhdGlvbkZvcm1hdCI6NiwiSW5jbHVkZU5vbldvcmtpbmdEYXlzSW5EdXJhdGlvbiI6ZmFsc2UsIlBlcmNlbnRhZ2VDb21wbGV0ZVN0eWxlIjp7IiRpZCI6IjQ1NyIsIkZvbnRTZXR0aW5ncyI6eyIkaWQiOiI0NTgiLCJGb250U2l6ZSI6MTAsIkZvbnROYW1lIjoiQ2FsaWJyaSIsIklzQm9sZCI6ZmFsc2UsIklzSXRhbGljIjpmYWxzZSwiSXNVbmRlcmxpbmVkIjpmYWxzZSwiUGFyZW50U3R5bGUiOm51bGx9LCJBdXRvU2l6ZSI6MCwiRm9yZWdyb3VuZCI6eyIkaWQiOiI0NTkiLCJDb2xvciI6eyIkcmVmIjoiMTIwIn19LCJNYXhXaWR0aCI6MjAwLjAsIk1heEhlaWdodCI6IkluZmluaXR5IiwiU21hcnRGb3JlZ3JvdW5kSXNBY3RpdmUiOmZhbHNlLCJIb3Jpem9udGFsQWxpZ25tZW50IjowLCJWZXJ0aWNhbEFsaWdubWVudCI6MCwiU21hcnRGb3JlZ3JvdW5kIjpudWxsLCJCYWNrZ3JvdW5kRmlsbFR5cGUiOjAsIk1hcmdpbiI6eyIkaWQiOiI0NjAiLCJUb3AiOjAuMCwiTGVmdCI6MC4wLCJSaWdodCI6MC4wLCJCb3R0b20iOjAuMH0sIlBhZGRpbmciOnsiJGlkIjoiNDYxIiwiVG9wIjowLjAsIkxlZnQiOjAuMCwiUmlnaHQiOjAuMCwiQm90dG9tIjowLjB9LCJCYWNrZ3JvdW5kIjp7IiRyZWYiOiIxMjMifSwiSXNWaXNpYmxlIjp0cnVlLCJXaWR0aCI6MC4wLCJIZWlnaHQiOjAuMCwiQm9yZGVyU3R5bGUiOnsiJGlkIjoiNDYyIiwiTGluZUNvbG9yIjpudWxsLCJMaW5lV2VpZ2h0IjowLjAsIkxpbmVUeXBlIjowLCJQYXJlbnRTdHlsZSI6bnVsbH0sIlBhcmVudFN0eWxlIjpudWxsfSwiRHVyYXRpb25TdHlsZSI6eyIkaWQiOiI0NjMiLCJGb250U2V0dGluZ3MiOnsiJGlkIjoiNDY0IiwiRm9udFNpemUiOjEwLCJGb250TmFtZSI6IkNhbGlicmkiLCJJc0JvbGQiOmZhbHNlLCJJc0l0YWxpYyI6ZmFsc2UsIklzVW5kZXJsaW5lZCI6ZmFsc2UsIlBhcmVudFN0eWxlIjpudWxsfSwiQXV0b1NpemUiOjAsIkZvcmVncm91bmQiOnsiJGlkIjoiNDY1IiwiQ29sb3IiOnsiJGlkIjoiNDY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2NyIsIlRvcCI6MC4wLCJMZWZ0IjowLjAsIlJpZ2h0IjowLjAsIkJvdHRvbSI6MC4wfSwiUGFkZGluZyI6eyIkaWQiOiI0NjgiLCJUb3AiOjAuMCwiTGVmdCI6MC4wLCJSaWdodCI6MC4wLCJCb3R0b20iOjAuMH0sIkJhY2tncm91bmQiOnsiJGlkIjoiNDY5IiwiQ29sb3IiOnsiJGlkIjoiNDcwIiwiQSI6MCwiUiI6MjU1LCJHIjoyNTUsIkIiOjI1NX19LCJJc1Zpc2libGUiOnRydWUsIldpZHRoIjowLjAsIkhlaWdodCI6MC4wLCJCb3JkZXJTdHlsZSI6eyIkaWQiOiI0NzEiLCJMaW5lQ29sb3IiOm51bGwsIkxpbmVXZWlnaHQiOjAuMCwiTGluZVR5cGUiOjAsIlBhcmVudFN0eWxlIjpudWxsfSwiUGFyZW50U3R5bGUiOm51bGx9LCJIb3Jpem9udGFsQ29ubmVjdG9yU3R5bGUiOnsiJGlkIjoiNDcyIiwiTGluZUNvbG9yIjp7IiRyZWYiOiIxMzIifSwiTGluZVdlaWdodCI6MS4wLCJMaW5lVHlwZSI6MCwiUGFyZW50U3R5bGUiOm51bGx9LCJWZXJ0aWNhbENvbm5lY3RvclN0eWxlIjp7IiRpZCI6IjQ3MyIsIkxpbmVDb2xvciI6eyIkaWQiOiI0NzQiLCIkdHlwZSI6Ik5MUkUuQ29tbW9uLkRvbS5Tb2xpZENvbG9yQnJ1c2gsIE5MUkUuQ29tbW9uIiwiQ29sb3IiOnsiJGlkIjoiNDc1IiwiQSI6MjU1LCJSIjoyMDQsIkciOjIwNCwiQiI6MjA0fX0sIkxpbmVXZWlnaHQiOjEuMCwiTGluZVR5cGUiOjAsIlBhcmVudFN0eWxlIjpudWxsfSwiTWFyZ2luIjpudWxsLCJTdGFydERhdGVQb3NpdGlvbiI6MiwiRW5kRGF0ZVBvc2l0aW9uIjoyLCJEYXRlSXNWaXNpYmxlIjp0cnVlLCJUaXRsZVBvc2l0aW9uIjoyLCJEdXJhdGlvblBvc2l0aW9uIjowLCJQZXJjZW50YWdlQ29tcGxldGVkUG9zaXRpb24iOjYsIlNwYWNpbmciOjEwLCJJc0JlbG93VGltZWJhbmQiOmZhbHNlLCJQZXJjZW50YWdlQ29tcGxldGVTaGFwZU9wYWNpdHkiOjM1LCJTaGFwZVN0eWxlIjp7IiRpZCI6IjQ3NiIsIk1hcmdpbiI6eyIkaWQiOiI0NzciLCJUb3AiOjAuMCwiTGVmdCI6NC4wLCJSaWdodCI6NC4wLCJCb3R0b20iOjAuMH0sIlBhZGRpbmciOnsiJGlkIjoiNDc4IiwiVG9wIjowLjAsIkxlZnQiOjAuMCwiUmlnaHQiOjAuMCwiQm90dG9tIjowLjB9LCJCYWNrZ3JvdW5kIjp7IiRpZCI6IjQ3OSIsIkNvbG9yIjp7IiRpZCI6IjQ4MCIsIkEiOjI1NSwiUiI6MTc4LCJHIjoxNCwiQiI6MTh9fSwiSXNWaXNpYmxlIjp0cnVlLCJXaWR0aCI6MC4wLCJIZWlnaHQiOjIyLjAsIkJvcmRlclN0eWxlIjp7IiRpZCI6IjQ4MSIsIkxpbmVDb2xvciI6eyIkaWQiOiI0ODIiLCIkdHlwZSI6Ik5MUkUuQ29tbW9uLkRvbS5Tb2xpZENvbG9yQnJ1c2gsIE5MUkUuQ29tbW9uIiwiQ29sb3IiOnsiJGlkIjoiNDgzIiwiQSI6MjU1LCJSIjoyNTUsIkciOjAsIkIiOjB9fSwiTGluZVdlaWdodCI6MC4wLCJMaW5lVHlwZSI6MCwiUGFyZW50U3R5bGUiOm51bGx9LCJQYXJlbnRTdHlsZSI6bnVsbH0sIlRpdGxlU3R5bGUiOnsiJGlkIjoiNDg0IiwiRm9udFNldHRpbmdzIjp7IiRpZCI6IjQ4NSIsIkZvbnRTaXplIjoxMSwiRm9udE5hbWUiOiJDYWxpYnJpIiwiSXNCb2xkIjpmYWxzZSwiSXNJdGFsaWMiOmZhbHNlLCJJc1VuZGVybGluZWQiOmZhbHNlLCJQYXJlbnRTdHlsZSI6bnVsbH0sIkF1dG9TaXplIjowLCJGb3JlZ3JvdW5kIjp7IiRpZCI6IjQ4NiIsIkNvbG9yIjp7IiRpZCI6IjQ4Ny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0ODgiLCJUb3AiOjAuMCwiTGVmdCI6MC4wLCJSaWdodCI6MC4wLCJCb3R0b20iOjAuMH0sIlBhZGRpbmciOnsiJGlkIjoiNDg5IiwiVG9wIjowLjAsIkxlZnQiOjAuMCwiUmlnaHQiOjAuMCwiQm90dG9tIjowLjB9LCJCYWNrZ3JvdW5kIjp7IiRpZCI6IjQ5MCIsIkNvbG9yIjp7IiRpZCI6IjQ5MSIsIkEiOjAsIlIiOjI1NSwiRyI6MjU1LCJCIjoyNTV9fSwiSXNWaXNpYmxlIjp0cnVlLCJXaWR0aCI6MC4wLCJIZWlnaHQiOjAuMCwiQm9yZGVyU3R5bGUiOnsiJGlkIjoiNDkyIiwiTGluZUNvbG9yIjpudWxsLCJMaW5lV2VpZ2h0IjowLjAsIkxpbmVUeXBlIjowLCJQYXJlbnRTdHlsZSI6bnVsbH0sIlBhcmVudFN0eWxlIjpudWxsfSwiRGF0ZVN0eWxlIjp7IiRpZCI6IjQ5MyIsIkZvbnRTZXR0aW5ncyI6eyIkaWQiOiI0OTQiLCJGb250U2l6ZSI6MTAsIkZvbnROYW1lIjoiQ2FsaWJyaSIsIklzQm9sZCI6ZmFsc2UsIklzSXRhbGljIjpmYWxzZSwiSXNVbmRlcmxpbmVkIjpmYWxzZSwiUGFyZW50U3R5bGUiOm51bGx9LCJBdXRvU2l6ZSI6MCwiRm9yZWdyb3VuZCI6eyIkaWQiOiI0OTUiLCJDb2xvciI6eyIkaWQiOiI0OTY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Dk3IiwiVG9wIjowLjAsIkxlZnQiOjAuMCwiUmlnaHQiOjAuMCwiQm90dG9tIjowLjB9LCJQYWRkaW5nIjp7IiRpZCI6IjQ5OCIsIlRvcCI6MC4wLCJMZWZ0IjowLjAsIlJpZ2h0IjowLjAsIkJvdHRvbSI6MC4wfSwiQmFja2dyb3VuZCI6eyIkaWQiOiI0OTkiLCJDb2xvciI6eyIkaWQiOiI1MDAiLCJBIjowLCJSIjoyNTUsIkciOjI1NSwiQiI6MjU1fX0sIklzVmlzaWJsZSI6dHJ1ZSwiV2lkdGgiOjAuMCwiSGVpZ2h0IjowLjAsIkJvcmRlclN0eWxlIjp7IiRpZCI6IjUwMSIsIkxpbmVDb2xvciI6bnVsbCwiTGluZVdlaWdodCI6MC4wLCJMaW5lVHlwZSI6MCwiUGFyZW50U3R5bGUiOm51bGx9LCJQYXJlbnRTdHlsZSI6bnVsbH0sIkRhdGVGb3JtYXQiOnsiJGlkIjoiNTA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wMyIsIkZvcm1hdCI6MCwiSXNWaXNpYmxlIjpmYWxzZSwiTGFzdEtub3duVmlzaWJpbGl0eVN0YXRlIjpmYWxzZX0sIklzVmlzaWJsZSI6dHJ1ZSwiUGFyZW50U3R5bGUiOm51bGx9LCJJbmRleCI6MCwiU21hcnREdXJhdGlvbkFjdGl2YXRlZCI6ZmFsc2UsIkRhdGVGb3JtYXQiOnsiJHJlZiI6IjUwMiJ9LCJXZWVrTnVtYmVyaW5nIjp7IiRpZCI6IjUwNCIsIkZvcm1hdCI6MCwiSXNWaXNpYmxlIjpmYWxzZSwiTGFzdEtub3duVmlzaWJpbGl0eVN0YXRlIjpmYWxzZX0sIklkIjoiN2M1MThmYjMtN2YyMS00MmJiLThlMDQtNDU5MjBkMDQwM2I1IiwiSW1wb3J0SWQiOm51bGwsIlRpdGxlIjoiUGhhc2UgMSBIZXJlICIsIk5vdGUiOm51bGwsIkh5cGVybGluayI6eyIkaWQiOiI1MDUiLCJBZGRyZXNzIjpudWxsLCJTdWJBZGRyZXNzIjpudWxsfSwiSXNDaGFuZ2VkIjpmYWxzZSwiSXNOZXciOnRydWV9LHsiJGlkIjoiNTA2IiwiR3JvdXBOYW1lIjpudWxsLCJTdGFydERhdGUiOiIyMDIyLTA2LTE3VDE1OjE4OjAwIiwiRW5kRGF0ZSI6IjIwMjItMDctMzFUMjM6NTk6MDAiLCJQZXJjZW50YWdlQ29tcGxldGUiOm51bGwsIlN0eWxlIjp7IiRpZCI6IjUwNyIsIlNoYXBlIjowLCJTaGFwZVRoaWNrbmVzcyI6MiwiRHVyYXRpb25Gb3JtYXQiOjYsIkluY2x1ZGVOb25Xb3JraW5nRGF5c0luRHVyYXRpb24iOmZhbHNlLCJQZXJjZW50YWdlQ29tcGxldGVTdHlsZSI6eyIkaWQiOiI1MDgiLCJGb250U2V0dGluZ3MiOnsiJGlkIjoiNTA5IiwiRm9udFNpemUiOjEwLCJGb250TmFtZSI6IkNhbGlicmkiLCJJc0JvbGQiOmZhbHNlLCJJc0l0YWxpYyI6ZmFsc2UsIklzVW5kZXJsaW5lZCI6ZmFsc2UsIlBhcmVudFN0eWxlIjpudWxsfSwiQXV0b1NpemUiOjAsIkZvcmVncm91bmQiOnsiJGlkIjoiNTEwIiwiQ29sb3IiOnsiJHJlZiI6IjEyMCJ9fSwiTWF4V2lkdGgiOjIwMC4wLCJNYXhIZWlnaHQiOiJJbmZpbml0eSIsIlNtYXJ0Rm9yZWdyb3VuZElzQWN0aXZlIjpmYWxzZSwiSG9yaXpvbnRhbEFsaWdubWVudCI6MCwiVmVydGljYWxBbGlnbm1lbnQiOjAsIlNtYXJ0Rm9yZWdyb3VuZCI6bnVsbCwiQmFja2dyb3VuZEZpbGxUeXBlIjowLCJNYXJnaW4iOnsiJGlkIjoiNTExIiwiVG9wIjowLjAsIkxlZnQiOjAuMCwiUmlnaHQiOjAuMCwiQm90dG9tIjowLjB9LCJQYWRkaW5nIjp7IiRpZCI6IjUxMiIsIlRvcCI6MC4wLCJMZWZ0IjowLjAsIlJpZ2h0IjowLjAsIkJvdHRvbSI6MC4wfSwiQmFja2dyb3VuZCI6eyIkcmVmIjoiMTIzIn0sIklzVmlzaWJsZSI6dHJ1ZSwiV2lkdGgiOjAuMCwiSGVpZ2h0IjowLjAsIkJvcmRlclN0eWxlIjp7IiRpZCI6IjUxMyIsIkxpbmVDb2xvciI6bnVsbCwiTGluZVdlaWdodCI6MC4wLCJMaW5lVHlwZSI6MCwiUGFyZW50U3R5bGUiOm51bGx9LCJQYXJlbnRTdHlsZSI6bnVsbH0sIkR1cmF0aW9uU3R5bGUiOnsiJGlkIjoiNTE0IiwiRm9udFNldHRpbmdzIjp7IiRpZCI6IjUxNSIsIkZvbnRTaXplIjoxMCwiRm9udE5hbWUiOiJDYWxpYnJpIiwiSXNCb2xkIjpmYWxzZSwiSXNJdGFsaWMiOmZhbHNlLCJJc1VuZGVybGluZWQiOmZhbHNlLCJQYXJlbnRTdHlsZSI6bnVsbH0sIkF1dG9TaXplIjowLCJGb3JlZ3JvdW5kIjp7IiRpZCI6IjUxNiIsIkNvbG9yIjp7IiRpZCI6IjUx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1MTgiLCJUb3AiOjAuMCwiTGVmdCI6MC4wLCJSaWdodCI6MC4wLCJCb3R0b20iOjAuMH0sIlBhZGRpbmciOnsiJGlkIjoiNTE5IiwiVG9wIjowLjAsIkxlZnQiOjAuMCwiUmlnaHQiOjAuMCwiQm90dG9tIjowLjB9LCJCYWNrZ3JvdW5kIjp7IiRpZCI6IjUyMCIsIkNvbG9yIjp7IiRpZCI6IjUyMSIsIkEiOjAsIlIiOjI1NSwiRyI6MjU1LCJCIjoyNTV9fSwiSXNWaXNpYmxlIjp0cnVlLCJXaWR0aCI6MC4wLCJIZWlnaHQiOjAuMCwiQm9yZGVyU3R5bGUiOnsiJGlkIjoiNTIyIiwiTGluZUNvbG9yIjpudWxsLCJMaW5lV2VpZ2h0IjowLjAsIkxpbmVUeXBlIjowLCJQYXJlbnRTdHlsZSI6bnVsbH0sIlBhcmVudFN0eWxlIjpudWxsfSwiSG9yaXpvbnRhbENvbm5lY3RvclN0eWxlIjp7IiRpZCI6IjUyMyIsIkxpbmVDb2xvciI6eyIkcmVmIjoiMTMyIn0sIkxpbmVXZWlnaHQiOjEuMCwiTGluZVR5cGUiOjAsIlBhcmVudFN0eWxlIjpudWxsfSwiVmVydGljYWxDb25uZWN0b3JTdHlsZSI6eyIkaWQiOiI1MjQiLCJMaW5lQ29sb3IiOnsiJGlkIjoiNTI1IiwiJHR5cGUiOiJOTFJFLkNvbW1vbi5Eb20uU29saWRDb2xvckJydXNoLCBOTFJFLkNvbW1vbiIsIkNvbG9yIjp7IiRpZCI6IjUyNiIsIkEiOjI1NSwiUiI6MjA0LCJHIjoyMDQsIkIiOjIwNH19LCJMaW5lV2VpZ2h0IjoxLjAsIkxpbmVUeXBlIjowLCJQYXJlbnRTdHlsZSI6bnVsbH0sIk1hcmdpbiI6bnVsbCwiU3RhcnREYXRlUG9zaXRpb24iOjIsIkVuZERhdGVQb3NpdGlvbiI6MiwiRGF0ZUlzVmlzaWJsZSI6dHJ1ZSwiVGl0bGVQb3NpdGlvbiI6MiwiRHVyYXRpb25Qb3NpdGlvbiI6MCwiUGVyY2VudGFnZUNvbXBsZXRlZFBvc2l0aW9uIjo2LCJTcGFjaW5nIjoxMCwiSXNCZWxvd1RpbWViYW5kIjpmYWxzZSwiUGVyY2VudGFnZUNvbXBsZXRlU2hhcGVPcGFjaXR5IjozNSwiU2hhcGVTdHlsZSI6eyIkaWQiOiI1MjciLCJNYXJnaW4iOnsiJGlkIjoiNTI4IiwiVG9wIjowLjAsIkxlZnQiOjQuMCwiUmlnaHQiOjQuMCwiQm90dG9tIjowLjB9LCJQYWRkaW5nIjp7IiRpZCI6IjUyOSIsIlRvcCI6MC4wLCJMZWZ0IjowLjAsIlJpZ2h0IjowLjAsIkJvdHRvbSI6MC4wfSwiQmFja2dyb3VuZCI6eyIkaWQiOiI1MzAiLCJDb2xvciI6eyIkaWQiOiI1MzEiLCJBIjoyNTUsIlIiOjIzNywiRyI6MTI1LCJCIjo0OX19LCJJc1Zpc2libGUiOnRydWUsIldpZHRoIjowLjAsIkhlaWdodCI6MjIuMCwiQm9yZGVyU3R5bGUiOnsiJGlkIjoiNTMyIiwiTGluZUNvbG9yIjp7IiRyZWYiOiI0ODIifSwiTGluZVdlaWdodCI6MC4wLCJMaW5lVHlwZSI6MCwiUGFyZW50U3R5bGUiOm51bGx9LCJQYXJlbnRTdHlsZSI6bnVsbH0sIlRpdGxlU3R5bGUiOnsiJGlkIjoiNTMzIiwiRm9udFNldHRpbmdzIjp7IiRpZCI6IjUzNCIsIkZvbnRTaXplIjoxMSwiRm9udE5hbWUiOiJDYWxpYnJpIiwiSXNCb2xkIjpmYWxzZSwiSXNJdGFsaWMiOmZhbHNlLCJJc1VuZGVybGluZWQiOmZhbHNlLCJQYXJlbnRTdHlsZSI6bnVsbH0sIkF1dG9TaXplIjowLCJGb3JlZ3JvdW5kIjp7IiRpZCI6IjUzNSIsIkNvbG9yIjp7IiRpZCI6IjUzNi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1MzciLCJUb3AiOjAuMCwiTGVmdCI6MC4wLCJSaWdodCI6MC4wLCJCb3R0b20iOjAuMH0sIlBhZGRpbmciOnsiJGlkIjoiNTM4IiwiVG9wIjowLjAsIkxlZnQiOjAuMCwiUmlnaHQiOjAuMCwiQm90dG9tIjowLjB9LCJCYWNrZ3JvdW5kIjp7IiRpZCI6IjUzOSIsIkNvbG9yIjp7IiRpZCI6IjU0MCIsIkEiOjAsIlIiOjI1NSwiRyI6MjU1LCJCIjoyNTV9fSwiSXNWaXNpYmxlIjp0cnVlLCJXaWR0aCI6MC4wLCJIZWlnaHQiOjAuMCwiQm9yZGVyU3R5bGUiOnsiJGlkIjoiNTQxIiwiTGluZUNvbG9yIjpudWxsLCJMaW5lV2VpZ2h0IjowLjAsIkxpbmVUeXBlIjowLCJQYXJlbnRTdHlsZSI6bnVsbH0sIlBhcmVudFN0eWxlIjpudWxsfSwiRGF0ZVN0eWxlIjp7IiRpZCI6IjU0MiIsIkZvbnRTZXR0aW5ncyI6eyIkaWQiOiI1NDMiLCJGb250U2l6ZSI6MTAsIkZvbnROYW1lIjoiQ2FsaWJyaSIsIklzQm9sZCI6ZmFsc2UsIklzSXRhbGljIjpmYWxzZSwiSXNVbmRlcmxpbmVkIjpmYWxzZSwiUGFyZW50U3R5bGUiOm51bGx9LCJBdXRvU2l6ZSI6MCwiRm9yZWdyb3VuZCI6eyIkaWQiOiI1NDQiLCJDb2xvciI6eyIkaWQiOiI1NDU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TQ2IiwiVG9wIjowLjAsIkxlZnQiOjAuMCwiUmlnaHQiOjAuMCwiQm90dG9tIjowLjB9LCJQYWRkaW5nIjp7IiRpZCI6IjU0NyIsIlRvcCI6MC4wLCJMZWZ0IjowLjAsIlJpZ2h0IjowLjAsIkJvdHRvbSI6MC4wfSwiQmFja2dyb3VuZCI6eyIkaWQiOiI1NDgiLCJDb2xvciI6eyIkaWQiOiI1NDkiLCJBIjowLCJSIjoyNTUsIkciOjI1NSwiQiI6MjU1fX0sIklzVmlzaWJsZSI6dHJ1ZSwiV2lkdGgiOjAuMCwiSGVpZ2h0IjowLjAsIkJvcmRlclN0eWxlIjp7IiRpZCI6IjU1MCIsIkxpbmVDb2xvciI6bnVsbCwiTGluZVdlaWdodCI6MC4wLCJMaW5lVHlwZSI6MCwiUGFyZW50U3R5bGUiOm51bGx9LCJQYXJlbnRTdHlsZSI6bnVsbH0sIkRhdGVGb3JtYXQiOnsiJGlkIjoiNTU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1MiIsIkZvcm1hdCI6MCwiSXNWaXNpYmxlIjpmYWxzZSwiTGFzdEtub3duVmlzaWJpbGl0eVN0YXRlIjpmYWxzZX0sIklzVmlzaWJsZSI6dHJ1ZSwiUGFyZW50U3R5bGUiOm51bGx9LCJJbmRleCI6MiwiU21hcnREdXJhdGlvbkFjdGl2YXRlZCI6ZmFsc2UsIkRhdGVGb3JtYXQiOnsiJHJlZiI6IjU1MSJ9LCJXZWVrTnVtYmVyaW5nIjp7IiRpZCI6IjU1MyIsIkZvcm1hdCI6MCwiSXNWaXNpYmxlIjpmYWxzZSwiTGFzdEtub3duVmlzaWJpbGl0eVN0YXRlIjpmYWxzZX0sIklkIjoiYmUzYWUzOGYtNjBiMy00MDJkLThhMTMtZjFlOTFlZWM0MWY1IiwiSW1wb3J0SWQiOm51bGwsIlRpdGxlIjoiUGhhc2UgMiBIZXJlIiwiTm90ZSI6bnVsbCwiSHlwZXJsaW5rIjp7IiRpZCI6IjU1NCIsIkFkZHJlc3MiOm51bGwsIlN1YkFkZHJlc3MiOm51bGx9LCJJc0NoYW5nZWQiOmZhbHNlLCJJc05ldyI6dHJ1ZX0seyIkaWQiOiI1NTUiLCJHcm91cE5hbWUiOm51bGwsIlN0YXJ0RGF0ZSI6IjIwMjItMDctMTlUMDA6MDA6MDAiLCJFbmREYXRlIjoiMjAyMi0wOS0wNVQxMzo1OTowMCIsIlBlcmNlbnRhZ2VDb21wbGV0ZSI6bnVsbCwiU3R5bGUiOnsiJGlkIjoiNTU2IiwiU2hhcGUiOjAsIlNoYXBlVGhpY2tuZXNzIjoyLCJEdXJhdGlvbkZvcm1hdCI6NiwiSW5jbHVkZU5vbldvcmtpbmdEYXlzSW5EdXJhdGlvbiI6ZmFsc2UsIlBlcmNlbnRhZ2VDb21wbGV0ZVN0eWxlIjp7IiRpZCI6IjU1NyIsIkZvbnRTZXR0aW5ncyI6eyIkaWQiOiI1NTgiLCJGb250U2l6ZSI6MTAsIkZvbnROYW1lIjoiQ2FsaWJyaSIsIklzQm9sZCI6ZmFsc2UsIklzSXRhbGljIjpmYWxzZSwiSXNVbmRlcmxpbmVkIjpmYWxzZSwiUGFyZW50U3R5bGUiOm51bGx9LCJBdXRvU2l6ZSI6MCwiRm9yZWdyb3VuZCI6eyIkaWQiOiI1NTkiLCJDb2xvciI6eyIkcmVmIjoiMTIwIn19LCJNYXhXaWR0aCI6MjAwLjAsIk1heEhlaWdodCI6IkluZmluaXR5IiwiU21hcnRGb3JlZ3JvdW5kSXNBY3RpdmUiOmZhbHNlLCJIb3Jpem9udGFsQWxpZ25tZW50IjowLCJWZXJ0aWNhbEFsaWdubWVudCI6MCwiU21hcnRGb3JlZ3JvdW5kIjpudWxsLCJCYWNrZ3JvdW5kRmlsbFR5cGUiOjAsIk1hcmdpbiI6eyIkaWQiOiI1NjAiLCJUb3AiOjAuMCwiTGVmdCI6MC4wLCJSaWdodCI6MC4wLCJCb3R0b20iOjAuMH0sIlBhZGRpbmciOnsiJGlkIjoiNTYxIiwiVG9wIjowLjAsIkxlZnQiOjAuMCwiUmlnaHQiOjAuMCwiQm90dG9tIjowLjB9LCJCYWNrZ3JvdW5kIjp7IiRyZWYiOiIxMjMifSwiSXNWaXNpYmxlIjp0cnVlLCJXaWR0aCI6MC4wLCJIZWlnaHQiOjAuMCwiQm9yZGVyU3R5bGUiOnsiJGlkIjoiNTYyIiwiTGluZUNvbG9yIjpudWxsLCJMaW5lV2VpZ2h0IjowLjAsIkxpbmVUeXBlIjowLCJQYXJlbnRTdHlsZSI6bnVsbH0sIlBhcmVudFN0eWxlIjpudWxsfSwiRHVyYXRpb25TdHlsZSI6eyIkaWQiOiI1NjMiLCJGb250U2V0dGluZ3MiOnsiJGlkIjoiNTY0IiwiRm9udFNpemUiOjEwLCJGb250TmFtZSI6IkNhbGlicmkiLCJJc0JvbGQiOmZhbHNlLCJJc0l0YWxpYyI6ZmFsc2UsIklzVW5kZXJsaW5lZCI6ZmFsc2UsIlBhcmVudFN0eWxlIjpudWxsfSwiQXV0b1NpemUiOjAsIkZvcmVncm91bmQiOnsiJGlkIjoiNTY1IiwiQ29sb3IiOnsiJGlkIjoiNTY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2NyIsIlRvcCI6MC4wLCJMZWZ0IjowLjAsIlJpZ2h0IjowLjAsIkJvdHRvbSI6MC4wfSwiUGFkZGluZyI6eyIkaWQiOiI1NjgiLCJUb3AiOjAuMCwiTGVmdCI6MC4wLCJSaWdodCI6MC4wLCJCb3R0b20iOjAuMH0sIkJhY2tncm91bmQiOnsiJGlkIjoiNTY5IiwiQ29sb3IiOnsiJGlkIjoiNTcwIiwiQSI6MCwiUiI6MjU1LCJHIjoyNTUsIkIiOjI1NX19LCJJc1Zpc2libGUiOnRydWUsIldpZHRoIjowLjAsIkhlaWdodCI6MC4wLCJCb3JkZXJTdHlsZSI6eyIkaWQiOiI1NzEiLCJMaW5lQ29sb3IiOm51bGwsIkxpbmVXZWlnaHQiOjAuMCwiTGluZVR5cGUiOjAsIlBhcmVudFN0eWxlIjpudWxsfSwiUGFyZW50U3R5bGUiOm51bGx9LCJIb3Jpem9udGFsQ29ubmVjdG9yU3R5bGUiOnsiJGlkIjoiNTcyIiwiTGluZUNvbG9yIjp7IiRyZWYiOiIxMzIifSwiTGluZVdlaWdodCI6MS4wLCJMaW5lVHlwZSI6MCwiUGFyZW50U3R5bGUiOm51bGx9LCJWZXJ0aWNhbENvbm5lY3RvclN0eWxlIjp7IiRpZCI6IjU3MyIsIkxpbmVDb2xvciI6eyIkcmVmIjoiMTM1In0sIkxpbmVXZWlnaHQiOjEuMCwiTGluZVR5cGUiOjAsIlBhcmVudFN0eWxlIjpudWxsfSwiTWFyZ2luIjpudWxsLCJTdGFydERhdGVQb3NpdGlvbiI6MiwiRW5kRGF0ZVBvc2l0aW9uIjoyLCJEYXRlSXNWaXNpYmxlIjp0cnVlLCJUaXRsZVBvc2l0aW9uIjoyLCJEdXJhdGlvblBvc2l0aW9uIjowLCJQZXJjZW50YWdlQ29tcGxldGVkUG9zaXRpb24iOjYsIlNwYWNpbmciOjEwLCJJc0JlbG93VGltZWJhbmQiOmZhbHNlLCJQZXJjZW50YWdlQ29tcGxldGVTaGFwZU9wYWNpdHkiOjM1LCJTaGFwZVN0eWxlIjp7IiRpZCI6IjU3NCIsIk1hcmdpbiI6eyIkaWQiOiI1NzUiLCJUb3AiOjAuMCwiTGVmdCI6NC4wLCJSaWdodCI6NC4wLCJCb3R0b20iOjAuMH0sIlBhZGRpbmciOnsiJGlkIjoiNTc2IiwiVG9wIjowLjAsIkxlZnQiOjAuMCwiUmlnaHQiOjAuMCwiQm90dG9tIjowLjB9LCJCYWNrZ3JvdW5kIjp7IiRpZCI6IjU3NyIsIkNvbG9yIjp7IiRpZCI6IjU3OCIsIkEiOjI1NSwiUiI6MjM3LCJHIjoxMjUsIkIiOjQ5fX0sIklzVmlzaWJsZSI6dHJ1ZSwiV2lkdGgiOjAuMCwiSGVpZ2h0IjoyMi4wLCJCb3JkZXJTdHlsZSI6eyIkaWQiOiI1NzkiLCJMaW5lQ29sb3IiOnsiJHJlZiI6IjQ4MiJ9LCJMaW5lV2VpZ2h0IjowLjAsIkxpbmVUeXBlIjowLCJQYXJlbnRTdHlsZSI6bnVsbH0sIlBhcmVudFN0eWxlIjpudWxsfSwiVGl0bGVTdHlsZSI6eyIkaWQiOiI1ODAiLCJGb250U2V0dGluZ3MiOnsiJGlkIjoiNTgxIiwiRm9udFNpemUiOjExLCJGb250TmFtZSI6IkNhbGlicmkiLCJJc0JvbGQiOmZhbHNlLCJJc0l0YWxpYyI6ZmFsc2UsIklzVW5kZXJsaW5lZCI6ZmFsc2UsIlBhcmVudFN0eWxlIjpudWxsfSwiQXV0b1NpemUiOjAsIkZvcmVncm91bmQiOnsiJGlkIjoiNTgyIiwiQ29sb3IiOnsiJGlkIjoiNTgz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U4NCIsIlRvcCI6MC4wLCJMZWZ0IjowLjAsIlJpZ2h0IjowLjAsIkJvdHRvbSI6MC4wfSwiUGFkZGluZyI6eyIkaWQiOiI1ODUiLCJUb3AiOjAuMCwiTGVmdCI6MC4wLCJSaWdodCI6MC4wLCJCb3R0b20iOjAuMH0sIkJhY2tncm91bmQiOnsiJGlkIjoiNTg2IiwiQ29sb3IiOnsiJGlkIjoiNTg3IiwiQSI6MCwiUiI6MjU1LCJHIjoyNTUsIkIiOjI1NX19LCJJc1Zpc2libGUiOnRydWUsIldpZHRoIjowLjAsIkhlaWdodCI6MC4wLCJCb3JkZXJTdHlsZSI6eyIkaWQiOiI1ODgiLCJMaW5lQ29sb3IiOm51bGwsIkxpbmVXZWlnaHQiOjAuMCwiTGluZVR5cGUiOjAsIlBhcmVudFN0eWxlIjpudWxsfSwiUGFyZW50U3R5bGUiOm51bGx9LCJEYXRlU3R5bGUiOnsiJGlkIjoiNTg5IiwiRm9udFNldHRpbmdzIjp7IiRpZCI6IjU5MCIsIkZvbnRTaXplIjoxMCwiRm9udE5hbWUiOiJDYWxpYnJpIiwiSXNCb2xkIjpmYWxzZSwiSXNJdGFsaWMiOmZhbHNlLCJJc1VuZGVybGluZWQiOmZhbHNlLCJQYXJlbnRTdHlsZSI6bnVsbH0sIkF1dG9TaXplIjowLCJGb3JlZ3JvdW5kIjp7IiRpZCI6IjU5MSIsIkNvbG9yIjp7IiRpZCI6IjU5M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1OTMiLCJUb3AiOjAuMCwiTGVmdCI6MC4wLCJSaWdodCI6MC4wLCJCb3R0b20iOjAuMH0sIlBhZGRpbmciOnsiJGlkIjoiNTk0IiwiVG9wIjowLjAsIkxlZnQiOjAuMCwiUmlnaHQiOjAuMCwiQm90dG9tIjowLjB9LCJCYWNrZ3JvdW5kIjp7IiRpZCI6IjU5NSIsIkNvbG9yIjp7IiRpZCI6IjU5NiIsIkEiOjAsIlIiOjI1NSwiRyI6MjU1LCJCIjoyNTV9fSwiSXNWaXNpYmxlIjp0cnVlLCJXaWR0aCI6MC4wLCJIZWlnaHQiOjAuMCwiQm9yZGVyU3R5bGUiOnsiJGlkIjoiNTk3IiwiTGluZUNvbG9yIjpudWxsLCJMaW5lV2VpZ2h0IjowLjAsIkxpbmVUeXBlIjowLCJQYXJlbnRTdHlsZSI6bnVsbH0sIlBhcmVudFN0eWxlIjpudWxsfSwiRGF0ZUZvcm1hdCI6eyIkaWQiOiI1OT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k5IiwiRm9ybWF0IjowLCJJc1Zpc2libGUiOmZhbHNlLCJMYXN0S25vd25WaXNpYmlsaXR5U3RhdGUiOmZhbHNlfSwiSXNWaXNpYmxlIjp0cnVlLCJQYXJlbnRTdHlsZSI6bnVsbH0sIkluZGV4Ijo0LCJTbWFydER1cmF0aW9uQWN0aXZhdGVkIjpmYWxzZSwiRGF0ZUZvcm1hdCI6eyIkcmVmIjoiNTk4In0sIldlZWtOdW1iZXJpbmciOnsiJGlkIjoiNjAwIiwiRm9ybWF0IjowLCJJc1Zpc2libGUiOmZhbHNlLCJMYXN0S25vd25WaXNpYmlsaXR5U3RhdGUiOmZhbHNlfSwiSWQiOiI5YWExODNkNi01ZGYyLTRiMGMtOGZlYy1kMGEwMDI0NzE1ODMiLCJJbXBvcnRJZCI6bnVsbCwiVGl0bGUiOiJQaGFzZSAzIEhlcmUiLCJOb3RlIjpudWxsLCJIeXBlcmxpbmsiOnsiJGlkIjoiNjAxIiwiQWRkcmVzcyI6bnVsbCwiU3ViQWRkcmVzcyI6bnVsbH0sIklzQ2hhbmdlZCI6ZmFsc2UsIklzTmV3Ijp0cnVlfSx7IiRpZCI6IjYwMiIsIkdyb3VwTmFtZSI6bnVsbCwiU3RhcnREYXRlIjoiMjAyMi0wOS0wNVQxMToxOTowMCIsIkVuZERhdGUiOiIyMDIyLTEwLTE5VDIxOjAyOjAwIiwiUGVyY2VudGFnZUNvbXBsZXRlIjpudWxsLCJTdHlsZSI6eyIkaWQiOiI2MDMiLCJTaGFwZSI6MCwiU2hhcGVUaGlja25lc3MiOjIsIkR1cmF0aW9uRm9ybWF0Ijo2LCJJbmNsdWRlTm9uV29ya2luZ0RheXNJbkR1cmF0aW9uIjpmYWxzZSwiUGVyY2VudGFnZUNvbXBsZXRlU3R5bGUiOnsiJGlkIjoiNjA0IiwiRm9udFNldHRpbmdzIjp7IiRpZCI6IjYwNSIsIkZvbnRTaXplIjoxMCwiRm9udE5hbWUiOiJDYWxpYnJpIiwiSXNCb2xkIjpmYWxzZSwiSXNJdGFsaWMiOmZhbHNlLCJJc1VuZGVybGluZWQiOmZhbHNlLCJQYXJlbnRTdHlsZSI6bnVsbH0sIkF1dG9TaXplIjowLCJGb3JlZ3JvdW5kIjp7IiRpZCI6IjYwNiIsIkNvbG9yIjp7IiRyZWYiOiIxMjAifX0sIk1heFdpZHRoIjoyMDAuMCwiTWF4SGVpZ2h0IjoiSW5maW5pdHkiLCJTbWFydEZvcmVncm91bmRJc0FjdGl2ZSI6ZmFsc2UsIkhvcml6b250YWxBbGlnbm1lbnQiOjAsIlZlcnRpY2FsQWxpZ25tZW50IjowLCJTbWFydEZvcmVncm91bmQiOm51bGwsIkJhY2tncm91bmRGaWxsVHlwZSI6MCwiTWFyZ2luIjp7IiRpZCI6IjYwNyIsIlRvcCI6MC4wLCJMZWZ0IjowLjAsIlJpZ2h0IjowLjAsIkJvdHRvbSI6MC4wfSwiUGFkZGluZyI6eyIkaWQiOiI2MDgiLCJUb3AiOjAuMCwiTGVmdCI6MC4wLCJSaWdodCI6MC4wLCJCb3R0b20iOjAuMH0sIkJhY2tncm91bmQiOnsiJHJlZiI6IjEyMyJ9LCJJc1Zpc2libGUiOnRydWUsIldpZHRoIjowLjAsIkhlaWdodCI6MC4wLCJCb3JkZXJTdHlsZSI6eyIkaWQiOiI2MDkiLCJMaW5lQ29sb3IiOm51bGwsIkxpbmVXZWlnaHQiOjAuMCwiTGluZVR5cGUiOjAsIlBhcmVudFN0eWxlIjpudWxsfSwiUGFyZW50U3R5bGUiOm51bGx9LCJEdXJhdGlvblN0eWxlIjp7IiRpZCI6IjYxMCIsIkZvbnRTZXR0aW5ncyI6eyIkaWQiOiI2MTEiLCJGb250U2l6ZSI6MTAsIkZvbnROYW1lIjoiQ2FsaWJyaSIsIklzQm9sZCI6ZmFsc2UsIklzSXRhbGljIjpmYWxzZSwiSXNVbmRlcmxpbmVkIjpmYWxzZSwiUGFyZW50U3R5bGUiOm51bGx9LCJBdXRvU2l6ZSI6MCwiRm9yZWdyb3VuZCI6eyIkaWQiOiI2MTIiLCJDb2xvciI6eyIkaWQiOiI2MT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jE0IiwiVG9wIjowLjAsIkxlZnQiOjAuMCwiUmlnaHQiOjAuMCwiQm90dG9tIjowLjB9LCJQYWRkaW5nIjp7IiRpZCI6IjYxNSIsIlRvcCI6MC4wLCJMZWZ0IjowLjAsIlJpZ2h0IjowLjAsIkJvdHRvbSI6MC4wfSwiQmFja2dyb3VuZCI6eyIkaWQiOiI2MTYiLCJDb2xvciI6eyIkaWQiOiI2MTciLCJBIjowLCJSIjoyNTUsIkciOjI1NSwiQiI6MjU1fX0sIklzVmlzaWJsZSI6dHJ1ZSwiV2lkdGgiOjAuMCwiSGVpZ2h0IjowLjAsIkJvcmRlclN0eWxlIjp7IiRpZCI6IjYxOCIsIkxpbmVDb2xvciI6bnVsbCwiTGluZVdlaWdodCI6MC4wLCJMaW5lVHlwZSI6MCwiUGFyZW50U3R5bGUiOm51bGx9LCJQYXJlbnRTdHlsZSI6bnVsbH0sIkhvcml6b250YWxDb25uZWN0b3JTdHlsZSI6eyIkaWQiOiI2MTkiLCJMaW5lQ29sb3IiOnsiJHJlZiI6IjEzMiJ9LCJMaW5lV2VpZ2h0IjoxLjAsIkxpbmVUeXBlIjowLCJQYXJlbnRTdHlsZSI6bnVsbH0sIlZlcnRpY2FsQ29ubmVjdG9yU3R5bGUiOnsiJGlkIjoiNjIwIiwiTGluZUNvbG9yIjp7IiRyZWYiOiIxMzUifSwiTGluZVdlaWdodCI6MS4wLCJMaW5lVHlwZSI6MCwiUGFyZW50U3R5bGUiOm51bGx9LCJNYXJnaW4iOm51bGwsIlN0YXJ0RGF0ZVBvc2l0aW9uIjoyLCJFbmREYXRlUG9zaXRpb24iOjIsIkRhdGVJc1Zpc2libGUiOnRydWUsIlRpdGxlUG9zaXRpb24iOjIsIkR1cmF0aW9uUG9zaXRpb24iOjAsIlBlcmNlbnRhZ2VDb21wbGV0ZWRQb3NpdGlvbiI6NiwiU3BhY2luZyI6MTAsIklzQmVsb3dUaW1lYmFuZCI6ZmFsc2UsIlBlcmNlbnRhZ2VDb21wbGV0ZVNoYXBlT3BhY2l0eSI6MzUsIlNoYXBlU3R5bGUiOnsiJGlkIjoiNjIxIiwiTWFyZ2luIjp7IiRpZCI6IjYyMiIsIlRvcCI6MC4wLCJMZWZ0Ijo0LjAsIlJpZ2h0Ijo0LjAsIkJvdHRvbSI6MC4wfSwiUGFkZGluZyI6eyIkaWQiOiI2MjMiLCJUb3AiOjAuMCwiTGVmdCI6MC4wLCJSaWdodCI6MC4wLCJCb3R0b20iOjAuMH0sIkJhY2tncm91bmQiOnsiJGlkIjoiNjI0IiwiQ29sb3IiOnsiJGlkIjoiNjI1IiwiQSI6MjU1LCJSIjoyMzcsIkciOjEyNSwiQiI6NDl9fSwiSXNWaXNpYmxlIjp0cnVlLCJXaWR0aCI6MC4wLCJIZWlnaHQiOjIyLjAsIkJvcmRlclN0eWxlIjp7IiRpZCI6IjYyNiIsIkxpbmVDb2xvciI6eyIkcmVmIjoiNDgyIn0sIkxpbmVXZWlnaHQiOjAuMCwiTGluZVR5cGUiOjAsIlBhcmVudFN0eWxlIjpudWxsfSwiUGFyZW50U3R5bGUiOm51bGx9LCJUaXRsZVN0eWxlIjp7IiRpZCI6IjYyNyIsIkZvbnRTZXR0aW5ncyI6eyIkaWQiOiI2MjgiLCJGb250U2l6ZSI6MTEsIkZvbnROYW1lIjoiQ2FsaWJyaSIsIklzQm9sZCI6ZmFsc2UsIklzSXRhbGljIjpmYWxzZSwiSXNVbmRlcmxpbmVkIjpmYWxzZSwiUGFyZW50U3R5bGUiOm51bGx9LCJBdXRvU2l6ZSI6MCwiRm9yZWdyb3VuZCI6eyIkaWQiOiI2MjkiLCJDb2xvciI6eyIkaWQiOiI2MzA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jMxIiwiVG9wIjowLjAsIkxlZnQiOjAuMCwiUmlnaHQiOjAuMCwiQm90dG9tIjowLjB9LCJQYWRkaW5nIjp7IiRpZCI6IjYzMiIsIlRvcCI6MC4wLCJMZWZ0IjowLjAsIlJpZ2h0IjowLjAsIkJvdHRvbSI6MC4wfSwiQmFja2dyb3VuZCI6eyIkaWQiOiI2MzMiLCJDb2xvciI6eyIkaWQiOiI2MzQiLCJBIjowLCJSIjoyNTUsIkciOjI1NSwiQiI6MjU1fX0sIklzVmlzaWJsZSI6dHJ1ZSwiV2lkdGgiOjAuMCwiSGVpZ2h0IjowLjAsIkJvcmRlclN0eWxlIjp7IiRpZCI6IjYzNSIsIkxpbmVDb2xvciI6bnVsbCwiTGluZVdlaWdodCI6MC4wLCJMaW5lVHlwZSI6MCwiUGFyZW50U3R5bGUiOm51bGx9LCJQYXJlbnRTdHlsZSI6bnVsbH0sIkRhdGVTdHlsZSI6eyIkaWQiOiI2MzYiLCJGb250U2V0dGluZ3MiOnsiJGlkIjoiNjM3IiwiRm9udFNpemUiOjEwLCJGb250TmFtZSI6IkNhbGlicmkiLCJJc0JvbGQiOmZhbHNlLCJJc0l0YWxpYyI6ZmFsc2UsIklzVW5kZXJsaW5lZCI6ZmFsc2UsIlBhcmVudFN0eWxlIjpudWxsfSwiQXV0b1NpemUiOjAsIkZvcmVncm91bmQiOnsiJGlkIjoiNjM4IiwiQ29sb3IiOnsiJGlkIjoiNjM5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Y0MCIsIlRvcCI6MC4wLCJMZWZ0IjowLjAsIlJpZ2h0IjowLjAsIkJvdHRvbSI6MC4wfSwiUGFkZGluZyI6eyIkaWQiOiI2NDEiLCJUb3AiOjAuMCwiTGVmdCI6MC4wLCJSaWdodCI6MC4wLCJCb3R0b20iOjAuMH0sIkJhY2tncm91bmQiOnsiJGlkIjoiNjQyIiwiQ29sb3IiOnsiJGlkIjoiNjQzIiwiQSI6MCwiUiI6MjU1LCJHIjoyNTUsIkIiOjI1NX19LCJJc1Zpc2libGUiOnRydWUsIldpZHRoIjowLjAsIkhlaWdodCI6MC4wLCJCb3JkZXJTdHlsZSI6eyIkaWQiOiI2NDQiLCJMaW5lQ29sb3IiOm51bGwsIkxpbmVXZWlnaHQiOjAuMCwiTGluZVR5cGUiOjAsIlBhcmVudFN0eWxlIjpudWxsfSwiUGFyZW50U3R5bGUiOm51bGx9LCJEYXRlRm9ybWF0Ijp7IiRpZCI6IjY0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NDYiLCJGb3JtYXQiOjAsIklzVmlzaWJsZSI6ZmFsc2UsIkxhc3RLbm93blZpc2liaWxpdHlTdGF0ZSI6ZmFsc2V9LCJJc1Zpc2libGUiOnRydWUsIlBhcmVudFN0eWxlIjpudWxsfSwiSW5kZXgiOjYsIlNtYXJ0RHVyYXRpb25BY3RpdmF0ZWQiOmZhbHNlLCJEYXRlRm9ybWF0Ijp7IiRyZWYiOiI2NDUifSwiV2Vla051bWJlcmluZyI6eyIkaWQiOiI2NDciLCJGb3JtYXQiOjAsIklzVmlzaWJsZSI6ZmFsc2UsIkxhc3RLbm93blZpc2liaWxpdHlTdGF0ZSI6ZmFsc2V9LCJJZCI6IjA2YTZhMjAwLTIxZWEtNGFjZC1hYzIwLWI0MWY3YjM3YjBkZCIsIkltcG9ydElkIjpudWxsLCJUaXRsZSI6IlBoYXNlIDQgSGVyZSIsIk5vdGUiOm51bGwsIkh5cGVybGluayI6eyIkaWQiOiI2NDgiLCJBZGRyZXNzIjpudWxsLCJTdWJBZGRyZXNzIjpudWxsfSwiSXNDaGFuZ2VkIjpmYWxzZSwiSXNOZXciOnRydWV9LHsiJGlkIjoiNjQ5IiwiR3JvdXBOYW1lIjpudWxsLCJTdGFydERhdGUiOiIyMDIyLTEwLTA0VDAwOjAwOjAwWiIsIkVuZERhdGUiOiIyMDIyLTExLTA3VDIzOjU5OjAwWiIsIlBlcmNlbnRhZ2VDb21wbGV0ZSI6bnVsbCwiU3R5bGUiOnsiJGlkIjoiNjUwIiwiU2hhcGUiOjAsIlNoYXBlVGhpY2tuZXNzIjoyLCJEdXJhdGlvbkZvcm1hdCI6NiwiSW5jbHVkZU5vbldvcmtpbmdEYXlzSW5EdXJhdGlvbiI6ZmFsc2UsIlBlcmNlbnRhZ2VDb21wbGV0ZVN0eWxlIjp7IiRpZCI6IjY1MSIsIkZvbnRTZXR0aW5ncyI6eyIkaWQiOiI2NTIiLCJGb250U2l6ZSI6MTAsIkZvbnROYW1lIjoiQ2FsaWJyaSIsIklzQm9sZCI6ZmFsc2UsIklzSXRhbGljIjpmYWxzZSwiSXNVbmRlcmxpbmVkIjpmYWxzZSwiUGFyZW50U3R5bGUiOm51bGx9LCJBdXRvU2l6ZSI6MCwiRm9yZWdyb3VuZCI6eyIkaWQiOiI2NTMiLCJDb2xvciI6eyIkaWQiOiI2NT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1NSIsIlRvcCI6MC4wLCJMZWZ0IjowLjAsIlJpZ2h0IjowLjAsIkJvdHRvbSI6MC4wfSwiUGFkZGluZyI6eyIkaWQiOiI2NTYiLCJUb3AiOjAuMCwiTGVmdCI6MC4wLCJSaWdodCI6MC4wLCJCb3R0b20iOjAuMH0sIkJhY2tncm91bmQiOnsiJGlkIjoiNjU3IiwiQ29sb3IiOnsiJGlkIjoiNjU4IiwiQSI6ODksIlIiOjAsIkciOjAsIkIiOjB9fSwiSXNWaXNpYmxlIjp0cnVlLCJXaWR0aCI6MC4wLCJIZWlnaHQiOjAuMCwiQm9yZGVyU3R5bGUiOnsiJGlkIjoiNjU5IiwiTGluZUNvbG9yIjpudWxsLCJMaW5lV2VpZ2h0IjowLjAsIkxpbmVUeXBlIjowLCJQYXJlbnRTdHlsZSI6bnVsbH0sIlBhcmVudFN0eWxlIjpudWxsfSwiRHVyYXRpb25TdHlsZSI6eyIkaWQiOiI2NjAiLCJGb250U2V0dGluZ3MiOnsiJGlkIjoiNjYxIiwiRm9udFNpemUiOjEwLCJGb250TmFtZSI6IkNhbGlicmkiLCJJc0JvbGQiOmZhbHNlLCJJc0l0YWxpYyI6ZmFsc2UsIklzVW5kZXJsaW5lZCI6ZmFsc2UsIlBhcmVudFN0eWxlIjpudWxsfSwiQXV0b1NpemUiOjAsIkZvcmVncm91bmQiOnsiJGlkIjoiNjYyIiwiQ29sb3IiOnsiJGlkIjoiNjY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Y2NCIsIlRvcCI6MC4wLCJMZWZ0IjowLjAsIlJpZ2h0IjowLjAsIkJvdHRvbSI6MC4wfSwiUGFkZGluZyI6eyIkaWQiOiI2NjUiLCJUb3AiOjAuMCwiTGVmdCI6MC4wLCJSaWdodCI6MC4wLCJCb3R0b20iOjAuMH0sIkJhY2tncm91bmQiOnsiJGlkIjoiNjY2IiwiQ29sb3IiOnsiJGlkIjoiNjY3IiwiQSI6MCwiUiI6MjU1LCJHIjoyNTUsIkIiOjI1NX19LCJJc1Zpc2libGUiOnRydWUsIldpZHRoIjowLjAsIkhlaWdodCI6MC4wLCJCb3JkZXJTdHlsZSI6eyIkaWQiOiI2NjgiLCJMaW5lQ29sb3IiOm51bGwsIkxpbmVXZWlnaHQiOjAuMCwiTGluZVR5cGUiOjAsIlBhcmVudFN0eWxlIjpudWxsfSwiUGFyZW50U3R5bGUiOm51bGx9LCJIb3Jpem9udGFsQ29ubmVjdG9yU3R5bGUiOnsiJGlkIjoiNjY5IiwiTGluZUNvbG9yIjp7IiRpZCI6IjY3MCIsIiR0eXBlIjoiTkxSRS5Db21tb24uRG9tLlNvbGlkQ29sb3JCcnVzaCwgTkxSRS5Db21tb24iLCJDb2xvciI6eyIkaWQiOiI2NzEiLCJBIjoyNTUsIlIiOjIwNCwiRyI6MjA0LCJCIjoyMDR9fSwiTGluZVdlaWdodCI6MS4wLCJMaW5lVHlwZSI6MCwiUGFyZW50U3R5bGUiOm51bGx9LCJWZXJ0aWNhbENvbm5lY3RvclN0eWxlIjp7IiRpZCI6IjY3MiIsIkxpbmVDb2xvciI6eyIkaWQiOiI2NzMiLCIkdHlwZSI6Ik5MUkUuQ29tbW9uLkRvbS5Tb2xpZENvbG9yQnJ1c2gsIE5MUkUuQ29tbW9uIiwiQ29sb3IiOnsiJGlkIjoiNjc0IiwiQSI6MjU1LCJSIjoyMDQsIkciOjIwNCwiQiI6MjA0fX0sIkxpbmVXZWlnaHQiOjEuMCwiTGluZVR5cGUiOjAsIlBhcmVudFN0eWxlIjpudWxsfSwiTWFyZ2luIjpudWxsLCJTdGFydERhdGVQb3NpdGlvbiI6MiwiRW5kRGF0ZVBvc2l0aW9uIjoyLCJEYXRlSXNWaXNpYmxlIjp0cnVlLCJUaXRsZVBvc2l0aW9uIjoyLCJEdXJhdGlvblBvc2l0aW9uIjowLCJQZXJjZW50YWdlQ29tcGxldGVkUG9zaXRpb24iOjYsIlNwYWNpbmciOjEwLCJJc0JlbG93VGltZWJhbmQiOmZhbHNlLCJQZXJjZW50YWdlQ29tcGxldGVTaGFwZU9wYWNpdHkiOjM1LCJTaGFwZVN0eWxlIjp7IiRpZCI6IjY3NSIsIk1hcmdpbiI6eyIkaWQiOiI2NzYiLCJUb3AiOjAuMCwiTGVmdCI6NC4wLCJSaWdodCI6NC4wLCJCb3R0b20iOjAuMH0sIlBhZGRpbmciOnsiJGlkIjoiNjc3IiwiVG9wIjowLjAsIkxlZnQiOjAuMCwiUmlnaHQiOjAuMCwiQm90dG9tIjowLjB9LCJCYWNrZ3JvdW5kIjp7IiRpZCI6IjY3OCIsIkNvbG9yIjp7IiRpZCI6IjY3OSIsIkEiOjI1NSwiUiI6NjgsIkciOjExNCwiQiI6MTk2fX0sIklzVmlzaWJsZSI6dHJ1ZSwiV2lkdGgiOjAuMCwiSGVpZ2h0IjoyMi4wLCJCb3JkZXJTdHlsZSI6eyIkaWQiOiI2ODAiLCJMaW5lQ29sb3IiOnsiJGlkIjoiNjgxIiwiJHR5cGUiOiJOTFJFLkNvbW1vbi5Eb20uU29saWRDb2xvckJydXNoLCBOTFJFLkNvbW1vbiIsIkNvbG9yIjp7IiRpZCI6IjY4MiIsIkEiOjI1NSwiUiI6MjU1LCJHIjowLCJCIjowfX0sIkxpbmVXZWlnaHQiOjAuMCwiTGluZVR5cGUiOjAsIlBhcmVudFN0eWxlIjpudWxsfSwiUGFyZW50U3R5bGUiOm51bGx9LCJUaXRsZVN0eWxlIjp7IiRpZCI6IjY4MyIsIkZvbnRTZXR0aW5ncyI6eyIkaWQiOiI2ODQiLCJGb250U2l6ZSI6MTEsIkZvbnROYW1lIjoiQ2FsaWJyaSIsIklzQm9sZCI6ZmFsc2UsIklzSXRhbGljIjpmYWxzZSwiSXNVbmRlcmxpbmVkIjpmYWxzZSwiUGFyZW50U3R5bGUiOm51bGx9LCJBdXRvU2l6ZSI6MCwiRm9yZWdyb3VuZCI6eyIkaWQiOiI2ODUiLCJDb2xvciI6eyIkaWQiOiI2ODY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jg3IiwiVG9wIjowLjAsIkxlZnQiOjAuMCwiUmlnaHQiOjAuMCwiQm90dG9tIjowLjB9LCJQYWRkaW5nIjp7IiRpZCI6IjY4OCIsIlRvcCI6MC4wLCJMZWZ0IjowLjAsIlJpZ2h0IjowLjAsIkJvdHRvbSI6MC4wfSwiQmFja2dyb3VuZCI6eyIkaWQiOiI2ODkiLCJDb2xvciI6eyIkaWQiOiI2OTAiLCJBIjowLCJSIjoyNTUsIkciOjI1NSwiQiI6MjU1fX0sIklzVmlzaWJsZSI6dHJ1ZSwiV2lkdGgiOjAuMCwiSGVpZ2h0IjowLjAsIkJvcmRlclN0eWxlIjp7IiRpZCI6IjY5MSIsIkxpbmVDb2xvciI6bnVsbCwiTGluZVdlaWdodCI6MC4wLCJMaW5lVHlwZSI6MCwiUGFyZW50U3R5bGUiOm51bGx9LCJQYXJlbnRTdHlsZSI6bnVsbH0sIkRhdGVTdHlsZSI6eyIkaWQiOiI2OTIiLCJGb250U2V0dGluZ3MiOnsiJGlkIjoiNjkzIiwiRm9udFNpemUiOjEwLCJGb250TmFtZSI6IkNhbGlicmkiLCJJc0JvbGQiOmZhbHNlLCJJc0l0YWxpYyI6ZmFsc2UsIklzVW5kZXJsaW5lZCI6ZmFsc2UsIlBhcmVudFN0eWxlIjpudWxsfSwiQXV0b1NpemUiOjAsIkZvcmVncm91bmQiOnsiJGlkIjoiNjk0IiwiQ29sb3IiOnsiJGlkIjoiNjk1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Y5NiIsIlRvcCI6MC4wLCJMZWZ0IjowLjAsIlJpZ2h0IjowLjAsIkJvdHRvbSI6MC4wfSwiUGFkZGluZyI6eyIkaWQiOiI2OTciLCJUb3AiOjAuMCwiTGVmdCI6MC4wLCJSaWdodCI6MC4wLCJCb3R0b20iOjAuMH0sIkJhY2tncm91bmQiOnsiJGlkIjoiNjk4IiwiQ29sb3IiOnsiJGlkIjoiNjk5IiwiQSI6MCwiUiI6MjU1LCJHIjoyNTUsIkIiOjI1NX19LCJJc1Zpc2libGUiOnRydWUsIldpZHRoIjowLjAsIkhlaWdodCI6MC4wLCJCb3JkZXJTdHlsZSI6eyIkaWQiOiI3MDAiLCJMaW5lQ29sb3IiOm51bGwsIkxpbmVXZWlnaHQiOjAuMCwiTGluZVR5cGUiOjAsIlBhcmVudFN0eWxlIjpudWxsfSwiUGFyZW50U3R5bGUiOm51bGx9LCJEYXRlRm9ybWF0Ijp7IiRpZCI6Ijcw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DIiLCJGb3JtYXQiOjAsIklzVmlzaWJsZSI6ZmFsc2UsIkxhc3RLbm93blZpc2liaWxpdHlTdGF0ZSI6ZmFsc2V9LCJJc1Zpc2libGUiOnRydWUsIlBhcmVudFN0eWxlIjpudWxsfSwiSW5kZXgiOjgsIlNtYXJ0RHVyYXRpb25BY3RpdmF0ZWQiOmZhbHNlLCJEYXRlRm9ybWF0Ijp7IiRyZWYiOiI3MDEifSwiV2Vla051bWJlcmluZyI6eyIkaWQiOiI3MDMiLCJGb3JtYXQiOjAsIklzVmlzaWJsZSI6ZmFsc2UsIkxhc3RLbm93blZpc2liaWxpdHlTdGF0ZSI6ZmFsc2V9LCJJZCI6ImU2ZjVjOTE4LWJkZDYtNDlhMS1hYzkxLTljZjIyNDY4YTIzYiIsIkltcG9ydElkIjpudWxsLCJUaXRsZSI6IlBoYXNlIDUgSGVyZSIsIk5vdGUiOm51bGwsIkh5cGVybGluayI6eyIkaWQiOiI3MDQiLCJBZGRyZXNzIjpudWxsLCJTdWJBZGRyZXNzIjpudWxsfSwiSXNDaGFuZ2VkIjpmYWxzZSwiSXNOZXciOnRydWV9LHsiJGlkIjoiNzA1IiwiR3JvdXBOYW1lIjpudWxsLCJTdGFydERhdGUiOiIyMDIyLTExLTA3VDE5OjA1OjAwIiwiRW5kRGF0ZSI6IjIwMjItMTItMTFUMjM6NTk6MDBaIiwiUGVyY2VudGFnZUNvbXBsZXRlIjpudWxsLCJTdHlsZSI6eyIkaWQiOiI3MDYiLCJTaGFwZSI6MCwiU2hhcGVUaGlja25lc3MiOjIsIkR1cmF0aW9uRm9ybWF0Ijo2LCJJbmNsdWRlTm9uV29ya2luZ0RheXNJbkR1cmF0aW9uIjpmYWxzZSwiUGVyY2VudGFnZUNvbXBsZXRlU3R5bGUiOnsiJGlkIjoiNzA3IiwiRm9udFNldHRpbmdzIjp7IiRpZCI6IjcwOCIsIkZvbnRTaXplIjoxMCwiRm9udE5hbWUiOiJDYWxpYnJpIiwiSXNCb2xkIjpmYWxzZSwiSXNJdGFsaWMiOmZhbHNlLCJJc1VuZGVybGluZWQiOmZhbHNlLCJQYXJlbnRTdHlsZSI6bnVsbH0sIkF1dG9TaXplIjowLCJGb3JlZ3JvdW5kIjp7IiRpZCI6IjcwOSIsIkNvbG9yIjp7IiRpZCI6IjcxM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ExIiwiVG9wIjowLjAsIkxlZnQiOjAuMCwiUmlnaHQiOjAuMCwiQm90dG9tIjowLjB9LCJQYWRkaW5nIjp7IiRpZCI6IjcxMiIsIlRvcCI6MC4wLCJMZWZ0IjowLjAsIlJpZ2h0IjowLjAsIkJvdHRvbSI6MC4wfSwiQmFja2dyb3VuZCI6eyIkaWQiOiI3MTMiLCJDb2xvciI6eyIkaWQiOiI3MTQiLCJBIjo4OSwiUiI6MCwiRyI6MCwiQiI6MH19LCJJc1Zpc2libGUiOnRydWUsIldpZHRoIjowLjAsIkhlaWdodCI6MC4wLCJCb3JkZXJTdHlsZSI6eyIkaWQiOiI3MTUiLCJMaW5lQ29sb3IiOm51bGwsIkxpbmVXZWlnaHQiOjAuMCwiTGluZVR5cGUiOjAsIlBhcmVudFN0eWxlIjpudWxsfSwiUGFyZW50U3R5bGUiOm51bGx9LCJEdXJhdGlvblN0eWxlIjp7IiRpZCI6IjcxNiIsIkZvbnRTZXR0aW5ncyI6eyIkaWQiOiI3MTciLCJGb250U2l6ZSI6MTAsIkZvbnROYW1lIjoiQ2FsaWJyaSIsIklzQm9sZCI6ZmFsc2UsIklzSXRhbGljIjpmYWxzZSwiSXNVbmRlcmxpbmVkIjpmYWxzZSwiUGFyZW50U3R5bGUiOm51bGx9LCJBdXRvU2l6ZSI6MCwiRm9yZWdyb3VuZCI6eyIkaWQiOiI3MTgiLCJDb2xvciI6eyIkaWQiOiI3MT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IwIiwiVG9wIjowLjAsIkxlZnQiOjAuMCwiUmlnaHQiOjAuMCwiQm90dG9tIjowLjB9LCJQYWRkaW5nIjp7IiRpZCI6IjcyMSIsIlRvcCI6MC4wLCJMZWZ0IjowLjAsIlJpZ2h0IjowLjAsIkJvdHRvbSI6MC4wfSwiQmFja2dyb3VuZCI6eyIkaWQiOiI3MjIiLCJDb2xvciI6eyIkaWQiOiI3MjMiLCJBIjowLCJSIjoyNTUsIkciOjI1NSwiQiI6MjU1fX0sIklzVmlzaWJsZSI6dHJ1ZSwiV2lkdGgiOjAuMCwiSGVpZ2h0IjowLjAsIkJvcmRlclN0eWxlIjp7IiRpZCI6IjcyNCIsIkxpbmVDb2xvciI6bnVsbCwiTGluZVdlaWdodCI6MC4wLCJMaW5lVHlwZSI6MCwiUGFyZW50U3R5bGUiOm51bGx9LCJQYXJlbnRTdHlsZSI6bnVsbH0sIkhvcml6b250YWxDb25uZWN0b3JTdHlsZSI6eyIkaWQiOiI3MjUiLCJMaW5lQ29sb3IiOnsiJGlkIjoiNzI2IiwiJHR5cGUiOiJOTFJFLkNvbW1vbi5Eb20uU29saWRDb2xvckJydXNoLCBOTFJFLkNvbW1vbiIsIkNvbG9yIjp7IiRpZCI6IjcyNyIsIkEiOjI1NSwiUiI6MjA0LCJHIjoyMDQsIkIiOjIwNH19LCJMaW5lV2VpZ2h0IjoxLjAsIkxpbmVUeXBlIjowLCJQYXJlbnRTdHlsZSI6bnVsbH0sIlZlcnRpY2FsQ29ubmVjdG9yU3R5bGUiOnsiJGlkIjoiNzI4IiwiTGluZUNvbG9yIjp7IiRpZCI6IjcyOSIsIiR0eXBlIjoiTkxSRS5Db21tb24uRG9tLlNvbGlkQ29sb3JCcnVzaCwgTkxSRS5Db21tb24iLCJDb2xvciI6eyIkaWQiOiI3MzAiLCJBIjoyNTUsIlIiOjIwNCwiRyI6MjA0LCJCIjoyMDR9fSwiTGluZVdlaWdodCI6MS4wLCJMaW5lVHlwZSI6MCwiUGFyZW50U3R5bGUiOm51bGx9LCJNYXJnaW4iOm51bGwsIlN0YXJ0RGF0ZVBvc2l0aW9uIjoyLCJFbmREYXRlUG9zaXRpb24iOjIsIkRhdGVJc1Zpc2libGUiOnRydWUsIlRpdGxlUG9zaXRpb24iOjIsIkR1cmF0aW9uUG9zaXRpb24iOjAsIlBlcmNlbnRhZ2VDb21wbGV0ZWRQb3NpdGlvbiI6NiwiU3BhY2luZyI6MTAsIklzQmVsb3dUaW1lYmFuZCI6ZmFsc2UsIlBlcmNlbnRhZ2VDb21wbGV0ZVNoYXBlT3BhY2l0eSI6MzUsIlNoYXBlU3R5bGUiOnsiJGlkIjoiNzMxIiwiTWFyZ2luIjp7IiRpZCI6IjczMiIsIlRvcCI6MC4wLCJMZWZ0Ijo0LjAsIlJpZ2h0Ijo0LjAsIkJvdHRvbSI6MC4wfSwiUGFkZGluZyI6eyIkaWQiOiI3MzMiLCJUb3AiOjAuMCwiTGVmdCI6MC4wLCJSaWdodCI6MC4wLCJCb3R0b20iOjAuMH0sIkJhY2tncm91bmQiOnsiJGlkIjoiNzM0IiwiQ29sb3IiOnsiJGlkIjoiNzM1IiwiQSI6MjU1LCJSIjo2OCwiRyI6MTE0LCJCIjoxOTZ9fSwiSXNWaXNpYmxlIjp0cnVlLCJXaWR0aCI6MC4wLCJIZWlnaHQiOjIyLjAsIkJvcmRlclN0eWxlIjp7IiRpZCI6IjczNiIsIkxpbmVDb2xvciI6eyIkaWQiOiI3MzciLCIkdHlwZSI6Ik5MUkUuQ29tbW9uLkRvbS5Tb2xpZENvbG9yQnJ1c2gsIE5MUkUuQ29tbW9uIiwiQ29sb3IiOnsiJGlkIjoiNzM4IiwiQSI6MjU1LCJSIjoyNTUsIkciOjAsIkIiOjB9fSwiTGluZVdlaWdodCI6MC4wLCJMaW5lVHlwZSI6MCwiUGFyZW50U3R5bGUiOm51bGx9LCJQYXJlbnRTdHlsZSI6bnVsbH0sIlRpdGxlU3R5bGUiOnsiJGlkIjoiNzM5IiwiRm9udFNldHRpbmdzIjp7IiRpZCI6Ijc0MCIsIkZvbnRTaXplIjoxMSwiRm9udE5hbWUiOiJDYWxpYnJpIiwiSXNCb2xkIjpmYWxzZSwiSXNJdGFsaWMiOmZhbHNlLCJJc1VuZGVybGluZWQiOmZhbHNlLCJQYXJlbnRTdHlsZSI6bnVsbH0sIkF1dG9TaXplIjowLCJGb3JlZ3JvdW5kIjp7IiRpZCI6Ijc0MSIsIkNvbG9yIjp7IiRpZCI6Ijc0Mi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3NDMiLCJUb3AiOjAuMCwiTGVmdCI6MC4wLCJSaWdodCI6MC4wLCJCb3R0b20iOjAuMH0sIlBhZGRpbmciOnsiJGlkIjoiNzQ0IiwiVG9wIjowLjAsIkxlZnQiOjAuMCwiUmlnaHQiOjAuMCwiQm90dG9tIjowLjB9LCJCYWNrZ3JvdW5kIjp7IiRpZCI6Ijc0NSIsIkNvbG9yIjp7IiRpZCI6Ijc0NiIsIkEiOjAsIlIiOjI1NSwiRyI6MjU1LCJCIjoyNTV9fSwiSXNWaXNpYmxlIjp0cnVlLCJXaWR0aCI6MC4wLCJIZWlnaHQiOjAuMCwiQm9yZGVyU3R5bGUiOnsiJGlkIjoiNzQ3IiwiTGluZUNvbG9yIjpudWxsLCJMaW5lV2VpZ2h0IjowLjAsIkxpbmVUeXBlIjowLCJQYXJlbnRTdHlsZSI6bnVsbH0sIlBhcmVudFN0eWxlIjpudWxsfSwiRGF0ZVN0eWxlIjp7IiRpZCI6Ijc0OCIsIkZvbnRTZXR0aW5ncyI6eyIkaWQiOiI3NDkiLCJGb250U2l6ZSI6MTAsIkZvbnROYW1lIjoiQ2FsaWJyaSIsIklzQm9sZCI6ZmFsc2UsIklzSXRhbGljIjpmYWxzZSwiSXNVbmRlcmxpbmVkIjpmYWxzZSwiUGFyZW50U3R5bGUiOm51bGx9LCJBdXRvU2l6ZSI6MCwiRm9yZWdyb3VuZCI6eyIkaWQiOiI3NTAiLCJDb2xvciI6eyIkaWQiOiI3NTE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zUyIiwiVG9wIjowLjAsIkxlZnQiOjAuMCwiUmlnaHQiOjAuMCwiQm90dG9tIjowLjB9LCJQYWRkaW5nIjp7IiRpZCI6Ijc1MyIsIlRvcCI6MC4wLCJMZWZ0IjowLjAsIlJpZ2h0IjowLjAsIkJvdHRvbSI6MC4wfSwiQmFja2dyb3VuZCI6eyIkaWQiOiI3NTQiLCJDb2xvciI6eyIkaWQiOiI3NTUiLCJBIjowLCJSIjoyNTUsIkciOjI1NSwiQiI6MjU1fX0sIklzVmlzaWJsZSI6dHJ1ZSwiV2lkdGgiOjAuMCwiSGVpZ2h0IjowLjAsIkJvcmRlclN0eWxlIjp7IiRpZCI6Ijc1NiIsIkxpbmVDb2xvciI6bnVsbCwiTGluZVdlaWdodCI6MC4wLCJMaW5lVHlwZSI6MCwiUGFyZW50U3R5bGUiOm51bGx9LCJQYXJlbnRTdHlsZSI6bnVsbH0sIkRhdGVGb3JtYXQiOnsiJGlkIjoiNzU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1OCIsIkZvcm1hdCI6MCwiSXNWaXNpYmxlIjpmYWxzZSwiTGFzdEtub3duVmlzaWJpbGl0eVN0YXRlIjpmYWxzZX0sIklzVmlzaWJsZSI6dHJ1ZSwiUGFyZW50U3R5bGUiOm51bGx9LCJJbmRleCI6MTAsIlNtYXJ0RHVyYXRpb25BY3RpdmF0ZWQiOmZhbHNlLCJEYXRlRm9ybWF0Ijp7IiRyZWYiOiI3NTcifSwiV2Vla051bWJlcmluZyI6eyIkaWQiOiI3NTkiLCJGb3JtYXQiOjAsIklzVmlzaWJsZSI6ZmFsc2UsIkxhc3RLbm93blZpc2liaWxpdHlTdGF0ZSI6ZmFsc2V9LCJJZCI6ImMxMDliZTlkLTkxZjgtNGYzZS05OWU0LTkyOWNlNTY1ZGQwYyIsIkltcG9ydElkIjpudWxsLCJUaXRsZSI6IlBoYXNlIDYgSGVyZSIsIk5vdGUiOm51bGwsIkh5cGVybGluayI6eyIkaWQiOiI3NjAiLCJBZGRyZXNzIjpudWxsLCJTdWJBZGRyZXNzIjpudWxsfSwiSXNDaGFuZ2VkIjpmYWxzZSwiSXNOZXciOnRydWV9XSwiU3dpbWxhbmVzIjpbXSwiTXNQcm9qZWN0SXRlbXNUcmVlIjpudWxsLCJNZXRhZGF0YSI6eyIkaWQiOiI3NjE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fSwiU2V0dGluZ3MiOnsiJGlkIjoiNzYyIiwiSW1wYU9wdGlvbnMiOnsiJGlkIjoiNzYz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nRydWUsIlNtYXJ0VGltZWxpbmVUYXNrUGVyY2VudGFnZUZpdCI6ZmFsc2V9LCJJc05ldyI6ZmFsc2UsIkltcG9ydFR5cGUiOjAsIkZpbGVQYXRoIjpudWxsLCJUaW1lQ29uZmlndXJhdGlvbiI6eyIkaWQiOiI3NjQiLCJVc2VUaW1lIjpmYWxzZSwiV29ya0RheVN0YXJ0IjoiMDA6MDA6MDAiLCJXb3JrRGF5RW5kIjoiMjM6NTk6MDAifSwiTGFzdFVzZWRUZW1wbGF0ZUlkIjoiYmJlZjJhYzgtYWI5MS00OWE1LWIwM2QtNjkzNmE3NWY2NDZj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Months"/>
  <p:tag name="OTLTIMEBANDSCALEFORMAT" val="MMM"/>
  <p:tag name="OTLTIMEBANDSHAPETYPE" val="RectangleTimebandPhases"/>
  <p:tag name="OTLTIMEBANDSHAPEHEIGHT" val="30"/>
  <p:tag name="OTLTIMEBANDSHAPEPADDINGLEFT" val="0"/>
  <p:tag name="OTLTIMEBANDCULTUREINFO" val="en-US"/>
  <p:tag name="OTLTIMEBANDQUICKPOSITION" val="Custom"/>
  <p:tag name="OTLTIMEBANDAUTODATERANGE" val="True"/>
  <p:tag name="OTLTIMEBANDSTARTDATE" val="2017-05-10T23:59:59.9990000Z"/>
  <p:tag name="OTLTIMEBANDENDDATE" val="2022-12-18T23:59:00.0000000"/>
  <p:tag name="OTLTIMEBANDWORKINGDAYS" val="Standard"/>
  <p:tag name="OTLTIMEBANDELAPSEDTIMEEXTENSION" val="Tru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THREEDEFFECTS" val="Gel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mons"/>
  <p:tag name="OTLSPACING" val="10"/>
  <p:tag name="OTLSHAPETHICKNESSTYPE" val="Thick"/>
  <p:tag name="OTLSTARTDATE" val="2022-05-18T22:33:00.0000000"/>
  <p:tag name="OTLENDDATE" val="2022-07-03T23:59:00.0000000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mons"/>
  <p:tag name="OTLSPACING" val="10"/>
  <p:tag name="OTLSHAPETHICKNESSTYPE" val="Thick"/>
  <p:tag name="OTLSTARTDATE" val="2022-06-17T15:18:00.0000000"/>
  <p:tag name="OTLENDDATE" val="2022-07-31T23:59:00.0000000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mons"/>
  <p:tag name="OTLSPACING" val="10"/>
  <p:tag name="OTLSHAPETHICKNESSTYPE" val="Thick"/>
  <p:tag name="OTLSTARTDATE" val="2022-07-19T00:00:00.0000000"/>
  <p:tag name="OTLENDDATE" val="2022-09-05T13:59:00.0000000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mons"/>
  <p:tag name="OTLSPACING" val="10"/>
  <p:tag name="OTLSHAPETHICKNESSTYPE" val="Thick"/>
  <p:tag name="OTLSTARTDATE" val="2022-09-05T11:19:00.0000000"/>
  <p:tag name="OTLENDDATE" val="2022-10-19T21:02:00.0000000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0-04T00:00:00.0000000Z"/>
  <p:tag name="OTLENDDATE" val="2022-11-07T23:59:00.0000000Z"/>
  <p:tag name="OTLDURATIONFORMAT" val="mons"/>
  <p:tag name="OTLSPACING" val="10"/>
  <p:tag name="OTLSHAPETHICKNESSTYPE" val="Thick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2-12-11T23:59:00.0000000Z"/>
  <p:tag name="OTLDURATIONFORMAT" val="mons"/>
  <p:tag name="OTLSPACING" val="10"/>
  <p:tag name="OTLSHAPETHICKNESSTYPE" val="Thick"/>
  <p:tag name="OTLSTARTDATE" val="2022-11-07T19:05:00.0000000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1"/>
  <p:tag name="OTLDATE" val="2022-05-10T23:59:00.0000000"/>
  <p:tag name="OTLPOSITIONONTASK" val="None"/>
  <p:tag name="OTLRELATEDTASKID" val="00000000-0000-0000-0000-000000000000"/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2-06-07T23:59:00.0000000"/>
  <p:tag name="OTLPOSITIONONTASK" val="None"/>
  <p:tag name="OTLRELATEDTASKID" val="00000000-0000-0000-0000-000000000000"/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3"/>
  <p:tag name="OTLDATE" val="2022-08-12T23:59:00.0000000"/>
  <p:tag name="OTLPOSITIONONTASK" val="None"/>
  <p:tag name="OTLRELATEDTASKID" val="00000000-0000-0000-0000-000000000000"/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5"/>
  <p:tag name="OTLDATE" val="2022-10-30T23:59:00.0000000"/>
  <p:tag name="OTLPOSITIONONTASK" val="None"/>
  <p:tag name="OTLRELATEDTASKID" val="00000000-0000-0000-0000-000000000000"/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6"/>
  <p:tag name="OTLDATE" val="2022-11-15T23:59:00.0000000"/>
  <p:tag name="OTLPOSITIONONTASK" val="None"/>
  <p:tag name="OTLRELATEDTASKID" val="00000000-0000-0000-0000-000000000000"/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7"/>
  <p:tag name="OTLDATE" val="2022-12-18T23:59:00.0000000"/>
  <p:tag name="OTLPOSITIONONTASK" val="None"/>
  <p:tag name="OTLRELATEDTASKID" val="00000000-0000-0000-0000-000000000000"/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101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2015-04-22T00:42:52Z</dcterms:created>
  <dcterms:modified xsi:type="dcterms:W3CDTF">2022-06-19T16:35:00Z</dcterms:modified>
</cp:coreProperties>
</file>