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1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B83"/>
    <a:srgbClr val="333456"/>
    <a:srgbClr val="060930"/>
    <a:srgbClr val="EEE2DF"/>
    <a:srgbClr val="EED7C5"/>
    <a:srgbClr val="C89F9C"/>
    <a:srgbClr val="C97C5D"/>
    <a:srgbClr val="B36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661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51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769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32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007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3329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13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5427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3469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3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141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5345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3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18B72F0-4862-934D-95A6-6BE66496A441}"/>
              </a:ext>
            </a:extLst>
          </p:cNvPr>
          <p:cNvSpPr/>
          <p:nvPr/>
        </p:nvSpPr>
        <p:spPr>
          <a:xfrm>
            <a:off x="4717187" y="3800343"/>
            <a:ext cx="2340864" cy="969264"/>
          </a:xfrm>
          <a:prstGeom prst="roundRect">
            <a:avLst/>
          </a:prstGeom>
          <a:solidFill>
            <a:srgbClr val="333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309F105-2E58-3C4E-8C55-2A5BEC7BA856}"/>
              </a:ext>
            </a:extLst>
          </p:cNvPr>
          <p:cNvSpPr/>
          <p:nvPr/>
        </p:nvSpPr>
        <p:spPr>
          <a:xfrm>
            <a:off x="1006051" y="3800343"/>
            <a:ext cx="2340864" cy="969264"/>
          </a:xfrm>
          <a:prstGeom prst="roundRect">
            <a:avLst/>
          </a:prstGeom>
          <a:solidFill>
            <a:srgbClr val="333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AE92385-3BCC-8244-9FCE-460CE101C850}"/>
              </a:ext>
            </a:extLst>
          </p:cNvPr>
          <p:cNvSpPr/>
          <p:nvPr/>
        </p:nvSpPr>
        <p:spPr>
          <a:xfrm>
            <a:off x="2934847" y="2321814"/>
            <a:ext cx="2340864" cy="969264"/>
          </a:xfrm>
          <a:prstGeom prst="roundRect">
            <a:avLst/>
          </a:prstGeom>
          <a:solidFill>
            <a:srgbClr val="595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9FB02F-DE3A-754E-9B08-6E4E2BC2FBCB}"/>
              </a:ext>
            </a:extLst>
          </p:cNvPr>
          <p:cNvSpPr/>
          <p:nvPr/>
        </p:nvSpPr>
        <p:spPr>
          <a:xfrm>
            <a:off x="1006051" y="5278872"/>
            <a:ext cx="2340864" cy="969264"/>
          </a:xfrm>
          <a:prstGeom prst="roundRect">
            <a:avLst/>
          </a:prstGeom>
          <a:solidFill>
            <a:srgbClr val="595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AA09E0C-08C4-3043-BC1F-238A2608D6AD}"/>
              </a:ext>
            </a:extLst>
          </p:cNvPr>
          <p:cNvCxnSpPr>
            <a:cxnSpLocks/>
          </p:cNvCxnSpPr>
          <p:nvPr/>
        </p:nvCxnSpPr>
        <p:spPr>
          <a:xfrm>
            <a:off x="3346915" y="4266365"/>
            <a:ext cx="1073710" cy="0"/>
          </a:xfrm>
          <a:prstGeom prst="straightConnector1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DFE38DB-F9CB-B34A-A08F-D4DAA24DC572}"/>
              </a:ext>
            </a:extLst>
          </p:cNvPr>
          <p:cNvCxnSpPr>
            <a:cxnSpLocks/>
          </p:cNvCxnSpPr>
          <p:nvPr/>
        </p:nvCxnSpPr>
        <p:spPr>
          <a:xfrm>
            <a:off x="2142267" y="2802816"/>
            <a:ext cx="0" cy="803564"/>
          </a:xfrm>
          <a:prstGeom prst="straightConnector1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1BB14C9-ED05-7E4D-AAB3-CB8EEBFCCBF1}"/>
              </a:ext>
            </a:extLst>
          </p:cNvPr>
          <p:cNvCxnSpPr>
            <a:cxnSpLocks/>
          </p:cNvCxnSpPr>
          <p:nvPr/>
        </p:nvCxnSpPr>
        <p:spPr>
          <a:xfrm>
            <a:off x="7046079" y="4266365"/>
            <a:ext cx="1073710" cy="0"/>
          </a:xfrm>
          <a:prstGeom prst="straightConnector1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ADFE11-BBCE-D34F-8979-05932DC98258}"/>
              </a:ext>
            </a:extLst>
          </p:cNvPr>
          <p:cNvCxnSpPr/>
          <p:nvPr/>
        </p:nvCxnSpPr>
        <p:spPr>
          <a:xfrm>
            <a:off x="2142267" y="2802816"/>
            <a:ext cx="656009" cy="0"/>
          </a:xfrm>
          <a:prstGeom prst="line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F5182C-6082-494E-8293-CFB062F528D6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5887619" y="2777294"/>
            <a:ext cx="0" cy="1023049"/>
          </a:xfrm>
          <a:prstGeom prst="line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B591FA9-04F1-5544-A3A7-035F2BF9D68B}"/>
              </a:ext>
            </a:extLst>
          </p:cNvPr>
          <p:cNvCxnSpPr>
            <a:cxnSpLocks/>
          </p:cNvCxnSpPr>
          <p:nvPr/>
        </p:nvCxnSpPr>
        <p:spPr>
          <a:xfrm flipH="1">
            <a:off x="5383673" y="2802816"/>
            <a:ext cx="483322" cy="0"/>
          </a:xfrm>
          <a:prstGeom prst="straightConnector1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B7CC139-C594-8B4F-A779-200665AA98EE}"/>
              </a:ext>
            </a:extLst>
          </p:cNvPr>
          <p:cNvCxnSpPr>
            <a:cxnSpLocks/>
          </p:cNvCxnSpPr>
          <p:nvPr/>
        </p:nvCxnSpPr>
        <p:spPr>
          <a:xfrm>
            <a:off x="3333758" y="5781544"/>
            <a:ext cx="2553862" cy="0"/>
          </a:xfrm>
          <a:prstGeom prst="line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1117E74-8230-3A42-BDA7-8BC8C04823D0}"/>
              </a:ext>
            </a:extLst>
          </p:cNvPr>
          <p:cNvCxnSpPr/>
          <p:nvPr/>
        </p:nvCxnSpPr>
        <p:spPr>
          <a:xfrm flipV="1">
            <a:off x="5887619" y="5047252"/>
            <a:ext cx="0" cy="748146"/>
          </a:xfrm>
          <a:prstGeom prst="straightConnector1">
            <a:avLst/>
          </a:prstGeom>
          <a:ln w="88900">
            <a:solidFill>
              <a:schemeClr val="bg1">
                <a:lumMod val="50000"/>
                <a:alpha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3FB381-BE0B-7B4D-9AEA-C84356E831E7}"/>
              </a:ext>
            </a:extLst>
          </p:cNvPr>
          <p:cNvGrpSpPr/>
          <p:nvPr/>
        </p:nvGrpSpPr>
        <p:grpSpPr>
          <a:xfrm>
            <a:off x="8407698" y="2321814"/>
            <a:ext cx="2757626" cy="2447793"/>
            <a:chOff x="16853471" y="4913501"/>
            <a:chExt cx="5515252" cy="4895586"/>
          </a:xfrm>
          <a:solidFill>
            <a:srgbClr val="060930"/>
          </a:solidFill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26B78454-181E-7645-B440-359A6FE0260E}"/>
                </a:ext>
              </a:extLst>
            </p:cNvPr>
            <p:cNvSpPr/>
            <p:nvPr/>
          </p:nvSpPr>
          <p:spPr>
            <a:xfrm>
              <a:off x="16853471" y="4913501"/>
              <a:ext cx="5515252" cy="4895586"/>
            </a:xfrm>
            <a:prstGeom prst="roundRect">
              <a:avLst>
                <a:gd name="adj" fmla="val 116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DFB9D14-EB91-6745-A84E-CF824776A89C}"/>
                </a:ext>
              </a:extLst>
            </p:cNvPr>
            <p:cNvSpPr txBox="1"/>
            <p:nvPr/>
          </p:nvSpPr>
          <p:spPr>
            <a:xfrm>
              <a:off x="17605311" y="5498943"/>
              <a:ext cx="4263998" cy="387798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2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E3E3DEEA-F8F2-504B-91AD-16220F041A43}"/>
              </a:ext>
            </a:extLst>
          </p:cNvPr>
          <p:cNvSpPr/>
          <p:nvPr/>
        </p:nvSpPr>
        <p:spPr>
          <a:xfrm flipH="1">
            <a:off x="3385934" y="2592628"/>
            <a:ext cx="1552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C965801-F790-EF41-88C3-964D7C33B771}"/>
              </a:ext>
            </a:extLst>
          </p:cNvPr>
          <p:cNvSpPr/>
          <p:nvPr/>
        </p:nvSpPr>
        <p:spPr>
          <a:xfrm flipH="1">
            <a:off x="1365970" y="4087382"/>
            <a:ext cx="1552594" cy="400110"/>
          </a:xfrm>
          <a:prstGeom prst="rect">
            <a:avLst/>
          </a:prstGeom>
          <a:solidFill>
            <a:srgbClr val="333456"/>
          </a:solidFill>
        </p:spPr>
        <p:txBody>
          <a:bodyPr wrap="square">
            <a:spAutoFit/>
          </a:bodyPr>
          <a:lstStyle/>
          <a:p>
            <a:pPr algn="ctr" defTabSz="914217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B8E8E1A-4233-5F40-BBDA-576A5DDFADD6}"/>
              </a:ext>
            </a:extLst>
          </p:cNvPr>
          <p:cNvSpPr/>
          <p:nvPr/>
        </p:nvSpPr>
        <p:spPr>
          <a:xfrm flipH="1">
            <a:off x="5145922" y="4077988"/>
            <a:ext cx="1552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295BD27-86B1-2C43-823C-CEC796D8EE5B}"/>
              </a:ext>
            </a:extLst>
          </p:cNvPr>
          <p:cNvSpPr/>
          <p:nvPr/>
        </p:nvSpPr>
        <p:spPr>
          <a:xfrm flipH="1">
            <a:off x="1423247" y="5586845"/>
            <a:ext cx="1552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lang="en-US" sz="27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56B792A-AB51-944E-8425-051B749F47A3}"/>
              </a:ext>
            </a:extLst>
          </p:cNvPr>
          <p:cNvGrpSpPr/>
          <p:nvPr/>
        </p:nvGrpSpPr>
        <p:grpSpPr>
          <a:xfrm>
            <a:off x="6766756" y="5546155"/>
            <a:ext cx="1874253" cy="369332"/>
            <a:chOff x="12487897" y="11017510"/>
            <a:chExt cx="3748505" cy="738664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7DF1ECE1-B16C-A245-A909-AF6AEF0F4236}"/>
                </a:ext>
              </a:extLst>
            </p:cNvPr>
            <p:cNvCxnSpPr>
              <a:cxnSpLocks/>
            </p:cNvCxnSpPr>
            <p:nvPr/>
          </p:nvCxnSpPr>
          <p:spPr>
            <a:xfrm>
              <a:off x="14861749" y="11330663"/>
              <a:ext cx="1374653" cy="0"/>
            </a:xfrm>
            <a:prstGeom prst="straightConnector1">
              <a:avLst/>
            </a:prstGeom>
            <a:ln w="127000">
              <a:solidFill>
                <a:srgbClr val="595B83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13FF719-1CD0-5F4D-8CF4-46361D80A627}"/>
                </a:ext>
              </a:extLst>
            </p:cNvPr>
            <p:cNvSpPr/>
            <p:nvPr/>
          </p:nvSpPr>
          <p:spPr>
            <a:xfrm>
              <a:off x="12487897" y="11017510"/>
              <a:ext cx="246790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7B28556-AB15-5B48-8043-08ACDF4821FF}"/>
              </a:ext>
            </a:extLst>
          </p:cNvPr>
          <p:cNvGrpSpPr/>
          <p:nvPr/>
        </p:nvGrpSpPr>
        <p:grpSpPr>
          <a:xfrm>
            <a:off x="9326630" y="5546155"/>
            <a:ext cx="1838695" cy="369332"/>
            <a:chOff x="17615068" y="11017510"/>
            <a:chExt cx="3677389" cy="738664"/>
          </a:xfrm>
        </p:grpSpPr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278B4B7-3F91-8B49-A70E-34BB72EBB23E}"/>
                </a:ext>
              </a:extLst>
            </p:cNvPr>
            <p:cNvCxnSpPr>
              <a:cxnSpLocks/>
            </p:cNvCxnSpPr>
            <p:nvPr/>
          </p:nvCxnSpPr>
          <p:spPr>
            <a:xfrm>
              <a:off x="20044871" y="11330663"/>
              <a:ext cx="1247586" cy="0"/>
            </a:xfrm>
            <a:prstGeom prst="straightConnector1">
              <a:avLst/>
            </a:prstGeom>
            <a:ln w="127000">
              <a:solidFill>
                <a:srgbClr val="595B83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FE4779A-DF28-6D44-8C52-7AF0C821EC3A}"/>
                </a:ext>
              </a:extLst>
            </p:cNvPr>
            <p:cNvSpPr/>
            <p:nvPr/>
          </p:nvSpPr>
          <p:spPr>
            <a:xfrm>
              <a:off x="17615068" y="11017510"/>
              <a:ext cx="246790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30" name="Grupo 349">
            <a:extLst>
              <a:ext uri="{FF2B5EF4-FFF2-40B4-BE49-F238E27FC236}">
                <a16:creationId xmlns:a16="http://schemas.microsoft.com/office/drawing/2014/main" id="{CD93E554-818F-5A4A-A5CC-8D9CFF599B35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1" name="CuadroTexto 350">
              <a:extLst>
                <a:ext uri="{FF2B5EF4-FFF2-40B4-BE49-F238E27FC236}">
                  <a16:creationId xmlns:a16="http://schemas.microsoft.com/office/drawing/2014/main" id="{9F470F14-B897-654E-9976-4F721C6F93C6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2" name="CuadroTexto 351">
              <a:extLst>
                <a:ext uri="{FF2B5EF4-FFF2-40B4-BE49-F238E27FC236}">
                  <a16:creationId xmlns:a16="http://schemas.microsoft.com/office/drawing/2014/main" id="{567B0D04-ED96-5144-A0E3-428A7C30A88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4483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</TotalTime>
  <Words>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Corbel</vt:lpstr>
      <vt:lpstr>Wingdings</vt:lpstr>
      <vt:lpstr>Banded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2022-08-16T18:48:27Z</dcterms:created>
  <dcterms:modified xsi:type="dcterms:W3CDTF">2022-10-13T07:21:30Z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2022-10-11T21:54:29Z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e741f9a7-6346-4a1e-904d-1af6246d7038</vt:lpwstr>
  </property>
  <property fmtid="{D5CDD505-2E9C-101B-9397-08002B2CF9AE}" pid="8" name="MSIP_Label_defa4170-0d19-0005-0004-bc88714345d2_ContentBits">
    <vt:lpwstr>0</vt:lpwstr>
  </property>
</Properties>
</file>