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8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8C-6A47-B1AA-59D4C1A28E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8C-6A47-B1AA-59D4C1A28E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8C-6A47-B1AA-59D4C1A28E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E8C-6A47-B1AA-59D4C1A28E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2.7</c:v>
                </c:pt>
                <c:pt idx="2">
                  <c:v>3.5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8C-6A47-B1AA-59D4C1A28E1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0" i="0">
          <a:solidFill>
            <a:schemeClr val="bg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5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8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6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3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0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3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5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8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7BED-327B-43B3-9FED-1D1BFA96CC3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112D-C24E-487D-927B-D2F594EA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6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5C1EB999-1F4C-7942-9E5A-0DF0AFE7A1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3101491"/>
              </p:ext>
            </p:extLst>
          </p:nvPr>
        </p:nvGraphicFramePr>
        <p:xfrm>
          <a:off x="1488933" y="2169048"/>
          <a:ext cx="5512903" cy="4541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7" name="Oval 96">
            <a:extLst>
              <a:ext uri="{FF2B5EF4-FFF2-40B4-BE49-F238E27FC236}">
                <a16:creationId xmlns:a16="http://schemas.microsoft.com/office/drawing/2014/main" id="{FDF494CD-B935-B44F-A3CD-AA91B6D69894}"/>
              </a:ext>
            </a:extLst>
          </p:cNvPr>
          <p:cNvSpPr/>
          <p:nvPr/>
        </p:nvSpPr>
        <p:spPr>
          <a:xfrm>
            <a:off x="7946616" y="2443441"/>
            <a:ext cx="674790" cy="6747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83343BCE-7DE3-804A-B2C6-DF67AA47AD4B}"/>
              </a:ext>
            </a:extLst>
          </p:cNvPr>
          <p:cNvSpPr/>
          <p:nvPr/>
        </p:nvSpPr>
        <p:spPr>
          <a:xfrm>
            <a:off x="7946616" y="3435503"/>
            <a:ext cx="674790" cy="6747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8911A07-4C2E-954B-B221-1EECA18F229D}"/>
              </a:ext>
            </a:extLst>
          </p:cNvPr>
          <p:cNvSpPr/>
          <p:nvPr/>
        </p:nvSpPr>
        <p:spPr>
          <a:xfrm>
            <a:off x="7946616" y="4427566"/>
            <a:ext cx="674790" cy="6747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D4D9FF05-F945-BE4D-A537-15F5C89A0994}"/>
              </a:ext>
            </a:extLst>
          </p:cNvPr>
          <p:cNvSpPr/>
          <p:nvPr/>
        </p:nvSpPr>
        <p:spPr>
          <a:xfrm>
            <a:off x="7946616" y="5419628"/>
            <a:ext cx="674790" cy="674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grpSp>
        <p:nvGrpSpPr>
          <p:cNvPr id="111" name="Grupo 298">
            <a:extLst>
              <a:ext uri="{FF2B5EF4-FFF2-40B4-BE49-F238E27FC236}">
                <a16:creationId xmlns:a16="http://schemas.microsoft.com/office/drawing/2014/main" id="{9FC8CAF9-5B3B-584B-A77B-73BA88ADC86A}"/>
              </a:ext>
            </a:extLst>
          </p:cNvPr>
          <p:cNvGrpSpPr/>
          <p:nvPr/>
        </p:nvGrpSpPr>
        <p:grpSpPr>
          <a:xfrm>
            <a:off x="8745143" y="2443441"/>
            <a:ext cx="1784902" cy="890452"/>
            <a:chOff x="4247967" y="10692157"/>
            <a:chExt cx="4236804" cy="1780904"/>
          </a:xfrm>
        </p:grpSpPr>
        <p:sp>
          <p:nvSpPr>
            <p:cNvPr id="112" name="CuadroTexto 395">
              <a:extLst>
                <a:ext uri="{FF2B5EF4-FFF2-40B4-BE49-F238E27FC236}">
                  <a16:creationId xmlns:a16="http://schemas.microsoft.com/office/drawing/2014/main" id="{2F7208F6-156A-DB4C-9C0F-0DA365D1424B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13" name="Rectangle 40">
              <a:extLst>
                <a:ext uri="{FF2B5EF4-FFF2-40B4-BE49-F238E27FC236}">
                  <a16:creationId xmlns:a16="http://schemas.microsoft.com/office/drawing/2014/main" id="{754A4603-57BC-8148-A510-CADAEF883164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14" name="Grupo 304">
            <a:extLst>
              <a:ext uri="{FF2B5EF4-FFF2-40B4-BE49-F238E27FC236}">
                <a16:creationId xmlns:a16="http://schemas.microsoft.com/office/drawing/2014/main" id="{7A2BC08F-32A3-A640-B763-1D6BB2EADC60}"/>
              </a:ext>
            </a:extLst>
          </p:cNvPr>
          <p:cNvGrpSpPr/>
          <p:nvPr/>
        </p:nvGrpSpPr>
        <p:grpSpPr>
          <a:xfrm>
            <a:off x="8743171" y="3443088"/>
            <a:ext cx="1784902" cy="890452"/>
            <a:chOff x="4247967" y="10692157"/>
            <a:chExt cx="4236804" cy="1780904"/>
          </a:xfrm>
        </p:grpSpPr>
        <p:sp>
          <p:nvSpPr>
            <p:cNvPr id="115" name="CuadroTexto 395">
              <a:extLst>
                <a:ext uri="{FF2B5EF4-FFF2-40B4-BE49-F238E27FC236}">
                  <a16:creationId xmlns:a16="http://schemas.microsoft.com/office/drawing/2014/main" id="{FB2D33F0-2C67-2745-AD1B-FFB69884CBC1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16" name="Rectangle 40">
              <a:extLst>
                <a:ext uri="{FF2B5EF4-FFF2-40B4-BE49-F238E27FC236}">
                  <a16:creationId xmlns:a16="http://schemas.microsoft.com/office/drawing/2014/main" id="{127BD9A2-189C-7E48-9137-FD619600A7E3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3" name="Grupo 298">
            <a:extLst>
              <a:ext uri="{FF2B5EF4-FFF2-40B4-BE49-F238E27FC236}">
                <a16:creationId xmlns:a16="http://schemas.microsoft.com/office/drawing/2014/main" id="{0C570635-2B7C-8643-BC68-8EC2E7529F54}"/>
              </a:ext>
            </a:extLst>
          </p:cNvPr>
          <p:cNvGrpSpPr/>
          <p:nvPr/>
        </p:nvGrpSpPr>
        <p:grpSpPr>
          <a:xfrm>
            <a:off x="8745143" y="4429403"/>
            <a:ext cx="1784902" cy="890452"/>
            <a:chOff x="4247967" y="10692157"/>
            <a:chExt cx="4236804" cy="1780904"/>
          </a:xfrm>
        </p:grpSpPr>
        <p:sp>
          <p:nvSpPr>
            <p:cNvPr id="124" name="CuadroTexto 395">
              <a:extLst>
                <a:ext uri="{FF2B5EF4-FFF2-40B4-BE49-F238E27FC236}">
                  <a16:creationId xmlns:a16="http://schemas.microsoft.com/office/drawing/2014/main" id="{93AB9B54-8D34-5341-B97A-44C818F9FF18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25" name="Rectangle 40">
              <a:extLst>
                <a:ext uri="{FF2B5EF4-FFF2-40B4-BE49-F238E27FC236}">
                  <a16:creationId xmlns:a16="http://schemas.microsoft.com/office/drawing/2014/main" id="{6EA92063-024A-7843-A728-243872CFE8F2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6" name="Grupo 304">
            <a:extLst>
              <a:ext uri="{FF2B5EF4-FFF2-40B4-BE49-F238E27FC236}">
                <a16:creationId xmlns:a16="http://schemas.microsoft.com/office/drawing/2014/main" id="{B97D4E5B-0DE0-214F-909D-E146D9DDBC92}"/>
              </a:ext>
            </a:extLst>
          </p:cNvPr>
          <p:cNvGrpSpPr/>
          <p:nvPr/>
        </p:nvGrpSpPr>
        <p:grpSpPr>
          <a:xfrm>
            <a:off x="8743171" y="5429051"/>
            <a:ext cx="1784902" cy="890452"/>
            <a:chOff x="4247967" y="10692157"/>
            <a:chExt cx="4236804" cy="1780904"/>
          </a:xfrm>
        </p:grpSpPr>
        <p:sp>
          <p:nvSpPr>
            <p:cNvPr id="127" name="CuadroTexto 395">
              <a:extLst>
                <a:ext uri="{FF2B5EF4-FFF2-40B4-BE49-F238E27FC236}">
                  <a16:creationId xmlns:a16="http://schemas.microsoft.com/office/drawing/2014/main" id="{AEA2D2B9-D8B8-D545-9AB1-CD35F97DBD29}"/>
                </a:ext>
              </a:extLst>
            </p:cNvPr>
            <p:cNvSpPr txBox="1"/>
            <p:nvPr/>
          </p:nvSpPr>
          <p:spPr>
            <a:xfrm flipH="1">
              <a:off x="4263265" y="10692157"/>
              <a:ext cx="238267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28" name="Rectangle 40">
              <a:extLst>
                <a:ext uri="{FF2B5EF4-FFF2-40B4-BE49-F238E27FC236}">
                  <a16:creationId xmlns:a16="http://schemas.microsoft.com/office/drawing/2014/main" id="{D018BE36-E42F-BA46-B603-B369270889A7}"/>
                </a:ext>
              </a:extLst>
            </p:cNvPr>
            <p:cNvSpPr/>
            <p:nvPr/>
          </p:nvSpPr>
          <p:spPr>
            <a:xfrm>
              <a:off x="4247967" y="11180399"/>
              <a:ext cx="423680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0D1CEF5-8242-2A40-B842-C089AC349F7C}"/>
              </a:ext>
            </a:extLst>
          </p:cNvPr>
          <p:cNvGrpSpPr/>
          <p:nvPr/>
        </p:nvGrpSpPr>
        <p:grpSpPr>
          <a:xfrm>
            <a:off x="8143115" y="2640510"/>
            <a:ext cx="308661" cy="308661"/>
            <a:chOff x="11871756" y="6902349"/>
            <a:chExt cx="617322" cy="617322"/>
          </a:xfrm>
        </p:grpSpPr>
        <p:sp>
          <p:nvSpPr>
            <p:cNvPr id="130" name="Freeform 228">
              <a:extLst>
                <a:ext uri="{FF2B5EF4-FFF2-40B4-BE49-F238E27FC236}">
                  <a16:creationId xmlns:a16="http://schemas.microsoft.com/office/drawing/2014/main" id="{A2333A96-9EF3-BC4E-80DC-9719768D5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9944" y="7470677"/>
              <a:ext cx="436043" cy="48994"/>
            </a:xfrm>
            <a:custGeom>
              <a:avLst/>
              <a:gdLst>
                <a:gd name="T0" fmla="*/ 393 w 394"/>
                <a:gd name="T1" fmla="*/ 44 h 45"/>
                <a:gd name="T2" fmla="*/ 0 w 394"/>
                <a:gd name="T3" fmla="*/ 44 h 45"/>
                <a:gd name="T4" fmla="*/ 0 w 394"/>
                <a:gd name="T5" fmla="*/ 0 h 45"/>
                <a:gd name="T6" fmla="*/ 393 w 394"/>
                <a:gd name="T7" fmla="*/ 0 h 45"/>
                <a:gd name="T8" fmla="*/ 393 w 394"/>
                <a:gd name="T9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4" h="45">
                  <a:moveTo>
                    <a:pt x="393" y="44"/>
                  </a:moveTo>
                  <a:lnTo>
                    <a:pt x="0" y="44"/>
                  </a:lnTo>
                  <a:lnTo>
                    <a:pt x="0" y="0"/>
                  </a:lnTo>
                  <a:lnTo>
                    <a:pt x="393" y="0"/>
                  </a:lnTo>
                  <a:lnTo>
                    <a:pt x="393" y="4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31" name="Freeform 229">
              <a:extLst>
                <a:ext uri="{FF2B5EF4-FFF2-40B4-BE49-F238E27FC236}">
                  <a16:creationId xmlns:a16="http://schemas.microsoft.com/office/drawing/2014/main" id="{41748C48-C4BC-F446-B21A-11F3CD598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1756" y="6902349"/>
              <a:ext cx="617322" cy="617322"/>
            </a:xfrm>
            <a:custGeom>
              <a:avLst/>
              <a:gdLst>
                <a:gd name="T0" fmla="*/ 473 w 555"/>
                <a:gd name="T1" fmla="*/ 553 h 554"/>
                <a:gd name="T2" fmla="*/ 473 w 555"/>
                <a:gd name="T3" fmla="*/ 553 h 554"/>
                <a:gd name="T4" fmla="*/ 473 w 555"/>
                <a:gd name="T5" fmla="*/ 509 h 554"/>
                <a:gd name="T6" fmla="*/ 500 w 555"/>
                <a:gd name="T7" fmla="*/ 482 h 554"/>
                <a:gd name="T8" fmla="*/ 500 w 555"/>
                <a:gd name="T9" fmla="*/ 437 h 554"/>
                <a:gd name="T10" fmla="*/ 178 w 555"/>
                <a:gd name="T11" fmla="*/ 437 h 554"/>
                <a:gd name="T12" fmla="*/ 178 w 555"/>
                <a:gd name="T13" fmla="*/ 464 h 554"/>
                <a:gd name="T14" fmla="*/ 89 w 555"/>
                <a:gd name="T15" fmla="*/ 553 h 554"/>
                <a:gd name="T16" fmla="*/ 0 w 555"/>
                <a:gd name="T17" fmla="*/ 464 h 554"/>
                <a:gd name="T18" fmla="*/ 0 w 555"/>
                <a:gd name="T19" fmla="*/ 44 h 554"/>
                <a:gd name="T20" fmla="*/ 44 w 555"/>
                <a:gd name="T21" fmla="*/ 0 h 554"/>
                <a:gd name="T22" fmla="*/ 429 w 555"/>
                <a:gd name="T23" fmla="*/ 0 h 554"/>
                <a:gd name="T24" fmla="*/ 464 w 555"/>
                <a:gd name="T25" fmla="*/ 44 h 554"/>
                <a:gd name="T26" fmla="*/ 464 w 555"/>
                <a:gd name="T27" fmla="*/ 384 h 554"/>
                <a:gd name="T28" fmla="*/ 527 w 555"/>
                <a:gd name="T29" fmla="*/ 384 h 554"/>
                <a:gd name="T30" fmla="*/ 554 w 555"/>
                <a:gd name="T31" fmla="*/ 411 h 554"/>
                <a:gd name="T32" fmla="*/ 554 w 555"/>
                <a:gd name="T33" fmla="*/ 482 h 554"/>
                <a:gd name="T34" fmla="*/ 473 w 555"/>
                <a:gd name="T35" fmla="*/ 553 h 554"/>
                <a:gd name="T36" fmla="*/ 54 w 555"/>
                <a:gd name="T37" fmla="*/ 53 h 554"/>
                <a:gd name="T38" fmla="*/ 54 w 555"/>
                <a:gd name="T39" fmla="*/ 53 h 554"/>
                <a:gd name="T40" fmla="*/ 54 w 555"/>
                <a:gd name="T41" fmla="*/ 464 h 554"/>
                <a:gd name="T42" fmla="*/ 89 w 555"/>
                <a:gd name="T43" fmla="*/ 509 h 554"/>
                <a:gd name="T44" fmla="*/ 134 w 555"/>
                <a:gd name="T45" fmla="*/ 464 h 554"/>
                <a:gd name="T46" fmla="*/ 134 w 555"/>
                <a:gd name="T47" fmla="*/ 411 h 554"/>
                <a:gd name="T48" fmla="*/ 152 w 555"/>
                <a:gd name="T49" fmla="*/ 384 h 554"/>
                <a:gd name="T50" fmla="*/ 420 w 555"/>
                <a:gd name="T51" fmla="*/ 384 h 554"/>
                <a:gd name="T52" fmla="*/ 420 w 555"/>
                <a:gd name="T53" fmla="*/ 53 h 554"/>
                <a:gd name="T54" fmla="*/ 54 w 555"/>
                <a:gd name="T55" fmla="*/ 53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5" h="554">
                  <a:moveTo>
                    <a:pt x="473" y="553"/>
                  </a:moveTo>
                  <a:lnTo>
                    <a:pt x="473" y="553"/>
                  </a:lnTo>
                  <a:cubicBezTo>
                    <a:pt x="473" y="509"/>
                    <a:pt x="473" y="509"/>
                    <a:pt x="473" y="509"/>
                  </a:cubicBezTo>
                  <a:cubicBezTo>
                    <a:pt x="491" y="509"/>
                    <a:pt x="500" y="491"/>
                    <a:pt x="500" y="482"/>
                  </a:cubicBezTo>
                  <a:cubicBezTo>
                    <a:pt x="500" y="437"/>
                    <a:pt x="500" y="437"/>
                    <a:pt x="500" y="437"/>
                  </a:cubicBezTo>
                  <a:cubicBezTo>
                    <a:pt x="178" y="437"/>
                    <a:pt x="178" y="437"/>
                    <a:pt x="178" y="437"/>
                  </a:cubicBezTo>
                  <a:cubicBezTo>
                    <a:pt x="178" y="464"/>
                    <a:pt x="178" y="464"/>
                    <a:pt x="178" y="464"/>
                  </a:cubicBezTo>
                  <a:cubicBezTo>
                    <a:pt x="178" y="518"/>
                    <a:pt x="143" y="553"/>
                    <a:pt x="89" y="553"/>
                  </a:cubicBezTo>
                  <a:cubicBezTo>
                    <a:pt x="44" y="553"/>
                    <a:pt x="0" y="518"/>
                    <a:pt x="0" y="46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18"/>
                    <a:pt x="18" y="0"/>
                    <a:pt x="44" y="0"/>
                  </a:cubicBezTo>
                  <a:cubicBezTo>
                    <a:pt x="429" y="0"/>
                    <a:pt x="429" y="0"/>
                    <a:pt x="429" y="0"/>
                  </a:cubicBezTo>
                  <a:cubicBezTo>
                    <a:pt x="447" y="0"/>
                    <a:pt x="464" y="18"/>
                    <a:pt x="464" y="44"/>
                  </a:cubicBezTo>
                  <a:cubicBezTo>
                    <a:pt x="464" y="384"/>
                    <a:pt x="464" y="384"/>
                    <a:pt x="464" y="384"/>
                  </a:cubicBezTo>
                  <a:cubicBezTo>
                    <a:pt x="527" y="384"/>
                    <a:pt x="527" y="384"/>
                    <a:pt x="527" y="384"/>
                  </a:cubicBezTo>
                  <a:cubicBezTo>
                    <a:pt x="536" y="384"/>
                    <a:pt x="554" y="402"/>
                    <a:pt x="554" y="411"/>
                  </a:cubicBezTo>
                  <a:cubicBezTo>
                    <a:pt x="554" y="482"/>
                    <a:pt x="554" y="482"/>
                    <a:pt x="554" y="482"/>
                  </a:cubicBezTo>
                  <a:cubicBezTo>
                    <a:pt x="554" y="518"/>
                    <a:pt x="518" y="553"/>
                    <a:pt x="473" y="553"/>
                  </a:cubicBezTo>
                  <a:close/>
                  <a:moveTo>
                    <a:pt x="54" y="53"/>
                  </a:moveTo>
                  <a:lnTo>
                    <a:pt x="54" y="53"/>
                  </a:lnTo>
                  <a:cubicBezTo>
                    <a:pt x="54" y="464"/>
                    <a:pt x="54" y="464"/>
                    <a:pt x="54" y="464"/>
                  </a:cubicBezTo>
                  <a:cubicBezTo>
                    <a:pt x="54" y="491"/>
                    <a:pt x="71" y="509"/>
                    <a:pt x="89" y="509"/>
                  </a:cubicBezTo>
                  <a:cubicBezTo>
                    <a:pt x="116" y="509"/>
                    <a:pt x="134" y="491"/>
                    <a:pt x="134" y="464"/>
                  </a:cubicBezTo>
                  <a:cubicBezTo>
                    <a:pt x="134" y="411"/>
                    <a:pt x="134" y="411"/>
                    <a:pt x="134" y="411"/>
                  </a:cubicBezTo>
                  <a:cubicBezTo>
                    <a:pt x="134" y="402"/>
                    <a:pt x="143" y="384"/>
                    <a:pt x="152" y="384"/>
                  </a:cubicBezTo>
                  <a:cubicBezTo>
                    <a:pt x="420" y="384"/>
                    <a:pt x="420" y="384"/>
                    <a:pt x="420" y="384"/>
                  </a:cubicBezTo>
                  <a:cubicBezTo>
                    <a:pt x="420" y="53"/>
                    <a:pt x="420" y="53"/>
                    <a:pt x="420" y="53"/>
                  </a:cubicBezTo>
                  <a:lnTo>
                    <a:pt x="54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32" name="Freeform 230">
              <a:extLst>
                <a:ext uri="{FF2B5EF4-FFF2-40B4-BE49-F238E27FC236}">
                  <a16:creationId xmlns:a16="http://schemas.microsoft.com/office/drawing/2014/main" id="{DBD6357D-EC4D-764D-910C-D8964FD03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139" y="7054231"/>
              <a:ext cx="259665" cy="39195"/>
            </a:xfrm>
            <a:custGeom>
              <a:avLst/>
              <a:gdLst>
                <a:gd name="T0" fmla="*/ 214 w 233"/>
                <a:gd name="T1" fmla="*/ 35 h 36"/>
                <a:gd name="T2" fmla="*/ 214 w 233"/>
                <a:gd name="T3" fmla="*/ 35 h 36"/>
                <a:gd name="T4" fmla="*/ 18 w 233"/>
                <a:gd name="T5" fmla="*/ 35 h 36"/>
                <a:gd name="T6" fmla="*/ 0 w 233"/>
                <a:gd name="T7" fmla="*/ 18 h 36"/>
                <a:gd name="T8" fmla="*/ 0 w 233"/>
                <a:gd name="T9" fmla="*/ 18 h 36"/>
                <a:gd name="T10" fmla="*/ 18 w 233"/>
                <a:gd name="T11" fmla="*/ 0 h 36"/>
                <a:gd name="T12" fmla="*/ 214 w 233"/>
                <a:gd name="T13" fmla="*/ 0 h 36"/>
                <a:gd name="T14" fmla="*/ 232 w 233"/>
                <a:gd name="T15" fmla="*/ 18 h 36"/>
                <a:gd name="T16" fmla="*/ 232 w 233"/>
                <a:gd name="T17" fmla="*/ 18 h 36"/>
                <a:gd name="T18" fmla="*/ 214 w 233"/>
                <a:gd name="T1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36">
                  <a:moveTo>
                    <a:pt x="214" y="35"/>
                  </a:moveTo>
                  <a:lnTo>
                    <a:pt x="214" y="35"/>
                  </a:lnTo>
                  <a:cubicBezTo>
                    <a:pt x="18" y="35"/>
                    <a:pt x="18" y="35"/>
                    <a:pt x="18" y="35"/>
                  </a:cubicBezTo>
                  <a:cubicBezTo>
                    <a:pt x="9" y="35"/>
                    <a:pt x="0" y="35"/>
                    <a:pt x="0" y="18"/>
                  </a:cubicBezTo>
                  <a:lnTo>
                    <a:pt x="0" y="18"/>
                  </a:lnTo>
                  <a:cubicBezTo>
                    <a:pt x="0" y="8"/>
                    <a:pt x="9" y="0"/>
                    <a:pt x="18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3" y="0"/>
                    <a:pt x="232" y="8"/>
                    <a:pt x="232" y="18"/>
                  </a:cubicBezTo>
                  <a:lnTo>
                    <a:pt x="232" y="18"/>
                  </a:lnTo>
                  <a:cubicBezTo>
                    <a:pt x="232" y="35"/>
                    <a:pt x="223" y="35"/>
                    <a:pt x="214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33" name="Freeform 231">
              <a:extLst>
                <a:ext uri="{FF2B5EF4-FFF2-40B4-BE49-F238E27FC236}">
                  <a16:creationId xmlns:a16="http://schemas.microsoft.com/office/drawing/2014/main" id="{57512112-233D-CB43-8548-5771707E1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139" y="7142420"/>
              <a:ext cx="259665" cy="39195"/>
            </a:xfrm>
            <a:custGeom>
              <a:avLst/>
              <a:gdLst>
                <a:gd name="T0" fmla="*/ 214 w 233"/>
                <a:gd name="T1" fmla="*/ 36 h 37"/>
                <a:gd name="T2" fmla="*/ 214 w 233"/>
                <a:gd name="T3" fmla="*/ 36 h 37"/>
                <a:gd name="T4" fmla="*/ 18 w 233"/>
                <a:gd name="T5" fmla="*/ 36 h 37"/>
                <a:gd name="T6" fmla="*/ 0 w 233"/>
                <a:gd name="T7" fmla="*/ 18 h 37"/>
                <a:gd name="T8" fmla="*/ 0 w 233"/>
                <a:gd name="T9" fmla="*/ 18 h 37"/>
                <a:gd name="T10" fmla="*/ 18 w 233"/>
                <a:gd name="T11" fmla="*/ 0 h 37"/>
                <a:gd name="T12" fmla="*/ 214 w 233"/>
                <a:gd name="T13" fmla="*/ 0 h 37"/>
                <a:gd name="T14" fmla="*/ 232 w 233"/>
                <a:gd name="T15" fmla="*/ 18 h 37"/>
                <a:gd name="T16" fmla="*/ 232 w 233"/>
                <a:gd name="T17" fmla="*/ 18 h 37"/>
                <a:gd name="T18" fmla="*/ 214 w 233"/>
                <a:gd name="T1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37">
                  <a:moveTo>
                    <a:pt x="214" y="36"/>
                  </a:moveTo>
                  <a:lnTo>
                    <a:pt x="214" y="36"/>
                  </a:lnTo>
                  <a:cubicBezTo>
                    <a:pt x="18" y="36"/>
                    <a:pt x="18" y="36"/>
                    <a:pt x="18" y="36"/>
                  </a:cubicBezTo>
                  <a:cubicBezTo>
                    <a:pt x="9" y="36"/>
                    <a:pt x="0" y="27"/>
                    <a:pt x="0" y="18"/>
                  </a:cubicBezTo>
                  <a:lnTo>
                    <a:pt x="0" y="18"/>
                  </a:lnTo>
                  <a:cubicBezTo>
                    <a:pt x="0" y="9"/>
                    <a:pt x="9" y="0"/>
                    <a:pt x="18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3" y="0"/>
                    <a:pt x="232" y="9"/>
                    <a:pt x="232" y="18"/>
                  </a:cubicBezTo>
                  <a:lnTo>
                    <a:pt x="232" y="18"/>
                  </a:lnTo>
                  <a:cubicBezTo>
                    <a:pt x="232" y="27"/>
                    <a:pt x="223" y="36"/>
                    <a:pt x="214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34" name="Freeform 232">
              <a:extLst>
                <a:ext uri="{FF2B5EF4-FFF2-40B4-BE49-F238E27FC236}">
                  <a16:creationId xmlns:a16="http://schemas.microsoft.com/office/drawing/2014/main" id="{1EC17735-6EA6-CF4F-B48A-E4C29DB30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9139" y="7220810"/>
              <a:ext cx="171477" cy="39195"/>
            </a:xfrm>
            <a:custGeom>
              <a:avLst/>
              <a:gdLst>
                <a:gd name="T0" fmla="*/ 134 w 153"/>
                <a:gd name="T1" fmla="*/ 36 h 37"/>
                <a:gd name="T2" fmla="*/ 134 w 153"/>
                <a:gd name="T3" fmla="*/ 36 h 37"/>
                <a:gd name="T4" fmla="*/ 18 w 153"/>
                <a:gd name="T5" fmla="*/ 36 h 37"/>
                <a:gd name="T6" fmla="*/ 0 w 153"/>
                <a:gd name="T7" fmla="*/ 18 h 37"/>
                <a:gd name="T8" fmla="*/ 0 w 153"/>
                <a:gd name="T9" fmla="*/ 18 h 37"/>
                <a:gd name="T10" fmla="*/ 18 w 153"/>
                <a:gd name="T11" fmla="*/ 0 h 37"/>
                <a:gd name="T12" fmla="*/ 134 w 153"/>
                <a:gd name="T13" fmla="*/ 0 h 37"/>
                <a:gd name="T14" fmla="*/ 152 w 153"/>
                <a:gd name="T15" fmla="*/ 18 h 37"/>
                <a:gd name="T16" fmla="*/ 152 w 153"/>
                <a:gd name="T17" fmla="*/ 18 h 37"/>
                <a:gd name="T18" fmla="*/ 134 w 153"/>
                <a:gd name="T1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37">
                  <a:moveTo>
                    <a:pt x="134" y="36"/>
                  </a:moveTo>
                  <a:lnTo>
                    <a:pt x="134" y="36"/>
                  </a:lnTo>
                  <a:cubicBezTo>
                    <a:pt x="18" y="36"/>
                    <a:pt x="18" y="36"/>
                    <a:pt x="18" y="36"/>
                  </a:cubicBezTo>
                  <a:cubicBezTo>
                    <a:pt x="9" y="36"/>
                    <a:pt x="0" y="27"/>
                    <a:pt x="0" y="18"/>
                  </a:cubicBezTo>
                  <a:lnTo>
                    <a:pt x="0" y="18"/>
                  </a:lnTo>
                  <a:cubicBezTo>
                    <a:pt x="0" y="10"/>
                    <a:pt x="9" y="0"/>
                    <a:pt x="18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43" y="0"/>
                    <a:pt x="152" y="10"/>
                    <a:pt x="152" y="18"/>
                  </a:cubicBezTo>
                  <a:lnTo>
                    <a:pt x="152" y="18"/>
                  </a:lnTo>
                  <a:cubicBezTo>
                    <a:pt x="152" y="27"/>
                    <a:pt x="143" y="36"/>
                    <a:pt x="134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D5049B6B-66EA-5945-87D2-2B86399A5E07}"/>
              </a:ext>
            </a:extLst>
          </p:cNvPr>
          <p:cNvGrpSpPr/>
          <p:nvPr/>
        </p:nvGrpSpPr>
        <p:grpSpPr>
          <a:xfrm>
            <a:off x="8118076" y="3631984"/>
            <a:ext cx="338057" cy="306212"/>
            <a:chOff x="11852158" y="10054771"/>
            <a:chExt cx="676114" cy="612423"/>
          </a:xfrm>
        </p:grpSpPr>
        <p:sp>
          <p:nvSpPr>
            <p:cNvPr id="136" name="Freeform 233">
              <a:extLst>
                <a:ext uri="{FF2B5EF4-FFF2-40B4-BE49-F238E27FC236}">
                  <a16:creationId xmlns:a16="http://schemas.microsoft.com/office/drawing/2014/main" id="{0AC6EC49-BB62-1645-AC39-8818E32E0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8536" y="10054771"/>
              <a:ext cx="171477" cy="181279"/>
            </a:xfrm>
            <a:custGeom>
              <a:avLst/>
              <a:gdLst>
                <a:gd name="T0" fmla="*/ 152 w 153"/>
                <a:gd name="T1" fmla="*/ 161 h 162"/>
                <a:gd name="T2" fmla="*/ 152 w 153"/>
                <a:gd name="T3" fmla="*/ 161 h 162"/>
                <a:gd name="T4" fmla="*/ 71 w 153"/>
                <a:gd name="T5" fmla="*/ 161 h 162"/>
                <a:gd name="T6" fmla="*/ 0 w 153"/>
                <a:gd name="T7" fmla="*/ 89 h 162"/>
                <a:gd name="T8" fmla="*/ 0 w 153"/>
                <a:gd name="T9" fmla="*/ 81 h 162"/>
                <a:gd name="T10" fmla="*/ 80 w 153"/>
                <a:gd name="T11" fmla="*/ 0 h 162"/>
                <a:gd name="T12" fmla="*/ 152 w 153"/>
                <a:gd name="T13" fmla="*/ 72 h 162"/>
                <a:gd name="T14" fmla="*/ 152 w 153"/>
                <a:gd name="T15" fmla="*/ 161 h 162"/>
                <a:gd name="T16" fmla="*/ 80 w 153"/>
                <a:gd name="T17" fmla="*/ 45 h 162"/>
                <a:gd name="T18" fmla="*/ 80 w 153"/>
                <a:gd name="T19" fmla="*/ 45 h 162"/>
                <a:gd name="T20" fmla="*/ 44 w 153"/>
                <a:gd name="T21" fmla="*/ 81 h 162"/>
                <a:gd name="T22" fmla="*/ 44 w 153"/>
                <a:gd name="T23" fmla="*/ 89 h 162"/>
                <a:gd name="T24" fmla="*/ 71 w 153"/>
                <a:gd name="T25" fmla="*/ 116 h 162"/>
                <a:gd name="T26" fmla="*/ 98 w 153"/>
                <a:gd name="T27" fmla="*/ 116 h 162"/>
                <a:gd name="T28" fmla="*/ 98 w 153"/>
                <a:gd name="T29" fmla="*/ 72 h 162"/>
                <a:gd name="T30" fmla="*/ 80 w 153"/>
                <a:gd name="T31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3" h="162">
                  <a:moveTo>
                    <a:pt x="152" y="161"/>
                  </a:moveTo>
                  <a:lnTo>
                    <a:pt x="152" y="161"/>
                  </a:lnTo>
                  <a:cubicBezTo>
                    <a:pt x="71" y="161"/>
                    <a:pt x="71" y="161"/>
                    <a:pt x="71" y="161"/>
                  </a:cubicBezTo>
                  <a:cubicBezTo>
                    <a:pt x="35" y="161"/>
                    <a:pt x="0" y="125"/>
                    <a:pt x="0" y="8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36"/>
                    <a:pt x="35" y="0"/>
                    <a:pt x="80" y="0"/>
                  </a:cubicBezTo>
                  <a:cubicBezTo>
                    <a:pt x="116" y="0"/>
                    <a:pt x="152" y="36"/>
                    <a:pt x="152" y="72"/>
                  </a:cubicBezTo>
                  <a:lnTo>
                    <a:pt x="152" y="161"/>
                  </a:lnTo>
                  <a:close/>
                  <a:moveTo>
                    <a:pt x="80" y="45"/>
                  </a:moveTo>
                  <a:lnTo>
                    <a:pt x="80" y="45"/>
                  </a:lnTo>
                  <a:cubicBezTo>
                    <a:pt x="62" y="45"/>
                    <a:pt x="44" y="63"/>
                    <a:pt x="44" y="81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98"/>
                    <a:pt x="62" y="116"/>
                    <a:pt x="71" y="116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8" y="72"/>
                    <a:pt x="98" y="72"/>
                    <a:pt x="98" y="72"/>
                  </a:cubicBezTo>
                  <a:cubicBezTo>
                    <a:pt x="98" y="63"/>
                    <a:pt x="89" y="45"/>
                    <a:pt x="80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37" name="Freeform 234">
              <a:extLst>
                <a:ext uri="{FF2B5EF4-FFF2-40B4-BE49-F238E27FC236}">
                  <a16:creationId xmlns:a16="http://schemas.microsoft.com/office/drawing/2014/main" id="{FF199134-D225-3345-8978-349B16BD1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0214" y="10054771"/>
              <a:ext cx="166579" cy="181279"/>
            </a:xfrm>
            <a:custGeom>
              <a:avLst/>
              <a:gdLst>
                <a:gd name="T0" fmla="*/ 71 w 152"/>
                <a:gd name="T1" fmla="*/ 161 h 162"/>
                <a:gd name="T2" fmla="*/ 71 w 152"/>
                <a:gd name="T3" fmla="*/ 161 h 162"/>
                <a:gd name="T4" fmla="*/ 0 w 152"/>
                <a:gd name="T5" fmla="*/ 161 h 162"/>
                <a:gd name="T6" fmla="*/ 0 w 152"/>
                <a:gd name="T7" fmla="*/ 72 h 162"/>
                <a:gd name="T8" fmla="*/ 71 w 152"/>
                <a:gd name="T9" fmla="*/ 0 h 162"/>
                <a:gd name="T10" fmla="*/ 151 w 152"/>
                <a:gd name="T11" fmla="*/ 81 h 162"/>
                <a:gd name="T12" fmla="*/ 151 w 152"/>
                <a:gd name="T13" fmla="*/ 89 h 162"/>
                <a:gd name="T14" fmla="*/ 71 w 152"/>
                <a:gd name="T15" fmla="*/ 161 h 162"/>
                <a:gd name="T16" fmla="*/ 44 w 152"/>
                <a:gd name="T17" fmla="*/ 116 h 162"/>
                <a:gd name="T18" fmla="*/ 44 w 152"/>
                <a:gd name="T19" fmla="*/ 116 h 162"/>
                <a:gd name="T20" fmla="*/ 71 w 152"/>
                <a:gd name="T21" fmla="*/ 116 h 162"/>
                <a:gd name="T22" fmla="*/ 98 w 152"/>
                <a:gd name="T23" fmla="*/ 89 h 162"/>
                <a:gd name="T24" fmla="*/ 98 w 152"/>
                <a:gd name="T25" fmla="*/ 81 h 162"/>
                <a:gd name="T26" fmla="*/ 71 w 152"/>
                <a:gd name="T27" fmla="*/ 45 h 162"/>
                <a:gd name="T28" fmla="*/ 44 w 152"/>
                <a:gd name="T29" fmla="*/ 72 h 162"/>
                <a:gd name="T30" fmla="*/ 44 w 152"/>
                <a:gd name="T31" fmla="*/ 116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" h="162">
                  <a:moveTo>
                    <a:pt x="71" y="161"/>
                  </a:moveTo>
                  <a:lnTo>
                    <a:pt x="71" y="161"/>
                  </a:lnTo>
                  <a:cubicBezTo>
                    <a:pt x="0" y="161"/>
                    <a:pt x="0" y="161"/>
                    <a:pt x="0" y="16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6"/>
                    <a:pt x="35" y="0"/>
                    <a:pt x="71" y="0"/>
                  </a:cubicBezTo>
                  <a:cubicBezTo>
                    <a:pt x="116" y="0"/>
                    <a:pt x="151" y="36"/>
                    <a:pt x="151" y="81"/>
                  </a:cubicBezTo>
                  <a:cubicBezTo>
                    <a:pt x="151" y="89"/>
                    <a:pt x="151" y="89"/>
                    <a:pt x="151" y="89"/>
                  </a:cubicBezTo>
                  <a:cubicBezTo>
                    <a:pt x="151" y="125"/>
                    <a:pt x="116" y="161"/>
                    <a:pt x="71" y="161"/>
                  </a:cubicBezTo>
                  <a:close/>
                  <a:moveTo>
                    <a:pt x="44" y="116"/>
                  </a:moveTo>
                  <a:lnTo>
                    <a:pt x="44" y="116"/>
                  </a:lnTo>
                  <a:cubicBezTo>
                    <a:pt x="71" y="116"/>
                    <a:pt x="71" y="116"/>
                    <a:pt x="71" y="116"/>
                  </a:cubicBezTo>
                  <a:cubicBezTo>
                    <a:pt x="89" y="116"/>
                    <a:pt x="98" y="98"/>
                    <a:pt x="98" y="89"/>
                  </a:cubicBezTo>
                  <a:cubicBezTo>
                    <a:pt x="98" y="81"/>
                    <a:pt x="98" y="81"/>
                    <a:pt x="98" y="81"/>
                  </a:cubicBezTo>
                  <a:cubicBezTo>
                    <a:pt x="98" y="63"/>
                    <a:pt x="89" y="45"/>
                    <a:pt x="71" y="45"/>
                  </a:cubicBezTo>
                  <a:cubicBezTo>
                    <a:pt x="53" y="45"/>
                    <a:pt x="44" y="63"/>
                    <a:pt x="44" y="72"/>
                  </a:cubicBezTo>
                  <a:lnTo>
                    <a:pt x="44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38" name="Freeform 235">
              <a:extLst>
                <a:ext uri="{FF2B5EF4-FFF2-40B4-BE49-F238E27FC236}">
                  <a16:creationId xmlns:a16="http://schemas.microsoft.com/office/drawing/2014/main" id="{C48CE3CD-AE64-7A4B-91B0-839EC8A2E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817" y="10402628"/>
              <a:ext cx="48994" cy="240068"/>
            </a:xfrm>
            <a:custGeom>
              <a:avLst/>
              <a:gdLst>
                <a:gd name="T0" fmla="*/ 45 w 46"/>
                <a:gd name="T1" fmla="*/ 214 h 215"/>
                <a:gd name="T2" fmla="*/ 45 w 46"/>
                <a:gd name="T3" fmla="*/ 214 h 215"/>
                <a:gd name="T4" fmla="*/ 0 w 46"/>
                <a:gd name="T5" fmla="*/ 214 h 215"/>
                <a:gd name="T6" fmla="*/ 0 w 46"/>
                <a:gd name="T7" fmla="*/ 18 h 215"/>
                <a:gd name="T8" fmla="*/ 18 w 46"/>
                <a:gd name="T9" fmla="*/ 0 h 215"/>
                <a:gd name="T10" fmla="*/ 18 w 46"/>
                <a:gd name="T11" fmla="*/ 0 h 215"/>
                <a:gd name="T12" fmla="*/ 45 w 46"/>
                <a:gd name="T13" fmla="*/ 18 h 215"/>
                <a:gd name="T14" fmla="*/ 45 w 46"/>
                <a:gd name="T15" fmla="*/ 21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215">
                  <a:moveTo>
                    <a:pt x="45" y="214"/>
                  </a:moveTo>
                  <a:lnTo>
                    <a:pt x="45" y="214"/>
                  </a:lnTo>
                  <a:cubicBezTo>
                    <a:pt x="0" y="214"/>
                    <a:pt x="0" y="214"/>
                    <a:pt x="0" y="214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9"/>
                    <a:pt x="9" y="0"/>
                    <a:pt x="18" y="0"/>
                  </a:cubicBezTo>
                  <a:lnTo>
                    <a:pt x="18" y="0"/>
                  </a:lnTo>
                  <a:cubicBezTo>
                    <a:pt x="36" y="0"/>
                    <a:pt x="45" y="9"/>
                    <a:pt x="45" y="18"/>
                  </a:cubicBezTo>
                  <a:lnTo>
                    <a:pt x="45" y="21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39" name="Freeform 236">
              <a:extLst>
                <a:ext uri="{FF2B5EF4-FFF2-40B4-BE49-F238E27FC236}">
                  <a16:creationId xmlns:a16="http://schemas.microsoft.com/office/drawing/2014/main" id="{730221DE-9723-254D-BF91-9CA540103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0817" y="10201752"/>
              <a:ext cx="48994" cy="142083"/>
            </a:xfrm>
            <a:custGeom>
              <a:avLst/>
              <a:gdLst>
                <a:gd name="T0" fmla="*/ 45 w 46"/>
                <a:gd name="T1" fmla="*/ 125 h 126"/>
                <a:gd name="T2" fmla="*/ 0 w 46"/>
                <a:gd name="T3" fmla="*/ 125 h 126"/>
                <a:gd name="T4" fmla="*/ 0 w 46"/>
                <a:gd name="T5" fmla="*/ 0 h 126"/>
                <a:gd name="T6" fmla="*/ 45 w 46"/>
                <a:gd name="T7" fmla="*/ 0 h 126"/>
                <a:gd name="T8" fmla="*/ 45 w 46"/>
                <a:gd name="T9" fmla="*/ 12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26">
                  <a:moveTo>
                    <a:pt x="45" y="125"/>
                  </a:moveTo>
                  <a:lnTo>
                    <a:pt x="0" y="12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12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40" name="Freeform 237">
              <a:extLst>
                <a:ext uri="{FF2B5EF4-FFF2-40B4-BE49-F238E27FC236}">
                  <a16:creationId xmlns:a16="http://schemas.microsoft.com/office/drawing/2014/main" id="{F2C1BB58-6576-CB49-9932-FC1A67590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0749" y="10319337"/>
              <a:ext cx="548730" cy="347857"/>
            </a:xfrm>
            <a:custGeom>
              <a:avLst/>
              <a:gdLst>
                <a:gd name="T0" fmla="*/ 45 w 493"/>
                <a:gd name="T1" fmla="*/ 0 h 314"/>
                <a:gd name="T2" fmla="*/ 45 w 493"/>
                <a:gd name="T3" fmla="*/ 0 h 314"/>
                <a:gd name="T4" fmla="*/ 45 w 493"/>
                <a:gd name="T5" fmla="*/ 45 h 314"/>
                <a:gd name="T6" fmla="*/ 447 w 493"/>
                <a:gd name="T7" fmla="*/ 45 h 314"/>
                <a:gd name="T8" fmla="*/ 447 w 493"/>
                <a:gd name="T9" fmla="*/ 268 h 314"/>
                <a:gd name="T10" fmla="*/ 447 w 493"/>
                <a:gd name="T11" fmla="*/ 268 h 314"/>
                <a:gd name="T12" fmla="*/ 45 w 493"/>
                <a:gd name="T13" fmla="*/ 268 h 314"/>
                <a:gd name="T14" fmla="*/ 45 w 493"/>
                <a:gd name="T15" fmla="*/ 81 h 314"/>
                <a:gd name="T16" fmla="*/ 18 w 493"/>
                <a:gd name="T17" fmla="*/ 63 h 314"/>
                <a:gd name="T18" fmla="*/ 18 w 493"/>
                <a:gd name="T19" fmla="*/ 63 h 314"/>
                <a:gd name="T20" fmla="*/ 0 w 493"/>
                <a:gd name="T21" fmla="*/ 81 h 314"/>
                <a:gd name="T22" fmla="*/ 0 w 493"/>
                <a:gd name="T23" fmla="*/ 268 h 314"/>
                <a:gd name="T24" fmla="*/ 45 w 493"/>
                <a:gd name="T25" fmla="*/ 313 h 314"/>
                <a:gd name="T26" fmla="*/ 447 w 493"/>
                <a:gd name="T27" fmla="*/ 313 h 314"/>
                <a:gd name="T28" fmla="*/ 492 w 493"/>
                <a:gd name="T29" fmla="*/ 268 h 314"/>
                <a:gd name="T30" fmla="*/ 492 w 493"/>
                <a:gd name="T31" fmla="*/ 0 h 314"/>
                <a:gd name="T32" fmla="*/ 45 w 493"/>
                <a:gd name="T33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3" h="314">
                  <a:moveTo>
                    <a:pt x="45" y="0"/>
                  </a:moveTo>
                  <a:lnTo>
                    <a:pt x="45" y="0"/>
                  </a:lnTo>
                  <a:cubicBezTo>
                    <a:pt x="45" y="45"/>
                    <a:pt x="45" y="45"/>
                    <a:pt x="45" y="45"/>
                  </a:cubicBezTo>
                  <a:cubicBezTo>
                    <a:pt x="447" y="45"/>
                    <a:pt x="447" y="45"/>
                    <a:pt x="447" y="45"/>
                  </a:cubicBezTo>
                  <a:cubicBezTo>
                    <a:pt x="447" y="268"/>
                    <a:pt x="447" y="268"/>
                    <a:pt x="447" y="268"/>
                  </a:cubicBezTo>
                  <a:lnTo>
                    <a:pt x="447" y="268"/>
                  </a:lnTo>
                  <a:cubicBezTo>
                    <a:pt x="45" y="268"/>
                    <a:pt x="45" y="268"/>
                    <a:pt x="45" y="268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72"/>
                    <a:pt x="36" y="63"/>
                    <a:pt x="18" y="63"/>
                  </a:cubicBezTo>
                  <a:lnTo>
                    <a:pt x="18" y="63"/>
                  </a:lnTo>
                  <a:cubicBezTo>
                    <a:pt x="10" y="63"/>
                    <a:pt x="0" y="72"/>
                    <a:pt x="0" y="81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95"/>
                    <a:pt x="18" y="313"/>
                    <a:pt x="45" y="313"/>
                  </a:cubicBezTo>
                  <a:cubicBezTo>
                    <a:pt x="447" y="313"/>
                    <a:pt x="447" y="313"/>
                    <a:pt x="447" y="313"/>
                  </a:cubicBezTo>
                  <a:cubicBezTo>
                    <a:pt x="474" y="313"/>
                    <a:pt x="492" y="295"/>
                    <a:pt x="492" y="268"/>
                  </a:cubicBezTo>
                  <a:cubicBezTo>
                    <a:pt x="492" y="0"/>
                    <a:pt x="492" y="0"/>
                    <a:pt x="492" y="0"/>
                  </a:cubicBezTo>
                  <a:lnTo>
                    <a:pt x="45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41" name="Freeform 238">
              <a:extLst>
                <a:ext uri="{FF2B5EF4-FFF2-40B4-BE49-F238E27FC236}">
                  <a16:creationId xmlns:a16="http://schemas.microsoft.com/office/drawing/2014/main" id="{9CE09419-60C2-EA45-827C-2F9983A3B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2158" y="10182155"/>
              <a:ext cx="676114" cy="191077"/>
            </a:xfrm>
            <a:custGeom>
              <a:avLst/>
              <a:gdLst>
                <a:gd name="T0" fmla="*/ 545 w 609"/>
                <a:gd name="T1" fmla="*/ 170 h 171"/>
                <a:gd name="T2" fmla="*/ 545 w 609"/>
                <a:gd name="T3" fmla="*/ 170 h 171"/>
                <a:gd name="T4" fmla="*/ 72 w 609"/>
                <a:gd name="T5" fmla="*/ 170 h 171"/>
                <a:gd name="T6" fmla="*/ 0 w 609"/>
                <a:gd name="T7" fmla="*/ 99 h 171"/>
                <a:gd name="T8" fmla="*/ 0 w 609"/>
                <a:gd name="T9" fmla="*/ 63 h 171"/>
                <a:gd name="T10" fmla="*/ 72 w 609"/>
                <a:gd name="T11" fmla="*/ 0 h 171"/>
                <a:gd name="T12" fmla="*/ 545 w 609"/>
                <a:gd name="T13" fmla="*/ 0 h 171"/>
                <a:gd name="T14" fmla="*/ 608 w 609"/>
                <a:gd name="T15" fmla="*/ 63 h 171"/>
                <a:gd name="T16" fmla="*/ 608 w 609"/>
                <a:gd name="T17" fmla="*/ 99 h 171"/>
                <a:gd name="T18" fmla="*/ 545 w 609"/>
                <a:gd name="T19" fmla="*/ 170 h 171"/>
                <a:gd name="T20" fmla="*/ 72 w 609"/>
                <a:gd name="T21" fmla="*/ 45 h 171"/>
                <a:gd name="T22" fmla="*/ 72 w 609"/>
                <a:gd name="T23" fmla="*/ 45 h 171"/>
                <a:gd name="T24" fmla="*/ 54 w 609"/>
                <a:gd name="T25" fmla="*/ 63 h 171"/>
                <a:gd name="T26" fmla="*/ 54 w 609"/>
                <a:gd name="T27" fmla="*/ 99 h 171"/>
                <a:gd name="T28" fmla="*/ 72 w 609"/>
                <a:gd name="T29" fmla="*/ 125 h 171"/>
                <a:gd name="T30" fmla="*/ 545 w 609"/>
                <a:gd name="T31" fmla="*/ 125 h 171"/>
                <a:gd name="T32" fmla="*/ 563 w 609"/>
                <a:gd name="T33" fmla="*/ 99 h 171"/>
                <a:gd name="T34" fmla="*/ 563 w 609"/>
                <a:gd name="T35" fmla="*/ 63 h 171"/>
                <a:gd name="T36" fmla="*/ 545 w 609"/>
                <a:gd name="T37" fmla="*/ 45 h 171"/>
                <a:gd name="T38" fmla="*/ 72 w 609"/>
                <a:gd name="T39" fmla="*/ 4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9" h="171">
                  <a:moveTo>
                    <a:pt x="545" y="170"/>
                  </a:moveTo>
                  <a:lnTo>
                    <a:pt x="545" y="170"/>
                  </a:lnTo>
                  <a:cubicBezTo>
                    <a:pt x="72" y="170"/>
                    <a:pt x="72" y="170"/>
                    <a:pt x="72" y="170"/>
                  </a:cubicBezTo>
                  <a:cubicBezTo>
                    <a:pt x="36" y="170"/>
                    <a:pt x="0" y="143"/>
                    <a:pt x="0" y="9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7"/>
                    <a:pt x="36" y="0"/>
                    <a:pt x="72" y="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581" y="0"/>
                    <a:pt x="608" y="27"/>
                    <a:pt x="608" y="63"/>
                  </a:cubicBezTo>
                  <a:cubicBezTo>
                    <a:pt x="608" y="99"/>
                    <a:pt x="608" y="99"/>
                    <a:pt x="608" y="99"/>
                  </a:cubicBezTo>
                  <a:cubicBezTo>
                    <a:pt x="608" y="143"/>
                    <a:pt x="581" y="170"/>
                    <a:pt x="545" y="170"/>
                  </a:cubicBezTo>
                  <a:close/>
                  <a:moveTo>
                    <a:pt x="72" y="45"/>
                  </a:moveTo>
                  <a:lnTo>
                    <a:pt x="72" y="45"/>
                  </a:lnTo>
                  <a:cubicBezTo>
                    <a:pt x="62" y="45"/>
                    <a:pt x="54" y="54"/>
                    <a:pt x="54" y="63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4" y="116"/>
                    <a:pt x="62" y="125"/>
                    <a:pt x="72" y="125"/>
                  </a:cubicBezTo>
                  <a:cubicBezTo>
                    <a:pt x="545" y="125"/>
                    <a:pt x="545" y="125"/>
                    <a:pt x="545" y="125"/>
                  </a:cubicBezTo>
                  <a:cubicBezTo>
                    <a:pt x="554" y="125"/>
                    <a:pt x="563" y="116"/>
                    <a:pt x="563" y="99"/>
                  </a:cubicBezTo>
                  <a:cubicBezTo>
                    <a:pt x="563" y="63"/>
                    <a:pt x="563" y="63"/>
                    <a:pt x="563" y="63"/>
                  </a:cubicBezTo>
                  <a:cubicBezTo>
                    <a:pt x="563" y="54"/>
                    <a:pt x="554" y="45"/>
                    <a:pt x="545" y="45"/>
                  </a:cubicBezTo>
                  <a:lnTo>
                    <a:pt x="72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D9B1742-4BE4-DE44-9983-4BDF26FCD0B4}"/>
              </a:ext>
            </a:extLst>
          </p:cNvPr>
          <p:cNvGrpSpPr/>
          <p:nvPr/>
        </p:nvGrpSpPr>
        <p:grpSpPr>
          <a:xfrm>
            <a:off x="8120161" y="5651311"/>
            <a:ext cx="335972" cy="255740"/>
            <a:chOff x="25280541" y="11768738"/>
            <a:chExt cx="828574" cy="630705"/>
          </a:xfrm>
          <a:solidFill>
            <a:schemeClr val="bg1"/>
          </a:solidFill>
        </p:grpSpPr>
        <p:sp>
          <p:nvSpPr>
            <p:cNvPr id="143" name="Freeform 200">
              <a:extLst>
                <a:ext uri="{FF2B5EF4-FFF2-40B4-BE49-F238E27FC236}">
                  <a16:creationId xmlns:a16="http://schemas.microsoft.com/office/drawing/2014/main" id="{5DA343EC-BEAA-8241-A261-07ACE637E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0008" y="11991340"/>
              <a:ext cx="742007" cy="74200"/>
            </a:xfrm>
            <a:custGeom>
              <a:avLst/>
              <a:gdLst>
                <a:gd name="T0" fmla="*/ 526 w 527"/>
                <a:gd name="T1" fmla="*/ 53 h 54"/>
                <a:gd name="T2" fmla="*/ 0 w 527"/>
                <a:gd name="T3" fmla="*/ 53 h 54"/>
                <a:gd name="T4" fmla="*/ 0 w 527"/>
                <a:gd name="T5" fmla="*/ 0 h 54"/>
                <a:gd name="T6" fmla="*/ 526 w 527"/>
                <a:gd name="T7" fmla="*/ 0 h 54"/>
                <a:gd name="T8" fmla="*/ 526 w 527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7" h="54">
                  <a:moveTo>
                    <a:pt x="526" y="53"/>
                  </a:moveTo>
                  <a:lnTo>
                    <a:pt x="0" y="53"/>
                  </a:lnTo>
                  <a:lnTo>
                    <a:pt x="0" y="0"/>
                  </a:lnTo>
                  <a:lnTo>
                    <a:pt x="526" y="0"/>
                  </a:lnTo>
                  <a:lnTo>
                    <a:pt x="526" y="5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44" name="Freeform 201">
              <a:extLst>
                <a:ext uri="{FF2B5EF4-FFF2-40B4-BE49-F238E27FC236}">
                  <a16:creationId xmlns:a16="http://schemas.microsoft.com/office/drawing/2014/main" id="{8943E32F-4192-6A4B-8BDC-C133ED907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4208" y="12195390"/>
              <a:ext cx="160768" cy="61834"/>
            </a:xfrm>
            <a:custGeom>
              <a:avLst/>
              <a:gdLst>
                <a:gd name="T0" fmla="*/ 87 w 115"/>
                <a:gd name="T1" fmla="*/ 44 h 45"/>
                <a:gd name="T2" fmla="*/ 87 w 115"/>
                <a:gd name="T3" fmla="*/ 44 h 45"/>
                <a:gd name="T4" fmla="*/ 26 w 115"/>
                <a:gd name="T5" fmla="*/ 44 h 45"/>
                <a:gd name="T6" fmla="*/ 0 w 115"/>
                <a:gd name="T7" fmla="*/ 27 h 45"/>
                <a:gd name="T8" fmla="*/ 0 w 115"/>
                <a:gd name="T9" fmla="*/ 27 h 45"/>
                <a:gd name="T10" fmla="*/ 26 w 115"/>
                <a:gd name="T11" fmla="*/ 0 h 45"/>
                <a:gd name="T12" fmla="*/ 87 w 115"/>
                <a:gd name="T13" fmla="*/ 0 h 45"/>
                <a:gd name="T14" fmla="*/ 114 w 115"/>
                <a:gd name="T15" fmla="*/ 27 h 45"/>
                <a:gd name="T16" fmla="*/ 114 w 115"/>
                <a:gd name="T17" fmla="*/ 27 h 45"/>
                <a:gd name="T18" fmla="*/ 87 w 115"/>
                <a:gd name="T19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45">
                  <a:moveTo>
                    <a:pt x="87" y="44"/>
                  </a:moveTo>
                  <a:lnTo>
                    <a:pt x="87" y="44"/>
                  </a:lnTo>
                  <a:cubicBezTo>
                    <a:pt x="26" y="44"/>
                    <a:pt x="26" y="44"/>
                    <a:pt x="26" y="44"/>
                  </a:cubicBezTo>
                  <a:cubicBezTo>
                    <a:pt x="8" y="44"/>
                    <a:pt x="0" y="36"/>
                    <a:pt x="0" y="27"/>
                  </a:cubicBezTo>
                  <a:lnTo>
                    <a:pt x="0" y="27"/>
                  </a:lnTo>
                  <a:cubicBezTo>
                    <a:pt x="0" y="9"/>
                    <a:pt x="8" y="0"/>
                    <a:pt x="26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105" y="0"/>
                    <a:pt x="114" y="9"/>
                    <a:pt x="114" y="27"/>
                  </a:cubicBezTo>
                  <a:lnTo>
                    <a:pt x="114" y="27"/>
                  </a:lnTo>
                  <a:cubicBezTo>
                    <a:pt x="114" y="36"/>
                    <a:pt x="105" y="44"/>
                    <a:pt x="87" y="4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45" name="Freeform 202">
              <a:extLst>
                <a:ext uri="{FF2B5EF4-FFF2-40B4-BE49-F238E27FC236}">
                  <a16:creationId xmlns:a16="http://schemas.microsoft.com/office/drawing/2014/main" id="{9347D5D7-42E6-E045-AFA1-ED1D60904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0541" y="11768738"/>
              <a:ext cx="828574" cy="630705"/>
            </a:xfrm>
            <a:custGeom>
              <a:avLst/>
              <a:gdLst>
                <a:gd name="T0" fmla="*/ 500 w 589"/>
                <a:gd name="T1" fmla="*/ 448 h 449"/>
                <a:gd name="T2" fmla="*/ 500 w 589"/>
                <a:gd name="T3" fmla="*/ 448 h 449"/>
                <a:gd name="T4" fmla="*/ 88 w 589"/>
                <a:gd name="T5" fmla="*/ 448 h 449"/>
                <a:gd name="T6" fmla="*/ 0 w 589"/>
                <a:gd name="T7" fmla="*/ 360 h 449"/>
                <a:gd name="T8" fmla="*/ 0 w 589"/>
                <a:gd name="T9" fmla="*/ 88 h 449"/>
                <a:gd name="T10" fmla="*/ 88 w 589"/>
                <a:gd name="T11" fmla="*/ 0 h 449"/>
                <a:gd name="T12" fmla="*/ 500 w 589"/>
                <a:gd name="T13" fmla="*/ 0 h 449"/>
                <a:gd name="T14" fmla="*/ 588 w 589"/>
                <a:gd name="T15" fmla="*/ 88 h 449"/>
                <a:gd name="T16" fmla="*/ 588 w 589"/>
                <a:gd name="T17" fmla="*/ 360 h 449"/>
                <a:gd name="T18" fmla="*/ 500 w 589"/>
                <a:gd name="T19" fmla="*/ 448 h 449"/>
                <a:gd name="T20" fmla="*/ 88 w 589"/>
                <a:gd name="T21" fmla="*/ 44 h 449"/>
                <a:gd name="T22" fmla="*/ 88 w 589"/>
                <a:gd name="T23" fmla="*/ 44 h 449"/>
                <a:gd name="T24" fmla="*/ 44 w 589"/>
                <a:gd name="T25" fmla="*/ 88 h 449"/>
                <a:gd name="T26" fmla="*/ 44 w 589"/>
                <a:gd name="T27" fmla="*/ 360 h 449"/>
                <a:gd name="T28" fmla="*/ 88 w 589"/>
                <a:gd name="T29" fmla="*/ 395 h 449"/>
                <a:gd name="T30" fmla="*/ 500 w 589"/>
                <a:gd name="T31" fmla="*/ 395 h 449"/>
                <a:gd name="T32" fmla="*/ 535 w 589"/>
                <a:gd name="T33" fmla="*/ 360 h 449"/>
                <a:gd name="T34" fmla="*/ 535 w 589"/>
                <a:gd name="T35" fmla="*/ 88 h 449"/>
                <a:gd name="T36" fmla="*/ 500 w 589"/>
                <a:gd name="T37" fmla="*/ 44 h 449"/>
                <a:gd name="T38" fmla="*/ 88 w 589"/>
                <a:gd name="T39" fmla="*/ 4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89" h="449">
                  <a:moveTo>
                    <a:pt x="500" y="448"/>
                  </a:moveTo>
                  <a:lnTo>
                    <a:pt x="500" y="448"/>
                  </a:lnTo>
                  <a:cubicBezTo>
                    <a:pt x="88" y="448"/>
                    <a:pt x="88" y="448"/>
                    <a:pt x="88" y="448"/>
                  </a:cubicBezTo>
                  <a:cubicBezTo>
                    <a:pt x="44" y="448"/>
                    <a:pt x="0" y="404"/>
                    <a:pt x="0" y="36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35"/>
                    <a:pt x="44" y="0"/>
                    <a:pt x="88" y="0"/>
                  </a:cubicBezTo>
                  <a:cubicBezTo>
                    <a:pt x="500" y="0"/>
                    <a:pt x="500" y="0"/>
                    <a:pt x="500" y="0"/>
                  </a:cubicBezTo>
                  <a:cubicBezTo>
                    <a:pt x="544" y="0"/>
                    <a:pt x="588" y="35"/>
                    <a:pt x="588" y="88"/>
                  </a:cubicBezTo>
                  <a:cubicBezTo>
                    <a:pt x="588" y="360"/>
                    <a:pt x="588" y="360"/>
                    <a:pt x="588" y="360"/>
                  </a:cubicBezTo>
                  <a:cubicBezTo>
                    <a:pt x="588" y="404"/>
                    <a:pt x="544" y="448"/>
                    <a:pt x="500" y="448"/>
                  </a:cubicBezTo>
                  <a:close/>
                  <a:moveTo>
                    <a:pt x="88" y="44"/>
                  </a:moveTo>
                  <a:lnTo>
                    <a:pt x="88" y="44"/>
                  </a:lnTo>
                  <a:cubicBezTo>
                    <a:pt x="70" y="44"/>
                    <a:pt x="44" y="62"/>
                    <a:pt x="44" y="88"/>
                  </a:cubicBezTo>
                  <a:cubicBezTo>
                    <a:pt x="44" y="360"/>
                    <a:pt x="44" y="360"/>
                    <a:pt x="44" y="360"/>
                  </a:cubicBezTo>
                  <a:cubicBezTo>
                    <a:pt x="44" y="378"/>
                    <a:pt x="70" y="395"/>
                    <a:pt x="88" y="395"/>
                  </a:cubicBezTo>
                  <a:cubicBezTo>
                    <a:pt x="500" y="395"/>
                    <a:pt x="500" y="395"/>
                    <a:pt x="500" y="395"/>
                  </a:cubicBezTo>
                  <a:cubicBezTo>
                    <a:pt x="518" y="395"/>
                    <a:pt x="535" y="378"/>
                    <a:pt x="535" y="360"/>
                  </a:cubicBezTo>
                  <a:cubicBezTo>
                    <a:pt x="535" y="88"/>
                    <a:pt x="535" y="88"/>
                    <a:pt x="535" y="88"/>
                  </a:cubicBezTo>
                  <a:cubicBezTo>
                    <a:pt x="535" y="62"/>
                    <a:pt x="518" y="44"/>
                    <a:pt x="500" y="44"/>
                  </a:cubicBezTo>
                  <a:lnTo>
                    <a:pt x="88" y="4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942CE82-0FC6-184D-983E-0728871A5363}"/>
              </a:ext>
            </a:extLst>
          </p:cNvPr>
          <p:cNvGrpSpPr/>
          <p:nvPr/>
        </p:nvGrpSpPr>
        <p:grpSpPr>
          <a:xfrm>
            <a:off x="8152411" y="4566844"/>
            <a:ext cx="259535" cy="360172"/>
            <a:chOff x="25416575" y="7032265"/>
            <a:chExt cx="605971" cy="840941"/>
          </a:xfrm>
          <a:solidFill>
            <a:schemeClr val="bg1"/>
          </a:solidFill>
        </p:grpSpPr>
        <p:sp>
          <p:nvSpPr>
            <p:cNvPr id="147" name="Freeform 203">
              <a:extLst>
                <a:ext uri="{FF2B5EF4-FFF2-40B4-BE49-F238E27FC236}">
                  <a16:creationId xmlns:a16="http://schemas.microsoft.com/office/drawing/2014/main" id="{3778C360-0F6C-0E4E-B924-C0246A15F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15510" y="7681519"/>
              <a:ext cx="457570" cy="49467"/>
            </a:xfrm>
            <a:custGeom>
              <a:avLst/>
              <a:gdLst>
                <a:gd name="T0" fmla="*/ 325 w 326"/>
                <a:gd name="T1" fmla="*/ 35 h 36"/>
                <a:gd name="T2" fmla="*/ 325 w 326"/>
                <a:gd name="T3" fmla="*/ 35 h 36"/>
                <a:gd name="T4" fmla="*/ 18 w 326"/>
                <a:gd name="T5" fmla="*/ 35 h 36"/>
                <a:gd name="T6" fmla="*/ 0 w 326"/>
                <a:gd name="T7" fmla="*/ 18 h 36"/>
                <a:gd name="T8" fmla="*/ 0 w 326"/>
                <a:gd name="T9" fmla="*/ 18 h 36"/>
                <a:gd name="T10" fmla="*/ 18 w 326"/>
                <a:gd name="T11" fmla="*/ 0 h 36"/>
                <a:gd name="T12" fmla="*/ 325 w 326"/>
                <a:gd name="T13" fmla="*/ 0 h 36"/>
                <a:gd name="T14" fmla="*/ 325 w 326"/>
                <a:gd name="T15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6" h="36">
                  <a:moveTo>
                    <a:pt x="325" y="35"/>
                  </a:moveTo>
                  <a:lnTo>
                    <a:pt x="325" y="35"/>
                  </a:lnTo>
                  <a:cubicBezTo>
                    <a:pt x="18" y="35"/>
                    <a:pt x="18" y="35"/>
                    <a:pt x="18" y="35"/>
                  </a:cubicBezTo>
                  <a:cubicBezTo>
                    <a:pt x="9" y="35"/>
                    <a:pt x="0" y="27"/>
                    <a:pt x="0" y="18"/>
                  </a:cubicBezTo>
                  <a:lnTo>
                    <a:pt x="0" y="18"/>
                  </a:lnTo>
                  <a:cubicBezTo>
                    <a:pt x="0" y="9"/>
                    <a:pt x="9" y="0"/>
                    <a:pt x="18" y="0"/>
                  </a:cubicBezTo>
                  <a:cubicBezTo>
                    <a:pt x="325" y="0"/>
                    <a:pt x="325" y="0"/>
                    <a:pt x="325" y="0"/>
                  </a:cubicBezTo>
                  <a:lnTo>
                    <a:pt x="325" y="35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48" name="Freeform 204">
              <a:extLst>
                <a:ext uri="{FF2B5EF4-FFF2-40B4-BE49-F238E27FC236}">
                  <a16:creationId xmlns:a16="http://schemas.microsoft.com/office/drawing/2014/main" id="{0DA3424A-5CA2-A841-A855-1503581AB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6575" y="7193033"/>
              <a:ext cx="605971" cy="680173"/>
            </a:xfrm>
            <a:custGeom>
              <a:avLst/>
              <a:gdLst>
                <a:gd name="T0" fmla="*/ 325 w 431"/>
                <a:gd name="T1" fmla="*/ 483 h 484"/>
                <a:gd name="T2" fmla="*/ 325 w 431"/>
                <a:gd name="T3" fmla="*/ 483 h 484"/>
                <a:gd name="T4" fmla="*/ 97 w 431"/>
                <a:gd name="T5" fmla="*/ 483 h 484"/>
                <a:gd name="T6" fmla="*/ 27 w 431"/>
                <a:gd name="T7" fmla="*/ 457 h 484"/>
                <a:gd name="T8" fmla="*/ 0 w 431"/>
                <a:gd name="T9" fmla="*/ 378 h 484"/>
                <a:gd name="T10" fmla="*/ 18 w 431"/>
                <a:gd name="T11" fmla="*/ 70 h 484"/>
                <a:gd name="T12" fmla="*/ 97 w 431"/>
                <a:gd name="T13" fmla="*/ 0 h 484"/>
                <a:gd name="T14" fmla="*/ 334 w 431"/>
                <a:gd name="T15" fmla="*/ 0 h 484"/>
                <a:gd name="T16" fmla="*/ 404 w 431"/>
                <a:gd name="T17" fmla="*/ 70 h 484"/>
                <a:gd name="T18" fmla="*/ 430 w 431"/>
                <a:gd name="T19" fmla="*/ 378 h 484"/>
                <a:gd name="T20" fmla="*/ 404 w 431"/>
                <a:gd name="T21" fmla="*/ 457 h 484"/>
                <a:gd name="T22" fmla="*/ 325 w 431"/>
                <a:gd name="T23" fmla="*/ 483 h 484"/>
                <a:gd name="T24" fmla="*/ 97 w 431"/>
                <a:gd name="T25" fmla="*/ 44 h 484"/>
                <a:gd name="T26" fmla="*/ 97 w 431"/>
                <a:gd name="T27" fmla="*/ 44 h 484"/>
                <a:gd name="T28" fmla="*/ 70 w 431"/>
                <a:gd name="T29" fmla="*/ 70 h 484"/>
                <a:gd name="T30" fmla="*/ 53 w 431"/>
                <a:gd name="T31" fmla="*/ 386 h 484"/>
                <a:gd name="T32" fmla="*/ 62 w 431"/>
                <a:gd name="T33" fmla="*/ 422 h 484"/>
                <a:gd name="T34" fmla="*/ 97 w 431"/>
                <a:gd name="T35" fmla="*/ 439 h 484"/>
                <a:gd name="T36" fmla="*/ 325 w 431"/>
                <a:gd name="T37" fmla="*/ 439 h 484"/>
                <a:gd name="T38" fmla="*/ 369 w 431"/>
                <a:gd name="T39" fmla="*/ 422 h 484"/>
                <a:gd name="T40" fmla="*/ 378 w 431"/>
                <a:gd name="T41" fmla="*/ 386 h 484"/>
                <a:gd name="T42" fmla="*/ 360 w 431"/>
                <a:gd name="T43" fmla="*/ 70 h 484"/>
                <a:gd name="T44" fmla="*/ 334 w 431"/>
                <a:gd name="T45" fmla="*/ 44 h 484"/>
                <a:gd name="T46" fmla="*/ 97 w 431"/>
                <a:gd name="T47" fmla="*/ 4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1" h="484">
                  <a:moveTo>
                    <a:pt x="325" y="483"/>
                  </a:moveTo>
                  <a:lnTo>
                    <a:pt x="325" y="483"/>
                  </a:lnTo>
                  <a:cubicBezTo>
                    <a:pt x="97" y="483"/>
                    <a:pt x="97" y="483"/>
                    <a:pt x="97" y="483"/>
                  </a:cubicBezTo>
                  <a:cubicBezTo>
                    <a:pt x="70" y="483"/>
                    <a:pt x="44" y="474"/>
                    <a:pt x="27" y="457"/>
                  </a:cubicBezTo>
                  <a:cubicBezTo>
                    <a:pt x="9" y="430"/>
                    <a:pt x="0" y="404"/>
                    <a:pt x="0" y="378"/>
                  </a:cubicBezTo>
                  <a:cubicBezTo>
                    <a:pt x="18" y="70"/>
                    <a:pt x="18" y="70"/>
                    <a:pt x="18" y="70"/>
                  </a:cubicBezTo>
                  <a:cubicBezTo>
                    <a:pt x="27" y="27"/>
                    <a:pt x="53" y="0"/>
                    <a:pt x="97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78" y="0"/>
                    <a:pt x="404" y="27"/>
                    <a:pt x="404" y="70"/>
                  </a:cubicBezTo>
                  <a:cubicBezTo>
                    <a:pt x="430" y="378"/>
                    <a:pt x="430" y="378"/>
                    <a:pt x="430" y="378"/>
                  </a:cubicBezTo>
                  <a:cubicBezTo>
                    <a:pt x="430" y="404"/>
                    <a:pt x="422" y="430"/>
                    <a:pt x="404" y="457"/>
                  </a:cubicBezTo>
                  <a:cubicBezTo>
                    <a:pt x="378" y="474"/>
                    <a:pt x="360" y="483"/>
                    <a:pt x="325" y="483"/>
                  </a:cubicBezTo>
                  <a:close/>
                  <a:moveTo>
                    <a:pt x="97" y="44"/>
                  </a:moveTo>
                  <a:lnTo>
                    <a:pt x="97" y="44"/>
                  </a:lnTo>
                  <a:cubicBezTo>
                    <a:pt x="79" y="44"/>
                    <a:pt x="70" y="62"/>
                    <a:pt x="70" y="70"/>
                  </a:cubicBezTo>
                  <a:cubicBezTo>
                    <a:pt x="53" y="386"/>
                    <a:pt x="53" y="386"/>
                    <a:pt x="53" y="386"/>
                  </a:cubicBezTo>
                  <a:cubicBezTo>
                    <a:pt x="53" y="395"/>
                    <a:pt x="53" y="413"/>
                    <a:pt x="62" y="422"/>
                  </a:cubicBezTo>
                  <a:cubicBezTo>
                    <a:pt x="70" y="430"/>
                    <a:pt x="88" y="439"/>
                    <a:pt x="97" y="439"/>
                  </a:cubicBezTo>
                  <a:cubicBezTo>
                    <a:pt x="325" y="439"/>
                    <a:pt x="325" y="439"/>
                    <a:pt x="325" y="439"/>
                  </a:cubicBezTo>
                  <a:cubicBezTo>
                    <a:pt x="343" y="439"/>
                    <a:pt x="360" y="430"/>
                    <a:pt x="369" y="422"/>
                  </a:cubicBezTo>
                  <a:cubicBezTo>
                    <a:pt x="378" y="413"/>
                    <a:pt x="378" y="395"/>
                    <a:pt x="378" y="386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0" y="62"/>
                    <a:pt x="351" y="44"/>
                    <a:pt x="334" y="44"/>
                  </a:cubicBezTo>
                  <a:lnTo>
                    <a:pt x="97" y="4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  <p:sp>
          <p:nvSpPr>
            <p:cNvPr id="149" name="Freeform 205">
              <a:extLst>
                <a:ext uri="{FF2B5EF4-FFF2-40B4-BE49-F238E27FC236}">
                  <a16:creationId xmlns:a16="http://schemas.microsoft.com/office/drawing/2014/main" id="{E91014E7-2321-EF49-8F53-38D1F89C1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77344" y="7032265"/>
              <a:ext cx="296803" cy="321536"/>
            </a:xfrm>
            <a:custGeom>
              <a:avLst/>
              <a:gdLst>
                <a:gd name="T0" fmla="*/ 185 w 212"/>
                <a:gd name="T1" fmla="*/ 229 h 230"/>
                <a:gd name="T2" fmla="*/ 185 w 212"/>
                <a:gd name="T3" fmla="*/ 229 h 230"/>
                <a:gd name="T4" fmla="*/ 185 w 212"/>
                <a:gd name="T5" fmla="*/ 229 h 230"/>
                <a:gd name="T6" fmla="*/ 158 w 212"/>
                <a:gd name="T7" fmla="*/ 202 h 230"/>
                <a:gd name="T8" fmla="*/ 158 w 212"/>
                <a:gd name="T9" fmla="*/ 114 h 230"/>
                <a:gd name="T10" fmla="*/ 106 w 212"/>
                <a:gd name="T11" fmla="*/ 53 h 230"/>
                <a:gd name="T12" fmla="*/ 44 w 212"/>
                <a:gd name="T13" fmla="*/ 114 h 230"/>
                <a:gd name="T14" fmla="*/ 44 w 212"/>
                <a:gd name="T15" fmla="*/ 202 h 230"/>
                <a:gd name="T16" fmla="*/ 18 w 212"/>
                <a:gd name="T17" fmla="*/ 229 h 230"/>
                <a:gd name="T18" fmla="*/ 18 w 212"/>
                <a:gd name="T19" fmla="*/ 229 h 230"/>
                <a:gd name="T20" fmla="*/ 0 w 212"/>
                <a:gd name="T21" fmla="*/ 202 h 230"/>
                <a:gd name="T22" fmla="*/ 0 w 212"/>
                <a:gd name="T23" fmla="*/ 114 h 230"/>
                <a:gd name="T24" fmla="*/ 97 w 212"/>
                <a:gd name="T25" fmla="*/ 9 h 230"/>
                <a:gd name="T26" fmla="*/ 211 w 212"/>
                <a:gd name="T27" fmla="*/ 114 h 230"/>
                <a:gd name="T28" fmla="*/ 211 w 212"/>
                <a:gd name="T29" fmla="*/ 202 h 230"/>
                <a:gd name="T30" fmla="*/ 185 w 212"/>
                <a:gd name="T31" fmla="*/ 22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2" h="230">
                  <a:moveTo>
                    <a:pt x="185" y="229"/>
                  </a:moveTo>
                  <a:lnTo>
                    <a:pt x="185" y="229"/>
                  </a:lnTo>
                  <a:lnTo>
                    <a:pt x="185" y="229"/>
                  </a:lnTo>
                  <a:cubicBezTo>
                    <a:pt x="176" y="229"/>
                    <a:pt x="158" y="220"/>
                    <a:pt x="158" y="202"/>
                  </a:cubicBezTo>
                  <a:cubicBezTo>
                    <a:pt x="158" y="114"/>
                    <a:pt x="158" y="114"/>
                    <a:pt x="158" y="114"/>
                  </a:cubicBezTo>
                  <a:cubicBezTo>
                    <a:pt x="158" y="79"/>
                    <a:pt x="141" y="53"/>
                    <a:pt x="106" y="53"/>
                  </a:cubicBezTo>
                  <a:cubicBezTo>
                    <a:pt x="71" y="53"/>
                    <a:pt x="44" y="79"/>
                    <a:pt x="44" y="114"/>
                  </a:cubicBezTo>
                  <a:cubicBezTo>
                    <a:pt x="44" y="202"/>
                    <a:pt x="44" y="202"/>
                    <a:pt x="44" y="202"/>
                  </a:cubicBezTo>
                  <a:cubicBezTo>
                    <a:pt x="44" y="220"/>
                    <a:pt x="35" y="229"/>
                    <a:pt x="18" y="229"/>
                  </a:cubicBezTo>
                  <a:lnTo>
                    <a:pt x="18" y="229"/>
                  </a:lnTo>
                  <a:cubicBezTo>
                    <a:pt x="9" y="229"/>
                    <a:pt x="0" y="220"/>
                    <a:pt x="0" y="202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62"/>
                    <a:pt x="35" y="9"/>
                    <a:pt x="97" y="9"/>
                  </a:cubicBezTo>
                  <a:cubicBezTo>
                    <a:pt x="158" y="0"/>
                    <a:pt x="211" y="53"/>
                    <a:pt x="211" y="114"/>
                  </a:cubicBezTo>
                  <a:cubicBezTo>
                    <a:pt x="211" y="202"/>
                    <a:pt x="211" y="202"/>
                    <a:pt x="211" y="202"/>
                  </a:cubicBezTo>
                  <a:cubicBezTo>
                    <a:pt x="211" y="220"/>
                    <a:pt x="194" y="229"/>
                    <a:pt x="185" y="22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MX" sz="90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98F89021-B551-825C-050B-07C914F31158}"/>
              </a:ext>
            </a:extLst>
          </p:cNvPr>
          <p:cNvSpPr/>
          <p:nvPr/>
        </p:nvSpPr>
        <p:spPr>
          <a:xfrm>
            <a:off x="11080" y="322552"/>
            <a:ext cx="12192000" cy="98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4993841-C501-E8C4-CEB7-76F495049D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0177"/>
          <a:stretch/>
        </p:blipFill>
        <p:spPr>
          <a:xfrm>
            <a:off x="-1" y="-39757"/>
            <a:ext cx="2606311" cy="1621973"/>
          </a:xfrm>
          <a:prstGeom prst="rect">
            <a:avLst/>
          </a:prstGeom>
        </p:spPr>
      </p:pic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851220" y="464541"/>
            <a:ext cx="8956306" cy="1519526"/>
            <a:chOff x="4881164" y="-83817"/>
            <a:chExt cx="15418865" cy="3039051"/>
          </a:xfrm>
        </p:grpSpPr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4881164" y="1785684"/>
              <a:ext cx="1541886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lang="en-US" sz="11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9005824" y="-83817"/>
              <a:ext cx="7103955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</p:grpSp>
      <p:pic>
        <p:nvPicPr>
          <p:cNvPr id="14" name="Graphic 13">
            <a:extLst>
              <a:ext uri="{FF2B5EF4-FFF2-40B4-BE49-F238E27FC236}">
                <a16:creationId xmlns:a16="http://schemas.microsoft.com/office/drawing/2014/main" id="{EDC738C6-F9CA-F02D-516A-AFD8BB18F1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42561" y="0"/>
            <a:ext cx="1371600" cy="162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01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65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Connect</dc:creator>
  <cp:lastModifiedBy>Connect</cp:lastModifiedBy>
  <cp:revision>4</cp:revision>
  <dcterms:created xsi:type="dcterms:W3CDTF">2022-08-29T08:52:35Z</dcterms:created>
  <dcterms:modified xsi:type="dcterms:W3CDTF">2022-09-01T18:35:10Z</dcterms:modified>
</cp:coreProperties>
</file>