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notesMasterIdLst>
    <p:notesMasterId r:id="rId3"/>
  </p:notesMasterIdLst>
  <p:sldIdLst>
    <p:sldId id="297" r:id="rId2"/>
  </p:sldIdLst>
  <p:sldSz cx="2437765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5834"/>
    <a:srgbClr val="D3EBF5"/>
    <a:srgbClr val="C4D4E2"/>
    <a:srgbClr val="FFC88A"/>
    <a:srgbClr val="F2F2F2"/>
    <a:srgbClr val="5A5A66"/>
    <a:srgbClr val="000000"/>
    <a:srgbClr val="EFF1F8"/>
    <a:srgbClr val="373737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 varScale="1">
        <p:scale>
          <a:sx n="56" d="100"/>
          <a:sy n="56" d="100"/>
        </p:scale>
        <p:origin x="1074" y="12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48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3118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7637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808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92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6873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9352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8306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9006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5252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550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5491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5189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9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 1">
            <a:extLst>
              <a:ext uri="{FF2B5EF4-FFF2-40B4-BE49-F238E27FC236}">
                <a16:creationId xmlns:a16="http://schemas.microsoft.com/office/drawing/2014/main" id="{4F8F385B-3903-9E4C-9591-54C451329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386" y="5321110"/>
            <a:ext cx="4216126" cy="4216129"/>
          </a:xfrm>
          <a:custGeom>
            <a:avLst/>
            <a:gdLst>
              <a:gd name="T0" fmla="*/ 4053 w 4054"/>
              <a:gd name="T1" fmla="*/ 2026 h 4054"/>
              <a:gd name="T2" fmla="*/ 4053 w 4054"/>
              <a:gd name="T3" fmla="*/ 2026 h 4054"/>
              <a:gd name="T4" fmla="*/ 2026 w 4054"/>
              <a:gd name="T5" fmla="*/ 4053 h 4054"/>
              <a:gd name="T6" fmla="*/ 0 w 4054"/>
              <a:gd name="T7" fmla="*/ 2026 h 4054"/>
              <a:gd name="T8" fmla="*/ 2026 w 4054"/>
              <a:gd name="T9" fmla="*/ 0 h 4054"/>
              <a:gd name="T10" fmla="*/ 4053 w 4054"/>
              <a:gd name="T11" fmla="*/ 2026 h 4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4" h="4054">
                <a:moveTo>
                  <a:pt x="4053" y="2026"/>
                </a:moveTo>
                <a:lnTo>
                  <a:pt x="4053" y="2026"/>
                </a:lnTo>
                <a:cubicBezTo>
                  <a:pt x="4053" y="3148"/>
                  <a:pt x="3149" y="4053"/>
                  <a:pt x="2026" y="4053"/>
                </a:cubicBezTo>
                <a:cubicBezTo>
                  <a:pt x="912" y="4053"/>
                  <a:pt x="0" y="3148"/>
                  <a:pt x="0" y="2026"/>
                </a:cubicBezTo>
                <a:cubicBezTo>
                  <a:pt x="0" y="905"/>
                  <a:pt x="912" y="0"/>
                  <a:pt x="2026" y="0"/>
                </a:cubicBezTo>
                <a:cubicBezTo>
                  <a:pt x="3149" y="0"/>
                  <a:pt x="4053" y="905"/>
                  <a:pt x="4053" y="202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8" name="Freeform 2">
            <a:extLst>
              <a:ext uri="{FF2B5EF4-FFF2-40B4-BE49-F238E27FC236}">
                <a16:creationId xmlns:a16="http://schemas.microsoft.com/office/drawing/2014/main" id="{979C486C-22BC-6B4F-AE0E-D1B43417E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6794" y="5321110"/>
            <a:ext cx="4220715" cy="4216129"/>
          </a:xfrm>
          <a:custGeom>
            <a:avLst/>
            <a:gdLst>
              <a:gd name="T0" fmla="*/ 4054 w 4055"/>
              <a:gd name="T1" fmla="*/ 2026 h 4054"/>
              <a:gd name="T2" fmla="*/ 4054 w 4055"/>
              <a:gd name="T3" fmla="*/ 2026 h 4054"/>
              <a:gd name="T4" fmla="*/ 2027 w 4055"/>
              <a:gd name="T5" fmla="*/ 4053 h 4054"/>
              <a:gd name="T6" fmla="*/ 0 w 4055"/>
              <a:gd name="T7" fmla="*/ 2026 h 4054"/>
              <a:gd name="T8" fmla="*/ 2027 w 4055"/>
              <a:gd name="T9" fmla="*/ 0 h 4054"/>
              <a:gd name="T10" fmla="*/ 4054 w 4055"/>
              <a:gd name="T11" fmla="*/ 2026 h 4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5" h="4054">
                <a:moveTo>
                  <a:pt x="4054" y="2026"/>
                </a:moveTo>
                <a:lnTo>
                  <a:pt x="4054" y="2026"/>
                </a:lnTo>
                <a:cubicBezTo>
                  <a:pt x="4054" y="3148"/>
                  <a:pt x="3149" y="4053"/>
                  <a:pt x="2027" y="4053"/>
                </a:cubicBezTo>
                <a:cubicBezTo>
                  <a:pt x="913" y="4053"/>
                  <a:pt x="0" y="3148"/>
                  <a:pt x="0" y="2026"/>
                </a:cubicBezTo>
                <a:cubicBezTo>
                  <a:pt x="0" y="905"/>
                  <a:pt x="913" y="0"/>
                  <a:pt x="2027" y="0"/>
                </a:cubicBezTo>
                <a:cubicBezTo>
                  <a:pt x="3149" y="0"/>
                  <a:pt x="4054" y="905"/>
                  <a:pt x="4054" y="202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" name="Freeform 3">
            <a:extLst>
              <a:ext uri="{FF2B5EF4-FFF2-40B4-BE49-F238E27FC236}">
                <a16:creationId xmlns:a16="http://schemas.microsoft.com/office/drawing/2014/main" id="{B0153C47-C100-C64A-BFF6-49104B29A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011" y="5321110"/>
            <a:ext cx="4216126" cy="4216129"/>
          </a:xfrm>
          <a:custGeom>
            <a:avLst/>
            <a:gdLst>
              <a:gd name="T0" fmla="*/ 4053 w 4054"/>
              <a:gd name="T1" fmla="*/ 2026 h 4054"/>
              <a:gd name="T2" fmla="*/ 4053 w 4054"/>
              <a:gd name="T3" fmla="*/ 2026 h 4054"/>
              <a:gd name="T4" fmla="*/ 2027 w 4054"/>
              <a:gd name="T5" fmla="*/ 4053 h 4054"/>
              <a:gd name="T6" fmla="*/ 0 w 4054"/>
              <a:gd name="T7" fmla="*/ 2026 h 4054"/>
              <a:gd name="T8" fmla="*/ 2027 w 4054"/>
              <a:gd name="T9" fmla="*/ 0 h 4054"/>
              <a:gd name="T10" fmla="*/ 4053 w 4054"/>
              <a:gd name="T11" fmla="*/ 2026 h 4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4" h="4054">
                <a:moveTo>
                  <a:pt x="4053" y="2026"/>
                </a:moveTo>
                <a:lnTo>
                  <a:pt x="4053" y="2026"/>
                </a:lnTo>
                <a:cubicBezTo>
                  <a:pt x="4053" y="3148"/>
                  <a:pt x="3140" y="4053"/>
                  <a:pt x="2027" y="4053"/>
                </a:cubicBezTo>
                <a:cubicBezTo>
                  <a:pt x="905" y="4053"/>
                  <a:pt x="0" y="3148"/>
                  <a:pt x="0" y="2026"/>
                </a:cubicBezTo>
                <a:cubicBezTo>
                  <a:pt x="0" y="905"/>
                  <a:pt x="905" y="0"/>
                  <a:pt x="2027" y="0"/>
                </a:cubicBezTo>
                <a:cubicBezTo>
                  <a:pt x="3140" y="0"/>
                  <a:pt x="4053" y="905"/>
                  <a:pt x="4053" y="202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29" name="Freeform 146">
            <a:extLst>
              <a:ext uri="{FF2B5EF4-FFF2-40B4-BE49-F238E27FC236}">
                <a16:creationId xmlns:a16="http://schemas.microsoft.com/office/drawing/2014/main" id="{AA5E2B7F-7A53-0348-97B9-2FB214279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1778" y="5844111"/>
            <a:ext cx="4940991" cy="3147185"/>
          </a:xfrm>
          <a:custGeom>
            <a:avLst/>
            <a:gdLst>
              <a:gd name="T0" fmla="*/ 3283 w 4750"/>
              <a:gd name="T1" fmla="*/ 16 h 3023"/>
              <a:gd name="T2" fmla="*/ 3283 w 4750"/>
              <a:gd name="T3" fmla="*/ 16 h 3023"/>
              <a:gd name="T4" fmla="*/ 1775 w 4750"/>
              <a:gd name="T5" fmla="*/ 1188 h 3023"/>
              <a:gd name="T6" fmla="*/ 1574 w 4750"/>
              <a:gd name="T7" fmla="*/ 1347 h 3023"/>
              <a:gd name="T8" fmla="*/ 1574 w 4750"/>
              <a:gd name="T9" fmla="*/ 1347 h 3023"/>
              <a:gd name="T10" fmla="*/ 1390 w 4750"/>
              <a:gd name="T11" fmla="*/ 1230 h 3023"/>
              <a:gd name="T12" fmla="*/ 703 w 4750"/>
              <a:gd name="T13" fmla="*/ 804 h 3023"/>
              <a:gd name="T14" fmla="*/ 17 w 4750"/>
              <a:gd name="T15" fmla="*/ 1489 h 3023"/>
              <a:gd name="T16" fmla="*/ 737 w 4750"/>
              <a:gd name="T17" fmla="*/ 2243 h 3023"/>
              <a:gd name="T18" fmla="*/ 1399 w 4750"/>
              <a:gd name="T19" fmla="*/ 1816 h 3023"/>
              <a:gd name="T20" fmla="*/ 1574 w 4750"/>
              <a:gd name="T21" fmla="*/ 1690 h 3023"/>
              <a:gd name="T22" fmla="*/ 1574 w 4750"/>
              <a:gd name="T23" fmla="*/ 1690 h 3023"/>
              <a:gd name="T24" fmla="*/ 1775 w 4750"/>
              <a:gd name="T25" fmla="*/ 1850 h 3023"/>
              <a:gd name="T26" fmla="*/ 3241 w 4750"/>
              <a:gd name="T27" fmla="*/ 3022 h 3023"/>
              <a:gd name="T28" fmla="*/ 4749 w 4750"/>
              <a:gd name="T29" fmla="*/ 1515 h 3023"/>
              <a:gd name="T30" fmla="*/ 3283 w 4750"/>
              <a:gd name="T31" fmla="*/ 16 h 3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50" h="3023">
                <a:moveTo>
                  <a:pt x="3283" y="16"/>
                </a:moveTo>
                <a:lnTo>
                  <a:pt x="3283" y="16"/>
                </a:lnTo>
                <a:cubicBezTo>
                  <a:pt x="2546" y="0"/>
                  <a:pt x="1926" y="511"/>
                  <a:pt x="1775" y="1188"/>
                </a:cubicBezTo>
                <a:cubicBezTo>
                  <a:pt x="1751" y="1280"/>
                  <a:pt x="1675" y="1347"/>
                  <a:pt x="1574" y="1347"/>
                </a:cubicBezTo>
                <a:lnTo>
                  <a:pt x="1574" y="1347"/>
                </a:lnTo>
                <a:cubicBezTo>
                  <a:pt x="1499" y="1347"/>
                  <a:pt x="1424" y="1305"/>
                  <a:pt x="1390" y="1230"/>
                </a:cubicBezTo>
                <a:cubicBezTo>
                  <a:pt x="1282" y="970"/>
                  <a:pt x="1014" y="795"/>
                  <a:pt x="703" y="804"/>
                </a:cubicBezTo>
                <a:cubicBezTo>
                  <a:pt x="335" y="820"/>
                  <a:pt x="33" y="1121"/>
                  <a:pt x="17" y="1489"/>
                </a:cubicBezTo>
                <a:cubicBezTo>
                  <a:pt x="0" y="1900"/>
                  <a:pt x="327" y="2243"/>
                  <a:pt x="737" y="2243"/>
                </a:cubicBezTo>
                <a:cubicBezTo>
                  <a:pt x="1030" y="2243"/>
                  <a:pt x="1282" y="2067"/>
                  <a:pt x="1399" y="1816"/>
                </a:cubicBezTo>
                <a:cubicBezTo>
                  <a:pt x="1424" y="1741"/>
                  <a:pt x="1499" y="1690"/>
                  <a:pt x="1574" y="1690"/>
                </a:cubicBezTo>
                <a:lnTo>
                  <a:pt x="1574" y="1690"/>
                </a:lnTo>
                <a:cubicBezTo>
                  <a:pt x="1675" y="1690"/>
                  <a:pt x="1751" y="1757"/>
                  <a:pt x="1775" y="1850"/>
                </a:cubicBezTo>
                <a:cubicBezTo>
                  <a:pt x="1926" y="2528"/>
                  <a:pt x="2521" y="3022"/>
                  <a:pt x="3241" y="3022"/>
                </a:cubicBezTo>
                <a:cubicBezTo>
                  <a:pt x="4079" y="3022"/>
                  <a:pt x="4749" y="2344"/>
                  <a:pt x="4749" y="1515"/>
                </a:cubicBezTo>
                <a:cubicBezTo>
                  <a:pt x="4740" y="703"/>
                  <a:pt x="4087" y="42"/>
                  <a:pt x="3283" y="1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30" name="Freeform 147">
            <a:extLst>
              <a:ext uri="{FF2B5EF4-FFF2-40B4-BE49-F238E27FC236}">
                <a16:creationId xmlns:a16="http://schemas.microsoft.com/office/drawing/2014/main" id="{CFEA6DBB-A00E-E645-A4BE-EDC3F4BEA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5015" y="7780135"/>
            <a:ext cx="4385873" cy="4376698"/>
          </a:xfrm>
          <a:custGeom>
            <a:avLst/>
            <a:gdLst>
              <a:gd name="T0" fmla="*/ 3626 w 4214"/>
              <a:gd name="T1" fmla="*/ 1491 h 4205"/>
              <a:gd name="T2" fmla="*/ 3626 w 4214"/>
              <a:gd name="T3" fmla="*/ 1491 h 4205"/>
              <a:gd name="T4" fmla="*/ 1758 w 4214"/>
              <a:gd name="T5" fmla="*/ 1281 h 4205"/>
              <a:gd name="T6" fmla="*/ 1507 w 4214"/>
              <a:gd name="T7" fmla="*/ 1256 h 4205"/>
              <a:gd name="T8" fmla="*/ 1507 w 4214"/>
              <a:gd name="T9" fmla="*/ 1256 h 4205"/>
              <a:gd name="T10" fmla="*/ 1466 w 4214"/>
              <a:gd name="T11" fmla="*/ 1038 h 4205"/>
              <a:gd name="T12" fmla="*/ 1281 w 4214"/>
              <a:gd name="T13" fmla="*/ 251 h 4205"/>
              <a:gd name="T14" fmla="*/ 310 w 4214"/>
              <a:gd name="T15" fmla="*/ 251 h 4205"/>
              <a:gd name="T16" fmla="*/ 284 w 4214"/>
              <a:gd name="T17" fmla="*/ 1290 h 4205"/>
              <a:gd name="T18" fmla="*/ 1055 w 4214"/>
              <a:gd name="T19" fmla="*/ 1457 h 4205"/>
              <a:gd name="T20" fmla="*/ 1265 w 4214"/>
              <a:gd name="T21" fmla="*/ 1499 h 4205"/>
              <a:gd name="T22" fmla="*/ 1265 w 4214"/>
              <a:gd name="T23" fmla="*/ 1499 h 4205"/>
              <a:gd name="T24" fmla="*/ 1289 w 4214"/>
              <a:gd name="T25" fmla="*/ 1750 h 4205"/>
              <a:gd name="T26" fmla="*/ 1499 w 4214"/>
              <a:gd name="T27" fmla="*/ 3618 h 4205"/>
              <a:gd name="T28" fmla="*/ 3626 w 4214"/>
              <a:gd name="T29" fmla="*/ 3618 h 4205"/>
              <a:gd name="T30" fmla="*/ 3626 w 4214"/>
              <a:gd name="T31" fmla="*/ 1491 h 4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14" h="4205">
                <a:moveTo>
                  <a:pt x="3626" y="1491"/>
                </a:moveTo>
                <a:lnTo>
                  <a:pt x="3626" y="1491"/>
                </a:lnTo>
                <a:cubicBezTo>
                  <a:pt x="3124" y="988"/>
                  <a:pt x="2345" y="913"/>
                  <a:pt x="1758" y="1281"/>
                </a:cubicBezTo>
                <a:cubicBezTo>
                  <a:pt x="1683" y="1332"/>
                  <a:pt x="1574" y="1323"/>
                  <a:pt x="1507" y="1256"/>
                </a:cubicBezTo>
                <a:lnTo>
                  <a:pt x="1507" y="1256"/>
                </a:lnTo>
                <a:cubicBezTo>
                  <a:pt x="1449" y="1198"/>
                  <a:pt x="1432" y="1114"/>
                  <a:pt x="1466" y="1038"/>
                </a:cubicBezTo>
                <a:cubicBezTo>
                  <a:pt x="1566" y="779"/>
                  <a:pt x="1507" y="461"/>
                  <a:pt x="1281" y="251"/>
                </a:cubicBezTo>
                <a:cubicBezTo>
                  <a:pt x="1005" y="0"/>
                  <a:pt x="586" y="0"/>
                  <a:pt x="310" y="251"/>
                </a:cubicBezTo>
                <a:cubicBezTo>
                  <a:pt x="8" y="528"/>
                  <a:pt x="0" y="1005"/>
                  <a:pt x="284" y="1290"/>
                </a:cubicBezTo>
                <a:cubicBezTo>
                  <a:pt x="494" y="1499"/>
                  <a:pt x="795" y="1549"/>
                  <a:pt x="1055" y="1457"/>
                </a:cubicBezTo>
                <a:cubicBezTo>
                  <a:pt x="1122" y="1424"/>
                  <a:pt x="1206" y="1440"/>
                  <a:pt x="1265" y="1499"/>
                </a:cubicBezTo>
                <a:lnTo>
                  <a:pt x="1265" y="1499"/>
                </a:lnTo>
                <a:cubicBezTo>
                  <a:pt x="1332" y="1566"/>
                  <a:pt x="1340" y="1667"/>
                  <a:pt x="1289" y="1750"/>
                </a:cubicBezTo>
                <a:cubicBezTo>
                  <a:pt x="921" y="2328"/>
                  <a:pt x="988" y="3107"/>
                  <a:pt x="1499" y="3618"/>
                </a:cubicBezTo>
                <a:cubicBezTo>
                  <a:pt x="2085" y="4204"/>
                  <a:pt x="3040" y="4204"/>
                  <a:pt x="3626" y="3618"/>
                </a:cubicBezTo>
                <a:cubicBezTo>
                  <a:pt x="4213" y="3032"/>
                  <a:pt x="4213" y="2077"/>
                  <a:pt x="3626" y="149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31" name="Freeform 148">
            <a:extLst>
              <a:ext uri="{FF2B5EF4-FFF2-40B4-BE49-F238E27FC236}">
                <a16:creationId xmlns:a16="http://schemas.microsoft.com/office/drawing/2014/main" id="{0F9F2F4D-C4DF-2745-8AF4-A8C8D4189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9601" y="2701515"/>
            <a:ext cx="4376698" cy="4390460"/>
          </a:xfrm>
          <a:custGeom>
            <a:avLst/>
            <a:gdLst>
              <a:gd name="T0" fmla="*/ 3618 w 4206"/>
              <a:gd name="T1" fmla="*/ 587 h 4221"/>
              <a:gd name="T2" fmla="*/ 3618 w 4206"/>
              <a:gd name="T3" fmla="*/ 587 h 4221"/>
              <a:gd name="T4" fmla="*/ 1491 w 4206"/>
              <a:gd name="T5" fmla="*/ 595 h 4221"/>
              <a:gd name="T6" fmla="*/ 1281 w 4206"/>
              <a:gd name="T7" fmla="*/ 2463 h 4221"/>
              <a:gd name="T8" fmla="*/ 1257 w 4206"/>
              <a:gd name="T9" fmla="*/ 2714 h 4221"/>
              <a:gd name="T10" fmla="*/ 1257 w 4206"/>
              <a:gd name="T11" fmla="*/ 2714 h 4221"/>
              <a:gd name="T12" fmla="*/ 1039 w 4206"/>
              <a:gd name="T13" fmla="*/ 2756 h 4221"/>
              <a:gd name="T14" fmla="*/ 251 w 4206"/>
              <a:gd name="T15" fmla="*/ 2940 h 4221"/>
              <a:gd name="T16" fmla="*/ 251 w 4206"/>
              <a:gd name="T17" fmla="*/ 3910 h 4221"/>
              <a:gd name="T18" fmla="*/ 1290 w 4206"/>
              <a:gd name="T19" fmla="*/ 3936 h 4221"/>
              <a:gd name="T20" fmla="*/ 1458 w 4206"/>
              <a:gd name="T21" fmla="*/ 3166 h 4221"/>
              <a:gd name="T22" fmla="*/ 1499 w 4206"/>
              <a:gd name="T23" fmla="*/ 2957 h 4221"/>
              <a:gd name="T24" fmla="*/ 1499 w 4206"/>
              <a:gd name="T25" fmla="*/ 2957 h 4221"/>
              <a:gd name="T26" fmla="*/ 1750 w 4206"/>
              <a:gd name="T27" fmla="*/ 2923 h 4221"/>
              <a:gd name="T28" fmla="*/ 3618 w 4206"/>
              <a:gd name="T29" fmla="*/ 2714 h 4221"/>
              <a:gd name="T30" fmla="*/ 3618 w 4206"/>
              <a:gd name="T31" fmla="*/ 587 h 4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06" h="4221">
                <a:moveTo>
                  <a:pt x="3618" y="587"/>
                </a:moveTo>
                <a:lnTo>
                  <a:pt x="3618" y="587"/>
                </a:lnTo>
                <a:cubicBezTo>
                  <a:pt x="3032" y="0"/>
                  <a:pt x="2077" y="9"/>
                  <a:pt x="1491" y="595"/>
                </a:cubicBezTo>
                <a:cubicBezTo>
                  <a:pt x="980" y="1097"/>
                  <a:pt x="913" y="1876"/>
                  <a:pt x="1281" y="2463"/>
                </a:cubicBezTo>
                <a:cubicBezTo>
                  <a:pt x="1332" y="2538"/>
                  <a:pt x="1324" y="2647"/>
                  <a:pt x="1257" y="2714"/>
                </a:cubicBezTo>
                <a:lnTo>
                  <a:pt x="1257" y="2714"/>
                </a:lnTo>
                <a:cubicBezTo>
                  <a:pt x="1198" y="2764"/>
                  <a:pt x="1114" y="2789"/>
                  <a:pt x="1039" y="2756"/>
                </a:cubicBezTo>
                <a:cubicBezTo>
                  <a:pt x="779" y="2655"/>
                  <a:pt x="461" y="2714"/>
                  <a:pt x="251" y="2940"/>
                </a:cubicBezTo>
                <a:cubicBezTo>
                  <a:pt x="8" y="3216"/>
                  <a:pt x="0" y="3635"/>
                  <a:pt x="251" y="3910"/>
                </a:cubicBezTo>
                <a:cubicBezTo>
                  <a:pt x="536" y="4212"/>
                  <a:pt x="1005" y="4220"/>
                  <a:pt x="1290" y="3936"/>
                </a:cubicBezTo>
                <a:cubicBezTo>
                  <a:pt x="1499" y="3727"/>
                  <a:pt x="1558" y="3426"/>
                  <a:pt x="1458" y="3166"/>
                </a:cubicBezTo>
                <a:cubicBezTo>
                  <a:pt x="1424" y="3091"/>
                  <a:pt x="1441" y="3007"/>
                  <a:pt x="1499" y="2957"/>
                </a:cubicBezTo>
                <a:lnTo>
                  <a:pt x="1499" y="2957"/>
                </a:lnTo>
                <a:cubicBezTo>
                  <a:pt x="1566" y="2890"/>
                  <a:pt x="1667" y="2873"/>
                  <a:pt x="1750" y="2923"/>
                </a:cubicBezTo>
                <a:cubicBezTo>
                  <a:pt x="2329" y="3292"/>
                  <a:pt x="3116" y="3225"/>
                  <a:pt x="3618" y="2714"/>
                </a:cubicBezTo>
                <a:cubicBezTo>
                  <a:pt x="4205" y="2128"/>
                  <a:pt x="4205" y="1181"/>
                  <a:pt x="3618" y="58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32" name="Freeform 149">
            <a:extLst>
              <a:ext uri="{FF2B5EF4-FFF2-40B4-BE49-F238E27FC236}">
                <a16:creationId xmlns:a16="http://schemas.microsoft.com/office/drawing/2014/main" id="{4FBEDB7B-6D11-CC4A-A1AF-B3A9E20AB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881" y="5844111"/>
            <a:ext cx="4940988" cy="3147185"/>
          </a:xfrm>
          <a:custGeom>
            <a:avLst/>
            <a:gdLst>
              <a:gd name="T0" fmla="*/ 1474 w 4750"/>
              <a:gd name="T1" fmla="*/ 16 h 3023"/>
              <a:gd name="T2" fmla="*/ 1474 w 4750"/>
              <a:gd name="T3" fmla="*/ 16 h 3023"/>
              <a:gd name="T4" fmla="*/ 2981 w 4750"/>
              <a:gd name="T5" fmla="*/ 1188 h 3023"/>
              <a:gd name="T6" fmla="*/ 3174 w 4750"/>
              <a:gd name="T7" fmla="*/ 1347 h 3023"/>
              <a:gd name="T8" fmla="*/ 3174 w 4750"/>
              <a:gd name="T9" fmla="*/ 1347 h 3023"/>
              <a:gd name="T10" fmla="*/ 3358 w 4750"/>
              <a:gd name="T11" fmla="*/ 1230 h 3023"/>
              <a:gd name="T12" fmla="*/ 4045 w 4750"/>
              <a:gd name="T13" fmla="*/ 804 h 3023"/>
              <a:gd name="T14" fmla="*/ 4732 w 4750"/>
              <a:gd name="T15" fmla="*/ 1489 h 3023"/>
              <a:gd name="T16" fmla="*/ 4011 w 4750"/>
              <a:gd name="T17" fmla="*/ 2243 h 3023"/>
              <a:gd name="T18" fmla="*/ 3358 w 4750"/>
              <a:gd name="T19" fmla="*/ 1816 h 3023"/>
              <a:gd name="T20" fmla="*/ 3174 w 4750"/>
              <a:gd name="T21" fmla="*/ 1690 h 3023"/>
              <a:gd name="T22" fmla="*/ 3174 w 4750"/>
              <a:gd name="T23" fmla="*/ 1690 h 3023"/>
              <a:gd name="T24" fmla="*/ 2981 w 4750"/>
              <a:gd name="T25" fmla="*/ 1850 h 3023"/>
              <a:gd name="T26" fmla="*/ 1507 w 4750"/>
              <a:gd name="T27" fmla="*/ 3022 h 3023"/>
              <a:gd name="T28" fmla="*/ 8 w 4750"/>
              <a:gd name="T29" fmla="*/ 1515 h 3023"/>
              <a:gd name="T30" fmla="*/ 1474 w 4750"/>
              <a:gd name="T31" fmla="*/ 16 h 3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50" h="3023">
                <a:moveTo>
                  <a:pt x="1474" y="16"/>
                </a:moveTo>
                <a:lnTo>
                  <a:pt x="1474" y="16"/>
                </a:lnTo>
                <a:cubicBezTo>
                  <a:pt x="2211" y="0"/>
                  <a:pt x="2822" y="511"/>
                  <a:pt x="2981" y="1188"/>
                </a:cubicBezTo>
                <a:cubicBezTo>
                  <a:pt x="2998" y="1280"/>
                  <a:pt x="3082" y="1347"/>
                  <a:pt x="3174" y="1347"/>
                </a:cubicBezTo>
                <a:lnTo>
                  <a:pt x="3174" y="1347"/>
                </a:lnTo>
                <a:cubicBezTo>
                  <a:pt x="3258" y="1347"/>
                  <a:pt x="3325" y="1305"/>
                  <a:pt x="3358" y="1230"/>
                </a:cubicBezTo>
                <a:cubicBezTo>
                  <a:pt x="3475" y="970"/>
                  <a:pt x="3743" y="795"/>
                  <a:pt x="4045" y="804"/>
                </a:cubicBezTo>
                <a:cubicBezTo>
                  <a:pt x="4414" y="820"/>
                  <a:pt x="4715" y="1121"/>
                  <a:pt x="4732" y="1489"/>
                </a:cubicBezTo>
                <a:cubicBezTo>
                  <a:pt x="4749" y="1900"/>
                  <a:pt x="4422" y="2243"/>
                  <a:pt x="4011" y="2243"/>
                </a:cubicBezTo>
                <a:cubicBezTo>
                  <a:pt x="3718" y="2243"/>
                  <a:pt x="3467" y="2067"/>
                  <a:pt x="3358" y="1816"/>
                </a:cubicBezTo>
                <a:cubicBezTo>
                  <a:pt x="3325" y="1741"/>
                  <a:pt x="3258" y="1690"/>
                  <a:pt x="3174" y="1690"/>
                </a:cubicBezTo>
                <a:lnTo>
                  <a:pt x="3174" y="1690"/>
                </a:lnTo>
                <a:cubicBezTo>
                  <a:pt x="3082" y="1690"/>
                  <a:pt x="2998" y="1757"/>
                  <a:pt x="2981" y="1850"/>
                </a:cubicBezTo>
                <a:cubicBezTo>
                  <a:pt x="2831" y="2528"/>
                  <a:pt x="2228" y="3022"/>
                  <a:pt x="1507" y="3022"/>
                </a:cubicBezTo>
                <a:cubicBezTo>
                  <a:pt x="678" y="3022"/>
                  <a:pt x="0" y="2344"/>
                  <a:pt x="8" y="1515"/>
                </a:cubicBezTo>
                <a:cubicBezTo>
                  <a:pt x="17" y="703"/>
                  <a:pt x="661" y="42"/>
                  <a:pt x="1474" y="1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33" name="Freeform 150">
            <a:extLst>
              <a:ext uri="{FF2B5EF4-FFF2-40B4-BE49-F238E27FC236}">
                <a16:creationId xmlns:a16="http://schemas.microsoft.com/office/drawing/2014/main" id="{62DE0324-8322-B948-8192-C480822FE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937" y="7780135"/>
            <a:ext cx="4390460" cy="4376698"/>
          </a:xfrm>
          <a:custGeom>
            <a:avLst/>
            <a:gdLst>
              <a:gd name="T0" fmla="*/ 586 w 4222"/>
              <a:gd name="T1" fmla="*/ 1491 h 4205"/>
              <a:gd name="T2" fmla="*/ 586 w 4222"/>
              <a:gd name="T3" fmla="*/ 1491 h 4205"/>
              <a:gd name="T4" fmla="*/ 2462 w 4222"/>
              <a:gd name="T5" fmla="*/ 1281 h 4205"/>
              <a:gd name="T6" fmla="*/ 2705 w 4222"/>
              <a:gd name="T7" fmla="*/ 1256 h 4205"/>
              <a:gd name="T8" fmla="*/ 2705 w 4222"/>
              <a:gd name="T9" fmla="*/ 1256 h 4205"/>
              <a:gd name="T10" fmla="*/ 2755 w 4222"/>
              <a:gd name="T11" fmla="*/ 1038 h 4205"/>
              <a:gd name="T12" fmla="*/ 2940 w 4222"/>
              <a:gd name="T13" fmla="*/ 251 h 4205"/>
              <a:gd name="T14" fmla="*/ 3911 w 4222"/>
              <a:gd name="T15" fmla="*/ 251 h 4205"/>
              <a:gd name="T16" fmla="*/ 3936 w 4222"/>
              <a:gd name="T17" fmla="*/ 1290 h 4205"/>
              <a:gd name="T18" fmla="*/ 3166 w 4222"/>
              <a:gd name="T19" fmla="*/ 1457 h 4205"/>
              <a:gd name="T20" fmla="*/ 2948 w 4222"/>
              <a:gd name="T21" fmla="*/ 1499 h 4205"/>
              <a:gd name="T22" fmla="*/ 2948 w 4222"/>
              <a:gd name="T23" fmla="*/ 1499 h 4205"/>
              <a:gd name="T24" fmla="*/ 2923 w 4222"/>
              <a:gd name="T25" fmla="*/ 1750 h 4205"/>
              <a:gd name="T26" fmla="*/ 2722 w 4222"/>
              <a:gd name="T27" fmla="*/ 3618 h 4205"/>
              <a:gd name="T28" fmla="*/ 595 w 4222"/>
              <a:gd name="T29" fmla="*/ 3618 h 4205"/>
              <a:gd name="T30" fmla="*/ 586 w 4222"/>
              <a:gd name="T31" fmla="*/ 1491 h 4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22" h="4205">
                <a:moveTo>
                  <a:pt x="586" y="1491"/>
                </a:moveTo>
                <a:lnTo>
                  <a:pt x="586" y="1491"/>
                </a:lnTo>
                <a:cubicBezTo>
                  <a:pt x="1097" y="988"/>
                  <a:pt x="1876" y="913"/>
                  <a:pt x="2462" y="1281"/>
                </a:cubicBezTo>
                <a:cubicBezTo>
                  <a:pt x="2538" y="1332"/>
                  <a:pt x="2638" y="1323"/>
                  <a:pt x="2705" y="1256"/>
                </a:cubicBezTo>
                <a:lnTo>
                  <a:pt x="2705" y="1256"/>
                </a:lnTo>
                <a:cubicBezTo>
                  <a:pt x="2764" y="1198"/>
                  <a:pt x="2781" y="1114"/>
                  <a:pt x="2755" y="1038"/>
                </a:cubicBezTo>
                <a:cubicBezTo>
                  <a:pt x="2655" y="779"/>
                  <a:pt x="2714" y="461"/>
                  <a:pt x="2940" y="251"/>
                </a:cubicBezTo>
                <a:cubicBezTo>
                  <a:pt x="3208" y="0"/>
                  <a:pt x="3635" y="0"/>
                  <a:pt x="3911" y="251"/>
                </a:cubicBezTo>
                <a:cubicBezTo>
                  <a:pt x="4213" y="528"/>
                  <a:pt x="4221" y="1005"/>
                  <a:pt x="3936" y="1290"/>
                </a:cubicBezTo>
                <a:cubicBezTo>
                  <a:pt x="3727" y="1499"/>
                  <a:pt x="3426" y="1549"/>
                  <a:pt x="3166" y="1457"/>
                </a:cubicBezTo>
                <a:cubicBezTo>
                  <a:pt x="3090" y="1424"/>
                  <a:pt x="3007" y="1440"/>
                  <a:pt x="2948" y="1499"/>
                </a:cubicBezTo>
                <a:lnTo>
                  <a:pt x="2948" y="1499"/>
                </a:lnTo>
                <a:cubicBezTo>
                  <a:pt x="2889" y="1566"/>
                  <a:pt x="2873" y="1667"/>
                  <a:pt x="2923" y="1750"/>
                </a:cubicBezTo>
                <a:cubicBezTo>
                  <a:pt x="3292" y="2328"/>
                  <a:pt x="3225" y="3107"/>
                  <a:pt x="2722" y="3618"/>
                </a:cubicBezTo>
                <a:cubicBezTo>
                  <a:pt x="2136" y="4204"/>
                  <a:pt x="1181" y="4204"/>
                  <a:pt x="595" y="3618"/>
                </a:cubicBezTo>
                <a:cubicBezTo>
                  <a:pt x="0" y="3032"/>
                  <a:pt x="0" y="2077"/>
                  <a:pt x="586" y="149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34" name="Freeform 151">
            <a:extLst>
              <a:ext uri="{FF2B5EF4-FFF2-40B4-BE49-F238E27FC236}">
                <a16:creationId xmlns:a16="http://schemas.microsoft.com/office/drawing/2014/main" id="{74C1916D-D760-D048-9655-3DD9743F1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937" y="2701515"/>
            <a:ext cx="4376698" cy="4390460"/>
          </a:xfrm>
          <a:custGeom>
            <a:avLst/>
            <a:gdLst>
              <a:gd name="T0" fmla="*/ 595 w 4205"/>
              <a:gd name="T1" fmla="*/ 587 h 4221"/>
              <a:gd name="T2" fmla="*/ 595 w 4205"/>
              <a:gd name="T3" fmla="*/ 587 h 4221"/>
              <a:gd name="T4" fmla="*/ 2722 w 4205"/>
              <a:gd name="T5" fmla="*/ 595 h 4221"/>
              <a:gd name="T6" fmla="*/ 2923 w 4205"/>
              <a:gd name="T7" fmla="*/ 2463 h 4221"/>
              <a:gd name="T8" fmla="*/ 2956 w 4205"/>
              <a:gd name="T9" fmla="*/ 2714 h 4221"/>
              <a:gd name="T10" fmla="*/ 2956 w 4205"/>
              <a:gd name="T11" fmla="*/ 2714 h 4221"/>
              <a:gd name="T12" fmla="*/ 3166 w 4205"/>
              <a:gd name="T13" fmla="*/ 2756 h 4221"/>
              <a:gd name="T14" fmla="*/ 3953 w 4205"/>
              <a:gd name="T15" fmla="*/ 2940 h 4221"/>
              <a:gd name="T16" fmla="*/ 3953 w 4205"/>
              <a:gd name="T17" fmla="*/ 3910 h 4221"/>
              <a:gd name="T18" fmla="*/ 2915 w 4205"/>
              <a:gd name="T19" fmla="*/ 3936 h 4221"/>
              <a:gd name="T20" fmla="*/ 2755 w 4205"/>
              <a:gd name="T21" fmla="*/ 3166 h 4221"/>
              <a:gd name="T22" fmla="*/ 2705 w 4205"/>
              <a:gd name="T23" fmla="*/ 2957 h 4221"/>
              <a:gd name="T24" fmla="*/ 2705 w 4205"/>
              <a:gd name="T25" fmla="*/ 2957 h 4221"/>
              <a:gd name="T26" fmla="*/ 2462 w 4205"/>
              <a:gd name="T27" fmla="*/ 2923 h 4221"/>
              <a:gd name="T28" fmla="*/ 595 w 4205"/>
              <a:gd name="T29" fmla="*/ 2714 h 4221"/>
              <a:gd name="T30" fmla="*/ 595 w 4205"/>
              <a:gd name="T31" fmla="*/ 587 h 4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05" h="4221">
                <a:moveTo>
                  <a:pt x="595" y="587"/>
                </a:moveTo>
                <a:lnTo>
                  <a:pt x="595" y="587"/>
                </a:lnTo>
                <a:cubicBezTo>
                  <a:pt x="1181" y="0"/>
                  <a:pt x="2136" y="9"/>
                  <a:pt x="2722" y="595"/>
                </a:cubicBezTo>
                <a:cubicBezTo>
                  <a:pt x="3225" y="1097"/>
                  <a:pt x="3292" y="1876"/>
                  <a:pt x="2923" y="2463"/>
                </a:cubicBezTo>
                <a:cubicBezTo>
                  <a:pt x="2873" y="2538"/>
                  <a:pt x="2889" y="2647"/>
                  <a:pt x="2956" y="2714"/>
                </a:cubicBezTo>
                <a:lnTo>
                  <a:pt x="2956" y="2714"/>
                </a:lnTo>
                <a:cubicBezTo>
                  <a:pt x="3007" y="2764"/>
                  <a:pt x="3090" y="2789"/>
                  <a:pt x="3166" y="2756"/>
                </a:cubicBezTo>
                <a:cubicBezTo>
                  <a:pt x="3434" y="2655"/>
                  <a:pt x="3744" y="2714"/>
                  <a:pt x="3953" y="2940"/>
                </a:cubicBezTo>
                <a:cubicBezTo>
                  <a:pt x="4204" y="3216"/>
                  <a:pt x="4204" y="3635"/>
                  <a:pt x="3953" y="3910"/>
                </a:cubicBezTo>
                <a:cubicBezTo>
                  <a:pt x="3677" y="4212"/>
                  <a:pt x="3208" y="4220"/>
                  <a:pt x="2915" y="3936"/>
                </a:cubicBezTo>
                <a:cubicBezTo>
                  <a:pt x="2705" y="3727"/>
                  <a:pt x="2655" y="3426"/>
                  <a:pt x="2755" y="3166"/>
                </a:cubicBezTo>
                <a:cubicBezTo>
                  <a:pt x="2781" y="3091"/>
                  <a:pt x="2764" y="3007"/>
                  <a:pt x="2705" y="2957"/>
                </a:cubicBezTo>
                <a:lnTo>
                  <a:pt x="2705" y="2957"/>
                </a:lnTo>
                <a:cubicBezTo>
                  <a:pt x="2647" y="2890"/>
                  <a:pt x="2538" y="2873"/>
                  <a:pt x="2462" y="2923"/>
                </a:cubicBezTo>
                <a:cubicBezTo>
                  <a:pt x="1876" y="3292"/>
                  <a:pt x="1097" y="3225"/>
                  <a:pt x="595" y="2714"/>
                </a:cubicBezTo>
                <a:cubicBezTo>
                  <a:pt x="0" y="2128"/>
                  <a:pt x="8" y="1181"/>
                  <a:pt x="595" y="58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62" name="Freeform 411">
            <a:extLst>
              <a:ext uri="{FF2B5EF4-FFF2-40B4-BE49-F238E27FC236}">
                <a16:creationId xmlns:a16="http://schemas.microsoft.com/office/drawing/2014/main" id="{40616E70-C7B9-1247-BE9F-EBCC2524C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894" y="8284786"/>
            <a:ext cx="880845" cy="734037"/>
          </a:xfrm>
          <a:custGeom>
            <a:avLst/>
            <a:gdLst>
              <a:gd name="T0" fmla="*/ 427 w 847"/>
              <a:gd name="T1" fmla="*/ 703 h 704"/>
              <a:gd name="T2" fmla="*/ 427 w 847"/>
              <a:gd name="T3" fmla="*/ 703 h 704"/>
              <a:gd name="T4" fmla="*/ 427 w 847"/>
              <a:gd name="T5" fmla="*/ 703 h 704"/>
              <a:gd name="T6" fmla="*/ 410 w 847"/>
              <a:gd name="T7" fmla="*/ 695 h 704"/>
              <a:gd name="T8" fmla="*/ 8 w 847"/>
              <a:gd name="T9" fmla="*/ 159 h 704"/>
              <a:gd name="T10" fmla="*/ 8 w 847"/>
              <a:gd name="T11" fmla="*/ 134 h 704"/>
              <a:gd name="T12" fmla="*/ 142 w 847"/>
              <a:gd name="T13" fmla="*/ 0 h 704"/>
              <a:gd name="T14" fmla="*/ 159 w 847"/>
              <a:gd name="T15" fmla="*/ 0 h 704"/>
              <a:gd name="T16" fmla="*/ 159 w 847"/>
              <a:gd name="T17" fmla="*/ 0 h 704"/>
              <a:gd name="T18" fmla="*/ 687 w 847"/>
              <a:gd name="T19" fmla="*/ 0 h 704"/>
              <a:gd name="T20" fmla="*/ 703 w 847"/>
              <a:gd name="T21" fmla="*/ 0 h 704"/>
              <a:gd name="T22" fmla="*/ 837 w 847"/>
              <a:gd name="T23" fmla="*/ 134 h 704"/>
              <a:gd name="T24" fmla="*/ 837 w 847"/>
              <a:gd name="T25" fmla="*/ 167 h 704"/>
              <a:gd name="T26" fmla="*/ 435 w 847"/>
              <a:gd name="T27" fmla="*/ 695 h 704"/>
              <a:gd name="T28" fmla="*/ 427 w 847"/>
              <a:gd name="T29" fmla="*/ 703 h 704"/>
              <a:gd name="T30" fmla="*/ 50 w 847"/>
              <a:gd name="T31" fmla="*/ 150 h 704"/>
              <a:gd name="T32" fmla="*/ 50 w 847"/>
              <a:gd name="T33" fmla="*/ 150 h 704"/>
              <a:gd name="T34" fmla="*/ 427 w 847"/>
              <a:gd name="T35" fmla="*/ 653 h 704"/>
              <a:gd name="T36" fmla="*/ 796 w 847"/>
              <a:gd name="T37" fmla="*/ 150 h 704"/>
              <a:gd name="T38" fmla="*/ 678 w 847"/>
              <a:gd name="T39" fmla="*/ 33 h 704"/>
              <a:gd name="T40" fmla="*/ 167 w 847"/>
              <a:gd name="T41" fmla="*/ 33 h 704"/>
              <a:gd name="T42" fmla="*/ 50 w 847"/>
              <a:gd name="T43" fmla="*/ 150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47" h="704">
                <a:moveTo>
                  <a:pt x="427" y="703"/>
                </a:moveTo>
                <a:lnTo>
                  <a:pt x="427" y="703"/>
                </a:lnTo>
                <a:lnTo>
                  <a:pt x="427" y="703"/>
                </a:lnTo>
                <a:cubicBezTo>
                  <a:pt x="419" y="703"/>
                  <a:pt x="410" y="703"/>
                  <a:pt x="410" y="695"/>
                </a:cubicBezTo>
                <a:cubicBezTo>
                  <a:pt x="8" y="159"/>
                  <a:pt x="8" y="159"/>
                  <a:pt x="8" y="159"/>
                </a:cubicBezTo>
                <a:cubicBezTo>
                  <a:pt x="0" y="150"/>
                  <a:pt x="0" y="142"/>
                  <a:pt x="8" y="134"/>
                </a:cubicBezTo>
                <a:cubicBezTo>
                  <a:pt x="142" y="0"/>
                  <a:pt x="142" y="0"/>
                  <a:pt x="142" y="0"/>
                </a:cubicBezTo>
                <a:cubicBezTo>
                  <a:pt x="142" y="0"/>
                  <a:pt x="151" y="0"/>
                  <a:pt x="159" y="0"/>
                </a:cubicBezTo>
                <a:lnTo>
                  <a:pt x="159" y="0"/>
                </a:lnTo>
                <a:cubicBezTo>
                  <a:pt x="687" y="0"/>
                  <a:pt x="687" y="0"/>
                  <a:pt x="687" y="0"/>
                </a:cubicBezTo>
                <a:cubicBezTo>
                  <a:pt x="695" y="0"/>
                  <a:pt x="703" y="0"/>
                  <a:pt x="703" y="0"/>
                </a:cubicBezTo>
                <a:cubicBezTo>
                  <a:pt x="837" y="134"/>
                  <a:pt x="837" y="134"/>
                  <a:pt x="837" y="134"/>
                </a:cubicBezTo>
                <a:cubicBezTo>
                  <a:pt x="846" y="142"/>
                  <a:pt x="846" y="159"/>
                  <a:pt x="837" y="167"/>
                </a:cubicBezTo>
                <a:cubicBezTo>
                  <a:pt x="435" y="695"/>
                  <a:pt x="435" y="695"/>
                  <a:pt x="435" y="695"/>
                </a:cubicBezTo>
                <a:cubicBezTo>
                  <a:pt x="435" y="703"/>
                  <a:pt x="427" y="703"/>
                  <a:pt x="427" y="703"/>
                </a:cubicBezTo>
                <a:close/>
                <a:moveTo>
                  <a:pt x="50" y="150"/>
                </a:moveTo>
                <a:lnTo>
                  <a:pt x="50" y="150"/>
                </a:lnTo>
                <a:cubicBezTo>
                  <a:pt x="427" y="653"/>
                  <a:pt x="427" y="653"/>
                  <a:pt x="427" y="653"/>
                </a:cubicBezTo>
                <a:cubicBezTo>
                  <a:pt x="796" y="150"/>
                  <a:pt x="796" y="150"/>
                  <a:pt x="796" y="150"/>
                </a:cubicBezTo>
                <a:cubicBezTo>
                  <a:pt x="678" y="33"/>
                  <a:pt x="678" y="33"/>
                  <a:pt x="678" y="33"/>
                </a:cubicBezTo>
                <a:cubicBezTo>
                  <a:pt x="167" y="33"/>
                  <a:pt x="167" y="33"/>
                  <a:pt x="167" y="33"/>
                </a:cubicBezTo>
                <a:lnTo>
                  <a:pt x="50" y="1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63" name="Freeform 412">
            <a:extLst>
              <a:ext uri="{FF2B5EF4-FFF2-40B4-BE49-F238E27FC236}">
                <a16:creationId xmlns:a16="http://schemas.microsoft.com/office/drawing/2014/main" id="{13354841-CD10-0A46-9987-0A50B227D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526" y="8275610"/>
            <a:ext cx="600992" cy="183509"/>
          </a:xfrm>
          <a:custGeom>
            <a:avLst/>
            <a:gdLst>
              <a:gd name="T0" fmla="*/ 159 w 579"/>
              <a:gd name="T1" fmla="*/ 176 h 177"/>
              <a:gd name="T2" fmla="*/ 159 w 579"/>
              <a:gd name="T3" fmla="*/ 176 h 177"/>
              <a:gd name="T4" fmla="*/ 142 w 579"/>
              <a:gd name="T5" fmla="*/ 168 h 177"/>
              <a:gd name="T6" fmla="*/ 8 w 579"/>
              <a:gd name="T7" fmla="*/ 42 h 177"/>
              <a:gd name="T8" fmla="*/ 8 w 579"/>
              <a:gd name="T9" fmla="*/ 9 h 177"/>
              <a:gd name="T10" fmla="*/ 33 w 579"/>
              <a:gd name="T11" fmla="*/ 9 h 177"/>
              <a:gd name="T12" fmla="*/ 159 w 579"/>
              <a:gd name="T13" fmla="*/ 126 h 177"/>
              <a:gd name="T14" fmla="*/ 276 w 579"/>
              <a:gd name="T15" fmla="*/ 9 h 177"/>
              <a:gd name="T16" fmla="*/ 301 w 579"/>
              <a:gd name="T17" fmla="*/ 9 h 177"/>
              <a:gd name="T18" fmla="*/ 419 w 579"/>
              <a:gd name="T19" fmla="*/ 126 h 177"/>
              <a:gd name="T20" fmla="*/ 544 w 579"/>
              <a:gd name="T21" fmla="*/ 9 h 177"/>
              <a:gd name="T22" fmla="*/ 569 w 579"/>
              <a:gd name="T23" fmla="*/ 9 h 177"/>
              <a:gd name="T24" fmla="*/ 569 w 579"/>
              <a:gd name="T25" fmla="*/ 42 h 177"/>
              <a:gd name="T26" fmla="*/ 435 w 579"/>
              <a:gd name="T27" fmla="*/ 168 h 177"/>
              <a:gd name="T28" fmla="*/ 410 w 579"/>
              <a:gd name="T29" fmla="*/ 168 h 177"/>
              <a:gd name="T30" fmla="*/ 293 w 579"/>
              <a:gd name="T31" fmla="*/ 51 h 177"/>
              <a:gd name="T32" fmla="*/ 167 w 579"/>
              <a:gd name="T33" fmla="*/ 168 h 177"/>
              <a:gd name="T34" fmla="*/ 159 w 579"/>
              <a:gd name="T35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79" h="177">
                <a:moveTo>
                  <a:pt x="159" y="176"/>
                </a:moveTo>
                <a:lnTo>
                  <a:pt x="159" y="176"/>
                </a:lnTo>
                <a:cubicBezTo>
                  <a:pt x="151" y="176"/>
                  <a:pt x="142" y="176"/>
                  <a:pt x="142" y="168"/>
                </a:cubicBezTo>
                <a:cubicBezTo>
                  <a:pt x="8" y="42"/>
                  <a:pt x="8" y="42"/>
                  <a:pt x="8" y="42"/>
                </a:cubicBezTo>
                <a:cubicBezTo>
                  <a:pt x="0" y="34"/>
                  <a:pt x="0" y="17"/>
                  <a:pt x="8" y="9"/>
                </a:cubicBezTo>
                <a:cubicBezTo>
                  <a:pt x="17" y="0"/>
                  <a:pt x="25" y="0"/>
                  <a:pt x="33" y="9"/>
                </a:cubicBezTo>
                <a:cubicBezTo>
                  <a:pt x="159" y="126"/>
                  <a:pt x="159" y="126"/>
                  <a:pt x="159" y="126"/>
                </a:cubicBezTo>
                <a:cubicBezTo>
                  <a:pt x="276" y="9"/>
                  <a:pt x="276" y="9"/>
                  <a:pt x="276" y="9"/>
                </a:cubicBezTo>
                <a:cubicBezTo>
                  <a:pt x="285" y="0"/>
                  <a:pt x="293" y="0"/>
                  <a:pt x="301" y="9"/>
                </a:cubicBezTo>
                <a:cubicBezTo>
                  <a:pt x="419" y="126"/>
                  <a:pt x="419" y="126"/>
                  <a:pt x="419" y="126"/>
                </a:cubicBezTo>
                <a:cubicBezTo>
                  <a:pt x="544" y="9"/>
                  <a:pt x="544" y="9"/>
                  <a:pt x="544" y="9"/>
                </a:cubicBezTo>
                <a:cubicBezTo>
                  <a:pt x="553" y="0"/>
                  <a:pt x="561" y="0"/>
                  <a:pt x="569" y="9"/>
                </a:cubicBezTo>
                <a:cubicBezTo>
                  <a:pt x="578" y="17"/>
                  <a:pt x="578" y="34"/>
                  <a:pt x="569" y="42"/>
                </a:cubicBezTo>
                <a:cubicBezTo>
                  <a:pt x="435" y="168"/>
                  <a:pt x="435" y="168"/>
                  <a:pt x="435" y="168"/>
                </a:cubicBezTo>
                <a:cubicBezTo>
                  <a:pt x="427" y="176"/>
                  <a:pt x="419" y="176"/>
                  <a:pt x="410" y="168"/>
                </a:cubicBezTo>
                <a:cubicBezTo>
                  <a:pt x="293" y="51"/>
                  <a:pt x="293" y="51"/>
                  <a:pt x="293" y="51"/>
                </a:cubicBezTo>
                <a:cubicBezTo>
                  <a:pt x="167" y="168"/>
                  <a:pt x="167" y="168"/>
                  <a:pt x="167" y="168"/>
                </a:cubicBezTo>
                <a:cubicBezTo>
                  <a:pt x="167" y="176"/>
                  <a:pt x="159" y="176"/>
                  <a:pt x="159" y="17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64" name="Freeform 413">
            <a:extLst>
              <a:ext uri="{FF2B5EF4-FFF2-40B4-BE49-F238E27FC236}">
                <a16:creationId xmlns:a16="http://schemas.microsoft.com/office/drawing/2014/main" id="{2670F429-8300-EA40-A41B-0AF30FD20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8744" y="8413242"/>
            <a:ext cx="325731" cy="600995"/>
          </a:xfrm>
          <a:custGeom>
            <a:avLst/>
            <a:gdLst>
              <a:gd name="T0" fmla="*/ 159 w 311"/>
              <a:gd name="T1" fmla="*/ 578 h 579"/>
              <a:gd name="T2" fmla="*/ 159 w 311"/>
              <a:gd name="T3" fmla="*/ 578 h 579"/>
              <a:gd name="T4" fmla="*/ 134 w 311"/>
              <a:gd name="T5" fmla="*/ 561 h 579"/>
              <a:gd name="T6" fmla="*/ 0 w 311"/>
              <a:gd name="T7" fmla="*/ 25 h 579"/>
              <a:gd name="T8" fmla="*/ 17 w 311"/>
              <a:gd name="T9" fmla="*/ 9 h 579"/>
              <a:gd name="T10" fmla="*/ 42 w 311"/>
              <a:gd name="T11" fmla="*/ 17 h 579"/>
              <a:gd name="T12" fmla="*/ 159 w 311"/>
              <a:gd name="T13" fmla="*/ 478 h 579"/>
              <a:gd name="T14" fmla="*/ 268 w 311"/>
              <a:gd name="T15" fmla="*/ 17 h 579"/>
              <a:gd name="T16" fmla="*/ 293 w 311"/>
              <a:gd name="T17" fmla="*/ 9 h 579"/>
              <a:gd name="T18" fmla="*/ 310 w 311"/>
              <a:gd name="T19" fmla="*/ 25 h 579"/>
              <a:gd name="T20" fmla="*/ 176 w 311"/>
              <a:gd name="T21" fmla="*/ 561 h 579"/>
              <a:gd name="T22" fmla="*/ 159 w 311"/>
              <a:gd name="T23" fmla="*/ 578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1" h="579">
                <a:moveTo>
                  <a:pt x="159" y="578"/>
                </a:moveTo>
                <a:lnTo>
                  <a:pt x="159" y="578"/>
                </a:lnTo>
                <a:cubicBezTo>
                  <a:pt x="142" y="578"/>
                  <a:pt x="142" y="570"/>
                  <a:pt x="134" y="561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7"/>
                  <a:pt x="8" y="9"/>
                  <a:pt x="17" y="9"/>
                </a:cubicBezTo>
                <a:cubicBezTo>
                  <a:pt x="25" y="0"/>
                  <a:pt x="42" y="9"/>
                  <a:pt x="42" y="17"/>
                </a:cubicBezTo>
                <a:cubicBezTo>
                  <a:pt x="159" y="478"/>
                  <a:pt x="159" y="478"/>
                  <a:pt x="159" y="478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76" y="9"/>
                  <a:pt x="285" y="0"/>
                  <a:pt x="293" y="9"/>
                </a:cubicBezTo>
                <a:cubicBezTo>
                  <a:pt x="301" y="9"/>
                  <a:pt x="310" y="17"/>
                  <a:pt x="310" y="25"/>
                </a:cubicBezTo>
                <a:cubicBezTo>
                  <a:pt x="176" y="561"/>
                  <a:pt x="176" y="561"/>
                  <a:pt x="176" y="561"/>
                </a:cubicBezTo>
                <a:cubicBezTo>
                  <a:pt x="176" y="570"/>
                  <a:pt x="167" y="578"/>
                  <a:pt x="159" y="57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65" name="Freeform 414">
            <a:extLst>
              <a:ext uri="{FF2B5EF4-FFF2-40B4-BE49-F238E27FC236}">
                <a16:creationId xmlns:a16="http://schemas.microsoft.com/office/drawing/2014/main" id="{8CBD76A1-4D2C-0E49-9FCA-7D00CCDD4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894" y="8413242"/>
            <a:ext cx="880845" cy="45877"/>
          </a:xfrm>
          <a:custGeom>
            <a:avLst/>
            <a:gdLst>
              <a:gd name="T0" fmla="*/ 821 w 847"/>
              <a:gd name="T1" fmla="*/ 42 h 43"/>
              <a:gd name="T2" fmla="*/ 821 w 847"/>
              <a:gd name="T3" fmla="*/ 42 h 43"/>
              <a:gd name="T4" fmla="*/ 821 w 847"/>
              <a:gd name="T5" fmla="*/ 42 h 43"/>
              <a:gd name="T6" fmla="*/ 25 w 847"/>
              <a:gd name="T7" fmla="*/ 42 h 43"/>
              <a:gd name="T8" fmla="*/ 0 w 847"/>
              <a:gd name="T9" fmla="*/ 25 h 43"/>
              <a:gd name="T10" fmla="*/ 25 w 847"/>
              <a:gd name="T11" fmla="*/ 0 h 43"/>
              <a:gd name="T12" fmla="*/ 25 w 847"/>
              <a:gd name="T13" fmla="*/ 0 h 43"/>
              <a:gd name="T14" fmla="*/ 821 w 847"/>
              <a:gd name="T15" fmla="*/ 9 h 43"/>
              <a:gd name="T16" fmla="*/ 846 w 847"/>
              <a:gd name="T17" fmla="*/ 25 h 43"/>
              <a:gd name="T18" fmla="*/ 821 w 847"/>
              <a:gd name="T1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47" h="43">
                <a:moveTo>
                  <a:pt x="821" y="42"/>
                </a:moveTo>
                <a:lnTo>
                  <a:pt x="821" y="42"/>
                </a:lnTo>
                <a:lnTo>
                  <a:pt x="821" y="42"/>
                </a:lnTo>
                <a:cubicBezTo>
                  <a:pt x="25" y="42"/>
                  <a:pt x="25" y="42"/>
                  <a:pt x="25" y="42"/>
                </a:cubicBezTo>
                <a:cubicBezTo>
                  <a:pt x="8" y="42"/>
                  <a:pt x="0" y="34"/>
                  <a:pt x="0" y="25"/>
                </a:cubicBezTo>
                <a:cubicBezTo>
                  <a:pt x="0" y="9"/>
                  <a:pt x="8" y="0"/>
                  <a:pt x="25" y="0"/>
                </a:cubicBezTo>
                <a:lnTo>
                  <a:pt x="25" y="0"/>
                </a:lnTo>
                <a:cubicBezTo>
                  <a:pt x="821" y="9"/>
                  <a:pt x="821" y="9"/>
                  <a:pt x="821" y="9"/>
                </a:cubicBezTo>
                <a:cubicBezTo>
                  <a:pt x="837" y="9"/>
                  <a:pt x="846" y="17"/>
                  <a:pt x="846" y="25"/>
                </a:cubicBezTo>
                <a:cubicBezTo>
                  <a:pt x="846" y="34"/>
                  <a:pt x="837" y="42"/>
                  <a:pt x="821" y="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66" name="Freeform 415">
            <a:extLst>
              <a:ext uri="{FF2B5EF4-FFF2-40B4-BE49-F238E27FC236}">
                <a16:creationId xmlns:a16="http://schemas.microsoft.com/office/drawing/2014/main" id="{E6C835D0-D230-1B47-B2C0-1DB92C31D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901" y="6362527"/>
            <a:ext cx="995537" cy="1174460"/>
          </a:xfrm>
          <a:custGeom>
            <a:avLst/>
            <a:gdLst>
              <a:gd name="T0" fmla="*/ 913 w 956"/>
              <a:gd name="T1" fmla="*/ 1129 h 1130"/>
              <a:gd name="T2" fmla="*/ 913 w 956"/>
              <a:gd name="T3" fmla="*/ 1129 h 1130"/>
              <a:gd name="T4" fmla="*/ 42 w 956"/>
              <a:gd name="T5" fmla="*/ 1129 h 1130"/>
              <a:gd name="T6" fmla="*/ 0 w 956"/>
              <a:gd name="T7" fmla="*/ 1088 h 1130"/>
              <a:gd name="T8" fmla="*/ 0 w 956"/>
              <a:gd name="T9" fmla="*/ 42 h 1130"/>
              <a:gd name="T10" fmla="*/ 42 w 956"/>
              <a:gd name="T11" fmla="*/ 0 h 1130"/>
              <a:gd name="T12" fmla="*/ 209 w 956"/>
              <a:gd name="T13" fmla="*/ 0 h 1130"/>
              <a:gd name="T14" fmla="*/ 234 w 956"/>
              <a:gd name="T15" fmla="*/ 25 h 1130"/>
              <a:gd name="T16" fmla="*/ 209 w 956"/>
              <a:gd name="T17" fmla="*/ 50 h 1130"/>
              <a:gd name="T18" fmla="*/ 50 w 956"/>
              <a:gd name="T19" fmla="*/ 50 h 1130"/>
              <a:gd name="T20" fmla="*/ 50 w 956"/>
              <a:gd name="T21" fmla="*/ 1079 h 1130"/>
              <a:gd name="T22" fmla="*/ 904 w 956"/>
              <a:gd name="T23" fmla="*/ 1079 h 1130"/>
              <a:gd name="T24" fmla="*/ 904 w 956"/>
              <a:gd name="T25" fmla="*/ 50 h 1130"/>
              <a:gd name="T26" fmla="*/ 745 w 956"/>
              <a:gd name="T27" fmla="*/ 50 h 1130"/>
              <a:gd name="T28" fmla="*/ 720 w 956"/>
              <a:gd name="T29" fmla="*/ 25 h 1130"/>
              <a:gd name="T30" fmla="*/ 745 w 956"/>
              <a:gd name="T31" fmla="*/ 0 h 1130"/>
              <a:gd name="T32" fmla="*/ 913 w 956"/>
              <a:gd name="T33" fmla="*/ 0 h 1130"/>
              <a:gd name="T34" fmla="*/ 955 w 956"/>
              <a:gd name="T35" fmla="*/ 42 h 1130"/>
              <a:gd name="T36" fmla="*/ 955 w 956"/>
              <a:gd name="T37" fmla="*/ 1088 h 1130"/>
              <a:gd name="T38" fmla="*/ 913 w 956"/>
              <a:gd name="T39" fmla="*/ 1129 h 1130"/>
              <a:gd name="T40" fmla="*/ 913 w 956"/>
              <a:gd name="T41" fmla="*/ 50 h 1130"/>
              <a:gd name="T42" fmla="*/ 913 w 956"/>
              <a:gd name="T43" fmla="*/ 5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56" h="1130">
                <a:moveTo>
                  <a:pt x="913" y="1129"/>
                </a:moveTo>
                <a:lnTo>
                  <a:pt x="913" y="1129"/>
                </a:lnTo>
                <a:cubicBezTo>
                  <a:pt x="42" y="1129"/>
                  <a:pt x="42" y="1129"/>
                  <a:pt x="42" y="1129"/>
                </a:cubicBezTo>
                <a:cubicBezTo>
                  <a:pt x="17" y="1129"/>
                  <a:pt x="0" y="1113"/>
                  <a:pt x="0" y="108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7"/>
                  <a:pt x="17" y="0"/>
                  <a:pt x="42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26" y="0"/>
                  <a:pt x="234" y="17"/>
                  <a:pt x="234" y="25"/>
                </a:cubicBezTo>
                <a:cubicBezTo>
                  <a:pt x="234" y="42"/>
                  <a:pt x="226" y="50"/>
                  <a:pt x="209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1079"/>
                  <a:pt x="50" y="1079"/>
                  <a:pt x="50" y="1079"/>
                </a:cubicBezTo>
                <a:cubicBezTo>
                  <a:pt x="904" y="1079"/>
                  <a:pt x="904" y="1079"/>
                  <a:pt x="904" y="1079"/>
                </a:cubicBezTo>
                <a:cubicBezTo>
                  <a:pt x="904" y="50"/>
                  <a:pt x="904" y="50"/>
                  <a:pt x="904" y="50"/>
                </a:cubicBezTo>
                <a:cubicBezTo>
                  <a:pt x="745" y="50"/>
                  <a:pt x="745" y="50"/>
                  <a:pt x="745" y="50"/>
                </a:cubicBezTo>
                <a:cubicBezTo>
                  <a:pt x="729" y="50"/>
                  <a:pt x="720" y="42"/>
                  <a:pt x="720" y="25"/>
                </a:cubicBezTo>
                <a:cubicBezTo>
                  <a:pt x="720" y="17"/>
                  <a:pt x="729" y="0"/>
                  <a:pt x="745" y="0"/>
                </a:cubicBezTo>
                <a:cubicBezTo>
                  <a:pt x="913" y="0"/>
                  <a:pt x="913" y="0"/>
                  <a:pt x="913" y="0"/>
                </a:cubicBezTo>
                <a:cubicBezTo>
                  <a:pt x="938" y="0"/>
                  <a:pt x="955" y="17"/>
                  <a:pt x="955" y="42"/>
                </a:cubicBezTo>
                <a:cubicBezTo>
                  <a:pt x="955" y="1088"/>
                  <a:pt x="955" y="1088"/>
                  <a:pt x="955" y="1088"/>
                </a:cubicBezTo>
                <a:cubicBezTo>
                  <a:pt x="955" y="1113"/>
                  <a:pt x="938" y="1129"/>
                  <a:pt x="913" y="1129"/>
                </a:cubicBezTo>
                <a:close/>
                <a:moveTo>
                  <a:pt x="913" y="50"/>
                </a:moveTo>
                <a:lnTo>
                  <a:pt x="913" y="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67" name="Freeform 416">
            <a:extLst>
              <a:ext uri="{FF2B5EF4-FFF2-40B4-BE49-F238E27FC236}">
                <a16:creationId xmlns:a16="http://schemas.microsoft.com/office/drawing/2014/main" id="{44304B5C-EA53-B94F-BFA6-73852E8E6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996" y="6637791"/>
            <a:ext cx="192685" cy="192685"/>
          </a:xfrm>
          <a:custGeom>
            <a:avLst/>
            <a:gdLst>
              <a:gd name="T0" fmla="*/ 159 w 185"/>
              <a:gd name="T1" fmla="*/ 183 h 184"/>
              <a:gd name="T2" fmla="*/ 159 w 185"/>
              <a:gd name="T3" fmla="*/ 183 h 184"/>
              <a:gd name="T4" fmla="*/ 25 w 185"/>
              <a:gd name="T5" fmla="*/ 183 h 184"/>
              <a:gd name="T6" fmla="*/ 0 w 185"/>
              <a:gd name="T7" fmla="*/ 158 h 184"/>
              <a:gd name="T8" fmla="*/ 0 w 185"/>
              <a:gd name="T9" fmla="*/ 25 h 184"/>
              <a:gd name="T10" fmla="*/ 25 w 185"/>
              <a:gd name="T11" fmla="*/ 0 h 184"/>
              <a:gd name="T12" fmla="*/ 159 w 185"/>
              <a:gd name="T13" fmla="*/ 0 h 184"/>
              <a:gd name="T14" fmla="*/ 184 w 185"/>
              <a:gd name="T15" fmla="*/ 25 h 184"/>
              <a:gd name="T16" fmla="*/ 184 w 185"/>
              <a:gd name="T17" fmla="*/ 158 h 184"/>
              <a:gd name="T18" fmla="*/ 159 w 185"/>
              <a:gd name="T19" fmla="*/ 183 h 184"/>
              <a:gd name="T20" fmla="*/ 50 w 185"/>
              <a:gd name="T21" fmla="*/ 133 h 184"/>
              <a:gd name="T22" fmla="*/ 50 w 185"/>
              <a:gd name="T23" fmla="*/ 133 h 184"/>
              <a:gd name="T24" fmla="*/ 134 w 185"/>
              <a:gd name="T25" fmla="*/ 133 h 184"/>
              <a:gd name="T26" fmla="*/ 134 w 185"/>
              <a:gd name="T27" fmla="*/ 50 h 184"/>
              <a:gd name="T28" fmla="*/ 50 w 185"/>
              <a:gd name="T29" fmla="*/ 50 h 184"/>
              <a:gd name="T30" fmla="*/ 50 w 185"/>
              <a:gd name="T31" fmla="*/ 133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5" h="184">
                <a:moveTo>
                  <a:pt x="159" y="183"/>
                </a:moveTo>
                <a:lnTo>
                  <a:pt x="159" y="183"/>
                </a:lnTo>
                <a:cubicBezTo>
                  <a:pt x="25" y="183"/>
                  <a:pt x="25" y="183"/>
                  <a:pt x="25" y="183"/>
                </a:cubicBezTo>
                <a:cubicBezTo>
                  <a:pt x="9" y="183"/>
                  <a:pt x="0" y="175"/>
                  <a:pt x="0" y="158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9" y="0"/>
                  <a:pt x="25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76" y="0"/>
                  <a:pt x="184" y="8"/>
                  <a:pt x="184" y="25"/>
                </a:cubicBezTo>
                <a:cubicBezTo>
                  <a:pt x="184" y="158"/>
                  <a:pt x="184" y="158"/>
                  <a:pt x="184" y="158"/>
                </a:cubicBezTo>
                <a:cubicBezTo>
                  <a:pt x="184" y="175"/>
                  <a:pt x="176" y="183"/>
                  <a:pt x="159" y="183"/>
                </a:cubicBezTo>
                <a:close/>
                <a:moveTo>
                  <a:pt x="50" y="133"/>
                </a:moveTo>
                <a:lnTo>
                  <a:pt x="50" y="133"/>
                </a:lnTo>
                <a:cubicBezTo>
                  <a:pt x="134" y="133"/>
                  <a:pt x="134" y="133"/>
                  <a:pt x="134" y="133"/>
                </a:cubicBezTo>
                <a:cubicBezTo>
                  <a:pt x="134" y="50"/>
                  <a:pt x="134" y="50"/>
                  <a:pt x="134" y="50"/>
                </a:cubicBezTo>
                <a:cubicBezTo>
                  <a:pt x="50" y="50"/>
                  <a:pt x="50" y="50"/>
                  <a:pt x="50" y="50"/>
                </a:cubicBezTo>
                <a:lnTo>
                  <a:pt x="50" y="1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68" name="Freeform 417">
            <a:extLst>
              <a:ext uri="{FF2B5EF4-FFF2-40B4-BE49-F238E27FC236}">
                <a16:creationId xmlns:a16="http://schemas.microsoft.com/office/drawing/2014/main" id="{9F00196B-FBD9-9644-854F-FD47D0C86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996" y="6917641"/>
            <a:ext cx="192685" cy="192685"/>
          </a:xfrm>
          <a:custGeom>
            <a:avLst/>
            <a:gdLst>
              <a:gd name="T0" fmla="*/ 159 w 185"/>
              <a:gd name="T1" fmla="*/ 184 h 185"/>
              <a:gd name="T2" fmla="*/ 159 w 185"/>
              <a:gd name="T3" fmla="*/ 184 h 185"/>
              <a:gd name="T4" fmla="*/ 25 w 185"/>
              <a:gd name="T5" fmla="*/ 184 h 185"/>
              <a:gd name="T6" fmla="*/ 0 w 185"/>
              <a:gd name="T7" fmla="*/ 159 h 185"/>
              <a:gd name="T8" fmla="*/ 0 w 185"/>
              <a:gd name="T9" fmla="*/ 25 h 185"/>
              <a:gd name="T10" fmla="*/ 25 w 185"/>
              <a:gd name="T11" fmla="*/ 0 h 185"/>
              <a:gd name="T12" fmla="*/ 159 w 185"/>
              <a:gd name="T13" fmla="*/ 0 h 185"/>
              <a:gd name="T14" fmla="*/ 184 w 185"/>
              <a:gd name="T15" fmla="*/ 25 h 185"/>
              <a:gd name="T16" fmla="*/ 184 w 185"/>
              <a:gd name="T17" fmla="*/ 159 h 185"/>
              <a:gd name="T18" fmla="*/ 159 w 185"/>
              <a:gd name="T19" fmla="*/ 184 h 185"/>
              <a:gd name="T20" fmla="*/ 50 w 185"/>
              <a:gd name="T21" fmla="*/ 134 h 185"/>
              <a:gd name="T22" fmla="*/ 50 w 185"/>
              <a:gd name="T23" fmla="*/ 134 h 185"/>
              <a:gd name="T24" fmla="*/ 134 w 185"/>
              <a:gd name="T25" fmla="*/ 134 h 185"/>
              <a:gd name="T26" fmla="*/ 134 w 185"/>
              <a:gd name="T27" fmla="*/ 50 h 185"/>
              <a:gd name="T28" fmla="*/ 50 w 185"/>
              <a:gd name="T29" fmla="*/ 50 h 185"/>
              <a:gd name="T30" fmla="*/ 50 w 185"/>
              <a:gd name="T31" fmla="*/ 134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5" h="185">
                <a:moveTo>
                  <a:pt x="159" y="184"/>
                </a:moveTo>
                <a:lnTo>
                  <a:pt x="159" y="184"/>
                </a:lnTo>
                <a:cubicBezTo>
                  <a:pt x="25" y="184"/>
                  <a:pt x="25" y="184"/>
                  <a:pt x="25" y="184"/>
                </a:cubicBezTo>
                <a:cubicBezTo>
                  <a:pt x="9" y="184"/>
                  <a:pt x="0" y="176"/>
                  <a:pt x="0" y="15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9" y="0"/>
                  <a:pt x="25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76" y="0"/>
                  <a:pt x="184" y="8"/>
                  <a:pt x="184" y="25"/>
                </a:cubicBezTo>
                <a:cubicBezTo>
                  <a:pt x="184" y="159"/>
                  <a:pt x="184" y="159"/>
                  <a:pt x="184" y="159"/>
                </a:cubicBezTo>
                <a:cubicBezTo>
                  <a:pt x="184" y="176"/>
                  <a:pt x="176" y="184"/>
                  <a:pt x="159" y="184"/>
                </a:cubicBezTo>
                <a:close/>
                <a:moveTo>
                  <a:pt x="50" y="134"/>
                </a:moveTo>
                <a:lnTo>
                  <a:pt x="50" y="134"/>
                </a:lnTo>
                <a:cubicBezTo>
                  <a:pt x="134" y="134"/>
                  <a:pt x="134" y="134"/>
                  <a:pt x="134" y="134"/>
                </a:cubicBezTo>
                <a:cubicBezTo>
                  <a:pt x="134" y="50"/>
                  <a:pt x="134" y="50"/>
                  <a:pt x="134" y="50"/>
                </a:cubicBezTo>
                <a:cubicBezTo>
                  <a:pt x="50" y="50"/>
                  <a:pt x="50" y="50"/>
                  <a:pt x="50" y="50"/>
                </a:cubicBezTo>
                <a:lnTo>
                  <a:pt x="50" y="1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69" name="Freeform 418">
            <a:extLst>
              <a:ext uri="{FF2B5EF4-FFF2-40B4-BE49-F238E27FC236}">
                <a16:creationId xmlns:a16="http://schemas.microsoft.com/office/drawing/2014/main" id="{F1C8C12A-5BBB-8144-89DE-D17297FB1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996" y="7197494"/>
            <a:ext cx="192685" cy="192685"/>
          </a:xfrm>
          <a:custGeom>
            <a:avLst/>
            <a:gdLst>
              <a:gd name="T0" fmla="*/ 159 w 185"/>
              <a:gd name="T1" fmla="*/ 184 h 185"/>
              <a:gd name="T2" fmla="*/ 159 w 185"/>
              <a:gd name="T3" fmla="*/ 184 h 185"/>
              <a:gd name="T4" fmla="*/ 25 w 185"/>
              <a:gd name="T5" fmla="*/ 184 h 185"/>
              <a:gd name="T6" fmla="*/ 0 w 185"/>
              <a:gd name="T7" fmla="*/ 159 h 185"/>
              <a:gd name="T8" fmla="*/ 0 w 185"/>
              <a:gd name="T9" fmla="*/ 25 h 185"/>
              <a:gd name="T10" fmla="*/ 25 w 185"/>
              <a:gd name="T11" fmla="*/ 0 h 185"/>
              <a:gd name="T12" fmla="*/ 159 w 185"/>
              <a:gd name="T13" fmla="*/ 0 h 185"/>
              <a:gd name="T14" fmla="*/ 184 w 185"/>
              <a:gd name="T15" fmla="*/ 25 h 185"/>
              <a:gd name="T16" fmla="*/ 184 w 185"/>
              <a:gd name="T17" fmla="*/ 159 h 185"/>
              <a:gd name="T18" fmla="*/ 159 w 185"/>
              <a:gd name="T19" fmla="*/ 184 h 185"/>
              <a:gd name="T20" fmla="*/ 50 w 185"/>
              <a:gd name="T21" fmla="*/ 134 h 185"/>
              <a:gd name="T22" fmla="*/ 50 w 185"/>
              <a:gd name="T23" fmla="*/ 134 h 185"/>
              <a:gd name="T24" fmla="*/ 134 w 185"/>
              <a:gd name="T25" fmla="*/ 134 h 185"/>
              <a:gd name="T26" fmla="*/ 134 w 185"/>
              <a:gd name="T27" fmla="*/ 50 h 185"/>
              <a:gd name="T28" fmla="*/ 50 w 185"/>
              <a:gd name="T29" fmla="*/ 50 h 185"/>
              <a:gd name="T30" fmla="*/ 50 w 185"/>
              <a:gd name="T31" fmla="*/ 134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5" h="185">
                <a:moveTo>
                  <a:pt x="159" y="184"/>
                </a:moveTo>
                <a:lnTo>
                  <a:pt x="159" y="184"/>
                </a:lnTo>
                <a:cubicBezTo>
                  <a:pt x="25" y="184"/>
                  <a:pt x="25" y="184"/>
                  <a:pt x="25" y="184"/>
                </a:cubicBezTo>
                <a:cubicBezTo>
                  <a:pt x="9" y="184"/>
                  <a:pt x="0" y="176"/>
                  <a:pt x="0" y="15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9" y="0"/>
                  <a:pt x="25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76" y="0"/>
                  <a:pt x="184" y="8"/>
                  <a:pt x="184" y="25"/>
                </a:cubicBezTo>
                <a:cubicBezTo>
                  <a:pt x="184" y="159"/>
                  <a:pt x="184" y="159"/>
                  <a:pt x="184" y="159"/>
                </a:cubicBezTo>
                <a:cubicBezTo>
                  <a:pt x="184" y="176"/>
                  <a:pt x="176" y="184"/>
                  <a:pt x="159" y="184"/>
                </a:cubicBezTo>
                <a:close/>
                <a:moveTo>
                  <a:pt x="50" y="134"/>
                </a:moveTo>
                <a:lnTo>
                  <a:pt x="50" y="134"/>
                </a:lnTo>
                <a:cubicBezTo>
                  <a:pt x="134" y="134"/>
                  <a:pt x="134" y="134"/>
                  <a:pt x="134" y="134"/>
                </a:cubicBezTo>
                <a:cubicBezTo>
                  <a:pt x="134" y="50"/>
                  <a:pt x="134" y="50"/>
                  <a:pt x="134" y="50"/>
                </a:cubicBezTo>
                <a:cubicBezTo>
                  <a:pt x="50" y="50"/>
                  <a:pt x="50" y="50"/>
                  <a:pt x="50" y="50"/>
                </a:cubicBezTo>
                <a:lnTo>
                  <a:pt x="50" y="1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70" name="Freeform 419">
            <a:extLst>
              <a:ext uri="{FF2B5EF4-FFF2-40B4-BE49-F238E27FC236}">
                <a16:creationId xmlns:a16="http://schemas.microsoft.com/office/drawing/2014/main" id="{F03AB379-D4A7-A740-A882-C7937D403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8849" y="6706605"/>
            <a:ext cx="330317" cy="50467"/>
          </a:xfrm>
          <a:custGeom>
            <a:avLst/>
            <a:gdLst>
              <a:gd name="T0" fmla="*/ 293 w 319"/>
              <a:gd name="T1" fmla="*/ 49 h 50"/>
              <a:gd name="T2" fmla="*/ 293 w 319"/>
              <a:gd name="T3" fmla="*/ 49 h 50"/>
              <a:gd name="T4" fmla="*/ 25 w 319"/>
              <a:gd name="T5" fmla="*/ 49 h 50"/>
              <a:gd name="T6" fmla="*/ 0 w 319"/>
              <a:gd name="T7" fmla="*/ 25 h 50"/>
              <a:gd name="T8" fmla="*/ 25 w 319"/>
              <a:gd name="T9" fmla="*/ 0 h 50"/>
              <a:gd name="T10" fmla="*/ 293 w 319"/>
              <a:gd name="T11" fmla="*/ 0 h 50"/>
              <a:gd name="T12" fmla="*/ 318 w 319"/>
              <a:gd name="T13" fmla="*/ 25 h 50"/>
              <a:gd name="T14" fmla="*/ 293 w 319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9" h="50">
                <a:moveTo>
                  <a:pt x="293" y="49"/>
                </a:moveTo>
                <a:lnTo>
                  <a:pt x="293" y="49"/>
                </a:lnTo>
                <a:cubicBezTo>
                  <a:pt x="25" y="49"/>
                  <a:pt x="25" y="49"/>
                  <a:pt x="25" y="49"/>
                </a:cubicBezTo>
                <a:cubicBezTo>
                  <a:pt x="9" y="49"/>
                  <a:pt x="0" y="42"/>
                  <a:pt x="0" y="25"/>
                </a:cubicBezTo>
                <a:cubicBezTo>
                  <a:pt x="0" y="8"/>
                  <a:pt x="9" y="0"/>
                  <a:pt x="25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310" y="0"/>
                  <a:pt x="318" y="8"/>
                  <a:pt x="318" y="25"/>
                </a:cubicBezTo>
                <a:cubicBezTo>
                  <a:pt x="318" y="42"/>
                  <a:pt x="310" y="49"/>
                  <a:pt x="293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71" name="Freeform 420">
            <a:extLst>
              <a:ext uri="{FF2B5EF4-FFF2-40B4-BE49-F238E27FC236}">
                <a16:creationId xmlns:a16="http://schemas.microsoft.com/office/drawing/2014/main" id="{F88C2416-1440-2347-AFBF-A7DD209E1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8849" y="6986458"/>
            <a:ext cx="330317" cy="55053"/>
          </a:xfrm>
          <a:custGeom>
            <a:avLst/>
            <a:gdLst>
              <a:gd name="T0" fmla="*/ 293 w 319"/>
              <a:gd name="T1" fmla="*/ 50 h 51"/>
              <a:gd name="T2" fmla="*/ 293 w 319"/>
              <a:gd name="T3" fmla="*/ 50 h 51"/>
              <a:gd name="T4" fmla="*/ 25 w 319"/>
              <a:gd name="T5" fmla="*/ 50 h 51"/>
              <a:gd name="T6" fmla="*/ 0 w 319"/>
              <a:gd name="T7" fmla="*/ 25 h 51"/>
              <a:gd name="T8" fmla="*/ 25 w 319"/>
              <a:gd name="T9" fmla="*/ 0 h 51"/>
              <a:gd name="T10" fmla="*/ 293 w 319"/>
              <a:gd name="T11" fmla="*/ 0 h 51"/>
              <a:gd name="T12" fmla="*/ 318 w 319"/>
              <a:gd name="T13" fmla="*/ 25 h 51"/>
              <a:gd name="T14" fmla="*/ 293 w 319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9" h="51">
                <a:moveTo>
                  <a:pt x="293" y="50"/>
                </a:moveTo>
                <a:lnTo>
                  <a:pt x="293" y="50"/>
                </a:lnTo>
                <a:cubicBezTo>
                  <a:pt x="25" y="50"/>
                  <a:pt x="25" y="50"/>
                  <a:pt x="25" y="50"/>
                </a:cubicBezTo>
                <a:cubicBezTo>
                  <a:pt x="9" y="50"/>
                  <a:pt x="0" y="42"/>
                  <a:pt x="0" y="25"/>
                </a:cubicBezTo>
                <a:cubicBezTo>
                  <a:pt x="0" y="8"/>
                  <a:pt x="9" y="0"/>
                  <a:pt x="25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310" y="0"/>
                  <a:pt x="318" y="8"/>
                  <a:pt x="318" y="25"/>
                </a:cubicBezTo>
                <a:cubicBezTo>
                  <a:pt x="318" y="42"/>
                  <a:pt x="310" y="50"/>
                  <a:pt x="293" y="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72" name="Freeform 421">
            <a:extLst>
              <a:ext uri="{FF2B5EF4-FFF2-40B4-BE49-F238E27FC236}">
                <a16:creationId xmlns:a16="http://schemas.microsoft.com/office/drawing/2014/main" id="{99B22016-CE47-914D-A791-958B26565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8849" y="7266309"/>
            <a:ext cx="330317" cy="55053"/>
          </a:xfrm>
          <a:custGeom>
            <a:avLst/>
            <a:gdLst>
              <a:gd name="T0" fmla="*/ 293 w 319"/>
              <a:gd name="T1" fmla="*/ 50 h 51"/>
              <a:gd name="T2" fmla="*/ 293 w 319"/>
              <a:gd name="T3" fmla="*/ 50 h 51"/>
              <a:gd name="T4" fmla="*/ 25 w 319"/>
              <a:gd name="T5" fmla="*/ 50 h 51"/>
              <a:gd name="T6" fmla="*/ 0 w 319"/>
              <a:gd name="T7" fmla="*/ 25 h 51"/>
              <a:gd name="T8" fmla="*/ 25 w 319"/>
              <a:gd name="T9" fmla="*/ 0 h 51"/>
              <a:gd name="T10" fmla="*/ 293 w 319"/>
              <a:gd name="T11" fmla="*/ 0 h 51"/>
              <a:gd name="T12" fmla="*/ 318 w 319"/>
              <a:gd name="T13" fmla="*/ 25 h 51"/>
              <a:gd name="T14" fmla="*/ 293 w 319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9" h="51">
                <a:moveTo>
                  <a:pt x="293" y="50"/>
                </a:moveTo>
                <a:lnTo>
                  <a:pt x="293" y="50"/>
                </a:lnTo>
                <a:cubicBezTo>
                  <a:pt x="25" y="50"/>
                  <a:pt x="25" y="50"/>
                  <a:pt x="25" y="50"/>
                </a:cubicBezTo>
                <a:cubicBezTo>
                  <a:pt x="9" y="50"/>
                  <a:pt x="0" y="42"/>
                  <a:pt x="0" y="25"/>
                </a:cubicBezTo>
                <a:cubicBezTo>
                  <a:pt x="0" y="8"/>
                  <a:pt x="9" y="0"/>
                  <a:pt x="25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310" y="0"/>
                  <a:pt x="318" y="8"/>
                  <a:pt x="318" y="25"/>
                </a:cubicBezTo>
                <a:cubicBezTo>
                  <a:pt x="318" y="42"/>
                  <a:pt x="310" y="50"/>
                  <a:pt x="293" y="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73" name="Freeform 422">
            <a:extLst>
              <a:ext uri="{FF2B5EF4-FFF2-40B4-BE49-F238E27FC236}">
                <a16:creationId xmlns:a16="http://schemas.microsoft.com/office/drawing/2014/main" id="{40D8EB91-1A1A-654E-B38E-880A7AF1D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400" y="6220306"/>
            <a:ext cx="472538" cy="311966"/>
          </a:xfrm>
          <a:custGeom>
            <a:avLst/>
            <a:gdLst>
              <a:gd name="T0" fmla="*/ 419 w 453"/>
              <a:gd name="T1" fmla="*/ 301 h 302"/>
              <a:gd name="T2" fmla="*/ 419 w 453"/>
              <a:gd name="T3" fmla="*/ 301 h 302"/>
              <a:gd name="T4" fmla="*/ 34 w 453"/>
              <a:gd name="T5" fmla="*/ 301 h 302"/>
              <a:gd name="T6" fmla="*/ 0 w 453"/>
              <a:gd name="T7" fmla="*/ 268 h 302"/>
              <a:gd name="T8" fmla="*/ 0 w 453"/>
              <a:gd name="T9" fmla="*/ 159 h 302"/>
              <a:gd name="T10" fmla="*/ 9 w 453"/>
              <a:gd name="T11" fmla="*/ 151 h 302"/>
              <a:gd name="T12" fmla="*/ 92 w 453"/>
              <a:gd name="T13" fmla="*/ 42 h 302"/>
              <a:gd name="T14" fmla="*/ 226 w 453"/>
              <a:gd name="T15" fmla="*/ 0 h 302"/>
              <a:gd name="T16" fmla="*/ 360 w 453"/>
              <a:gd name="T17" fmla="*/ 42 h 302"/>
              <a:gd name="T18" fmla="*/ 452 w 453"/>
              <a:gd name="T19" fmla="*/ 151 h 302"/>
              <a:gd name="T20" fmla="*/ 452 w 453"/>
              <a:gd name="T21" fmla="*/ 159 h 302"/>
              <a:gd name="T22" fmla="*/ 452 w 453"/>
              <a:gd name="T23" fmla="*/ 268 h 302"/>
              <a:gd name="T24" fmla="*/ 419 w 453"/>
              <a:gd name="T25" fmla="*/ 301 h 302"/>
              <a:gd name="T26" fmla="*/ 59 w 453"/>
              <a:gd name="T27" fmla="*/ 251 h 302"/>
              <a:gd name="T28" fmla="*/ 59 w 453"/>
              <a:gd name="T29" fmla="*/ 251 h 302"/>
              <a:gd name="T30" fmla="*/ 402 w 453"/>
              <a:gd name="T31" fmla="*/ 251 h 302"/>
              <a:gd name="T32" fmla="*/ 402 w 453"/>
              <a:gd name="T33" fmla="*/ 167 h 302"/>
              <a:gd name="T34" fmla="*/ 335 w 453"/>
              <a:gd name="T35" fmla="*/ 92 h 302"/>
              <a:gd name="T36" fmla="*/ 226 w 453"/>
              <a:gd name="T37" fmla="*/ 58 h 302"/>
              <a:gd name="T38" fmla="*/ 117 w 453"/>
              <a:gd name="T39" fmla="*/ 92 h 302"/>
              <a:gd name="T40" fmla="*/ 59 w 453"/>
              <a:gd name="T41" fmla="*/ 167 h 302"/>
              <a:gd name="T42" fmla="*/ 59 w 453"/>
              <a:gd name="T43" fmla="*/ 251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53" h="302">
                <a:moveTo>
                  <a:pt x="419" y="301"/>
                </a:moveTo>
                <a:lnTo>
                  <a:pt x="419" y="301"/>
                </a:lnTo>
                <a:cubicBezTo>
                  <a:pt x="34" y="301"/>
                  <a:pt x="34" y="301"/>
                  <a:pt x="34" y="301"/>
                </a:cubicBezTo>
                <a:cubicBezTo>
                  <a:pt x="17" y="301"/>
                  <a:pt x="0" y="293"/>
                  <a:pt x="0" y="268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59"/>
                  <a:pt x="0" y="151"/>
                  <a:pt x="9" y="151"/>
                </a:cubicBezTo>
                <a:cubicBezTo>
                  <a:pt x="25" y="109"/>
                  <a:pt x="50" y="75"/>
                  <a:pt x="92" y="42"/>
                </a:cubicBezTo>
                <a:cubicBezTo>
                  <a:pt x="134" y="17"/>
                  <a:pt x="176" y="0"/>
                  <a:pt x="226" y="0"/>
                </a:cubicBezTo>
                <a:cubicBezTo>
                  <a:pt x="277" y="0"/>
                  <a:pt x="327" y="17"/>
                  <a:pt x="360" y="42"/>
                </a:cubicBezTo>
                <a:cubicBezTo>
                  <a:pt x="402" y="75"/>
                  <a:pt x="436" y="109"/>
                  <a:pt x="452" y="151"/>
                </a:cubicBezTo>
                <a:lnTo>
                  <a:pt x="452" y="159"/>
                </a:lnTo>
                <a:cubicBezTo>
                  <a:pt x="452" y="268"/>
                  <a:pt x="452" y="268"/>
                  <a:pt x="452" y="268"/>
                </a:cubicBezTo>
                <a:cubicBezTo>
                  <a:pt x="452" y="293"/>
                  <a:pt x="436" y="301"/>
                  <a:pt x="419" y="301"/>
                </a:cubicBezTo>
                <a:close/>
                <a:moveTo>
                  <a:pt x="59" y="251"/>
                </a:moveTo>
                <a:lnTo>
                  <a:pt x="59" y="251"/>
                </a:lnTo>
                <a:cubicBezTo>
                  <a:pt x="402" y="251"/>
                  <a:pt x="402" y="251"/>
                  <a:pt x="402" y="251"/>
                </a:cubicBezTo>
                <a:cubicBezTo>
                  <a:pt x="402" y="167"/>
                  <a:pt x="402" y="167"/>
                  <a:pt x="402" y="167"/>
                </a:cubicBezTo>
                <a:cubicBezTo>
                  <a:pt x="385" y="134"/>
                  <a:pt x="360" y="109"/>
                  <a:pt x="335" y="92"/>
                </a:cubicBezTo>
                <a:cubicBezTo>
                  <a:pt x="302" y="67"/>
                  <a:pt x="268" y="58"/>
                  <a:pt x="226" y="58"/>
                </a:cubicBezTo>
                <a:cubicBezTo>
                  <a:pt x="193" y="58"/>
                  <a:pt x="151" y="67"/>
                  <a:pt x="117" y="92"/>
                </a:cubicBezTo>
                <a:cubicBezTo>
                  <a:pt x="92" y="109"/>
                  <a:pt x="67" y="134"/>
                  <a:pt x="59" y="167"/>
                </a:cubicBezTo>
                <a:lnTo>
                  <a:pt x="59" y="2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74" name="Freeform 423">
            <a:extLst>
              <a:ext uri="{FF2B5EF4-FFF2-40B4-BE49-F238E27FC236}">
                <a16:creationId xmlns:a16="http://schemas.microsoft.com/office/drawing/2014/main" id="{1E118AF4-7F5B-0045-B7B1-B4984FB3C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3029" y="6449692"/>
            <a:ext cx="174334" cy="454187"/>
          </a:xfrm>
          <a:custGeom>
            <a:avLst/>
            <a:gdLst>
              <a:gd name="T0" fmla="*/ 25 w 168"/>
              <a:gd name="T1" fmla="*/ 434 h 435"/>
              <a:gd name="T2" fmla="*/ 25 w 168"/>
              <a:gd name="T3" fmla="*/ 434 h 435"/>
              <a:gd name="T4" fmla="*/ 25 w 168"/>
              <a:gd name="T5" fmla="*/ 434 h 435"/>
              <a:gd name="T6" fmla="*/ 8 w 168"/>
              <a:gd name="T7" fmla="*/ 417 h 435"/>
              <a:gd name="T8" fmla="*/ 8 w 168"/>
              <a:gd name="T9" fmla="*/ 159 h 435"/>
              <a:gd name="T10" fmla="*/ 50 w 168"/>
              <a:gd name="T11" fmla="*/ 41 h 435"/>
              <a:gd name="T12" fmla="*/ 151 w 168"/>
              <a:gd name="T13" fmla="*/ 0 h 435"/>
              <a:gd name="T14" fmla="*/ 151 w 168"/>
              <a:gd name="T15" fmla="*/ 0 h 435"/>
              <a:gd name="T16" fmla="*/ 167 w 168"/>
              <a:gd name="T17" fmla="*/ 16 h 435"/>
              <a:gd name="T18" fmla="*/ 151 w 168"/>
              <a:gd name="T19" fmla="*/ 33 h 435"/>
              <a:gd name="T20" fmla="*/ 67 w 168"/>
              <a:gd name="T21" fmla="*/ 67 h 435"/>
              <a:gd name="T22" fmla="*/ 42 w 168"/>
              <a:gd name="T23" fmla="*/ 159 h 435"/>
              <a:gd name="T24" fmla="*/ 42 w 168"/>
              <a:gd name="T25" fmla="*/ 159 h 435"/>
              <a:gd name="T26" fmla="*/ 42 w 168"/>
              <a:gd name="T27" fmla="*/ 417 h 435"/>
              <a:gd name="T28" fmla="*/ 25 w 168"/>
              <a:gd name="T29" fmla="*/ 434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8" h="435">
                <a:moveTo>
                  <a:pt x="25" y="434"/>
                </a:moveTo>
                <a:lnTo>
                  <a:pt x="25" y="434"/>
                </a:lnTo>
                <a:lnTo>
                  <a:pt x="25" y="434"/>
                </a:lnTo>
                <a:cubicBezTo>
                  <a:pt x="8" y="434"/>
                  <a:pt x="8" y="426"/>
                  <a:pt x="8" y="417"/>
                </a:cubicBezTo>
                <a:cubicBezTo>
                  <a:pt x="8" y="159"/>
                  <a:pt x="8" y="159"/>
                  <a:pt x="8" y="159"/>
                </a:cubicBezTo>
                <a:cubicBezTo>
                  <a:pt x="8" y="150"/>
                  <a:pt x="0" y="92"/>
                  <a:pt x="50" y="41"/>
                </a:cubicBezTo>
                <a:cubicBezTo>
                  <a:pt x="75" y="16"/>
                  <a:pt x="109" y="0"/>
                  <a:pt x="151" y="0"/>
                </a:cubicBezTo>
                <a:lnTo>
                  <a:pt x="151" y="0"/>
                </a:lnTo>
                <a:cubicBezTo>
                  <a:pt x="159" y="0"/>
                  <a:pt x="167" y="8"/>
                  <a:pt x="167" y="16"/>
                </a:cubicBezTo>
                <a:cubicBezTo>
                  <a:pt x="167" y="25"/>
                  <a:pt x="159" y="33"/>
                  <a:pt x="151" y="33"/>
                </a:cubicBezTo>
                <a:cubicBezTo>
                  <a:pt x="117" y="33"/>
                  <a:pt x="92" y="50"/>
                  <a:pt x="67" y="67"/>
                </a:cubicBezTo>
                <a:cubicBezTo>
                  <a:pt x="33" y="100"/>
                  <a:pt x="42" y="159"/>
                  <a:pt x="42" y="159"/>
                </a:cubicBezTo>
                <a:lnTo>
                  <a:pt x="42" y="159"/>
                </a:lnTo>
                <a:cubicBezTo>
                  <a:pt x="42" y="417"/>
                  <a:pt x="42" y="417"/>
                  <a:pt x="42" y="417"/>
                </a:cubicBezTo>
                <a:cubicBezTo>
                  <a:pt x="42" y="426"/>
                  <a:pt x="33" y="434"/>
                  <a:pt x="25" y="4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75" name="Freeform 424">
            <a:extLst>
              <a:ext uri="{FF2B5EF4-FFF2-40B4-BE49-F238E27FC236}">
                <a16:creationId xmlns:a16="http://schemas.microsoft.com/office/drawing/2014/main" id="{54345874-6B04-E048-9CD4-EC3F9FBF7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1527" y="6568973"/>
            <a:ext cx="307380" cy="201860"/>
          </a:xfrm>
          <a:custGeom>
            <a:avLst/>
            <a:gdLst>
              <a:gd name="T0" fmla="*/ 276 w 294"/>
              <a:gd name="T1" fmla="*/ 191 h 192"/>
              <a:gd name="T2" fmla="*/ 276 w 294"/>
              <a:gd name="T3" fmla="*/ 191 h 192"/>
              <a:gd name="T4" fmla="*/ 276 w 294"/>
              <a:gd name="T5" fmla="*/ 191 h 192"/>
              <a:gd name="T6" fmla="*/ 259 w 294"/>
              <a:gd name="T7" fmla="*/ 176 h 192"/>
              <a:gd name="T8" fmla="*/ 259 w 294"/>
              <a:gd name="T9" fmla="*/ 176 h 192"/>
              <a:gd name="T10" fmla="*/ 226 w 294"/>
              <a:gd name="T11" fmla="*/ 84 h 192"/>
              <a:gd name="T12" fmla="*/ 142 w 294"/>
              <a:gd name="T13" fmla="*/ 50 h 192"/>
              <a:gd name="T14" fmla="*/ 134 w 294"/>
              <a:gd name="T15" fmla="*/ 50 h 192"/>
              <a:gd name="T16" fmla="*/ 25 w 294"/>
              <a:gd name="T17" fmla="*/ 42 h 192"/>
              <a:gd name="T18" fmla="*/ 0 w 294"/>
              <a:gd name="T19" fmla="*/ 33 h 192"/>
              <a:gd name="T20" fmla="*/ 16 w 294"/>
              <a:gd name="T21" fmla="*/ 8 h 192"/>
              <a:gd name="T22" fmla="*/ 142 w 294"/>
              <a:gd name="T23" fmla="*/ 17 h 192"/>
              <a:gd name="T24" fmla="*/ 251 w 294"/>
              <a:gd name="T25" fmla="*/ 58 h 192"/>
              <a:gd name="T26" fmla="*/ 293 w 294"/>
              <a:gd name="T27" fmla="*/ 176 h 192"/>
              <a:gd name="T28" fmla="*/ 276 w 294"/>
              <a:gd name="T29" fmla="*/ 191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4" h="192">
                <a:moveTo>
                  <a:pt x="276" y="191"/>
                </a:moveTo>
                <a:lnTo>
                  <a:pt x="276" y="191"/>
                </a:lnTo>
                <a:lnTo>
                  <a:pt x="276" y="191"/>
                </a:lnTo>
                <a:cubicBezTo>
                  <a:pt x="268" y="191"/>
                  <a:pt x="259" y="183"/>
                  <a:pt x="259" y="176"/>
                </a:cubicBezTo>
                <a:lnTo>
                  <a:pt x="259" y="176"/>
                </a:lnTo>
                <a:cubicBezTo>
                  <a:pt x="259" y="176"/>
                  <a:pt x="259" y="117"/>
                  <a:pt x="226" y="84"/>
                </a:cubicBezTo>
                <a:cubicBezTo>
                  <a:pt x="209" y="67"/>
                  <a:pt x="176" y="50"/>
                  <a:pt x="142" y="50"/>
                </a:cubicBezTo>
                <a:cubicBezTo>
                  <a:pt x="142" y="50"/>
                  <a:pt x="142" y="50"/>
                  <a:pt x="134" y="50"/>
                </a:cubicBezTo>
                <a:cubicBezTo>
                  <a:pt x="117" y="50"/>
                  <a:pt x="58" y="33"/>
                  <a:pt x="25" y="42"/>
                </a:cubicBezTo>
                <a:cubicBezTo>
                  <a:pt x="8" y="42"/>
                  <a:pt x="0" y="42"/>
                  <a:pt x="0" y="33"/>
                </a:cubicBezTo>
                <a:cubicBezTo>
                  <a:pt x="0" y="17"/>
                  <a:pt x="8" y="8"/>
                  <a:pt x="16" y="8"/>
                </a:cubicBezTo>
                <a:cubicBezTo>
                  <a:pt x="58" y="0"/>
                  <a:pt x="134" y="17"/>
                  <a:pt x="142" y="17"/>
                </a:cubicBezTo>
                <a:cubicBezTo>
                  <a:pt x="184" y="17"/>
                  <a:pt x="226" y="33"/>
                  <a:pt x="251" y="58"/>
                </a:cubicBezTo>
                <a:cubicBezTo>
                  <a:pt x="293" y="109"/>
                  <a:pt x="293" y="176"/>
                  <a:pt x="293" y="176"/>
                </a:cubicBezTo>
                <a:cubicBezTo>
                  <a:pt x="293" y="183"/>
                  <a:pt x="284" y="191"/>
                  <a:pt x="276" y="1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76" name="Freeform 425">
            <a:extLst>
              <a:ext uri="{FF2B5EF4-FFF2-40B4-BE49-F238E27FC236}">
                <a16:creationId xmlns:a16="http://schemas.microsoft.com/office/drawing/2014/main" id="{D85F66D4-C60F-B444-8052-79A273583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0661" y="6344176"/>
            <a:ext cx="445009" cy="247738"/>
          </a:xfrm>
          <a:custGeom>
            <a:avLst/>
            <a:gdLst>
              <a:gd name="T0" fmla="*/ 126 w 428"/>
              <a:gd name="T1" fmla="*/ 235 h 236"/>
              <a:gd name="T2" fmla="*/ 126 w 428"/>
              <a:gd name="T3" fmla="*/ 235 h 236"/>
              <a:gd name="T4" fmla="*/ 92 w 428"/>
              <a:gd name="T5" fmla="*/ 235 h 236"/>
              <a:gd name="T6" fmla="*/ 0 w 428"/>
              <a:gd name="T7" fmla="*/ 117 h 236"/>
              <a:gd name="T8" fmla="*/ 109 w 428"/>
              <a:gd name="T9" fmla="*/ 8 h 236"/>
              <a:gd name="T10" fmla="*/ 293 w 428"/>
              <a:gd name="T11" fmla="*/ 34 h 236"/>
              <a:gd name="T12" fmla="*/ 419 w 428"/>
              <a:gd name="T13" fmla="*/ 126 h 236"/>
              <a:gd name="T14" fmla="*/ 427 w 428"/>
              <a:gd name="T15" fmla="*/ 142 h 236"/>
              <a:gd name="T16" fmla="*/ 410 w 428"/>
              <a:gd name="T17" fmla="*/ 151 h 236"/>
              <a:gd name="T18" fmla="*/ 243 w 428"/>
              <a:gd name="T19" fmla="*/ 168 h 236"/>
              <a:gd name="T20" fmla="*/ 226 w 428"/>
              <a:gd name="T21" fmla="*/ 184 h 236"/>
              <a:gd name="T22" fmla="*/ 151 w 428"/>
              <a:gd name="T23" fmla="*/ 235 h 236"/>
              <a:gd name="T24" fmla="*/ 126 w 428"/>
              <a:gd name="T25" fmla="*/ 235 h 236"/>
              <a:gd name="T26" fmla="*/ 167 w 428"/>
              <a:gd name="T27" fmla="*/ 42 h 236"/>
              <a:gd name="T28" fmla="*/ 167 w 428"/>
              <a:gd name="T29" fmla="*/ 42 h 236"/>
              <a:gd name="T30" fmla="*/ 117 w 428"/>
              <a:gd name="T31" fmla="*/ 42 h 236"/>
              <a:gd name="T32" fmla="*/ 117 w 428"/>
              <a:gd name="T33" fmla="*/ 42 h 236"/>
              <a:gd name="T34" fmla="*/ 33 w 428"/>
              <a:gd name="T35" fmla="*/ 126 h 236"/>
              <a:gd name="T36" fmla="*/ 100 w 428"/>
              <a:gd name="T37" fmla="*/ 201 h 236"/>
              <a:gd name="T38" fmla="*/ 100 w 428"/>
              <a:gd name="T39" fmla="*/ 201 h 236"/>
              <a:gd name="T40" fmla="*/ 142 w 428"/>
              <a:gd name="T41" fmla="*/ 201 h 236"/>
              <a:gd name="T42" fmla="*/ 201 w 428"/>
              <a:gd name="T43" fmla="*/ 159 h 236"/>
              <a:gd name="T44" fmla="*/ 226 w 428"/>
              <a:gd name="T45" fmla="*/ 142 h 236"/>
              <a:gd name="T46" fmla="*/ 360 w 428"/>
              <a:gd name="T47" fmla="*/ 109 h 236"/>
              <a:gd name="T48" fmla="*/ 285 w 428"/>
              <a:gd name="T49" fmla="*/ 67 h 236"/>
              <a:gd name="T50" fmla="*/ 167 w 428"/>
              <a:gd name="T51" fmla="*/ 42 h 236"/>
              <a:gd name="T52" fmla="*/ 109 w 428"/>
              <a:gd name="T53" fmla="*/ 25 h 236"/>
              <a:gd name="T54" fmla="*/ 109 w 428"/>
              <a:gd name="T55" fmla="*/ 25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8" h="236">
                <a:moveTo>
                  <a:pt x="126" y="235"/>
                </a:moveTo>
                <a:lnTo>
                  <a:pt x="126" y="235"/>
                </a:lnTo>
                <a:cubicBezTo>
                  <a:pt x="117" y="235"/>
                  <a:pt x="100" y="235"/>
                  <a:pt x="92" y="235"/>
                </a:cubicBezTo>
                <a:cubicBezTo>
                  <a:pt x="42" y="218"/>
                  <a:pt x="0" y="168"/>
                  <a:pt x="0" y="117"/>
                </a:cubicBezTo>
                <a:cubicBezTo>
                  <a:pt x="0" y="67"/>
                  <a:pt x="50" y="17"/>
                  <a:pt x="109" y="8"/>
                </a:cubicBezTo>
                <a:cubicBezTo>
                  <a:pt x="151" y="8"/>
                  <a:pt x="226" y="0"/>
                  <a:pt x="293" y="34"/>
                </a:cubicBezTo>
                <a:cubicBezTo>
                  <a:pt x="343" y="50"/>
                  <a:pt x="385" y="84"/>
                  <a:pt x="419" y="126"/>
                </a:cubicBezTo>
                <a:cubicBezTo>
                  <a:pt x="427" y="126"/>
                  <a:pt x="427" y="134"/>
                  <a:pt x="427" y="142"/>
                </a:cubicBezTo>
                <a:cubicBezTo>
                  <a:pt x="419" y="151"/>
                  <a:pt x="410" y="151"/>
                  <a:pt x="410" y="151"/>
                </a:cubicBezTo>
                <a:cubicBezTo>
                  <a:pt x="335" y="134"/>
                  <a:pt x="276" y="142"/>
                  <a:pt x="243" y="168"/>
                </a:cubicBezTo>
                <a:cubicBezTo>
                  <a:pt x="243" y="176"/>
                  <a:pt x="234" y="176"/>
                  <a:pt x="226" y="184"/>
                </a:cubicBezTo>
                <a:cubicBezTo>
                  <a:pt x="209" y="201"/>
                  <a:pt x="184" y="226"/>
                  <a:pt x="151" y="235"/>
                </a:cubicBezTo>
                <a:cubicBezTo>
                  <a:pt x="142" y="235"/>
                  <a:pt x="134" y="235"/>
                  <a:pt x="126" y="235"/>
                </a:cubicBezTo>
                <a:close/>
                <a:moveTo>
                  <a:pt x="167" y="42"/>
                </a:moveTo>
                <a:lnTo>
                  <a:pt x="167" y="42"/>
                </a:lnTo>
                <a:cubicBezTo>
                  <a:pt x="142" y="42"/>
                  <a:pt x="126" y="42"/>
                  <a:pt x="117" y="42"/>
                </a:cubicBezTo>
                <a:lnTo>
                  <a:pt x="117" y="42"/>
                </a:lnTo>
                <a:cubicBezTo>
                  <a:pt x="67" y="50"/>
                  <a:pt x="33" y="84"/>
                  <a:pt x="33" y="126"/>
                </a:cubicBezTo>
                <a:cubicBezTo>
                  <a:pt x="33" y="159"/>
                  <a:pt x="59" y="193"/>
                  <a:pt x="100" y="201"/>
                </a:cubicBezTo>
                <a:lnTo>
                  <a:pt x="100" y="201"/>
                </a:lnTo>
                <a:cubicBezTo>
                  <a:pt x="117" y="201"/>
                  <a:pt x="126" y="201"/>
                  <a:pt x="142" y="201"/>
                </a:cubicBezTo>
                <a:cubicBezTo>
                  <a:pt x="167" y="193"/>
                  <a:pt x="184" y="176"/>
                  <a:pt x="201" y="159"/>
                </a:cubicBezTo>
                <a:cubicBezTo>
                  <a:pt x="209" y="159"/>
                  <a:pt x="218" y="151"/>
                  <a:pt x="226" y="142"/>
                </a:cubicBezTo>
                <a:cubicBezTo>
                  <a:pt x="260" y="117"/>
                  <a:pt x="301" y="109"/>
                  <a:pt x="360" y="109"/>
                </a:cubicBezTo>
                <a:cubicBezTo>
                  <a:pt x="335" y="92"/>
                  <a:pt x="310" y="75"/>
                  <a:pt x="285" y="67"/>
                </a:cubicBezTo>
                <a:cubicBezTo>
                  <a:pt x="243" y="50"/>
                  <a:pt x="201" y="42"/>
                  <a:pt x="167" y="42"/>
                </a:cubicBezTo>
                <a:close/>
                <a:moveTo>
                  <a:pt x="109" y="25"/>
                </a:moveTo>
                <a:lnTo>
                  <a:pt x="109" y="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77" name="Freeform 426">
            <a:extLst>
              <a:ext uri="{FF2B5EF4-FFF2-40B4-BE49-F238E27FC236}">
                <a16:creationId xmlns:a16="http://schemas.microsoft.com/office/drawing/2014/main" id="{C44747E3-65DE-9D4A-ACF7-6D9F701DB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8842" y="6500159"/>
            <a:ext cx="348668" cy="211036"/>
          </a:xfrm>
          <a:custGeom>
            <a:avLst/>
            <a:gdLst>
              <a:gd name="T0" fmla="*/ 201 w 336"/>
              <a:gd name="T1" fmla="*/ 33 h 202"/>
              <a:gd name="T2" fmla="*/ 201 w 336"/>
              <a:gd name="T3" fmla="*/ 33 h 202"/>
              <a:gd name="T4" fmla="*/ 235 w 336"/>
              <a:gd name="T5" fmla="*/ 42 h 202"/>
              <a:gd name="T6" fmla="*/ 302 w 336"/>
              <a:gd name="T7" fmla="*/ 100 h 202"/>
              <a:gd name="T8" fmla="*/ 252 w 336"/>
              <a:gd name="T9" fmla="*/ 167 h 202"/>
              <a:gd name="T10" fmla="*/ 227 w 336"/>
              <a:gd name="T11" fmla="*/ 167 h 202"/>
              <a:gd name="T12" fmla="*/ 218 w 336"/>
              <a:gd name="T13" fmla="*/ 167 h 202"/>
              <a:gd name="T14" fmla="*/ 151 w 336"/>
              <a:gd name="T15" fmla="*/ 125 h 202"/>
              <a:gd name="T16" fmla="*/ 84 w 336"/>
              <a:gd name="T17" fmla="*/ 109 h 202"/>
              <a:gd name="T18" fmla="*/ 34 w 336"/>
              <a:gd name="T19" fmla="*/ 109 h 202"/>
              <a:gd name="T20" fmla="*/ 118 w 336"/>
              <a:gd name="T21" fmla="*/ 50 h 202"/>
              <a:gd name="T22" fmla="*/ 201 w 336"/>
              <a:gd name="T23" fmla="*/ 33 h 202"/>
              <a:gd name="T24" fmla="*/ 201 w 336"/>
              <a:gd name="T25" fmla="*/ 0 h 202"/>
              <a:gd name="T26" fmla="*/ 201 w 336"/>
              <a:gd name="T27" fmla="*/ 0 h 202"/>
              <a:gd name="T28" fmla="*/ 201 w 336"/>
              <a:gd name="T29" fmla="*/ 33 h 202"/>
              <a:gd name="T30" fmla="*/ 201 w 336"/>
              <a:gd name="T31" fmla="*/ 0 h 202"/>
              <a:gd name="T32" fmla="*/ 201 w 336"/>
              <a:gd name="T33" fmla="*/ 0 h 202"/>
              <a:gd name="T34" fmla="*/ 101 w 336"/>
              <a:gd name="T35" fmla="*/ 25 h 202"/>
              <a:gd name="T36" fmla="*/ 9 w 336"/>
              <a:gd name="T37" fmla="*/ 92 h 202"/>
              <a:gd name="T38" fmla="*/ 0 w 336"/>
              <a:gd name="T39" fmla="*/ 125 h 202"/>
              <a:gd name="T40" fmla="*/ 34 w 336"/>
              <a:gd name="T41" fmla="*/ 142 h 202"/>
              <a:gd name="T42" fmla="*/ 42 w 336"/>
              <a:gd name="T43" fmla="*/ 142 h 202"/>
              <a:gd name="T44" fmla="*/ 84 w 336"/>
              <a:gd name="T45" fmla="*/ 142 h 202"/>
              <a:gd name="T46" fmla="*/ 134 w 336"/>
              <a:gd name="T47" fmla="*/ 151 h 202"/>
              <a:gd name="T48" fmla="*/ 143 w 336"/>
              <a:gd name="T49" fmla="*/ 159 h 202"/>
              <a:gd name="T50" fmla="*/ 210 w 336"/>
              <a:gd name="T51" fmla="*/ 201 h 202"/>
              <a:gd name="T52" fmla="*/ 227 w 336"/>
              <a:gd name="T53" fmla="*/ 201 h 202"/>
              <a:gd name="T54" fmla="*/ 260 w 336"/>
              <a:gd name="T55" fmla="*/ 201 h 202"/>
              <a:gd name="T56" fmla="*/ 310 w 336"/>
              <a:gd name="T57" fmla="*/ 167 h 202"/>
              <a:gd name="T58" fmla="*/ 335 w 336"/>
              <a:gd name="T59" fmla="*/ 100 h 202"/>
              <a:gd name="T60" fmla="*/ 243 w 336"/>
              <a:gd name="T61" fmla="*/ 8 h 202"/>
              <a:gd name="T62" fmla="*/ 201 w 336"/>
              <a:gd name="T63" fmla="*/ 0 h 202"/>
              <a:gd name="T64" fmla="*/ 201 w 336"/>
              <a:gd name="T65" fmla="*/ 3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36" h="202">
                <a:moveTo>
                  <a:pt x="201" y="33"/>
                </a:moveTo>
                <a:lnTo>
                  <a:pt x="201" y="33"/>
                </a:lnTo>
                <a:cubicBezTo>
                  <a:pt x="218" y="33"/>
                  <a:pt x="227" y="42"/>
                  <a:pt x="235" y="42"/>
                </a:cubicBezTo>
                <a:cubicBezTo>
                  <a:pt x="277" y="42"/>
                  <a:pt x="302" y="67"/>
                  <a:pt x="302" y="100"/>
                </a:cubicBezTo>
                <a:cubicBezTo>
                  <a:pt x="302" y="134"/>
                  <a:pt x="285" y="159"/>
                  <a:pt x="252" y="167"/>
                </a:cubicBezTo>
                <a:cubicBezTo>
                  <a:pt x="243" y="167"/>
                  <a:pt x="235" y="167"/>
                  <a:pt x="227" y="167"/>
                </a:cubicBezTo>
                <a:lnTo>
                  <a:pt x="218" y="167"/>
                </a:lnTo>
                <a:cubicBezTo>
                  <a:pt x="185" y="167"/>
                  <a:pt x="168" y="142"/>
                  <a:pt x="151" y="125"/>
                </a:cubicBezTo>
                <a:cubicBezTo>
                  <a:pt x="143" y="117"/>
                  <a:pt x="118" y="109"/>
                  <a:pt x="84" y="109"/>
                </a:cubicBezTo>
                <a:cubicBezTo>
                  <a:pt x="67" y="109"/>
                  <a:pt x="51" y="109"/>
                  <a:pt x="34" y="109"/>
                </a:cubicBezTo>
                <a:cubicBezTo>
                  <a:pt x="51" y="100"/>
                  <a:pt x="76" y="67"/>
                  <a:pt x="118" y="50"/>
                </a:cubicBezTo>
                <a:cubicBezTo>
                  <a:pt x="151" y="42"/>
                  <a:pt x="176" y="33"/>
                  <a:pt x="201" y="33"/>
                </a:cubicBezTo>
                <a:lnTo>
                  <a:pt x="201" y="0"/>
                </a:lnTo>
                <a:lnTo>
                  <a:pt x="201" y="0"/>
                </a:lnTo>
                <a:cubicBezTo>
                  <a:pt x="201" y="33"/>
                  <a:pt x="201" y="33"/>
                  <a:pt x="201" y="33"/>
                </a:cubicBezTo>
                <a:cubicBezTo>
                  <a:pt x="201" y="0"/>
                  <a:pt x="201" y="0"/>
                  <a:pt x="201" y="0"/>
                </a:cubicBezTo>
                <a:lnTo>
                  <a:pt x="201" y="0"/>
                </a:lnTo>
                <a:cubicBezTo>
                  <a:pt x="168" y="0"/>
                  <a:pt x="134" y="8"/>
                  <a:pt x="101" y="25"/>
                </a:cubicBezTo>
                <a:cubicBezTo>
                  <a:pt x="67" y="33"/>
                  <a:pt x="34" y="58"/>
                  <a:pt x="9" y="92"/>
                </a:cubicBezTo>
                <a:cubicBezTo>
                  <a:pt x="0" y="100"/>
                  <a:pt x="0" y="117"/>
                  <a:pt x="0" y="125"/>
                </a:cubicBezTo>
                <a:cubicBezTo>
                  <a:pt x="9" y="142"/>
                  <a:pt x="26" y="142"/>
                  <a:pt x="34" y="142"/>
                </a:cubicBezTo>
                <a:cubicBezTo>
                  <a:pt x="34" y="142"/>
                  <a:pt x="34" y="142"/>
                  <a:pt x="42" y="142"/>
                </a:cubicBezTo>
                <a:cubicBezTo>
                  <a:pt x="59" y="142"/>
                  <a:pt x="67" y="142"/>
                  <a:pt x="84" y="142"/>
                </a:cubicBezTo>
                <a:cubicBezTo>
                  <a:pt x="109" y="142"/>
                  <a:pt x="126" y="142"/>
                  <a:pt x="134" y="151"/>
                </a:cubicBezTo>
                <a:cubicBezTo>
                  <a:pt x="134" y="159"/>
                  <a:pt x="143" y="159"/>
                  <a:pt x="143" y="159"/>
                </a:cubicBezTo>
                <a:cubicBezTo>
                  <a:pt x="160" y="176"/>
                  <a:pt x="176" y="192"/>
                  <a:pt x="210" y="201"/>
                </a:cubicBezTo>
                <a:cubicBezTo>
                  <a:pt x="218" y="201"/>
                  <a:pt x="218" y="201"/>
                  <a:pt x="227" y="201"/>
                </a:cubicBezTo>
                <a:cubicBezTo>
                  <a:pt x="235" y="201"/>
                  <a:pt x="252" y="201"/>
                  <a:pt x="260" y="201"/>
                </a:cubicBezTo>
                <a:cubicBezTo>
                  <a:pt x="285" y="192"/>
                  <a:pt x="302" y="184"/>
                  <a:pt x="310" y="167"/>
                </a:cubicBezTo>
                <a:cubicBezTo>
                  <a:pt x="327" y="142"/>
                  <a:pt x="335" y="125"/>
                  <a:pt x="335" y="100"/>
                </a:cubicBezTo>
                <a:cubicBezTo>
                  <a:pt x="335" y="50"/>
                  <a:pt x="294" y="8"/>
                  <a:pt x="243" y="8"/>
                </a:cubicBezTo>
                <a:cubicBezTo>
                  <a:pt x="227" y="8"/>
                  <a:pt x="218" y="0"/>
                  <a:pt x="201" y="0"/>
                </a:cubicBezTo>
                <a:lnTo>
                  <a:pt x="201" y="3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78" name="Freeform 427">
            <a:extLst>
              <a:ext uri="{FF2B5EF4-FFF2-40B4-BE49-F238E27FC236}">
                <a16:creationId xmlns:a16="http://schemas.microsoft.com/office/drawing/2014/main" id="{E3962FDD-46CC-464C-9E7D-4B5CEC172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0661" y="6422166"/>
            <a:ext cx="211036" cy="64228"/>
          </a:xfrm>
          <a:custGeom>
            <a:avLst/>
            <a:gdLst>
              <a:gd name="T0" fmla="*/ 17 w 202"/>
              <a:gd name="T1" fmla="*/ 59 h 60"/>
              <a:gd name="T2" fmla="*/ 17 w 202"/>
              <a:gd name="T3" fmla="*/ 59 h 60"/>
              <a:gd name="T4" fmla="*/ 0 w 202"/>
              <a:gd name="T5" fmla="*/ 51 h 60"/>
              <a:gd name="T6" fmla="*/ 17 w 202"/>
              <a:gd name="T7" fmla="*/ 34 h 60"/>
              <a:gd name="T8" fmla="*/ 184 w 202"/>
              <a:gd name="T9" fmla="*/ 0 h 60"/>
              <a:gd name="T10" fmla="*/ 201 w 202"/>
              <a:gd name="T11" fmla="*/ 17 h 60"/>
              <a:gd name="T12" fmla="*/ 184 w 202"/>
              <a:gd name="T13" fmla="*/ 34 h 60"/>
              <a:gd name="T14" fmla="*/ 25 w 202"/>
              <a:gd name="T15" fmla="*/ 59 h 60"/>
              <a:gd name="T16" fmla="*/ 17 w 202"/>
              <a:gd name="T17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2" h="60">
                <a:moveTo>
                  <a:pt x="17" y="59"/>
                </a:moveTo>
                <a:lnTo>
                  <a:pt x="17" y="59"/>
                </a:lnTo>
                <a:cubicBezTo>
                  <a:pt x="8" y="59"/>
                  <a:pt x="8" y="59"/>
                  <a:pt x="0" y="51"/>
                </a:cubicBezTo>
                <a:cubicBezTo>
                  <a:pt x="0" y="42"/>
                  <a:pt x="8" y="34"/>
                  <a:pt x="17" y="34"/>
                </a:cubicBezTo>
                <a:cubicBezTo>
                  <a:pt x="17" y="26"/>
                  <a:pt x="126" y="0"/>
                  <a:pt x="184" y="0"/>
                </a:cubicBezTo>
                <a:cubicBezTo>
                  <a:pt x="193" y="0"/>
                  <a:pt x="201" y="9"/>
                  <a:pt x="201" y="17"/>
                </a:cubicBezTo>
                <a:cubicBezTo>
                  <a:pt x="201" y="26"/>
                  <a:pt x="193" y="34"/>
                  <a:pt x="184" y="34"/>
                </a:cubicBezTo>
                <a:cubicBezTo>
                  <a:pt x="126" y="34"/>
                  <a:pt x="25" y="59"/>
                  <a:pt x="25" y="59"/>
                </a:cubicBezTo>
                <a:lnTo>
                  <a:pt x="17" y="5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79" name="Freeform 428">
            <a:extLst>
              <a:ext uri="{FF2B5EF4-FFF2-40B4-BE49-F238E27FC236}">
                <a16:creationId xmlns:a16="http://schemas.microsoft.com/office/drawing/2014/main" id="{0C775D7D-0B54-5B40-9250-27A7B7C0D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9475" y="6431341"/>
            <a:ext cx="87168" cy="87168"/>
          </a:xfrm>
          <a:custGeom>
            <a:avLst/>
            <a:gdLst>
              <a:gd name="T0" fmla="*/ 67 w 85"/>
              <a:gd name="T1" fmla="*/ 84 h 85"/>
              <a:gd name="T2" fmla="*/ 67 w 85"/>
              <a:gd name="T3" fmla="*/ 84 h 85"/>
              <a:gd name="T4" fmla="*/ 59 w 85"/>
              <a:gd name="T5" fmla="*/ 75 h 85"/>
              <a:gd name="T6" fmla="*/ 8 w 85"/>
              <a:gd name="T7" fmla="*/ 33 h 85"/>
              <a:gd name="T8" fmla="*/ 0 w 85"/>
              <a:gd name="T9" fmla="*/ 8 h 85"/>
              <a:gd name="T10" fmla="*/ 25 w 85"/>
              <a:gd name="T11" fmla="*/ 8 h 85"/>
              <a:gd name="T12" fmla="*/ 75 w 85"/>
              <a:gd name="T13" fmla="*/ 50 h 85"/>
              <a:gd name="T14" fmla="*/ 84 w 85"/>
              <a:gd name="T15" fmla="*/ 75 h 85"/>
              <a:gd name="T16" fmla="*/ 67 w 85"/>
              <a:gd name="T17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" h="85">
                <a:moveTo>
                  <a:pt x="67" y="84"/>
                </a:moveTo>
                <a:lnTo>
                  <a:pt x="67" y="84"/>
                </a:lnTo>
                <a:cubicBezTo>
                  <a:pt x="67" y="84"/>
                  <a:pt x="59" y="84"/>
                  <a:pt x="59" y="75"/>
                </a:cubicBezTo>
                <a:cubicBezTo>
                  <a:pt x="8" y="33"/>
                  <a:pt x="8" y="33"/>
                  <a:pt x="8" y="33"/>
                </a:cubicBezTo>
                <a:cubicBezTo>
                  <a:pt x="0" y="25"/>
                  <a:pt x="0" y="17"/>
                  <a:pt x="0" y="8"/>
                </a:cubicBezTo>
                <a:cubicBezTo>
                  <a:pt x="8" y="8"/>
                  <a:pt x="17" y="0"/>
                  <a:pt x="25" y="8"/>
                </a:cubicBezTo>
                <a:cubicBezTo>
                  <a:pt x="75" y="50"/>
                  <a:pt x="75" y="50"/>
                  <a:pt x="75" y="50"/>
                </a:cubicBezTo>
                <a:cubicBezTo>
                  <a:pt x="84" y="58"/>
                  <a:pt x="84" y="67"/>
                  <a:pt x="84" y="75"/>
                </a:cubicBezTo>
                <a:cubicBezTo>
                  <a:pt x="75" y="84"/>
                  <a:pt x="75" y="84"/>
                  <a:pt x="67" y="8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0" name="Freeform 429">
            <a:extLst>
              <a:ext uri="{FF2B5EF4-FFF2-40B4-BE49-F238E27FC236}">
                <a16:creationId xmlns:a16="http://schemas.microsoft.com/office/drawing/2014/main" id="{D60EA2AB-E20E-BF40-A8CB-A45C697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4150" y="6724956"/>
            <a:ext cx="1018477" cy="816617"/>
          </a:xfrm>
          <a:custGeom>
            <a:avLst/>
            <a:gdLst>
              <a:gd name="T0" fmla="*/ 753 w 980"/>
              <a:gd name="T1" fmla="*/ 786 h 787"/>
              <a:gd name="T2" fmla="*/ 678 w 980"/>
              <a:gd name="T3" fmla="*/ 727 h 787"/>
              <a:gd name="T4" fmla="*/ 661 w 980"/>
              <a:gd name="T5" fmla="*/ 635 h 787"/>
              <a:gd name="T6" fmla="*/ 519 w 980"/>
              <a:gd name="T7" fmla="*/ 643 h 787"/>
              <a:gd name="T8" fmla="*/ 393 w 980"/>
              <a:gd name="T9" fmla="*/ 710 h 787"/>
              <a:gd name="T10" fmla="*/ 242 w 980"/>
              <a:gd name="T11" fmla="*/ 727 h 787"/>
              <a:gd name="T12" fmla="*/ 167 w 980"/>
              <a:gd name="T13" fmla="*/ 535 h 787"/>
              <a:gd name="T14" fmla="*/ 50 w 980"/>
              <a:gd name="T15" fmla="*/ 459 h 787"/>
              <a:gd name="T16" fmla="*/ 0 w 980"/>
              <a:gd name="T17" fmla="*/ 409 h 787"/>
              <a:gd name="T18" fmla="*/ 50 w 980"/>
              <a:gd name="T19" fmla="*/ 258 h 787"/>
              <a:gd name="T20" fmla="*/ 167 w 980"/>
              <a:gd name="T21" fmla="*/ 133 h 787"/>
              <a:gd name="T22" fmla="*/ 117 w 980"/>
              <a:gd name="T23" fmla="*/ 16 h 787"/>
              <a:gd name="T24" fmla="*/ 301 w 980"/>
              <a:gd name="T25" fmla="*/ 32 h 787"/>
              <a:gd name="T26" fmla="*/ 519 w 980"/>
              <a:gd name="T27" fmla="*/ 40 h 787"/>
              <a:gd name="T28" fmla="*/ 979 w 980"/>
              <a:gd name="T29" fmla="*/ 359 h 787"/>
              <a:gd name="T30" fmla="*/ 904 w 980"/>
              <a:gd name="T31" fmla="*/ 526 h 787"/>
              <a:gd name="T32" fmla="*/ 837 w 980"/>
              <a:gd name="T33" fmla="*/ 677 h 787"/>
              <a:gd name="T34" fmla="*/ 753 w 980"/>
              <a:gd name="T35" fmla="*/ 786 h 787"/>
              <a:gd name="T36" fmla="*/ 728 w 980"/>
              <a:gd name="T37" fmla="*/ 719 h 787"/>
              <a:gd name="T38" fmla="*/ 787 w 980"/>
              <a:gd name="T39" fmla="*/ 710 h 787"/>
              <a:gd name="T40" fmla="*/ 804 w 980"/>
              <a:gd name="T41" fmla="*/ 610 h 787"/>
              <a:gd name="T42" fmla="*/ 887 w 980"/>
              <a:gd name="T43" fmla="*/ 468 h 787"/>
              <a:gd name="T44" fmla="*/ 812 w 980"/>
              <a:gd name="T45" fmla="*/ 174 h 787"/>
              <a:gd name="T46" fmla="*/ 469 w 980"/>
              <a:gd name="T47" fmla="*/ 99 h 787"/>
              <a:gd name="T48" fmla="*/ 284 w 980"/>
              <a:gd name="T49" fmla="*/ 82 h 787"/>
              <a:gd name="T50" fmla="*/ 226 w 980"/>
              <a:gd name="T51" fmla="*/ 124 h 787"/>
              <a:gd name="T52" fmla="*/ 226 w 980"/>
              <a:gd name="T53" fmla="*/ 158 h 787"/>
              <a:gd name="T54" fmla="*/ 58 w 980"/>
              <a:gd name="T55" fmla="*/ 317 h 787"/>
              <a:gd name="T56" fmla="*/ 50 w 980"/>
              <a:gd name="T57" fmla="*/ 409 h 787"/>
              <a:gd name="T58" fmla="*/ 67 w 980"/>
              <a:gd name="T59" fmla="*/ 417 h 787"/>
              <a:gd name="T60" fmla="*/ 184 w 980"/>
              <a:gd name="T61" fmla="*/ 484 h 787"/>
              <a:gd name="T62" fmla="*/ 293 w 980"/>
              <a:gd name="T63" fmla="*/ 719 h 787"/>
              <a:gd name="T64" fmla="*/ 343 w 980"/>
              <a:gd name="T65" fmla="*/ 710 h 787"/>
              <a:gd name="T66" fmla="*/ 351 w 980"/>
              <a:gd name="T67" fmla="*/ 576 h 787"/>
              <a:gd name="T68" fmla="*/ 519 w 980"/>
              <a:gd name="T69" fmla="*/ 593 h 787"/>
              <a:gd name="T70" fmla="*/ 686 w 980"/>
              <a:gd name="T71" fmla="*/ 585 h 787"/>
              <a:gd name="T72" fmla="*/ 720 w 980"/>
              <a:gd name="T73" fmla="*/ 652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80" h="787">
                <a:moveTo>
                  <a:pt x="753" y="786"/>
                </a:moveTo>
                <a:lnTo>
                  <a:pt x="753" y="786"/>
                </a:lnTo>
                <a:cubicBezTo>
                  <a:pt x="720" y="786"/>
                  <a:pt x="686" y="769"/>
                  <a:pt x="678" y="736"/>
                </a:cubicBezTo>
                <a:cubicBezTo>
                  <a:pt x="678" y="727"/>
                  <a:pt x="678" y="727"/>
                  <a:pt x="678" y="727"/>
                </a:cubicBezTo>
                <a:cubicBezTo>
                  <a:pt x="670" y="660"/>
                  <a:pt x="670" y="660"/>
                  <a:pt x="670" y="660"/>
                </a:cubicBezTo>
                <a:cubicBezTo>
                  <a:pt x="670" y="652"/>
                  <a:pt x="661" y="643"/>
                  <a:pt x="661" y="635"/>
                </a:cubicBezTo>
                <a:cubicBezTo>
                  <a:pt x="653" y="627"/>
                  <a:pt x="653" y="627"/>
                  <a:pt x="653" y="627"/>
                </a:cubicBezTo>
                <a:cubicBezTo>
                  <a:pt x="611" y="635"/>
                  <a:pt x="569" y="643"/>
                  <a:pt x="519" y="643"/>
                </a:cubicBezTo>
                <a:cubicBezTo>
                  <a:pt x="477" y="643"/>
                  <a:pt x="435" y="643"/>
                  <a:pt x="393" y="635"/>
                </a:cubicBezTo>
                <a:cubicBezTo>
                  <a:pt x="393" y="710"/>
                  <a:pt x="393" y="710"/>
                  <a:pt x="393" y="710"/>
                </a:cubicBezTo>
                <a:cubicBezTo>
                  <a:pt x="393" y="752"/>
                  <a:pt x="360" y="786"/>
                  <a:pt x="318" y="786"/>
                </a:cubicBezTo>
                <a:cubicBezTo>
                  <a:pt x="284" y="786"/>
                  <a:pt x="251" y="761"/>
                  <a:pt x="242" y="727"/>
                </a:cubicBezTo>
                <a:cubicBezTo>
                  <a:pt x="201" y="551"/>
                  <a:pt x="201" y="551"/>
                  <a:pt x="201" y="551"/>
                </a:cubicBezTo>
                <a:cubicBezTo>
                  <a:pt x="201" y="543"/>
                  <a:pt x="184" y="535"/>
                  <a:pt x="167" y="535"/>
                </a:cubicBezTo>
                <a:cubicBezTo>
                  <a:pt x="150" y="526"/>
                  <a:pt x="125" y="518"/>
                  <a:pt x="108" y="501"/>
                </a:cubicBezTo>
                <a:cubicBezTo>
                  <a:pt x="92" y="484"/>
                  <a:pt x="67" y="468"/>
                  <a:pt x="50" y="459"/>
                </a:cubicBezTo>
                <a:cubicBezTo>
                  <a:pt x="41" y="459"/>
                  <a:pt x="41" y="459"/>
                  <a:pt x="33" y="459"/>
                </a:cubicBezTo>
                <a:cubicBezTo>
                  <a:pt x="16" y="451"/>
                  <a:pt x="0" y="426"/>
                  <a:pt x="0" y="409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283"/>
                  <a:pt x="25" y="267"/>
                  <a:pt x="50" y="258"/>
                </a:cubicBezTo>
                <a:cubicBezTo>
                  <a:pt x="67" y="258"/>
                  <a:pt x="75" y="241"/>
                  <a:pt x="100" y="216"/>
                </a:cubicBezTo>
                <a:cubicBezTo>
                  <a:pt x="117" y="191"/>
                  <a:pt x="134" y="166"/>
                  <a:pt x="167" y="133"/>
                </a:cubicBezTo>
                <a:cubicBezTo>
                  <a:pt x="117" y="66"/>
                  <a:pt x="117" y="66"/>
                  <a:pt x="117" y="66"/>
                </a:cubicBezTo>
                <a:cubicBezTo>
                  <a:pt x="108" y="49"/>
                  <a:pt x="100" y="32"/>
                  <a:pt x="117" y="16"/>
                </a:cubicBezTo>
                <a:cubicBezTo>
                  <a:pt x="125" y="0"/>
                  <a:pt x="142" y="0"/>
                  <a:pt x="159" y="0"/>
                </a:cubicBezTo>
                <a:cubicBezTo>
                  <a:pt x="201" y="8"/>
                  <a:pt x="284" y="25"/>
                  <a:pt x="301" y="32"/>
                </a:cubicBezTo>
                <a:cubicBezTo>
                  <a:pt x="326" y="40"/>
                  <a:pt x="410" y="49"/>
                  <a:pt x="460" y="40"/>
                </a:cubicBezTo>
                <a:cubicBezTo>
                  <a:pt x="485" y="40"/>
                  <a:pt x="502" y="40"/>
                  <a:pt x="519" y="40"/>
                </a:cubicBezTo>
                <a:cubicBezTo>
                  <a:pt x="636" y="40"/>
                  <a:pt x="753" y="74"/>
                  <a:pt x="837" y="133"/>
                </a:cubicBezTo>
                <a:cubicBezTo>
                  <a:pt x="929" y="191"/>
                  <a:pt x="979" y="267"/>
                  <a:pt x="979" y="359"/>
                </a:cubicBezTo>
                <a:cubicBezTo>
                  <a:pt x="979" y="409"/>
                  <a:pt x="963" y="459"/>
                  <a:pt x="929" y="501"/>
                </a:cubicBezTo>
                <a:cubicBezTo>
                  <a:pt x="921" y="509"/>
                  <a:pt x="912" y="518"/>
                  <a:pt x="904" y="526"/>
                </a:cubicBezTo>
                <a:cubicBezTo>
                  <a:pt x="879" y="560"/>
                  <a:pt x="862" y="585"/>
                  <a:pt x="854" y="627"/>
                </a:cubicBezTo>
                <a:cubicBezTo>
                  <a:pt x="845" y="643"/>
                  <a:pt x="845" y="660"/>
                  <a:pt x="837" y="677"/>
                </a:cubicBezTo>
                <a:cubicBezTo>
                  <a:pt x="837" y="677"/>
                  <a:pt x="837" y="694"/>
                  <a:pt x="837" y="710"/>
                </a:cubicBezTo>
                <a:cubicBezTo>
                  <a:pt x="837" y="752"/>
                  <a:pt x="795" y="786"/>
                  <a:pt x="753" y="786"/>
                </a:cubicBezTo>
                <a:close/>
                <a:moveTo>
                  <a:pt x="728" y="719"/>
                </a:moveTo>
                <a:lnTo>
                  <a:pt x="728" y="719"/>
                </a:lnTo>
                <a:cubicBezTo>
                  <a:pt x="728" y="727"/>
                  <a:pt x="745" y="736"/>
                  <a:pt x="753" y="736"/>
                </a:cubicBezTo>
                <a:cubicBezTo>
                  <a:pt x="770" y="736"/>
                  <a:pt x="787" y="727"/>
                  <a:pt x="787" y="710"/>
                </a:cubicBezTo>
                <a:cubicBezTo>
                  <a:pt x="787" y="694"/>
                  <a:pt x="787" y="677"/>
                  <a:pt x="787" y="669"/>
                </a:cubicBezTo>
                <a:cubicBezTo>
                  <a:pt x="795" y="643"/>
                  <a:pt x="795" y="627"/>
                  <a:pt x="804" y="610"/>
                </a:cubicBezTo>
                <a:cubicBezTo>
                  <a:pt x="820" y="560"/>
                  <a:pt x="837" y="526"/>
                  <a:pt x="862" y="493"/>
                </a:cubicBezTo>
                <a:cubicBezTo>
                  <a:pt x="871" y="484"/>
                  <a:pt x="879" y="476"/>
                  <a:pt x="887" y="468"/>
                </a:cubicBezTo>
                <a:cubicBezTo>
                  <a:pt x="912" y="434"/>
                  <a:pt x="929" y="392"/>
                  <a:pt x="929" y="359"/>
                </a:cubicBezTo>
                <a:cubicBezTo>
                  <a:pt x="929" y="292"/>
                  <a:pt x="887" y="225"/>
                  <a:pt x="812" y="174"/>
                </a:cubicBezTo>
                <a:cubicBezTo>
                  <a:pt x="737" y="124"/>
                  <a:pt x="628" y="91"/>
                  <a:pt x="519" y="91"/>
                </a:cubicBezTo>
                <a:cubicBezTo>
                  <a:pt x="502" y="91"/>
                  <a:pt x="485" y="91"/>
                  <a:pt x="469" y="99"/>
                </a:cubicBezTo>
                <a:lnTo>
                  <a:pt x="469" y="99"/>
                </a:lnTo>
                <a:cubicBezTo>
                  <a:pt x="452" y="99"/>
                  <a:pt x="326" y="99"/>
                  <a:pt x="284" y="82"/>
                </a:cubicBezTo>
                <a:cubicBezTo>
                  <a:pt x="268" y="74"/>
                  <a:pt x="217" y="57"/>
                  <a:pt x="175" y="57"/>
                </a:cubicBezTo>
                <a:cubicBezTo>
                  <a:pt x="226" y="124"/>
                  <a:pt x="226" y="124"/>
                  <a:pt x="226" y="124"/>
                </a:cubicBezTo>
                <a:cubicBezTo>
                  <a:pt x="234" y="124"/>
                  <a:pt x="234" y="133"/>
                  <a:pt x="234" y="141"/>
                </a:cubicBezTo>
                <a:cubicBezTo>
                  <a:pt x="234" y="149"/>
                  <a:pt x="226" y="149"/>
                  <a:pt x="226" y="158"/>
                </a:cubicBezTo>
                <a:cubicBezTo>
                  <a:pt x="184" y="191"/>
                  <a:pt x="159" y="216"/>
                  <a:pt x="142" y="250"/>
                </a:cubicBezTo>
                <a:cubicBezTo>
                  <a:pt x="117" y="275"/>
                  <a:pt x="100" y="308"/>
                  <a:pt x="58" y="317"/>
                </a:cubicBezTo>
                <a:lnTo>
                  <a:pt x="50" y="317"/>
                </a:lnTo>
                <a:cubicBezTo>
                  <a:pt x="50" y="409"/>
                  <a:pt x="50" y="409"/>
                  <a:pt x="50" y="409"/>
                </a:cubicBezTo>
                <a:lnTo>
                  <a:pt x="50" y="409"/>
                </a:lnTo>
                <a:cubicBezTo>
                  <a:pt x="58" y="409"/>
                  <a:pt x="67" y="409"/>
                  <a:pt x="67" y="417"/>
                </a:cubicBezTo>
                <a:cubicBezTo>
                  <a:pt x="92" y="426"/>
                  <a:pt x="125" y="434"/>
                  <a:pt x="150" y="468"/>
                </a:cubicBezTo>
                <a:cubicBezTo>
                  <a:pt x="150" y="476"/>
                  <a:pt x="175" y="476"/>
                  <a:pt x="184" y="484"/>
                </a:cubicBezTo>
                <a:cubicBezTo>
                  <a:pt x="217" y="493"/>
                  <a:pt x="251" y="501"/>
                  <a:pt x="251" y="535"/>
                </a:cubicBezTo>
                <a:cubicBezTo>
                  <a:pt x="293" y="719"/>
                  <a:pt x="293" y="719"/>
                  <a:pt x="293" y="719"/>
                </a:cubicBezTo>
                <a:cubicBezTo>
                  <a:pt x="301" y="727"/>
                  <a:pt x="309" y="736"/>
                  <a:pt x="318" y="736"/>
                </a:cubicBezTo>
                <a:cubicBezTo>
                  <a:pt x="335" y="736"/>
                  <a:pt x="343" y="727"/>
                  <a:pt x="343" y="710"/>
                </a:cubicBezTo>
                <a:cubicBezTo>
                  <a:pt x="343" y="602"/>
                  <a:pt x="343" y="602"/>
                  <a:pt x="343" y="602"/>
                </a:cubicBezTo>
                <a:cubicBezTo>
                  <a:pt x="343" y="593"/>
                  <a:pt x="351" y="585"/>
                  <a:pt x="351" y="576"/>
                </a:cubicBezTo>
                <a:cubicBezTo>
                  <a:pt x="360" y="576"/>
                  <a:pt x="368" y="576"/>
                  <a:pt x="376" y="576"/>
                </a:cubicBezTo>
                <a:cubicBezTo>
                  <a:pt x="427" y="585"/>
                  <a:pt x="469" y="593"/>
                  <a:pt x="519" y="593"/>
                </a:cubicBezTo>
                <a:cubicBezTo>
                  <a:pt x="569" y="593"/>
                  <a:pt x="611" y="585"/>
                  <a:pt x="661" y="576"/>
                </a:cubicBezTo>
                <a:cubicBezTo>
                  <a:pt x="670" y="576"/>
                  <a:pt x="678" y="576"/>
                  <a:pt x="686" y="585"/>
                </a:cubicBezTo>
                <a:cubicBezTo>
                  <a:pt x="695" y="602"/>
                  <a:pt x="695" y="602"/>
                  <a:pt x="695" y="602"/>
                </a:cubicBezTo>
                <a:cubicBezTo>
                  <a:pt x="711" y="610"/>
                  <a:pt x="720" y="635"/>
                  <a:pt x="720" y="652"/>
                </a:cubicBezTo>
                <a:lnTo>
                  <a:pt x="728" y="7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1" name="Freeform 430">
            <a:extLst>
              <a:ext uri="{FF2B5EF4-FFF2-40B4-BE49-F238E27FC236}">
                <a16:creationId xmlns:a16="http://schemas.microsoft.com/office/drawing/2014/main" id="{06DD83DE-418E-524E-A63D-04C97DD14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4634" y="6862588"/>
            <a:ext cx="229387" cy="155983"/>
          </a:xfrm>
          <a:custGeom>
            <a:avLst/>
            <a:gdLst>
              <a:gd name="T0" fmla="*/ 17 w 219"/>
              <a:gd name="T1" fmla="*/ 150 h 151"/>
              <a:gd name="T2" fmla="*/ 17 w 219"/>
              <a:gd name="T3" fmla="*/ 150 h 151"/>
              <a:gd name="T4" fmla="*/ 0 w 219"/>
              <a:gd name="T5" fmla="*/ 134 h 151"/>
              <a:gd name="T6" fmla="*/ 17 w 219"/>
              <a:gd name="T7" fmla="*/ 117 h 151"/>
              <a:gd name="T8" fmla="*/ 75 w 219"/>
              <a:gd name="T9" fmla="*/ 92 h 151"/>
              <a:gd name="T10" fmla="*/ 59 w 219"/>
              <a:gd name="T11" fmla="*/ 75 h 151"/>
              <a:gd name="T12" fmla="*/ 50 w 219"/>
              <a:gd name="T13" fmla="*/ 25 h 151"/>
              <a:gd name="T14" fmla="*/ 101 w 219"/>
              <a:gd name="T15" fmla="*/ 0 h 151"/>
              <a:gd name="T16" fmla="*/ 142 w 219"/>
              <a:gd name="T17" fmla="*/ 25 h 151"/>
              <a:gd name="T18" fmla="*/ 142 w 219"/>
              <a:gd name="T19" fmla="*/ 67 h 151"/>
              <a:gd name="T20" fmla="*/ 201 w 219"/>
              <a:gd name="T21" fmla="*/ 58 h 151"/>
              <a:gd name="T22" fmla="*/ 218 w 219"/>
              <a:gd name="T23" fmla="*/ 75 h 151"/>
              <a:gd name="T24" fmla="*/ 201 w 219"/>
              <a:gd name="T25" fmla="*/ 92 h 151"/>
              <a:gd name="T26" fmla="*/ 142 w 219"/>
              <a:gd name="T27" fmla="*/ 100 h 151"/>
              <a:gd name="T28" fmla="*/ 117 w 219"/>
              <a:gd name="T29" fmla="*/ 100 h 151"/>
              <a:gd name="T30" fmla="*/ 67 w 219"/>
              <a:gd name="T31" fmla="*/ 125 h 151"/>
              <a:gd name="T32" fmla="*/ 25 w 219"/>
              <a:gd name="T33" fmla="*/ 150 h 151"/>
              <a:gd name="T34" fmla="*/ 17 w 219"/>
              <a:gd name="T35" fmla="*/ 150 h 151"/>
              <a:gd name="T36" fmla="*/ 101 w 219"/>
              <a:gd name="T37" fmla="*/ 33 h 151"/>
              <a:gd name="T38" fmla="*/ 101 w 219"/>
              <a:gd name="T39" fmla="*/ 33 h 151"/>
              <a:gd name="T40" fmla="*/ 92 w 219"/>
              <a:gd name="T41" fmla="*/ 33 h 151"/>
              <a:gd name="T42" fmla="*/ 84 w 219"/>
              <a:gd name="T43" fmla="*/ 41 h 151"/>
              <a:gd name="T44" fmla="*/ 84 w 219"/>
              <a:gd name="T45" fmla="*/ 58 h 151"/>
              <a:gd name="T46" fmla="*/ 109 w 219"/>
              <a:gd name="T47" fmla="*/ 67 h 151"/>
              <a:gd name="T48" fmla="*/ 109 w 219"/>
              <a:gd name="T49" fmla="*/ 58 h 151"/>
              <a:gd name="T50" fmla="*/ 117 w 219"/>
              <a:gd name="T51" fmla="*/ 33 h 151"/>
              <a:gd name="T52" fmla="*/ 101 w 219"/>
              <a:gd name="T53" fmla="*/ 33 h 151"/>
              <a:gd name="T54" fmla="*/ 117 w 219"/>
              <a:gd name="T55" fmla="*/ 33 h 151"/>
              <a:gd name="T56" fmla="*/ 117 w 219"/>
              <a:gd name="T57" fmla="*/ 3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19" h="151">
                <a:moveTo>
                  <a:pt x="17" y="150"/>
                </a:moveTo>
                <a:lnTo>
                  <a:pt x="17" y="150"/>
                </a:lnTo>
                <a:cubicBezTo>
                  <a:pt x="8" y="150"/>
                  <a:pt x="0" y="142"/>
                  <a:pt x="0" y="134"/>
                </a:cubicBezTo>
                <a:cubicBezTo>
                  <a:pt x="0" y="125"/>
                  <a:pt x="0" y="117"/>
                  <a:pt x="17" y="117"/>
                </a:cubicBezTo>
                <a:cubicBezTo>
                  <a:pt x="25" y="108"/>
                  <a:pt x="50" y="100"/>
                  <a:pt x="75" y="92"/>
                </a:cubicBezTo>
                <a:cubicBezTo>
                  <a:pt x="67" y="83"/>
                  <a:pt x="59" y="83"/>
                  <a:pt x="59" y="75"/>
                </a:cubicBezTo>
                <a:cubicBezTo>
                  <a:pt x="50" y="67"/>
                  <a:pt x="42" y="50"/>
                  <a:pt x="50" y="25"/>
                </a:cubicBezTo>
                <a:cubicBezTo>
                  <a:pt x="59" y="8"/>
                  <a:pt x="75" y="0"/>
                  <a:pt x="101" y="0"/>
                </a:cubicBezTo>
                <a:cubicBezTo>
                  <a:pt x="117" y="0"/>
                  <a:pt x="142" y="8"/>
                  <a:pt x="142" y="25"/>
                </a:cubicBezTo>
                <a:cubicBezTo>
                  <a:pt x="151" y="41"/>
                  <a:pt x="151" y="50"/>
                  <a:pt x="142" y="67"/>
                </a:cubicBezTo>
                <a:cubicBezTo>
                  <a:pt x="159" y="67"/>
                  <a:pt x="184" y="67"/>
                  <a:pt x="201" y="58"/>
                </a:cubicBezTo>
                <a:cubicBezTo>
                  <a:pt x="209" y="58"/>
                  <a:pt x="218" y="67"/>
                  <a:pt x="218" y="75"/>
                </a:cubicBezTo>
                <a:cubicBezTo>
                  <a:pt x="218" y="83"/>
                  <a:pt x="209" y="92"/>
                  <a:pt x="201" y="92"/>
                </a:cubicBezTo>
                <a:cubicBezTo>
                  <a:pt x="201" y="92"/>
                  <a:pt x="176" y="100"/>
                  <a:pt x="142" y="100"/>
                </a:cubicBezTo>
                <a:cubicBezTo>
                  <a:pt x="134" y="100"/>
                  <a:pt x="126" y="100"/>
                  <a:pt x="117" y="100"/>
                </a:cubicBezTo>
                <a:cubicBezTo>
                  <a:pt x="109" y="108"/>
                  <a:pt x="92" y="117"/>
                  <a:pt x="67" y="125"/>
                </a:cubicBezTo>
                <a:cubicBezTo>
                  <a:pt x="42" y="142"/>
                  <a:pt x="25" y="150"/>
                  <a:pt x="25" y="150"/>
                </a:cubicBezTo>
                <a:cubicBezTo>
                  <a:pt x="17" y="150"/>
                  <a:pt x="17" y="150"/>
                  <a:pt x="17" y="150"/>
                </a:cubicBezTo>
                <a:close/>
                <a:moveTo>
                  <a:pt x="101" y="33"/>
                </a:moveTo>
                <a:lnTo>
                  <a:pt x="101" y="33"/>
                </a:lnTo>
                <a:lnTo>
                  <a:pt x="92" y="33"/>
                </a:lnTo>
                <a:cubicBezTo>
                  <a:pt x="92" y="33"/>
                  <a:pt x="84" y="33"/>
                  <a:pt x="84" y="41"/>
                </a:cubicBezTo>
                <a:cubicBezTo>
                  <a:pt x="84" y="50"/>
                  <a:pt x="84" y="50"/>
                  <a:pt x="84" y="58"/>
                </a:cubicBezTo>
                <a:cubicBezTo>
                  <a:pt x="84" y="58"/>
                  <a:pt x="92" y="67"/>
                  <a:pt x="109" y="67"/>
                </a:cubicBezTo>
                <a:cubicBezTo>
                  <a:pt x="109" y="58"/>
                  <a:pt x="109" y="58"/>
                  <a:pt x="109" y="58"/>
                </a:cubicBezTo>
                <a:cubicBezTo>
                  <a:pt x="117" y="50"/>
                  <a:pt x="117" y="41"/>
                  <a:pt x="117" y="33"/>
                </a:cubicBezTo>
                <a:cubicBezTo>
                  <a:pt x="109" y="33"/>
                  <a:pt x="109" y="33"/>
                  <a:pt x="101" y="33"/>
                </a:cubicBezTo>
                <a:close/>
                <a:moveTo>
                  <a:pt x="117" y="33"/>
                </a:moveTo>
                <a:lnTo>
                  <a:pt x="117" y="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2" name="Freeform 431">
            <a:extLst>
              <a:ext uri="{FF2B5EF4-FFF2-40B4-BE49-F238E27FC236}">
                <a16:creationId xmlns:a16="http://schemas.microsoft.com/office/drawing/2014/main" id="{B4C72A05-181F-734C-A15C-5CFCDA46C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5186" y="6986458"/>
            <a:ext cx="59639" cy="59639"/>
          </a:xfrm>
          <a:custGeom>
            <a:avLst/>
            <a:gdLst>
              <a:gd name="T0" fmla="*/ 0 w 59"/>
              <a:gd name="T1" fmla="*/ 25 h 59"/>
              <a:gd name="T2" fmla="*/ 0 w 59"/>
              <a:gd name="T3" fmla="*/ 25 h 59"/>
              <a:gd name="T4" fmla="*/ 25 w 59"/>
              <a:gd name="T5" fmla="*/ 0 h 59"/>
              <a:gd name="T6" fmla="*/ 58 w 59"/>
              <a:gd name="T7" fmla="*/ 25 h 59"/>
              <a:gd name="T8" fmla="*/ 25 w 59"/>
              <a:gd name="T9" fmla="*/ 58 h 59"/>
              <a:gd name="T10" fmla="*/ 0 w 59"/>
              <a:gd name="T11" fmla="*/ 2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" h="59">
                <a:moveTo>
                  <a:pt x="0" y="25"/>
                </a:moveTo>
                <a:lnTo>
                  <a:pt x="0" y="25"/>
                </a:lnTo>
                <a:cubicBezTo>
                  <a:pt x="0" y="8"/>
                  <a:pt x="8" y="0"/>
                  <a:pt x="25" y="0"/>
                </a:cubicBezTo>
                <a:cubicBezTo>
                  <a:pt x="41" y="0"/>
                  <a:pt x="58" y="8"/>
                  <a:pt x="58" y="25"/>
                </a:cubicBezTo>
                <a:cubicBezTo>
                  <a:pt x="58" y="42"/>
                  <a:pt x="41" y="58"/>
                  <a:pt x="25" y="58"/>
                </a:cubicBezTo>
                <a:cubicBezTo>
                  <a:pt x="8" y="58"/>
                  <a:pt x="0" y="42"/>
                  <a:pt x="0" y="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3" name="Freeform 432">
            <a:extLst>
              <a:ext uri="{FF2B5EF4-FFF2-40B4-BE49-F238E27FC236}">
                <a16:creationId xmlns:a16="http://schemas.microsoft.com/office/drawing/2014/main" id="{0C9431D6-35CC-554C-8F50-DF06E6D85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7510" y="6871764"/>
            <a:ext cx="252327" cy="77993"/>
          </a:xfrm>
          <a:custGeom>
            <a:avLst/>
            <a:gdLst>
              <a:gd name="T0" fmla="*/ 210 w 244"/>
              <a:gd name="T1" fmla="*/ 75 h 76"/>
              <a:gd name="T2" fmla="*/ 210 w 244"/>
              <a:gd name="T3" fmla="*/ 75 h 76"/>
              <a:gd name="T4" fmla="*/ 201 w 244"/>
              <a:gd name="T5" fmla="*/ 75 h 76"/>
              <a:gd name="T6" fmla="*/ 109 w 244"/>
              <a:gd name="T7" fmla="*/ 59 h 76"/>
              <a:gd name="T8" fmla="*/ 26 w 244"/>
              <a:gd name="T9" fmla="*/ 59 h 76"/>
              <a:gd name="T10" fmla="*/ 0 w 244"/>
              <a:gd name="T11" fmla="*/ 42 h 76"/>
              <a:gd name="T12" fmla="*/ 17 w 244"/>
              <a:gd name="T13" fmla="*/ 8 h 76"/>
              <a:gd name="T14" fmla="*/ 118 w 244"/>
              <a:gd name="T15" fmla="*/ 8 h 76"/>
              <a:gd name="T16" fmla="*/ 218 w 244"/>
              <a:gd name="T17" fmla="*/ 25 h 76"/>
              <a:gd name="T18" fmla="*/ 235 w 244"/>
              <a:gd name="T19" fmla="*/ 59 h 76"/>
              <a:gd name="T20" fmla="*/ 210 w 244"/>
              <a:gd name="T21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4" h="76">
                <a:moveTo>
                  <a:pt x="210" y="75"/>
                </a:moveTo>
                <a:lnTo>
                  <a:pt x="210" y="75"/>
                </a:lnTo>
                <a:cubicBezTo>
                  <a:pt x="210" y="75"/>
                  <a:pt x="210" y="75"/>
                  <a:pt x="201" y="75"/>
                </a:cubicBezTo>
                <a:cubicBezTo>
                  <a:pt x="168" y="67"/>
                  <a:pt x="143" y="59"/>
                  <a:pt x="109" y="59"/>
                </a:cubicBezTo>
                <a:cubicBezTo>
                  <a:pt x="93" y="59"/>
                  <a:pt x="51" y="59"/>
                  <a:pt x="26" y="59"/>
                </a:cubicBezTo>
                <a:cubicBezTo>
                  <a:pt x="17" y="59"/>
                  <a:pt x="0" y="50"/>
                  <a:pt x="0" y="42"/>
                </a:cubicBezTo>
                <a:cubicBezTo>
                  <a:pt x="0" y="25"/>
                  <a:pt x="9" y="8"/>
                  <a:pt x="17" y="8"/>
                </a:cubicBezTo>
                <a:cubicBezTo>
                  <a:pt x="42" y="8"/>
                  <a:pt x="93" y="0"/>
                  <a:pt x="118" y="8"/>
                </a:cubicBezTo>
                <a:cubicBezTo>
                  <a:pt x="160" y="8"/>
                  <a:pt x="185" y="17"/>
                  <a:pt x="218" y="25"/>
                </a:cubicBezTo>
                <a:cubicBezTo>
                  <a:pt x="235" y="33"/>
                  <a:pt x="243" y="50"/>
                  <a:pt x="235" y="59"/>
                </a:cubicBezTo>
                <a:cubicBezTo>
                  <a:pt x="235" y="75"/>
                  <a:pt x="227" y="75"/>
                  <a:pt x="210" y="7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4" name="Freeform 433">
            <a:extLst>
              <a:ext uri="{FF2B5EF4-FFF2-40B4-BE49-F238E27FC236}">
                <a16:creationId xmlns:a16="http://schemas.microsoft.com/office/drawing/2014/main" id="{E39CE75E-DC9E-124E-8025-649B0929F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9041" y="7266309"/>
            <a:ext cx="578054" cy="472538"/>
          </a:xfrm>
          <a:custGeom>
            <a:avLst/>
            <a:gdLst>
              <a:gd name="T0" fmla="*/ 427 w 554"/>
              <a:gd name="T1" fmla="*/ 452 h 453"/>
              <a:gd name="T2" fmla="*/ 385 w 554"/>
              <a:gd name="T3" fmla="*/ 419 h 453"/>
              <a:gd name="T4" fmla="*/ 368 w 554"/>
              <a:gd name="T5" fmla="*/ 368 h 453"/>
              <a:gd name="T6" fmla="*/ 293 w 554"/>
              <a:gd name="T7" fmla="*/ 368 h 453"/>
              <a:gd name="T8" fmla="*/ 226 w 554"/>
              <a:gd name="T9" fmla="*/ 410 h 453"/>
              <a:gd name="T10" fmla="*/ 134 w 554"/>
              <a:gd name="T11" fmla="*/ 419 h 453"/>
              <a:gd name="T12" fmla="*/ 92 w 554"/>
              <a:gd name="T13" fmla="*/ 310 h 453"/>
              <a:gd name="T14" fmla="*/ 25 w 554"/>
              <a:gd name="T15" fmla="*/ 268 h 453"/>
              <a:gd name="T16" fmla="*/ 0 w 554"/>
              <a:gd name="T17" fmla="*/ 234 h 453"/>
              <a:gd name="T18" fmla="*/ 25 w 554"/>
              <a:gd name="T19" fmla="*/ 151 h 453"/>
              <a:gd name="T20" fmla="*/ 92 w 554"/>
              <a:gd name="T21" fmla="*/ 75 h 453"/>
              <a:gd name="T22" fmla="*/ 58 w 554"/>
              <a:gd name="T23" fmla="*/ 17 h 453"/>
              <a:gd name="T24" fmla="*/ 167 w 554"/>
              <a:gd name="T25" fmla="*/ 25 h 453"/>
              <a:gd name="T26" fmla="*/ 293 w 554"/>
              <a:gd name="T27" fmla="*/ 25 h 453"/>
              <a:gd name="T28" fmla="*/ 553 w 554"/>
              <a:gd name="T29" fmla="*/ 209 h 453"/>
              <a:gd name="T30" fmla="*/ 511 w 554"/>
              <a:gd name="T31" fmla="*/ 301 h 453"/>
              <a:gd name="T32" fmla="*/ 477 w 554"/>
              <a:gd name="T33" fmla="*/ 385 h 453"/>
              <a:gd name="T34" fmla="*/ 427 w 554"/>
              <a:gd name="T35" fmla="*/ 452 h 453"/>
              <a:gd name="T36" fmla="*/ 410 w 554"/>
              <a:gd name="T37" fmla="*/ 410 h 453"/>
              <a:gd name="T38" fmla="*/ 444 w 554"/>
              <a:gd name="T39" fmla="*/ 410 h 453"/>
              <a:gd name="T40" fmla="*/ 452 w 554"/>
              <a:gd name="T41" fmla="*/ 352 h 453"/>
              <a:gd name="T42" fmla="*/ 502 w 554"/>
              <a:gd name="T43" fmla="*/ 268 h 453"/>
              <a:gd name="T44" fmla="*/ 460 w 554"/>
              <a:gd name="T45" fmla="*/ 100 h 453"/>
              <a:gd name="T46" fmla="*/ 259 w 554"/>
              <a:gd name="T47" fmla="*/ 58 h 453"/>
              <a:gd name="T48" fmla="*/ 159 w 554"/>
              <a:gd name="T49" fmla="*/ 50 h 453"/>
              <a:gd name="T50" fmla="*/ 125 w 554"/>
              <a:gd name="T51" fmla="*/ 75 h 453"/>
              <a:gd name="T52" fmla="*/ 125 w 554"/>
              <a:gd name="T53" fmla="*/ 92 h 453"/>
              <a:gd name="T54" fmla="*/ 25 w 554"/>
              <a:gd name="T55" fmla="*/ 184 h 453"/>
              <a:gd name="T56" fmla="*/ 25 w 554"/>
              <a:gd name="T57" fmla="*/ 234 h 453"/>
              <a:gd name="T58" fmla="*/ 33 w 554"/>
              <a:gd name="T59" fmla="*/ 243 h 453"/>
              <a:gd name="T60" fmla="*/ 100 w 554"/>
              <a:gd name="T61" fmla="*/ 276 h 453"/>
              <a:gd name="T62" fmla="*/ 167 w 554"/>
              <a:gd name="T63" fmla="*/ 410 h 453"/>
              <a:gd name="T64" fmla="*/ 192 w 554"/>
              <a:gd name="T65" fmla="*/ 410 h 453"/>
              <a:gd name="T66" fmla="*/ 201 w 554"/>
              <a:gd name="T67" fmla="*/ 335 h 453"/>
              <a:gd name="T68" fmla="*/ 293 w 554"/>
              <a:gd name="T69" fmla="*/ 343 h 453"/>
              <a:gd name="T70" fmla="*/ 385 w 554"/>
              <a:gd name="T71" fmla="*/ 335 h 453"/>
              <a:gd name="T72" fmla="*/ 402 w 554"/>
              <a:gd name="T73" fmla="*/ 3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54" h="453">
                <a:moveTo>
                  <a:pt x="427" y="452"/>
                </a:moveTo>
                <a:lnTo>
                  <a:pt x="427" y="452"/>
                </a:lnTo>
                <a:cubicBezTo>
                  <a:pt x="402" y="452"/>
                  <a:pt x="385" y="444"/>
                  <a:pt x="385" y="419"/>
                </a:cubicBezTo>
                <a:lnTo>
                  <a:pt x="385" y="419"/>
                </a:lnTo>
                <a:cubicBezTo>
                  <a:pt x="377" y="377"/>
                  <a:pt x="377" y="377"/>
                  <a:pt x="377" y="377"/>
                </a:cubicBezTo>
                <a:cubicBezTo>
                  <a:pt x="377" y="377"/>
                  <a:pt x="377" y="368"/>
                  <a:pt x="368" y="368"/>
                </a:cubicBezTo>
                <a:cubicBezTo>
                  <a:pt x="368" y="360"/>
                  <a:pt x="368" y="360"/>
                  <a:pt x="368" y="360"/>
                </a:cubicBezTo>
                <a:cubicBezTo>
                  <a:pt x="343" y="368"/>
                  <a:pt x="318" y="368"/>
                  <a:pt x="293" y="368"/>
                </a:cubicBezTo>
                <a:cubicBezTo>
                  <a:pt x="268" y="368"/>
                  <a:pt x="243" y="368"/>
                  <a:pt x="226" y="360"/>
                </a:cubicBezTo>
                <a:cubicBezTo>
                  <a:pt x="226" y="410"/>
                  <a:pt x="226" y="410"/>
                  <a:pt x="226" y="410"/>
                </a:cubicBezTo>
                <a:cubicBezTo>
                  <a:pt x="226" y="435"/>
                  <a:pt x="201" y="452"/>
                  <a:pt x="176" y="452"/>
                </a:cubicBezTo>
                <a:cubicBezTo>
                  <a:pt x="159" y="452"/>
                  <a:pt x="142" y="435"/>
                  <a:pt x="134" y="419"/>
                </a:cubicBezTo>
                <a:cubicBezTo>
                  <a:pt x="109" y="318"/>
                  <a:pt x="109" y="318"/>
                  <a:pt x="109" y="318"/>
                </a:cubicBezTo>
                <a:cubicBezTo>
                  <a:pt x="109" y="310"/>
                  <a:pt x="100" y="310"/>
                  <a:pt x="92" y="310"/>
                </a:cubicBezTo>
                <a:cubicBezTo>
                  <a:pt x="84" y="301"/>
                  <a:pt x="67" y="301"/>
                  <a:pt x="58" y="293"/>
                </a:cubicBezTo>
                <a:cubicBezTo>
                  <a:pt x="50" y="276"/>
                  <a:pt x="33" y="276"/>
                  <a:pt x="25" y="268"/>
                </a:cubicBezTo>
                <a:cubicBezTo>
                  <a:pt x="17" y="268"/>
                  <a:pt x="17" y="268"/>
                  <a:pt x="17" y="268"/>
                </a:cubicBezTo>
                <a:cubicBezTo>
                  <a:pt x="0" y="259"/>
                  <a:pt x="0" y="251"/>
                  <a:pt x="0" y="234"/>
                </a:cubicBezTo>
                <a:cubicBezTo>
                  <a:pt x="0" y="184"/>
                  <a:pt x="0" y="184"/>
                  <a:pt x="0" y="184"/>
                </a:cubicBezTo>
                <a:cubicBezTo>
                  <a:pt x="0" y="167"/>
                  <a:pt x="8" y="151"/>
                  <a:pt x="25" y="151"/>
                </a:cubicBezTo>
                <a:cubicBezTo>
                  <a:pt x="33" y="151"/>
                  <a:pt x="42" y="142"/>
                  <a:pt x="50" y="125"/>
                </a:cubicBezTo>
                <a:cubicBezTo>
                  <a:pt x="58" y="117"/>
                  <a:pt x="75" y="100"/>
                  <a:pt x="92" y="75"/>
                </a:cubicBezTo>
                <a:cubicBezTo>
                  <a:pt x="58" y="42"/>
                  <a:pt x="58" y="42"/>
                  <a:pt x="58" y="42"/>
                </a:cubicBezTo>
                <a:cubicBezTo>
                  <a:pt x="58" y="33"/>
                  <a:pt x="58" y="25"/>
                  <a:pt x="58" y="17"/>
                </a:cubicBezTo>
                <a:cubicBezTo>
                  <a:pt x="67" y="8"/>
                  <a:pt x="75" y="0"/>
                  <a:pt x="84" y="0"/>
                </a:cubicBezTo>
                <a:cubicBezTo>
                  <a:pt x="109" y="8"/>
                  <a:pt x="159" y="17"/>
                  <a:pt x="167" y="25"/>
                </a:cubicBezTo>
                <a:cubicBezTo>
                  <a:pt x="184" y="25"/>
                  <a:pt x="234" y="33"/>
                  <a:pt x="259" y="25"/>
                </a:cubicBezTo>
                <a:cubicBezTo>
                  <a:pt x="268" y="25"/>
                  <a:pt x="285" y="25"/>
                  <a:pt x="293" y="25"/>
                </a:cubicBezTo>
                <a:cubicBezTo>
                  <a:pt x="360" y="25"/>
                  <a:pt x="427" y="42"/>
                  <a:pt x="477" y="75"/>
                </a:cubicBezTo>
                <a:cubicBezTo>
                  <a:pt x="528" y="109"/>
                  <a:pt x="553" y="159"/>
                  <a:pt x="553" y="209"/>
                </a:cubicBezTo>
                <a:cubicBezTo>
                  <a:pt x="553" y="234"/>
                  <a:pt x="544" y="268"/>
                  <a:pt x="528" y="293"/>
                </a:cubicBezTo>
                <a:cubicBezTo>
                  <a:pt x="519" y="293"/>
                  <a:pt x="519" y="301"/>
                  <a:pt x="511" y="301"/>
                </a:cubicBezTo>
                <a:cubicBezTo>
                  <a:pt x="502" y="326"/>
                  <a:pt x="486" y="335"/>
                  <a:pt x="477" y="360"/>
                </a:cubicBezTo>
                <a:cubicBezTo>
                  <a:pt x="477" y="368"/>
                  <a:pt x="477" y="377"/>
                  <a:pt x="477" y="385"/>
                </a:cubicBezTo>
                <a:cubicBezTo>
                  <a:pt x="477" y="393"/>
                  <a:pt x="477" y="393"/>
                  <a:pt x="469" y="410"/>
                </a:cubicBezTo>
                <a:cubicBezTo>
                  <a:pt x="469" y="435"/>
                  <a:pt x="452" y="452"/>
                  <a:pt x="427" y="452"/>
                </a:cubicBezTo>
                <a:close/>
                <a:moveTo>
                  <a:pt x="410" y="410"/>
                </a:moveTo>
                <a:lnTo>
                  <a:pt x="410" y="410"/>
                </a:lnTo>
                <a:cubicBezTo>
                  <a:pt x="410" y="419"/>
                  <a:pt x="419" y="427"/>
                  <a:pt x="427" y="427"/>
                </a:cubicBezTo>
                <a:cubicBezTo>
                  <a:pt x="435" y="427"/>
                  <a:pt x="444" y="419"/>
                  <a:pt x="444" y="410"/>
                </a:cubicBezTo>
                <a:cubicBezTo>
                  <a:pt x="444" y="393"/>
                  <a:pt x="444" y="385"/>
                  <a:pt x="444" y="385"/>
                </a:cubicBezTo>
                <a:cubicBezTo>
                  <a:pt x="444" y="368"/>
                  <a:pt x="452" y="360"/>
                  <a:pt x="452" y="352"/>
                </a:cubicBezTo>
                <a:cubicBezTo>
                  <a:pt x="460" y="318"/>
                  <a:pt x="477" y="301"/>
                  <a:pt x="494" y="285"/>
                </a:cubicBezTo>
                <a:cubicBezTo>
                  <a:pt x="494" y="285"/>
                  <a:pt x="494" y="276"/>
                  <a:pt x="502" y="268"/>
                </a:cubicBezTo>
                <a:cubicBezTo>
                  <a:pt x="519" y="251"/>
                  <a:pt x="528" y="226"/>
                  <a:pt x="528" y="209"/>
                </a:cubicBezTo>
                <a:cubicBezTo>
                  <a:pt x="528" y="167"/>
                  <a:pt x="502" y="134"/>
                  <a:pt x="460" y="100"/>
                </a:cubicBezTo>
                <a:cubicBezTo>
                  <a:pt x="410" y="75"/>
                  <a:pt x="352" y="58"/>
                  <a:pt x="293" y="58"/>
                </a:cubicBezTo>
                <a:cubicBezTo>
                  <a:pt x="285" y="58"/>
                  <a:pt x="268" y="58"/>
                  <a:pt x="259" y="58"/>
                </a:cubicBezTo>
                <a:lnTo>
                  <a:pt x="259" y="58"/>
                </a:lnTo>
                <a:cubicBezTo>
                  <a:pt x="251" y="58"/>
                  <a:pt x="184" y="58"/>
                  <a:pt x="159" y="50"/>
                </a:cubicBezTo>
                <a:cubicBezTo>
                  <a:pt x="151" y="50"/>
                  <a:pt x="117" y="42"/>
                  <a:pt x="92" y="33"/>
                </a:cubicBezTo>
                <a:cubicBezTo>
                  <a:pt x="125" y="75"/>
                  <a:pt x="125" y="75"/>
                  <a:pt x="125" y="75"/>
                </a:cubicBezTo>
                <a:cubicBezTo>
                  <a:pt x="125" y="75"/>
                  <a:pt x="134" y="75"/>
                  <a:pt x="125" y="84"/>
                </a:cubicBezTo>
                <a:lnTo>
                  <a:pt x="125" y="92"/>
                </a:lnTo>
                <a:cubicBezTo>
                  <a:pt x="100" y="109"/>
                  <a:pt x="84" y="125"/>
                  <a:pt x="75" y="142"/>
                </a:cubicBezTo>
                <a:cubicBezTo>
                  <a:pt x="67" y="159"/>
                  <a:pt x="50" y="176"/>
                  <a:pt x="25" y="184"/>
                </a:cubicBezTo>
                <a:lnTo>
                  <a:pt x="25" y="184"/>
                </a:lnTo>
                <a:cubicBezTo>
                  <a:pt x="25" y="234"/>
                  <a:pt x="25" y="234"/>
                  <a:pt x="25" y="234"/>
                </a:cubicBezTo>
                <a:lnTo>
                  <a:pt x="25" y="234"/>
                </a:lnTo>
                <a:cubicBezTo>
                  <a:pt x="33" y="234"/>
                  <a:pt x="33" y="243"/>
                  <a:pt x="33" y="243"/>
                </a:cubicBezTo>
                <a:cubicBezTo>
                  <a:pt x="50" y="243"/>
                  <a:pt x="67" y="251"/>
                  <a:pt x="84" y="268"/>
                </a:cubicBezTo>
                <a:cubicBezTo>
                  <a:pt x="84" y="276"/>
                  <a:pt x="92" y="276"/>
                  <a:pt x="100" y="276"/>
                </a:cubicBezTo>
                <a:cubicBezTo>
                  <a:pt x="117" y="285"/>
                  <a:pt x="134" y="293"/>
                  <a:pt x="142" y="310"/>
                </a:cubicBezTo>
                <a:cubicBezTo>
                  <a:pt x="167" y="410"/>
                  <a:pt x="167" y="410"/>
                  <a:pt x="167" y="410"/>
                </a:cubicBezTo>
                <a:cubicBezTo>
                  <a:pt x="167" y="419"/>
                  <a:pt x="176" y="427"/>
                  <a:pt x="176" y="427"/>
                </a:cubicBezTo>
                <a:cubicBezTo>
                  <a:pt x="184" y="427"/>
                  <a:pt x="192" y="419"/>
                  <a:pt x="192" y="410"/>
                </a:cubicBezTo>
                <a:cubicBezTo>
                  <a:pt x="192" y="343"/>
                  <a:pt x="192" y="343"/>
                  <a:pt x="192" y="343"/>
                </a:cubicBezTo>
                <a:cubicBezTo>
                  <a:pt x="192" y="343"/>
                  <a:pt x="192" y="335"/>
                  <a:pt x="201" y="335"/>
                </a:cubicBezTo>
                <a:cubicBezTo>
                  <a:pt x="201" y="335"/>
                  <a:pt x="209" y="326"/>
                  <a:pt x="209" y="335"/>
                </a:cubicBezTo>
                <a:cubicBezTo>
                  <a:pt x="234" y="335"/>
                  <a:pt x="268" y="343"/>
                  <a:pt x="293" y="343"/>
                </a:cubicBezTo>
                <a:cubicBezTo>
                  <a:pt x="318" y="343"/>
                  <a:pt x="343" y="335"/>
                  <a:pt x="368" y="335"/>
                </a:cubicBezTo>
                <a:cubicBezTo>
                  <a:pt x="377" y="326"/>
                  <a:pt x="385" y="335"/>
                  <a:pt x="385" y="335"/>
                </a:cubicBezTo>
                <a:cubicBezTo>
                  <a:pt x="393" y="343"/>
                  <a:pt x="393" y="343"/>
                  <a:pt x="393" y="343"/>
                </a:cubicBezTo>
                <a:cubicBezTo>
                  <a:pt x="402" y="352"/>
                  <a:pt x="402" y="360"/>
                  <a:pt x="402" y="377"/>
                </a:cubicBezTo>
                <a:lnTo>
                  <a:pt x="410" y="4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5" name="Freeform 434">
            <a:extLst>
              <a:ext uri="{FF2B5EF4-FFF2-40B4-BE49-F238E27FC236}">
                <a16:creationId xmlns:a16="http://schemas.microsoft.com/office/drawing/2014/main" id="{C72C5EB3-BEFC-DA4B-9D7B-1D5A6060A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218" y="7344302"/>
            <a:ext cx="133046" cy="96341"/>
          </a:xfrm>
          <a:custGeom>
            <a:avLst/>
            <a:gdLst>
              <a:gd name="T0" fmla="*/ 8 w 126"/>
              <a:gd name="T1" fmla="*/ 92 h 93"/>
              <a:gd name="T2" fmla="*/ 8 w 126"/>
              <a:gd name="T3" fmla="*/ 92 h 93"/>
              <a:gd name="T4" fmla="*/ 0 w 126"/>
              <a:gd name="T5" fmla="*/ 84 h 93"/>
              <a:gd name="T6" fmla="*/ 8 w 126"/>
              <a:gd name="T7" fmla="*/ 67 h 93"/>
              <a:gd name="T8" fmla="*/ 42 w 126"/>
              <a:gd name="T9" fmla="*/ 59 h 93"/>
              <a:gd name="T10" fmla="*/ 33 w 126"/>
              <a:gd name="T11" fmla="*/ 50 h 93"/>
              <a:gd name="T12" fmla="*/ 33 w 126"/>
              <a:gd name="T13" fmla="*/ 17 h 93"/>
              <a:gd name="T14" fmla="*/ 58 w 126"/>
              <a:gd name="T15" fmla="*/ 0 h 93"/>
              <a:gd name="T16" fmla="*/ 84 w 126"/>
              <a:gd name="T17" fmla="*/ 17 h 93"/>
              <a:gd name="T18" fmla="*/ 84 w 126"/>
              <a:gd name="T19" fmla="*/ 42 h 93"/>
              <a:gd name="T20" fmla="*/ 117 w 126"/>
              <a:gd name="T21" fmla="*/ 42 h 93"/>
              <a:gd name="T22" fmla="*/ 125 w 126"/>
              <a:gd name="T23" fmla="*/ 42 h 93"/>
              <a:gd name="T24" fmla="*/ 117 w 126"/>
              <a:gd name="T25" fmla="*/ 59 h 93"/>
              <a:gd name="T26" fmla="*/ 84 w 126"/>
              <a:gd name="T27" fmla="*/ 59 h 93"/>
              <a:gd name="T28" fmla="*/ 67 w 126"/>
              <a:gd name="T29" fmla="*/ 59 h 93"/>
              <a:gd name="T30" fmla="*/ 42 w 126"/>
              <a:gd name="T31" fmla="*/ 76 h 93"/>
              <a:gd name="T32" fmla="*/ 17 w 126"/>
              <a:gd name="T33" fmla="*/ 84 h 93"/>
              <a:gd name="T34" fmla="*/ 8 w 126"/>
              <a:gd name="T35" fmla="*/ 92 h 93"/>
              <a:gd name="T36" fmla="*/ 58 w 126"/>
              <a:gd name="T37" fmla="*/ 25 h 93"/>
              <a:gd name="T38" fmla="*/ 58 w 126"/>
              <a:gd name="T39" fmla="*/ 25 h 93"/>
              <a:gd name="T40" fmla="*/ 58 w 126"/>
              <a:gd name="T41" fmla="*/ 25 h 93"/>
              <a:gd name="T42" fmla="*/ 50 w 126"/>
              <a:gd name="T43" fmla="*/ 25 h 93"/>
              <a:gd name="T44" fmla="*/ 50 w 126"/>
              <a:gd name="T45" fmla="*/ 34 h 93"/>
              <a:gd name="T46" fmla="*/ 58 w 126"/>
              <a:gd name="T47" fmla="*/ 42 h 93"/>
              <a:gd name="T48" fmla="*/ 67 w 126"/>
              <a:gd name="T49" fmla="*/ 34 h 93"/>
              <a:gd name="T50" fmla="*/ 67 w 126"/>
              <a:gd name="T51" fmla="*/ 25 h 93"/>
              <a:gd name="T52" fmla="*/ 58 w 126"/>
              <a:gd name="T53" fmla="*/ 25 h 93"/>
              <a:gd name="T54" fmla="*/ 67 w 126"/>
              <a:gd name="T55" fmla="*/ 25 h 93"/>
              <a:gd name="T56" fmla="*/ 67 w 126"/>
              <a:gd name="T57" fmla="*/ 2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6" h="93">
                <a:moveTo>
                  <a:pt x="8" y="92"/>
                </a:moveTo>
                <a:lnTo>
                  <a:pt x="8" y="92"/>
                </a:lnTo>
                <a:lnTo>
                  <a:pt x="0" y="84"/>
                </a:lnTo>
                <a:cubicBezTo>
                  <a:pt x="0" y="76"/>
                  <a:pt x="0" y="67"/>
                  <a:pt x="8" y="67"/>
                </a:cubicBezTo>
                <a:cubicBezTo>
                  <a:pt x="17" y="67"/>
                  <a:pt x="33" y="59"/>
                  <a:pt x="42" y="59"/>
                </a:cubicBezTo>
                <a:cubicBezTo>
                  <a:pt x="42" y="50"/>
                  <a:pt x="33" y="50"/>
                  <a:pt x="33" y="50"/>
                </a:cubicBezTo>
                <a:cubicBezTo>
                  <a:pt x="25" y="42"/>
                  <a:pt x="25" y="34"/>
                  <a:pt x="33" y="17"/>
                </a:cubicBezTo>
                <a:cubicBezTo>
                  <a:pt x="33" y="9"/>
                  <a:pt x="42" y="0"/>
                  <a:pt x="58" y="0"/>
                </a:cubicBezTo>
                <a:cubicBezTo>
                  <a:pt x="67" y="0"/>
                  <a:pt x="84" y="9"/>
                  <a:pt x="84" y="17"/>
                </a:cubicBezTo>
                <a:cubicBezTo>
                  <a:pt x="84" y="25"/>
                  <a:pt x="84" y="34"/>
                  <a:pt x="84" y="42"/>
                </a:cubicBezTo>
                <a:cubicBezTo>
                  <a:pt x="92" y="42"/>
                  <a:pt x="100" y="42"/>
                  <a:pt x="117" y="42"/>
                </a:cubicBezTo>
                <a:cubicBezTo>
                  <a:pt x="117" y="34"/>
                  <a:pt x="125" y="42"/>
                  <a:pt x="125" y="42"/>
                </a:cubicBezTo>
                <a:cubicBezTo>
                  <a:pt x="125" y="50"/>
                  <a:pt x="125" y="59"/>
                  <a:pt x="117" y="59"/>
                </a:cubicBezTo>
                <a:cubicBezTo>
                  <a:pt x="117" y="59"/>
                  <a:pt x="100" y="59"/>
                  <a:pt x="84" y="59"/>
                </a:cubicBezTo>
                <a:cubicBezTo>
                  <a:pt x="75" y="59"/>
                  <a:pt x="75" y="59"/>
                  <a:pt x="67" y="59"/>
                </a:cubicBezTo>
                <a:cubicBezTo>
                  <a:pt x="58" y="67"/>
                  <a:pt x="50" y="76"/>
                  <a:pt x="42" y="76"/>
                </a:cubicBezTo>
                <a:cubicBezTo>
                  <a:pt x="25" y="84"/>
                  <a:pt x="17" y="84"/>
                  <a:pt x="17" y="84"/>
                </a:cubicBezTo>
                <a:cubicBezTo>
                  <a:pt x="8" y="92"/>
                  <a:pt x="8" y="92"/>
                  <a:pt x="8" y="92"/>
                </a:cubicBezTo>
                <a:close/>
                <a:moveTo>
                  <a:pt x="58" y="25"/>
                </a:moveTo>
                <a:lnTo>
                  <a:pt x="58" y="25"/>
                </a:lnTo>
                <a:lnTo>
                  <a:pt x="58" y="25"/>
                </a:lnTo>
                <a:cubicBezTo>
                  <a:pt x="50" y="25"/>
                  <a:pt x="50" y="25"/>
                  <a:pt x="50" y="25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42"/>
                  <a:pt x="58" y="42"/>
                  <a:pt x="58" y="42"/>
                </a:cubicBezTo>
                <a:cubicBezTo>
                  <a:pt x="58" y="42"/>
                  <a:pt x="67" y="42"/>
                  <a:pt x="67" y="34"/>
                </a:cubicBezTo>
                <a:lnTo>
                  <a:pt x="67" y="25"/>
                </a:lnTo>
                <a:lnTo>
                  <a:pt x="58" y="25"/>
                </a:lnTo>
                <a:close/>
                <a:moveTo>
                  <a:pt x="67" y="25"/>
                </a:moveTo>
                <a:lnTo>
                  <a:pt x="67" y="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6" name="Freeform 435">
            <a:extLst>
              <a:ext uri="{FF2B5EF4-FFF2-40B4-BE49-F238E27FC236}">
                <a16:creationId xmlns:a16="http://schemas.microsoft.com/office/drawing/2014/main" id="{3FB80287-9D37-EE4A-A548-D90E7BA99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3736" y="7413116"/>
            <a:ext cx="36702" cy="36702"/>
          </a:xfrm>
          <a:custGeom>
            <a:avLst/>
            <a:gdLst>
              <a:gd name="T0" fmla="*/ 0 w 34"/>
              <a:gd name="T1" fmla="*/ 17 h 35"/>
              <a:gd name="T2" fmla="*/ 0 w 34"/>
              <a:gd name="T3" fmla="*/ 17 h 35"/>
              <a:gd name="T4" fmla="*/ 16 w 34"/>
              <a:gd name="T5" fmla="*/ 0 h 35"/>
              <a:gd name="T6" fmla="*/ 33 w 34"/>
              <a:gd name="T7" fmla="*/ 17 h 35"/>
              <a:gd name="T8" fmla="*/ 16 w 34"/>
              <a:gd name="T9" fmla="*/ 34 h 35"/>
              <a:gd name="T10" fmla="*/ 0 w 34"/>
              <a:gd name="T11" fmla="*/ 17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5">
                <a:moveTo>
                  <a:pt x="0" y="17"/>
                </a:moveTo>
                <a:lnTo>
                  <a:pt x="0" y="17"/>
                </a:lnTo>
                <a:cubicBezTo>
                  <a:pt x="0" y="9"/>
                  <a:pt x="8" y="0"/>
                  <a:pt x="16" y="0"/>
                </a:cubicBezTo>
                <a:cubicBezTo>
                  <a:pt x="25" y="0"/>
                  <a:pt x="33" y="9"/>
                  <a:pt x="33" y="17"/>
                </a:cubicBezTo>
                <a:cubicBezTo>
                  <a:pt x="33" y="25"/>
                  <a:pt x="25" y="34"/>
                  <a:pt x="16" y="34"/>
                </a:cubicBezTo>
                <a:cubicBezTo>
                  <a:pt x="8" y="34"/>
                  <a:pt x="0" y="25"/>
                  <a:pt x="0" y="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7" name="Freeform 436">
            <a:extLst>
              <a:ext uri="{FF2B5EF4-FFF2-40B4-BE49-F238E27FC236}">
                <a16:creationId xmlns:a16="http://schemas.microsoft.com/office/drawing/2014/main" id="{5AB46A82-E394-7B4C-B2B7-BE1630E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368" y="7353477"/>
            <a:ext cx="146807" cy="45877"/>
          </a:xfrm>
          <a:custGeom>
            <a:avLst/>
            <a:gdLst>
              <a:gd name="T0" fmla="*/ 125 w 143"/>
              <a:gd name="T1" fmla="*/ 41 h 42"/>
              <a:gd name="T2" fmla="*/ 125 w 143"/>
              <a:gd name="T3" fmla="*/ 41 h 42"/>
              <a:gd name="T4" fmla="*/ 125 w 143"/>
              <a:gd name="T5" fmla="*/ 41 h 42"/>
              <a:gd name="T6" fmla="*/ 67 w 143"/>
              <a:gd name="T7" fmla="*/ 33 h 42"/>
              <a:gd name="T8" fmla="*/ 25 w 143"/>
              <a:gd name="T9" fmla="*/ 33 h 42"/>
              <a:gd name="T10" fmla="*/ 8 w 143"/>
              <a:gd name="T11" fmla="*/ 25 h 42"/>
              <a:gd name="T12" fmla="*/ 16 w 143"/>
              <a:gd name="T13" fmla="*/ 8 h 42"/>
              <a:gd name="T14" fmla="*/ 67 w 143"/>
              <a:gd name="T15" fmla="*/ 0 h 42"/>
              <a:gd name="T16" fmla="*/ 134 w 143"/>
              <a:gd name="T17" fmla="*/ 16 h 42"/>
              <a:gd name="T18" fmla="*/ 142 w 143"/>
              <a:gd name="T19" fmla="*/ 33 h 42"/>
              <a:gd name="T20" fmla="*/ 125 w 143"/>
              <a:gd name="T21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3" h="42">
                <a:moveTo>
                  <a:pt x="125" y="41"/>
                </a:moveTo>
                <a:lnTo>
                  <a:pt x="125" y="41"/>
                </a:lnTo>
                <a:lnTo>
                  <a:pt x="125" y="41"/>
                </a:lnTo>
                <a:cubicBezTo>
                  <a:pt x="100" y="41"/>
                  <a:pt x="92" y="33"/>
                  <a:pt x="67" y="33"/>
                </a:cubicBezTo>
                <a:cubicBezTo>
                  <a:pt x="58" y="33"/>
                  <a:pt x="33" y="33"/>
                  <a:pt x="25" y="33"/>
                </a:cubicBezTo>
                <a:cubicBezTo>
                  <a:pt x="16" y="33"/>
                  <a:pt x="8" y="33"/>
                  <a:pt x="8" y="25"/>
                </a:cubicBezTo>
                <a:cubicBezTo>
                  <a:pt x="0" y="16"/>
                  <a:pt x="8" y="8"/>
                  <a:pt x="16" y="8"/>
                </a:cubicBezTo>
                <a:cubicBezTo>
                  <a:pt x="33" y="0"/>
                  <a:pt x="58" y="0"/>
                  <a:pt x="67" y="0"/>
                </a:cubicBezTo>
                <a:cubicBezTo>
                  <a:pt x="92" y="8"/>
                  <a:pt x="109" y="8"/>
                  <a:pt x="134" y="16"/>
                </a:cubicBezTo>
                <a:cubicBezTo>
                  <a:pt x="142" y="16"/>
                  <a:pt x="142" y="25"/>
                  <a:pt x="142" y="33"/>
                </a:cubicBezTo>
                <a:cubicBezTo>
                  <a:pt x="142" y="41"/>
                  <a:pt x="134" y="41"/>
                  <a:pt x="125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8" name="Freeform 437">
            <a:extLst>
              <a:ext uri="{FF2B5EF4-FFF2-40B4-BE49-F238E27FC236}">
                <a16:creationId xmlns:a16="http://schemas.microsoft.com/office/drawing/2014/main" id="{688CB400-7668-D643-80FD-1ED69EFF9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368" y="7055273"/>
            <a:ext cx="211036" cy="211036"/>
          </a:xfrm>
          <a:custGeom>
            <a:avLst/>
            <a:gdLst>
              <a:gd name="T0" fmla="*/ 75 w 202"/>
              <a:gd name="T1" fmla="*/ 192 h 202"/>
              <a:gd name="T2" fmla="*/ 75 w 202"/>
              <a:gd name="T3" fmla="*/ 192 h 202"/>
              <a:gd name="T4" fmla="*/ 16 w 202"/>
              <a:gd name="T5" fmla="*/ 151 h 202"/>
              <a:gd name="T6" fmla="*/ 8 w 202"/>
              <a:gd name="T7" fmla="*/ 75 h 202"/>
              <a:gd name="T8" fmla="*/ 50 w 202"/>
              <a:gd name="T9" fmla="*/ 17 h 202"/>
              <a:gd name="T10" fmla="*/ 125 w 202"/>
              <a:gd name="T11" fmla="*/ 0 h 202"/>
              <a:gd name="T12" fmla="*/ 184 w 202"/>
              <a:gd name="T13" fmla="*/ 50 h 202"/>
              <a:gd name="T14" fmla="*/ 192 w 202"/>
              <a:gd name="T15" fmla="*/ 125 h 202"/>
              <a:gd name="T16" fmla="*/ 150 w 202"/>
              <a:gd name="T17" fmla="*/ 184 h 202"/>
              <a:gd name="T18" fmla="*/ 75 w 202"/>
              <a:gd name="T19" fmla="*/ 192 h 202"/>
              <a:gd name="T20" fmla="*/ 125 w 202"/>
              <a:gd name="T21" fmla="*/ 17 h 202"/>
              <a:gd name="T22" fmla="*/ 125 w 202"/>
              <a:gd name="T23" fmla="*/ 17 h 202"/>
              <a:gd name="T24" fmla="*/ 16 w 202"/>
              <a:gd name="T25" fmla="*/ 75 h 202"/>
              <a:gd name="T26" fmla="*/ 75 w 202"/>
              <a:gd name="T27" fmla="*/ 184 h 202"/>
              <a:gd name="T28" fmla="*/ 184 w 202"/>
              <a:gd name="T29" fmla="*/ 117 h 202"/>
              <a:gd name="T30" fmla="*/ 125 w 202"/>
              <a:gd name="T31" fmla="*/ 17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2" h="202">
                <a:moveTo>
                  <a:pt x="75" y="192"/>
                </a:moveTo>
                <a:lnTo>
                  <a:pt x="75" y="192"/>
                </a:lnTo>
                <a:cubicBezTo>
                  <a:pt x="50" y="184"/>
                  <a:pt x="33" y="167"/>
                  <a:pt x="16" y="151"/>
                </a:cubicBezTo>
                <a:cubicBezTo>
                  <a:pt x="0" y="125"/>
                  <a:pt x="0" y="100"/>
                  <a:pt x="8" y="75"/>
                </a:cubicBezTo>
                <a:cubicBezTo>
                  <a:pt x="16" y="50"/>
                  <a:pt x="25" y="25"/>
                  <a:pt x="50" y="17"/>
                </a:cubicBezTo>
                <a:cubicBezTo>
                  <a:pt x="75" y="0"/>
                  <a:pt x="100" y="0"/>
                  <a:pt x="125" y="0"/>
                </a:cubicBezTo>
                <a:cubicBezTo>
                  <a:pt x="150" y="8"/>
                  <a:pt x="176" y="25"/>
                  <a:pt x="184" y="50"/>
                </a:cubicBezTo>
                <a:cubicBezTo>
                  <a:pt x="201" y="75"/>
                  <a:pt x="201" y="100"/>
                  <a:pt x="192" y="125"/>
                </a:cubicBezTo>
                <a:cubicBezTo>
                  <a:pt x="192" y="151"/>
                  <a:pt x="176" y="167"/>
                  <a:pt x="150" y="184"/>
                </a:cubicBezTo>
                <a:cubicBezTo>
                  <a:pt x="125" y="201"/>
                  <a:pt x="100" y="201"/>
                  <a:pt x="75" y="192"/>
                </a:cubicBezTo>
                <a:close/>
                <a:moveTo>
                  <a:pt x="125" y="17"/>
                </a:moveTo>
                <a:lnTo>
                  <a:pt x="125" y="17"/>
                </a:lnTo>
                <a:cubicBezTo>
                  <a:pt x="75" y="0"/>
                  <a:pt x="33" y="33"/>
                  <a:pt x="16" y="75"/>
                </a:cubicBezTo>
                <a:cubicBezTo>
                  <a:pt x="8" y="125"/>
                  <a:pt x="33" y="167"/>
                  <a:pt x="75" y="184"/>
                </a:cubicBezTo>
                <a:cubicBezTo>
                  <a:pt x="125" y="192"/>
                  <a:pt x="176" y="167"/>
                  <a:pt x="184" y="117"/>
                </a:cubicBezTo>
                <a:cubicBezTo>
                  <a:pt x="201" y="75"/>
                  <a:pt x="167" y="25"/>
                  <a:pt x="125" y="1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9" name="Freeform 438">
            <a:extLst>
              <a:ext uri="{FF2B5EF4-FFF2-40B4-BE49-F238E27FC236}">
                <a16:creationId xmlns:a16="http://schemas.microsoft.com/office/drawing/2014/main" id="{51B5EAD8-A248-4B4E-B66A-099BC47BA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9719" y="7073624"/>
            <a:ext cx="174334" cy="174334"/>
          </a:xfrm>
          <a:custGeom>
            <a:avLst/>
            <a:gdLst>
              <a:gd name="T0" fmla="*/ 67 w 169"/>
              <a:gd name="T1" fmla="*/ 159 h 168"/>
              <a:gd name="T2" fmla="*/ 67 w 169"/>
              <a:gd name="T3" fmla="*/ 159 h 168"/>
              <a:gd name="T4" fmla="*/ 9 w 169"/>
              <a:gd name="T5" fmla="*/ 67 h 168"/>
              <a:gd name="T6" fmla="*/ 101 w 169"/>
              <a:gd name="T7" fmla="*/ 8 h 168"/>
              <a:gd name="T8" fmla="*/ 160 w 169"/>
              <a:gd name="T9" fmla="*/ 100 h 168"/>
              <a:gd name="T10" fmla="*/ 67 w 169"/>
              <a:gd name="T11" fmla="*/ 159 h 168"/>
              <a:gd name="T12" fmla="*/ 101 w 169"/>
              <a:gd name="T13" fmla="*/ 25 h 168"/>
              <a:gd name="T14" fmla="*/ 101 w 169"/>
              <a:gd name="T15" fmla="*/ 25 h 168"/>
              <a:gd name="T16" fmla="*/ 26 w 169"/>
              <a:gd name="T17" fmla="*/ 67 h 168"/>
              <a:gd name="T18" fmla="*/ 67 w 169"/>
              <a:gd name="T19" fmla="*/ 142 h 168"/>
              <a:gd name="T20" fmla="*/ 143 w 169"/>
              <a:gd name="T21" fmla="*/ 100 h 168"/>
              <a:gd name="T22" fmla="*/ 101 w 169"/>
              <a:gd name="T23" fmla="*/ 25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" h="168">
                <a:moveTo>
                  <a:pt x="67" y="159"/>
                </a:moveTo>
                <a:lnTo>
                  <a:pt x="67" y="159"/>
                </a:lnTo>
                <a:cubicBezTo>
                  <a:pt x="26" y="142"/>
                  <a:pt x="0" y="100"/>
                  <a:pt x="9" y="67"/>
                </a:cubicBezTo>
                <a:cubicBezTo>
                  <a:pt x="26" y="25"/>
                  <a:pt x="67" y="0"/>
                  <a:pt x="101" y="8"/>
                </a:cubicBezTo>
                <a:cubicBezTo>
                  <a:pt x="143" y="16"/>
                  <a:pt x="168" y="58"/>
                  <a:pt x="160" y="100"/>
                </a:cubicBezTo>
                <a:cubicBezTo>
                  <a:pt x="151" y="142"/>
                  <a:pt x="109" y="167"/>
                  <a:pt x="67" y="159"/>
                </a:cubicBezTo>
                <a:close/>
                <a:moveTo>
                  <a:pt x="101" y="25"/>
                </a:moveTo>
                <a:lnTo>
                  <a:pt x="101" y="25"/>
                </a:lnTo>
                <a:cubicBezTo>
                  <a:pt x="67" y="8"/>
                  <a:pt x="34" y="33"/>
                  <a:pt x="26" y="67"/>
                </a:cubicBezTo>
                <a:cubicBezTo>
                  <a:pt x="17" y="100"/>
                  <a:pt x="34" y="134"/>
                  <a:pt x="67" y="142"/>
                </a:cubicBezTo>
                <a:cubicBezTo>
                  <a:pt x="101" y="150"/>
                  <a:pt x="134" y="134"/>
                  <a:pt x="143" y="100"/>
                </a:cubicBezTo>
                <a:cubicBezTo>
                  <a:pt x="151" y="67"/>
                  <a:pt x="134" y="33"/>
                  <a:pt x="101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90" name="Freeform 439">
            <a:extLst>
              <a:ext uri="{FF2B5EF4-FFF2-40B4-BE49-F238E27FC236}">
                <a16:creationId xmlns:a16="http://schemas.microsoft.com/office/drawing/2014/main" id="{552D0310-3210-2646-905A-988568BA8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8" y="7124091"/>
            <a:ext cx="55053" cy="59639"/>
          </a:xfrm>
          <a:custGeom>
            <a:avLst/>
            <a:gdLst>
              <a:gd name="T0" fmla="*/ 17 w 51"/>
              <a:gd name="T1" fmla="*/ 58 h 59"/>
              <a:gd name="T2" fmla="*/ 17 w 51"/>
              <a:gd name="T3" fmla="*/ 58 h 59"/>
              <a:gd name="T4" fmla="*/ 0 w 51"/>
              <a:gd name="T5" fmla="*/ 50 h 59"/>
              <a:gd name="T6" fmla="*/ 0 w 51"/>
              <a:gd name="T7" fmla="*/ 50 h 59"/>
              <a:gd name="T8" fmla="*/ 8 w 51"/>
              <a:gd name="T9" fmla="*/ 50 h 59"/>
              <a:gd name="T10" fmla="*/ 25 w 51"/>
              <a:gd name="T11" fmla="*/ 58 h 59"/>
              <a:gd name="T12" fmla="*/ 34 w 51"/>
              <a:gd name="T13" fmla="*/ 50 h 59"/>
              <a:gd name="T14" fmla="*/ 25 w 51"/>
              <a:gd name="T15" fmla="*/ 33 h 59"/>
              <a:gd name="T16" fmla="*/ 17 w 51"/>
              <a:gd name="T17" fmla="*/ 25 h 59"/>
              <a:gd name="T18" fmla="*/ 8 w 51"/>
              <a:gd name="T19" fmla="*/ 17 h 59"/>
              <a:gd name="T20" fmla="*/ 25 w 51"/>
              <a:gd name="T21" fmla="*/ 0 h 59"/>
              <a:gd name="T22" fmla="*/ 50 w 51"/>
              <a:gd name="T23" fmla="*/ 8 h 59"/>
              <a:gd name="T24" fmla="*/ 50 w 51"/>
              <a:gd name="T25" fmla="*/ 17 h 59"/>
              <a:gd name="T26" fmla="*/ 42 w 51"/>
              <a:gd name="T27" fmla="*/ 17 h 59"/>
              <a:gd name="T28" fmla="*/ 25 w 51"/>
              <a:gd name="T29" fmla="*/ 8 h 59"/>
              <a:gd name="T30" fmla="*/ 17 w 51"/>
              <a:gd name="T31" fmla="*/ 17 h 59"/>
              <a:gd name="T32" fmla="*/ 25 w 51"/>
              <a:gd name="T33" fmla="*/ 25 h 59"/>
              <a:gd name="T34" fmla="*/ 42 w 51"/>
              <a:gd name="T35" fmla="*/ 42 h 59"/>
              <a:gd name="T36" fmla="*/ 42 w 51"/>
              <a:gd name="T37" fmla="*/ 50 h 59"/>
              <a:gd name="T38" fmla="*/ 34 w 51"/>
              <a:gd name="T39" fmla="*/ 58 h 59"/>
              <a:gd name="T40" fmla="*/ 17 w 51"/>
              <a:gd name="T41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" h="59">
                <a:moveTo>
                  <a:pt x="17" y="58"/>
                </a:moveTo>
                <a:lnTo>
                  <a:pt x="17" y="58"/>
                </a:lnTo>
                <a:cubicBezTo>
                  <a:pt x="8" y="58"/>
                  <a:pt x="8" y="58"/>
                  <a:pt x="0" y="50"/>
                </a:cubicBezTo>
                <a:lnTo>
                  <a:pt x="0" y="50"/>
                </a:lnTo>
                <a:lnTo>
                  <a:pt x="8" y="50"/>
                </a:lnTo>
                <a:cubicBezTo>
                  <a:pt x="17" y="50"/>
                  <a:pt x="25" y="58"/>
                  <a:pt x="25" y="58"/>
                </a:cubicBezTo>
                <a:cubicBezTo>
                  <a:pt x="34" y="50"/>
                  <a:pt x="34" y="50"/>
                  <a:pt x="34" y="50"/>
                </a:cubicBezTo>
                <a:cubicBezTo>
                  <a:pt x="34" y="42"/>
                  <a:pt x="34" y="42"/>
                  <a:pt x="25" y="33"/>
                </a:cubicBezTo>
                <a:lnTo>
                  <a:pt x="17" y="25"/>
                </a:lnTo>
                <a:cubicBezTo>
                  <a:pt x="8" y="25"/>
                  <a:pt x="8" y="17"/>
                  <a:pt x="8" y="17"/>
                </a:cubicBezTo>
                <a:cubicBezTo>
                  <a:pt x="17" y="8"/>
                  <a:pt x="17" y="0"/>
                  <a:pt x="25" y="0"/>
                </a:cubicBezTo>
                <a:cubicBezTo>
                  <a:pt x="34" y="0"/>
                  <a:pt x="42" y="0"/>
                  <a:pt x="50" y="8"/>
                </a:cubicBezTo>
                <a:cubicBezTo>
                  <a:pt x="50" y="8"/>
                  <a:pt x="50" y="8"/>
                  <a:pt x="50" y="17"/>
                </a:cubicBezTo>
                <a:cubicBezTo>
                  <a:pt x="50" y="17"/>
                  <a:pt x="50" y="17"/>
                  <a:pt x="42" y="17"/>
                </a:cubicBezTo>
                <a:cubicBezTo>
                  <a:pt x="42" y="8"/>
                  <a:pt x="34" y="8"/>
                  <a:pt x="25" y="8"/>
                </a:cubicBezTo>
                <a:cubicBezTo>
                  <a:pt x="25" y="8"/>
                  <a:pt x="17" y="8"/>
                  <a:pt x="17" y="17"/>
                </a:cubicBezTo>
                <a:lnTo>
                  <a:pt x="25" y="25"/>
                </a:lnTo>
                <a:cubicBezTo>
                  <a:pt x="34" y="33"/>
                  <a:pt x="34" y="33"/>
                  <a:pt x="42" y="42"/>
                </a:cubicBezTo>
                <a:cubicBezTo>
                  <a:pt x="42" y="42"/>
                  <a:pt x="42" y="42"/>
                  <a:pt x="42" y="50"/>
                </a:cubicBezTo>
                <a:cubicBezTo>
                  <a:pt x="42" y="58"/>
                  <a:pt x="34" y="58"/>
                  <a:pt x="34" y="58"/>
                </a:cubicBezTo>
                <a:cubicBezTo>
                  <a:pt x="25" y="58"/>
                  <a:pt x="25" y="58"/>
                  <a:pt x="17" y="5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91" name="Freeform 440">
            <a:extLst>
              <a:ext uri="{FF2B5EF4-FFF2-40B4-BE49-F238E27FC236}">
                <a16:creationId xmlns:a16="http://schemas.microsoft.com/office/drawing/2014/main" id="{0890E299-3B53-6E46-9B82-5EDC8F5F4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6060" y="7110326"/>
            <a:ext cx="9175" cy="18351"/>
          </a:xfrm>
          <a:custGeom>
            <a:avLst/>
            <a:gdLst>
              <a:gd name="T0" fmla="*/ 0 w 9"/>
              <a:gd name="T1" fmla="*/ 17 h 18"/>
              <a:gd name="T2" fmla="*/ 0 w 9"/>
              <a:gd name="T3" fmla="*/ 17 h 18"/>
              <a:gd name="T4" fmla="*/ 0 w 9"/>
              <a:gd name="T5" fmla="*/ 8 h 18"/>
              <a:gd name="T6" fmla="*/ 0 w 9"/>
              <a:gd name="T7" fmla="*/ 8 h 18"/>
              <a:gd name="T8" fmla="*/ 8 w 9"/>
              <a:gd name="T9" fmla="*/ 0 h 18"/>
              <a:gd name="T10" fmla="*/ 8 w 9"/>
              <a:gd name="T11" fmla="*/ 8 h 18"/>
              <a:gd name="T12" fmla="*/ 8 w 9"/>
              <a:gd name="T13" fmla="*/ 17 h 18"/>
              <a:gd name="T14" fmla="*/ 0 w 9"/>
              <a:gd name="T15" fmla="*/ 17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" h="18">
                <a:moveTo>
                  <a:pt x="0" y="17"/>
                </a:moveTo>
                <a:lnTo>
                  <a:pt x="0" y="17"/>
                </a:lnTo>
                <a:cubicBezTo>
                  <a:pt x="0" y="17"/>
                  <a:pt x="0" y="17"/>
                  <a:pt x="0" y="8"/>
                </a:cubicBezTo>
                <a:lnTo>
                  <a:pt x="0" y="8"/>
                </a:lnTo>
                <a:cubicBezTo>
                  <a:pt x="0" y="0"/>
                  <a:pt x="0" y="0"/>
                  <a:pt x="8" y="0"/>
                </a:cubicBezTo>
                <a:lnTo>
                  <a:pt x="8" y="8"/>
                </a:lnTo>
                <a:cubicBezTo>
                  <a:pt x="8" y="17"/>
                  <a:pt x="8" y="17"/>
                  <a:pt x="8" y="17"/>
                </a:cubicBezTo>
                <a:lnTo>
                  <a:pt x="0" y="1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92" name="Freeform 441">
            <a:extLst>
              <a:ext uri="{FF2B5EF4-FFF2-40B4-BE49-F238E27FC236}">
                <a16:creationId xmlns:a16="http://schemas.microsoft.com/office/drawing/2014/main" id="{9F590348-65BD-FA43-8790-D09681683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533" y="7197494"/>
            <a:ext cx="9175" cy="9175"/>
          </a:xfrm>
          <a:custGeom>
            <a:avLst/>
            <a:gdLst>
              <a:gd name="T0" fmla="*/ 9 w 10"/>
              <a:gd name="T1" fmla="*/ 8 h 9"/>
              <a:gd name="T2" fmla="*/ 9 w 10"/>
              <a:gd name="T3" fmla="*/ 8 h 9"/>
              <a:gd name="T4" fmla="*/ 0 w 10"/>
              <a:gd name="T5" fmla="*/ 8 h 9"/>
              <a:gd name="T6" fmla="*/ 9 w 10"/>
              <a:gd name="T7" fmla="*/ 0 h 9"/>
              <a:gd name="T8" fmla="*/ 9 w 10"/>
              <a:gd name="T9" fmla="*/ 0 h 9"/>
              <a:gd name="T10" fmla="*/ 9 w 10"/>
              <a:gd name="T11" fmla="*/ 0 h 9"/>
              <a:gd name="T12" fmla="*/ 9 w 10"/>
              <a:gd name="T13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9">
                <a:moveTo>
                  <a:pt x="9" y="8"/>
                </a:moveTo>
                <a:lnTo>
                  <a:pt x="9" y="8"/>
                </a:lnTo>
                <a:lnTo>
                  <a:pt x="0" y="8"/>
                </a:lnTo>
                <a:cubicBezTo>
                  <a:pt x="9" y="0"/>
                  <a:pt x="9" y="0"/>
                  <a:pt x="9" y="0"/>
                </a:cubicBezTo>
                <a:lnTo>
                  <a:pt x="9" y="0"/>
                </a:lnTo>
                <a:lnTo>
                  <a:pt x="9" y="0"/>
                </a:lnTo>
                <a:cubicBezTo>
                  <a:pt x="9" y="8"/>
                  <a:pt x="9" y="8"/>
                  <a:pt x="9" y="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93" name="Freeform 442">
            <a:extLst>
              <a:ext uri="{FF2B5EF4-FFF2-40B4-BE49-F238E27FC236}">
                <a16:creationId xmlns:a16="http://schemas.microsoft.com/office/drawing/2014/main" id="{8C0E6FB9-012E-3949-A9B4-85A6E737A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5141" y="7110326"/>
            <a:ext cx="55053" cy="656047"/>
          </a:xfrm>
          <a:custGeom>
            <a:avLst/>
            <a:gdLst>
              <a:gd name="T0" fmla="*/ 25 w 51"/>
              <a:gd name="T1" fmla="*/ 628 h 629"/>
              <a:gd name="T2" fmla="*/ 25 w 51"/>
              <a:gd name="T3" fmla="*/ 628 h 629"/>
              <a:gd name="T4" fmla="*/ 25 w 51"/>
              <a:gd name="T5" fmla="*/ 628 h 629"/>
              <a:gd name="T6" fmla="*/ 0 w 51"/>
              <a:gd name="T7" fmla="*/ 603 h 629"/>
              <a:gd name="T8" fmla="*/ 0 w 51"/>
              <a:gd name="T9" fmla="*/ 25 h 629"/>
              <a:gd name="T10" fmla="*/ 25 w 51"/>
              <a:gd name="T11" fmla="*/ 0 h 629"/>
              <a:gd name="T12" fmla="*/ 25 w 51"/>
              <a:gd name="T13" fmla="*/ 0 h 629"/>
              <a:gd name="T14" fmla="*/ 50 w 51"/>
              <a:gd name="T15" fmla="*/ 25 h 629"/>
              <a:gd name="T16" fmla="*/ 50 w 51"/>
              <a:gd name="T17" fmla="*/ 603 h 629"/>
              <a:gd name="T18" fmla="*/ 25 w 51"/>
              <a:gd name="T19" fmla="*/ 628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" h="629">
                <a:moveTo>
                  <a:pt x="25" y="628"/>
                </a:moveTo>
                <a:lnTo>
                  <a:pt x="25" y="628"/>
                </a:lnTo>
                <a:lnTo>
                  <a:pt x="25" y="628"/>
                </a:lnTo>
                <a:cubicBezTo>
                  <a:pt x="8" y="628"/>
                  <a:pt x="0" y="620"/>
                  <a:pt x="0" y="603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17" y="0"/>
                  <a:pt x="25" y="0"/>
                </a:cubicBezTo>
                <a:lnTo>
                  <a:pt x="25" y="0"/>
                </a:lnTo>
                <a:cubicBezTo>
                  <a:pt x="42" y="0"/>
                  <a:pt x="50" y="8"/>
                  <a:pt x="50" y="25"/>
                </a:cubicBezTo>
                <a:cubicBezTo>
                  <a:pt x="50" y="603"/>
                  <a:pt x="50" y="603"/>
                  <a:pt x="50" y="603"/>
                </a:cubicBezTo>
                <a:cubicBezTo>
                  <a:pt x="50" y="620"/>
                  <a:pt x="33" y="628"/>
                  <a:pt x="25" y="62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94" name="Freeform 443">
            <a:extLst>
              <a:ext uri="{FF2B5EF4-FFF2-40B4-BE49-F238E27FC236}">
                <a16:creationId xmlns:a16="http://schemas.microsoft.com/office/drawing/2014/main" id="{0AE64E3E-C925-F24D-9C4A-B77EDB572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5141" y="7715907"/>
            <a:ext cx="656044" cy="45877"/>
          </a:xfrm>
          <a:custGeom>
            <a:avLst/>
            <a:gdLst>
              <a:gd name="T0" fmla="*/ 25 w 629"/>
              <a:gd name="T1" fmla="*/ 42 h 43"/>
              <a:gd name="T2" fmla="*/ 25 w 629"/>
              <a:gd name="T3" fmla="*/ 42 h 43"/>
              <a:gd name="T4" fmla="*/ 0 w 629"/>
              <a:gd name="T5" fmla="*/ 17 h 43"/>
              <a:gd name="T6" fmla="*/ 25 w 629"/>
              <a:gd name="T7" fmla="*/ 0 h 43"/>
              <a:gd name="T8" fmla="*/ 603 w 629"/>
              <a:gd name="T9" fmla="*/ 0 h 43"/>
              <a:gd name="T10" fmla="*/ 628 w 629"/>
              <a:gd name="T11" fmla="*/ 17 h 43"/>
              <a:gd name="T12" fmla="*/ 603 w 629"/>
              <a:gd name="T13" fmla="*/ 42 h 43"/>
              <a:gd name="T14" fmla="*/ 25 w 629"/>
              <a:gd name="T15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9" h="43">
                <a:moveTo>
                  <a:pt x="25" y="42"/>
                </a:moveTo>
                <a:lnTo>
                  <a:pt x="25" y="42"/>
                </a:lnTo>
                <a:cubicBezTo>
                  <a:pt x="8" y="42"/>
                  <a:pt x="0" y="34"/>
                  <a:pt x="0" y="17"/>
                </a:cubicBezTo>
                <a:cubicBezTo>
                  <a:pt x="0" y="9"/>
                  <a:pt x="8" y="0"/>
                  <a:pt x="25" y="0"/>
                </a:cubicBezTo>
                <a:cubicBezTo>
                  <a:pt x="603" y="0"/>
                  <a:pt x="603" y="0"/>
                  <a:pt x="603" y="0"/>
                </a:cubicBezTo>
                <a:cubicBezTo>
                  <a:pt x="620" y="0"/>
                  <a:pt x="628" y="9"/>
                  <a:pt x="628" y="17"/>
                </a:cubicBezTo>
                <a:cubicBezTo>
                  <a:pt x="628" y="34"/>
                  <a:pt x="620" y="42"/>
                  <a:pt x="603" y="42"/>
                </a:cubicBezTo>
                <a:lnTo>
                  <a:pt x="25" y="4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95" name="Freeform 444">
            <a:extLst>
              <a:ext uri="{FF2B5EF4-FFF2-40B4-BE49-F238E27FC236}">
                <a16:creationId xmlns:a16="http://schemas.microsoft.com/office/drawing/2014/main" id="{C10390ED-FFCF-FC45-8ED0-BDD3EF40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29008" y="7472758"/>
            <a:ext cx="165158" cy="289026"/>
          </a:xfrm>
          <a:custGeom>
            <a:avLst/>
            <a:gdLst>
              <a:gd name="T0" fmla="*/ 142 w 160"/>
              <a:gd name="T1" fmla="*/ 276 h 277"/>
              <a:gd name="T2" fmla="*/ 142 w 160"/>
              <a:gd name="T3" fmla="*/ 276 h 277"/>
              <a:gd name="T4" fmla="*/ 25 w 160"/>
              <a:gd name="T5" fmla="*/ 276 h 277"/>
              <a:gd name="T6" fmla="*/ 0 w 160"/>
              <a:gd name="T7" fmla="*/ 251 h 277"/>
              <a:gd name="T8" fmla="*/ 0 w 160"/>
              <a:gd name="T9" fmla="*/ 25 h 277"/>
              <a:gd name="T10" fmla="*/ 25 w 160"/>
              <a:gd name="T11" fmla="*/ 0 h 277"/>
              <a:gd name="T12" fmla="*/ 142 w 160"/>
              <a:gd name="T13" fmla="*/ 0 h 277"/>
              <a:gd name="T14" fmla="*/ 159 w 160"/>
              <a:gd name="T15" fmla="*/ 25 h 277"/>
              <a:gd name="T16" fmla="*/ 159 w 160"/>
              <a:gd name="T17" fmla="*/ 251 h 277"/>
              <a:gd name="T18" fmla="*/ 142 w 160"/>
              <a:gd name="T19" fmla="*/ 276 h 277"/>
              <a:gd name="T20" fmla="*/ 42 w 160"/>
              <a:gd name="T21" fmla="*/ 234 h 277"/>
              <a:gd name="T22" fmla="*/ 42 w 160"/>
              <a:gd name="T23" fmla="*/ 234 h 277"/>
              <a:gd name="T24" fmla="*/ 118 w 160"/>
              <a:gd name="T25" fmla="*/ 234 h 277"/>
              <a:gd name="T26" fmla="*/ 118 w 160"/>
              <a:gd name="T27" fmla="*/ 42 h 277"/>
              <a:gd name="T28" fmla="*/ 42 w 160"/>
              <a:gd name="T29" fmla="*/ 42 h 277"/>
              <a:gd name="T30" fmla="*/ 42 w 160"/>
              <a:gd name="T31" fmla="*/ 234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0" h="277">
                <a:moveTo>
                  <a:pt x="142" y="276"/>
                </a:moveTo>
                <a:lnTo>
                  <a:pt x="142" y="276"/>
                </a:lnTo>
                <a:cubicBezTo>
                  <a:pt x="25" y="276"/>
                  <a:pt x="25" y="276"/>
                  <a:pt x="25" y="276"/>
                </a:cubicBezTo>
                <a:cubicBezTo>
                  <a:pt x="8" y="276"/>
                  <a:pt x="0" y="268"/>
                  <a:pt x="0" y="251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8" y="0"/>
                  <a:pt x="25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51" y="0"/>
                  <a:pt x="159" y="8"/>
                  <a:pt x="159" y="25"/>
                </a:cubicBezTo>
                <a:cubicBezTo>
                  <a:pt x="159" y="251"/>
                  <a:pt x="159" y="251"/>
                  <a:pt x="159" y="251"/>
                </a:cubicBezTo>
                <a:cubicBezTo>
                  <a:pt x="159" y="268"/>
                  <a:pt x="151" y="276"/>
                  <a:pt x="142" y="276"/>
                </a:cubicBezTo>
                <a:close/>
                <a:moveTo>
                  <a:pt x="42" y="234"/>
                </a:moveTo>
                <a:lnTo>
                  <a:pt x="42" y="234"/>
                </a:lnTo>
                <a:cubicBezTo>
                  <a:pt x="118" y="234"/>
                  <a:pt x="118" y="234"/>
                  <a:pt x="118" y="234"/>
                </a:cubicBezTo>
                <a:cubicBezTo>
                  <a:pt x="118" y="42"/>
                  <a:pt x="118" y="42"/>
                  <a:pt x="118" y="42"/>
                </a:cubicBezTo>
                <a:cubicBezTo>
                  <a:pt x="42" y="42"/>
                  <a:pt x="42" y="42"/>
                  <a:pt x="42" y="42"/>
                </a:cubicBezTo>
                <a:lnTo>
                  <a:pt x="42" y="2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96" name="Freeform 445">
            <a:extLst>
              <a:ext uri="{FF2B5EF4-FFF2-40B4-BE49-F238E27FC236}">
                <a16:creationId xmlns:a16="http://schemas.microsoft.com/office/drawing/2014/main" id="{CAEE91B7-C38A-9C40-B581-D61BF797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8289" y="7353477"/>
            <a:ext cx="165158" cy="408307"/>
          </a:xfrm>
          <a:custGeom>
            <a:avLst/>
            <a:gdLst>
              <a:gd name="T0" fmla="*/ 134 w 159"/>
              <a:gd name="T1" fmla="*/ 393 h 394"/>
              <a:gd name="T2" fmla="*/ 134 w 159"/>
              <a:gd name="T3" fmla="*/ 393 h 394"/>
              <a:gd name="T4" fmla="*/ 24 w 159"/>
              <a:gd name="T5" fmla="*/ 393 h 394"/>
              <a:gd name="T6" fmla="*/ 0 w 159"/>
              <a:gd name="T7" fmla="*/ 368 h 394"/>
              <a:gd name="T8" fmla="*/ 0 w 159"/>
              <a:gd name="T9" fmla="*/ 25 h 394"/>
              <a:gd name="T10" fmla="*/ 24 w 159"/>
              <a:gd name="T11" fmla="*/ 0 h 394"/>
              <a:gd name="T12" fmla="*/ 134 w 159"/>
              <a:gd name="T13" fmla="*/ 0 h 394"/>
              <a:gd name="T14" fmla="*/ 158 w 159"/>
              <a:gd name="T15" fmla="*/ 25 h 394"/>
              <a:gd name="T16" fmla="*/ 158 w 159"/>
              <a:gd name="T17" fmla="*/ 368 h 394"/>
              <a:gd name="T18" fmla="*/ 134 w 159"/>
              <a:gd name="T19" fmla="*/ 393 h 394"/>
              <a:gd name="T20" fmla="*/ 41 w 159"/>
              <a:gd name="T21" fmla="*/ 351 h 394"/>
              <a:gd name="T22" fmla="*/ 41 w 159"/>
              <a:gd name="T23" fmla="*/ 351 h 394"/>
              <a:gd name="T24" fmla="*/ 117 w 159"/>
              <a:gd name="T25" fmla="*/ 351 h 394"/>
              <a:gd name="T26" fmla="*/ 117 w 159"/>
              <a:gd name="T27" fmla="*/ 41 h 394"/>
              <a:gd name="T28" fmla="*/ 41 w 159"/>
              <a:gd name="T29" fmla="*/ 41 h 394"/>
              <a:gd name="T30" fmla="*/ 41 w 159"/>
              <a:gd name="T31" fmla="*/ 351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9" h="394">
                <a:moveTo>
                  <a:pt x="134" y="393"/>
                </a:moveTo>
                <a:lnTo>
                  <a:pt x="134" y="393"/>
                </a:lnTo>
                <a:cubicBezTo>
                  <a:pt x="24" y="393"/>
                  <a:pt x="24" y="393"/>
                  <a:pt x="24" y="393"/>
                </a:cubicBezTo>
                <a:cubicBezTo>
                  <a:pt x="8" y="393"/>
                  <a:pt x="0" y="385"/>
                  <a:pt x="0" y="368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8" y="0"/>
                  <a:pt x="24" y="0"/>
                </a:cubicBezTo>
                <a:cubicBezTo>
                  <a:pt x="134" y="0"/>
                  <a:pt x="134" y="0"/>
                  <a:pt x="134" y="0"/>
                </a:cubicBezTo>
                <a:cubicBezTo>
                  <a:pt x="150" y="0"/>
                  <a:pt x="158" y="8"/>
                  <a:pt x="158" y="25"/>
                </a:cubicBezTo>
                <a:cubicBezTo>
                  <a:pt x="158" y="368"/>
                  <a:pt x="158" y="368"/>
                  <a:pt x="158" y="368"/>
                </a:cubicBezTo>
                <a:cubicBezTo>
                  <a:pt x="158" y="385"/>
                  <a:pt x="150" y="393"/>
                  <a:pt x="134" y="393"/>
                </a:cubicBezTo>
                <a:close/>
                <a:moveTo>
                  <a:pt x="41" y="351"/>
                </a:moveTo>
                <a:lnTo>
                  <a:pt x="41" y="351"/>
                </a:lnTo>
                <a:cubicBezTo>
                  <a:pt x="117" y="351"/>
                  <a:pt x="117" y="351"/>
                  <a:pt x="117" y="351"/>
                </a:cubicBezTo>
                <a:cubicBezTo>
                  <a:pt x="117" y="41"/>
                  <a:pt x="117" y="41"/>
                  <a:pt x="117" y="41"/>
                </a:cubicBezTo>
                <a:cubicBezTo>
                  <a:pt x="41" y="41"/>
                  <a:pt x="41" y="41"/>
                  <a:pt x="41" y="41"/>
                </a:cubicBezTo>
                <a:lnTo>
                  <a:pt x="41" y="3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97" name="Freeform 446">
            <a:extLst>
              <a:ext uri="{FF2B5EF4-FFF2-40B4-BE49-F238E27FC236}">
                <a16:creationId xmlns:a16="http://schemas.microsoft.com/office/drawing/2014/main" id="{03CBD744-8FE8-7E4F-8013-904BA50B6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2160" y="7394765"/>
            <a:ext cx="165158" cy="367019"/>
          </a:xfrm>
          <a:custGeom>
            <a:avLst/>
            <a:gdLst>
              <a:gd name="T0" fmla="*/ 134 w 160"/>
              <a:gd name="T1" fmla="*/ 352 h 353"/>
              <a:gd name="T2" fmla="*/ 134 w 160"/>
              <a:gd name="T3" fmla="*/ 352 h 353"/>
              <a:gd name="T4" fmla="*/ 17 w 160"/>
              <a:gd name="T5" fmla="*/ 352 h 353"/>
              <a:gd name="T6" fmla="*/ 0 w 160"/>
              <a:gd name="T7" fmla="*/ 327 h 353"/>
              <a:gd name="T8" fmla="*/ 0 w 160"/>
              <a:gd name="T9" fmla="*/ 17 h 353"/>
              <a:gd name="T10" fmla="*/ 17 w 160"/>
              <a:gd name="T11" fmla="*/ 0 h 353"/>
              <a:gd name="T12" fmla="*/ 134 w 160"/>
              <a:gd name="T13" fmla="*/ 0 h 353"/>
              <a:gd name="T14" fmla="*/ 159 w 160"/>
              <a:gd name="T15" fmla="*/ 17 h 353"/>
              <a:gd name="T16" fmla="*/ 159 w 160"/>
              <a:gd name="T17" fmla="*/ 327 h 353"/>
              <a:gd name="T18" fmla="*/ 134 w 160"/>
              <a:gd name="T19" fmla="*/ 352 h 353"/>
              <a:gd name="T20" fmla="*/ 41 w 160"/>
              <a:gd name="T21" fmla="*/ 310 h 353"/>
              <a:gd name="T22" fmla="*/ 41 w 160"/>
              <a:gd name="T23" fmla="*/ 310 h 353"/>
              <a:gd name="T24" fmla="*/ 117 w 160"/>
              <a:gd name="T25" fmla="*/ 310 h 353"/>
              <a:gd name="T26" fmla="*/ 117 w 160"/>
              <a:gd name="T27" fmla="*/ 42 h 353"/>
              <a:gd name="T28" fmla="*/ 41 w 160"/>
              <a:gd name="T29" fmla="*/ 42 h 353"/>
              <a:gd name="T30" fmla="*/ 41 w 160"/>
              <a:gd name="T31" fmla="*/ 31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0" h="353">
                <a:moveTo>
                  <a:pt x="134" y="352"/>
                </a:moveTo>
                <a:lnTo>
                  <a:pt x="134" y="352"/>
                </a:lnTo>
                <a:cubicBezTo>
                  <a:pt x="17" y="352"/>
                  <a:pt x="17" y="352"/>
                  <a:pt x="17" y="352"/>
                </a:cubicBezTo>
                <a:cubicBezTo>
                  <a:pt x="8" y="352"/>
                  <a:pt x="0" y="344"/>
                  <a:pt x="0" y="32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8" y="0"/>
                  <a:pt x="17" y="0"/>
                </a:cubicBezTo>
                <a:cubicBezTo>
                  <a:pt x="134" y="0"/>
                  <a:pt x="134" y="0"/>
                  <a:pt x="134" y="0"/>
                </a:cubicBezTo>
                <a:cubicBezTo>
                  <a:pt x="151" y="0"/>
                  <a:pt x="159" y="9"/>
                  <a:pt x="159" y="17"/>
                </a:cubicBezTo>
                <a:cubicBezTo>
                  <a:pt x="159" y="327"/>
                  <a:pt x="159" y="327"/>
                  <a:pt x="159" y="327"/>
                </a:cubicBezTo>
                <a:cubicBezTo>
                  <a:pt x="159" y="344"/>
                  <a:pt x="151" y="352"/>
                  <a:pt x="134" y="352"/>
                </a:cubicBezTo>
                <a:close/>
                <a:moveTo>
                  <a:pt x="41" y="310"/>
                </a:moveTo>
                <a:lnTo>
                  <a:pt x="41" y="310"/>
                </a:lnTo>
                <a:cubicBezTo>
                  <a:pt x="117" y="310"/>
                  <a:pt x="117" y="310"/>
                  <a:pt x="117" y="310"/>
                </a:cubicBezTo>
                <a:cubicBezTo>
                  <a:pt x="117" y="42"/>
                  <a:pt x="117" y="42"/>
                  <a:pt x="117" y="42"/>
                </a:cubicBezTo>
                <a:cubicBezTo>
                  <a:pt x="41" y="42"/>
                  <a:pt x="41" y="42"/>
                  <a:pt x="41" y="42"/>
                </a:cubicBezTo>
                <a:lnTo>
                  <a:pt x="41" y="3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98" name="Freeform 447">
            <a:extLst>
              <a:ext uri="{FF2B5EF4-FFF2-40B4-BE49-F238E27FC236}">
                <a16:creationId xmlns:a16="http://schemas.microsoft.com/office/drawing/2014/main" id="{E66ECE12-701A-E748-BD9D-1C96F684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8650" y="7114915"/>
            <a:ext cx="463360" cy="229387"/>
          </a:xfrm>
          <a:custGeom>
            <a:avLst/>
            <a:gdLst>
              <a:gd name="T0" fmla="*/ 16 w 445"/>
              <a:gd name="T1" fmla="*/ 218 h 219"/>
              <a:gd name="T2" fmla="*/ 16 w 445"/>
              <a:gd name="T3" fmla="*/ 218 h 219"/>
              <a:gd name="T4" fmla="*/ 0 w 445"/>
              <a:gd name="T5" fmla="*/ 218 h 219"/>
              <a:gd name="T6" fmla="*/ 0 w 445"/>
              <a:gd name="T7" fmla="*/ 193 h 219"/>
              <a:gd name="T8" fmla="*/ 126 w 445"/>
              <a:gd name="T9" fmla="*/ 76 h 219"/>
              <a:gd name="T10" fmla="*/ 150 w 445"/>
              <a:gd name="T11" fmla="*/ 76 h 219"/>
              <a:gd name="T12" fmla="*/ 260 w 445"/>
              <a:gd name="T13" fmla="*/ 185 h 219"/>
              <a:gd name="T14" fmla="*/ 418 w 445"/>
              <a:gd name="T15" fmla="*/ 9 h 219"/>
              <a:gd name="T16" fmla="*/ 435 w 445"/>
              <a:gd name="T17" fmla="*/ 9 h 219"/>
              <a:gd name="T18" fmla="*/ 435 w 445"/>
              <a:gd name="T19" fmla="*/ 26 h 219"/>
              <a:gd name="T20" fmla="*/ 276 w 445"/>
              <a:gd name="T21" fmla="*/ 218 h 219"/>
              <a:gd name="T22" fmla="*/ 268 w 445"/>
              <a:gd name="T23" fmla="*/ 218 h 219"/>
              <a:gd name="T24" fmla="*/ 251 w 445"/>
              <a:gd name="T25" fmla="*/ 218 h 219"/>
              <a:gd name="T26" fmla="*/ 134 w 445"/>
              <a:gd name="T27" fmla="*/ 109 h 219"/>
              <a:gd name="T28" fmla="*/ 25 w 445"/>
              <a:gd name="T29" fmla="*/ 218 h 219"/>
              <a:gd name="T30" fmla="*/ 16 w 445"/>
              <a:gd name="T31" fmla="*/ 218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5" h="219">
                <a:moveTo>
                  <a:pt x="16" y="218"/>
                </a:moveTo>
                <a:lnTo>
                  <a:pt x="16" y="218"/>
                </a:lnTo>
                <a:cubicBezTo>
                  <a:pt x="8" y="218"/>
                  <a:pt x="8" y="218"/>
                  <a:pt x="0" y="218"/>
                </a:cubicBezTo>
                <a:cubicBezTo>
                  <a:pt x="0" y="210"/>
                  <a:pt x="0" y="201"/>
                  <a:pt x="0" y="193"/>
                </a:cubicBezTo>
                <a:cubicBezTo>
                  <a:pt x="126" y="76"/>
                  <a:pt x="126" y="76"/>
                  <a:pt x="126" y="76"/>
                </a:cubicBezTo>
                <a:cubicBezTo>
                  <a:pt x="134" y="76"/>
                  <a:pt x="142" y="76"/>
                  <a:pt x="150" y="76"/>
                </a:cubicBezTo>
                <a:cubicBezTo>
                  <a:pt x="260" y="185"/>
                  <a:pt x="260" y="185"/>
                  <a:pt x="260" y="185"/>
                </a:cubicBezTo>
                <a:cubicBezTo>
                  <a:pt x="418" y="9"/>
                  <a:pt x="418" y="9"/>
                  <a:pt x="418" y="9"/>
                </a:cubicBezTo>
                <a:cubicBezTo>
                  <a:pt x="418" y="0"/>
                  <a:pt x="427" y="0"/>
                  <a:pt x="435" y="9"/>
                </a:cubicBezTo>
                <a:cubicBezTo>
                  <a:pt x="444" y="9"/>
                  <a:pt x="444" y="17"/>
                  <a:pt x="435" y="26"/>
                </a:cubicBezTo>
                <a:cubicBezTo>
                  <a:pt x="276" y="218"/>
                  <a:pt x="276" y="218"/>
                  <a:pt x="276" y="218"/>
                </a:cubicBezTo>
                <a:cubicBezTo>
                  <a:pt x="268" y="218"/>
                  <a:pt x="268" y="218"/>
                  <a:pt x="268" y="218"/>
                </a:cubicBezTo>
                <a:cubicBezTo>
                  <a:pt x="260" y="218"/>
                  <a:pt x="260" y="218"/>
                  <a:pt x="251" y="218"/>
                </a:cubicBezTo>
                <a:cubicBezTo>
                  <a:pt x="134" y="109"/>
                  <a:pt x="134" y="109"/>
                  <a:pt x="134" y="109"/>
                </a:cubicBezTo>
                <a:cubicBezTo>
                  <a:pt x="25" y="218"/>
                  <a:pt x="25" y="218"/>
                  <a:pt x="25" y="218"/>
                </a:cubicBezTo>
                <a:cubicBezTo>
                  <a:pt x="16" y="218"/>
                  <a:pt x="16" y="218"/>
                  <a:pt x="16" y="2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99" name="Freeform 448">
            <a:extLst>
              <a:ext uri="{FF2B5EF4-FFF2-40B4-BE49-F238E27FC236}">
                <a16:creationId xmlns:a16="http://schemas.microsoft.com/office/drawing/2014/main" id="{567BFC6C-54CB-9043-829C-DA9556543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5308" y="7114915"/>
            <a:ext cx="45877" cy="123867"/>
          </a:xfrm>
          <a:custGeom>
            <a:avLst/>
            <a:gdLst>
              <a:gd name="T0" fmla="*/ 25 w 43"/>
              <a:gd name="T1" fmla="*/ 118 h 119"/>
              <a:gd name="T2" fmla="*/ 25 w 43"/>
              <a:gd name="T3" fmla="*/ 118 h 119"/>
              <a:gd name="T4" fmla="*/ 8 w 43"/>
              <a:gd name="T5" fmla="*/ 101 h 119"/>
              <a:gd name="T6" fmla="*/ 0 w 43"/>
              <a:gd name="T7" fmla="*/ 17 h 119"/>
              <a:gd name="T8" fmla="*/ 17 w 43"/>
              <a:gd name="T9" fmla="*/ 0 h 119"/>
              <a:gd name="T10" fmla="*/ 34 w 43"/>
              <a:gd name="T11" fmla="*/ 17 h 119"/>
              <a:gd name="T12" fmla="*/ 42 w 43"/>
              <a:gd name="T13" fmla="*/ 101 h 119"/>
              <a:gd name="T14" fmla="*/ 25 w 43"/>
              <a:gd name="T15" fmla="*/ 118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" h="119">
                <a:moveTo>
                  <a:pt x="25" y="118"/>
                </a:moveTo>
                <a:lnTo>
                  <a:pt x="25" y="118"/>
                </a:lnTo>
                <a:cubicBezTo>
                  <a:pt x="17" y="118"/>
                  <a:pt x="8" y="109"/>
                  <a:pt x="8" y="101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8" y="0"/>
                  <a:pt x="17" y="0"/>
                </a:cubicBezTo>
                <a:cubicBezTo>
                  <a:pt x="25" y="0"/>
                  <a:pt x="34" y="9"/>
                  <a:pt x="34" y="17"/>
                </a:cubicBezTo>
                <a:cubicBezTo>
                  <a:pt x="42" y="101"/>
                  <a:pt x="42" y="101"/>
                  <a:pt x="42" y="101"/>
                </a:cubicBezTo>
                <a:cubicBezTo>
                  <a:pt x="42" y="109"/>
                  <a:pt x="34" y="118"/>
                  <a:pt x="25" y="1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00" name="Freeform 449">
            <a:extLst>
              <a:ext uri="{FF2B5EF4-FFF2-40B4-BE49-F238E27FC236}">
                <a16:creationId xmlns:a16="http://schemas.microsoft.com/office/drawing/2014/main" id="{69F5DCE9-347B-3A47-A664-87608E206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8143" y="7114915"/>
            <a:ext cx="123867" cy="36702"/>
          </a:xfrm>
          <a:custGeom>
            <a:avLst/>
            <a:gdLst>
              <a:gd name="T0" fmla="*/ 16 w 118"/>
              <a:gd name="T1" fmla="*/ 34 h 35"/>
              <a:gd name="T2" fmla="*/ 16 w 118"/>
              <a:gd name="T3" fmla="*/ 34 h 35"/>
              <a:gd name="T4" fmla="*/ 0 w 118"/>
              <a:gd name="T5" fmla="*/ 26 h 35"/>
              <a:gd name="T6" fmla="*/ 16 w 118"/>
              <a:gd name="T7" fmla="*/ 9 h 35"/>
              <a:gd name="T8" fmla="*/ 100 w 118"/>
              <a:gd name="T9" fmla="*/ 0 h 35"/>
              <a:gd name="T10" fmla="*/ 117 w 118"/>
              <a:gd name="T11" fmla="*/ 17 h 35"/>
              <a:gd name="T12" fmla="*/ 100 w 118"/>
              <a:gd name="T13" fmla="*/ 26 h 35"/>
              <a:gd name="T14" fmla="*/ 16 w 118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8" h="35">
                <a:moveTo>
                  <a:pt x="16" y="34"/>
                </a:moveTo>
                <a:lnTo>
                  <a:pt x="16" y="34"/>
                </a:lnTo>
                <a:cubicBezTo>
                  <a:pt x="8" y="34"/>
                  <a:pt x="0" y="34"/>
                  <a:pt x="0" y="26"/>
                </a:cubicBezTo>
                <a:cubicBezTo>
                  <a:pt x="0" y="17"/>
                  <a:pt x="8" y="9"/>
                  <a:pt x="16" y="9"/>
                </a:cubicBezTo>
                <a:cubicBezTo>
                  <a:pt x="100" y="0"/>
                  <a:pt x="100" y="0"/>
                  <a:pt x="100" y="0"/>
                </a:cubicBezTo>
                <a:cubicBezTo>
                  <a:pt x="108" y="0"/>
                  <a:pt x="117" y="9"/>
                  <a:pt x="117" y="17"/>
                </a:cubicBezTo>
                <a:cubicBezTo>
                  <a:pt x="117" y="26"/>
                  <a:pt x="108" y="26"/>
                  <a:pt x="100" y="26"/>
                </a:cubicBezTo>
                <a:cubicBezTo>
                  <a:pt x="16" y="34"/>
                  <a:pt x="16" y="34"/>
                  <a:pt x="16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01" name="Freeform 450">
            <a:extLst>
              <a:ext uri="{FF2B5EF4-FFF2-40B4-BE49-F238E27FC236}">
                <a16:creationId xmlns:a16="http://schemas.microsoft.com/office/drawing/2014/main" id="{7B6D76DF-5A00-C142-B5DA-8A5CB1340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7725" y="6298298"/>
            <a:ext cx="330317" cy="1165284"/>
          </a:xfrm>
          <a:custGeom>
            <a:avLst/>
            <a:gdLst>
              <a:gd name="T0" fmla="*/ 285 w 319"/>
              <a:gd name="T1" fmla="*/ 1121 h 1122"/>
              <a:gd name="T2" fmla="*/ 285 w 319"/>
              <a:gd name="T3" fmla="*/ 1121 h 1122"/>
              <a:gd name="T4" fmla="*/ 25 w 319"/>
              <a:gd name="T5" fmla="*/ 1121 h 1122"/>
              <a:gd name="T6" fmla="*/ 0 w 319"/>
              <a:gd name="T7" fmla="*/ 1096 h 1122"/>
              <a:gd name="T8" fmla="*/ 0 w 319"/>
              <a:gd name="T9" fmla="*/ 25 h 1122"/>
              <a:gd name="T10" fmla="*/ 25 w 319"/>
              <a:gd name="T11" fmla="*/ 0 h 1122"/>
              <a:gd name="T12" fmla="*/ 285 w 319"/>
              <a:gd name="T13" fmla="*/ 0 h 1122"/>
              <a:gd name="T14" fmla="*/ 318 w 319"/>
              <a:gd name="T15" fmla="*/ 25 h 1122"/>
              <a:gd name="T16" fmla="*/ 318 w 319"/>
              <a:gd name="T17" fmla="*/ 1096 h 1122"/>
              <a:gd name="T18" fmla="*/ 285 w 319"/>
              <a:gd name="T19" fmla="*/ 1121 h 1122"/>
              <a:gd name="T20" fmla="*/ 50 w 319"/>
              <a:gd name="T21" fmla="*/ 1071 h 1122"/>
              <a:gd name="T22" fmla="*/ 50 w 319"/>
              <a:gd name="T23" fmla="*/ 1071 h 1122"/>
              <a:gd name="T24" fmla="*/ 260 w 319"/>
              <a:gd name="T25" fmla="*/ 1071 h 1122"/>
              <a:gd name="T26" fmla="*/ 260 w 319"/>
              <a:gd name="T27" fmla="*/ 50 h 1122"/>
              <a:gd name="T28" fmla="*/ 50 w 319"/>
              <a:gd name="T29" fmla="*/ 50 h 1122"/>
              <a:gd name="T30" fmla="*/ 50 w 319"/>
              <a:gd name="T31" fmla="*/ 1071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9" h="1122">
                <a:moveTo>
                  <a:pt x="285" y="1121"/>
                </a:moveTo>
                <a:lnTo>
                  <a:pt x="285" y="1121"/>
                </a:lnTo>
                <a:cubicBezTo>
                  <a:pt x="25" y="1121"/>
                  <a:pt x="25" y="1121"/>
                  <a:pt x="25" y="1121"/>
                </a:cubicBezTo>
                <a:cubicBezTo>
                  <a:pt x="8" y="1121"/>
                  <a:pt x="0" y="1105"/>
                  <a:pt x="0" y="1096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9"/>
                  <a:pt x="8" y="0"/>
                  <a:pt x="25" y="0"/>
                </a:cubicBezTo>
                <a:cubicBezTo>
                  <a:pt x="285" y="0"/>
                  <a:pt x="285" y="0"/>
                  <a:pt x="285" y="0"/>
                </a:cubicBezTo>
                <a:cubicBezTo>
                  <a:pt x="301" y="0"/>
                  <a:pt x="318" y="9"/>
                  <a:pt x="318" y="25"/>
                </a:cubicBezTo>
                <a:cubicBezTo>
                  <a:pt x="318" y="1096"/>
                  <a:pt x="318" y="1096"/>
                  <a:pt x="318" y="1096"/>
                </a:cubicBezTo>
                <a:cubicBezTo>
                  <a:pt x="318" y="1105"/>
                  <a:pt x="301" y="1121"/>
                  <a:pt x="285" y="1121"/>
                </a:cubicBezTo>
                <a:close/>
                <a:moveTo>
                  <a:pt x="50" y="1071"/>
                </a:moveTo>
                <a:lnTo>
                  <a:pt x="50" y="1071"/>
                </a:lnTo>
                <a:cubicBezTo>
                  <a:pt x="260" y="1071"/>
                  <a:pt x="260" y="1071"/>
                  <a:pt x="260" y="1071"/>
                </a:cubicBezTo>
                <a:cubicBezTo>
                  <a:pt x="260" y="50"/>
                  <a:pt x="260" y="50"/>
                  <a:pt x="260" y="50"/>
                </a:cubicBezTo>
                <a:cubicBezTo>
                  <a:pt x="50" y="50"/>
                  <a:pt x="50" y="50"/>
                  <a:pt x="50" y="50"/>
                </a:cubicBezTo>
                <a:lnTo>
                  <a:pt x="50" y="10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02" name="Freeform 451">
            <a:extLst>
              <a:ext uri="{FF2B5EF4-FFF2-40B4-BE49-F238E27FC236}">
                <a16:creationId xmlns:a16="http://schemas.microsoft.com/office/drawing/2014/main" id="{DC3CCE09-067B-6846-A36F-80BFCAF11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6542" y="6440517"/>
            <a:ext cx="192685" cy="192685"/>
          </a:xfrm>
          <a:custGeom>
            <a:avLst/>
            <a:gdLst>
              <a:gd name="T0" fmla="*/ 92 w 185"/>
              <a:gd name="T1" fmla="*/ 184 h 185"/>
              <a:gd name="T2" fmla="*/ 92 w 185"/>
              <a:gd name="T3" fmla="*/ 184 h 185"/>
              <a:gd name="T4" fmla="*/ 0 w 185"/>
              <a:gd name="T5" fmla="*/ 92 h 185"/>
              <a:gd name="T6" fmla="*/ 92 w 185"/>
              <a:gd name="T7" fmla="*/ 0 h 185"/>
              <a:gd name="T8" fmla="*/ 184 w 185"/>
              <a:gd name="T9" fmla="*/ 92 h 185"/>
              <a:gd name="T10" fmla="*/ 92 w 185"/>
              <a:gd name="T11" fmla="*/ 184 h 185"/>
              <a:gd name="T12" fmla="*/ 92 w 185"/>
              <a:gd name="T13" fmla="*/ 50 h 185"/>
              <a:gd name="T14" fmla="*/ 92 w 185"/>
              <a:gd name="T15" fmla="*/ 50 h 185"/>
              <a:gd name="T16" fmla="*/ 50 w 185"/>
              <a:gd name="T17" fmla="*/ 92 h 185"/>
              <a:gd name="T18" fmla="*/ 92 w 185"/>
              <a:gd name="T19" fmla="*/ 134 h 185"/>
              <a:gd name="T20" fmla="*/ 126 w 185"/>
              <a:gd name="T21" fmla="*/ 92 h 185"/>
              <a:gd name="T22" fmla="*/ 92 w 185"/>
              <a:gd name="T23" fmla="*/ 5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5" h="185">
                <a:moveTo>
                  <a:pt x="92" y="184"/>
                </a:moveTo>
                <a:lnTo>
                  <a:pt x="92" y="184"/>
                </a:lnTo>
                <a:cubicBezTo>
                  <a:pt x="42" y="184"/>
                  <a:pt x="0" y="143"/>
                  <a:pt x="0" y="92"/>
                </a:cubicBezTo>
                <a:cubicBezTo>
                  <a:pt x="0" y="42"/>
                  <a:pt x="42" y="0"/>
                  <a:pt x="92" y="0"/>
                </a:cubicBezTo>
                <a:cubicBezTo>
                  <a:pt x="142" y="0"/>
                  <a:pt x="184" y="42"/>
                  <a:pt x="184" y="92"/>
                </a:cubicBezTo>
                <a:cubicBezTo>
                  <a:pt x="184" y="143"/>
                  <a:pt x="142" y="184"/>
                  <a:pt x="92" y="184"/>
                </a:cubicBezTo>
                <a:close/>
                <a:moveTo>
                  <a:pt x="92" y="50"/>
                </a:moveTo>
                <a:lnTo>
                  <a:pt x="92" y="50"/>
                </a:lnTo>
                <a:cubicBezTo>
                  <a:pt x="67" y="50"/>
                  <a:pt x="50" y="67"/>
                  <a:pt x="50" y="92"/>
                </a:cubicBezTo>
                <a:cubicBezTo>
                  <a:pt x="50" y="117"/>
                  <a:pt x="67" y="134"/>
                  <a:pt x="92" y="134"/>
                </a:cubicBezTo>
                <a:cubicBezTo>
                  <a:pt x="109" y="134"/>
                  <a:pt x="126" y="117"/>
                  <a:pt x="126" y="92"/>
                </a:cubicBezTo>
                <a:cubicBezTo>
                  <a:pt x="126" y="67"/>
                  <a:pt x="109" y="50"/>
                  <a:pt x="92" y="5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03" name="Freeform 452">
            <a:extLst>
              <a:ext uri="{FF2B5EF4-FFF2-40B4-BE49-F238E27FC236}">
                <a16:creationId xmlns:a16="http://schemas.microsoft.com/office/drawing/2014/main" id="{837415B7-DCBE-C543-B83B-ABD3866A5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5718" y="6697430"/>
            <a:ext cx="174334" cy="688160"/>
          </a:xfrm>
          <a:custGeom>
            <a:avLst/>
            <a:gdLst>
              <a:gd name="T0" fmla="*/ 134 w 169"/>
              <a:gd name="T1" fmla="*/ 661 h 662"/>
              <a:gd name="T2" fmla="*/ 134 w 169"/>
              <a:gd name="T3" fmla="*/ 661 h 662"/>
              <a:gd name="T4" fmla="*/ 25 w 169"/>
              <a:gd name="T5" fmla="*/ 661 h 662"/>
              <a:gd name="T6" fmla="*/ 0 w 169"/>
              <a:gd name="T7" fmla="*/ 636 h 662"/>
              <a:gd name="T8" fmla="*/ 0 w 169"/>
              <a:gd name="T9" fmla="*/ 34 h 662"/>
              <a:gd name="T10" fmla="*/ 25 w 169"/>
              <a:gd name="T11" fmla="*/ 0 h 662"/>
              <a:gd name="T12" fmla="*/ 134 w 169"/>
              <a:gd name="T13" fmla="*/ 0 h 662"/>
              <a:gd name="T14" fmla="*/ 168 w 169"/>
              <a:gd name="T15" fmla="*/ 34 h 662"/>
              <a:gd name="T16" fmla="*/ 168 w 169"/>
              <a:gd name="T17" fmla="*/ 636 h 662"/>
              <a:gd name="T18" fmla="*/ 134 w 169"/>
              <a:gd name="T19" fmla="*/ 661 h 662"/>
              <a:gd name="T20" fmla="*/ 51 w 169"/>
              <a:gd name="T21" fmla="*/ 611 h 662"/>
              <a:gd name="T22" fmla="*/ 51 w 169"/>
              <a:gd name="T23" fmla="*/ 611 h 662"/>
              <a:gd name="T24" fmla="*/ 109 w 169"/>
              <a:gd name="T25" fmla="*/ 611 h 662"/>
              <a:gd name="T26" fmla="*/ 109 w 169"/>
              <a:gd name="T27" fmla="*/ 58 h 662"/>
              <a:gd name="T28" fmla="*/ 51 w 169"/>
              <a:gd name="T29" fmla="*/ 58 h 662"/>
              <a:gd name="T30" fmla="*/ 51 w 169"/>
              <a:gd name="T31" fmla="*/ 611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9" h="662">
                <a:moveTo>
                  <a:pt x="134" y="661"/>
                </a:moveTo>
                <a:lnTo>
                  <a:pt x="134" y="661"/>
                </a:lnTo>
                <a:cubicBezTo>
                  <a:pt x="25" y="661"/>
                  <a:pt x="25" y="661"/>
                  <a:pt x="25" y="661"/>
                </a:cubicBezTo>
                <a:cubicBezTo>
                  <a:pt x="9" y="661"/>
                  <a:pt x="0" y="653"/>
                  <a:pt x="0" y="636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9" y="0"/>
                  <a:pt x="25" y="0"/>
                </a:cubicBezTo>
                <a:cubicBezTo>
                  <a:pt x="134" y="0"/>
                  <a:pt x="134" y="0"/>
                  <a:pt x="134" y="0"/>
                </a:cubicBezTo>
                <a:cubicBezTo>
                  <a:pt x="151" y="0"/>
                  <a:pt x="168" y="17"/>
                  <a:pt x="168" y="34"/>
                </a:cubicBezTo>
                <a:cubicBezTo>
                  <a:pt x="168" y="636"/>
                  <a:pt x="168" y="636"/>
                  <a:pt x="168" y="636"/>
                </a:cubicBezTo>
                <a:cubicBezTo>
                  <a:pt x="168" y="653"/>
                  <a:pt x="151" y="661"/>
                  <a:pt x="134" y="661"/>
                </a:cubicBezTo>
                <a:close/>
                <a:moveTo>
                  <a:pt x="51" y="611"/>
                </a:moveTo>
                <a:lnTo>
                  <a:pt x="51" y="611"/>
                </a:lnTo>
                <a:cubicBezTo>
                  <a:pt x="109" y="611"/>
                  <a:pt x="109" y="611"/>
                  <a:pt x="109" y="611"/>
                </a:cubicBezTo>
                <a:cubicBezTo>
                  <a:pt x="109" y="58"/>
                  <a:pt x="109" y="58"/>
                  <a:pt x="109" y="58"/>
                </a:cubicBezTo>
                <a:cubicBezTo>
                  <a:pt x="51" y="58"/>
                  <a:pt x="51" y="58"/>
                  <a:pt x="51" y="58"/>
                </a:cubicBezTo>
                <a:lnTo>
                  <a:pt x="51" y="61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04" name="Freeform 453">
            <a:extLst>
              <a:ext uri="{FF2B5EF4-FFF2-40B4-BE49-F238E27FC236}">
                <a16:creationId xmlns:a16="http://schemas.microsoft.com/office/drawing/2014/main" id="{0176674C-EE5B-7244-9D54-2AD0B76D4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8403" y="6298298"/>
            <a:ext cx="330317" cy="1165284"/>
          </a:xfrm>
          <a:custGeom>
            <a:avLst/>
            <a:gdLst>
              <a:gd name="T0" fmla="*/ 293 w 319"/>
              <a:gd name="T1" fmla="*/ 1121 h 1122"/>
              <a:gd name="T2" fmla="*/ 293 w 319"/>
              <a:gd name="T3" fmla="*/ 1121 h 1122"/>
              <a:gd name="T4" fmla="*/ 25 w 319"/>
              <a:gd name="T5" fmla="*/ 1121 h 1122"/>
              <a:gd name="T6" fmla="*/ 0 w 319"/>
              <a:gd name="T7" fmla="*/ 1096 h 1122"/>
              <a:gd name="T8" fmla="*/ 0 w 319"/>
              <a:gd name="T9" fmla="*/ 25 h 1122"/>
              <a:gd name="T10" fmla="*/ 25 w 319"/>
              <a:gd name="T11" fmla="*/ 0 h 1122"/>
              <a:gd name="T12" fmla="*/ 293 w 319"/>
              <a:gd name="T13" fmla="*/ 0 h 1122"/>
              <a:gd name="T14" fmla="*/ 318 w 319"/>
              <a:gd name="T15" fmla="*/ 25 h 1122"/>
              <a:gd name="T16" fmla="*/ 318 w 319"/>
              <a:gd name="T17" fmla="*/ 1096 h 1122"/>
              <a:gd name="T18" fmla="*/ 293 w 319"/>
              <a:gd name="T19" fmla="*/ 1121 h 1122"/>
              <a:gd name="T20" fmla="*/ 58 w 319"/>
              <a:gd name="T21" fmla="*/ 1071 h 1122"/>
              <a:gd name="T22" fmla="*/ 58 w 319"/>
              <a:gd name="T23" fmla="*/ 1071 h 1122"/>
              <a:gd name="T24" fmla="*/ 268 w 319"/>
              <a:gd name="T25" fmla="*/ 1071 h 1122"/>
              <a:gd name="T26" fmla="*/ 268 w 319"/>
              <a:gd name="T27" fmla="*/ 50 h 1122"/>
              <a:gd name="T28" fmla="*/ 58 w 319"/>
              <a:gd name="T29" fmla="*/ 50 h 1122"/>
              <a:gd name="T30" fmla="*/ 58 w 319"/>
              <a:gd name="T31" fmla="*/ 1071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9" h="1122">
                <a:moveTo>
                  <a:pt x="293" y="1121"/>
                </a:moveTo>
                <a:lnTo>
                  <a:pt x="293" y="1121"/>
                </a:lnTo>
                <a:cubicBezTo>
                  <a:pt x="25" y="1121"/>
                  <a:pt x="25" y="1121"/>
                  <a:pt x="25" y="1121"/>
                </a:cubicBezTo>
                <a:cubicBezTo>
                  <a:pt x="16" y="1121"/>
                  <a:pt x="0" y="1105"/>
                  <a:pt x="0" y="1096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9"/>
                  <a:pt x="16" y="0"/>
                  <a:pt x="25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309" y="0"/>
                  <a:pt x="318" y="9"/>
                  <a:pt x="318" y="25"/>
                </a:cubicBezTo>
                <a:cubicBezTo>
                  <a:pt x="318" y="1096"/>
                  <a:pt x="318" y="1096"/>
                  <a:pt x="318" y="1096"/>
                </a:cubicBezTo>
                <a:cubicBezTo>
                  <a:pt x="318" y="1105"/>
                  <a:pt x="309" y="1121"/>
                  <a:pt x="293" y="1121"/>
                </a:cubicBezTo>
                <a:close/>
                <a:moveTo>
                  <a:pt x="58" y="1071"/>
                </a:moveTo>
                <a:lnTo>
                  <a:pt x="58" y="1071"/>
                </a:lnTo>
                <a:cubicBezTo>
                  <a:pt x="268" y="1071"/>
                  <a:pt x="268" y="1071"/>
                  <a:pt x="268" y="1071"/>
                </a:cubicBezTo>
                <a:cubicBezTo>
                  <a:pt x="268" y="50"/>
                  <a:pt x="268" y="50"/>
                  <a:pt x="268" y="50"/>
                </a:cubicBezTo>
                <a:cubicBezTo>
                  <a:pt x="58" y="50"/>
                  <a:pt x="58" y="50"/>
                  <a:pt x="58" y="50"/>
                </a:cubicBezTo>
                <a:lnTo>
                  <a:pt x="58" y="10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05" name="Freeform 454">
            <a:extLst>
              <a:ext uri="{FF2B5EF4-FFF2-40B4-BE49-F238E27FC236}">
                <a16:creationId xmlns:a16="http://schemas.microsoft.com/office/drawing/2014/main" id="{CA153491-DB80-AE42-B6D4-93889BC83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7217" y="6440517"/>
            <a:ext cx="192685" cy="192685"/>
          </a:xfrm>
          <a:custGeom>
            <a:avLst/>
            <a:gdLst>
              <a:gd name="T0" fmla="*/ 92 w 185"/>
              <a:gd name="T1" fmla="*/ 184 h 185"/>
              <a:gd name="T2" fmla="*/ 92 w 185"/>
              <a:gd name="T3" fmla="*/ 184 h 185"/>
              <a:gd name="T4" fmla="*/ 0 w 185"/>
              <a:gd name="T5" fmla="*/ 92 h 185"/>
              <a:gd name="T6" fmla="*/ 92 w 185"/>
              <a:gd name="T7" fmla="*/ 0 h 185"/>
              <a:gd name="T8" fmla="*/ 184 w 185"/>
              <a:gd name="T9" fmla="*/ 92 h 185"/>
              <a:gd name="T10" fmla="*/ 92 w 185"/>
              <a:gd name="T11" fmla="*/ 184 h 185"/>
              <a:gd name="T12" fmla="*/ 92 w 185"/>
              <a:gd name="T13" fmla="*/ 50 h 185"/>
              <a:gd name="T14" fmla="*/ 92 w 185"/>
              <a:gd name="T15" fmla="*/ 50 h 185"/>
              <a:gd name="T16" fmla="*/ 50 w 185"/>
              <a:gd name="T17" fmla="*/ 92 h 185"/>
              <a:gd name="T18" fmla="*/ 92 w 185"/>
              <a:gd name="T19" fmla="*/ 134 h 185"/>
              <a:gd name="T20" fmla="*/ 134 w 185"/>
              <a:gd name="T21" fmla="*/ 92 h 185"/>
              <a:gd name="T22" fmla="*/ 92 w 185"/>
              <a:gd name="T23" fmla="*/ 5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5" h="185">
                <a:moveTo>
                  <a:pt x="92" y="184"/>
                </a:moveTo>
                <a:lnTo>
                  <a:pt x="92" y="184"/>
                </a:lnTo>
                <a:cubicBezTo>
                  <a:pt x="41" y="184"/>
                  <a:pt x="0" y="143"/>
                  <a:pt x="0" y="92"/>
                </a:cubicBezTo>
                <a:cubicBezTo>
                  <a:pt x="0" y="42"/>
                  <a:pt x="41" y="0"/>
                  <a:pt x="92" y="0"/>
                </a:cubicBezTo>
                <a:cubicBezTo>
                  <a:pt x="142" y="0"/>
                  <a:pt x="184" y="42"/>
                  <a:pt x="184" y="92"/>
                </a:cubicBezTo>
                <a:cubicBezTo>
                  <a:pt x="184" y="143"/>
                  <a:pt x="142" y="184"/>
                  <a:pt x="92" y="184"/>
                </a:cubicBezTo>
                <a:close/>
                <a:moveTo>
                  <a:pt x="92" y="50"/>
                </a:moveTo>
                <a:lnTo>
                  <a:pt x="92" y="50"/>
                </a:lnTo>
                <a:cubicBezTo>
                  <a:pt x="75" y="50"/>
                  <a:pt x="50" y="67"/>
                  <a:pt x="50" y="92"/>
                </a:cubicBezTo>
                <a:cubicBezTo>
                  <a:pt x="50" y="117"/>
                  <a:pt x="75" y="134"/>
                  <a:pt x="92" y="134"/>
                </a:cubicBezTo>
                <a:cubicBezTo>
                  <a:pt x="117" y="134"/>
                  <a:pt x="134" y="117"/>
                  <a:pt x="134" y="92"/>
                </a:cubicBezTo>
                <a:cubicBezTo>
                  <a:pt x="134" y="67"/>
                  <a:pt x="117" y="50"/>
                  <a:pt x="92" y="5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06" name="Freeform 455">
            <a:extLst>
              <a:ext uri="{FF2B5EF4-FFF2-40B4-BE49-F238E27FC236}">
                <a16:creationId xmlns:a16="http://schemas.microsoft.com/office/drawing/2014/main" id="{1A720667-AD41-1747-81EB-7BBEC175C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393" y="6697430"/>
            <a:ext cx="174334" cy="688160"/>
          </a:xfrm>
          <a:custGeom>
            <a:avLst/>
            <a:gdLst>
              <a:gd name="T0" fmla="*/ 142 w 168"/>
              <a:gd name="T1" fmla="*/ 661 h 662"/>
              <a:gd name="T2" fmla="*/ 142 w 168"/>
              <a:gd name="T3" fmla="*/ 661 h 662"/>
              <a:gd name="T4" fmla="*/ 25 w 168"/>
              <a:gd name="T5" fmla="*/ 661 h 662"/>
              <a:gd name="T6" fmla="*/ 0 w 168"/>
              <a:gd name="T7" fmla="*/ 636 h 662"/>
              <a:gd name="T8" fmla="*/ 0 w 168"/>
              <a:gd name="T9" fmla="*/ 34 h 662"/>
              <a:gd name="T10" fmla="*/ 25 w 168"/>
              <a:gd name="T11" fmla="*/ 0 h 662"/>
              <a:gd name="T12" fmla="*/ 142 w 168"/>
              <a:gd name="T13" fmla="*/ 0 h 662"/>
              <a:gd name="T14" fmla="*/ 167 w 168"/>
              <a:gd name="T15" fmla="*/ 34 h 662"/>
              <a:gd name="T16" fmla="*/ 167 w 168"/>
              <a:gd name="T17" fmla="*/ 636 h 662"/>
              <a:gd name="T18" fmla="*/ 142 w 168"/>
              <a:gd name="T19" fmla="*/ 661 h 662"/>
              <a:gd name="T20" fmla="*/ 59 w 168"/>
              <a:gd name="T21" fmla="*/ 611 h 662"/>
              <a:gd name="T22" fmla="*/ 59 w 168"/>
              <a:gd name="T23" fmla="*/ 611 h 662"/>
              <a:gd name="T24" fmla="*/ 117 w 168"/>
              <a:gd name="T25" fmla="*/ 611 h 662"/>
              <a:gd name="T26" fmla="*/ 117 w 168"/>
              <a:gd name="T27" fmla="*/ 58 h 662"/>
              <a:gd name="T28" fmla="*/ 59 w 168"/>
              <a:gd name="T29" fmla="*/ 58 h 662"/>
              <a:gd name="T30" fmla="*/ 59 w 168"/>
              <a:gd name="T31" fmla="*/ 611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8" h="662">
                <a:moveTo>
                  <a:pt x="142" y="661"/>
                </a:moveTo>
                <a:lnTo>
                  <a:pt x="142" y="661"/>
                </a:lnTo>
                <a:cubicBezTo>
                  <a:pt x="25" y="661"/>
                  <a:pt x="25" y="661"/>
                  <a:pt x="25" y="661"/>
                </a:cubicBezTo>
                <a:cubicBezTo>
                  <a:pt x="17" y="661"/>
                  <a:pt x="0" y="653"/>
                  <a:pt x="0" y="636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7" y="0"/>
                  <a:pt x="25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59" y="0"/>
                  <a:pt x="167" y="17"/>
                  <a:pt x="167" y="34"/>
                </a:cubicBezTo>
                <a:cubicBezTo>
                  <a:pt x="167" y="636"/>
                  <a:pt x="167" y="636"/>
                  <a:pt x="167" y="636"/>
                </a:cubicBezTo>
                <a:cubicBezTo>
                  <a:pt x="167" y="653"/>
                  <a:pt x="159" y="661"/>
                  <a:pt x="142" y="661"/>
                </a:cubicBezTo>
                <a:close/>
                <a:moveTo>
                  <a:pt x="59" y="611"/>
                </a:moveTo>
                <a:lnTo>
                  <a:pt x="59" y="611"/>
                </a:lnTo>
                <a:cubicBezTo>
                  <a:pt x="117" y="611"/>
                  <a:pt x="117" y="611"/>
                  <a:pt x="117" y="611"/>
                </a:cubicBezTo>
                <a:cubicBezTo>
                  <a:pt x="117" y="58"/>
                  <a:pt x="117" y="58"/>
                  <a:pt x="117" y="58"/>
                </a:cubicBezTo>
                <a:cubicBezTo>
                  <a:pt x="59" y="58"/>
                  <a:pt x="59" y="58"/>
                  <a:pt x="59" y="58"/>
                </a:cubicBezTo>
                <a:lnTo>
                  <a:pt x="59" y="61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07" name="Freeform 456">
            <a:extLst>
              <a:ext uri="{FF2B5EF4-FFF2-40B4-BE49-F238E27FC236}">
                <a16:creationId xmlns:a16="http://schemas.microsoft.com/office/drawing/2014/main" id="{42DE99A0-E1FF-2948-BB3C-C6990C30B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2018" y="6266183"/>
            <a:ext cx="651458" cy="1201986"/>
          </a:xfrm>
          <a:custGeom>
            <a:avLst/>
            <a:gdLst>
              <a:gd name="T0" fmla="*/ 351 w 628"/>
              <a:gd name="T1" fmla="*/ 1154 h 1155"/>
              <a:gd name="T2" fmla="*/ 351 w 628"/>
              <a:gd name="T3" fmla="*/ 1154 h 1155"/>
              <a:gd name="T4" fmla="*/ 326 w 628"/>
              <a:gd name="T5" fmla="*/ 1138 h 1155"/>
              <a:gd name="T6" fmla="*/ 0 w 628"/>
              <a:gd name="T7" fmla="*/ 117 h 1155"/>
              <a:gd name="T8" fmla="*/ 0 w 628"/>
              <a:gd name="T9" fmla="*/ 92 h 1155"/>
              <a:gd name="T10" fmla="*/ 17 w 628"/>
              <a:gd name="T11" fmla="*/ 83 h 1155"/>
              <a:gd name="T12" fmla="*/ 267 w 628"/>
              <a:gd name="T13" fmla="*/ 0 h 1155"/>
              <a:gd name="T14" fmla="*/ 301 w 628"/>
              <a:gd name="T15" fmla="*/ 16 h 1155"/>
              <a:gd name="T16" fmla="*/ 627 w 628"/>
              <a:gd name="T17" fmla="*/ 1037 h 1155"/>
              <a:gd name="T18" fmla="*/ 627 w 628"/>
              <a:gd name="T19" fmla="*/ 1062 h 1155"/>
              <a:gd name="T20" fmla="*/ 611 w 628"/>
              <a:gd name="T21" fmla="*/ 1071 h 1155"/>
              <a:gd name="T22" fmla="*/ 359 w 628"/>
              <a:gd name="T23" fmla="*/ 1154 h 1155"/>
              <a:gd name="T24" fmla="*/ 351 w 628"/>
              <a:gd name="T25" fmla="*/ 1154 h 1155"/>
              <a:gd name="T26" fmla="*/ 59 w 628"/>
              <a:gd name="T27" fmla="*/ 125 h 1155"/>
              <a:gd name="T28" fmla="*/ 59 w 628"/>
              <a:gd name="T29" fmla="*/ 125 h 1155"/>
              <a:gd name="T30" fmla="*/ 368 w 628"/>
              <a:gd name="T31" fmla="*/ 1096 h 1155"/>
              <a:gd name="T32" fmla="*/ 569 w 628"/>
              <a:gd name="T33" fmla="*/ 1029 h 1155"/>
              <a:gd name="T34" fmla="*/ 259 w 628"/>
              <a:gd name="T35" fmla="*/ 58 h 1155"/>
              <a:gd name="T36" fmla="*/ 59 w 628"/>
              <a:gd name="T37" fmla="*/ 125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8" h="1155">
                <a:moveTo>
                  <a:pt x="351" y="1154"/>
                </a:moveTo>
                <a:lnTo>
                  <a:pt x="351" y="1154"/>
                </a:lnTo>
                <a:cubicBezTo>
                  <a:pt x="334" y="1154"/>
                  <a:pt x="326" y="1146"/>
                  <a:pt x="326" y="1138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09"/>
                  <a:pt x="0" y="100"/>
                  <a:pt x="0" y="92"/>
                </a:cubicBezTo>
                <a:cubicBezTo>
                  <a:pt x="9" y="92"/>
                  <a:pt x="9" y="83"/>
                  <a:pt x="17" y="83"/>
                </a:cubicBezTo>
                <a:cubicBezTo>
                  <a:pt x="267" y="0"/>
                  <a:pt x="267" y="0"/>
                  <a:pt x="267" y="0"/>
                </a:cubicBezTo>
                <a:cubicBezTo>
                  <a:pt x="284" y="0"/>
                  <a:pt x="301" y="8"/>
                  <a:pt x="301" y="16"/>
                </a:cubicBezTo>
                <a:cubicBezTo>
                  <a:pt x="627" y="1037"/>
                  <a:pt x="627" y="1037"/>
                  <a:pt x="627" y="1037"/>
                </a:cubicBezTo>
                <a:cubicBezTo>
                  <a:pt x="627" y="1046"/>
                  <a:pt x="627" y="1054"/>
                  <a:pt x="627" y="1062"/>
                </a:cubicBezTo>
                <a:cubicBezTo>
                  <a:pt x="619" y="1062"/>
                  <a:pt x="619" y="1071"/>
                  <a:pt x="611" y="1071"/>
                </a:cubicBezTo>
                <a:cubicBezTo>
                  <a:pt x="359" y="1154"/>
                  <a:pt x="359" y="1154"/>
                  <a:pt x="359" y="1154"/>
                </a:cubicBezTo>
                <a:cubicBezTo>
                  <a:pt x="351" y="1154"/>
                  <a:pt x="351" y="1154"/>
                  <a:pt x="351" y="1154"/>
                </a:cubicBezTo>
                <a:close/>
                <a:moveTo>
                  <a:pt x="59" y="125"/>
                </a:moveTo>
                <a:lnTo>
                  <a:pt x="59" y="125"/>
                </a:lnTo>
                <a:cubicBezTo>
                  <a:pt x="368" y="1096"/>
                  <a:pt x="368" y="1096"/>
                  <a:pt x="368" y="1096"/>
                </a:cubicBezTo>
                <a:cubicBezTo>
                  <a:pt x="569" y="1029"/>
                  <a:pt x="569" y="1029"/>
                  <a:pt x="569" y="1029"/>
                </a:cubicBezTo>
                <a:cubicBezTo>
                  <a:pt x="259" y="58"/>
                  <a:pt x="259" y="58"/>
                  <a:pt x="259" y="58"/>
                </a:cubicBezTo>
                <a:lnTo>
                  <a:pt x="59" y="1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08" name="Freeform 457">
            <a:extLst>
              <a:ext uri="{FF2B5EF4-FFF2-40B4-BE49-F238E27FC236}">
                <a16:creationId xmlns:a16="http://schemas.microsoft.com/office/drawing/2014/main" id="{4023FE78-8BE7-6C41-B327-A9CB56D69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6709" y="6431341"/>
            <a:ext cx="211036" cy="201860"/>
          </a:xfrm>
          <a:custGeom>
            <a:avLst/>
            <a:gdLst>
              <a:gd name="T0" fmla="*/ 100 w 201"/>
              <a:gd name="T1" fmla="*/ 192 h 193"/>
              <a:gd name="T2" fmla="*/ 100 w 201"/>
              <a:gd name="T3" fmla="*/ 192 h 193"/>
              <a:gd name="T4" fmla="*/ 58 w 201"/>
              <a:gd name="T5" fmla="*/ 184 h 193"/>
              <a:gd name="T6" fmla="*/ 17 w 201"/>
              <a:gd name="T7" fmla="*/ 125 h 193"/>
              <a:gd name="T8" fmla="*/ 75 w 201"/>
              <a:gd name="T9" fmla="*/ 17 h 193"/>
              <a:gd name="T10" fmla="*/ 192 w 201"/>
              <a:gd name="T11" fmla="*/ 75 h 193"/>
              <a:gd name="T12" fmla="*/ 192 w 201"/>
              <a:gd name="T13" fmla="*/ 75 h 193"/>
              <a:gd name="T14" fmla="*/ 183 w 201"/>
              <a:gd name="T15" fmla="*/ 142 h 193"/>
              <a:gd name="T16" fmla="*/ 133 w 201"/>
              <a:gd name="T17" fmla="*/ 192 h 193"/>
              <a:gd name="T18" fmla="*/ 100 w 201"/>
              <a:gd name="T19" fmla="*/ 192 h 193"/>
              <a:gd name="T20" fmla="*/ 100 w 201"/>
              <a:gd name="T21" fmla="*/ 58 h 193"/>
              <a:gd name="T22" fmla="*/ 100 w 201"/>
              <a:gd name="T23" fmla="*/ 58 h 193"/>
              <a:gd name="T24" fmla="*/ 91 w 201"/>
              <a:gd name="T25" fmla="*/ 58 h 193"/>
              <a:gd name="T26" fmla="*/ 66 w 201"/>
              <a:gd name="T27" fmla="*/ 109 h 193"/>
              <a:gd name="T28" fmla="*/ 83 w 201"/>
              <a:gd name="T29" fmla="*/ 134 h 193"/>
              <a:gd name="T30" fmla="*/ 116 w 201"/>
              <a:gd name="T31" fmla="*/ 142 h 193"/>
              <a:gd name="T32" fmla="*/ 142 w 201"/>
              <a:gd name="T33" fmla="*/ 117 h 193"/>
              <a:gd name="T34" fmla="*/ 142 w 201"/>
              <a:gd name="T35" fmla="*/ 92 h 193"/>
              <a:gd name="T36" fmla="*/ 142 w 201"/>
              <a:gd name="T37" fmla="*/ 92 h 193"/>
              <a:gd name="T38" fmla="*/ 100 w 201"/>
              <a:gd name="T39" fmla="*/ 58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1" h="193">
                <a:moveTo>
                  <a:pt x="100" y="192"/>
                </a:moveTo>
                <a:lnTo>
                  <a:pt x="100" y="192"/>
                </a:lnTo>
                <a:cubicBezTo>
                  <a:pt x="91" y="192"/>
                  <a:pt x="75" y="192"/>
                  <a:pt x="58" y="184"/>
                </a:cubicBezTo>
                <a:cubicBezTo>
                  <a:pt x="41" y="167"/>
                  <a:pt x="25" y="151"/>
                  <a:pt x="17" y="125"/>
                </a:cubicBezTo>
                <a:cubicBezTo>
                  <a:pt x="0" y="84"/>
                  <a:pt x="25" y="25"/>
                  <a:pt x="75" y="17"/>
                </a:cubicBezTo>
                <a:cubicBezTo>
                  <a:pt x="125" y="0"/>
                  <a:pt x="175" y="25"/>
                  <a:pt x="192" y="75"/>
                </a:cubicBezTo>
                <a:lnTo>
                  <a:pt x="192" y="75"/>
                </a:lnTo>
                <a:cubicBezTo>
                  <a:pt x="200" y="100"/>
                  <a:pt x="192" y="117"/>
                  <a:pt x="183" y="142"/>
                </a:cubicBezTo>
                <a:cubicBezTo>
                  <a:pt x="175" y="167"/>
                  <a:pt x="158" y="184"/>
                  <a:pt x="133" y="192"/>
                </a:cubicBezTo>
                <a:cubicBezTo>
                  <a:pt x="125" y="192"/>
                  <a:pt x="116" y="192"/>
                  <a:pt x="100" y="192"/>
                </a:cubicBezTo>
                <a:close/>
                <a:moveTo>
                  <a:pt x="100" y="58"/>
                </a:moveTo>
                <a:lnTo>
                  <a:pt x="100" y="58"/>
                </a:lnTo>
                <a:lnTo>
                  <a:pt x="91" y="58"/>
                </a:lnTo>
                <a:cubicBezTo>
                  <a:pt x="66" y="67"/>
                  <a:pt x="58" y="92"/>
                  <a:pt x="66" y="109"/>
                </a:cubicBezTo>
                <a:cubicBezTo>
                  <a:pt x="66" y="125"/>
                  <a:pt x="75" y="134"/>
                  <a:pt x="83" y="134"/>
                </a:cubicBezTo>
                <a:cubicBezTo>
                  <a:pt x="91" y="142"/>
                  <a:pt x="108" y="142"/>
                  <a:pt x="116" y="142"/>
                </a:cubicBezTo>
                <a:cubicBezTo>
                  <a:pt x="125" y="134"/>
                  <a:pt x="133" y="125"/>
                  <a:pt x="142" y="117"/>
                </a:cubicBezTo>
                <a:cubicBezTo>
                  <a:pt x="142" y="109"/>
                  <a:pt x="142" y="100"/>
                  <a:pt x="142" y="92"/>
                </a:cubicBezTo>
                <a:lnTo>
                  <a:pt x="142" y="92"/>
                </a:lnTo>
                <a:cubicBezTo>
                  <a:pt x="133" y="75"/>
                  <a:pt x="116" y="58"/>
                  <a:pt x="100" y="5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09" name="Freeform 458">
            <a:extLst>
              <a:ext uri="{FF2B5EF4-FFF2-40B4-BE49-F238E27FC236}">
                <a16:creationId xmlns:a16="http://schemas.microsoft.com/office/drawing/2014/main" id="{15E8608A-DE1D-B345-8BCC-BC692900D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3878" y="6674493"/>
            <a:ext cx="357843" cy="697336"/>
          </a:xfrm>
          <a:custGeom>
            <a:avLst/>
            <a:gdLst>
              <a:gd name="T0" fmla="*/ 209 w 344"/>
              <a:gd name="T1" fmla="*/ 669 h 670"/>
              <a:gd name="T2" fmla="*/ 209 w 344"/>
              <a:gd name="T3" fmla="*/ 669 h 670"/>
              <a:gd name="T4" fmla="*/ 184 w 344"/>
              <a:gd name="T5" fmla="*/ 653 h 670"/>
              <a:gd name="T6" fmla="*/ 0 w 344"/>
              <a:gd name="T7" fmla="*/ 76 h 670"/>
              <a:gd name="T8" fmla="*/ 0 w 344"/>
              <a:gd name="T9" fmla="*/ 51 h 670"/>
              <a:gd name="T10" fmla="*/ 17 w 344"/>
              <a:gd name="T11" fmla="*/ 42 h 670"/>
              <a:gd name="T12" fmla="*/ 126 w 344"/>
              <a:gd name="T13" fmla="*/ 9 h 670"/>
              <a:gd name="T14" fmla="*/ 159 w 344"/>
              <a:gd name="T15" fmla="*/ 25 h 670"/>
              <a:gd name="T16" fmla="*/ 343 w 344"/>
              <a:gd name="T17" fmla="*/ 602 h 670"/>
              <a:gd name="T18" fmla="*/ 335 w 344"/>
              <a:gd name="T19" fmla="*/ 619 h 670"/>
              <a:gd name="T20" fmla="*/ 327 w 344"/>
              <a:gd name="T21" fmla="*/ 636 h 670"/>
              <a:gd name="T22" fmla="*/ 218 w 344"/>
              <a:gd name="T23" fmla="*/ 669 h 670"/>
              <a:gd name="T24" fmla="*/ 209 w 344"/>
              <a:gd name="T25" fmla="*/ 669 h 670"/>
              <a:gd name="T26" fmla="*/ 59 w 344"/>
              <a:gd name="T27" fmla="*/ 83 h 670"/>
              <a:gd name="T28" fmla="*/ 59 w 344"/>
              <a:gd name="T29" fmla="*/ 83 h 670"/>
              <a:gd name="T30" fmla="*/ 226 w 344"/>
              <a:gd name="T31" fmla="*/ 611 h 670"/>
              <a:gd name="T32" fmla="*/ 285 w 344"/>
              <a:gd name="T33" fmla="*/ 594 h 670"/>
              <a:gd name="T34" fmla="*/ 117 w 344"/>
              <a:gd name="T35" fmla="*/ 59 h 670"/>
              <a:gd name="T36" fmla="*/ 59 w 344"/>
              <a:gd name="T37" fmla="*/ 83 h 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44" h="670">
                <a:moveTo>
                  <a:pt x="209" y="669"/>
                </a:moveTo>
                <a:lnTo>
                  <a:pt x="209" y="669"/>
                </a:lnTo>
                <a:cubicBezTo>
                  <a:pt x="193" y="669"/>
                  <a:pt x="184" y="661"/>
                  <a:pt x="184" y="653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67"/>
                  <a:pt x="0" y="59"/>
                  <a:pt x="0" y="51"/>
                </a:cubicBezTo>
                <a:cubicBezTo>
                  <a:pt x="0" y="42"/>
                  <a:pt x="8" y="42"/>
                  <a:pt x="17" y="42"/>
                </a:cubicBezTo>
                <a:cubicBezTo>
                  <a:pt x="126" y="9"/>
                  <a:pt x="126" y="9"/>
                  <a:pt x="126" y="9"/>
                </a:cubicBezTo>
                <a:cubicBezTo>
                  <a:pt x="134" y="0"/>
                  <a:pt x="151" y="9"/>
                  <a:pt x="159" y="25"/>
                </a:cubicBezTo>
                <a:cubicBezTo>
                  <a:pt x="343" y="602"/>
                  <a:pt x="343" y="602"/>
                  <a:pt x="343" y="602"/>
                </a:cubicBezTo>
                <a:cubicBezTo>
                  <a:pt x="343" y="602"/>
                  <a:pt x="343" y="611"/>
                  <a:pt x="335" y="619"/>
                </a:cubicBezTo>
                <a:cubicBezTo>
                  <a:pt x="335" y="627"/>
                  <a:pt x="327" y="627"/>
                  <a:pt x="327" y="636"/>
                </a:cubicBezTo>
                <a:cubicBezTo>
                  <a:pt x="218" y="669"/>
                  <a:pt x="218" y="669"/>
                  <a:pt x="218" y="669"/>
                </a:cubicBezTo>
                <a:cubicBezTo>
                  <a:pt x="209" y="669"/>
                  <a:pt x="209" y="669"/>
                  <a:pt x="209" y="669"/>
                </a:cubicBezTo>
                <a:close/>
                <a:moveTo>
                  <a:pt x="59" y="83"/>
                </a:moveTo>
                <a:lnTo>
                  <a:pt x="59" y="83"/>
                </a:lnTo>
                <a:cubicBezTo>
                  <a:pt x="226" y="611"/>
                  <a:pt x="226" y="611"/>
                  <a:pt x="226" y="611"/>
                </a:cubicBezTo>
                <a:cubicBezTo>
                  <a:pt x="285" y="594"/>
                  <a:pt x="285" y="594"/>
                  <a:pt x="285" y="594"/>
                </a:cubicBezTo>
                <a:cubicBezTo>
                  <a:pt x="117" y="59"/>
                  <a:pt x="117" y="59"/>
                  <a:pt x="117" y="59"/>
                </a:cubicBezTo>
                <a:lnTo>
                  <a:pt x="59" y="8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0" name="Freeform 459">
            <a:extLst>
              <a:ext uri="{FF2B5EF4-FFF2-40B4-BE49-F238E27FC236}">
                <a16:creationId xmlns:a16="http://schemas.microsoft.com/office/drawing/2014/main" id="{16D6ED82-EDF2-7F48-952C-F21DCCE34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894" y="5821174"/>
            <a:ext cx="880845" cy="890020"/>
          </a:xfrm>
          <a:custGeom>
            <a:avLst/>
            <a:gdLst>
              <a:gd name="T0" fmla="*/ 419 w 847"/>
              <a:gd name="T1" fmla="*/ 854 h 855"/>
              <a:gd name="T2" fmla="*/ 419 w 847"/>
              <a:gd name="T3" fmla="*/ 854 h 855"/>
              <a:gd name="T4" fmla="*/ 125 w 847"/>
              <a:gd name="T5" fmla="*/ 728 h 855"/>
              <a:gd name="T6" fmla="*/ 0 w 847"/>
              <a:gd name="T7" fmla="*/ 427 h 855"/>
              <a:gd name="T8" fmla="*/ 125 w 847"/>
              <a:gd name="T9" fmla="*/ 125 h 855"/>
              <a:gd name="T10" fmla="*/ 419 w 847"/>
              <a:gd name="T11" fmla="*/ 0 h 855"/>
              <a:gd name="T12" fmla="*/ 720 w 847"/>
              <a:gd name="T13" fmla="*/ 125 h 855"/>
              <a:gd name="T14" fmla="*/ 846 w 847"/>
              <a:gd name="T15" fmla="*/ 427 h 855"/>
              <a:gd name="T16" fmla="*/ 720 w 847"/>
              <a:gd name="T17" fmla="*/ 728 h 855"/>
              <a:gd name="T18" fmla="*/ 419 w 847"/>
              <a:gd name="T19" fmla="*/ 854 h 855"/>
              <a:gd name="T20" fmla="*/ 419 w 847"/>
              <a:gd name="T21" fmla="*/ 58 h 855"/>
              <a:gd name="T22" fmla="*/ 419 w 847"/>
              <a:gd name="T23" fmla="*/ 58 h 855"/>
              <a:gd name="T24" fmla="*/ 50 w 847"/>
              <a:gd name="T25" fmla="*/ 427 h 855"/>
              <a:gd name="T26" fmla="*/ 419 w 847"/>
              <a:gd name="T27" fmla="*/ 804 h 855"/>
              <a:gd name="T28" fmla="*/ 796 w 847"/>
              <a:gd name="T29" fmla="*/ 427 h 855"/>
              <a:gd name="T30" fmla="*/ 419 w 847"/>
              <a:gd name="T31" fmla="*/ 58 h 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47" h="855">
                <a:moveTo>
                  <a:pt x="419" y="854"/>
                </a:moveTo>
                <a:lnTo>
                  <a:pt x="419" y="854"/>
                </a:lnTo>
                <a:cubicBezTo>
                  <a:pt x="310" y="854"/>
                  <a:pt x="201" y="812"/>
                  <a:pt x="125" y="728"/>
                </a:cubicBezTo>
                <a:cubicBezTo>
                  <a:pt x="42" y="653"/>
                  <a:pt x="0" y="544"/>
                  <a:pt x="0" y="427"/>
                </a:cubicBezTo>
                <a:cubicBezTo>
                  <a:pt x="0" y="318"/>
                  <a:pt x="42" y="209"/>
                  <a:pt x="125" y="125"/>
                </a:cubicBezTo>
                <a:cubicBezTo>
                  <a:pt x="201" y="50"/>
                  <a:pt x="310" y="0"/>
                  <a:pt x="419" y="0"/>
                </a:cubicBezTo>
                <a:cubicBezTo>
                  <a:pt x="536" y="0"/>
                  <a:pt x="645" y="50"/>
                  <a:pt x="720" y="125"/>
                </a:cubicBezTo>
                <a:cubicBezTo>
                  <a:pt x="804" y="209"/>
                  <a:pt x="846" y="318"/>
                  <a:pt x="846" y="427"/>
                </a:cubicBezTo>
                <a:cubicBezTo>
                  <a:pt x="846" y="544"/>
                  <a:pt x="804" y="653"/>
                  <a:pt x="720" y="728"/>
                </a:cubicBezTo>
                <a:cubicBezTo>
                  <a:pt x="645" y="812"/>
                  <a:pt x="536" y="854"/>
                  <a:pt x="419" y="854"/>
                </a:cubicBezTo>
                <a:close/>
                <a:moveTo>
                  <a:pt x="419" y="58"/>
                </a:moveTo>
                <a:lnTo>
                  <a:pt x="419" y="58"/>
                </a:lnTo>
                <a:cubicBezTo>
                  <a:pt x="218" y="58"/>
                  <a:pt x="50" y="226"/>
                  <a:pt x="50" y="427"/>
                </a:cubicBezTo>
                <a:cubicBezTo>
                  <a:pt x="50" y="636"/>
                  <a:pt x="218" y="804"/>
                  <a:pt x="419" y="804"/>
                </a:cubicBezTo>
                <a:cubicBezTo>
                  <a:pt x="628" y="804"/>
                  <a:pt x="796" y="636"/>
                  <a:pt x="796" y="427"/>
                </a:cubicBezTo>
                <a:cubicBezTo>
                  <a:pt x="796" y="226"/>
                  <a:pt x="628" y="58"/>
                  <a:pt x="419" y="5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1" name="Freeform 460">
            <a:extLst>
              <a:ext uri="{FF2B5EF4-FFF2-40B4-BE49-F238E27FC236}">
                <a16:creationId xmlns:a16="http://schemas.microsoft.com/office/drawing/2014/main" id="{2E072E19-3004-6C4B-A37D-BB287638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410" y="5922104"/>
            <a:ext cx="669809" cy="678985"/>
          </a:xfrm>
          <a:custGeom>
            <a:avLst/>
            <a:gdLst>
              <a:gd name="T0" fmla="*/ 319 w 646"/>
              <a:gd name="T1" fmla="*/ 653 h 654"/>
              <a:gd name="T2" fmla="*/ 319 w 646"/>
              <a:gd name="T3" fmla="*/ 653 h 654"/>
              <a:gd name="T4" fmla="*/ 0 w 646"/>
              <a:gd name="T5" fmla="*/ 327 h 654"/>
              <a:gd name="T6" fmla="*/ 319 w 646"/>
              <a:gd name="T7" fmla="*/ 0 h 654"/>
              <a:gd name="T8" fmla="*/ 645 w 646"/>
              <a:gd name="T9" fmla="*/ 327 h 654"/>
              <a:gd name="T10" fmla="*/ 319 w 646"/>
              <a:gd name="T11" fmla="*/ 653 h 654"/>
              <a:gd name="T12" fmla="*/ 319 w 646"/>
              <a:gd name="T13" fmla="*/ 59 h 654"/>
              <a:gd name="T14" fmla="*/ 319 w 646"/>
              <a:gd name="T15" fmla="*/ 59 h 654"/>
              <a:gd name="T16" fmla="*/ 51 w 646"/>
              <a:gd name="T17" fmla="*/ 327 h 654"/>
              <a:gd name="T18" fmla="*/ 319 w 646"/>
              <a:gd name="T19" fmla="*/ 603 h 654"/>
              <a:gd name="T20" fmla="*/ 595 w 646"/>
              <a:gd name="T21" fmla="*/ 327 h 654"/>
              <a:gd name="T22" fmla="*/ 319 w 646"/>
              <a:gd name="T23" fmla="*/ 59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6" h="654">
                <a:moveTo>
                  <a:pt x="319" y="653"/>
                </a:moveTo>
                <a:lnTo>
                  <a:pt x="319" y="653"/>
                </a:lnTo>
                <a:cubicBezTo>
                  <a:pt x="143" y="653"/>
                  <a:pt x="0" y="511"/>
                  <a:pt x="0" y="327"/>
                </a:cubicBezTo>
                <a:cubicBezTo>
                  <a:pt x="0" y="151"/>
                  <a:pt x="143" y="0"/>
                  <a:pt x="319" y="0"/>
                </a:cubicBezTo>
                <a:cubicBezTo>
                  <a:pt x="503" y="0"/>
                  <a:pt x="645" y="151"/>
                  <a:pt x="645" y="327"/>
                </a:cubicBezTo>
                <a:cubicBezTo>
                  <a:pt x="645" y="511"/>
                  <a:pt x="503" y="653"/>
                  <a:pt x="319" y="653"/>
                </a:cubicBezTo>
                <a:close/>
                <a:moveTo>
                  <a:pt x="319" y="59"/>
                </a:moveTo>
                <a:lnTo>
                  <a:pt x="319" y="59"/>
                </a:lnTo>
                <a:cubicBezTo>
                  <a:pt x="168" y="59"/>
                  <a:pt x="51" y="176"/>
                  <a:pt x="51" y="327"/>
                </a:cubicBezTo>
                <a:cubicBezTo>
                  <a:pt x="51" y="477"/>
                  <a:pt x="168" y="603"/>
                  <a:pt x="319" y="603"/>
                </a:cubicBezTo>
                <a:cubicBezTo>
                  <a:pt x="478" y="603"/>
                  <a:pt x="595" y="477"/>
                  <a:pt x="595" y="327"/>
                </a:cubicBezTo>
                <a:cubicBezTo>
                  <a:pt x="595" y="176"/>
                  <a:pt x="478" y="59"/>
                  <a:pt x="319" y="5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2" name="Freeform 461">
            <a:extLst>
              <a:ext uri="{FF2B5EF4-FFF2-40B4-BE49-F238E27FC236}">
                <a16:creationId xmlns:a16="http://schemas.microsoft.com/office/drawing/2014/main" id="{D4251AC1-FE7C-864F-9B76-FFE26EE62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035" y="6064323"/>
            <a:ext cx="270675" cy="403721"/>
          </a:xfrm>
          <a:custGeom>
            <a:avLst/>
            <a:gdLst>
              <a:gd name="T0" fmla="*/ 192 w 260"/>
              <a:gd name="T1" fmla="*/ 385 h 386"/>
              <a:gd name="T2" fmla="*/ 192 w 260"/>
              <a:gd name="T3" fmla="*/ 385 h 386"/>
              <a:gd name="T4" fmla="*/ 0 w 260"/>
              <a:gd name="T5" fmla="*/ 193 h 386"/>
              <a:gd name="T6" fmla="*/ 192 w 260"/>
              <a:gd name="T7" fmla="*/ 0 h 386"/>
              <a:gd name="T8" fmla="*/ 243 w 260"/>
              <a:gd name="T9" fmla="*/ 8 h 386"/>
              <a:gd name="T10" fmla="*/ 259 w 260"/>
              <a:gd name="T11" fmla="*/ 42 h 386"/>
              <a:gd name="T12" fmla="*/ 226 w 260"/>
              <a:gd name="T13" fmla="*/ 59 h 386"/>
              <a:gd name="T14" fmla="*/ 192 w 260"/>
              <a:gd name="T15" fmla="*/ 50 h 386"/>
              <a:gd name="T16" fmla="*/ 50 w 260"/>
              <a:gd name="T17" fmla="*/ 193 h 386"/>
              <a:gd name="T18" fmla="*/ 192 w 260"/>
              <a:gd name="T19" fmla="*/ 343 h 386"/>
              <a:gd name="T20" fmla="*/ 226 w 260"/>
              <a:gd name="T21" fmla="*/ 335 h 386"/>
              <a:gd name="T22" fmla="*/ 259 w 260"/>
              <a:gd name="T23" fmla="*/ 352 h 386"/>
              <a:gd name="T24" fmla="*/ 243 w 260"/>
              <a:gd name="T25" fmla="*/ 385 h 386"/>
              <a:gd name="T26" fmla="*/ 192 w 260"/>
              <a:gd name="T27" fmla="*/ 385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0" h="386">
                <a:moveTo>
                  <a:pt x="192" y="385"/>
                </a:moveTo>
                <a:lnTo>
                  <a:pt x="192" y="385"/>
                </a:lnTo>
                <a:cubicBezTo>
                  <a:pt x="84" y="385"/>
                  <a:pt x="0" y="302"/>
                  <a:pt x="0" y="193"/>
                </a:cubicBezTo>
                <a:cubicBezTo>
                  <a:pt x="0" y="92"/>
                  <a:pt x="84" y="0"/>
                  <a:pt x="192" y="0"/>
                </a:cubicBezTo>
                <a:cubicBezTo>
                  <a:pt x="209" y="0"/>
                  <a:pt x="226" y="8"/>
                  <a:pt x="243" y="8"/>
                </a:cubicBezTo>
                <a:cubicBezTo>
                  <a:pt x="251" y="17"/>
                  <a:pt x="259" y="25"/>
                  <a:pt x="259" y="42"/>
                </a:cubicBezTo>
                <a:cubicBezTo>
                  <a:pt x="251" y="50"/>
                  <a:pt x="243" y="59"/>
                  <a:pt x="226" y="59"/>
                </a:cubicBezTo>
                <a:cubicBezTo>
                  <a:pt x="218" y="50"/>
                  <a:pt x="201" y="50"/>
                  <a:pt x="192" y="50"/>
                </a:cubicBezTo>
                <a:cubicBezTo>
                  <a:pt x="109" y="50"/>
                  <a:pt x="50" y="117"/>
                  <a:pt x="50" y="193"/>
                </a:cubicBezTo>
                <a:cubicBezTo>
                  <a:pt x="50" y="276"/>
                  <a:pt x="109" y="343"/>
                  <a:pt x="192" y="343"/>
                </a:cubicBezTo>
                <a:cubicBezTo>
                  <a:pt x="201" y="343"/>
                  <a:pt x="218" y="335"/>
                  <a:pt x="226" y="335"/>
                </a:cubicBezTo>
                <a:cubicBezTo>
                  <a:pt x="243" y="335"/>
                  <a:pt x="251" y="343"/>
                  <a:pt x="259" y="352"/>
                </a:cubicBezTo>
                <a:cubicBezTo>
                  <a:pt x="259" y="369"/>
                  <a:pt x="251" y="377"/>
                  <a:pt x="243" y="385"/>
                </a:cubicBezTo>
                <a:cubicBezTo>
                  <a:pt x="226" y="385"/>
                  <a:pt x="209" y="385"/>
                  <a:pt x="192" y="38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3" name="Freeform 462">
            <a:extLst>
              <a:ext uri="{FF2B5EF4-FFF2-40B4-BE49-F238E27FC236}">
                <a16:creationId xmlns:a16="http://schemas.microsoft.com/office/drawing/2014/main" id="{598B5CC5-63F8-9A4B-ABFE-C07FA90EB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2867" y="6192779"/>
            <a:ext cx="229387" cy="55053"/>
          </a:xfrm>
          <a:custGeom>
            <a:avLst/>
            <a:gdLst>
              <a:gd name="T0" fmla="*/ 193 w 219"/>
              <a:gd name="T1" fmla="*/ 50 h 51"/>
              <a:gd name="T2" fmla="*/ 193 w 219"/>
              <a:gd name="T3" fmla="*/ 50 h 51"/>
              <a:gd name="T4" fmla="*/ 25 w 219"/>
              <a:gd name="T5" fmla="*/ 50 h 51"/>
              <a:gd name="T6" fmla="*/ 0 w 219"/>
              <a:gd name="T7" fmla="*/ 25 h 51"/>
              <a:gd name="T8" fmla="*/ 25 w 219"/>
              <a:gd name="T9" fmla="*/ 0 h 51"/>
              <a:gd name="T10" fmla="*/ 193 w 219"/>
              <a:gd name="T11" fmla="*/ 0 h 51"/>
              <a:gd name="T12" fmla="*/ 218 w 219"/>
              <a:gd name="T13" fmla="*/ 25 h 51"/>
              <a:gd name="T14" fmla="*/ 193 w 219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9" h="51">
                <a:moveTo>
                  <a:pt x="193" y="50"/>
                </a:moveTo>
                <a:lnTo>
                  <a:pt x="193" y="50"/>
                </a:lnTo>
                <a:cubicBezTo>
                  <a:pt x="25" y="50"/>
                  <a:pt x="25" y="50"/>
                  <a:pt x="25" y="50"/>
                </a:cubicBezTo>
                <a:cubicBezTo>
                  <a:pt x="8" y="50"/>
                  <a:pt x="0" y="42"/>
                  <a:pt x="0" y="25"/>
                </a:cubicBezTo>
                <a:cubicBezTo>
                  <a:pt x="0" y="8"/>
                  <a:pt x="8" y="0"/>
                  <a:pt x="25" y="0"/>
                </a:cubicBezTo>
                <a:cubicBezTo>
                  <a:pt x="193" y="0"/>
                  <a:pt x="193" y="0"/>
                  <a:pt x="193" y="0"/>
                </a:cubicBezTo>
                <a:cubicBezTo>
                  <a:pt x="201" y="0"/>
                  <a:pt x="218" y="8"/>
                  <a:pt x="218" y="25"/>
                </a:cubicBezTo>
                <a:cubicBezTo>
                  <a:pt x="218" y="42"/>
                  <a:pt x="201" y="50"/>
                  <a:pt x="193" y="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4" name="Freeform 463">
            <a:extLst>
              <a:ext uri="{FF2B5EF4-FFF2-40B4-BE49-F238E27FC236}">
                <a16:creationId xmlns:a16="http://schemas.microsoft.com/office/drawing/2014/main" id="{67063083-28D0-284C-9DF4-9EF6BBA27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2867" y="6279947"/>
            <a:ext cx="229387" cy="55053"/>
          </a:xfrm>
          <a:custGeom>
            <a:avLst/>
            <a:gdLst>
              <a:gd name="T0" fmla="*/ 193 w 219"/>
              <a:gd name="T1" fmla="*/ 51 h 52"/>
              <a:gd name="T2" fmla="*/ 193 w 219"/>
              <a:gd name="T3" fmla="*/ 51 h 52"/>
              <a:gd name="T4" fmla="*/ 25 w 219"/>
              <a:gd name="T5" fmla="*/ 51 h 52"/>
              <a:gd name="T6" fmla="*/ 0 w 219"/>
              <a:gd name="T7" fmla="*/ 26 h 52"/>
              <a:gd name="T8" fmla="*/ 25 w 219"/>
              <a:gd name="T9" fmla="*/ 0 h 52"/>
              <a:gd name="T10" fmla="*/ 193 w 219"/>
              <a:gd name="T11" fmla="*/ 0 h 52"/>
              <a:gd name="T12" fmla="*/ 218 w 219"/>
              <a:gd name="T13" fmla="*/ 26 h 52"/>
              <a:gd name="T14" fmla="*/ 193 w 219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9" h="52">
                <a:moveTo>
                  <a:pt x="193" y="51"/>
                </a:moveTo>
                <a:lnTo>
                  <a:pt x="193" y="51"/>
                </a:lnTo>
                <a:cubicBezTo>
                  <a:pt x="25" y="51"/>
                  <a:pt x="25" y="51"/>
                  <a:pt x="25" y="51"/>
                </a:cubicBezTo>
                <a:cubicBezTo>
                  <a:pt x="8" y="51"/>
                  <a:pt x="0" y="42"/>
                  <a:pt x="0" y="26"/>
                </a:cubicBezTo>
                <a:cubicBezTo>
                  <a:pt x="0" y="17"/>
                  <a:pt x="8" y="0"/>
                  <a:pt x="25" y="0"/>
                </a:cubicBezTo>
                <a:cubicBezTo>
                  <a:pt x="193" y="0"/>
                  <a:pt x="193" y="0"/>
                  <a:pt x="193" y="0"/>
                </a:cubicBezTo>
                <a:cubicBezTo>
                  <a:pt x="201" y="0"/>
                  <a:pt x="218" y="17"/>
                  <a:pt x="218" y="26"/>
                </a:cubicBezTo>
                <a:cubicBezTo>
                  <a:pt x="218" y="42"/>
                  <a:pt x="201" y="51"/>
                  <a:pt x="193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5" name="Freeform 464">
            <a:extLst>
              <a:ext uri="{FF2B5EF4-FFF2-40B4-BE49-F238E27FC236}">
                <a16:creationId xmlns:a16="http://schemas.microsoft.com/office/drawing/2014/main" id="{F9D72D01-F734-8441-AB47-AE76E6DC7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6620" y="8206796"/>
            <a:ext cx="880845" cy="890020"/>
          </a:xfrm>
          <a:custGeom>
            <a:avLst/>
            <a:gdLst>
              <a:gd name="T0" fmla="*/ 427 w 847"/>
              <a:gd name="T1" fmla="*/ 855 h 856"/>
              <a:gd name="T2" fmla="*/ 427 w 847"/>
              <a:gd name="T3" fmla="*/ 855 h 856"/>
              <a:gd name="T4" fmla="*/ 125 w 847"/>
              <a:gd name="T5" fmla="*/ 729 h 856"/>
              <a:gd name="T6" fmla="*/ 0 w 847"/>
              <a:gd name="T7" fmla="*/ 427 h 856"/>
              <a:gd name="T8" fmla="*/ 125 w 847"/>
              <a:gd name="T9" fmla="*/ 126 h 856"/>
              <a:gd name="T10" fmla="*/ 427 w 847"/>
              <a:gd name="T11" fmla="*/ 0 h 856"/>
              <a:gd name="T12" fmla="*/ 728 w 847"/>
              <a:gd name="T13" fmla="*/ 126 h 856"/>
              <a:gd name="T14" fmla="*/ 846 w 847"/>
              <a:gd name="T15" fmla="*/ 427 h 856"/>
              <a:gd name="T16" fmla="*/ 728 w 847"/>
              <a:gd name="T17" fmla="*/ 729 h 856"/>
              <a:gd name="T18" fmla="*/ 427 w 847"/>
              <a:gd name="T19" fmla="*/ 855 h 856"/>
              <a:gd name="T20" fmla="*/ 427 w 847"/>
              <a:gd name="T21" fmla="*/ 51 h 856"/>
              <a:gd name="T22" fmla="*/ 427 w 847"/>
              <a:gd name="T23" fmla="*/ 51 h 856"/>
              <a:gd name="T24" fmla="*/ 50 w 847"/>
              <a:gd name="T25" fmla="*/ 427 h 856"/>
              <a:gd name="T26" fmla="*/ 427 w 847"/>
              <a:gd name="T27" fmla="*/ 796 h 856"/>
              <a:gd name="T28" fmla="*/ 795 w 847"/>
              <a:gd name="T29" fmla="*/ 427 h 856"/>
              <a:gd name="T30" fmla="*/ 427 w 847"/>
              <a:gd name="T31" fmla="*/ 51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47" h="856">
                <a:moveTo>
                  <a:pt x="427" y="855"/>
                </a:moveTo>
                <a:lnTo>
                  <a:pt x="427" y="855"/>
                </a:lnTo>
                <a:cubicBezTo>
                  <a:pt x="310" y="855"/>
                  <a:pt x="201" y="804"/>
                  <a:pt x="125" y="729"/>
                </a:cubicBezTo>
                <a:cubicBezTo>
                  <a:pt x="42" y="645"/>
                  <a:pt x="0" y="536"/>
                  <a:pt x="0" y="427"/>
                </a:cubicBezTo>
                <a:cubicBezTo>
                  <a:pt x="0" y="310"/>
                  <a:pt x="42" y="201"/>
                  <a:pt x="125" y="126"/>
                </a:cubicBezTo>
                <a:cubicBezTo>
                  <a:pt x="201" y="42"/>
                  <a:pt x="310" y="0"/>
                  <a:pt x="427" y="0"/>
                </a:cubicBezTo>
                <a:cubicBezTo>
                  <a:pt x="536" y="0"/>
                  <a:pt x="645" y="42"/>
                  <a:pt x="728" y="126"/>
                </a:cubicBezTo>
                <a:cubicBezTo>
                  <a:pt x="804" y="201"/>
                  <a:pt x="846" y="310"/>
                  <a:pt x="846" y="427"/>
                </a:cubicBezTo>
                <a:cubicBezTo>
                  <a:pt x="846" y="536"/>
                  <a:pt x="804" y="645"/>
                  <a:pt x="728" y="729"/>
                </a:cubicBezTo>
                <a:cubicBezTo>
                  <a:pt x="645" y="804"/>
                  <a:pt x="536" y="855"/>
                  <a:pt x="427" y="855"/>
                </a:cubicBezTo>
                <a:close/>
                <a:moveTo>
                  <a:pt x="427" y="51"/>
                </a:moveTo>
                <a:lnTo>
                  <a:pt x="427" y="51"/>
                </a:lnTo>
                <a:cubicBezTo>
                  <a:pt x="218" y="51"/>
                  <a:pt x="50" y="218"/>
                  <a:pt x="50" y="427"/>
                </a:cubicBezTo>
                <a:cubicBezTo>
                  <a:pt x="50" y="628"/>
                  <a:pt x="218" y="796"/>
                  <a:pt x="427" y="796"/>
                </a:cubicBezTo>
                <a:cubicBezTo>
                  <a:pt x="628" y="796"/>
                  <a:pt x="795" y="628"/>
                  <a:pt x="795" y="427"/>
                </a:cubicBezTo>
                <a:cubicBezTo>
                  <a:pt x="795" y="218"/>
                  <a:pt x="628" y="51"/>
                  <a:pt x="427" y="5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6" name="Freeform 465">
            <a:extLst>
              <a:ext uri="{FF2B5EF4-FFF2-40B4-BE49-F238E27FC236}">
                <a16:creationId xmlns:a16="http://schemas.microsoft.com/office/drawing/2014/main" id="{25E56CDA-55DF-5D4D-9CDE-F943C4E64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2139" y="8312312"/>
            <a:ext cx="683571" cy="678985"/>
          </a:xfrm>
          <a:custGeom>
            <a:avLst/>
            <a:gdLst>
              <a:gd name="T0" fmla="*/ 327 w 655"/>
              <a:gd name="T1" fmla="*/ 653 h 654"/>
              <a:gd name="T2" fmla="*/ 327 w 655"/>
              <a:gd name="T3" fmla="*/ 653 h 654"/>
              <a:gd name="T4" fmla="*/ 0 w 655"/>
              <a:gd name="T5" fmla="*/ 326 h 654"/>
              <a:gd name="T6" fmla="*/ 327 w 655"/>
              <a:gd name="T7" fmla="*/ 0 h 654"/>
              <a:gd name="T8" fmla="*/ 654 w 655"/>
              <a:gd name="T9" fmla="*/ 326 h 654"/>
              <a:gd name="T10" fmla="*/ 327 w 655"/>
              <a:gd name="T11" fmla="*/ 653 h 654"/>
              <a:gd name="T12" fmla="*/ 327 w 655"/>
              <a:gd name="T13" fmla="*/ 50 h 654"/>
              <a:gd name="T14" fmla="*/ 327 w 655"/>
              <a:gd name="T15" fmla="*/ 50 h 654"/>
              <a:gd name="T16" fmla="*/ 51 w 655"/>
              <a:gd name="T17" fmla="*/ 326 h 654"/>
              <a:gd name="T18" fmla="*/ 327 w 655"/>
              <a:gd name="T19" fmla="*/ 594 h 654"/>
              <a:gd name="T20" fmla="*/ 595 w 655"/>
              <a:gd name="T21" fmla="*/ 326 h 654"/>
              <a:gd name="T22" fmla="*/ 327 w 655"/>
              <a:gd name="T23" fmla="*/ 50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55" h="654">
                <a:moveTo>
                  <a:pt x="327" y="653"/>
                </a:moveTo>
                <a:lnTo>
                  <a:pt x="327" y="653"/>
                </a:lnTo>
                <a:cubicBezTo>
                  <a:pt x="143" y="653"/>
                  <a:pt x="0" y="502"/>
                  <a:pt x="0" y="326"/>
                </a:cubicBezTo>
                <a:cubicBezTo>
                  <a:pt x="0" y="142"/>
                  <a:pt x="143" y="0"/>
                  <a:pt x="327" y="0"/>
                </a:cubicBezTo>
                <a:cubicBezTo>
                  <a:pt x="503" y="0"/>
                  <a:pt x="654" y="142"/>
                  <a:pt x="654" y="326"/>
                </a:cubicBezTo>
                <a:cubicBezTo>
                  <a:pt x="654" y="502"/>
                  <a:pt x="503" y="653"/>
                  <a:pt x="327" y="653"/>
                </a:cubicBezTo>
                <a:close/>
                <a:moveTo>
                  <a:pt x="327" y="50"/>
                </a:moveTo>
                <a:lnTo>
                  <a:pt x="327" y="50"/>
                </a:lnTo>
                <a:cubicBezTo>
                  <a:pt x="176" y="50"/>
                  <a:pt x="51" y="176"/>
                  <a:pt x="51" y="326"/>
                </a:cubicBezTo>
                <a:cubicBezTo>
                  <a:pt x="51" y="477"/>
                  <a:pt x="176" y="594"/>
                  <a:pt x="327" y="594"/>
                </a:cubicBezTo>
                <a:cubicBezTo>
                  <a:pt x="478" y="594"/>
                  <a:pt x="595" y="477"/>
                  <a:pt x="595" y="326"/>
                </a:cubicBezTo>
                <a:cubicBezTo>
                  <a:pt x="595" y="176"/>
                  <a:pt x="478" y="50"/>
                  <a:pt x="327" y="5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7" name="Freeform 466">
            <a:extLst>
              <a:ext uri="{FF2B5EF4-FFF2-40B4-BE49-F238E27FC236}">
                <a16:creationId xmlns:a16="http://schemas.microsoft.com/office/drawing/2014/main" id="{B7B4D17D-B7A5-DD43-84BF-7F2325B23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6473" y="8440769"/>
            <a:ext cx="330317" cy="412896"/>
          </a:xfrm>
          <a:custGeom>
            <a:avLst/>
            <a:gdLst>
              <a:gd name="T0" fmla="*/ 310 w 319"/>
              <a:gd name="T1" fmla="*/ 51 h 395"/>
              <a:gd name="T2" fmla="*/ 310 w 319"/>
              <a:gd name="T3" fmla="*/ 51 h 395"/>
              <a:gd name="T4" fmla="*/ 310 w 319"/>
              <a:gd name="T5" fmla="*/ 17 h 395"/>
              <a:gd name="T6" fmla="*/ 276 w 319"/>
              <a:gd name="T7" fmla="*/ 17 h 395"/>
              <a:gd name="T8" fmla="*/ 159 w 319"/>
              <a:gd name="T9" fmla="*/ 134 h 395"/>
              <a:gd name="T10" fmla="*/ 42 w 319"/>
              <a:gd name="T11" fmla="*/ 17 h 395"/>
              <a:gd name="T12" fmla="*/ 8 w 319"/>
              <a:gd name="T13" fmla="*/ 17 h 395"/>
              <a:gd name="T14" fmla="*/ 8 w 319"/>
              <a:gd name="T15" fmla="*/ 51 h 395"/>
              <a:gd name="T16" fmla="*/ 134 w 319"/>
              <a:gd name="T17" fmla="*/ 176 h 395"/>
              <a:gd name="T18" fmla="*/ 134 w 319"/>
              <a:gd name="T19" fmla="*/ 210 h 395"/>
              <a:gd name="T20" fmla="*/ 92 w 319"/>
              <a:gd name="T21" fmla="*/ 210 h 395"/>
              <a:gd name="T22" fmla="*/ 67 w 319"/>
              <a:gd name="T23" fmla="*/ 235 h 395"/>
              <a:gd name="T24" fmla="*/ 92 w 319"/>
              <a:gd name="T25" fmla="*/ 252 h 395"/>
              <a:gd name="T26" fmla="*/ 134 w 319"/>
              <a:gd name="T27" fmla="*/ 252 h 395"/>
              <a:gd name="T28" fmla="*/ 134 w 319"/>
              <a:gd name="T29" fmla="*/ 277 h 395"/>
              <a:gd name="T30" fmla="*/ 92 w 319"/>
              <a:gd name="T31" fmla="*/ 277 h 395"/>
              <a:gd name="T32" fmla="*/ 67 w 319"/>
              <a:gd name="T33" fmla="*/ 302 h 395"/>
              <a:gd name="T34" fmla="*/ 92 w 319"/>
              <a:gd name="T35" fmla="*/ 327 h 395"/>
              <a:gd name="T36" fmla="*/ 134 w 319"/>
              <a:gd name="T37" fmla="*/ 327 h 395"/>
              <a:gd name="T38" fmla="*/ 134 w 319"/>
              <a:gd name="T39" fmla="*/ 369 h 395"/>
              <a:gd name="T40" fmla="*/ 159 w 319"/>
              <a:gd name="T41" fmla="*/ 394 h 395"/>
              <a:gd name="T42" fmla="*/ 159 w 319"/>
              <a:gd name="T43" fmla="*/ 394 h 395"/>
              <a:gd name="T44" fmla="*/ 184 w 319"/>
              <a:gd name="T45" fmla="*/ 369 h 395"/>
              <a:gd name="T46" fmla="*/ 184 w 319"/>
              <a:gd name="T47" fmla="*/ 327 h 395"/>
              <a:gd name="T48" fmla="*/ 226 w 319"/>
              <a:gd name="T49" fmla="*/ 327 h 395"/>
              <a:gd name="T50" fmla="*/ 251 w 319"/>
              <a:gd name="T51" fmla="*/ 302 h 395"/>
              <a:gd name="T52" fmla="*/ 226 w 319"/>
              <a:gd name="T53" fmla="*/ 277 h 395"/>
              <a:gd name="T54" fmla="*/ 184 w 319"/>
              <a:gd name="T55" fmla="*/ 277 h 395"/>
              <a:gd name="T56" fmla="*/ 184 w 319"/>
              <a:gd name="T57" fmla="*/ 252 h 395"/>
              <a:gd name="T58" fmla="*/ 226 w 319"/>
              <a:gd name="T59" fmla="*/ 252 h 395"/>
              <a:gd name="T60" fmla="*/ 251 w 319"/>
              <a:gd name="T61" fmla="*/ 235 h 395"/>
              <a:gd name="T62" fmla="*/ 226 w 319"/>
              <a:gd name="T63" fmla="*/ 210 h 395"/>
              <a:gd name="T64" fmla="*/ 184 w 319"/>
              <a:gd name="T65" fmla="*/ 210 h 395"/>
              <a:gd name="T66" fmla="*/ 184 w 319"/>
              <a:gd name="T67" fmla="*/ 176 h 395"/>
              <a:gd name="T68" fmla="*/ 310 w 319"/>
              <a:gd name="T69" fmla="*/ 51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19" h="395">
                <a:moveTo>
                  <a:pt x="310" y="51"/>
                </a:moveTo>
                <a:lnTo>
                  <a:pt x="310" y="51"/>
                </a:lnTo>
                <a:cubicBezTo>
                  <a:pt x="318" y="42"/>
                  <a:pt x="318" y="26"/>
                  <a:pt x="310" y="17"/>
                </a:cubicBezTo>
                <a:cubicBezTo>
                  <a:pt x="301" y="9"/>
                  <a:pt x="285" y="9"/>
                  <a:pt x="276" y="17"/>
                </a:cubicBezTo>
                <a:cubicBezTo>
                  <a:pt x="159" y="134"/>
                  <a:pt x="159" y="134"/>
                  <a:pt x="159" y="134"/>
                </a:cubicBezTo>
                <a:cubicBezTo>
                  <a:pt x="42" y="17"/>
                  <a:pt x="42" y="17"/>
                  <a:pt x="42" y="17"/>
                </a:cubicBezTo>
                <a:cubicBezTo>
                  <a:pt x="33" y="0"/>
                  <a:pt x="17" y="0"/>
                  <a:pt x="8" y="17"/>
                </a:cubicBezTo>
                <a:cubicBezTo>
                  <a:pt x="0" y="26"/>
                  <a:pt x="0" y="34"/>
                  <a:pt x="8" y="51"/>
                </a:cubicBezTo>
                <a:cubicBezTo>
                  <a:pt x="134" y="176"/>
                  <a:pt x="134" y="176"/>
                  <a:pt x="134" y="176"/>
                </a:cubicBezTo>
                <a:cubicBezTo>
                  <a:pt x="134" y="210"/>
                  <a:pt x="134" y="210"/>
                  <a:pt x="134" y="210"/>
                </a:cubicBezTo>
                <a:cubicBezTo>
                  <a:pt x="92" y="210"/>
                  <a:pt x="92" y="210"/>
                  <a:pt x="92" y="210"/>
                </a:cubicBezTo>
                <a:cubicBezTo>
                  <a:pt x="75" y="210"/>
                  <a:pt x="67" y="218"/>
                  <a:pt x="67" y="235"/>
                </a:cubicBezTo>
                <a:cubicBezTo>
                  <a:pt x="67" y="243"/>
                  <a:pt x="75" y="252"/>
                  <a:pt x="92" y="252"/>
                </a:cubicBezTo>
                <a:cubicBezTo>
                  <a:pt x="134" y="252"/>
                  <a:pt x="134" y="252"/>
                  <a:pt x="134" y="252"/>
                </a:cubicBezTo>
                <a:cubicBezTo>
                  <a:pt x="134" y="277"/>
                  <a:pt x="134" y="277"/>
                  <a:pt x="134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75" y="277"/>
                  <a:pt x="67" y="285"/>
                  <a:pt x="67" y="302"/>
                </a:cubicBezTo>
                <a:cubicBezTo>
                  <a:pt x="67" y="310"/>
                  <a:pt x="75" y="327"/>
                  <a:pt x="92" y="327"/>
                </a:cubicBezTo>
                <a:cubicBezTo>
                  <a:pt x="134" y="327"/>
                  <a:pt x="134" y="327"/>
                  <a:pt x="134" y="327"/>
                </a:cubicBezTo>
                <a:cubicBezTo>
                  <a:pt x="134" y="369"/>
                  <a:pt x="134" y="369"/>
                  <a:pt x="134" y="369"/>
                </a:cubicBezTo>
                <a:cubicBezTo>
                  <a:pt x="134" y="377"/>
                  <a:pt x="142" y="394"/>
                  <a:pt x="159" y="394"/>
                </a:cubicBezTo>
                <a:lnTo>
                  <a:pt x="159" y="394"/>
                </a:lnTo>
                <a:cubicBezTo>
                  <a:pt x="167" y="394"/>
                  <a:pt x="184" y="377"/>
                  <a:pt x="184" y="369"/>
                </a:cubicBezTo>
                <a:cubicBezTo>
                  <a:pt x="184" y="327"/>
                  <a:pt x="184" y="327"/>
                  <a:pt x="184" y="327"/>
                </a:cubicBezTo>
                <a:cubicBezTo>
                  <a:pt x="226" y="327"/>
                  <a:pt x="226" y="327"/>
                  <a:pt x="226" y="327"/>
                </a:cubicBezTo>
                <a:cubicBezTo>
                  <a:pt x="234" y="327"/>
                  <a:pt x="251" y="310"/>
                  <a:pt x="251" y="302"/>
                </a:cubicBezTo>
                <a:cubicBezTo>
                  <a:pt x="251" y="285"/>
                  <a:pt x="234" y="277"/>
                  <a:pt x="226" y="277"/>
                </a:cubicBezTo>
                <a:cubicBezTo>
                  <a:pt x="184" y="277"/>
                  <a:pt x="184" y="277"/>
                  <a:pt x="184" y="277"/>
                </a:cubicBezTo>
                <a:cubicBezTo>
                  <a:pt x="184" y="252"/>
                  <a:pt x="184" y="252"/>
                  <a:pt x="184" y="252"/>
                </a:cubicBezTo>
                <a:cubicBezTo>
                  <a:pt x="226" y="252"/>
                  <a:pt x="226" y="252"/>
                  <a:pt x="226" y="252"/>
                </a:cubicBezTo>
                <a:cubicBezTo>
                  <a:pt x="234" y="252"/>
                  <a:pt x="251" y="243"/>
                  <a:pt x="251" y="235"/>
                </a:cubicBezTo>
                <a:cubicBezTo>
                  <a:pt x="251" y="218"/>
                  <a:pt x="234" y="210"/>
                  <a:pt x="226" y="210"/>
                </a:cubicBezTo>
                <a:cubicBezTo>
                  <a:pt x="184" y="210"/>
                  <a:pt x="184" y="210"/>
                  <a:pt x="184" y="210"/>
                </a:cubicBezTo>
                <a:cubicBezTo>
                  <a:pt x="184" y="176"/>
                  <a:pt x="184" y="176"/>
                  <a:pt x="184" y="176"/>
                </a:cubicBezTo>
                <a:lnTo>
                  <a:pt x="310" y="5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8" name="Freeform 467">
            <a:extLst>
              <a:ext uri="{FF2B5EF4-FFF2-40B4-BE49-F238E27FC236}">
                <a16:creationId xmlns:a16="http://schemas.microsoft.com/office/drawing/2014/main" id="{1117AC8B-5F55-B241-A468-21DC23051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7445" y="6123965"/>
            <a:ext cx="463363" cy="619343"/>
          </a:xfrm>
          <a:custGeom>
            <a:avLst/>
            <a:gdLst>
              <a:gd name="T0" fmla="*/ 419 w 445"/>
              <a:gd name="T1" fmla="*/ 594 h 595"/>
              <a:gd name="T2" fmla="*/ 419 w 445"/>
              <a:gd name="T3" fmla="*/ 594 h 595"/>
              <a:gd name="T4" fmla="*/ 118 w 445"/>
              <a:gd name="T5" fmla="*/ 469 h 595"/>
              <a:gd name="T6" fmla="*/ 0 w 445"/>
              <a:gd name="T7" fmla="*/ 167 h 595"/>
              <a:gd name="T8" fmla="*/ 17 w 445"/>
              <a:gd name="T9" fmla="*/ 25 h 595"/>
              <a:gd name="T10" fmla="*/ 51 w 445"/>
              <a:gd name="T11" fmla="*/ 8 h 595"/>
              <a:gd name="T12" fmla="*/ 67 w 445"/>
              <a:gd name="T13" fmla="*/ 42 h 595"/>
              <a:gd name="T14" fmla="*/ 51 w 445"/>
              <a:gd name="T15" fmla="*/ 167 h 595"/>
              <a:gd name="T16" fmla="*/ 160 w 445"/>
              <a:gd name="T17" fmla="*/ 427 h 595"/>
              <a:gd name="T18" fmla="*/ 419 w 445"/>
              <a:gd name="T19" fmla="*/ 536 h 595"/>
              <a:gd name="T20" fmla="*/ 444 w 445"/>
              <a:gd name="T21" fmla="*/ 569 h 595"/>
              <a:gd name="T22" fmla="*/ 419 w 445"/>
              <a:gd name="T23" fmla="*/ 594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5" h="595">
                <a:moveTo>
                  <a:pt x="419" y="594"/>
                </a:moveTo>
                <a:lnTo>
                  <a:pt x="419" y="594"/>
                </a:lnTo>
                <a:cubicBezTo>
                  <a:pt x="310" y="594"/>
                  <a:pt x="201" y="544"/>
                  <a:pt x="118" y="469"/>
                </a:cubicBezTo>
                <a:cubicBezTo>
                  <a:pt x="42" y="385"/>
                  <a:pt x="0" y="276"/>
                  <a:pt x="0" y="167"/>
                </a:cubicBezTo>
                <a:cubicBezTo>
                  <a:pt x="0" y="117"/>
                  <a:pt x="9" y="67"/>
                  <a:pt x="17" y="25"/>
                </a:cubicBezTo>
                <a:cubicBezTo>
                  <a:pt x="26" y="8"/>
                  <a:pt x="42" y="0"/>
                  <a:pt x="51" y="8"/>
                </a:cubicBezTo>
                <a:cubicBezTo>
                  <a:pt x="67" y="8"/>
                  <a:pt x="76" y="25"/>
                  <a:pt x="67" y="42"/>
                </a:cubicBezTo>
                <a:cubicBezTo>
                  <a:pt x="59" y="83"/>
                  <a:pt x="51" y="125"/>
                  <a:pt x="51" y="167"/>
                </a:cubicBezTo>
                <a:cubicBezTo>
                  <a:pt x="51" y="268"/>
                  <a:pt x="84" y="360"/>
                  <a:pt x="160" y="427"/>
                </a:cubicBezTo>
                <a:cubicBezTo>
                  <a:pt x="227" y="502"/>
                  <a:pt x="319" y="536"/>
                  <a:pt x="419" y="536"/>
                </a:cubicBezTo>
                <a:cubicBezTo>
                  <a:pt x="436" y="536"/>
                  <a:pt x="444" y="552"/>
                  <a:pt x="444" y="569"/>
                </a:cubicBezTo>
                <a:cubicBezTo>
                  <a:pt x="444" y="578"/>
                  <a:pt x="436" y="594"/>
                  <a:pt x="419" y="59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19" name="Freeform 468">
            <a:extLst>
              <a:ext uri="{FF2B5EF4-FFF2-40B4-BE49-F238E27FC236}">
                <a16:creationId xmlns:a16="http://schemas.microsoft.com/office/drawing/2014/main" id="{3BA333A6-99E1-8F41-95DE-D62D82FC7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4000" y="5853287"/>
            <a:ext cx="568879" cy="472538"/>
          </a:xfrm>
          <a:custGeom>
            <a:avLst/>
            <a:gdLst>
              <a:gd name="T0" fmla="*/ 519 w 546"/>
              <a:gd name="T1" fmla="*/ 452 h 453"/>
              <a:gd name="T2" fmla="*/ 519 w 546"/>
              <a:gd name="T3" fmla="*/ 452 h 453"/>
              <a:gd name="T4" fmla="*/ 494 w 546"/>
              <a:gd name="T5" fmla="*/ 427 h 453"/>
              <a:gd name="T6" fmla="*/ 385 w 546"/>
              <a:gd name="T7" fmla="*/ 159 h 453"/>
              <a:gd name="T8" fmla="*/ 117 w 546"/>
              <a:gd name="T9" fmla="*/ 50 h 453"/>
              <a:gd name="T10" fmla="*/ 33 w 546"/>
              <a:gd name="T11" fmla="*/ 59 h 453"/>
              <a:gd name="T12" fmla="*/ 0 w 546"/>
              <a:gd name="T13" fmla="*/ 42 h 453"/>
              <a:gd name="T14" fmla="*/ 17 w 546"/>
              <a:gd name="T15" fmla="*/ 8 h 453"/>
              <a:gd name="T16" fmla="*/ 117 w 546"/>
              <a:gd name="T17" fmla="*/ 0 h 453"/>
              <a:gd name="T18" fmla="*/ 419 w 546"/>
              <a:gd name="T19" fmla="*/ 126 h 453"/>
              <a:gd name="T20" fmla="*/ 545 w 546"/>
              <a:gd name="T21" fmla="*/ 427 h 453"/>
              <a:gd name="T22" fmla="*/ 519 w 546"/>
              <a:gd name="T23" fmla="*/ 45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46" h="453">
                <a:moveTo>
                  <a:pt x="519" y="452"/>
                </a:moveTo>
                <a:lnTo>
                  <a:pt x="519" y="452"/>
                </a:lnTo>
                <a:cubicBezTo>
                  <a:pt x="502" y="452"/>
                  <a:pt x="494" y="444"/>
                  <a:pt x="494" y="427"/>
                </a:cubicBezTo>
                <a:cubicBezTo>
                  <a:pt x="494" y="327"/>
                  <a:pt x="452" y="235"/>
                  <a:pt x="385" y="159"/>
                </a:cubicBezTo>
                <a:cubicBezTo>
                  <a:pt x="310" y="92"/>
                  <a:pt x="218" y="50"/>
                  <a:pt x="117" y="50"/>
                </a:cubicBezTo>
                <a:cubicBezTo>
                  <a:pt x="92" y="50"/>
                  <a:pt x="59" y="59"/>
                  <a:pt x="33" y="59"/>
                </a:cubicBezTo>
                <a:cubicBezTo>
                  <a:pt x="17" y="67"/>
                  <a:pt x="8" y="59"/>
                  <a:pt x="0" y="42"/>
                </a:cubicBezTo>
                <a:cubicBezTo>
                  <a:pt x="0" y="25"/>
                  <a:pt x="8" y="17"/>
                  <a:pt x="17" y="8"/>
                </a:cubicBezTo>
                <a:cubicBezTo>
                  <a:pt x="50" y="0"/>
                  <a:pt x="84" y="0"/>
                  <a:pt x="117" y="0"/>
                </a:cubicBezTo>
                <a:cubicBezTo>
                  <a:pt x="234" y="0"/>
                  <a:pt x="343" y="42"/>
                  <a:pt x="419" y="126"/>
                </a:cubicBezTo>
                <a:cubicBezTo>
                  <a:pt x="502" y="201"/>
                  <a:pt x="545" y="310"/>
                  <a:pt x="545" y="427"/>
                </a:cubicBezTo>
                <a:cubicBezTo>
                  <a:pt x="545" y="444"/>
                  <a:pt x="536" y="452"/>
                  <a:pt x="519" y="4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20" name="Freeform 469">
            <a:extLst>
              <a:ext uri="{FF2B5EF4-FFF2-40B4-BE49-F238E27FC236}">
                <a16:creationId xmlns:a16="http://schemas.microsoft.com/office/drawing/2014/main" id="{E441DB63-29C2-4148-9B46-C744B9568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6620" y="5862462"/>
            <a:ext cx="270678" cy="279853"/>
          </a:xfrm>
          <a:custGeom>
            <a:avLst/>
            <a:gdLst>
              <a:gd name="T0" fmla="*/ 226 w 260"/>
              <a:gd name="T1" fmla="*/ 42 h 269"/>
              <a:gd name="T2" fmla="*/ 226 w 260"/>
              <a:gd name="T3" fmla="*/ 42 h 269"/>
              <a:gd name="T4" fmla="*/ 134 w 260"/>
              <a:gd name="T5" fmla="*/ 0 h 269"/>
              <a:gd name="T6" fmla="*/ 42 w 260"/>
              <a:gd name="T7" fmla="*/ 42 h 269"/>
              <a:gd name="T8" fmla="*/ 0 w 260"/>
              <a:gd name="T9" fmla="*/ 134 h 269"/>
              <a:gd name="T10" fmla="*/ 42 w 260"/>
              <a:gd name="T11" fmla="*/ 227 h 269"/>
              <a:gd name="T12" fmla="*/ 134 w 260"/>
              <a:gd name="T13" fmla="*/ 268 h 269"/>
              <a:gd name="T14" fmla="*/ 226 w 260"/>
              <a:gd name="T15" fmla="*/ 227 h 269"/>
              <a:gd name="T16" fmla="*/ 259 w 260"/>
              <a:gd name="T17" fmla="*/ 134 h 269"/>
              <a:gd name="T18" fmla="*/ 226 w 260"/>
              <a:gd name="T19" fmla="*/ 42 h 269"/>
              <a:gd name="T20" fmla="*/ 134 w 260"/>
              <a:gd name="T21" fmla="*/ 252 h 269"/>
              <a:gd name="T22" fmla="*/ 134 w 260"/>
              <a:gd name="T23" fmla="*/ 252 h 269"/>
              <a:gd name="T24" fmla="*/ 17 w 260"/>
              <a:gd name="T25" fmla="*/ 134 h 269"/>
              <a:gd name="T26" fmla="*/ 134 w 260"/>
              <a:gd name="T27" fmla="*/ 17 h 269"/>
              <a:gd name="T28" fmla="*/ 251 w 260"/>
              <a:gd name="T29" fmla="*/ 134 h 269"/>
              <a:gd name="T30" fmla="*/ 134 w 260"/>
              <a:gd name="T31" fmla="*/ 252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0" h="269">
                <a:moveTo>
                  <a:pt x="226" y="42"/>
                </a:moveTo>
                <a:lnTo>
                  <a:pt x="226" y="42"/>
                </a:lnTo>
                <a:cubicBezTo>
                  <a:pt x="201" y="17"/>
                  <a:pt x="167" y="0"/>
                  <a:pt x="134" y="0"/>
                </a:cubicBezTo>
                <a:cubicBezTo>
                  <a:pt x="100" y="0"/>
                  <a:pt x="67" y="17"/>
                  <a:pt x="42" y="42"/>
                </a:cubicBezTo>
                <a:cubicBezTo>
                  <a:pt x="17" y="67"/>
                  <a:pt x="0" y="101"/>
                  <a:pt x="0" y="134"/>
                </a:cubicBezTo>
                <a:cubicBezTo>
                  <a:pt x="0" y="168"/>
                  <a:pt x="17" y="201"/>
                  <a:pt x="42" y="227"/>
                </a:cubicBezTo>
                <a:cubicBezTo>
                  <a:pt x="67" y="252"/>
                  <a:pt x="100" y="268"/>
                  <a:pt x="134" y="268"/>
                </a:cubicBezTo>
                <a:cubicBezTo>
                  <a:pt x="167" y="268"/>
                  <a:pt x="201" y="252"/>
                  <a:pt x="226" y="227"/>
                </a:cubicBezTo>
                <a:cubicBezTo>
                  <a:pt x="251" y="201"/>
                  <a:pt x="259" y="168"/>
                  <a:pt x="259" y="134"/>
                </a:cubicBezTo>
                <a:cubicBezTo>
                  <a:pt x="259" y="101"/>
                  <a:pt x="251" y="67"/>
                  <a:pt x="226" y="42"/>
                </a:cubicBezTo>
                <a:close/>
                <a:moveTo>
                  <a:pt x="134" y="252"/>
                </a:moveTo>
                <a:lnTo>
                  <a:pt x="134" y="252"/>
                </a:lnTo>
                <a:cubicBezTo>
                  <a:pt x="67" y="252"/>
                  <a:pt x="17" y="193"/>
                  <a:pt x="17" y="134"/>
                </a:cubicBezTo>
                <a:cubicBezTo>
                  <a:pt x="17" y="67"/>
                  <a:pt x="67" y="17"/>
                  <a:pt x="134" y="17"/>
                </a:cubicBezTo>
                <a:cubicBezTo>
                  <a:pt x="192" y="17"/>
                  <a:pt x="251" y="67"/>
                  <a:pt x="251" y="134"/>
                </a:cubicBezTo>
                <a:cubicBezTo>
                  <a:pt x="251" y="193"/>
                  <a:pt x="192" y="252"/>
                  <a:pt x="134" y="25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21" name="Freeform 470">
            <a:extLst>
              <a:ext uri="{FF2B5EF4-FFF2-40B4-BE49-F238E27FC236}">
                <a16:creationId xmlns:a16="http://schemas.microsoft.com/office/drawing/2014/main" id="{4932EE4B-8F37-8B40-A5C2-00670B90C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3322" y="5899164"/>
            <a:ext cx="211036" cy="211036"/>
          </a:xfrm>
          <a:custGeom>
            <a:avLst/>
            <a:gdLst>
              <a:gd name="T0" fmla="*/ 101 w 202"/>
              <a:gd name="T1" fmla="*/ 0 h 202"/>
              <a:gd name="T2" fmla="*/ 101 w 202"/>
              <a:gd name="T3" fmla="*/ 0 h 202"/>
              <a:gd name="T4" fmla="*/ 0 w 202"/>
              <a:gd name="T5" fmla="*/ 100 h 202"/>
              <a:gd name="T6" fmla="*/ 101 w 202"/>
              <a:gd name="T7" fmla="*/ 201 h 202"/>
              <a:gd name="T8" fmla="*/ 201 w 202"/>
              <a:gd name="T9" fmla="*/ 100 h 202"/>
              <a:gd name="T10" fmla="*/ 101 w 202"/>
              <a:gd name="T11" fmla="*/ 0 h 202"/>
              <a:gd name="T12" fmla="*/ 101 w 202"/>
              <a:gd name="T13" fmla="*/ 184 h 202"/>
              <a:gd name="T14" fmla="*/ 101 w 202"/>
              <a:gd name="T15" fmla="*/ 184 h 202"/>
              <a:gd name="T16" fmla="*/ 17 w 202"/>
              <a:gd name="T17" fmla="*/ 100 h 202"/>
              <a:gd name="T18" fmla="*/ 101 w 202"/>
              <a:gd name="T19" fmla="*/ 17 h 202"/>
              <a:gd name="T20" fmla="*/ 185 w 202"/>
              <a:gd name="T21" fmla="*/ 100 h 202"/>
              <a:gd name="T22" fmla="*/ 101 w 202"/>
              <a:gd name="T23" fmla="*/ 184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2" h="202">
                <a:moveTo>
                  <a:pt x="101" y="0"/>
                </a:moveTo>
                <a:lnTo>
                  <a:pt x="101" y="0"/>
                </a:lnTo>
                <a:cubicBezTo>
                  <a:pt x="42" y="0"/>
                  <a:pt x="0" y="42"/>
                  <a:pt x="0" y="100"/>
                </a:cubicBezTo>
                <a:cubicBezTo>
                  <a:pt x="0" y="151"/>
                  <a:pt x="42" y="201"/>
                  <a:pt x="101" y="201"/>
                </a:cubicBezTo>
                <a:cubicBezTo>
                  <a:pt x="151" y="201"/>
                  <a:pt x="201" y="151"/>
                  <a:pt x="201" y="100"/>
                </a:cubicBezTo>
                <a:cubicBezTo>
                  <a:pt x="201" y="42"/>
                  <a:pt x="151" y="0"/>
                  <a:pt x="101" y="0"/>
                </a:cubicBezTo>
                <a:close/>
                <a:moveTo>
                  <a:pt x="101" y="184"/>
                </a:moveTo>
                <a:lnTo>
                  <a:pt x="101" y="184"/>
                </a:lnTo>
                <a:cubicBezTo>
                  <a:pt x="51" y="184"/>
                  <a:pt x="17" y="142"/>
                  <a:pt x="17" y="100"/>
                </a:cubicBezTo>
                <a:cubicBezTo>
                  <a:pt x="17" y="50"/>
                  <a:pt x="51" y="17"/>
                  <a:pt x="101" y="17"/>
                </a:cubicBezTo>
                <a:cubicBezTo>
                  <a:pt x="143" y="17"/>
                  <a:pt x="185" y="50"/>
                  <a:pt x="185" y="100"/>
                </a:cubicBezTo>
                <a:cubicBezTo>
                  <a:pt x="185" y="142"/>
                  <a:pt x="143" y="184"/>
                  <a:pt x="101" y="18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22" name="Freeform 471">
            <a:extLst>
              <a:ext uri="{FF2B5EF4-FFF2-40B4-BE49-F238E27FC236}">
                <a16:creationId xmlns:a16="http://schemas.microsoft.com/office/drawing/2014/main" id="{0220A161-912C-5949-B3CF-B8B8AED44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0024" y="5940455"/>
            <a:ext cx="114695" cy="123867"/>
          </a:xfrm>
          <a:custGeom>
            <a:avLst/>
            <a:gdLst>
              <a:gd name="T0" fmla="*/ 100 w 110"/>
              <a:gd name="T1" fmla="*/ 0 h 118"/>
              <a:gd name="T2" fmla="*/ 100 w 110"/>
              <a:gd name="T3" fmla="*/ 0 h 118"/>
              <a:gd name="T4" fmla="*/ 92 w 110"/>
              <a:gd name="T5" fmla="*/ 0 h 118"/>
              <a:gd name="T6" fmla="*/ 33 w 110"/>
              <a:gd name="T7" fmla="*/ 33 h 118"/>
              <a:gd name="T8" fmla="*/ 8 w 110"/>
              <a:gd name="T9" fmla="*/ 33 h 118"/>
              <a:gd name="T10" fmla="*/ 0 w 110"/>
              <a:gd name="T11" fmla="*/ 42 h 118"/>
              <a:gd name="T12" fmla="*/ 8 w 110"/>
              <a:gd name="T13" fmla="*/ 50 h 118"/>
              <a:gd name="T14" fmla="*/ 33 w 110"/>
              <a:gd name="T15" fmla="*/ 50 h 118"/>
              <a:gd name="T16" fmla="*/ 33 w 110"/>
              <a:gd name="T17" fmla="*/ 58 h 118"/>
              <a:gd name="T18" fmla="*/ 33 w 110"/>
              <a:gd name="T19" fmla="*/ 58 h 118"/>
              <a:gd name="T20" fmla="*/ 8 w 110"/>
              <a:gd name="T21" fmla="*/ 58 h 118"/>
              <a:gd name="T22" fmla="*/ 0 w 110"/>
              <a:gd name="T23" fmla="*/ 67 h 118"/>
              <a:gd name="T24" fmla="*/ 8 w 110"/>
              <a:gd name="T25" fmla="*/ 75 h 118"/>
              <a:gd name="T26" fmla="*/ 33 w 110"/>
              <a:gd name="T27" fmla="*/ 75 h 118"/>
              <a:gd name="T28" fmla="*/ 92 w 110"/>
              <a:gd name="T29" fmla="*/ 117 h 118"/>
              <a:gd name="T30" fmla="*/ 100 w 110"/>
              <a:gd name="T31" fmla="*/ 117 h 118"/>
              <a:gd name="T32" fmla="*/ 109 w 110"/>
              <a:gd name="T33" fmla="*/ 109 h 118"/>
              <a:gd name="T34" fmla="*/ 100 w 110"/>
              <a:gd name="T35" fmla="*/ 100 h 118"/>
              <a:gd name="T36" fmla="*/ 92 w 110"/>
              <a:gd name="T37" fmla="*/ 100 h 118"/>
              <a:gd name="T38" fmla="*/ 50 w 110"/>
              <a:gd name="T39" fmla="*/ 75 h 118"/>
              <a:gd name="T40" fmla="*/ 67 w 110"/>
              <a:gd name="T41" fmla="*/ 75 h 118"/>
              <a:gd name="T42" fmla="*/ 67 w 110"/>
              <a:gd name="T43" fmla="*/ 67 h 118"/>
              <a:gd name="T44" fmla="*/ 67 w 110"/>
              <a:gd name="T45" fmla="*/ 58 h 118"/>
              <a:gd name="T46" fmla="*/ 42 w 110"/>
              <a:gd name="T47" fmla="*/ 58 h 118"/>
              <a:gd name="T48" fmla="*/ 42 w 110"/>
              <a:gd name="T49" fmla="*/ 58 h 118"/>
              <a:gd name="T50" fmla="*/ 42 w 110"/>
              <a:gd name="T51" fmla="*/ 50 h 118"/>
              <a:gd name="T52" fmla="*/ 67 w 110"/>
              <a:gd name="T53" fmla="*/ 50 h 118"/>
              <a:gd name="T54" fmla="*/ 67 w 110"/>
              <a:gd name="T55" fmla="*/ 42 h 118"/>
              <a:gd name="T56" fmla="*/ 67 w 110"/>
              <a:gd name="T57" fmla="*/ 33 h 118"/>
              <a:gd name="T58" fmla="*/ 50 w 110"/>
              <a:gd name="T59" fmla="*/ 33 h 118"/>
              <a:gd name="T60" fmla="*/ 92 w 110"/>
              <a:gd name="T61" fmla="*/ 8 h 118"/>
              <a:gd name="T62" fmla="*/ 100 w 110"/>
              <a:gd name="T63" fmla="*/ 17 h 118"/>
              <a:gd name="T64" fmla="*/ 109 w 110"/>
              <a:gd name="T65" fmla="*/ 8 h 118"/>
              <a:gd name="T66" fmla="*/ 100 w 110"/>
              <a:gd name="T67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0" h="118">
                <a:moveTo>
                  <a:pt x="100" y="0"/>
                </a:moveTo>
                <a:lnTo>
                  <a:pt x="100" y="0"/>
                </a:lnTo>
                <a:lnTo>
                  <a:pt x="92" y="0"/>
                </a:lnTo>
                <a:cubicBezTo>
                  <a:pt x="67" y="0"/>
                  <a:pt x="42" y="17"/>
                  <a:pt x="33" y="33"/>
                </a:cubicBezTo>
                <a:cubicBezTo>
                  <a:pt x="8" y="33"/>
                  <a:pt x="8" y="33"/>
                  <a:pt x="8" y="33"/>
                </a:cubicBezTo>
                <a:lnTo>
                  <a:pt x="0" y="42"/>
                </a:lnTo>
                <a:cubicBezTo>
                  <a:pt x="0" y="50"/>
                  <a:pt x="8" y="50"/>
                  <a:pt x="8" y="50"/>
                </a:cubicBezTo>
                <a:cubicBezTo>
                  <a:pt x="33" y="50"/>
                  <a:pt x="33" y="50"/>
                  <a:pt x="33" y="50"/>
                </a:cubicBezTo>
                <a:lnTo>
                  <a:pt x="33" y="58"/>
                </a:lnTo>
                <a:lnTo>
                  <a:pt x="33" y="58"/>
                </a:lnTo>
                <a:cubicBezTo>
                  <a:pt x="8" y="58"/>
                  <a:pt x="8" y="58"/>
                  <a:pt x="8" y="58"/>
                </a:cubicBezTo>
                <a:lnTo>
                  <a:pt x="0" y="67"/>
                </a:lnTo>
                <a:cubicBezTo>
                  <a:pt x="0" y="75"/>
                  <a:pt x="8" y="75"/>
                  <a:pt x="8" y="75"/>
                </a:cubicBezTo>
                <a:cubicBezTo>
                  <a:pt x="33" y="75"/>
                  <a:pt x="33" y="75"/>
                  <a:pt x="33" y="75"/>
                </a:cubicBezTo>
                <a:cubicBezTo>
                  <a:pt x="42" y="100"/>
                  <a:pt x="67" y="117"/>
                  <a:pt x="92" y="117"/>
                </a:cubicBezTo>
                <a:lnTo>
                  <a:pt x="100" y="117"/>
                </a:lnTo>
                <a:cubicBezTo>
                  <a:pt x="109" y="117"/>
                  <a:pt x="109" y="109"/>
                  <a:pt x="109" y="109"/>
                </a:cubicBezTo>
                <a:cubicBezTo>
                  <a:pt x="109" y="100"/>
                  <a:pt x="100" y="100"/>
                  <a:pt x="100" y="100"/>
                </a:cubicBezTo>
                <a:lnTo>
                  <a:pt x="92" y="100"/>
                </a:lnTo>
                <a:cubicBezTo>
                  <a:pt x="75" y="100"/>
                  <a:pt x="58" y="92"/>
                  <a:pt x="50" y="75"/>
                </a:cubicBezTo>
                <a:cubicBezTo>
                  <a:pt x="67" y="75"/>
                  <a:pt x="67" y="75"/>
                  <a:pt x="67" y="75"/>
                </a:cubicBezTo>
                <a:cubicBezTo>
                  <a:pt x="67" y="75"/>
                  <a:pt x="67" y="75"/>
                  <a:pt x="67" y="67"/>
                </a:cubicBezTo>
                <a:lnTo>
                  <a:pt x="67" y="58"/>
                </a:lnTo>
                <a:cubicBezTo>
                  <a:pt x="42" y="58"/>
                  <a:pt x="42" y="58"/>
                  <a:pt x="42" y="58"/>
                </a:cubicBezTo>
                <a:lnTo>
                  <a:pt x="42" y="58"/>
                </a:lnTo>
                <a:lnTo>
                  <a:pt x="42" y="50"/>
                </a:lnTo>
                <a:cubicBezTo>
                  <a:pt x="67" y="50"/>
                  <a:pt x="67" y="50"/>
                  <a:pt x="67" y="50"/>
                </a:cubicBezTo>
                <a:cubicBezTo>
                  <a:pt x="67" y="50"/>
                  <a:pt x="67" y="50"/>
                  <a:pt x="67" y="42"/>
                </a:cubicBezTo>
                <a:lnTo>
                  <a:pt x="67" y="33"/>
                </a:lnTo>
                <a:cubicBezTo>
                  <a:pt x="50" y="33"/>
                  <a:pt x="50" y="33"/>
                  <a:pt x="50" y="33"/>
                </a:cubicBezTo>
                <a:cubicBezTo>
                  <a:pt x="58" y="25"/>
                  <a:pt x="75" y="8"/>
                  <a:pt x="92" y="8"/>
                </a:cubicBezTo>
                <a:cubicBezTo>
                  <a:pt x="92" y="8"/>
                  <a:pt x="100" y="8"/>
                  <a:pt x="100" y="17"/>
                </a:cubicBezTo>
                <a:cubicBezTo>
                  <a:pt x="109" y="17"/>
                  <a:pt x="109" y="8"/>
                  <a:pt x="109" y="8"/>
                </a:cubicBezTo>
                <a:cubicBezTo>
                  <a:pt x="109" y="8"/>
                  <a:pt x="109" y="0"/>
                  <a:pt x="100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23" name="Freeform 472">
            <a:extLst>
              <a:ext uri="{FF2B5EF4-FFF2-40B4-BE49-F238E27FC236}">
                <a16:creationId xmlns:a16="http://schemas.microsoft.com/office/drawing/2014/main" id="{ECFE3FBE-A25A-FB4C-BA50-461BBFC53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8334" y="6348762"/>
            <a:ext cx="417482" cy="408310"/>
          </a:xfrm>
          <a:custGeom>
            <a:avLst/>
            <a:gdLst>
              <a:gd name="T0" fmla="*/ 201 w 403"/>
              <a:gd name="T1" fmla="*/ 393 h 394"/>
              <a:gd name="T2" fmla="*/ 201 w 403"/>
              <a:gd name="T3" fmla="*/ 393 h 394"/>
              <a:gd name="T4" fmla="*/ 59 w 403"/>
              <a:gd name="T5" fmla="*/ 335 h 394"/>
              <a:gd name="T6" fmla="*/ 0 w 403"/>
              <a:gd name="T7" fmla="*/ 193 h 394"/>
              <a:gd name="T8" fmla="*/ 59 w 403"/>
              <a:gd name="T9" fmla="*/ 59 h 394"/>
              <a:gd name="T10" fmla="*/ 201 w 403"/>
              <a:gd name="T11" fmla="*/ 0 h 394"/>
              <a:gd name="T12" fmla="*/ 344 w 403"/>
              <a:gd name="T13" fmla="*/ 59 h 394"/>
              <a:gd name="T14" fmla="*/ 402 w 403"/>
              <a:gd name="T15" fmla="*/ 193 h 394"/>
              <a:gd name="T16" fmla="*/ 344 w 403"/>
              <a:gd name="T17" fmla="*/ 335 h 394"/>
              <a:gd name="T18" fmla="*/ 201 w 403"/>
              <a:gd name="T19" fmla="*/ 393 h 394"/>
              <a:gd name="T20" fmla="*/ 201 w 403"/>
              <a:gd name="T21" fmla="*/ 26 h 394"/>
              <a:gd name="T22" fmla="*/ 201 w 403"/>
              <a:gd name="T23" fmla="*/ 26 h 394"/>
              <a:gd name="T24" fmla="*/ 26 w 403"/>
              <a:gd name="T25" fmla="*/ 193 h 394"/>
              <a:gd name="T26" fmla="*/ 201 w 403"/>
              <a:gd name="T27" fmla="*/ 369 h 394"/>
              <a:gd name="T28" fmla="*/ 378 w 403"/>
              <a:gd name="T29" fmla="*/ 193 h 394"/>
              <a:gd name="T30" fmla="*/ 201 w 403"/>
              <a:gd name="T31" fmla="*/ 26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3" h="394">
                <a:moveTo>
                  <a:pt x="201" y="393"/>
                </a:moveTo>
                <a:lnTo>
                  <a:pt x="201" y="393"/>
                </a:lnTo>
                <a:cubicBezTo>
                  <a:pt x="151" y="393"/>
                  <a:pt x="101" y="377"/>
                  <a:pt x="59" y="335"/>
                </a:cubicBezTo>
                <a:cubicBezTo>
                  <a:pt x="26" y="302"/>
                  <a:pt x="0" y="252"/>
                  <a:pt x="0" y="193"/>
                </a:cubicBezTo>
                <a:cubicBezTo>
                  <a:pt x="0" y="143"/>
                  <a:pt x="26" y="93"/>
                  <a:pt x="59" y="59"/>
                </a:cubicBezTo>
                <a:cubicBezTo>
                  <a:pt x="101" y="17"/>
                  <a:pt x="151" y="0"/>
                  <a:pt x="201" y="0"/>
                </a:cubicBezTo>
                <a:cubicBezTo>
                  <a:pt x="252" y="0"/>
                  <a:pt x="302" y="17"/>
                  <a:pt x="344" y="59"/>
                </a:cubicBezTo>
                <a:cubicBezTo>
                  <a:pt x="378" y="93"/>
                  <a:pt x="402" y="143"/>
                  <a:pt x="402" y="193"/>
                </a:cubicBezTo>
                <a:cubicBezTo>
                  <a:pt x="402" y="252"/>
                  <a:pt x="378" y="302"/>
                  <a:pt x="344" y="335"/>
                </a:cubicBezTo>
                <a:cubicBezTo>
                  <a:pt x="302" y="377"/>
                  <a:pt x="252" y="393"/>
                  <a:pt x="201" y="393"/>
                </a:cubicBezTo>
                <a:close/>
                <a:moveTo>
                  <a:pt x="201" y="26"/>
                </a:moveTo>
                <a:lnTo>
                  <a:pt x="201" y="26"/>
                </a:lnTo>
                <a:cubicBezTo>
                  <a:pt x="101" y="26"/>
                  <a:pt x="26" y="101"/>
                  <a:pt x="26" y="193"/>
                </a:cubicBezTo>
                <a:cubicBezTo>
                  <a:pt x="26" y="294"/>
                  <a:pt x="101" y="369"/>
                  <a:pt x="201" y="369"/>
                </a:cubicBezTo>
                <a:cubicBezTo>
                  <a:pt x="302" y="369"/>
                  <a:pt x="378" y="294"/>
                  <a:pt x="378" y="193"/>
                </a:cubicBezTo>
                <a:cubicBezTo>
                  <a:pt x="378" y="101"/>
                  <a:pt x="302" y="26"/>
                  <a:pt x="201" y="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24" name="Freeform 473">
            <a:extLst>
              <a:ext uri="{FF2B5EF4-FFF2-40B4-BE49-F238E27FC236}">
                <a16:creationId xmlns:a16="http://schemas.microsoft.com/office/drawing/2014/main" id="{B9DB593B-AE09-804F-A4BC-FF925DFC0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08797" y="6394639"/>
            <a:ext cx="311966" cy="325731"/>
          </a:xfrm>
          <a:custGeom>
            <a:avLst/>
            <a:gdLst>
              <a:gd name="T0" fmla="*/ 150 w 302"/>
              <a:gd name="T1" fmla="*/ 310 h 311"/>
              <a:gd name="T2" fmla="*/ 150 w 302"/>
              <a:gd name="T3" fmla="*/ 310 h 311"/>
              <a:gd name="T4" fmla="*/ 0 w 302"/>
              <a:gd name="T5" fmla="*/ 159 h 311"/>
              <a:gd name="T6" fmla="*/ 150 w 302"/>
              <a:gd name="T7" fmla="*/ 0 h 311"/>
              <a:gd name="T8" fmla="*/ 301 w 302"/>
              <a:gd name="T9" fmla="*/ 159 h 311"/>
              <a:gd name="T10" fmla="*/ 150 w 302"/>
              <a:gd name="T11" fmla="*/ 310 h 311"/>
              <a:gd name="T12" fmla="*/ 150 w 302"/>
              <a:gd name="T13" fmla="*/ 25 h 311"/>
              <a:gd name="T14" fmla="*/ 150 w 302"/>
              <a:gd name="T15" fmla="*/ 25 h 311"/>
              <a:gd name="T16" fmla="*/ 25 w 302"/>
              <a:gd name="T17" fmla="*/ 159 h 311"/>
              <a:gd name="T18" fmla="*/ 150 w 302"/>
              <a:gd name="T19" fmla="*/ 285 h 311"/>
              <a:gd name="T20" fmla="*/ 276 w 302"/>
              <a:gd name="T21" fmla="*/ 159 h 311"/>
              <a:gd name="T22" fmla="*/ 150 w 302"/>
              <a:gd name="T23" fmla="*/ 25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311">
                <a:moveTo>
                  <a:pt x="150" y="310"/>
                </a:moveTo>
                <a:lnTo>
                  <a:pt x="150" y="310"/>
                </a:lnTo>
                <a:cubicBezTo>
                  <a:pt x="67" y="310"/>
                  <a:pt x="0" y="243"/>
                  <a:pt x="0" y="159"/>
                </a:cubicBezTo>
                <a:cubicBezTo>
                  <a:pt x="0" y="67"/>
                  <a:pt x="67" y="0"/>
                  <a:pt x="150" y="0"/>
                </a:cubicBezTo>
                <a:cubicBezTo>
                  <a:pt x="234" y="0"/>
                  <a:pt x="301" y="67"/>
                  <a:pt x="301" y="159"/>
                </a:cubicBezTo>
                <a:cubicBezTo>
                  <a:pt x="301" y="243"/>
                  <a:pt x="234" y="310"/>
                  <a:pt x="150" y="310"/>
                </a:cubicBezTo>
                <a:close/>
                <a:moveTo>
                  <a:pt x="150" y="25"/>
                </a:moveTo>
                <a:lnTo>
                  <a:pt x="150" y="25"/>
                </a:lnTo>
                <a:cubicBezTo>
                  <a:pt x="83" y="25"/>
                  <a:pt x="25" y="84"/>
                  <a:pt x="25" y="159"/>
                </a:cubicBezTo>
                <a:cubicBezTo>
                  <a:pt x="25" y="226"/>
                  <a:pt x="83" y="285"/>
                  <a:pt x="150" y="285"/>
                </a:cubicBezTo>
                <a:cubicBezTo>
                  <a:pt x="217" y="285"/>
                  <a:pt x="276" y="226"/>
                  <a:pt x="276" y="159"/>
                </a:cubicBezTo>
                <a:cubicBezTo>
                  <a:pt x="276" y="84"/>
                  <a:pt x="217" y="25"/>
                  <a:pt x="150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25" name="Freeform 474">
            <a:extLst>
              <a:ext uri="{FF2B5EF4-FFF2-40B4-BE49-F238E27FC236}">
                <a16:creationId xmlns:a16="http://schemas.microsoft.com/office/drawing/2014/main" id="{0B32668B-FE26-E147-AB1E-EC9C14E3E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6790" y="6463457"/>
            <a:ext cx="155983" cy="183509"/>
          </a:xfrm>
          <a:custGeom>
            <a:avLst/>
            <a:gdLst>
              <a:gd name="T0" fmla="*/ 142 w 152"/>
              <a:gd name="T1" fmla="*/ 17 h 177"/>
              <a:gd name="T2" fmla="*/ 142 w 152"/>
              <a:gd name="T3" fmla="*/ 17 h 177"/>
              <a:gd name="T4" fmla="*/ 142 w 152"/>
              <a:gd name="T5" fmla="*/ 0 h 177"/>
              <a:gd name="T6" fmla="*/ 134 w 152"/>
              <a:gd name="T7" fmla="*/ 0 h 177"/>
              <a:gd name="T8" fmla="*/ 75 w 152"/>
              <a:gd name="T9" fmla="*/ 59 h 177"/>
              <a:gd name="T10" fmla="*/ 17 w 152"/>
              <a:gd name="T11" fmla="*/ 0 h 177"/>
              <a:gd name="T12" fmla="*/ 8 w 152"/>
              <a:gd name="T13" fmla="*/ 0 h 177"/>
              <a:gd name="T14" fmla="*/ 8 w 152"/>
              <a:gd name="T15" fmla="*/ 17 h 177"/>
              <a:gd name="T16" fmla="*/ 67 w 152"/>
              <a:gd name="T17" fmla="*/ 76 h 177"/>
              <a:gd name="T18" fmla="*/ 67 w 152"/>
              <a:gd name="T19" fmla="*/ 92 h 177"/>
              <a:gd name="T20" fmla="*/ 42 w 152"/>
              <a:gd name="T21" fmla="*/ 92 h 177"/>
              <a:gd name="T22" fmla="*/ 34 w 152"/>
              <a:gd name="T23" fmla="*/ 101 h 177"/>
              <a:gd name="T24" fmla="*/ 42 w 152"/>
              <a:gd name="T25" fmla="*/ 118 h 177"/>
              <a:gd name="T26" fmla="*/ 67 w 152"/>
              <a:gd name="T27" fmla="*/ 118 h 177"/>
              <a:gd name="T28" fmla="*/ 67 w 152"/>
              <a:gd name="T29" fmla="*/ 126 h 177"/>
              <a:gd name="T30" fmla="*/ 42 w 152"/>
              <a:gd name="T31" fmla="*/ 126 h 177"/>
              <a:gd name="T32" fmla="*/ 34 w 152"/>
              <a:gd name="T33" fmla="*/ 134 h 177"/>
              <a:gd name="T34" fmla="*/ 42 w 152"/>
              <a:gd name="T35" fmla="*/ 143 h 177"/>
              <a:gd name="T36" fmla="*/ 67 w 152"/>
              <a:gd name="T37" fmla="*/ 143 h 177"/>
              <a:gd name="T38" fmla="*/ 67 w 152"/>
              <a:gd name="T39" fmla="*/ 168 h 177"/>
              <a:gd name="T40" fmla="*/ 75 w 152"/>
              <a:gd name="T41" fmla="*/ 176 h 177"/>
              <a:gd name="T42" fmla="*/ 75 w 152"/>
              <a:gd name="T43" fmla="*/ 176 h 177"/>
              <a:gd name="T44" fmla="*/ 84 w 152"/>
              <a:gd name="T45" fmla="*/ 168 h 177"/>
              <a:gd name="T46" fmla="*/ 84 w 152"/>
              <a:gd name="T47" fmla="*/ 143 h 177"/>
              <a:gd name="T48" fmla="*/ 109 w 152"/>
              <a:gd name="T49" fmla="*/ 143 h 177"/>
              <a:gd name="T50" fmla="*/ 118 w 152"/>
              <a:gd name="T51" fmla="*/ 134 h 177"/>
              <a:gd name="T52" fmla="*/ 109 w 152"/>
              <a:gd name="T53" fmla="*/ 126 h 177"/>
              <a:gd name="T54" fmla="*/ 84 w 152"/>
              <a:gd name="T55" fmla="*/ 126 h 177"/>
              <a:gd name="T56" fmla="*/ 84 w 152"/>
              <a:gd name="T57" fmla="*/ 118 h 177"/>
              <a:gd name="T58" fmla="*/ 109 w 152"/>
              <a:gd name="T59" fmla="*/ 118 h 177"/>
              <a:gd name="T60" fmla="*/ 118 w 152"/>
              <a:gd name="T61" fmla="*/ 101 h 177"/>
              <a:gd name="T62" fmla="*/ 109 w 152"/>
              <a:gd name="T63" fmla="*/ 92 h 177"/>
              <a:gd name="T64" fmla="*/ 84 w 152"/>
              <a:gd name="T65" fmla="*/ 92 h 177"/>
              <a:gd name="T66" fmla="*/ 84 w 152"/>
              <a:gd name="T67" fmla="*/ 76 h 177"/>
              <a:gd name="T68" fmla="*/ 142 w 152"/>
              <a:gd name="T69" fmla="*/ 1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2" h="177">
                <a:moveTo>
                  <a:pt x="142" y="17"/>
                </a:moveTo>
                <a:lnTo>
                  <a:pt x="142" y="17"/>
                </a:lnTo>
                <a:cubicBezTo>
                  <a:pt x="151" y="17"/>
                  <a:pt x="151" y="9"/>
                  <a:pt x="142" y="0"/>
                </a:cubicBezTo>
                <a:lnTo>
                  <a:pt x="134" y="0"/>
                </a:lnTo>
                <a:cubicBezTo>
                  <a:pt x="75" y="59"/>
                  <a:pt x="75" y="59"/>
                  <a:pt x="75" y="59"/>
                </a:cubicBezTo>
                <a:cubicBezTo>
                  <a:pt x="17" y="0"/>
                  <a:pt x="17" y="0"/>
                  <a:pt x="17" y="0"/>
                </a:cubicBezTo>
                <a:lnTo>
                  <a:pt x="8" y="0"/>
                </a:lnTo>
                <a:cubicBezTo>
                  <a:pt x="0" y="9"/>
                  <a:pt x="0" y="9"/>
                  <a:pt x="8" y="17"/>
                </a:cubicBezTo>
                <a:cubicBezTo>
                  <a:pt x="67" y="76"/>
                  <a:pt x="67" y="76"/>
                  <a:pt x="67" y="76"/>
                </a:cubicBezTo>
                <a:cubicBezTo>
                  <a:pt x="67" y="92"/>
                  <a:pt x="67" y="92"/>
                  <a:pt x="67" y="92"/>
                </a:cubicBezTo>
                <a:cubicBezTo>
                  <a:pt x="42" y="92"/>
                  <a:pt x="42" y="92"/>
                  <a:pt x="42" y="92"/>
                </a:cubicBezTo>
                <a:lnTo>
                  <a:pt x="34" y="101"/>
                </a:lnTo>
                <a:cubicBezTo>
                  <a:pt x="34" y="109"/>
                  <a:pt x="42" y="118"/>
                  <a:pt x="42" y="118"/>
                </a:cubicBezTo>
                <a:cubicBezTo>
                  <a:pt x="67" y="118"/>
                  <a:pt x="67" y="118"/>
                  <a:pt x="67" y="118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42" y="126"/>
                  <a:pt x="42" y="126"/>
                  <a:pt x="42" y="126"/>
                </a:cubicBezTo>
                <a:cubicBezTo>
                  <a:pt x="42" y="126"/>
                  <a:pt x="34" y="126"/>
                  <a:pt x="34" y="134"/>
                </a:cubicBezTo>
                <a:cubicBezTo>
                  <a:pt x="34" y="143"/>
                  <a:pt x="42" y="143"/>
                  <a:pt x="42" y="143"/>
                </a:cubicBezTo>
                <a:cubicBezTo>
                  <a:pt x="67" y="143"/>
                  <a:pt x="67" y="143"/>
                  <a:pt x="67" y="143"/>
                </a:cubicBezTo>
                <a:cubicBezTo>
                  <a:pt x="67" y="168"/>
                  <a:pt x="67" y="168"/>
                  <a:pt x="67" y="168"/>
                </a:cubicBezTo>
                <a:cubicBezTo>
                  <a:pt x="67" y="176"/>
                  <a:pt x="67" y="176"/>
                  <a:pt x="75" y="176"/>
                </a:cubicBezTo>
                <a:lnTo>
                  <a:pt x="75" y="176"/>
                </a:lnTo>
                <a:cubicBezTo>
                  <a:pt x="84" y="176"/>
                  <a:pt x="84" y="176"/>
                  <a:pt x="84" y="168"/>
                </a:cubicBezTo>
                <a:cubicBezTo>
                  <a:pt x="84" y="143"/>
                  <a:pt x="84" y="143"/>
                  <a:pt x="84" y="143"/>
                </a:cubicBezTo>
                <a:cubicBezTo>
                  <a:pt x="109" y="143"/>
                  <a:pt x="109" y="143"/>
                  <a:pt x="109" y="143"/>
                </a:cubicBezTo>
                <a:cubicBezTo>
                  <a:pt x="118" y="143"/>
                  <a:pt x="118" y="143"/>
                  <a:pt x="118" y="134"/>
                </a:cubicBezTo>
                <a:cubicBezTo>
                  <a:pt x="118" y="126"/>
                  <a:pt x="118" y="126"/>
                  <a:pt x="109" y="126"/>
                </a:cubicBezTo>
                <a:cubicBezTo>
                  <a:pt x="84" y="126"/>
                  <a:pt x="84" y="126"/>
                  <a:pt x="84" y="126"/>
                </a:cubicBezTo>
                <a:cubicBezTo>
                  <a:pt x="84" y="118"/>
                  <a:pt x="84" y="118"/>
                  <a:pt x="84" y="118"/>
                </a:cubicBezTo>
                <a:cubicBezTo>
                  <a:pt x="109" y="118"/>
                  <a:pt x="109" y="118"/>
                  <a:pt x="109" y="118"/>
                </a:cubicBezTo>
                <a:cubicBezTo>
                  <a:pt x="118" y="118"/>
                  <a:pt x="118" y="109"/>
                  <a:pt x="118" y="101"/>
                </a:cubicBezTo>
                <a:cubicBezTo>
                  <a:pt x="118" y="101"/>
                  <a:pt x="118" y="92"/>
                  <a:pt x="109" y="92"/>
                </a:cubicBezTo>
                <a:cubicBezTo>
                  <a:pt x="84" y="92"/>
                  <a:pt x="84" y="92"/>
                  <a:pt x="84" y="92"/>
                </a:cubicBezTo>
                <a:cubicBezTo>
                  <a:pt x="84" y="76"/>
                  <a:pt x="84" y="76"/>
                  <a:pt x="84" y="76"/>
                </a:cubicBezTo>
                <a:lnTo>
                  <a:pt x="142" y="1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26" name="CuadroTexto 625">
            <a:extLst>
              <a:ext uri="{FF2B5EF4-FFF2-40B4-BE49-F238E27FC236}">
                <a16:creationId xmlns:a16="http://schemas.microsoft.com/office/drawing/2014/main" id="{15741D0F-BF06-F647-9DAC-B8412F2DAF43}"/>
              </a:ext>
            </a:extLst>
          </p:cNvPr>
          <p:cNvSpPr txBox="1"/>
          <p:nvPr/>
        </p:nvSpPr>
        <p:spPr>
          <a:xfrm>
            <a:off x="9626264" y="1587757"/>
            <a:ext cx="51251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  <a:endParaRPr lang="en-US" sz="8000" b="1" dirty="0">
              <a:solidFill>
                <a:schemeClr val="tx2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  <p:grpSp>
        <p:nvGrpSpPr>
          <p:cNvPr id="630" name="Group 38">
            <a:extLst>
              <a:ext uri="{FF2B5EF4-FFF2-40B4-BE49-F238E27FC236}">
                <a16:creationId xmlns:a16="http://schemas.microsoft.com/office/drawing/2014/main" id="{AAC8131C-69E0-AF41-860B-51E5B9803CA1}"/>
              </a:ext>
            </a:extLst>
          </p:cNvPr>
          <p:cNvGrpSpPr/>
          <p:nvPr/>
        </p:nvGrpSpPr>
        <p:grpSpPr>
          <a:xfrm>
            <a:off x="3509438" y="3864256"/>
            <a:ext cx="2621158" cy="1123165"/>
            <a:chOff x="5999600" y="11104223"/>
            <a:chExt cx="2621158" cy="1123165"/>
          </a:xfrm>
        </p:grpSpPr>
        <p:sp>
          <p:nvSpPr>
            <p:cNvPr id="631" name="CuadroTexto 395">
              <a:extLst>
                <a:ext uri="{FF2B5EF4-FFF2-40B4-BE49-F238E27FC236}">
                  <a16:creationId xmlns:a16="http://schemas.microsoft.com/office/drawing/2014/main" id="{2BB00C1A-5E79-5045-BA1F-C16A4F94E3A0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632" name="Rectangle 40">
              <a:extLst>
                <a:ext uri="{FF2B5EF4-FFF2-40B4-BE49-F238E27FC236}">
                  <a16:creationId xmlns:a16="http://schemas.microsoft.com/office/drawing/2014/main" id="{CF068AB3-666D-3347-89E6-242E3C3D709D}"/>
                </a:ext>
              </a:extLst>
            </p:cNvPr>
            <p:cNvSpPr/>
            <p:nvPr/>
          </p:nvSpPr>
          <p:spPr>
            <a:xfrm>
              <a:off x="5999600" y="11581057"/>
              <a:ext cx="262115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33" name="Group 38">
            <a:extLst>
              <a:ext uri="{FF2B5EF4-FFF2-40B4-BE49-F238E27FC236}">
                <a16:creationId xmlns:a16="http://schemas.microsoft.com/office/drawing/2014/main" id="{8505B16B-E5D6-9F45-BA5C-AABDA820BDDD}"/>
              </a:ext>
            </a:extLst>
          </p:cNvPr>
          <p:cNvGrpSpPr/>
          <p:nvPr/>
        </p:nvGrpSpPr>
        <p:grpSpPr>
          <a:xfrm>
            <a:off x="2259406" y="6867591"/>
            <a:ext cx="2621158" cy="1123165"/>
            <a:chOff x="5999600" y="11104223"/>
            <a:chExt cx="2621158" cy="1123165"/>
          </a:xfrm>
        </p:grpSpPr>
        <p:sp>
          <p:nvSpPr>
            <p:cNvPr id="634" name="CuadroTexto 395">
              <a:extLst>
                <a:ext uri="{FF2B5EF4-FFF2-40B4-BE49-F238E27FC236}">
                  <a16:creationId xmlns:a16="http://schemas.microsoft.com/office/drawing/2014/main" id="{996AEE9A-E6B5-7843-BDFA-07F14F84CA3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635" name="Rectangle 40">
              <a:extLst>
                <a:ext uri="{FF2B5EF4-FFF2-40B4-BE49-F238E27FC236}">
                  <a16:creationId xmlns:a16="http://schemas.microsoft.com/office/drawing/2014/main" id="{2483EE2B-5A80-7847-A26C-7EDB31642CE2}"/>
                </a:ext>
              </a:extLst>
            </p:cNvPr>
            <p:cNvSpPr/>
            <p:nvPr/>
          </p:nvSpPr>
          <p:spPr>
            <a:xfrm>
              <a:off x="5999600" y="11581057"/>
              <a:ext cx="262115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36" name="Group 38">
            <a:extLst>
              <a:ext uri="{FF2B5EF4-FFF2-40B4-BE49-F238E27FC236}">
                <a16:creationId xmlns:a16="http://schemas.microsoft.com/office/drawing/2014/main" id="{CBEE89D7-20FF-BA45-8539-131472AB06F5}"/>
              </a:ext>
            </a:extLst>
          </p:cNvPr>
          <p:cNvGrpSpPr/>
          <p:nvPr/>
        </p:nvGrpSpPr>
        <p:grpSpPr>
          <a:xfrm>
            <a:off x="3512818" y="9875158"/>
            <a:ext cx="2621158" cy="1123165"/>
            <a:chOff x="5999600" y="11104223"/>
            <a:chExt cx="2621158" cy="1123165"/>
          </a:xfrm>
        </p:grpSpPr>
        <p:sp>
          <p:nvSpPr>
            <p:cNvPr id="637" name="CuadroTexto 395">
              <a:extLst>
                <a:ext uri="{FF2B5EF4-FFF2-40B4-BE49-F238E27FC236}">
                  <a16:creationId xmlns:a16="http://schemas.microsoft.com/office/drawing/2014/main" id="{0CA95EA6-F708-6240-9542-661B6758401A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638" name="Rectangle 40">
              <a:extLst>
                <a:ext uri="{FF2B5EF4-FFF2-40B4-BE49-F238E27FC236}">
                  <a16:creationId xmlns:a16="http://schemas.microsoft.com/office/drawing/2014/main" id="{DE07B1C6-AE89-AE42-883D-8E7FD37A2C7A}"/>
                </a:ext>
              </a:extLst>
            </p:cNvPr>
            <p:cNvSpPr/>
            <p:nvPr/>
          </p:nvSpPr>
          <p:spPr>
            <a:xfrm>
              <a:off x="5999600" y="11581057"/>
              <a:ext cx="262115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39" name="Group 38">
            <a:extLst>
              <a:ext uri="{FF2B5EF4-FFF2-40B4-BE49-F238E27FC236}">
                <a16:creationId xmlns:a16="http://schemas.microsoft.com/office/drawing/2014/main" id="{CDF59576-0B95-0347-9AF4-D3E42DE35D2D}"/>
              </a:ext>
            </a:extLst>
          </p:cNvPr>
          <p:cNvGrpSpPr/>
          <p:nvPr/>
        </p:nvGrpSpPr>
        <p:grpSpPr>
          <a:xfrm>
            <a:off x="7375553" y="7626862"/>
            <a:ext cx="2621158" cy="1123165"/>
            <a:chOff x="5999600" y="11104223"/>
            <a:chExt cx="2621158" cy="1123165"/>
          </a:xfrm>
        </p:grpSpPr>
        <p:sp>
          <p:nvSpPr>
            <p:cNvPr id="640" name="CuadroTexto 395">
              <a:extLst>
                <a:ext uri="{FF2B5EF4-FFF2-40B4-BE49-F238E27FC236}">
                  <a16:creationId xmlns:a16="http://schemas.microsoft.com/office/drawing/2014/main" id="{FBB2CD54-C816-6B45-9344-FAA83837469B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641" name="Rectangle 40">
              <a:extLst>
                <a:ext uri="{FF2B5EF4-FFF2-40B4-BE49-F238E27FC236}">
                  <a16:creationId xmlns:a16="http://schemas.microsoft.com/office/drawing/2014/main" id="{9B3CC262-B489-8C45-B141-2C520423D93F}"/>
                </a:ext>
              </a:extLst>
            </p:cNvPr>
            <p:cNvSpPr/>
            <p:nvPr/>
          </p:nvSpPr>
          <p:spPr>
            <a:xfrm>
              <a:off x="5999600" y="11581057"/>
              <a:ext cx="262115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42" name="Group 38">
            <a:extLst>
              <a:ext uri="{FF2B5EF4-FFF2-40B4-BE49-F238E27FC236}">
                <a16:creationId xmlns:a16="http://schemas.microsoft.com/office/drawing/2014/main" id="{D1473BA0-A433-3F44-8597-BBD48073FCC8}"/>
              </a:ext>
            </a:extLst>
          </p:cNvPr>
          <p:cNvGrpSpPr/>
          <p:nvPr/>
        </p:nvGrpSpPr>
        <p:grpSpPr>
          <a:xfrm>
            <a:off x="10715734" y="7644143"/>
            <a:ext cx="2621158" cy="1123165"/>
            <a:chOff x="5999600" y="11104223"/>
            <a:chExt cx="2621158" cy="1123165"/>
          </a:xfrm>
        </p:grpSpPr>
        <p:sp>
          <p:nvSpPr>
            <p:cNvPr id="643" name="CuadroTexto 395">
              <a:extLst>
                <a:ext uri="{FF2B5EF4-FFF2-40B4-BE49-F238E27FC236}">
                  <a16:creationId xmlns:a16="http://schemas.microsoft.com/office/drawing/2014/main" id="{269C76F5-F3FE-8948-A91B-8FDF4B47AEDB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644" name="Rectangle 40">
              <a:extLst>
                <a:ext uri="{FF2B5EF4-FFF2-40B4-BE49-F238E27FC236}">
                  <a16:creationId xmlns:a16="http://schemas.microsoft.com/office/drawing/2014/main" id="{B92D769F-D84F-A244-B964-2C6309CE16AC}"/>
                </a:ext>
              </a:extLst>
            </p:cNvPr>
            <p:cNvSpPr/>
            <p:nvPr/>
          </p:nvSpPr>
          <p:spPr>
            <a:xfrm>
              <a:off x="5999600" y="11581057"/>
              <a:ext cx="262115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45" name="Group 38">
            <a:extLst>
              <a:ext uri="{FF2B5EF4-FFF2-40B4-BE49-F238E27FC236}">
                <a16:creationId xmlns:a16="http://schemas.microsoft.com/office/drawing/2014/main" id="{5C6BCE74-97C1-4843-92EE-837029D2CDD7}"/>
              </a:ext>
            </a:extLst>
          </p:cNvPr>
          <p:cNvGrpSpPr/>
          <p:nvPr/>
        </p:nvGrpSpPr>
        <p:grpSpPr>
          <a:xfrm>
            <a:off x="14354902" y="7725082"/>
            <a:ext cx="2621158" cy="1123165"/>
            <a:chOff x="5999600" y="11104223"/>
            <a:chExt cx="2621158" cy="1123165"/>
          </a:xfrm>
        </p:grpSpPr>
        <p:sp>
          <p:nvSpPr>
            <p:cNvPr id="646" name="CuadroTexto 395">
              <a:extLst>
                <a:ext uri="{FF2B5EF4-FFF2-40B4-BE49-F238E27FC236}">
                  <a16:creationId xmlns:a16="http://schemas.microsoft.com/office/drawing/2014/main" id="{8F6D2FE3-843B-AA4E-807C-79B5C7533893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647" name="Rectangle 40">
              <a:extLst>
                <a:ext uri="{FF2B5EF4-FFF2-40B4-BE49-F238E27FC236}">
                  <a16:creationId xmlns:a16="http://schemas.microsoft.com/office/drawing/2014/main" id="{2E0AD737-EC49-4F4A-B118-A8EDEF0D3905}"/>
                </a:ext>
              </a:extLst>
            </p:cNvPr>
            <p:cNvSpPr/>
            <p:nvPr/>
          </p:nvSpPr>
          <p:spPr>
            <a:xfrm>
              <a:off x="5999600" y="11581057"/>
              <a:ext cx="262115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48" name="Group 38">
            <a:extLst>
              <a:ext uri="{FF2B5EF4-FFF2-40B4-BE49-F238E27FC236}">
                <a16:creationId xmlns:a16="http://schemas.microsoft.com/office/drawing/2014/main" id="{B73752EE-F3E5-E34A-84A2-E054630E0A09}"/>
              </a:ext>
            </a:extLst>
          </p:cNvPr>
          <p:cNvGrpSpPr/>
          <p:nvPr/>
        </p:nvGrpSpPr>
        <p:grpSpPr>
          <a:xfrm>
            <a:off x="18278259" y="3867200"/>
            <a:ext cx="2621158" cy="1123165"/>
            <a:chOff x="5999600" y="11104223"/>
            <a:chExt cx="2621158" cy="1123165"/>
          </a:xfrm>
        </p:grpSpPr>
        <p:sp>
          <p:nvSpPr>
            <p:cNvPr id="649" name="CuadroTexto 395">
              <a:extLst>
                <a:ext uri="{FF2B5EF4-FFF2-40B4-BE49-F238E27FC236}">
                  <a16:creationId xmlns:a16="http://schemas.microsoft.com/office/drawing/2014/main" id="{D22CBE03-7616-6348-8D82-E1DAB83E28A0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650" name="Rectangle 40">
              <a:extLst>
                <a:ext uri="{FF2B5EF4-FFF2-40B4-BE49-F238E27FC236}">
                  <a16:creationId xmlns:a16="http://schemas.microsoft.com/office/drawing/2014/main" id="{8F1A5A37-39C9-8F46-A264-654F2AD4EA55}"/>
                </a:ext>
              </a:extLst>
            </p:cNvPr>
            <p:cNvSpPr/>
            <p:nvPr/>
          </p:nvSpPr>
          <p:spPr>
            <a:xfrm>
              <a:off x="5999600" y="11581057"/>
              <a:ext cx="262115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51" name="Group 38">
            <a:extLst>
              <a:ext uri="{FF2B5EF4-FFF2-40B4-BE49-F238E27FC236}">
                <a16:creationId xmlns:a16="http://schemas.microsoft.com/office/drawing/2014/main" id="{8DAABCEB-7FAD-0246-AD99-852DA4DF53A7}"/>
              </a:ext>
            </a:extLst>
          </p:cNvPr>
          <p:cNvGrpSpPr/>
          <p:nvPr/>
        </p:nvGrpSpPr>
        <p:grpSpPr>
          <a:xfrm>
            <a:off x="19515196" y="6851533"/>
            <a:ext cx="2621158" cy="1123165"/>
            <a:chOff x="5999600" y="11104223"/>
            <a:chExt cx="2621158" cy="1123165"/>
          </a:xfrm>
        </p:grpSpPr>
        <p:sp>
          <p:nvSpPr>
            <p:cNvPr id="652" name="CuadroTexto 395">
              <a:extLst>
                <a:ext uri="{FF2B5EF4-FFF2-40B4-BE49-F238E27FC236}">
                  <a16:creationId xmlns:a16="http://schemas.microsoft.com/office/drawing/2014/main" id="{B06743A2-D905-F34B-AF5B-321A9F1D9B43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653" name="Rectangle 40">
              <a:extLst>
                <a:ext uri="{FF2B5EF4-FFF2-40B4-BE49-F238E27FC236}">
                  <a16:creationId xmlns:a16="http://schemas.microsoft.com/office/drawing/2014/main" id="{E739C3ED-B660-9141-B8CB-2B81A698499B}"/>
                </a:ext>
              </a:extLst>
            </p:cNvPr>
            <p:cNvSpPr/>
            <p:nvPr/>
          </p:nvSpPr>
          <p:spPr>
            <a:xfrm>
              <a:off x="5999600" y="11581057"/>
              <a:ext cx="262115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654" name="Group 38">
            <a:extLst>
              <a:ext uri="{FF2B5EF4-FFF2-40B4-BE49-F238E27FC236}">
                <a16:creationId xmlns:a16="http://schemas.microsoft.com/office/drawing/2014/main" id="{B30127BE-A3B8-764A-9859-B97CCFD939C6}"/>
              </a:ext>
            </a:extLst>
          </p:cNvPr>
          <p:cNvGrpSpPr/>
          <p:nvPr/>
        </p:nvGrpSpPr>
        <p:grpSpPr>
          <a:xfrm>
            <a:off x="18305197" y="9919090"/>
            <a:ext cx="2621158" cy="1123165"/>
            <a:chOff x="5999600" y="11104223"/>
            <a:chExt cx="2621158" cy="1123165"/>
          </a:xfrm>
        </p:grpSpPr>
        <p:sp>
          <p:nvSpPr>
            <p:cNvPr id="655" name="CuadroTexto 395">
              <a:extLst>
                <a:ext uri="{FF2B5EF4-FFF2-40B4-BE49-F238E27FC236}">
                  <a16:creationId xmlns:a16="http://schemas.microsoft.com/office/drawing/2014/main" id="{671FC039-9617-AD4A-BF02-565F012A22A8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656" name="Rectangle 40">
              <a:extLst>
                <a:ext uri="{FF2B5EF4-FFF2-40B4-BE49-F238E27FC236}">
                  <a16:creationId xmlns:a16="http://schemas.microsoft.com/office/drawing/2014/main" id="{19B6657F-4175-6B43-90D4-E563E40C5D11}"/>
                </a:ext>
              </a:extLst>
            </p:cNvPr>
            <p:cNvSpPr/>
            <p:nvPr/>
          </p:nvSpPr>
          <p:spPr>
            <a:xfrm>
              <a:off x="5999600" y="11581057"/>
              <a:ext cx="262115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pic>
        <p:nvPicPr>
          <p:cNvPr id="103" name="Picture 102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2273" y="13085592"/>
            <a:ext cx="4051792" cy="33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1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91516</TotalTime>
  <Words>93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Heavy</vt:lpstr>
      <vt:lpstr>Lato Light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16263</cp:revision>
  <dcterms:created xsi:type="dcterms:W3CDTF">2014-11-12T21:47:38Z</dcterms:created>
  <dcterms:modified xsi:type="dcterms:W3CDTF">2022-04-07T10:34:57Z</dcterms:modified>
  <cp:category/>
</cp:coreProperties>
</file>