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3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3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3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6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8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4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2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5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4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45086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1905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9760" y="4509700"/>
            <a:ext cx="451406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FFBD47"/>
                </a:solidFill>
                <a:latin typeface="Corbel" panose="020B0503020204020204" pitchFamily="34" charset="0"/>
              </a:rPr>
              <a:t>2023</a:t>
            </a:r>
          </a:p>
        </p:txBody>
      </p:sp>
      <p:cxnSp>
        <p:nvCxnSpPr>
          <p:cNvPr id="11933" name="OTLSHAPE_M_10900e365d8c4d5b85de3b30c2201e5f_Connector1"/>
          <p:cNvCxnSpPr/>
          <p:nvPr>
            <p:custDataLst>
              <p:tags r:id="rId4"/>
            </p:custDataLst>
          </p:nvPr>
        </p:nvCxnSpPr>
        <p:spPr>
          <a:xfrm>
            <a:off x="11062915" y="4902200"/>
            <a:ext cx="0" cy="395279"/>
          </a:xfrm>
          <a:prstGeom prst="line">
            <a:avLst/>
          </a:prstGeom>
          <a:ln w="9525" cap="flat" cmpd="sng" algn="ctr">
            <a:solidFill>
              <a:srgbClr val="B226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32" name="OTLSHAPE_M_7dbe6379af4548e7b7b49c35896067f6_Connector1"/>
          <p:cNvCxnSpPr/>
          <p:nvPr>
            <p:custDataLst>
              <p:tags r:id="rId5"/>
            </p:custDataLst>
          </p:nvPr>
        </p:nvCxnSpPr>
        <p:spPr>
          <a:xfrm>
            <a:off x="6440937" y="4902200"/>
            <a:ext cx="0" cy="667426"/>
          </a:xfrm>
          <a:prstGeom prst="line">
            <a:avLst/>
          </a:prstGeom>
          <a:ln w="9525" cap="flat" cmpd="sng" algn="ctr">
            <a:solidFill>
              <a:srgbClr val="50504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31" name="OTLSHAPE_M_666ff3e9546d4cba801ffa6adbe6cc83_Connector1"/>
          <p:cNvCxnSpPr/>
          <p:nvPr>
            <p:custDataLst>
              <p:tags r:id="rId6"/>
            </p:custDataLst>
          </p:nvPr>
        </p:nvCxnSpPr>
        <p:spPr>
          <a:xfrm>
            <a:off x="4185635" y="4902200"/>
            <a:ext cx="0" cy="670908"/>
          </a:xfrm>
          <a:prstGeom prst="line">
            <a:avLst/>
          </a:prstGeom>
          <a:ln w="9525" cap="flat" cmpd="sng" algn="ctr">
            <a:solidFill>
              <a:srgbClr val="50504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30" name="OTLSHAPE_M_809acb9bd4764553815fa5ce577572e4_Connector1"/>
          <p:cNvCxnSpPr/>
          <p:nvPr>
            <p:custDataLst>
              <p:tags r:id="rId7"/>
            </p:custDataLst>
          </p:nvPr>
        </p:nvCxnSpPr>
        <p:spPr>
          <a:xfrm>
            <a:off x="2403667" y="4902200"/>
            <a:ext cx="0" cy="667426"/>
          </a:xfrm>
          <a:prstGeom prst="line">
            <a:avLst/>
          </a:prstGeom>
          <a:ln w="9525" cap="flat" cmpd="sng" algn="ctr">
            <a:solidFill>
              <a:srgbClr val="50504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8" name="OTLSHAPE_T_000a92dd9b124873a0da1178375d72a8_LeftVerticalConnector1"/>
          <p:cNvCxnSpPr/>
          <p:nvPr>
            <p:custDataLst>
              <p:tags r:id="rId8"/>
            </p:custDataLst>
          </p:nvPr>
        </p:nvCxnSpPr>
        <p:spPr>
          <a:xfrm>
            <a:off x="983682" y="3508671"/>
            <a:ext cx="0" cy="94902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7" name="OTLSHAPE_T_d8502c78226543bc8672e994ada88a11_RightVerticalConnector1"/>
          <p:cNvCxnSpPr/>
          <p:nvPr>
            <p:custDataLst>
              <p:tags r:id="rId9"/>
            </p:custDataLst>
          </p:nvPr>
        </p:nvCxnSpPr>
        <p:spPr>
          <a:xfrm>
            <a:off x="4742499" y="2892510"/>
            <a:ext cx="0" cy="156519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6" name="OTLSHAPE_T_d8502c78226543bc8672e994ada88a11_LeftVerticalConnector1"/>
          <p:cNvCxnSpPr/>
          <p:nvPr>
            <p:custDataLst>
              <p:tags r:id="rId10"/>
            </p:custDataLst>
          </p:nvPr>
        </p:nvCxnSpPr>
        <p:spPr>
          <a:xfrm>
            <a:off x="2626433" y="2892510"/>
            <a:ext cx="0" cy="156519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5" name="OTLSHAPE_T_91d37359fb8646a79be5e3f88ad1e984_RightVerticalConnector1"/>
          <p:cNvCxnSpPr/>
          <p:nvPr>
            <p:custDataLst>
              <p:tags r:id="rId11"/>
            </p:custDataLst>
          </p:nvPr>
        </p:nvCxnSpPr>
        <p:spPr>
          <a:xfrm>
            <a:off x="9002515" y="2276348"/>
            <a:ext cx="0" cy="218135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4" name="OTLSHAPE_T_91d37359fb8646a79be5e3f88ad1e984_LeftVerticalConnector2"/>
          <p:cNvCxnSpPr/>
          <p:nvPr>
            <p:custDataLst>
              <p:tags r:id="rId12"/>
            </p:custDataLst>
          </p:nvPr>
        </p:nvCxnSpPr>
        <p:spPr>
          <a:xfrm>
            <a:off x="3879378" y="2977769"/>
            <a:ext cx="0" cy="14799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3" name="OTLSHAPE_T_91d37359fb8646a79be5e3f88ad1e984_LeftVerticalConnector1"/>
          <p:cNvCxnSpPr/>
          <p:nvPr>
            <p:custDataLst>
              <p:tags r:id="rId13"/>
            </p:custDataLst>
          </p:nvPr>
        </p:nvCxnSpPr>
        <p:spPr>
          <a:xfrm>
            <a:off x="3879378" y="2276348"/>
            <a:ext cx="0" cy="51456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2" name="OTLSHAPE_T_537301c8be434860a3593caac61a1d74_RightVerticalConnector1"/>
          <p:cNvCxnSpPr/>
          <p:nvPr>
            <p:custDataLst>
              <p:tags r:id="rId14"/>
            </p:custDataLst>
          </p:nvPr>
        </p:nvCxnSpPr>
        <p:spPr>
          <a:xfrm>
            <a:off x="11090758" y="1660186"/>
            <a:ext cx="0" cy="279751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1" name="OTLSHAPE_T_537301c8be434860a3593caac61a1d74_LeftVerticalConnector2"/>
          <p:cNvCxnSpPr/>
          <p:nvPr>
            <p:custDataLst>
              <p:tags r:id="rId15"/>
            </p:custDataLst>
          </p:nvPr>
        </p:nvCxnSpPr>
        <p:spPr>
          <a:xfrm>
            <a:off x="8139394" y="2377948"/>
            <a:ext cx="0" cy="207975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0" name="OTLSHAPE_T_537301c8be434860a3593caac61a1d74_LeftVerticalConnector1"/>
          <p:cNvCxnSpPr/>
          <p:nvPr>
            <p:custDataLst>
              <p:tags r:id="rId16"/>
            </p:custDataLst>
          </p:nvPr>
        </p:nvCxnSpPr>
        <p:spPr>
          <a:xfrm>
            <a:off x="8139394" y="1660186"/>
            <a:ext cx="0" cy="51456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9" name="OTLSHAPE_T_000a92dd9b124873a0da1178375d72a8_RightVerticalConnector1" hidden="1"/>
          <p:cNvCxnSpPr/>
          <p:nvPr>
            <p:custDataLst>
              <p:tags r:id="rId17"/>
            </p:custDataLst>
          </p:nvPr>
        </p:nvCxnSpPr>
        <p:spPr>
          <a:xfrm>
            <a:off x="2483206" y="3508671"/>
            <a:ext cx="0" cy="94902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06" name="OTLSHAPE_TB_00000000000000000000000000000000_ScaleContainer"/>
          <p:cNvSpPr/>
          <p:nvPr>
            <p:custDataLst>
              <p:tags r:id="rId18"/>
            </p:custDataLst>
          </p:nvPr>
        </p:nvSpPr>
        <p:spPr>
          <a:xfrm>
            <a:off x="844465" y="4457700"/>
            <a:ext cx="105283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7" name="OTLSHAPE_TB_00000000000000000000000000000000_ElapsedTime"/>
          <p:cNvSpPr/>
          <p:nvPr>
            <p:custDataLst>
              <p:tags r:id="rId19"/>
            </p:custDataLst>
          </p:nvPr>
        </p:nvSpPr>
        <p:spPr>
          <a:xfrm>
            <a:off x="844465" y="4457700"/>
            <a:ext cx="2565400" cy="381000"/>
          </a:xfrm>
          <a:prstGeom prst="rect">
            <a:avLst/>
          </a:prstGeom>
          <a:solidFill>
            <a:schemeClr val="tx2">
              <a:lumMod val="75000"/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9" name="OTLSHAPE_TB_00000000000000000000000000000000_TodayMarkerShape"/>
          <p:cNvSpPr/>
          <p:nvPr>
            <p:custDataLst>
              <p:tags r:id="rId20"/>
            </p:custDataLst>
          </p:nvPr>
        </p:nvSpPr>
        <p:spPr>
          <a:xfrm flipV="1">
            <a:off x="3343251" y="43307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0" name="OTLSHAPE_TB_00000000000000000000000000000000_TodayMarkerText"/>
          <p:cNvSpPr txBox="1"/>
          <p:nvPr>
            <p:custDataLst>
              <p:tags r:id="rId21"/>
            </p:custDataLst>
          </p:nvPr>
        </p:nvSpPr>
        <p:spPr>
          <a:xfrm>
            <a:off x="3175517" y="4145339"/>
            <a:ext cx="452368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</a:p>
        </p:txBody>
      </p:sp>
      <p:sp>
        <p:nvSpPr>
          <p:cNvPr id="11911" name="OTLSHAPE_TB_00000000000000000000000000000000_TimescaleInterval1"/>
          <p:cNvSpPr txBox="1"/>
          <p:nvPr>
            <p:custDataLst>
              <p:tags r:id="rId22"/>
            </p:custDataLst>
          </p:nvPr>
        </p:nvSpPr>
        <p:spPr>
          <a:xfrm>
            <a:off x="907965" y="4539678"/>
            <a:ext cx="5588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16" dirty="0">
                <a:solidFill>
                  <a:schemeClr val="lt1"/>
                </a:solidFill>
                <a:latin typeface="Century Gothic" panose="020B0502020202020204" pitchFamily="34" charset="0"/>
              </a:rPr>
              <a:t>Week 1</a:t>
            </a:r>
          </a:p>
        </p:txBody>
      </p:sp>
      <p:sp>
        <p:nvSpPr>
          <p:cNvPr id="11912" name="OTLSHAPE_TB_00000000000000000000000000000000_TimescaleInterval2"/>
          <p:cNvSpPr txBox="1"/>
          <p:nvPr>
            <p:custDataLst>
              <p:tags r:id="rId23"/>
            </p:custDataLst>
          </p:nvPr>
        </p:nvSpPr>
        <p:spPr>
          <a:xfrm>
            <a:off x="2077381" y="4539678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4">
                <a:solidFill>
                  <a:schemeClr val="lt1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1913" name="OTLSHAPE_TB_00000000000000000000000000000000_TimescaleInterval3"/>
          <p:cNvSpPr txBox="1"/>
          <p:nvPr>
            <p:custDataLst>
              <p:tags r:id="rId24"/>
            </p:custDataLst>
          </p:nvPr>
        </p:nvSpPr>
        <p:spPr>
          <a:xfrm>
            <a:off x="3246797" y="453967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Century Gothic" panose="020B0502020202020204" pitchFamily="34" charset="0"/>
              </a:rPr>
              <a:t>13</a:t>
            </a:r>
          </a:p>
        </p:txBody>
      </p:sp>
      <p:sp>
        <p:nvSpPr>
          <p:cNvPr id="11914" name="OTLSHAPE_TB_00000000000000000000000000000000_TimescaleInterval4"/>
          <p:cNvSpPr txBox="1"/>
          <p:nvPr>
            <p:custDataLst>
              <p:tags r:id="rId25"/>
            </p:custDataLst>
          </p:nvPr>
        </p:nvSpPr>
        <p:spPr>
          <a:xfrm>
            <a:off x="4416213" y="453967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Century Gothic" panose="020B0502020202020204" pitchFamily="34" charset="0"/>
              </a:rPr>
              <a:t>19</a:t>
            </a:r>
          </a:p>
        </p:txBody>
      </p:sp>
      <p:sp>
        <p:nvSpPr>
          <p:cNvPr id="11915" name="OTLSHAPE_TB_00000000000000000000000000000000_TimescaleInterval5"/>
          <p:cNvSpPr txBox="1"/>
          <p:nvPr>
            <p:custDataLst>
              <p:tags r:id="rId26"/>
            </p:custDataLst>
          </p:nvPr>
        </p:nvSpPr>
        <p:spPr>
          <a:xfrm>
            <a:off x="5585630" y="453967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Century Gothic" panose="020B0502020202020204" pitchFamily="34" charset="0"/>
              </a:rPr>
              <a:t>25</a:t>
            </a:r>
          </a:p>
        </p:txBody>
      </p:sp>
      <p:sp>
        <p:nvSpPr>
          <p:cNvPr id="11916" name="OTLSHAPE_TB_00000000000000000000000000000000_TimescaleInterval6"/>
          <p:cNvSpPr txBox="1"/>
          <p:nvPr>
            <p:custDataLst>
              <p:tags r:id="rId27"/>
            </p:custDataLst>
          </p:nvPr>
        </p:nvSpPr>
        <p:spPr>
          <a:xfrm>
            <a:off x="6755046" y="453967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Century Gothic" panose="020B0502020202020204" pitchFamily="34" charset="0"/>
              </a:rPr>
              <a:t>31</a:t>
            </a:r>
          </a:p>
        </p:txBody>
      </p:sp>
      <p:sp>
        <p:nvSpPr>
          <p:cNvPr id="11917" name="OTLSHAPE_TB_00000000000000000000000000000000_TimescaleInterval7"/>
          <p:cNvSpPr txBox="1"/>
          <p:nvPr>
            <p:custDataLst>
              <p:tags r:id="rId28"/>
            </p:custDataLst>
          </p:nvPr>
        </p:nvSpPr>
        <p:spPr>
          <a:xfrm>
            <a:off x="7924461" y="453967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Century Gothic" panose="020B0502020202020204" pitchFamily="34" charset="0"/>
              </a:rPr>
              <a:t>37</a:t>
            </a:r>
          </a:p>
        </p:txBody>
      </p:sp>
      <p:sp>
        <p:nvSpPr>
          <p:cNvPr id="11918" name="OTLSHAPE_TB_00000000000000000000000000000000_TimescaleInterval8"/>
          <p:cNvSpPr txBox="1"/>
          <p:nvPr>
            <p:custDataLst>
              <p:tags r:id="rId29"/>
            </p:custDataLst>
          </p:nvPr>
        </p:nvSpPr>
        <p:spPr>
          <a:xfrm>
            <a:off x="9093877" y="453967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Century Gothic" panose="020B0502020202020204" pitchFamily="34" charset="0"/>
              </a:rPr>
              <a:t>43</a:t>
            </a:r>
          </a:p>
        </p:txBody>
      </p:sp>
      <p:sp>
        <p:nvSpPr>
          <p:cNvPr id="11919" name="OTLSHAPE_TB_00000000000000000000000000000000_TimescaleInterval9"/>
          <p:cNvSpPr txBox="1"/>
          <p:nvPr>
            <p:custDataLst>
              <p:tags r:id="rId30"/>
            </p:custDataLst>
          </p:nvPr>
        </p:nvSpPr>
        <p:spPr>
          <a:xfrm>
            <a:off x="10263294" y="4539678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40" dirty="0">
                <a:solidFill>
                  <a:schemeClr val="lt1"/>
                </a:solidFill>
                <a:latin typeface="Century Gothic" panose="020B0502020202020204" pitchFamily="34" charset="0"/>
              </a:rPr>
              <a:t>49</a:t>
            </a:r>
          </a:p>
        </p:txBody>
      </p:sp>
      <p:sp>
        <p:nvSpPr>
          <p:cNvPr id="11967" name="OTLSHAPE_T_537301c8be434860a3593caac61a1d74_Shape"/>
          <p:cNvSpPr/>
          <p:nvPr>
            <p:custDataLst>
              <p:tags r:id="rId31"/>
            </p:custDataLst>
          </p:nvPr>
        </p:nvSpPr>
        <p:spPr>
          <a:xfrm>
            <a:off x="8139394" y="1558586"/>
            <a:ext cx="2959100" cy="2032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75" name="OTLSHAPE_T_91d37359fb8646a79be5e3f88ad1e984_Shape"/>
          <p:cNvSpPr/>
          <p:nvPr>
            <p:custDataLst>
              <p:tags r:id="rId32"/>
            </p:custDataLst>
          </p:nvPr>
        </p:nvSpPr>
        <p:spPr>
          <a:xfrm>
            <a:off x="3879378" y="2174748"/>
            <a:ext cx="5130800" cy="2032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3" name="OTLSHAPE_T_d8502c78226543bc8672e994ada88a11_Shape"/>
          <p:cNvSpPr/>
          <p:nvPr>
            <p:custDataLst>
              <p:tags r:id="rId33"/>
            </p:custDataLst>
          </p:nvPr>
        </p:nvSpPr>
        <p:spPr>
          <a:xfrm>
            <a:off x="2626433" y="2790910"/>
            <a:ext cx="2120900" cy="2032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91" name="OTLSHAPE_T_000a92dd9b124873a0da1178375d72a8_Shape"/>
          <p:cNvSpPr/>
          <p:nvPr>
            <p:custDataLst>
              <p:tags r:id="rId34"/>
            </p:custDataLst>
          </p:nvPr>
        </p:nvSpPr>
        <p:spPr>
          <a:xfrm>
            <a:off x="983682" y="3407071"/>
            <a:ext cx="1651000" cy="203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8" name="OTLSHAPE_T_537301c8be434860a3593caac61a1d74_ShapePercentage" hidden="1"/>
          <p:cNvSpPr/>
          <p:nvPr>
            <p:custDataLst>
              <p:tags r:id="rId35"/>
            </p:custDataLst>
          </p:nvPr>
        </p:nvSpPr>
        <p:spPr>
          <a:xfrm>
            <a:off x="8139394" y="155858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6" name="OTLSHAPE_T_91d37359fb8646a79be5e3f88ad1e984_ShapePercentage" hidden="1"/>
          <p:cNvSpPr/>
          <p:nvPr>
            <p:custDataLst>
              <p:tags r:id="rId36"/>
            </p:custDataLst>
          </p:nvPr>
        </p:nvSpPr>
        <p:spPr>
          <a:xfrm>
            <a:off x="3879378" y="2174748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4" name="OTLSHAPE_T_d8502c78226543bc8672e994ada88a11_ShapePercentage" hidden="1"/>
          <p:cNvSpPr/>
          <p:nvPr>
            <p:custDataLst>
              <p:tags r:id="rId37"/>
            </p:custDataLst>
          </p:nvPr>
        </p:nvSpPr>
        <p:spPr>
          <a:xfrm>
            <a:off x="2626433" y="279091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92" name="OTLSHAPE_T_000a92dd9b124873a0da1178375d72a8_ShapePercentage" hidden="1"/>
          <p:cNvSpPr/>
          <p:nvPr>
            <p:custDataLst>
              <p:tags r:id="rId38"/>
            </p:custDataLst>
          </p:nvPr>
        </p:nvSpPr>
        <p:spPr>
          <a:xfrm>
            <a:off x="983682" y="3407071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9" name="OTLSHAPE_T_537301c8be434860a3593caac61a1d74_TextPercentage" hidden="1"/>
          <p:cNvSpPr txBox="1"/>
          <p:nvPr>
            <p:custDataLst>
              <p:tags r:id="rId39"/>
            </p:custDataLst>
          </p:nvPr>
        </p:nvSpPr>
        <p:spPr>
          <a:xfrm>
            <a:off x="0" y="13415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970" name="OTLSHAPE_T_537301c8be434860a3593caac61a1d74_StartDate" hidden="1"/>
          <p:cNvSpPr txBox="1"/>
          <p:nvPr>
            <p:custDataLst>
              <p:tags r:id="rId40"/>
            </p:custDataLst>
          </p:nvPr>
        </p:nvSpPr>
        <p:spPr>
          <a:xfrm>
            <a:off x="0" y="13415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71" name="OTLSHAPE_T_537301c8be434860a3593caac61a1d74_EndDate" hidden="1"/>
          <p:cNvSpPr txBox="1"/>
          <p:nvPr>
            <p:custDataLst>
              <p:tags r:id="rId41"/>
            </p:custDataLst>
          </p:nvPr>
        </p:nvSpPr>
        <p:spPr>
          <a:xfrm>
            <a:off x="0" y="13415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72" name="OTLSHAPE_T_537301c8be434860a3593caac61a1d74_Title"/>
          <p:cNvSpPr txBox="1"/>
          <p:nvPr>
            <p:custDataLst>
              <p:tags r:id="rId42"/>
            </p:custDataLst>
          </p:nvPr>
        </p:nvSpPr>
        <p:spPr>
          <a:xfrm>
            <a:off x="8139394" y="1251200"/>
            <a:ext cx="116637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14" dirty="0">
                <a:solidFill>
                  <a:srgbClr val="505046"/>
                </a:solidFill>
                <a:latin typeface="Century Gothic" panose="020B0502020202020204" pitchFamily="34" charset="0"/>
              </a:rPr>
              <a:t>Phase  4</a:t>
            </a:r>
          </a:p>
        </p:txBody>
      </p:sp>
      <p:sp>
        <p:nvSpPr>
          <p:cNvPr id="11973" name="OTLSHAPE_T_537301c8be434860a3593caac61a1d74_Duration"/>
          <p:cNvSpPr txBox="1"/>
          <p:nvPr>
            <p:custDataLst>
              <p:tags r:id="rId43"/>
            </p:custDataLst>
          </p:nvPr>
        </p:nvSpPr>
        <p:spPr>
          <a:xfrm>
            <a:off x="8139394" y="1762407"/>
            <a:ext cx="87078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 dirty="0">
                <a:solidFill>
                  <a:srgbClr val="E84C22"/>
                </a:solidFill>
                <a:latin typeface="Century Gothic" panose="020B0502020202020204" pitchFamily="34" charset="0"/>
              </a:rPr>
              <a:t>15.2 </a:t>
            </a:r>
            <a:r>
              <a:rPr lang="en-US" sz="1100" spc="-8" dirty="0" err="1">
                <a:solidFill>
                  <a:srgbClr val="E84C22"/>
                </a:solidFill>
                <a:latin typeface="Century Gothic" panose="020B0502020202020204" pitchFamily="34" charset="0"/>
              </a:rPr>
              <a:t>wks</a:t>
            </a:r>
            <a:endParaRPr lang="en-US" sz="1100" spc="-8" dirty="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974" name="OTLSHAPE_T_537301c8be434860a3593caac61a1d74_JoinedDate"/>
          <p:cNvSpPr txBox="1"/>
          <p:nvPr>
            <p:custDataLst>
              <p:tags r:id="rId44"/>
            </p:custDataLst>
          </p:nvPr>
        </p:nvSpPr>
        <p:spPr>
          <a:xfrm>
            <a:off x="9178089" y="1575548"/>
            <a:ext cx="104954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Sep 15 - Dec 29</a:t>
            </a:r>
          </a:p>
        </p:txBody>
      </p:sp>
      <p:sp>
        <p:nvSpPr>
          <p:cNvPr id="11977" name="OTLSHAPE_T_91d37359fb8646a79be5e3f88ad1e984_TextPercentage" hidden="1"/>
          <p:cNvSpPr txBox="1"/>
          <p:nvPr>
            <p:custDataLst>
              <p:tags r:id="rId45"/>
            </p:custDataLst>
          </p:nvPr>
        </p:nvSpPr>
        <p:spPr>
          <a:xfrm>
            <a:off x="0" y="195770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978" name="OTLSHAPE_T_91d37359fb8646a79be5e3f88ad1e984_StartDate" hidden="1"/>
          <p:cNvSpPr txBox="1"/>
          <p:nvPr>
            <p:custDataLst>
              <p:tags r:id="rId46"/>
            </p:custDataLst>
          </p:nvPr>
        </p:nvSpPr>
        <p:spPr>
          <a:xfrm>
            <a:off x="0" y="195770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79" name="OTLSHAPE_T_91d37359fb8646a79be5e3f88ad1e984_EndDate" hidden="1"/>
          <p:cNvSpPr txBox="1"/>
          <p:nvPr>
            <p:custDataLst>
              <p:tags r:id="rId47"/>
            </p:custDataLst>
          </p:nvPr>
        </p:nvSpPr>
        <p:spPr>
          <a:xfrm>
            <a:off x="0" y="195770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80" name="OTLSHAPE_T_91d37359fb8646a79be5e3f88ad1e984_Title"/>
          <p:cNvSpPr txBox="1"/>
          <p:nvPr>
            <p:custDataLst>
              <p:tags r:id="rId48"/>
            </p:custDataLst>
          </p:nvPr>
        </p:nvSpPr>
        <p:spPr>
          <a:xfrm>
            <a:off x="3879377" y="1958504"/>
            <a:ext cx="1036367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14" dirty="0">
                <a:solidFill>
                  <a:srgbClr val="505046"/>
                </a:solidFill>
                <a:latin typeface="Century Gothic" panose="020B0502020202020204" pitchFamily="34" charset="0"/>
              </a:rPr>
              <a:t>Phase 3</a:t>
            </a:r>
          </a:p>
        </p:txBody>
      </p:sp>
      <p:sp>
        <p:nvSpPr>
          <p:cNvPr id="11981" name="OTLSHAPE_T_91d37359fb8646a79be5e3f88ad1e984_Duration"/>
          <p:cNvSpPr txBox="1"/>
          <p:nvPr>
            <p:custDataLst>
              <p:tags r:id="rId49"/>
            </p:custDataLst>
          </p:nvPr>
        </p:nvSpPr>
        <p:spPr>
          <a:xfrm>
            <a:off x="3879377" y="2378569"/>
            <a:ext cx="70518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 dirty="0">
                <a:solidFill>
                  <a:srgbClr val="E84C22"/>
                </a:solidFill>
                <a:latin typeface="Century Gothic" panose="020B0502020202020204" pitchFamily="34" charset="0"/>
              </a:rPr>
              <a:t>26.2 </a:t>
            </a:r>
            <a:r>
              <a:rPr lang="en-US" sz="1100" spc="-8" dirty="0" err="1">
                <a:solidFill>
                  <a:srgbClr val="E84C22"/>
                </a:solidFill>
                <a:latin typeface="Century Gothic" panose="020B0502020202020204" pitchFamily="34" charset="0"/>
              </a:rPr>
              <a:t>wks</a:t>
            </a:r>
            <a:endParaRPr lang="en-US" sz="1100" spc="-8" dirty="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982" name="OTLSHAPE_T_91d37359fb8646a79be5e3f88ad1e984_JoinedDate"/>
          <p:cNvSpPr txBox="1"/>
          <p:nvPr>
            <p:custDataLst>
              <p:tags r:id="rId50"/>
            </p:custDataLst>
          </p:nvPr>
        </p:nvSpPr>
        <p:spPr>
          <a:xfrm>
            <a:off x="6014141" y="2191710"/>
            <a:ext cx="161725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Apr 15 - Oct 15</a:t>
            </a:r>
          </a:p>
        </p:txBody>
      </p:sp>
      <p:sp>
        <p:nvSpPr>
          <p:cNvPr id="11985" name="OTLSHAPE_T_d8502c78226543bc8672e994ada88a11_TextPercentage" hidden="1"/>
          <p:cNvSpPr txBox="1"/>
          <p:nvPr>
            <p:custDataLst>
              <p:tags r:id="rId51"/>
            </p:custDataLst>
          </p:nvPr>
        </p:nvSpPr>
        <p:spPr>
          <a:xfrm>
            <a:off x="0" y="257386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986" name="OTLSHAPE_T_d8502c78226543bc8672e994ada88a11_StartDate" hidden="1"/>
          <p:cNvSpPr txBox="1"/>
          <p:nvPr>
            <p:custDataLst>
              <p:tags r:id="rId52"/>
            </p:custDataLst>
          </p:nvPr>
        </p:nvSpPr>
        <p:spPr>
          <a:xfrm>
            <a:off x="0" y="257386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87" name="OTLSHAPE_T_d8502c78226543bc8672e994ada88a11_EndDate" hidden="1"/>
          <p:cNvSpPr txBox="1"/>
          <p:nvPr>
            <p:custDataLst>
              <p:tags r:id="rId53"/>
            </p:custDataLst>
          </p:nvPr>
        </p:nvSpPr>
        <p:spPr>
          <a:xfrm>
            <a:off x="0" y="257386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88" name="OTLSHAPE_T_d8502c78226543bc8672e994ada88a11_Title"/>
          <p:cNvSpPr txBox="1"/>
          <p:nvPr>
            <p:custDataLst>
              <p:tags r:id="rId54"/>
            </p:custDataLst>
          </p:nvPr>
        </p:nvSpPr>
        <p:spPr>
          <a:xfrm>
            <a:off x="2626432" y="2500458"/>
            <a:ext cx="92177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14" dirty="0">
                <a:solidFill>
                  <a:srgbClr val="505046"/>
                </a:solidFill>
                <a:latin typeface="Century Gothic" panose="020B0502020202020204" pitchFamily="34" charset="0"/>
              </a:rPr>
              <a:t>Phase 2 </a:t>
            </a:r>
          </a:p>
        </p:txBody>
      </p:sp>
      <p:sp>
        <p:nvSpPr>
          <p:cNvPr id="11989" name="OTLSHAPE_T_d8502c78226543bc8672e994ada88a11_Duration"/>
          <p:cNvSpPr txBox="1"/>
          <p:nvPr>
            <p:custDataLst>
              <p:tags r:id="rId55"/>
            </p:custDataLst>
          </p:nvPr>
        </p:nvSpPr>
        <p:spPr>
          <a:xfrm>
            <a:off x="2626432" y="2994731"/>
            <a:ext cx="86311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 dirty="0">
                <a:solidFill>
                  <a:srgbClr val="E84C22"/>
                </a:solidFill>
                <a:latin typeface="Century Gothic" panose="020B0502020202020204" pitchFamily="34" charset="0"/>
              </a:rPr>
              <a:t>10.8 </a:t>
            </a:r>
            <a:r>
              <a:rPr lang="en-US" sz="1100" spc="-8" dirty="0" err="1">
                <a:solidFill>
                  <a:srgbClr val="E84C22"/>
                </a:solidFill>
                <a:latin typeface="Century Gothic" panose="020B0502020202020204" pitchFamily="34" charset="0"/>
              </a:rPr>
              <a:t>wks</a:t>
            </a:r>
            <a:endParaRPr lang="en-US" sz="1100" spc="-8" dirty="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990" name="OTLSHAPE_T_d8502c78226543bc8672e994ada88a11_JoinedDate"/>
          <p:cNvSpPr txBox="1"/>
          <p:nvPr>
            <p:custDataLst>
              <p:tags r:id="rId56"/>
            </p:custDataLst>
          </p:nvPr>
        </p:nvSpPr>
        <p:spPr>
          <a:xfrm>
            <a:off x="3252686" y="2807871"/>
            <a:ext cx="104724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Mar 1 - May 15</a:t>
            </a:r>
          </a:p>
        </p:txBody>
      </p:sp>
      <p:sp>
        <p:nvSpPr>
          <p:cNvPr id="11993" name="OTLSHAPE_T_000a92dd9b124873a0da1178375d72a8_TextPercentage" hidden="1"/>
          <p:cNvSpPr txBox="1"/>
          <p:nvPr>
            <p:custDataLst>
              <p:tags r:id="rId57"/>
            </p:custDataLst>
          </p:nvPr>
        </p:nvSpPr>
        <p:spPr>
          <a:xfrm>
            <a:off x="0" y="319002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994" name="OTLSHAPE_T_000a92dd9b124873a0da1178375d72a8_StartDate" hidden="1"/>
          <p:cNvSpPr txBox="1"/>
          <p:nvPr>
            <p:custDataLst>
              <p:tags r:id="rId58"/>
            </p:custDataLst>
          </p:nvPr>
        </p:nvSpPr>
        <p:spPr>
          <a:xfrm>
            <a:off x="0" y="319002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95" name="OTLSHAPE_T_000a92dd9b124873a0da1178375d72a8_EndDate" hidden="1"/>
          <p:cNvSpPr txBox="1"/>
          <p:nvPr>
            <p:custDataLst>
              <p:tags r:id="rId59"/>
            </p:custDataLst>
          </p:nvPr>
        </p:nvSpPr>
        <p:spPr>
          <a:xfrm>
            <a:off x="0" y="319002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996" name="OTLSHAPE_T_000a92dd9b124873a0da1178375d72a8_Title"/>
          <p:cNvSpPr txBox="1"/>
          <p:nvPr>
            <p:custDataLst>
              <p:tags r:id="rId60"/>
            </p:custDataLst>
          </p:nvPr>
        </p:nvSpPr>
        <p:spPr>
          <a:xfrm>
            <a:off x="983681" y="3190827"/>
            <a:ext cx="863117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14" dirty="0">
                <a:solidFill>
                  <a:srgbClr val="505046"/>
                </a:solidFill>
                <a:latin typeface="Century Gothic" panose="020B0502020202020204" pitchFamily="34" charset="0"/>
              </a:rPr>
              <a:t>Phase 1</a:t>
            </a:r>
          </a:p>
        </p:txBody>
      </p:sp>
      <p:sp>
        <p:nvSpPr>
          <p:cNvPr id="11997" name="OTLSHAPE_T_000a92dd9b124873a0da1178375d72a8_Duration"/>
          <p:cNvSpPr txBox="1"/>
          <p:nvPr>
            <p:custDataLst>
              <p:tags r:id="rId61"/>
            </p:custDataLst>
          </p:nvPr>
        </p:nvSpPr>
        <p:spPr>
          <a:xfrm>
            <a:off x="983681" y="3610892"/>
            <a:ext cx="106391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 dirty="0">
                <a:solidFill>
                  <a:srgbClr val="E84C22"/>
                </a:solidFill>
                <a:latin typeface="Century Gothic" panose="020B0502020202020204" pitchFamily="34" charset="0"/>
              </a:rPr>
              <a:t>8.2 </a:t>
            </a:r>
            <a:r>
              <a:rPr lang="en-US" sz="1100" spc="-10" dirty="0" err="1">
                <a:solidFill>
                  <a:srgbClr val="E84C22"/>
                </a:solidFill>
                <a:latin typeface="Century Gothic" panose="020B0502020202020204" pitchFamily="34" charset="0"/>
              </a:rPr>
              <a:t>wks</a:t>
            </a:r>
            <a:endParaRPr lang="en-US" sz="1100" spc="-10" dirty="0">
              <a:solidFill>
                <a:srgbClr val="E84C2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998" name="OTLSHAPE_T_000a92dd9b124873a0da1178375d72a8_JoinedDate"/>
          <p:cNvSpPr txBox="1"/>
          <p:nvPr>
            <p:custDataLst>
              <p:tags r:id="rId62"/>
            </p:custDataLst>
          </p:nvPr>
        </p:nvSpPr>
        <p:spPr>
          <a:xfrm>
            <a:off x="1419305" y="3424033"/>
            <a:ext cx="92511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Jan 1 - Feb 28</a:t>
            </a:r>
          </a:p>
        </p:txBody>
      </p:sp>
      <p:sp>
        <p:nvSpPr>
          <p:cNvPr id="11936" name="OTLSHAPE_M_a5cc0d4f439c4c2a87b0bef599799b5f_Shape"/>
          <p:cNvSpPr/>
          <p:nvPr>
            <p:custDataLst>
              <p:tags r:id="rId63"/>
            </p:custDataLst>
          </p:nvPr>
        </p:nvSpPr>
        <p:spPr>
          <a:xfrm>
            <a:off x="3482806" y="4293912"/>
            <a:ext cx="121047" cy="227287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9" name="OTLSHAPE_M_4fee74f0717e4dde91e73221b9c2501f_Shape"/>
          <p:cNvSpPr/>
          <p:nvPr>
            <p:custDataLst>
              <p:tags r:id="rId64"/>
            </p:custDataLst>
          </p:nvPr>
        </p:nvSpPr>
        <p:spPr>
          <a:xfrm>
            <a:off x="5908989" y="4267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2" name="OTLSHAPE_M_31ea56ec24c3441389f02e1388de8aef_Shape"/>
          <p:cNvSpPr/>
          <p:nvPr>
            <p:custDataLst>
              <p:tags r:id="rId65"/>
            </p:custDataLst>
          </p:nvPr>
        </p:nvSpPr>
        <p:spPr>
          <a:xfrm>
            <a:off x="8470567" y="4267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5" name="OTLSHAPE_M_0198293bf2534e918dac07bfe71ed0f6_Shape"/>
          <p:cNvSpPr/>
          <p:nvPr>
            <p:custDataLst>
              <p:tags r:id="rId66"/>
            </p:custDataLst>
          </p:nvPr>
        </p:nvSpPr>
        <p:spPr>
          <a:xfrm>
            <a:off x="1287011" y="4775200"/>
            <a:ext cx="228600" cy="254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8" name="OTLSHAPE_M_809acb9bd4764553815fa5ce577572e4_Shape"/>
          <p:cNvSpPr/>
          <p:nvPr>
            <p:custDataLst>
              <p:tags r:id="rId67"/>
            </p:custDataLst>
          </p:nvPr>
        </p:nvSpPr>
        <p:spPr>
          <a:xfrm>
            <a:off x="2289367" y="4775200"/>
            <a:ext cx="228600" cy="254000"/>
          </a:xfrm>
          <a:prstGeom prst="diamond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1" name="OTLSHAPE_M_465fe34945ba4458a80d1725fc6dabba_Shape"/>
          <p:cNvSpPr/>
          <p:nvPr>
            <p:custDataLst>
              <p:tags r:id="rId68"/>
            </p:custDataLst>
          </p:nvPr>
        </p:nvSpPr>
        <p:spPr>
          <a:xfrm>
            <a:off x="3068978" y="4775200"/>
            <a:ext cx="228600" cy="254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4" name="OTLSHAPE_M_666ff3e9546d4cba801ffa6adbe6cc83_Shape"/>
          <p:cNvSpPr/>
          <p:nvPr>
            <p:custDataLst>
              <p:tags r:id="rId69"/>
            </p:custDataLst>
          </p:nvPr>
        </p:nvSpPr>
        <p:spPr>
          <a:xfrm>
            <a:off x="4071335" y="4775200"/>
            <a:ext cx="228600" cy="254000"/>
          </a:xfrm>
          <a:prstGeom prst="diamond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7" name="OTLSHAPE_M_0d1ae65234a44884b3ef3206a137cd22_Shape"/>
          <p:cNvSpPr/>
          <p:nvPr>
            <p:custDataLst>
              <p:tags r:id="rId70"/>
            </p:custDataLst>
          </p:nvPr>
        </p:nvSpPr>
        <p:spPr>
          <a:xfrm>
            <a:off x="4906632" y="4775200"/>
            <a:ext cx="228600" cy="254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0" name="OTLSHAPE_M_7dbe6379af4548e7b7b49c35896067f6_Shape"/>
          <p:cNvSpPr/>
          <p:nvPr>
            <p:custDataLst>
              <p:tags r:id="rId71"/>
            </p:custDataLst>
          </p:nvPr>
        </p:nvSpPr>
        <p:spPr>
          <a:xfrm>
            <a:off x="6326637" y="4775200"/>
            <a:ext cx="228600" cy="254000"/>
          </a:xfrm>
          <a:prstGeom prst="diamond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3" name="OTLSHAPE_M_199b13988ac04c1ca5a74ba389271ac1_Shape"/>
          <p:cNvSpPr/>
          <p:nvPr>
            <p:custDataLst>
              <p:tags r:id="rId72"/>
            </p:custDataLst>
          </p:nvPr>
        </p:nvSpPr>
        <p:spPr>
          <a:xfrm>
            <a:off x="7189777" y="4775200"/>
            <a:ext cx="228600" cy="254000"/>
          </a:xfrm>
          <a:prstGeom prst="diamond">
            <a:avLst/>
          </a:prstGeom>
          <a:solidFill>
            <a:srgbClr val="505046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6" name="OTLSHAPE_M_10900e365d8c4d5b85de3b30c2201e5f_Shape"/>
          <p:cNvSpPr/>
          <p:nvPr>
            <p:custDataLst>
              <p:tags r:id="rId73"/>
            </p:custDataLst>
          </p:nvPr>
        </p:nvSpPr>
        <p:spPr>
          <a:xfrm>
            <a:off x="10948615" y="4775200"/>
            <a:ext cx="228600" cy="254000"/>
          </a:xfrm>
          <a:prstGeom prst="roundRect">
            <a:avLst/>
          </a:prstGeom>
          <a:solidFill>
            <a:srgbClr val="B22600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4" name="OTLSHAPE_M_a5cc0d4f439c4c2a87b0bef599799b5f_Title"/>
          <p:cNvSpPr txBox="1"/>
          <p:nvPr>
            <p:custDataLst>
              <p:tags r:id="rId74"/>
            </p:custDataLst>
          </p:nvPr>
        </p:nvSpPr>
        <p:spPr>
          <a:xfrm>
            <a:off x="2626432" y="3988812"/>
            <a:ext cx="1193025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dirty="0">
                <a:solidFill>
                  <a:srgbClr val="505046"/>
                </a:solidFill>
                <a:latin typeface="Century Gothic" panose="020B0502020202020204" pitchFamily="34" charset="0"/>
              </a:rPr>
              <a:t>Major Milestone</a:t>
            </a:r>
          </a:p>
        </p:txBody>
      </p:sp>
      <p:sp>
        <p:nvSpPr>
          <p:cNvPr id="11935" name="OTLSHAPE_M_a5cc0d4f439c4c2a87b0bef599799b5f_Date" hidden="1"/>
          <p:cNvSpPr txBox="1"/>
          <p:nvPr>
            <p:custDataLst>
              <p:tags r:id="rId75"/>
            </p:custDataLst>
          </p:nvPr>
        </p:nvSpPr>
        <p:spPr>
          <a:xfrm>
            <a:off x="3344239" y="3959424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B22600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1937" name="OTLSHAPE_M_4fee74f0717e4dde91e73221b9c2501f_Title"/>
          <p:cNvSpPr txBox="1"/>
          <p:nvPr>
            <p:custDataLst>
              <p:tags r:id="rId76"/>
            </p:custDataLst>
          </p:nvPr>
        </p:nvSpPr>
        <p:spPr>
          <a:xfrm>
            <a:off x="5705492" y="3988812"/>
            <a:ext cx="1369986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dirty="0">
                <a:solidFill>
                  <a:srgbClr val="505046"/>
                </a:solidFill>
                <a:latin typeface="Century Gothic" panose="020B0502020202020204" pitchFamily="34" charset="0"/>
              </a:rPr>
              <a:t>Major Milestone</a:t>
            </a:r>
          </a:p>
        </p:txBody>
      </p:sp>
      <p:sp>
        <p:nvSpPr>
          <p:cNvPr id="11938" name="OTLSHAPE_M_4fee74f0717e4dde91e73221b9c2501f_Date" hidden="1"/>
          <p:cNvSpPr txBox="1"/>
          <p:nvPr>
            <p:custDataLst>
              <p:tags r:id="rId77"/>
            </p:custDataLst>
          </p:nvPr>
        </p:nvSpPr>
        <p:spPr>
          <a:xfrm>
            <a:off x="5871787" y="3959424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B22600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1940" name="OTLSHAPE_M_31ea56ec24c3441389f02e1388de8aef_Title"/>
          <p:cNvSpPr txBox="1"/>
          <p:nvPr>
            <p:custDataLst>
              <p:tags r:id="rId78"/>
            </p:custDataLst>
          </p:nvPr>
        </p:nvSpPr>
        <p:spPr>
          <a:xfrm>
            <a:off x="8267070" y="3988812"/>
            <a:ext cx="1405568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dirty="0">
                <a:solidFill>
                  <a:srgbClr val="505046"/>
                </a:solidFill>
                <a:latin typeface="Century Gothic" panose="020B0502020202020204" pitchFamily="34" charset="0"/>
              </a:rPr>
              <a:t>Major Milestone</a:t>
            </a:r>
          </a:p>
        </p:txBody>
      </p:sp>
      <p:sp>
        <p:nvSpPr>
          <p:cNvPr id="11941" name="OTLSHAPE_M_31ea56ec24c3441389f02e1388de8aef_Date" hidden="1"/>
          <p:cNvSpPr txBox="1"/>
          <p:nvPr>
            <p:custDataLst>
              <p:tags r:id="rId79"/>
            </p:custDataLst>
          </p:nvPr>
        </p:nvSpPr>
        <p:spPr>
          <a:xfrm>
            <a:off x="8427111" y="3959424"/>
            <a:ext cx="0" cy="76944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B22600"/>
                </a:solidFill>
                <a:latin typeface="Calibri" panose="020F0502020204030204" pitchFamily="34" charset="0"/>
              </a:rPr>
              <a:t>Sep 30</a:t>
            </a:r>
          </a:p>
        </p:txBody>
      </p:sp>
      <p:sp>
        <p:nvSpPr>
          <p:cNvPr id="11943" name="OTLSHAPE_M_0198293bf2534e918dac07bfe71ed0f6_Title"/>
          <p:cNvSpPr txBox="1"/>
          <p:nvPr>
            <p:custDataLst>
              <p:tags r:id="rId80"/>
            </p:custDataLst>
          </p:nvPr>
        </p:nvSpPr>
        <p:spPr>
          <a:xfrm>
            <a:off x="767907" y="5255732"/>
            <a:ext cx="97124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505046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11944" name="OTLSHAPE_M_0198293bf2534e918dac07bfe71ed0f6_Date"/>
          <p:cNvSpPr txBox="1"/>
          <p:nvPr>
            <p:custDataLst>
              <p:tags r:id="rId81"/>
            </p:custDataLst>
          </p:nvPr>
        </p:nvSpPr>
        <p:spPr>
          <a:xfrm>
            <a:off x="1238539" y="5037763"/>
            <a:ext cx="55079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B22600"/>
                </a:solidFill>
                <a:latin typeface="Century Gothic" panose="020B0502020202020204" pitchFamily="34" charset="0"/>
              </a:rPr>
              <a:t>Jan 15</a:t>
            </a:r>
          </a:p>
        </p:txBody>
      </p:sp>
      <p:sp>
        <p:nvSpPr>
          <p:cNvPr id="11946" name="OTLSHAPE_M_809acb9bd4764553815fa5ce577572e4_Title"/>
          <p:cNvSpPr txBox="1"/>
          <p:nvPr>
            <p:custDataLst>
              <p:tags r:id="rId82"/>
            </p:custDataLst>
          </p:nvPr>
        </p:nvSpPr>
        <p:spPr>
          <a:xfrm>
            <a:off x="1846798" y="5426636"/>
            <a:ext cx="865046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505046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11947" name="OTLSHAPE_M_809acb9bd4764553815fa5ce577572e4_Date"/>
          <p:cNvSpPr txBox="1"/>
          <p:nvPr>
            <p:custDataLst>
              <p:tags r:id="rId83"/>
            </p:custDataLst>
          </p:nvPr>
        </p:nvSpPr>
        <p:spPr>
          <a:xfrm>
            <a:off x="2259963" y="5021572"/>
            <a:ext cx="355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B22600"/>
                </a:solidFill>
                <a:latin typeface="Century Gothic" panose="020B0502020202020204" pitchFamily="34" charset="0"/>
              </a:rPr>
              <a:t>Feb 20</a:t>
            </a:r>
          </a:p>
        </p:txBody>
      </p:sp>
      <p:sp>
        <p:nvSpPr>
          <p:cNvPr id="11949" name="OTLSHAPE_M_465fe34945ba4458a80d1725fc6dabba_Title"/>
          <p:cNvSpPr txBox="1"/>
          <p:nvPr>
            <p:custDataLst>
              <p:tags r:id="rId84"/>
            </p:custDataLst>
          </p:nvPr>
        </p:nvSpPr>
        <p:spPr>
          <a:xfrm>
            <a:off x="2848019" y="5149871"/>
            <a:ext cx="6731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505046"/>
                </a:solidFill>
                <a:latin typeface="Century Gothic" panose="020B0502020202020204" pitchFamily="34" charset="0"/>
              </a:rPr>
              <a:t>Milestone 3</a:t>
            </a:r>
          </a:p>
        </p:txBody>
      </p:sp>
      <p:sp>
        <p:nvSpPr>
          <p:cNvPr id="11950" name="OTLSHAPE_M_465fe34945ba4458a80d1725fc6dabba_Date"/>
          <p:cNvSpPr txBox="1"/>
          <p:nvPr>
            <p:custDataLst>
              <p:tags r:id="rId85"/>
            </p:custDataLst>
          </p:nvPr>
        </p:nvSpPr>
        <p:spPr>
          <a:xfrm>
            <a:off x="2973777" y="5044222"/>
            <a:ext cx="43301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rgbClr val="B22600"/>
                </a:solidFill>
                <a:latin typeface="Century Gothic" panose="020B0502020202020204" pitchFamily="34" charset="0"/>
              </a:rPr>
              <a:t>Mar 20</a:t>
            </a:r>
          </a:p>
        </p:txBody>
      </p:sp>
      <p:sp>
        <p:nvSpPr>
          <p:cNvPr id="11952" name="OTLSHAPE_M_666ff3e9546d4cba801ffa6adbe6cc83_Title"/>
          <p:cNvSpPr txBox="1"/>
          <p:nvPr>
            <p:custDataLst>
              <p:tags r:id="rId86"/>
            </p:custDataLst>
          </p:nvPr>
        </p:nvSpPr>
        <p:spPr>
          <a:xfrm>
            <a:off x="3850375" y="5763886"/>
            <a:ext cx="89212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505046"/>
                </a:solidFill>
                <a:latin typeface="Century Gothic" panose="020B0502020202020204" pitchFamily="34" charset="0"/>
              </a:rPr>
              <a:t>Milestone 4</a:t>
            </a:r>
          </a:p>
        </p:txBody>
      </p:sp>
      <p:sp>
        <p:nvSpPr>
          <p:cNvPr id="11953" name="OTLSHAPE_M_666ff3e9546d4cba801ffa6adbe6cc83_Date"/>
          <p:cNvSpPr txBox="1"/>
          <p:nvPr>
            <p:custDataLst>
              <p:tags r:id="rId87"/>
            </p:custDataLst>
          </p:nvPr>
        </p:nvSpPr>
        <p:spPr>
          <a:xfrm>
            <a:off x="4014650" y="5533748"/>
            <a:ext cx="67102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B22600"/>
                </a:solidFill>
                <a:latin typeface="Century Gothic" panose="020B0502020202020204" pitchFamily="34" charset="0"/>
              </a:rPr>
              <a:t>Apr 25</a:t>
            </a:r>
          </a:p>
        </p:txBody>
      </p:sp>
      <p:sp>
        <p:nvSpPr>
          <p:cNvPr id="11955" name="OTLSHAPE_M_0d1ae65234a44884b3ef3206a137cd22_Title"/>
          <p:cNvSpPr txBox="1"/>
          <p:nvPr>
            <p:custDataLst>
              <p:tags r:id="rId88"/>
            </p:custDataLst>
          </p:nvPr>
        </p:nvSpPr>
        <p:spPr>
          <a:xfrm>
            <a:off x="4685672" y="5255732"/>
            <a:ext cx="116763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505046"/>
                </a:solidFill>
                <a:latin typeface="Century Gothic" panose="020B0502020202020204" pitchFamily="34" charset="0"/>
              </a:rPr>
              <a:t>Milestone 5</a:t>
            </a:r>
          </a:p>
        </p:txBody>
      </p:sp>
      <p:sp>
        <p:nvSpPr>
          <p:cNvPr id="11956" name="OTLSHAPE_M_0d1ae65234a44884b3ef3206a137cd22_Date"/>
          <p:cNvSpPr txBox="1"/>
          <p:nvPr>
            <p:custDataLst>
              <p:tags r:id="rId89"/>
            </p:custDataLst>
          </p:nvPr>
        </p:nvSpPr>
        <p:spPr>
          <a:xfrm>
            <a:off x="4829924" y="5073040"/>
            <a:ext cx="6731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B22600"/>
                </a:solidFill>
                <a:latin typeface="Century Gothic" panose="020B0502020202020204" pitchFamily="34" charset="0"/>
              </a:rPr>
              <a:t>May 25</a:t>
            </a:r>
          </a:p>
        </p:txBody>
      </p:sp>
      <p:sp>
        <p:nvSpPr>
          <p:cNvPr id="11958" name="OTLSHAPE_M_7dbe6379af4548e7b7b49c35896067f6_Title"/>
          <p:cNvSpPr txBox="1"/>
          <p:nvPr>
            <p:custDataLst>
              <p:tags r:id="rId90"/>
            </p:custDataLst>
          </p:nvPr>
        </p:nvSpPr>
        <p:spPr>
          <a:xfrm>
            <a:off x="6105677" y="5752515"/>
            <a:ext cx="86313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505046"/>
                </a:solidFill>
                <a:latin typeface="Century Gothic" panose="020B0502020202020204" pitchFamily="34" charset="0"/>
              </a:rPr>
              <a:t>Milestone</a:t>
            </a:r>
            <a:r>
              <a:rPr lang="en-US" sz="1100" spc="-6" dirty="0">
                <a:solidFill>
                  <a:srgbClr val="505046"/>
                </a:solidFill>
                <a:latin typeface="Calibri" panose="020F0502020204030204" pitchFamily="34" charset="0"/>
              </a:rPr>
              <a:t> 6</a:t>
            </a:r>
          </a:p>
        </p:txBody>
      </p:sp>
      <p:sp>
        <p:nvSpPr>
          <p:cNvPr id="11959" name="OTLSHAPE_M_7dbe6379af4548e7b7b49c35896067f6_Date"/>
          <p:cNvSpPr txBox="1"/>
          <p:nvPr>
            <p:custDataLst>
              <p:tags r:id="rId91"/>
            </p:custDataLst>
          </p:nvPr>
        </p:nvSpPr>
        <p:spPr>
          <a:xfrm>
            <a:off x="6294018" y="5543307"/>
            <a:ext cx="4610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B22600"/>
                </a:solidFill>
                <a:latin typeface="Century Gothic" panose="020B0502020202020204" pitchFamily="34" charset="0"/>
              </a:rPr>
              <a:t>Jul 15</a:t>
            </a:r>
          </a:p>
        </p:txBody>
      </p:sp>
      <p:sp>
        <p:nvSpPr>
          <p:cNvPr id="11961" name="OTLSHAPE_M_199b13988ac04c1ca5a74ba389271ac1_Title"/>
          <p:cNvSpPr txBox="1"/>
          <p:nvPr>
            <p:custDataLst>
              <p:tags r:id="rId92"/>
            </p:custDataLst>
          </p:nvPr>
        </p:nvSpPr>
        <p:spPr>
          <a:xfrm>
            <a:off x="6968818" y="5290110"/>
            <a:ext cx="85556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505046"/>
                </a:solidFill>
                <a:latin typeface="Century Gothic" panose="020B0502020202020204" pitchFamily="34" charset="0"/>
              </a:rPr>
              <a:t>Milestone 7</a:t>
            </a:r>
          </a:p>
        </p:txBody>
      </p:sp>
      <p:sp>
        <p:nvSpPr>
          <p:cNvPr id="11962" name="OTLSHAPE_M_199b13988ac04c1ca5a74ba389271ac1_Date"/>
          <p:cNvSpPr txBox="1"/>
          <p:nvPr>
            <p:custDataLst>
              <p:tags r:id="rId93"/>
            </p:custDataLst>
          </p:nvPr>
        </p:nvSpPr>
        <p:spPr>
          <a:xfrm>
            <a:off x="7125346" y="5002487"/>
            <a:ext cx="3683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B22600"/>
                </a:solidFill>
                <a:latin typeface="Century Gothic" panose="020B0502020202020204" pitchFamily="34" charset="0"/>
              </a:rPr>
              <a:t>Aug 15</a:t>
            </a:r>
          </a:p>
        </p:txBody>
      </p:sp>
      <p:sp>
        <p:nvSpPr>
          <p:cNvPr id="11964" name="OTLSHAPE_M_10900e365d8c4d5b85de3b30c2201e5f_Title"/>
          <p:cNvSpPr txBox="1"/>
          <p:nvPr>
            <p:custDataLst>
              <p:tags r:id="rId94"/>
            </p:custDataLst>
          </p:nvPr>
        </p:nvSpPr>
        <p:spPr>
          <a:xfrm>
            <a:off x="10727656" y="5386159"/>
            <a:ext cx="1059532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rgbClr val="505046"/>
                </a:solidFill>
                <a:latin typeface="Century Gothic" panose="020B0502020202020204" pitchFamily="34" charset="0"/>
              </a:rPr>
              <a:t>Milestone 8</a:t>
            </a:r>
          </a:p>
        </p:txBody>
      </p:sp>
      <p:sp>
        <p:nvSpPr>
          <p:cNvPr id="11965" name="OTLSHAPE_M_10900e365d8c4d5b85de3b30c2201e5f_Date"/>
          <p:cNvSpPr txBox="1"/>
          <p:nvPr>
            <p:custDataLst>
              <p:tags r:id="rId95"/>
            </p:custDataLst>
          </p:nvPr>
        </p:nvSpPr>
        <p:spPr>
          <a:xfrm>
            <a:off x="11083077" y="5127397"/>
            <a:ext cx="60409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B22600"/>
                </a:solidFill>
                <a:latin typeface="Century Gothic" panose="020B0502020202020204" pitchFamily="34" charset="0"/>
              </a:rPr>
              <a:t>Dec 28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B087E-B0BD-CD13-77C6-E03136C8D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79684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PROJECT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9470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QaGFzZXMiLCJWZXJzaW9uIjp7IiRpZCI6IjIiLCJWZXJzaW9uIjoiMy42LjEiLCJPcmlnaW5hbEFzc2VtYmx5VmVyc2lvbiI6IjEuMDAuMDAuMDAiLCJFZGl0aW9uIjoiUHJvIiwiTGFzdFNhdmVkRWRpdGlvbiI6MywiSXNQbHVzRWRpdGlvbiI6dHJ1ZSwiSXNQcm9FZGl0aW9uIjp0cnVlfSwiRWZmZWN0IjowLCJTdHlsZSI6eyIkaWQiOiIzIiwiVGltZWJhbmRTdHlsZSI6eyIkaWQiOiI0IiwiU2NhbGVNYXJraW5nIjowLCJTaGFwZSI6My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4MCwiRyI6ODAsIkIiOjcw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cmVmIjoiNiJ9LCJQYWRkaW5nIjp7IiRyZWYiOiI3In0sIkJhY2tncm91bmQiOnsiJHJlZiI6IjgifSwiSXNWaXNpYmxlIjp0cnVlLCJXaWR0aCI6MC4wLCJIZWlnaHQiOjMwLjAsIkJvcmRlclN0eWxlIjpudWxsLCJQYXJlbnRTdHlsZSI6bnVsbH0sIkJvdHRvbVRpZXJTaGFwZVN0eWxlIjp7IiRpZCI6IjE0IiwiTWFyZ2luIjp7IiRyZWYiOiI2In0sIlBhZGRpbmciOnsiJHJlZiI6IjcifSwiQmFja2dyb3VuZCI6eyIkcmVmIjoiOCJ9LCJJc1Zpc2libGUiOnRydWUsIldpZHRoIjowLjAsIkhlaWdodCI6MzAuMCwiQm9yZGVyU3R5bGUiOm51bGwsIlBhcmVudFN0eWxlIjpudWxsfSwiUmlnaHRFbmRDYXBzU3R5bGUiOnsiJGlkIjoiMTUiLCJGb250U2V0dGluZ3MiOnsiJGlkIjoiMTYiLCJGb250U2l6ZSI6MTgsIkZvbnROYW1lIjoiQ29yYmVsIiwiSXNCb2xkIjp0cnVlLCJJc0l0YWxpYyI6ZmFsc2UsIklzVW5kZXJsaW5lZCI6ZmFsc2UsIlBhcmVudFN0eWxlIjpudWxsfSwiQXV0b1NpemUiOjAsIkZvcmVncm91bmQiOnsiJGlkIjoiMTciLCJDb2xvciI6eyIkaWQiOiIxOCIsIkEiOjI1NSwiUiI6MjU1LCJHIjoxODksIkIiOjcx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AuMCwiQm90dG9tIjowLjB9LCJQYWRkaW5nIjp7IiRpZCI6IjIwIiwiVG9wIjowLjAsIkxlZnQiOjAuMCwiUmlnaHQiOjAuMCwiQm90dG9tIjowLjB9LCJCYWNrZ3JvdW5kIjp7IiRpZCI6IjIxIiwiQ29sb3IiOnsiJGlkIjoiMjIiLCJBIjo4OSwiUiI6MCwiRyI6MCwiQiI6MH19LCJJc1Zpc2libGUiOmZhbHNlLCJXaWR0aCI6MC4wLCJIZWlnaHQiOjAuMCwiQm9yZGVyU3R5bGUiOm51bGwsIlBhcmVudFN0eWxlIjpudWxsfSwiTGVmdEVuZENhcHNTdHlsZSI6eyIkaWQiOiIyMyIsIkZvbnRTZXR0aW5ncyI6eyIkaWQiOiIyNCIsIkZvbnRTaXplIjoxOCwiRm9udE5hbWUiOiJDYWxpYnJpIiwiSXNCb2xkIjp0cnVlLCJJc0l0YWxpYyI6ZmFsc2UsIklzVW5kZXJsaW5lZCI6ZmFsc2UsIlBhcmVudFN0eWxlIjpudWxsfSwiQXV0b1NpemUiOjAsIkZvcmVncm91bmQiOnsiJGlkIjoiMjUiLCJDb2xvciI6eyIkaWQiOiIy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ciLCJUb3AiOjAuMCwiTGVmdCI6MjAuMCwiUmlnaHQiOjAuMCwiQm90dG9tIjowLjB9LCJQYWRkaW5nIjp7IiRpZCI6IjI4IiwiVG9wIjowLjAsIkxlZnQiOjAuMCwiUmlnaHQiOjAuMCwiQm90dG9tIjowLjB9LCJCYWNrZ3JvdW5kIjp7IiRpZCI6IjI5IiwiQ29sb3IiOnsiJHJlZiI6IjIyIn19LCJJc1Zpc2libGUiOmZhbHNlLCJXaWR0aCI6MC4wLCJIZWlnaHQiOjAuMCwiQm9yZGVyU3R5bGUiOm51bGwsIlBhcmVudFN0eWxlIjpudWxsfSwiVG9kYXlUZXh0U3R5bGUiOnsiJGlkIjoiMzAiLCJGb250U2V0dGluZ3MiOnsiJGlkIjoiMzEiLCJGb250U2l6ZSI6MTIsIkZvbnROYW1lIjoiQ2FsaWJyaSIsIklzQm9sZCI6ZmFsc2UsIklzSXRhbGljIjpmYWxzZSwiSXNVbmRlcmxpbmVkIjpmYWxzZSwiUGFyZW50U3R5bGUiOm51bGx9LCJBdXRvU2l6ZSI6MCwiRm9yZWdyb3VuZCI6eyIkaWQiOiIzMiIsIkNvbG9yIjp7IiRpZCI6Ij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HJlZiI6IjIyIn19LCJJc1Zpc2libGUiOnRydWUsIldpZHRoIjowLjAsIkhlaWdodCI6MC4wLCJCb3JkZXJTdHlsZSI6bnVsbCwiUGFyZW50U3R5bGUiOm51bGx9LCJUb2RheU1hcmtlcl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I1NSwiRyI6MCwiQiI6MH19LCJJc1Zpc2libGUiOnRydWUsIldpZHRoIjowLjAsIkhlaWdodCI6MC4wLCJCb3JkZXJTdHlsZSI6bnVsbCwiUGFyZW50U3R5bGUiOm51bGx9LCJTY2FsZVN0eWxlIjp7IiRpZCI6IjQyIiwiU2hhcGUiOjEsIlNob3dTZWdtZW50U2VwYXJhdG9ycyI6ZmFsc2UsIlNlZ21lbnRTZXBhcmF0b3JPcGFjaXR5IjozMCwiSGFzQmVlblZpc2libGVCZWZvcmUiOnRydWUsIkZvbnRTZXR0aW5ncyI6eyIkaWQiOiI0MyIsIkZvbnRTaXplIjoxNCwiRm9udE5hbWUiOiJDYWxpYnJpIiwiSXNCb2xkIjp0cnV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4wLCJMZWZ0Ijo1LjAsIlJpZ2h0IjowLjAsIkJvdHRvbSI6MC4wfSwiUGFkZGluZyI6eyIkaWQiOiI0NyIsIlRvcCI6MC4wLCJMZWZ0IjowLjAsIlJpZ2h0IjowLjAsIkJvdHRvbSI6MC4wfSwiQmFja2dyb3VuZCI6eyIkaWQiOiI0OCIsIkNvbG9yIjp7IiRyZWYiOiIyMiJ9fSwiSXNWaXNpYmxlIjp0cnVlLCJXaWR0aCI6MC4wLCJIZWlnaHQiOjAuMCwiQm9yZGVyU3R5bGUiOm51bGwsIlBhcmVudFN0eWxlIjpudWxsfSwiU2luZ2xlU2NhbGVTaGFwZVN0eWxlIjp7IiRpZCI6IjQ5IiwiU2hhcGUiOjEsIkhlaWdodCI6MzAuMH0sIk1pZGRsZVRpZXJTY2FsZVN0eWxlIjp7IiRpZCI6IjUwIiwiU2hhcGUiOjEsIlNob3dTZWdtZW50U2VwYXJhdG9ycyI6ZmFsc2UsIlNlZ21lbnRTZXBhcmF0b3JPcGFjaXR5IjozMCwiSGFzQmVlblZpc2libGVCZWZvcmUiOmZhbHNlLCJGb250U2V0dGluZ3MiOnsiJGlkIjoiNTEiLCJGb250U2l6ZSI6MTQsIkZvbnROYW1lIjoiQ2FsaWJyaSIsIklzQm9sZCI6dHJ1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JvdHRvbVRpZXJTY2FsZVN0eWxlIjp7IiRpZCI6IjUyIiwiU2hhcGUiOjEsIlNob3dTZWdtZW50U2VwYXJhdG9ycyI6ZmFsc2UsIlNlZ21lbnRTZXBhcmF0b3JPcGFjaXR5IjozMCwiSGFzQmVlblZpc2libGVCZWZvcmUiOmZhbHNlLCJGb250U2V0dGluZ3MiOnsiJGlkIjoiNTMiLCJGb250U2l6ZSI6MTQsIkZvbnROYW1lIjoiQ2FsaWJyaSIsIklzQm9sZCI6dHJ1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VsYXBzZWRUaW1lQmFja2dyb3VuZCI6eyIkaWQiOiI1NCIsIkNvbG9yIjp7IiRpZCI6IjU1IiwiQSI6NzcsIlIiOjI1NSwiRyI6MTg5LCJCIjo3MX19LCJBcHBlbmRZZWFyT25ZZWFyQ2hhbmdlIjp0cnVlLCJFbGFwc2VkVGltZUZvcm1hdCI6MSwiVG9kYXlNYXJrZXJQb3NpdGlvbiI6MSwiUXVpY2tQb3NpdGlvbiI6MywiQWJzb2x1dGVQb3NpdGlvbiI6MzUxLjAsIk1hcmdpbiI6eyIkaWQiOiI1NiIsIlRvcCI6MC4wLCJMZWZ0IjoxMC4wLCJSaWdodCI6MTAuMCwiQm90dG9tIjowLjB9LCJQYWRkaW5nIjp7IiRpZCI6IjU3IiwiVG9wIjowLjAsIkxlZnQiOjAuMCwiUmlnaHQiOjAuMCwiQm90dG9tIjowLjB9LCJCYWNrZ3JvdW5kIjp7IiRpZCI6IjU4IiwiQ29sb3IiOnsiJGlkIjoiNTkiLCJBIjoyNTUsIlIiOjE3OCwiRyI6NjQsIkIiOjI2fX0sIklzVmlzaWJsZSI6dHJ1ZSwiV2lkdGgiOjAuMCwiSGVpZ2h0IjowLjAsIkJvcmRlclN0eWxlIjpudWxsLCJQYXJlbnRTdHlsZSI6bnVsbH0sIkRlZmF1bHRNaWxlc3RvbmVTdHlsZSI6eyIkaWQiOiI2MCIsIlNoYXBlIjo3LCJDb25uZWN0b3JNYXJnaW4iOnsiJGlkIjoiNjEiLCJUb3AiOjAuMCwiTGVmdCI6Mi4wLCJSaWdodCI6Mi4wLCJCb3R0b20iOjAuMH0sIkNvbm5lY3RvclN0eWxlIjp7IiRpZCI6IjYyIiwiTGluZUNvbG9yIjp7IiRpZCI6IjYzIiwiJHR5cGUiOiJOTFJFLkNvbW1vbi5Eb20uU29saWRDb2xvckJydXNoLCBOTFJFLkNvbW1vbiIsIkNvbG9yIjp7IiRpZCI6IjY0IiwiQSI6MjU1LCJSIjo3OSwiRyI6MTI5LCJCIjoxODl9fSwiTGluZVdlaWdodCI6MS4wLCJMaW5lVHlwZSI6MCwiUGFyZW50U3R5bGUiOm51bGx9LCJJc0JlbG93VGltZWJhbmQiOmZhbHNlLCJQb3NpdGlvbk9uVGFzayI6MCwiSGlkZURhdGUiOmZhbHNlLCJTaGFwZVNpemUiOjEsIlNwYWNpbmciOjI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wLCJHIjoxMTQsIkIiOjE4OH19LCJJc1Zpc2libGUiOnRydWUsIldpZHRoIjoxOC4wLCJIZWlnaHQiOjIw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EsIkZvbnROYW1lIjoiQ2FsaWJyaSIsIklzQm9sZCI6ZmFsc2UsIklzSXRhbGljIjpmYWxzZSwiSXNVbmRlcmxpbmVkIjpmYWxzZSwiUGFyZW50U3R5bGUiOm51bGx9LCJBdXRvU2l6ZSI6MCwiRm9yZWdyb3VuZCI6eyIkaWQiOiI3NiIsIkNvbG9yIjp7IiRpZCI6Ijc3IiwiQSI6MjU1LCJSIjo4MCwiRyI6ODAsIkIiOjcwfX0sIk1heFdpZHRoIjoyMDAuMCwiTWF4SGVpZ2h0IjoiSW5maW5pdHkiLCJTbWFydEZvcmVncm91bmRJc0FjdGl2ZSI6ZmFsc2UsIkhvcml6b250YWxBbGlnbm1lbnQiOjE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HJlZiI6IjIyIn19LCJJc1Zpc2libGUiOnRydWUsIldpZHRoIjowLjAsIkhlaWdodCI6MC4wLCJCb3JkZXJTdHlsZSI6bnVsbC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NzgsIkciOjM4LCJCIjowfX0sIk1heFdpZHRoIjoyMDAuMCwiTWF4SGVpZ2h0IjoiSW5maW5pdHkiLCJTbWFydEZvcmVncm91bmRJc0FjdGl2ZSI6ZmFsc2UsIkhvcml6b250YWxBbGlnbm1lbnQiOjA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HJlZiI6IjIyIn19LCJJc1Zpc2libGUiOnRydWUsIldpZHRoIjowLjAsIkhlaWdodCI6MC4wLCJCb3JkZXJTdHlsZSI6bnVsbCwiUGFyZW50U3R5bGUiOm51bGx9LCJEYXRlRm9ybWF0Ijp7IiRpZCI6Ijg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kiLCJEYXRlUGFydElzVmlzaWJsZSI6ZmFsc2UsIlRpbWVQYXJ0SXNWaXNpYmxlIjpmYWxzZX19LCJXZWVrTnVtYmVyaW5nIjp7IiRpZCI6IjkwIiwiRm9ybWF0IjowLCJJc1Zpc2libGUiOmZhbHNlLCJMYXN0S25vd25WaXNpYmlsaXR5U3RhdGUiOmZhbHNlfSwiSXNWaXNpYmxlIjp0cnVlLCJQYXJlbnRTdHlsZSI6bnVsbH0sIkRlZmF1bHRUYXNrU3R5bGUiOnsiJGlkIjoiOTEiLCJTaGFwZSI6MCwiU2hhcGVUaGlja25lc3MiOjEsIkR1cmF0aW9uRm9ybWF0Ijo1LCJJbmNsdWRlTm9uV29ya2luZ0RheXNJbkR1cmF0aW9uIjpmYWxzZSwiUGVyY2VudGFnZUNvbXBsZXRl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eyIkaWQiOiI5OCIsIkNvbG9yIjp7IiRyZWYiOiIyMiJ9fSwiSXNWaXNpYmxlIjp0cnVlLCJXaWR0aCI6MC4wLCJIZWlnaHQiOjAuMCwiQm9yZGVyU3R5bGUiOm51bGwsIlBhcmVudFN0eWxlIjpudWxsfSwiRHVyYXRpb25TdHlsZSI6eyIkaWQiOiI5OSIsIkZvbnRTZXR0aW5ncyI6eyIkaWQiOiIxMDAiLCJGb250U2l6ZSI6MTAsIkZvbnROYW1lIjoiQ2FsaWJyaSIsIklzQm9sZCI6ZmFsc2UsIklzSXRhbGljIjpmYWxzZSwiSXNVbmRlcmxpbmVkIjpmYWxzZSwiUGFyZW50U3R5bGUiOm51bGx9LCJBdXRvU2l6ZSI6MCwiRm9yZWdyb3VuZCI6eyIkaWQiOiIxMDEiLCJDb2xvciI6eyIkaWQiOiIxM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7IiRpZCI6IjEwNSIsIkNvbG9yIjp7IiRyZWYiOiIyMiJ9fSwiSXNWaXNpYmxlIjp0cnVlLCJXaWR0aCI6MC4wLCJIZWlnaHQiOjAuMCwiQm9yZGVyU3R5bGUiOm51bGwsIlBhcmVudFN0eWxlIjpudWxsfSwiSG9yaXpvbnRhbENvbm5lY3RvclN0eWxlIjp7IiRpZCI6IjEwNiIsIkxpbmVDb2xvciI6eyIkaWQiOiIxMDciLCIkdHlwZSI6Ik5MUkUuQ29tbW9uLkRvbS5Tb2xpZENvbG9yQnJ1c2gsIE5MUkUuQ29tbW9uIiwiQ29sb3IiOnsiJGlkIjoiMTA4IiwiQSI6MjU1LCJSIjoyMDQsIkciOjIwNCwiQiI6MjA0fX0sIkxpbmVXZWlnaHQiOjAuMCwiTGluZVR5cGUiOjAsIlBhcmVudFN0eWxlIjpudWxsfSwiVmVydGljYWxDb25uZWN0b3JTdHlsZSI6eyIkaWQiOiIxMDkiLCJMaW5lQ29sb3IiOnsiJGlkIjoiMTEwIiwiJHR5cGUiOiJOTFJFLkNvbW1vbi5Eb20uU29saWRDb2xvckJydXNoLCBOTFJFLkNvbW1vbiIsIkNvbG9yIjp7IiRpZCI6IjExMSIsIkEiOjI1NSwiUiI6MjA0LCJHIjoyMDQsIkIiOjIwNH19LCJMaW5lV2VpZ2h0IjoxLjAsIkxpbmVUeXBlIjowLCJQYXJlbnRTdHlsZSI6bnVsbH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ExMiIsIk1hcmdpbiI6eyIkaWQiOiIxMTMiLCJUb3AiOjAuMCwiTGVmdCI6NC4wLCJSaWdodCI6NC4wLCJCb3R0b20iOjAuMH0sIlBhZGRpbmciOnsiJGlkIjoiMTE0IiwiVG9wIjowLjAsIkxlZnQiOjAuMCwiUmlnaHQiOjAuMCwiQm90dG9tIjowLjB9LCJCYWNrZ3JvdW5kIjp7IiRpZCI6IjExNSIsIkNvbG9yIjp7IiRpZCI6IjExNiIsIkEiOjI1NSwiUiI6MCwiRyI6MTE0LCJCIjoxODh9fSwiSXNWaXNpYmxlIjp0cnVlLCJXaWR0aCI6MC4wLCJIZWlnaHQiOjE2LjAsIkJvcmRlclN0eWxlIjp7IiRpZCI6IjExNyIsIkxpbmVDb2xvciI6eyIkaWQiOiIxMTgiLCIkdHlwZSI6Ik5MUkUuQ29tbW9uLkRvbS5Tb2xpZENvbG9yQnJ1c2gsIE5MUkUuQ29tbW9uIiwiQ29sb3IiOnsiJGlkIjoiMTE5IiwiQSI6MjU1LCJSIjoyNTUsIkciOjAsIkIiOjB9fSwiTGluZVdlaWdodCI6MC4wLCJMaW5lVHlwZSI6MCwiUGFyZW50U3R5bGUiOm51bGx9LCJQYXJlbnRTdHlsZSI6bnVsbH0sIlRpdGxlU3R5bGUiOnsiJGlkIjoiMTIwIiwiRm9udFNldHRpbmdzIjp7IiRpZCI6IjEyMSIsIkZvbnRTaXplIjoxMiwiRm9udE5hbWUiOiJDYWxpYnJpIiwiSXNCb2xkIjpmYWxzZSwiSXNJdGFsaWMiOmZhbHNlLCJJc1VuZGVybGluZWQiOmZhbHNlLCJQYXJlbnRTdHlsZSI6bnVsbH0sIkF1dG9TaXplIjowLCJGb3JlZ3JvdW5kIjp7IiRpZCI6IjEyMiIsIkNvbG9yIjp7IiRpZCI6IjE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pZCI6IjEyNiIsIkNvbG9yIjp7IiRyZWYiOiIyMiJ9fSwiSXNWaXNpYmxlIjp0cnVlLCJXaWR0aCI6MC4wLCJIZWlnaHQiOjAuMCwiQm9yZGVyU3R5bGUiOm51bGwsIlBhcmVudFN0eWxlIjpudWxsfSwiRGF0ZVN0eWxlIjp7IiRpZCI6IjEyNyIsIkZvbnRTZXR0aW5ncyI6eyIkaWQiOiIxMjgiLCJGb250U2l6ZSI6MTIsIkZvbnROYW1lIjoiQ2FsaWJyaSIsIklzQm9sZCI6ZmFsc2UsIklzSXRhbGljIjpmYWxzZSwiSXNVbmRlcmxpbmVkIjpmYWxzZSwiUGFyZW50U3R5bGUiOm51bGx9LCJBdXRvU2l6ZSI6MCwiRm9yZWdyb3VuZCI6eyIkaWQiOiIxMjkiLCJDb2xvciI6eyIkaWQiOiIxMz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MxIiwiVG9wIjowLjAsIkxlZnQiOjAuMCwiUmlnaHQiOjAuMCwiQm90dG9tIjowLjB9LCJQYWRkaW5nIjp7IiRpZCI6IjEzMiIsIlRvcCI6MC4wLCJMZWZ0IjowLjAsIlJpZ2h0IjowLjAsIkJvdHRvbSI6MC4wfSwiQmFja2dyb3VuZCI6eyIkaWQiOiIxMzMiLCJDb2xvciI6eyIkcmVmIjoiMjIifX0sIklzVmlzaWJsZSI6dHJ1ZSwiV2lkdGgiOjAuMCwiSGVpZ2h0IjowLjAsIkJvcmRlclN0eWxlIjpudWxsLCJQYXJlbnRTdHlsZSI6bnVsbH0sIkRhdGVGb3JtYXQiOnsiJGlkIjoiMTM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1IiwiRGF0ZVBhcnRJc1Zpc2libGUiOmZhbHNlLCJUaW1lUGFydElzVmlzaWJsZSI6ZmFsc2V9fSwiV2Vla051bWJlcmluZyI6eyIkaWQiOiIxMzYiLCJGb3JtYXQiOjAsIklzVmlzaWJsZSI6ZmFsc2UsIkxhc3RLbm93blZpc2liaWxpdHlTdGF0ZSI6ZmFsc2V9LCJJc1Zpc2libGUiOnRydWUsIlBhcmVudFN0eWxlIjpudWxsLCJfZXhwbGljaXRseVNldCI6eyIkaWQiOiIxMz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OCIsIkdyaWRsaW5lU3R5bGUiOnsiJGlkIjoiMTM5IiwiTGluZUNvbG9yIjp7IiRpZCI6IjE0MCIsIiR0eXBlIjoiTkxSRS5Db21tb24uRG9tLlNvbGlkQ29sb3JCcnVzaCwgTkxSRS5Db21tb24iLCJDb2xvciI6eyIkaWQiOiIxNDEiLCJBIjozOCwiUiI6OTEsIkciOjE1NSwiQiI6MjEzfX0sIkxpbmVXZWlnaHQiOjEuMCwiTGluZVR5cGUiOjAsIlBhcmVudFN0eWxlIjpudWxsfSwiTWFyZ2luIjp7IiRpZCI6IjE0MiIsIlRvcCI6MC4wLCJMZWZ0IjowLjAsIlJpZ2h0IjowLjAsIkJvdHRvbSI6MC4wfSwiUGFkZGluZyI6eyIkaWQiOiIxNDMiLCJUb3AiOjAuMCwiTGVmdCI6MC4wLCJSaWdodCI6MC4wLCJCb3R0b20iOjAuMH0sIkJhY2tncm91bmQiOm51bGwsIklzVmlzaWJsZSI6dHJ1ZSwiV2lkdGgiOjAuMCwiSGVpZ2h0IjowLjAsIkJvcmRlclN0eWxlIjpudWxsLCJQYXJlbnRTdHlsZSI6bnVsbH0sIkFjdGl2aXR5TGluZVBhbmVsU3R5bGUiOnsiJGlkIjoiMTQ0IiwiQWN0aXZpdHlMaW5lU3R5bGUiOnsiJGlkIjoiMTQ1IiwiTGluZUNvbG9yIjp7IiRpZCI6IjE0NiIsIiR0eXBlIjoiTkxSRS5Db21tb24uRG9tLlNvbGlkQ29sb3JCcnVzaCwgTkxSRS5Db21tb24iLCJDb2xvciI6eyIkaWQiOiIxNDciLCJBIjozOCwiUiI6MjMyLCJHIjo3NiwiQiI6MzR9fSwiTGluZVdlaWdodCI6MS4wLCJMaW5lVHlwZSI6MCwiUGFyZW50U3R5bGUiOm51bGx9LCJNYXJnaW4iOnsiJGlkIjoiMTQ4IiwiVG9wIjowLjAsIkxlZnQiOjAuMCwiUmlnaHQiOjAuMCwiQm90dG9tIjowLjB9LCJQYWRkaW5nIjp7IiRpZCI6IjE0OSIsIlRvcCI6MC4wLCJMZWZ0IjowLjAsIlJpZ2h0IjowLjAsIkJvdHRvbSI6MC4wfSwiQmFja2dyb3VuZCI6bnVsbCwiSXNWaXNpYmxlIjp0cnVlLCJXaWR0aCI6MC4wLCJIZWlnaHQiOjAuMCwiQm9yZGVyU3R5bGUiOm51bGwsIlBhcmVudFN0eWxlIjpudWxsfSwiU2hvd0VsYXBzZWRUaW1lR3JhZGllbnRTdHlsZSI6dHJ1ZSwiVGltZWJhbmRSZXNlcnZlZExlZnRBcmVhU3R5bGUiOnsiJGlkIjoiMTUwIiwiQWN0aXZpdHlIZWFkZXJXaWR0aCI6MC4wLCJJc1NldCI6ZmFsc2V9LCJEZWZhdWx0U3dpbWxhbmVTdHlsZSI6eyIkaWQiOiIxNTEiLCJIZWFkZXJTdHlsZSI6eyIkaWQiOiIxNTIiLCJUZXh0U3R5bGUiOnsiJGlkIjoiMTUzIiwiRm9udFNldHRpbmdzIjp7IiRpZCI6IjE1NCIsIkZvbnRTaXplIjoxMiwiRm9udE5hbWUiOiJDYWxpYnJpIiwiSXNCb2xkIjpmYWxzZSwiSXNJdGFsaWMiOmZhbHNlLCJJc1VuZGVybGluZWQiOmZhbHNlLCJQYXJlbnRTdHlsZSI6bnVsbH0sIkF1dG9TaXplIjowLCJGb3JlZ3JvdW5kIjp7IiRpZCI6IjE1NSIsIkNvbG9yIjp7IiRpZCI6IjE1Ni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TciLCJUb3AiOjAuMCwiTGVmdCI6MC4wLCJSaWdodCI6MC4wLCJCb3R0b20iOjAuMH0sIlBhZGRpbmciOnsiJGlkIjoiMTU4IiwiVG9wIjowLjAsIkxlZnQiOjAuMCwiUmlnaHQiOjAuMCwiQm90dG9tIjowLjB9LCJCYWNrZ3JvdW5kIjpudWxsLCJJc1Zpc2libGUiOnRydWUsIldpZHRoIjowLjAsIkhlaWdodCI6MC4wLCJCb3JkZXJTdHlsZSI6bnVsbCwiUGFyZW50U3R5bGUiOm51bGx9LCJSZWN0YW5nbGVTdHlsZSI6eyIkaWQiOiIxNTkiLCJNYXJnaW4iOnsiJGlkIjoiMTYwIiwiVG9wIjowLjAsIkxlZnQiOjAuMCwiUmlnaHQiOjAuMCwiQm90dG9tIjowLjB9LCJQYWRkaW5nIjp7IiRpZCI6IjE2MSIsIlRvcCI6MC4wLCJMZWZ0IjowLjAsIlJpZ2h0IjowLjAsIkJvdHRvbSI6MC4wfSwiQmFja2dyb3VuZCI6eyIkaWQiOiIxNjIiLCJDb2xvciI6eyIkaWQiOiIxNjMiLCJBIjoxMjcsIlIiOjkxLCJHIjoxNTUsIkIiOjIxM319LCJJc1Zpc2libGUiOnRydWUsIldpZHRoIjowLjAsIkhlaWdodCI6MC4wLCJCb3JkZXJTdHlsZSI6eyIkaWQiOiIxNjQiLCJMaW5lQ29sb3IiOnsiJGlkIjoiMTY1IiwiJHR5cGUiOiJOTFJFLkNvbW1vbi5Eb20uU29saWRDb2xvckJydXNoLCBOTFJFLkNvbW1vbiIsIkNvbG9yIjp7IiRpZCI6IjE2NiIsIkEiOjI1NSwiUiI6MjU1LCJHIjowLCJCIjowfX0sIkxpbmVXZWlnaHQiOjAuMCwiTGluZVR5cGUiOjAsIlBhcmVudFN0eWxlIjpudWxsfSwiUGFyZW50U3R5bGUiOm51bGx9LCJNYXJnaW4iOnsiJGlkIjoiMTY3IiwiVG9wIjowLjAsIkxlZnQiOjAuMCwiUmlnaHQiOjAuMCwiQm90dG9tIjowLjB9LCJQYWRkaW5nIjp7IiRpZCI6IjE2OCIsIlRvcCI6MC4wLCJMZWZ0IjowLjAsIlJpZ2h0IjowLjAsIkJvdHRvbSI6MC4wfSwiQmFja2dyb3VuZCI6bnVsbCwiSXNWaXNpYmxlIjp0cnVlLCJXaWR0aCI6MC4wLCJIZWlnaHQiOjAuMCwiQm9yZGVyU3R5bGUiOm51bGwsIlBhcmVudFN0eWxlIjpudWxsfSwiQmFja2dyb3VuZFN0eWxlIjp7IiRpZCI6IjE2OSIsIk1hcmdpbiI6eyIkaWQiOiIxNzAiLCJUb3AiOjAuMCwiTGVmdCI6MC4wLCJSaWdodCI6MC4wLCJCb3R0b20iOjAuMH0sIlBhZGRpbmciOnsiJGlkIjoiMTcxIiwiVG9wIjowLjAsIkxlZnQiOjAuMCwiUmlnaHQiOjAuMCwiQm90dG9tIjowLjB9LCJCYWNrZ3JvdW5kIjp7IiRpZCI6IjE3MiIsIkNvbG9yIjp7IiRpZCI6IjE3MyIsIkEiOjM4LCJSIjo5MSwiRyI6MTU1LCJCIjoyMTN9fSwiSXNWaXNpYmxlIjp0cnVlLCJXaWR0aCI6MC4wLCJIZWlnaHQiOjAuMCwiQm9yZGVyU3R5bGUiOnsiJGlkIjoiMTc0IiwiTGluZUNvbG9yIjp7IiRpZCI6IjE3NSIsIiR0eXBlIjoiTkxSRS5Db21tb24uRG9tLlNvbGlkQ29sb3JCcnVzaCwgTkxSRS5Db21tb24iLCJDb2xvciI6eyIkaWQiOiIxNzYiLCJBIjoyNTUsIlIiOjI1NSwiRyI6MCwiQiI6MH19LCJMaW5lV2VpZ2h0IjowLjAsIkxpbmVUeXBlIjowLCJQYXJlbnRTdHlsZSI6bnVsbH0sIlBhcmVudFN0eWxlIjpudWxsfSwiSXNBYm92ZVRpbWViYW5kIjpmYWxzZSwiTWFyZ2luIjp7IiRpZCI6IjE3NyIsIlRvcCI6MC4wLCJMZWZ0IjowLjAsIlJpZ2h0IjowLjAsIkJvdHRvbSI6MC4wfSwiUGFkZGluZyI6eyIkaWQiOiIxNzgiLCJUb3AiOjAuMCwiTGVmdCI6MC4wLCJSaWdodCI6MC4wLCJCb3R0b20iOjAuMH0sIklzVmlzaWJsZSI6dHJ1ZSwiV2lkdGgiOjAuMCwiSGVpZ2h0IjowLjAsIkJvcmRlclN0eWxlIjpudWxsLCJQYXJlbnRTdHlsZSI6bnVsbH19LCJTY2FsZSI6eyIkaWQiOiIxNzkiLCJTdGFydERhdGUiOiIyMDE3LTAxLTAxVDAwOjAwOjAwWiIsIkVuZERhdGUiOiIyMDIxLTEyLTI5VDIzOjU5OjAwIiwiRm9ybWF0IjoidyIsIlR5cGUiOjEsIkF1dG9EYXRlUmFuZ2UiOnRydWUsIldvcmtpbmdEYXlzIjozMSwiRmlzY2FsWWVhciI6eyIkaWQiOiIxODAiLCJTdGFydE1vbnRoIjoxLCJVc2VTdGFydGluZ1llYXJGb3JOdW1iZXJpbmciOnRydWUsIlNob3dGaXNjYWxZZWFyTGFiZWwiOnRydWV9LCJUb2RheU1hcmtlclRleHQiOiJUb2RheSIsIkF1dG9TY2FsZVR5cGUiOmZhbHNlfSwiU2NhbGVWMiI6eyIkaWQiOiIxODEiLCJTdGFydERhdGUiOiIyMDE3LTAxLTAxVDAwOjAwOjAwWiIsIkVuZERhdGUiOiIyMDIyLTEyLTI5VDIzOjU5OjAwIiwiQXV0b0RhdGVSYW5nZSI6dHJ1ZSwiV29ya2luZ0RheXMiOjMxLCJGaXNjYWxZZWFyIjp7IiRyZWYiOiIxODAifSwiVG9kYXlNYXJrZXJUZXh0IjoiVG9kYXkiLCJBdXRvU2NhbGVUeXBlIjpmYWxzZSwiVGltZWJhbmRTY2FsZXMiOnsiJGlkIjoiMTgyIiwiVG9wU2NhbGVMYXllciI6eyIkaWQiOiIxODMiLCJGb3JtYXQiOiJ3IiwiVHlwZSI6MX0sIk1pZGRsZVNjYWxlTGF5ZXIiOnsiJGlkIjoiMTg0IiwiRm9ybWF0IjpudWxsLCJUeXBlIjowfSwiQm90dG9tU2NhbGVMYXllciI6eyIkaWQiOiIxODUiLCJGb3JtYXQiOm51bGwsIlR5cGUiOjB9fX0sIk1pbGVzdG9uZXMiOlt7IiRpZCI6IjE4NiIsIkRhdGUiOiIyMDIyLTAxLTE1VDIzOjU5OjAwIiwiU3R5bGUiOnsiJGlkIjoiMTg3IiwiU2hhcGUiOjQsIkNvbm5lY3Rvck1hcmdpbiI6eyIkcmVmIjoiNjEifSwiQ29ubmVjdG9yU3R5bGUiOnsiJGlkIjoiMTg4IiwiTGluZUNvbG9yIjp7IiRpZCI6IjE4OSIsIiR0eXBlIjoiTkxSRS5Db21tb24uRG9tLlNvbGlkQ29sb3JCcnVzaCwgTkxSRS5Db21tb24iLCJDb2xvciI6eyIkaWQiOiIxOTAiLCJBIjoyNTUsIlIiOjE3OCwiRyI6MzgsIkIiOjB9fSwiTGluZVdlaWdodCI6MS4wLCJMaW5lVHlwZSI6MCwiUGFyZW50U3R5bGUiOnsiJHJlZiI6IjYyIn19LCJJc0JlbG93VGltZWJhbmQiOnRydWUsIlBvc2l0aW9uT25UYXNrIjowLCJIaWRlRGF0ZSI6ZmFsc2UsIlNoYXBlU2l6ZSI6MSwiU3BhY2luZyI6MC4wLCJQYWRkaW5nIjp7IiRpZCI6IjE5MSIsIlRvcCI6MC4wLCJMZWZ0IjowLjAsIlJpZ2h0IjowLjAsIkJvdHRvbSI6MC4wfSwiU2hhcGVTdHlsZSI6eyIkaWQiOiIxOTIiLCJNYXJnaW4iOnsiJHJlZiI6IjY3In0sIlBhZGRpbmciOnsiJHJlZiI6IjY4In0sIkJhY2tncm91bmQiOnsiJGlkIjoiMTkzIiwiQ29sb3IiOnsiJGlkIjoiMTk0IiwiQSI6MjU1LCJSIjoxNzgsIkciOjM4LCJCIjowfX0sIklzVmlzaWJsZSI6dHJ1ZSwiV2lkdGgiOjE2LjA0OTk5OTIzNzA2MDU0NywiSGVpZ2h0IjoxNi4yNSwiQm9yZGVyU3R5bGUiOnsiJGlkIjoiMTk1IiwiTGluZUNvbG9yIjp7IiRyZWYiOiI3MiJ9LCJMaW5lV2VpZ2h0IjowLjAsIkxpbmVUeXBlIjowLCJQYXJlbnRTdHlsZSI6eyIkcmVmIjoiNzEifX0sIlBhcmVudFN0eWxlIjp7IiRyZWYiOiI2NiJ9fSwiVGl0bGVTdHlsZSI6eyIkaWQiOiIxOTYiLCJGb250U2V0dGluZ3MiOnsiJGlkIjoiMTk3IiwiRm9udFNpemUiOjExLCJGb250TmFtZSI6IkNhbGlicmkiLCJJc0JvbGQiOmZhbHNlLCJJc0l0YWxpYyI6ZmFsc2UsIklzVW5kZXJsaW5lZCI6ZmFsc2UsIlBhcmVudFN0eWxlIjp7IiRyZWYiOiI3NSJ9fSwiQXV0b1NpemUiOjAsIkZvcmVncm91bmQiOnsiJHJlZiI6Ijc2In0sIk1heFdpZHRoIjo1NS4zNzQ5NjE4NTMwMjczNDQ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Tk4IiwiTGluZUNvbG9yIjpudWxsLCJMaW5lV2VpZ2h0IjowLjAsIkxpbmVUeXBlIjowLCJQYXJlbnRTdHlsZSI6bnVsbH0sIlBhcmVudFN0eWxlIjp7IiRyZWYiOiI3NCJ9fSwiRGF0ZVN0eWxlIjp7IiRpZCI6IjE5OSIsIkZvbnRTZXR0aW5ncyI6eyIkaWQiOiIyMDA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wMSIsIkxpbmVDb2xvciI6bnVsbCwiTGluZVdlaWdodCI6MC4wLCJMaW5lVHlwZSI6MCwiUGFyZW50U3R5bGUiOm51bGx9LCJQYXJlbnRTdHlsZSI6eyIkcmVmIjoiODEifX0sIkRhdGVGb3JtYXQiOnsiJHJlZiI6Ijg4In0sIldlZWtOdW1iZXJpbmciOnsiJGlkIjoiMjAyIiwiRm9ybWF0IjowLCJJc1Zpc2libGUiOmZhbHNlLCJMYXN0S25vd25WaXNpYmlsaXR5U3RhdGUiOmZhbHNlfSwiSXNWaXNpYmxlIjp0cnVlLCJQYXJlbnRTdHlsZSI6eyIkcmVmIjoiNjAifX0sIkluZGV4IjowLCJQZXJjZW50YWdlQ29tcGxldGUiOm51bGwsIlBvc2l0aW9uIjp7IlJhdGlvIjowLjA5MTc0NzgyMTU3MjM4NjIsIklzQ3VzdG9tIjp0cnVlfSwiRGF0ZUZvcm1hdCI6eyIkcmVmIjoiODgifSwiV2Vla051bWJlcmluZyI6eyIkaWQiOiIyMDMiLCJGb3JtYXQiOjAsIklzVmlzaWJsZSI6ZmFsc2UsIkxhc3RLbm93blZpc2liaWxpdHlTdGF0ZSI6ZmFsc2V9LCJSZWxhdGVkVGFza0lkIjoiMDAwMDAwMDAtMDAwMC0wMDAwLTAwMDAtMDAwMDAwMDAwMDAwIiwiSWQiOiIwMTk4MjkzYi1mMjUzLTRlOTEtOGRhYy0wN2JmZTcxZWQwZjYiLCJJbXBvcnRJZCI6bnVsbCwiVGl0bGUiOiJNaWxlc3RvbmUgMSIsIk5vdGUiOm51bGwsIkh5cGVybGluayI6eyIkaWQiOiIyMDQiLCJBZGRyZXNzIjpudWxsLCJTdWJBZGRyZXNzIjpudWxsfSwiSXNDaGFuZ2VkIjpmYWxzZSwiSXNOZXciOnRydWV9LHsiJGlkIjoiMjA1IiwiRGF0ZSI6IjIwMjItMDItMjBUMjM6NTk6MDAiLCJTdHlsZSI6eyIkaWQiOiIyMDYiLCJTaGFwZSI6MSwiQ29ubmVjdG9yTWFyZ2luIjp7IiRyZWYiOiI2MSJ9LCJDb25uZWN0b3JTdHlsZSI6eyIkaWQiOiIyMDciLCJMaW5lQ29sb3IiOnsiJGlkIjoiMjA4IiwiJHR5cGUiOiJOTFJFLkNvbW1vbi5Eb20uU29saWRDb2xvckJydXNoLCBOTFJFLkNvbW1vbiIsIkNvbG9yIjp7IiRpZCI6IjIwOSIsIkEiOjI1NSwiUiI6ODAsIkciOjgwLCJCIjo3MH19LCJMaW5lV2VpZ2h0IjoxLjAsIkxpbmVUeXBlIjowLCJQYXJlbnRTdHlsZSI6eyIkcmVmIjoiNjIifX0sIklzQmVsb3dUaW1lYmFuZCI6dHJ1ZSwiUG9zaXRpb25PblRhc2siOjAsIkhpZGVEYXRlIjpmYWxzZSwiU2hhcGVTaXplIjoxLCJTcGFjaW5nIjowLjAsIlBhZGRpbmciOnsiJGlkIjoiMjEwIiwiVG9wIjowLjAsIkxlZnQiOjAuMCwiUmlnaHQiOjAuMCwiQm90dG9tIjowLjB9LCJTaGFwZVN0eWxlIjp7IiRpZCI6IjIxMSIsIk1hcmdpbiI6eyIkcmVmIjoiNjcifSwiUGFkZGluZyI6eyIkcmVmIjoiNjgifSwiQmFja2dyb3VuZCI6eyIkaWQiOiIyMTIiLCJDb2xvciI6eyIkaWQiOiIyMTMiLCJBIjoyNTUsIlIiOjgwLCJHIjo4MCwiQiI6NzB9fSwiSXNWaXNpYmxlIjp0cnVlLCJXaWR0aCI6MTguMCwiSGVpZ2h0IjoyMC4wLCJCb3JkZXJTdHlsZSI6eyIkaWQiOiIyMTQiLCJMaW5lQ29sb3IiOnsiJHJlZiI6IjcyIn0sIkxpbmVXZWlnaHQiOjAuMCwiTGluZVR5cGUiOjAsIlBhcmVudFN0eWxlIjp7IiRyZWYiOiI3MSJ9fSwiUGFyZW50U3R5bGUiOnsiJHJlZiI6IjY2In19LCJUaXRsZVN0eWxlIjp7IiRpZCI6IjIxNSIsIkZvbnRTZXR0aW5ncyI6eyIkaWQiOiIyMTYiLCJGb250U2l6ZSI6MTEsIkZvbnROYW1lIjoiQ2FsaWJyaSIsIklzQm9sZCI6ZmFsc2UsIklzSXRhbGljIjpmYWxzZSwiSXNVbmRlcmxpbmVkIjpmYWxzZSwiUGFyZW50U3R5bGUiOnsiJHJlZiI6Ijc1In19LCJBdXRvU2l6ZSI6MCwiRm9yZWdyb3VuZCI6eyIkcmVmIjoiNzYifSwiTWF4V2lkdGgiOjU1LjM3NTAzODE0Njk3MjY1Ni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MTciLCJMaW5lQ29sb3IiOm51bGwsIkxpbmVXZWlnaHQiOjAuMCwiTGluZVR5cGUiOjAsIlBhcmVudFN0eWxlIjpudWxsfSwiUGFyZW50U3R5bGUiOnsiJHJlZiI6Ijc0In19LCJEYXRlU3R5bGUiOnsiJGlkIjoiMjE4IiwiRm9udFNldHRpbmdzIjp7IiRpZCI6IjIxO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IwIiwiTGluZUNvbG9yIjpudWxsLCJMaW5lV2VpZ2h0IjowLjAsIkxpbmVUeXBlIjowLCJQYXJlbnRTdHlsZSI6bnVsbH0sIlBhcmVudFN0eWxlIjp7IiRyZWYiOiI4MSJ9fSwiRGF0ZUZvcm1hdCI6eyIkcmVmIjoiODgifSwiV2Vla051bWJlcmluZyI6eyIkaWQiOiIyMjEiLCJGb3JtYXQiOjAsIklzVmlzaWJsZSI6ZmFsc2UsIkxhc3RLbm93blZpc2liaWxpdHlTdGF0ZSI6ZmFsc2V9LCJJc1Zpc2libGUiOnRydWUsIlBhcmVudFN0eWxlIjp7IiRyZWYiOiI2MCJ9fSwiSW5kZXgiOjEsIlBlcmNlbnRhZ2VDb21wbGV0ZSI6bnVsbCwiUG9zaXRpb24iOnsiUmF0aW8iOjAuMTYzMzA4NDkwNTE3Njk4NzIsIklzQ3VzdG9tIjp0cnVlfSwiRGF0ZUZvcm1hdCI6eyIkcmVmIjoiODgifSwiV2Vla051bWJlcmluZyI6eyIkaWQiOiIyMjIiLCJGb3JtYXQiOjAsIklzVmlzaWJsZSI6ZmFsc2UsIkxhc3RLbm93blZpc2liaWxpdHlTdGF0ZSI6ZmFsc2V9LCJSZWxhdGVkVGFza0lkIjoiMDAwMDAwMDAtMDAwMC0wMDAwLTAwMDAtMDAwMDAwMDAwMDAwIiwiSWQiOiI4MDlhY2I5Yi1kNDc2LTQ1NTMtODE1Zi1hNWNlNTc3NTcyZTQiLCJJbXBvcnRJZCI6bnVsbCwiVGl0bGUiOiJNaWxlc3RvbmUgMiIsIk5vdGUiOm51bGwsIkh5cGVybGluayI6eyIkaWQiOiIyMjMiLCJBZGRyZXNzIjpudWxsLCJTdWJBZGRyZXNzIjpudWxsfSwiSXNDaGFuZ2VkIjpmYWxzZSwiSXNOZXciOnRydWV9LHsiJGlkIjoiMjI0IiwiRGF0ZSI6IjIwMjItMDMtMjBUMjM6NTk6MDAiLCJTdHlsZSI6eyIkaWQiOiIyMjUiLCJTaGFwZSI6NCwiQ29ubmVjdG9yTWFyZ2luIjp7IiRyZWYiOiI2MSJ9LCJDb25uZWN0b3JTdHlsZSI6eyIkaWQiOiIyMjYiLCJMaW5lQ29sb3IiOnsiJGlkIjoiMjI3IiwiJHR5cGUiOiJOTFJFLkNvbW1vbi5Eb20uU29saWRDb2xvckJydXNoLCBOTFJFLkNvbW1vbiIsIkNvbG9yIjp7IiRpZCI6IjIyOCIsIkEiOjI1NSwiUiI6MTc4LCJHIjozOCwiQiI6MH19LCJMaW5lV2VpZ2h0IjoxLjAsIkxpbmVUeXBlIjowLCJQYXJlbnRTdHlsZSI6eyIkcmVmIjoiNjIifX0sIklzQmVsb3dUaW1lYmFuZCI6dHJ1ZSwiUG9zaXRpb25PblRhc2siOjAsIkhpZGVEYXRlIjpmYWxzZSwiU2hhcGVTaXplIjoxLCJTcGFjaW5nIjowLjAsIlBhZGRpbmciOnsiJGlkIjoiMjI5IiwiVG9wIjowLjAsIkxlZnQiOjAuMCwiUmlnaHQiOjAuMCwiQm90dG9tIjowLjB9LCJTaGFwZVN0eWxlIjp7IiRpZCI6IjIzMCIsIk1hcmdpbiI6eyIkcmVmIjoiNjcifSwiUGFkZGluZyI6eyIkcmVmIjoiNjgifSwiQmFja2dyb3VuZCI6eyIkaWQiOiIyMzEiLCJDb2xvciI6eyIkaWQiOiIyMzIiLCJBIjoyNTUsIlIiOjE3OCwiRyI6MzgsIkIiOjB9fSwiSXNWaXNpYmxlIjp0cnVlLCJXaWR0aCI6MTYuMDQ5OTk5MjM3MDYwNTQ3LCJIZWlnaHQiOjE2LjI1LCJCb3JkZXJTdHlsZSI6eyIkaWQiOiIyMzMiLCJMaW5lQ29sb3IiOnsiJHJlZiI6IjcyIn0sIkxpbmVXZWlnaHQiOjAuMCwiTGluZVR5cGUiOjAsIlBhcmVudFN0eWxlIjp7IiRyZWYiOiI3MSJ9fSwiUGFyZW50U3R5bGUiOnsiJHJlZiI6IjY2In19LCJUaXRsZVN0eWxlIjp7IiRpZCI6IjIzNCIsIkZvbnRTZXR0aW5ncyI6eyIkaWQiOiIyMzUiLCJGb250U2l6ZSI6MTEsIkZvbnROYW1lIjoiQ2FsaWJyaSIsIklzQm9sZCI6ZmFsc2UsIklzSXRhbGljIjpmYWxzZSwiSXNVbmRlcmxpbmVkIjpmYWxzZSwiUGFyZW50U3R5bGUiOnsiJHJlZiI6Ijc1In19LCJBdXRvU2l6ZSI6MCwiRm9yZWdyb3VuZCI6eyIkcmVmIjoiNzYifSwiTWF4V2lkdGgiOjU1LjM3NTAzODE0Njk3MjY1Ni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MzYiLCJMaW5lQ29sb3IiOm51bGwsIkxpbmVXZWlnaHQiOjAuMCwiTGluZVR5cGUiOjAsIlBhcmVudFN0eWxlIjpudWxsfSwiUGFyZW50U3R5bGUiOnsiJHJlZiI6Ijc0In19LCJEYXRlU3R5bGUiOnsiJGlkIjoiMjM3IiwiRm9udFNldHRpbmdzIjp7IiRpZCI6IjIzO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M5IiwiTGluZUNvbG9yIjpudWxsLCJMaW5lV2VpZ2h0IjowLjAsIkxpbmVUeXBlIjowLCJQYXJlbnRTdHlsZSI6bnVsbH0sIlBhcmVudFN0eWxlIjp7IiRyZWYiOiI4MSJ9fSwiRGF0ZUZvcm1hdCI6eyIkcmVmIjoiODgifSwiV2Vla051bWJlcmluZyI6eyIkaWQiOiIyNDAiLCJGb3JtYXQiOjAsIklzVmlzaWJsZSI6ZmFsc2UsIkxhc3RLbm93blZpc2liaWxpdHlTdGF0ZSI6ZmFsc2V9LCJJc1Zpc2libGUiOnRydWUsIlBhcmVudFN0eWxlIjp7IiRyZWYiOiI2MCJ9fSwiSW5kZXgiOjIsIlBlcmNlbnRhZ2VDb21wbGV0ZSI6bnVsbCwiUG9zaXRpb24iOnsiUmF0aW8iOjAuMDkxNzQ3ODIxNTcyMzg2MiwiSXNDdXN0b20iOnRydWV9LCJEYXRlRm9ybWF0Ijp7IiRyZWYiOiI4OCJ9LCJXZWVrTnVtYmVyaW5nIjp7IiRpZCI6IjI0MSIsIkZvcm1hdCI6MCwiSXNWaXNpYmxlIjpmYWxzZSwiTGFzdEtub3duVmlzaWJpbGl0eVN0YXRlIjpmYWxzZX0sIlJlbGF0ZWRUYXNrSWQiOiIwMDAwMDAwMC0wMDAwLTAwMDAtMDAwMC0wMDAwMDAwMDAwMDAiLCJJZCI6IjQ2NWZlMzQ5LTQ1YmEtNDQ1OC1hODBkLTE3MjVmYzZkYWJiYSIsIkltcG9ydElkIjpudWxsLCJUaXRsZSI6Ik1pbGVzdG9uZSAzIiwiTm90ZSI6bnVsbCwiSHlwZXJsaW5rIjp7IiRpZCI6IjI0MiIsIkFkZHJlc3MiOm51bGwsIlN1YkFkZHJlc3MiOm51bGx9LCJJc0NoYW5nZWQiOmZhbHNlLCJJc05ldyI6dHJ1ZX0seyIkaWQiOiIyNDMiLCJEYXRlIjoiMjAyMi0wMy0zMVQyMzo1OTowMCIsIlN0eWxlIjp7IiRpZCI6IjI0NCIsIlNoYXBlIjoxMywiQ29ubmVjdG9yTWFyZ2luIjp7IiRyZWYiOiI2MSJ9LCJDb25uZWN0b3JTdHlsZSI6eyIkaWQiOiIyNDUiLCJMaW5lQ29sb3IiOnsiJGlkIjoiMjQ2IiwiJHR5cGUiOiJOTFJFLkNvbW1vbi5Eb20uU29saWRDb2xvckJydXNoLCBOTFJFLkNvbW1vbiIsIkNvbG9yIjp7IiRpZCI6IjI0NyIsIkEiOjI1NSwiUiI6MjMyLCJHIjo3NiwiQiI6MzR9fSwiTGluZVdlaWdodCI6MS4wLCJMaW5lVHlwZSI6MCwiUGFyZW50U3R5bGUiOnsiJHJlZiI6IjYyIn19LCJJc0JlbG93VGltZWJhbmQiOmZhbHNlLCJQb3NpdGlvbk9uVGFzayI6MCwiSGlkZURhdGUiOmZhbHNlLCJTaGFwZVNpemUiOjEsIlNwYWNpbmciOjAuMCwiUGFkZGluZyI6eyIkaWQiOiIyNDgiLCJUb3AiOjAuMCwiTGVmdCI6MC4wLCJSaWdodCI6MC4wLCJCb3R0b20iOjAuMH0sIlNoYXBlU3R5bGUiOnsiJGlkIjoiMjQ5IiwiTWFyZ2luIjp7IiRyZWYiOiI2NyJ9LCJQYWRkaW5nIjp7IiRyZWYiOiI2OCJ9LCJCYWNrZ3JvdW5kIjp7IiRpZCI6IjI1MCIsIkNvbG9yIjp7IiRpZCI6IjI1MSIsIkEiOjI1NSwiUiI6MjMyLCJHIjo3NiwiQiI6MzR9fSwiSXNWaXNpYmxlIjp0cnVlLCJXaWR0aCI6MTguMCwiSGVpZ2h0IjoyMC4wLCJCb3JkZXJTdHlsZSI6eyIkaWQiOiIyNTIiLCJMaW5lQ29sb3IiOnsiJHJlZiI6IjcyIn0sIkxpbmVXZWlnaHQiOjAuMCwiTGluZVR5cGUiOjAsIlBhcmVudFN0eWxlIjp7IiRyZWYiOiI3MSJ9fSwiUGFyZW50U3R5bGUiOnsiJHJlZiI6IjY2In19LCJUaXRsZVN0eWxlIjp7IiRpZCI6IjI1MyIsIkZvbnRTZXR0aW5ncyI6eyIkaWQiOiIyNTQiLCJGb250U2l6ZSI6MTIsIkZvbnROYW1lIjoiQ2FsaWJyaSIsIklzQm9sZCI6dHJ1ZSwiSXNJdGFsaWMiOmZhbHNlLCJJc1VuZGVybGluZWQiOmZhbHNlLCJQYXJlbnRTdHlsZSI6eyIkcmVmIjoiNzUifX0sIkF1dG9TaXplIjowLCJGb3JlZ3JvdW5kIjp7IiRyZWYiOiI3NiJ9LCJNYXhXaWR0aCI6NTIuODc0OTYxODUzMDI3MzQ0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1NSIsIkxpbmVDb2xvciI6bnVsbCwiTGluZVdlaWdodCI6MC4wLCJMaW5lVHlwZSI6MCwiUGFyZW50U3R5bGUiOm51bGx9LCJQYXJlbnRTdHlsZSI6eyIkcmVmIjoiNzQifX0sIkRhdGVTdHlsZSI6eyIkaWQiOiIyNTYiLCJGb250U2V0dGluZ3MiOnsiJGlkIjoiMjU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mZhbHNlLCJXaWR0aCI6MC4wLCJIZWlnaHQiOjAuMCwiQm9yZGVyU3R5bGUiOnsiJGlkIjoiMjU4IiwiTGluZUNvbG9yIjpudWxsLCJMaW5lV2VpZ2h0IjowLjAsIkxpbmVUeXBlIjowLCJQYXJlbnRTdHlsZSI6bnVsbH0sIlBhcmVudFN0eWxlIjp7IiRyZWYiOiI4MSJ9fSwiRGF0ZUZvcm1hdCI6eyIkcmVmIjoiODgifSwiV2Vla051bWJlcmluZyI6eyIkaWQiOiIyNTkiLCJGb3JtYXQiOjAsIklzVmlzaWJsZSI6ZmFsc2UsIkxhc3RLbm93blZpc2liaWxpdHlTdGF0ZSI6ZmFsc2V9LCJJc1Zpc2libGUiOnRydWUsIlBhcmVudFN0eWxlIjp7IiRyZWYiOiI2MCJ9fSwiSW5kZXgiOjMsIlBlcmNlbnRhZ2VDb21wbGV0ZSI6bnVsbCwiUG9zaXRpb24iOnsiUmF0aW8iOjAuMDgzODI0MTU3NzE0ODQzNzUsIklzQ3VzdG9tIjpmYWxzZX0sIkRhdGVGb3JtYXQiOnsiJHJlZiI6Ijg4In0sIldlZWtOdW1iZXJpbmciOnsiJGlkIjoiMjYwIiwiRm9ybWF0IjowLCJJc1Zpc2libGUiOmZhbHNlLCJMYXN0S25vd25WaXNpYmlsaXR5U3RhdGUiOmZhbHNlfSwiUmVsYXRlZFRhc2tJZCI6IjAwMDAwMDAwLTAwMDAtMDAwMC0wMDAwLTAwMDAwMDAwMDAwMCIsIklkIjoiYTVjYzBkNGYtNDM5Yy00YzJhLTg3YjAtYmVmNTk5Nzk5YjVmIiwiSW1wb3J0SWQiOm51bGwsIlRpdGxlIjoiTWFqb3IgTWlsZXN0b25lIiwiTm90ZSI6bnVsbCwiSHlwZXJsaW5rIjp7IiRpZCI6IjI2MSIsIkFkZHJlc3MiOm51bGwsIlN1YkFkZHJlc3MiOm51bGx9LCJJc0NoYW5nZWQiOmZhbHNlLCJJc05ldyI6dHJ1ZX0seyIkaWQiOiIyNjIiLCJEYXRlIjoiMjAyMi0wNC0yNVQyMzo1OTowMCIsIlN0eWxlIjp7IiRpZCI6IjI2MyIsIlNoYXBlIjoxLCJDb25uZWN0b3JNYXJnaW4iOnsiJHJlZiI6IjYxIn0sIkNvbm5lY3RvclN0eWxlIjp7IiRpZCI6IjI2NCIsIkxpbmVDb2xvciI6eyIkaWQiOiIyNjUiLCIkdHlwZSI6Ik5MUkUuQ29tbW9uLkRvbS5Tb2xpZENvbG9yQnJ1c2gsIE5MUkUuQ29tbW9uIiwiQ29sb3IiOnsiJGlkIjoiMjY2IiwiQSI6MjU1LCJSIjo4MCwiRyI6ODAsIkIiOjcwfX0sIkxpbmVXZWlnaHQiOjEuMCwiTGluZVR5cGUiOjAsIlBhcmVudFN0eWxlIjp7IiRyZWYiOiI2MiJ9fSwiSXNCZWxvd1RpbWViYW5kIjp0cnVlLCJQb3NpdGlvbk9uVGFzayI6MCwiSGlkZURhdGUiOmZhbHNlLCJTaGFwZVNpemUiOjEsIlNwYWNpbmciOjAuMCwiUGFkZGluZyI6eyIkaWQiOiIyNjciLCJUb3AiOjAuMCwiTGVmdCI6MC4wLCJSaWdodCI6MC4wLCJCb3R0b20iOjAuMH0sIlNoYXBlU3R5bGUiOnsiJGlkIjoiMjY4IiwiTWFyZ2luIjp7IiRyZWYiOiI2NyJ9LCJQYWRkaW5nIjp7IiRyZWYiOiI2OCJ9LCJCYWNrZ3JvdW5kIjp7IiRpZCI6IjI2OSIsIkNvbG9yIjp7IiRpZCI6IjI3MCIsIkEiOjI1NSwiUiI6ODAsIkciOjgwLCJCIjo3MH19LCJJc1Zpc2libGUiOnRydWUsIldpZHRoIjoxOC4wLCJIZWlnaHQiOjIwLjAsIkJvcmRlclN0eWxlIjp7IiRpZCI6IjI3MSIsIkxpbmVDb2xvciI6eyIkcmVmIjoiNzIifSwiTGluZVdlaWdodCI6MC4wLCJMaW5lVHlwZSI6MCwiUGFyZW50U3R5bGUiOnsiJHJlZiI6IjcxIn19LCJQYXJlbnRTdHlsZSI6eyIkcmVmIjoiNjYifX0sIlRpdGxlU3R5bGUiOnsiJGlkIjoiMjcyIiwiRm9udFNldHRpbmdzIjp7IiRpZCI6IjI3MyIsIkZvbnRTaXplIjoxMSwiRm9udE5hbWUiOiJDYWxpYnJpIiwiSXNCb2xkIjpmYWxzZSwiSXNJdGFsaWMiOmZhbHNlLCJJc1VuZGVybGluZWQiOmZhbHNlLCJQYXJlbnRTdHlsZSI6eyIkcmVmIjoiNzUifX0sIkF1dG9TaXplIjowLCJGb3JlZ3JvdW5kIjp7IiRyZWYiOiI3NiJ9LCJNYXhXaWR0aCI6NTUuMzc1MDM4MTQ2OTcyNjU2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3NCIsIkxpbmVDb2xvciI6bnVsbCwiTGluZVdlaWdodCI6MC4wLCJMaW5lVHlwZSI6MCwiUGFyZW50U3R5bGUiOm51bGx9LCJQYXJlbnRTdHlsZSI6eyIkcmVmIjoiNzQifX0sIkRhdGVTdHlsZSI6eyIkaWQiOiIyNzUiLCJGb250U2V0dGluZ3MiOnsiJGlkIjoiMjc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NzciLCJMaW5lQ29sb3IiOm51bGwsIkxpbmVXZWlnaHQiOjAuMCwiTGluZVR5cGUiOjAsIlBhcmVudFN0eWxlIjpudWxsfSwiUGFyZW50U3R5bGUiOnsiJHJlZiI6IjgxIn19LCJEYXRlRm9ybWF0Ijp7IiRyZWYiOiI4OCJ9LCJXZWVrTnVtYmVyaW5nIjp7IiRpZCI6IjI3OCIsIkZvcm1hdCI6MCwiSXNWaXNpYmxlIjpmYWxzZSwiTGFzdEtub3duVmlzaWJpbGl0eVN0YXRlIjpmYWxzZX0sIklzVmlzaWJsZSI6dHJ1ZSwiUGFyZW50U3R5bGUiOnsiJHJlZiI6IjYwIn19LCJJbmRleCI6NCwiUGVyY2VudGFnZUNvbXBsZXRlIjpudWxsLCJQb3NpdGlvbiI6eyJSYXRpbyI6MC4xNjM4MTYyMTI1OTUyNDUsIklzQ3VzdG9tIjp0cnVlfSwiRGF0ZUZvcm1hdCI6eyIkcmVmIjoiODgifSwiV2Vla051bWJlcmluZyI6eyIkaWQiOiIyNzkiLCJGb3JtYXQiOjAsIklzVmlzaWJsZSI6ZmFsc2UsIkxhc3RLbm93blZpc2liaWxpdHlTdGF0ZSI6ZmFsc2V9LCJSZWxhdGVkVGFza0lkIjoiMDAwMDAwMDAtMDAwMC0wMDAwLTAwMDAtMDAwMDAwMDAwMDAwIiwiSWQiOiI2NjZmZjNlOS01NDZkLTRjYmEtODAxZi1mYTZhZGJlNmNjODMiLCJJbXBvcnRJZCI6bnVsbCwiVGl0bGUiOiJNaWxlc3RvbmUgNCIsIk5vdGUiOm51bGwsIkh5cGVybGluayI6eyIkaWQiOiIyODAiLCJBZGRyZXNzIjpudWxsLCJTdWJBZGRyZXNzIjpudWxsfSwiSXNDaGFuZ2VkIjpmYWxzZSwiSXNOZXciOnRydWV9LHsiJGlkIjoiMjgxIiwiRGF0ZSI6IjIwMjItMDUtMjVUMjM6NTk6MDAiLCJTdHlsZSI6eyIkaWQiOiIyODIiLCJTaGFwZSI6NCwiQ29ubmVjdG9yTWFyZ2luIjp7IiRyZWYiOiI2MSJ9LCJDb25uZWN0b3JTdHlsZSI6eyIkaWQiOiIyODMiLCJMaW5lQ29sb3IiOnsiJGlkIjoiMjg0IiwiJHR5cGUiOiJOTFJFLkNvbW1vbi5Eb20uU29saWRDb2xvckJydXNoLCBOTFJFLkNvbW1vbiIsIkNvbG9yIjp7IiRpZCI6IjI4NSIsIkEiOjI1NSwiUiI6MTc4LCJHIjozOCwiQiI6MH19LCJMaW5lV2VpZ2h0IjoxLjAsIkxpbmVUeXBlIjowLCJQYXJlbnRTdHlsZSI6eyIkcmVmIjoiNjIifX0sIklzQmVsb3dUaW1lYmFuZCI6dHJ1ZSwiUG9zaXRpb25PblRhc2siOjAsIkhpZGVEYXRlIjpmYWxzZSwiU2hhcGVTaXplIjoxLCJTcGFjaW5nIjowLjAsIlBhZGRpbmciOnsiJGlkIjoiMjg2IiwiVG9wIjowLjAsIkxlZnQiOjAuMCwiUmlnaHQiOjAuMCwiQm90dG9tIjowLjB9LCJTaGFwZVN0eWxlIjp7IiRpZCI6IjI4NyIsIk1hcmdpbiI6eyIkcmVmIjoiNjcifSwiUGFkZGluZyI6eyIkcmVmIjoiNjgifSwiQmFja2dyb3VuZCI6eyIkaWQiOiIyODgiLCJDb2xvciI6eyIkaWQiOiIyODkiLCJBIjoyNTUsIlIiOjE3OCwiRyI6MzgsIkIiOjB9fSwiSXNWaXNpYmxlIjp0cnVlLCJXaWR0aCI6MTYuMDQ5OTk5MjM3MDYwNTQ3LCJIZWlnaHQiOjE2LjI1LCJCb3JkZXJTdHlsZSI6eyIkaWQiOiIyOTAiLCJMaW5lQ29sb3IiOnsiJHJlZiI6IjcyIn0sIkxpbmVXZWlnaHQiOjAuMCwiTGluZVR5cGUiOjAsIlBhcmVudFN0eWxlIjp7IiRyZWYiOiI3MSJ9fSwiUGFyZW50U3R5bGUiOnsiJHJlZiI6IjY2In19LCJUaXRsZVN0eWxlIjp7IiRpZCI6IjI5MSIsIkZvbnRTZXR0aW5ncyI6eyIkaWQiOiIyOTIiLCJGb250U2l6ZSI6MTEsIkZvbnROYW1lIjoiQ2FsaWJyaSIsIklzQm9sZCI6ZmFsc2UsIklzSXRhbGljIjpmYWxzZSwiSXNVbmRlcmxpbmVkIjpmYWxzZSwiUGFyZW50U3R5bGUiOnsiJHJlZiI6Ijc1In19LCJBdXRvU2l6ZSI6MCwiRm9yZWdyb3VuZCI6eyIkcmVmIjoiNzYifSwiTWF4V2lkdGgiOjU1LjM3NTAzODE0Njk3MjY1Ni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OTMiLCJMaW5lQ29sb3IiOm51bGwsIkxpbmVXZWlnaHQiOjAuMCwiTGluZVR5cGUiOjAsIlBhcmVudFN0eWxlIjpudWxsfSwiUGFyZW50U3R5bGUiOnsiJHJlZiI6Ijc0In19LCJEYXRlU3R5bGUiOnsiJGlkIjoiMjk0IiwiRm9udFNldHRpbmdzIjp7IiRpZCI6IjI5N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k2IiwiTGluZUNvbG9yIjpudWxsLCJMaW5lV2VpZ2h0IjowLjAsIkxpbmVUeXBlIjowLCJQYXJlbnRTdHlsZSI6bnVsbH0sIlBhcmVudFN0eWxlIjp7IiRyZWYiOiI4MSJ9fSwiRGF0ZUZvcm1hdCI6eyIkcmVmIjoiODgifSwiV2Vla051bWJlcmluZyI6eyIkaWQiOiIyOTciLCJGb3JtYXQiOjAsIklzVmlzaWJsZSI6ZmFsc2UsIkxhc3RLbm93blZpc2liaWxpdHlTdGF0ZSI6ZmFsc2V9LCJJc1Zpc2libGUiOnRydWUsIlBhcmVudFN0eWxlIjp7IiRyZWYiOiI2MCJ9fSwiSW5kZXgiOjUsIlBlcmNlbnRhZ2VDb21wbGV0ZSI6bnVsbCwiUG9zaXRpb24iOnsiUmF0aW8iOjAuMDkxNzQ3ODIxNTcyMzg2MiwiSXNDdXN0b20iOnRydWV9LCJEYXRlRm9ybWF0Ijp7IiRyZWYiOiI4OCJ9LCJXZWVrTnVtYmVyaW5nIjp7IiRpZCI6IjI5OCIsIkZvcm1hdCI6MCwiSXNWaXNpYmxlIjpmYWxzZSwiTGFzdEtub3duVmlzaWJpbGl0eVN0YXRlIjpmYWxzZX0sIlJlbGF0ZWRUYXNrSWQiOiIwMDAwMDAwMC0wMDAwLTAwMDAtMDAwMC0wMDAwMDAwMDAwMDAiLCJJZCI6IjBkMWFlNjUyLTM0YTQtNDg4NC1iM2VmLTMyMDZhMTM3Y2QyMiIsIkltcG9ydElkIjpudWxsLCJUaXRsZSI6Ik1pbGVzdG9uZSA1IiwiTm90ZSI6bnVsbCwiSHlwZXJsaW5rIjp7IiRpZCI6IjI5OSIsIkFkZHJlc3MiOm51bGwsIlN1YkFkZHJlc3MiOm51bGx9LCJJc0NoYW5nZWQiOmZhbHNlLCJJc05ldyI6dHJ1ZX0seyIkaWQiOiIzMDAiLCJEYXRlIjoiMjAyMi0wNi0zMFQyMzo1OTowMCIsIlN0eWxlIjp7IiRpZCI6IjMwMSIsIlNoYXBlIjoxMywiQ29ubmVjdG9yTWFyZ2luIjp7IiRyZWYiOiI2MSJ9LCJDb25uZWN0b3JTdHlsZSI6eyIkaWQiOiIzMDIiLCJMaW5lQ29sb3IiOnsiJGlkIjoiMzAzIiwiJHR5cGUiOiJOTFJFLkNvbW1vbi5Eb20uU29saWRDb2xvckJydXNoLCBOTFJFLkNvbW1vbiIsIkNvbG9yIjp7IiRpZCI6IjMwNCIsIkEiOjI1NSwiUiI6MjMyLCJHIjo3NiwiQiI6MzR9fSwiTGluZVdlaWdodCI6MS4wLCJMaW5lVHlwZSI6MCwiUGFyZW50U3R5bGUiOnsiJHJlZiI6IjYyIn19LCJJc0JlbG93VGltZWJhbmQiOmZhbHNlLCJQb3NpdGlvbk9uVGFzayI6MCwiSGlkZURhdGUiOmZhbHNlLCJTaGFwZVNpemUiOjEsIlNwYWNpbmciOjAuMCwiUGFkZGluZyI6eyIkaWQiOiIzMDUiLCJUb3AiOjAuMCwiTGVmdCI6MC4wLCJSaWdodCI6MC4wLCJCb3R0b20iOjAuMH0sIlNoYXBlU3R5bGUiOnsiJGlkIjoiMzA2IiwiTWFyZ2luIjp7IiRyZWYiOiI2NyJ9LCJQYWRkaW5nIjp7IiRyZWYiOiI2OCJ9LCJCYWNrZ3JvdW5kIjp7IiRpZCI6IjMwNyIsIkNvbG9yIjp7IiRpZCI6IjMwOCIsIkEiOjI1NSwiUiI6MjMyLCJHIjo3NiwiQiI6MzR9fSwiSXNWaXNpYmxlIjp0cnVlLCJXaWR0aCI6MTguMCwiSGVpZ2h0IjoyMC4wLCJCb3JkZXJTdHlsZSI6eyIkaWQiOiIzMDkiLCJMaW5lQ29sb3IiOnsiJHJlZiI6IjcyIn0sIkxpbmVXZWlnaHQiOjAuMCwiTGluZVR5cGUiOjAsIlBhcmVudFN0eWxlIjp7IiRyZWYiOiI3MSJ9fSwiUGFyZW50U3R5bGUiOnsiJHJlZiI6IjY2In19LCJUaXRsZVN0eWxlIjp7IiRpZCI6IjMxMCIsIkZvbnRTZXR0aW5ncyI6eyIkaWQiOiIzMTEiLCJGb250U2l6ZSI6MTIsIkZvbnROYW1lIjoiQ2FsaWJyaSIsIklzQm9sZCI6dHJ1ZSwiSXNJdGFsaWMiOmZhbHNlLCJJc1VuZGVybGluZWQiOmZhbHNlLCJQYXJlbnRTdHlsZSI6eyIkcmVmIjoiNzUifX0sIkF1dG9TaXplIjowLCJGb3JlZ3JvdW5kIjp7IiRyZWYiOiI3NiJ9LCJNYXhXaWR0aCI6NTIuODc0OTYxODUzMDI3MzQ0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xMiIsIkxpbmVDb2xvciI6bnVsbCwiTGluZVdlaWdodCI6MC4wLCJMaW5lVHlwZSI6MCwiUGFyZW50U3R5bGUiOm51bGx9LCJQYXJlbnRTdHlsZSI6eyIkcmVmIjoiNzQifX0sIkRhdGVTdHlsZSI6eyIkaWQiOiIzMTMiLCJGb250U2V0dGluZ3MiOnsiJGlkIjoiMzE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mZhbHNlLCJXaWR0aCI6MC4wLCJIZWlnaHQiOjAuMCwiQm9yZGVyU3R5bGUiOnsiJGlkIjoiMzE1IiwiTGluZUNvbG9yIjpudWxsLCJMaW5lV2VpZ2h0IjowLjAsIkxpbmVUeXBlIjowLCJQYXJlbnRTdHlsZSI6bnVsbH0sIlBhcmVudFN0eWxlIjp7IiRyZWYiOiI4MSJ9fSwiRGF0ZUZvcm1hdCI6eyIkcmVmIjoiODgifSwiV2Vla051bWJlcmluZyI6eyIkaWQiOiIzMTYiLCJGb3JtYXQiOjAsIklzVmlzaWJsZSI6ZmFsc2UsIkxhc3RLbm93blZpc2liaWxpdHlTdGF0ZSI6ZmFsc2V9LCJJc1Zpc2libGUiOnRydWUsIlBhcmVudFN0eWxlIjp7IiRyZWYiOiI2MCJ9fSwiSW5kZXgiOjYsIlBlcmNlbnRhZ2VDb21wbGV0ZSI6bnVsbCwiUG9zaXRpb24iOnsiUmF0aW8iOjAuMDgzODI0MTU3NzE0ODQzNzUsIklzQ3VzdG9tIjpmYWxzZX0sIkRhdGVGb3JtYXQiOnsiJHJlZiI6Ijg4In0sIldlZWtOdW1iZXJpbmciOnsiJGlkIjoiMzE3IiwiRm9ybWF0IjowLCJJc1Zpc2libGUiOmZhbHNlLCJMYXN0S25vd25WaXNpYmlsaXR5U3RhdGUiOmZhbHNlfSwiUmVsYXRlZFRhc2tJZCI6IjAwMDAwMDAwLTAwMDAtMDAwMC0wMDAwLTAwMDAwMDAwMDAwMCIsIklkIjoiNGZlZTc0ZjAtNzE3ZS00ZGRlLTkxZTctMzIyMWI5YzI1MDFmIiwiSW1wb3J0SWQiOm51bGwsIlRpdGxlIjoiTWFqb3IgTWlsZXN0b25lIiwiTm90ZSI6bnVsbCwiSHlwZXJsaW5rIjp7IiRpZCI6IjMxOCIsIkFkZHJlc3MiOm51bGwsIlN1YkFkZHJlc3MiOm51bGx9LCJJc0NoYW5nZWQiOmZhbHNlLCJJc05ldyI6dHJ1ZX0seyIkaWQiOiIzMTkiLCJEYXRlIjoiMjAyMi0wNy0xNVQyMzo1OTowMCIsIlN0eWxlIjp7IiRpZCI6IjMyMCIsIlNoYXBlIjoxLCJDb25uZWN0b3JNYXJnaW4iOnsiJHJlZiI6IjYxIn0sIkNvbm5lY3RvclN0eWxlIjp7IiRpZCI6IjMyMSIsIkxpbmVDb2xvciI6eyIkaWQiOiIzMjIiLCIkdHlwZSI6Ik5MUkUuQ29tbW9uLkRvbS5Tb2xpZENvbG9yQnJ1c2gsIE5MUkUuQ29tbW9uIiwiQ29sb3IiOnsiJGlkIjoiMzIzIiwiQSI6MjU1LCJSIjo4MCwiRyI6ODAsIkIiOjcwfX0sIkxpbmVXZWlnaHQiOjEuMCwiTGluZVR5cGUiOjAsIlBhcmVudFN0eWxlIjp7IiRyZWYiOiI2MiJ9fSwiSXNCZWxvd1RpbWViYW5kIjp0cnVlLCJQb3NpdGlvbk9uVGFzayI6MCwiSGlkZURhdGUiOmZhbHNlLCJTaGFwZVNpemUiOjEsIlNwYWNpbmciOjAuMCwiUGFkZGluZyI6eyIkaWQiOiIzMjQiLCJUb3AiOjAuMCwiTGVmdCI6MC4wLCJSaWdodCI6MC4wLCJCb3R0b20iOjAuMH0sIlNoYXBlU3R5bGUiOnsiJGlkIjoiMzI1IiwiTWFyZ2luIjp7IiRyZWYiOiI2NyJ9LCJQYWRkaW5nIjp7IiRyZWYiOiI2OCJ9LCJCYWNrZ3JvdW5kIjp7IiRpZCI6IjMyNiIsIkNvbG9yIjp7IiRpZCI6IjMyNyIsIkEiOjI1NSwiUiI6ODAsIkciOjgwLCJCIjo3MH19LCJJc1Zpc2libGUiOnRydWUsIldpZHRoIjoxOC4wLCJIZWlnaHQiOjIwLjAsIkJvcmRlclN0eWxlIjp7IiRpZCI6IjMyOCIsIkxpbmVDb2xvciI6eyIkcmVmIjoiNzIifSwiTGluZVdlaWdodCI6MC4wLCJMaW5lVHlwZSI6MCwiUGFyZW50U3R5bGUiOnsiJHJlZiI6IjcxIn19LCJQYXJlbnRTdHlsZSI6eyIkcmVmIjoiNjYifX0sIlRpdGxlU3R5bGUiOnsiJGlkIjoiMzI5IiwiRm9udFNldHRpbmdzIjp7IiRpZCI6IjMzMCIsIkZvbnRTaXplIjoxMSwiRm9udE5hbWUiOiJDYWxpYnJpIiwiSXNCb2xkIjpmYWxzZSwiSXNJdGFsaWMiOmZhbHNlLCJJc1VuZGVybGluZWQiOmZhbHNlLCJQYXJlbnRTdHlsZSI6eyIkcmVmIjoiNzUifX0sIkF1dG9TaXplIjowLCJGb3JlZ3JvdW5kIjp7IiRyZWYiOiI3NiJ9LCJNYXhXaWR0aCI6NTUuMzc1MDM4MTQ2OTcyNjU2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zMSIsIkxpbmVDb2xvciI6bnVsbCwiTGluZVdlaWdodCI6MC4wLCJMaW5lVHlwZSI6MCwiUGFyZW50U3R5bGUiOm51bGx9LCJQYXJlbnRTdHlsZSI6eyIkcmVmIjoiNzQifX0sIkRhdGVTdHlsZSI6eyIkaWQiOiIzMzIiLCJGb250U2V0dGluZ3MiOnsiJGlkIjoiMzMz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MzQiLCJMaW5lQ29sb3IiOm51bGwsIkxpbmVXZWlnaHQiOjAuMCwiTGluZVR5cGUiOjAsIlBhcmVudFN0eWxlIjpudWxsfSwiUGFyZW50U3R5bGUiOnsiJHJlZiI6IjgxIn19LCJEYXRlRm9ybWF0Ijp7IiRyZWYiOiI4OCJ9LCJXZWVrTnVtYmVyaW5nIjp7IiRpZCI6IjMzNSIsIkZvcm1hdCI6MCwiSXNWaXNpYmxlIjpmYWxzZSwiTGFzdEtub3duVmlzaWJpbGl0eVN0YXRlIjpmYWxzZX0sIklzVmlzaWJsZSI6dHJ1ZSwiUGFyZW50U3R5bGUiOnsiJHJlZiI6IjYwIn19LCJJbmRleCI6NywiUGVyY2VudGFnZUNvbXBsZXRlIjpudWxsLCJQb3NpdGlvbiI6eyJSYXRpbyI6MC4xNjMzMDgzNzc0ODk2MzE1OSwiSXNDdXN0b20iOnRydWV9LCJEYXRlRm9ybWF0Ijp7IiRyZWYiOiI4OCJ9LCJXZWVrTnVtYmVyaW5nIjp7IiRpZCI6IjMzNiIsIkZvcm1hdCI6MCwiSXNWaXNpYmxlIjpmYWxzZSwiTGFzdEtub3duVmlzaWJpbGl0eVN0YXRlIjpmYWxzZX0sIlJlbGF0ZWRUYXNrSWQiOiIwMDAwMDAwMC0wMDAwLTAwMDAtMDAwMC0wMDAwMDAwMDAwMDAiLCJJZCI6IjdkYmU2Mzc5LWFmNDUtNDhlNy1iN2I0LTljMzU4OTYwNjdmNiIsIkltcG9ydElkIjpudWxsLCJUaXRsZSI6Ik1pbGVzdG9uZSA2IiwiTm90ZSI6bnVsbCwiSHlwZXJsaW5rIjp7IiRpZCI6IjMzNyIsIkFkZHJlc3MiOm51bGwsIlN1YkFkZHJlc3MiOm51bGx9LCJJc0NoYW5nZWQiOmZhbHNlLCJJc05ldyI6dHJ1ZX0seyIkaWQiOiIzMzgiLCJEYXRlIjoiMjAyMi0wOC0xNVQyMzo1OTowMCIsIlN0eWxlIjp7IiRpZCI6IjMzOSIsIlNoYXBlIjoxLCJDb25uZWN0b3JNYXJnaW4iOnsiJHJlZiI6IjYxIn0sIkNvbm5lY3RvclN0eWxlIjp7IiRpZCI6IjM0MCIsIkxpbmVDb2xvciI6eyIkaWQiOiIzNDEiLCIkdHlwZSI6Ik5MUkUuQ29tbW9uLkRvbS5Tb2xpZENvbG9yQnJ1c2gsIE5MUkUuQ29tbW9uIiwiQ29sb3IiOnsiJGlkIjoiMzQyIiwiQSI6MjU1LCJSIjo4MCwiRyI6ODAsIkIiOjcwfX0sIkxpbmVXZWlnaHQiOjEuMCwiTGluZVR5cGUiOjAsIlBhcmVudFN0eWxlIjp7IiRyZWYiOiI2MiJ9fSwiSXNCZWxvd1RpbWViYW5kIjp0cnVlLCJQb3NpdGlvbk9uVGFzayI6MCwiSGlkZURhdGUiOmZhbHNlLCJTaGFwZVNpemUiOjEsIlNwYWNpbmciOjAuMCwiUGFkZGluZyI6eyIkaWQiOiIzNDMiLCJUb3AiOjAuMCwiTGVmdCI6MC4wLCJSaWdodCI6MC4wLCJCb3R0b20iOjAuMH0sIlNoYXBlU3R5bGUiOnsiJGlkIjoiMzQ0IiwiTWFyZ2luIjp7IiRyZWYiOiI2NyJ9LCJQYWRkaW5nIjp7IiRyZWYiOiI2OCJ9LCJCYWNrZ3JvdW5kIjp7IiRpZCI6IjM0NSIsIkNvbG9yIjp7IiRpZCI6IjM0NiIsIkEiOjI1NSwiUiI6ODAsIkciOjgwLCJCIjo3MH19LCJJc1Zpc2libGUiOnRydWUsIldpZHRoIjoxOC4wLCJIZWlnaHQiOjIwLjAsIkJvcmRlclN0eWxlIjp7IiRpZCI6IjM0NyIsIkxpbmVDb2xvciI6eyIkcmVmIjoiNzIifSwiTGluZVdlaWdodCI6MC4wLCJMaW5lVHlwZSI6MCwiUGFyZW50U3R5bGUiOnsiJHJlZiI6IjcxIn19LCJQYXJlbnRTdHlsZSI6eyIkcmVmIjoiNjYifX0sIlRpdGxlU3R5bGUiOnsiJGlkIjoiMzQ4IiwiRm9udFNldHRpbmdzIjp7IiRpZCI6IjM0OSIsIkZvbnRTaXplIjoxMSwiRm9udE5hbWUiOiJDYWxpYnJpIiwiSXNCb2xkIjpmYWxzZSwiSXNJdGFsaWMiOmZhbHNlLCJJc1VuZGVybGluZWQiOmZhbHNlLCJQYXJlbnRTdHlsZSI6eyIkcmVmIjoiNzUifX0sIkF1dG9TaXplIjowLCJGb3JlZ3JvdW5kIjp7IiRyZWYiOiI3NiJ9LCJNYXhXaWR0aCI6NTUuMzc1MDM4MTQ2OTcyNjU2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1MCIsIkxpbmVDb2xvciI6bnVsbCwiTGluZVdlaWdodCI6MC4wLCJMaW5lVHlwZSI6MCwiUGFyZW50U3R5bGUiOm51bGx9LCJQYXJlbnRTdHlsZSI6eyIkcmVmIjoiNzQifX0sIkRhdGVTdHlsZSI6eyIkaWQiOiIzNTEiLCJGb250U2V0dGluZ3MiOnsiJGlkIjoiMzUy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NTMiLCJMaW5lQ29sb3IiOm51bGwsIkxpbmVXZWlnaHQiOjAuMCwiTGluZVR5cGUiOjAsIlBhcmVudFN0eWxlIjpudWxsfSwiUGFyZW50U3R5bGUiOnsiJHJlZiI6IjgxIn19LCJEYXRlRm9ybWF0Ijp7IiRyZWYiOiI4OCJ9LCJXZWVrTnVtYmVyaW5nIjp7IiRpZCI6IjM1NCIsIkZvcm1hdCI6MCwiSXNWaXNpYmxlIjpmYWxzZSwiTGFzdEtub3duVmlzaWJpbGl0eVN0YXRlIjpmYWxzZX0sIklzVmlzaWJsZSI6dHJ1ZSwiUGFyZW50U3R5bGUiOnsiJHJlZiI6IjYwIn19LCJJbmRleCI6OCwiUGVyY2VudGFnZUNvbXBsZXRlIjpudWxsLCJQb3NpdGlvbiI6eyJSYXRpbyI6MC4wOTE3NDc4MjE1NzIzODYyLCJJc0N1c3RvbSI6dHJ1ZX0sIkRhdGVGb3JtYXQiOnsiJHJlZiI6Ijg4In0sIldlZWtOdW1iZXJpbmciOnsiJGlkIjoiMzU1IiwiRm9ybWF0IjowLCJJc1Zpc2libGUiOmZhbHNlLCJMYXN0S25vd25WaXNpYmlsaXR5U3RhdGUiOmZhbHNlfSwiUmVsYXRlZFRhc2tJZCI6IjAwMDAwMDAwLTAwMDAtMDAwMC0wMDAwLTAwMDAwMDAwMDAwMCIsIklkIjoiMTk5YjEzOTgtOGFjMC00YzFjLWE1YTctNGJhMzg5MjcxYWMxIiwiSW1wb3J0SWQiOm51bGwsIlRpdGxlIjoiTWlsZXN0b25lIDciLCJOb3RlIjpudWxsLCJIeXBlcmxpbmsiOnsiJGlkIjoiMzU2IiwiQWRkcmVzcyI6bnVsbCwiU3ViQWRkcmVzcyI6bnVsbH0sIklzQ2hhbmdlZCI6ZmFsc2UsIklzTmV3Ijp0cnVlfSx7IiRpZCI6IjM1NyIsIkRhdGUiOiIyMDIyLTA5LTMwVDIzOjU5OjAwIiwiU3R5bGUiOnsiJGlkIjoiMzU4IiwiU2hhcGUiOjEzLCJDb25uZWN0b3JNYXJnaW4iOnsiJHJlZiI6IjYxIn0sIkNvbm5lY3RvclN0eWxlIjp7IiRpZCI6IjM1OSIsIkxpbmVDb2xvciI6eyIkaWQiOiIzNjAiLCIkdHlwZSI6Ik5MUkUuQ29tbW9uLkRvbS5Tb2xpZENvbG9yQnJ1c2gsIE5MUkUuQ29tbW9uIiwiQ29sb3IiOnsiJGlkIjoiMzYxIiwiQSI6MjU1LCJSIjoyMzIsIkciOjc2LCJCIjozNH19LCJMaW5lV2VpZ2h0IjoxLjAsIkxpbmVUeXBlIjowLCJQYXJlbnRTdHlsZSI6eyIkcmVmIjoiNjIifX0sIklzQmVsb3dUaW1lYmFuZCI6ZmFsc2UsIlBvc2l0aW9uT25UYXNrIjowLCJIaWRlRGF0ZSI6ZmFsc2UsIlNoYXBlU2l6ZSI6MSwiU3BhY2luZyI6MC4wLCJQYWRkaW5nIjp7IiRpZCI6IjM2MiIsIlRvcCI6MC4wLCJMZWZ0IjowLjAsIlJpZ2h0IjowLjAsIkJvdHRvbSI6MC4wfSwiU2hhcGVTdHlsZSI6eyIkaWQiOiIzNjMiLCJNYXJnaW4iOnsiJHJlZiI6IjY3In0sIlBhZGRpbmciOnsiJHJlZiI6IjY4In0sIkJhY2tncm91bmQiOnsiJGlkIjoiMzY0IiwiQ29sb3IiOnsiJGlkIjoiMzY1IiwiQSI6MjU1LCJSIjoyMzIsIkciOjc2LCJCIjozNH19LCJJc1Zpc2libGUiOnRydWUsIldpZHRoIjoxOC4wLCJIZWlnaHQiOjIwLjAsIkJvcmRlclN0eWxlIjp7IiRpZCI6IjM2NiIsIkxpbmVDb2xvciI6eyIkcmVmIjoiNzIifSwiTGluZVdlaWdodCI6MC4wLCJMaW5lVHlwZSI6MCwiUGFyZW50U3R5bGUiOnsiJHJlZiI6IjcxIn19LCJQYXJlbnRTdHlsZSI6eyIkcmVmIjoiNjYifX0sIlRpdGxlU3R5bGUiOnsiJGlkIjoiMzY3IiwiRm9udFNldHRpbmdzIjp7IiRpZCI6IjM2OCIsIkZvbnRTaXplIjoxMiwiRm9udE5hbWUiOiJDYWxpYnJpIiwiSXNCb2xkIjp0cnVlLCJJc0l0YWxpYyI6ZmFsc2UsIklzVW5kZXJsaW5lZCI6ZmFsc2UsIlBhcmVudFN0eWxlIjp7IiRyZWYiOiI3NSJ9fSwiQXV0b1NpemUiOjAsIkZvcmVncm91bmQiOnsiJHJlZiI6Ijc2In0sIk1heFdpZHRoIjo1Mi44NzQ5NjE4NTMwMjczNDQ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Y5IiwiTGluZUNvbG9yIjpudWxsLCJMaW5lV2VpZ2h0IjowLjAsIkxpbmVUeXBlIjowLCJQYXJlbnRTdHlsZSI6bnVsbH0sIlBhcmVudFN0eWxlIjp7IiRyZWYiOiI3NCJ9fSwiRGF0ZVN0eWxlIjp7IiRpZCI6IjM3MCIsIkZvbnRTZXR0aW5ncyI6eyIkaWQiOiIzN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ZmFsc2UsIldpZHRoIjowLjAsIkhlaWdodCI6MC4wLCJCb3JkZXJTdHlsZSI6eyIkaWQiOiIzNzIiLCJMaW5lQ29sb3IiOm51bGwsIkxpbmVXZWlnaHQiOjAuMCwiTGluZVR5cGUiOjAsIlBhcmVudFN0eWxlIjpudWxsfSwiUGFyZW50U3R5bGUiOnsiJHJlZiI6IjgxIn19LCJEYXRlRm9ybWF0Ijp7IiRyZWYiOiI4OCJ9LCJXZWVrTnVtYmVyaW5nIjp7IiRpZCI6IjM3MyIsIkZvcm1hdCI6MCwiSXNWaXNpYmxlIjpmYWxzZSwiTGFzdEtub3duVmlzaWJpbGl0eVN0YXRlIjpmYWxzZX0sIklzVmlzaWJsZSI6dHJ1ZSwiUGFyZW50U3R5bGUiOnsiJHJlZiI6IjYwIn19LCJJbmRleCI6OSwiUGVyY2VudGFnZUNvbXBsZXRlIjpudWxsLCJQb3NpdGlvbiI6eyJSYXRpbyI6MC4wODM4MjQxNTc3MTQ4NDM3NSwiSXNDdXN0b20iOmZhbHNlfSwiRGF0ZUZvcm1hdCI6eyIkcmVmIjoiODgifSwiV2Vla051bWJlcmluZyI6eyIkaWQiOiIzNzQiLCJGb3JtYXQiOjAsIklzVmlzaWJsZSI6ZmFsc2UsIkxhc3RLbm93blZpc2liaWxpdHlTdGF0ZSI6ZmFsc2V9LCJSZWxhdGVkVGFza0lkIjoiMDAwMDAwMDAtMDAwMC0wMDAwLTAwMDAtMDAwMDAwMDAwMDAwIiwiSWQiOiIzMWVhNTZlYy0yNGMzLTQ0MTMtODlmMC0yZTEzODhkZThhZWYiLCJJbXBvcnRJZCI6bnVsbCwiVGl0bGUiOiJNYWpvciBNaWxlc3RvbmUiLCJOb3RlIjpudWxsLCJIeXBlcmxpbmsiOnsiJGlkIjoiMzc1IiwiQWRkcmVzcyI6bnVsbCwiU3ViQWRkcmVzcyI6bnVsbH0sIklzQ2hhbmdlZCI6ZmFsc2UsIklzTmV3Ijp0cnVlfSx7IiRpZCI6IjM3NiIsIkRhdGUiOiIyMDIyLTEyLTI4VDIzOjU5OjAwIiwiU3R5bGUiOnsiJGlkIjoiMzc3IiwiU2hhcGUiOjQsIkNvbm5lY3Rvck1hcmdpbiI6eyIkcmVmIjoiNjEifSwiQ29ubmVjdG9yU3R5bGUiOnsiJGlkIjoiMzc4IiwiTGluZUNvbG9yIjp7IiRpZCI6IjM3OSIsIiR0eXBlIjoiTkxSRS5Db21tb24uRG9tLlNvbGlkQ29sb3JCcnVzaCwgTkxSRS5Db21tb24iLCJDb2xvciI6eyIkaWQiOiIzODAiLCJBIjoyNTUsIlIiOjE3OCwiRyI6MzgsIkIiOjB9fSwiTGluZVdlaWdodCI6MS4wLCJMaW5lVHlwZSI6MCwiUGFyZW50U3R5bGUiOnsiJHJlZiI6IjYyIn19LCJJc0JlbG93VGltZWJhbmQiOnRydWUsIlBvc2l0aW9uT25UYXNrIjowLCJIaWRlRGF0ZSI6ZmFsc2UsIlNoYXBlU2l6ZSI6MSwiU3BhY2luZyI6MC4wLCJQYWRkaW5nIjp7IiRpZCI6IjM4MSIsIlRvcCI6MC4wLCJMZWZ0IjowLjAsIlJpZ2h0IjowLjAsIkJvdHRvbSI6MC4wfSwiU2hhcGVTdHlsZSI6eyIkaWQiOiIzODIiLCJNYXJnaW4iOnsiJHJlZiI6IjY3In0sIlBhZGRpbmciOnsiJHJlZiI6IjY4In0sIkJhY2tncm91bmQiOnsiJGlkIjoiMzgzIiwiQ29sb3IiOnsiJGlkIjoiMzg0IiwiQSI6MjU1LCJSIjoxNzgsIkciOjM4LCJCIjowfX0sIklzVmlzaWJsZSI6dHJ1ZSwiV2lkdGgiOjE2LjA0OTk5OTIzNzA2MDU0NywiSGVpZ2h0IjoxNi4yNSwiQm9yZGVyU3R5bGUiOnsiJGlkIjoiMzg1IiwiTGluZUNvbG9yIjp7IiRyZWYiOiI3MiJ9LCJMaW5lV2VpZ2h0IjowLjAsIkxpbmVUeXBlIjowLCJQYXJlbnRTdHlsZSI6eyIkcmVmIjoiNzEifX0sIlBhcmVudFN0eWxlIjp7IiRyZWYiOiI2NiJ9fSwiVGl0bGVTdHlsZSI6eyIkaWQiOiIzODYiLCJGb250U2V0dGluZ3MiOnsiJGlkIjoiMzg3IiwiRm9udFNpemUiOjExLCJGb250TmFtZSI6IkNhbGlicmkiLCJJc0JvbGQiOmZhbHNlLCJJc0l0YWxpYyI6ZmFsc2UsIklzVW5kZXJsaW5lZCI6ZmFsc2UsIlBhcmVudFN0eWxlIjp7IiRyZWYiOiI3NSJ9fSwiQXV0b1NpemUiOjAsIkZvcmVncm91bmQiOnsiJHJlZiI6Ijc2In0sIk1heFdpZHRoIjo1NS4zNzUwMzgxNDY5NzI2NTY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g4IiwiTGluZUNvbG9yIjpudWxsLCJMaW5lV2VpZ2h0IjowLjAsIkxpbmVUeXBlIjowLCJQYXJlbnRTdHlsZSI6bnVsbH0sIlBhcmVudFN0eWxlIjp7IiRyZWYiOiI3NCJ9fSwiRGF0ZVN0eWxlIjp7IiRpZCI6IjM4OSIsIkZvbnRTZXR0aW5ncyI6eyIkaWQiOiIzOTA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M5MSIsIkxpbmVDb2xvciI6bnVsbCwiTGluZVdlaWdodCI6MC4wLCJMaW5lVHlwZSI6MCwiUGFyZW50U3R5bGUiOm51bGx9LCJQYXJlbnRTdHlsZSI6eyIkcmVmIjoiODEifX0sIkRhdGVGb3JtYXQiOnsiJHJlZiI6Ijg4In0sIldlZWtOdW1iZXJpbmciOnsiJGlkIjoiMzkyIiwiRm9ybWF0IjowLCJJc1Zpc2libGUiOmZhbHNlLCJMYXN0S25vd25WaXNpYmlsaXR5U3RhdGUiOmZhbHNlfSwiSXNWaXNpYmxlIjp0cnVlLCJQYXJlbnRTdHlsZSI6eyIkcmVmIjoiNjAifX0sIkluZGV4IjoxMCwiUGVyY2VudGFnZUNvbXBsZXRlIjpudWxsLCJQb3NpdGlvbiI6eyJSYXRpbyI6MC4xMjM2MjUzNTM0MDEwODk5LCJJc0N1c3RvbSI6dHJ1ZX0sIkRhdGVGb3JtYXQiOnsiJHJlZiI6Ijg4In0sIldlZWtOdW1iZXJpbmciOnsiJGlkIjoiMzkzIiwiRm9ybWF0IjowLCJJc1Zpc2libGUiOmZhbHNlLCJMYXN0S25vd25WaXNpYmlsaXR5U3RhdGUiOmZhbHNlfSwiUmVsYXRlZFRhc2tJZCI6IjAwMDAwMDAwLTAwMDAtMDAwMC0wMDAwLTAwMDAwMDAwMDAwMCIsIklkIjoiMTA5MDBlMzYtNWQ4Yy00ZDViLTg1ZGUtM2IzMGMyMjAxZTVmIiwiSW1wb3J0SWQiOm51bGwsIlRpdGxlIjoiTWlsZXN0b25lIDgiLCJOb3RlIjpudWxsLCJIeXBlcmxpbmsiOnsiJGlkIjoiMzk0IiwiQWRkcmVzcyI6bnVsbCwiU3ViQWRkcmVzcyI6bnVsbH0sIklzQ2hhbmdlZCI6ZmFsc2UsIklzTmV3Ijp0cnVlfV0sIlRhc2tzIjpbeyIkaWQiOiIzOTUiLCJHcm91cE5hbWUiOm51bGwsIlN0YXJ0RGF0ZSI6IjIwMjItMDktMTVUMDA6MDA6MDBaIiwiRW5kRGF0ZSI6IjIwMjItMTItMjlUMjM6NTk6MDBaIiwiUGVyY2VudGFnZUNvbXBsZXRlIjpudWxsLCJTdHlsZSI6eyIkaWQiOiIzOTYiLCJTaGFwZSI6MSwiU2hhcGVUaGlja25lc3MiOjEsIkR1cmF0aW9uRm9ybWF0Ijo1LCJJbmNsdWRlTm9uV29ya2luZ0RheXNJbkR1cmF0aW9uIjpmYWxzZSwiUGVyY2VudGFnZUNvbXBsZXRlU3R5bGUiOnsiJGlkIjoiMzk3IiwiRm9udFNldHRpbmdzIjp7IiRpZCI6IjM5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k5IiwiTGluZUNvbG9yIjpudWxsLCJMaW5lV2VpZ2h0IjowLjAsIkxpbmVUeXBlIjowLCJQYXJlbnRTdHlsZSI6bnVsbH0sIlBhcmVudFN0eWxlIjp7IiRyZWYiOiI5MiJ9fSwiRHVyYXRpb25TdHlsZSI6eyIkaWQiOiI0MDAiLCJGb250U2V0dGluZ3MiOnsiJGlkIjoiNDAxIiwiRm9udFNpemUiOjExLCJGb250TmFtZSI6IkNhbGlicmkiLCJJc0JvbGQiOmZhbHNlLCJJc0l0YWxpYyI6ZmFsc2UsIklzVW5kZXJsaW5lZCI6ZmFsc2UsIlBhcmVudFN0eWxlIjp7IiRyZWYiOiIxMDAifX0sIkF1dG9TaXplIjowLCJGb3JlZ3JvdW5kIjp7IiRpZCI6IjQwMiIsIkNvbG9yIjp7IiRpZCI6IjQwMy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QwNCIsIkxpbmVDb2xvciI6bnVsbCwiTGluZVdlaWdodCI6MC4wLCJMaW5lVHlwZSI6MCwiUGFyZW50U3R5bGUiOm51bGx9LCJQYXJlbnRTdHlsZSI6eyIkcmVmIjoiOTkifX0sIkhvcml6b250YWxDb25uZWN0b3JTdHlsZSI6eyIkaWQiOiI0MDUiLCJMaW5lQ29sb3IiOnsiJHJlZiI6IjEwNyJ9LCJMaW5lV2VpZ2h0IjowLjAsIkxpbmVUeXBlIjowLCJQYXJlbnRTdHlsZSI6eyIkcmVmIjoiMTA2In19LCJWZXJ0aWNhbENvbm5lY3RvclN0eWxlIjp7IiRpZCI6IjQwNiIsIkxpbmVDb2xvciI6eyIkcmVmIjoiMTEwIn0sIkxpbmVXZWlnaHQiOjEuMCwiTGluZVR5cGUiOjAsIlBhcmVudFN0eWxlIjp7IiRyZWYiOiIxMDkifX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QwNyIsIk1hcmdpbiI6eyIkcmVmIjoiMTEzIn0sIlBhZGRpbmciOnsiJGlkIjoiNDA4IiwiVG9wIjowLjAsIkxlZnQiOjEuMCwiUmlnaHQiOjAuMCwiQm90dG9tIjoxLjB9LCJCYWNrZ3JvdW5kIjp7IiRpZCI6IjQwOSIsIkNvbG9yIjp7IiRpZCI6IjQxMCIsIkEiOjI1NSwiUiI6ODAsIkciOjgwLCJCIjo3MH19LCJJc1Zpc2libGUiOnRydWUsIldpZHRoIjowLjAsIkhlaWdodCI6MTYuMCwiQm9yZGVyU3R5bGUiOnsiJGlkIjoiNDExIiwiTGluZUNvbG9yIjp7IiRpZCI6IjQxMiIsIiR0eXBlIjoiTkxSRS5Db21tb24uRG9tLlNvbGlkQ29sb3JCcnVzaCwgTkxSRS5Db21tb24iLCJDb2xvciI6eyIkaWQiOiI0MTMiLCJBIjoyNTUsIlIiOjI1NSwiRyI6MCwiQiI6MH19LCJMaW5lV2VpZ2h0IjowLjAsIkxpbmVUeXBlIjowLCJQYXJlbnRTdHlsZSI6bnVsbH0sIlBhcmVudFN0eWxlIjp7IiRyZWYiOiIxMTIifX0sIlRpdGxlU3R5bGUiOnsiJGlkIjoiNDE0IiwiRm9udFNldHRpbmdzIjp7IiRpZCI6IjQxNSIsIkZvbnRTaXplIjoxNCwiRm9udE5hbWUiOiJDYWxpYnJpIiwiSXNCb2xkIjp0cnVlLCJJc0l0YWxpYyI6ZmFsc2UsIklzVW5kZXJsaW5lZCI6ZmFsc2UsIlBhcmVudFN0eWxlIjp7IiRyZWYiOiIxMjEifX0sIkF1dG9TaXplIjowLCJGb3JlZ3JvdW5kIjp7IiRpZCI6IjQxNiIsIkNvbG9yIjp7IiRpZCI6IjQxNyIsIkEiOjI1NSwiUiI6ODAsIkciOjgwLCJCIjo3MH19LCJNYXhXaWR0aCI6NDcuODc1MDM4MTQ2OTcyNjU2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xOCIsIkxpbmVDb2xvciI6bnVsbCwiTGluZVdlaWdodCI6MC4wLCJMaW5lVHlwZSI6MCwiUGFyZW50U3R5bGUiOm51bGx9LCJQYXJlbnRTdHlsZSI6eyIkcmVmIjoiMTIwIn19LCJEYXRlU3R5bGUiOnsiJGlkIjoiNDE5IiwiRm9udFNldHRpbmdzIjp7IiRpZCI6IjQyMCIsIkZvbnRTaXplIjoxMSwiRm9udE5hbWUiOiJDYWxpYnJpIiwiSXNCb2xkIjpmYWxzZSwiSXNJdGFsaWMiOmZhbHNlLCJJc1VuZGVybGluZWQiOmZhbHNlLCJQYXJlbnRTdHlsZSI6eyIkcmVmIjoiMTI4In19LCJBdXRvU2l6ZSI6MCwiRm9yZWdyb3VuZCI6eyIkcmVmIjoiMTI5In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MjEiLCJMaW5lQ29sb3IiOm51bGwsIkxpbmVXZWlnaHQiOjAuMCwiTGluZVR5cGUiOjAsIlBhcmVudFN0eWxlIjpudWxsfSwiUGFyZW50U3R5bGUiOnsiJHJlZiI6IjEyNyJ9fSwiRGF0ZUZvcm1hdCI6eyIkcmVmIjoiMTM0In0sIldlZWtOdW1iZXJpbmciOnsiJGlkIjoiNDIyIiwiRm9ybWF0IjowLCJJc1Zpc2libGUiOmZhbHNlLCJMYXN0S25vd25WaXNpYmlsaXR5U3RhdGUiOmZhbHNlfSwiSXNWaXNpYmxlIjp0cnVlLCJQYXJlbnRTdHlsZSI6eyIkcmVmIjoiOTEifX0sIkluZGV4IjoxMSwiU21hcnREdXJhdGlvbkFjdGl2YXRlZCI6ZmFsc2UsIkRhdGVGb3JtYXQiOnsiJHJlZiI6IjEzNCJ9LCJXZWVrTnVtYmVyaW5nIjp7IiRpZCI6IjQyMyIsIkZvcm1hdCI6MCwiSXNWaXNpYmxlIjpmYWxzZSwiTGFzdEtub3duVmlzaWJpbGl0eVN0YXRlIjpmYWxzZX0sIklkIjoiNTM3MzAxYzgtYmU0My00ODYwLWEzNTktM2NhYWM2MWExZDc0IiwiSW1wb3J0SWQiOm51bGwsIlRpdGxlIjoiUGhhc2UgNCIsIk5vdGUiOm51bGwsIkh5cGVybGluayI6eyIkaWQiOiI0MjQiLCJBZGRyZXNzIjpudWxsLCJTdWJBZGRyZXNzIjpudWxsfSwiSXNDaGFuZ2VkIjpmYWxzZSwiSXNOZXciOnRydWV9LHsiJGlkIjoiNDI1IiwiR3JvdXBOYW1lIjpudWxsLCJTdGFydERhdGUiOiIyMDIyLTA0LTE1VDAwOjAwOjAwWiIsIkVuZERhdGUiOiIyMDIyLTEwLTE1VDIzOjU5OjAwWiIsIlBlcmNlbnRhZ2VDb21wbGV0ZSI6bnVsbCwiU3R5bGUiOnsiJGlkIjoiNDI2IiwiU2hhcGUiOjEsIlNoYXBlVGhpY2tuZXNzIjoxLCJEdXJhdGlvbkZvcm1hdCI6NSwiSW5jbHVkZU5vbldvcmtpbmdEYXlzSW5EdXJhdGlvbiI6ZmFsc2UsIlBlcmNlbnRhZ2VDb21wbGV0ZVN0eWxlIjp7IiRpZCI6IjQyNyIsIkZvbnRTZXR0aW5ncyI6eyIkaWQiOiI0Mjg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yOSIsIkxpbmVDb2xvciI6bnVsbCwiTGluZVdlaWdodCI6MC4wLCJMaW5lVHlwZSI6MCwiUGFyZW50U3R5bGUiOm51bGx9LCJQYXJlbnRTdHlsZSI6eyIkcmVmIjoiOTIifX0sIkR1cmF0aW9uU3R5bGUiOnsiJGlkIjoiNDMwIiwiRm9udFNldHRpbmdzIjp7IiRpZCI6IjQzMSIsIkZvbnRTaXplIjoxMSwiRm9udE5hbWUiOiJDYWxpYnJpIiwiSXNCb2xkIjpmYWxzZSwiSXNJdGFsaWMiOmZhbHNlLCJJc1VuZGVybGluZWQiOmZhbHNlLCJQYXJlbnRTdHlsZSI6eyIkcmVmIjoiMTAwIn19LCJBdXRvU2l6ZSI6MCwiRm9yZWdyb3VuZCI6eyIkaWQiOiI0MzIiLCJDb2xvciI6eyIkaWQiOiI0MzM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0MzQiLCJMaW5lQ29sb3IiOm51bGwsIkxpbmVXZWlnaHQiOjAuMCwiTGluZVR5cGUiOjAsIlBhcmVudFN0eWxlIjpudWxsfSwiUGFyZW50U3R5bGUiOnsiJHJlZiI6Ijk5In19LCJIb3Jpem9udGFsQ29ubmVjdG9yU3R5bGUiOnsiJGlkIjoiNDM1IiwiTGluZUNvbG9yIjp7IiRyZWYiOiIxMDcifSwiTGluZVdlaWdodCI6MC4wLCJMaW5lVHlwZSI6MCwiUGFyZW50U3R5bGUiOnsiJHJlZiI6IjEwNiJ9fSwiVmVydGljYWxDb25uZWN0b3JTdHlsZSI6eyIkaWQiOiI0MzYiLCJMaW5lQ29sb3IiOnsiJHJlZiI6IjExMCJ9LCJMaW5lV2VpZ2h0IjoxLjAsIkxpbmVUeXBlIjowLCJQYXJlbnRTdHlsZSI6eyIkcmVmIjoiMTA5In19LCJNYXJnaW4iOm51bGwsIlN0YXJ0RGF0ZVBvc2l0aW9uIjoyLCJFbmREYXRlUG9zaXRpb24iOjIsIkRhdGVJc1Zpc2libGUiOnRydWUsIlRpdGxlUG9zaXRpb24iOjAsIkR1cmF0aW9uUG9zaXRpb24iOjEsIlBlcmNlbnRhZ2VDb21wbGV0ZWRQb3NpdGlvbiI6NiwiU3BhY2luZyI6MiwiSXNCZWxvd1RpbWViYW5kIjpmYWxzZSwiUGVyY2VudGFnZUNvbXBsZXRlU2hhcGVPcGFjaXR5IjozNSwiU2hhcGVTdHlsZSI6eyIkaWQiOiI0MzciLCJNYXJnaW4iOnsiJHJlZiI6IjExMyJ9LCJQYWRkaW5nIjp7IiRpZCI6IjQzOCIsIlRvcCI6MC4wLCJMZWZ0IjoxLjAsIlJpZ2h0IjowLjAsIkJvdHRvbSI6MS4wfSwiQmFja2dyb3VuZCI6eyIkaWQiOiI0MzkiLCJDb2xvciI6eyIkaWQiOiI0NDAiLCJBIjoyNTUsIlIiOjgwLCJHIjo4MCwiQiI6NzB9fSwiSXNWaXNpYmxlIjp0cnVlLCJXaWR0aCI6MC4wLCJIZWlnaHQiOjE2LjAsIkJvcmRlclN0eWxlIjp7IiRpZCI6IjQ0MSIsIkxpbmVDb2xvciI6eyIkaWQiOiI0NDIiLCIkdHlwZSI6Ik5MUkUuQ29tbW9uLkRvbS5Tb2xpZENvbG9yQnJ1c2gsIE5MUkUuQ29tbW9uIiwiQ29sb3IiOnsiJGlkIjoiNDQzIiwiQSI6MjU1LCJSIjoyNTUsIkciOjAsIkIiOjB9fSwiTGluZVdlaWdodCI6MC4wLCJMaW5lVHlwZSI6MCwiUGFyZW50U3R5bGUiOm51bGx9LCJQYXJlbnRTdHlsZSI6eyIkcmVmIjoiMTEyIn19LCJUaXRsZVN0eWxlIjp7IiRpZCI6IjQ0NCIsIkZvbnRTZXR0aW5ncyI6eyIkaWQiOiI0NDUiLCJGb250U2l6ZSI6MTQsIkZvbnROYW1lIjoiQ2FsaWJyaSIsIklzQm9sZCI6dHJ1ZSwiSXNJdGFsaWMiOmZhbHNlLCJJc1VuZGVybGluZWQiOmZhbHNlLCJQYXJlbnRTdHlsZSI6eyIkcmVmIjoiMTIxIn19LCJBdXRvU2l6ZSI6MCwiRm9yZWdyb3VuZCI6eyIkaWQiOiI0NDYiLCJDb2xvciI6eyIkaWQiOiI0NDciLCJBIjoyNTUsIlIiOjgwLCJHIjo4MCwiQiI6NzB9fSwiTWF4V2lkdGgiOjQ3Ljg3NTAzODE0Njk3MjY1Ni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DgiLCJMaW5lQ29sb3IiOm51bGwsIkxpbmVXZWlnaHQiOjAuMCwiTGluZVR5cGUiOjAsIlBhcmVudFN0eWxlIjpudWxsfSwiUGFyZW50U3R5bGUiOnsiJHJlZiI6IjEyMCJ9fSwiRGF0ZVN0eWxlIjp7IiRpZCI6IjQ0OSIsIkZvbnRTZXR0aW5ncyI6eyIkaWQiOiI0NTAiLCJGb250U2l6ZSI6MTEsIkZvbnROYW1lIjoiQ2FsaWJyaSIsIklzQm9sZCI6ZmFsc2UsIklzSXRhbGljIjpmYWxzZSwiSXNVbmRlcmxpbmVkIjpmYWxzZSwiUGFyZW50U3R5bGUiOnsiJHJlZiI6IjEyOCJ9fSwiQXV0b1NpemUiOjAsIkZvcmVncm91bmQiOnsiJHJlZiI6IjEyOSJ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UxIiwiTGluZUNvbG9yIjpudWxsLCJMaW5lV2VpZ2h0IjowLjAsIkxpbmVUeXBlIjowLCJQYXJlbnRTdHlsZSI6bnVsbH0sIlBhcmVudFN0eWxlIjp7IiRyZWYiOiIxMjcifX0sIkRhdGVGb3JtYXQiOnsiJHJlZiI6IjEzNCJ9LCJXZWVrTnVtYmVyaW5nIjp7IiRpZCI6IjQ1MiIsIkZvcm1hdCI6MCwiSXNWaXNpYmxlIjpmYWxzZSwiTGFzdEtub3duVmlzaWJpbGl0eVN0YXRlIjpmYWxzZX0sIklzVmlzaWJsZSI6dHJ1ZSwiUGFyZW50U3R5bGUiOnsiJHJlZiI6IjkxIn19LCJJbmRleCI6MTIsIlNtYXJ0RHVyYXRpb25BY3RpdmF0ZWQiOmZhbHNlLCJEYXRlRm9ybWF0Ijp7IiRyZWYiOiIxMzQifSwiV2Vla051bWJlcmluZyI6eyIkaWQiOiI0NTMiLCJGb3JtYXQiOjAsIklzVmlzaWJsZSI6ZmFsc2UsIkxhc3RLbm93blZpc2liaWxpdHlTdGF0ZSI6ZmFsc2V9LCJJZCI6IjkxZDM3MzU5LWZiODYtNDZhNy05YmU1LWUzZjg4YWQxZTk4NCIsIkltcG9ydElkIjpudWxsLCJUaXRsZSI6IlBoYXNlIDMiLCJOb3RlIjpudWxsLCJIeXBlcmxpbmsiOnsiJGlkIjoiNDU0IiwiQWRkcmVzcyI6bnVsbCwiU3ViQWRkcmVzcyI6bnVsbH0sIklzQ2hhbmdlZCI6ZmFsc2UsIklzTmV3Ijp0cnVlfSx7IiRpZCI6IjQ1NSIsIkdyb3VwTmFtZSI6bnVsbCwiU3RhcnREYXRlIjoiMjAyMi0wMy0wMVQwMDowMDowMFoiLCJFbmREYXRlIjoiMjAyMi0wNS0xNVQyMzo1OTowMFoiLCJQZXJjZW50YWdlQ29tcGxldGUiOm51bGwsIlN0eWxlIjp7IiRpZCI6IjQ1NiIsIlNoYXBlIjoxLCJTaGFwZVRoaWNrbmVzcyI6MSwiRHVyYXRpb25Gb3JtYXQiOjUsIkluY2x1ZGVOb25Xb3JraW5nRGF5c0luRHVyYXRpb24iOmZhbHNlLCJQZXJjZW50YWdlQ29tcGxldGVTdHlsZSI6eyIkaWQiOiI0NTciLCJGb250U2V0dGluZ3MiOnsiJGlkIjoiNDU4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TkiLCJMaW5lQ29sb3IiOm51bGwsIkxpbmVXZWlnaHQiOjAuMCwiTGluZVR5cGUiOjAsIlBhcmVudFN0eWxlIjpudWxsfSwiUGFyZW50U3R5bGUiOnsiJHJlZiI6IjkyIn19LCJEdXJhdGlvblN0eWxlIjp7IiRpZCI6IjQ2MCIsIkZvbnRTZXR0aW5ncyI6eyIkaWQiOiI0NjEiLCJGb250U2l6ZSI6MTEsIkZvbnROYW1lIjoiQ2FsaWJyaSIsIklzQm9sZCI6ZmFsc2UsIklzSXRhbGljIjpmYWxzZSwiSXNVbmRlcmxpbmVkIjpmYWxzZSwiUGFyZW50U3R5bGUiOnsiJHJlZiI6IjEwMCJ9fSwiQXV0b1NpemUiOjAsIkZvcmVncm91bmQiOnsiJGlkIjoiNDYyIiwiQ29sb3IiOnsiJGlkIjoiNDYz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Y0IiwiTGluZUNvbG9yIjpudWxsLCJMaW5lV2VpZ2h0IjowLjAsIkxpbmVUeXBlIjowLCJQYXJlbnRTdHlsZSI6bnVsbH0sIlBhcmVudFN0eWxlIjp7IiRyZWYiOiI5OSJ9fSwiSG9yaXpvbnRhbENvbm5lY3RvclN0eWxlIjp7IiRpZCI6IjQ2NSIsIkxpbmVDb2xvciI6eyIkcmVmIjoiMTA3In0sIkxpbmVXZWlnaHQiOjAuMCwiTGluZVR5cGUiOjAsIlBhcmVudFN0eWxlIjp7IiRyZWYiOiIxMDYifX0sIlZlcnRpY2FsQ29ubmVjdG9yU3R5bGUiOnsiJGlkIjoiNDY2IiwiTGluZUNvbG9yIjp7IiRyZWYiOiIxMTAifSwiTGluZVdlaWdodCI6MS4wLCJMaW5lVHlwZSI6MCwiUGFyZW50U3R5bGUiOnsiJHJlZiI6IjEwOSJ9fSwiTWFyZ2luIjpudWxsLCJTdGFydERhdGVQb3NpdGlvbiI6MiwiRW5kRGF0ZVBvc2l0aW9uIjoyLCJEYXRlSXNWaXNpYmxlIjp0cnVlLCJUaXRsZVBvc2l0aW9uIjowLCJEdXJhdGlvblBvc2l0aW9uIjoxLCJQZXJjZW50YWdlQ29tcGxldGVkUG9zaXRpb24iOjYsIlNwYWNpbmciOjIsIklzQmVsb3dUaW1lYmFuZCI6ZmFsc2UsIlBlcmNlbnRhZ2VDb21wbGV0ZVNoYXBlT3BhY2l0eSI6MzUsIlNoYXBlU3R5bGUiOnsiJGlkIjoiNDY3IiwiTWFyZ2luIjp7IiRyZWYiOiIxMTMifSwiUGFkZGluZyI6eyIkaWQiOiI0NjgiLCJUb3AiOjAuMCwiTGVmdCI6MS4wLCJSaWdodCI6MC4wLCJCb3R0b20iOjEuMH0sIkJhY2tncm91bmQiOnsiJGlkIjoiNDY5IiwiQ29sb3IiOnsiJGlkIjoiNDcwIiwiQSI6MjU1LCJSIjo4MCwiRyI6ODAsIkIiOjcwfX0sIklzVmlzaWJsZSI6dHJ1ZSwiV2lkdGgiOjAuMCwiSGVpZ2h0IjoxNi4wLCJCb3JkZXJTdHlsZSI6eyIkaWQiOiI0NzEiLCJMaW5lQ29sb3IiOnsiJGlkIjoiNDcyIiwiJHR5cGUiOiJOTFJFLkNvbW1vbi5Eb20uU29saWRDb2xvckJydXNoLCBOTFJFLkNvbW1vbiIsIkNvbG9yIjp7IiRpZCI6IjQ3MyIsIkEiOjI1NSwiUiI6MjU1LCJHIjowLCJCIjowfX0sIkxpbmVXZWlnaHQiOjAuMCwiTGluZVR5cGUiOjAsIlBhcmVudFN0eWxlIjpudWxsfSwiUGFyZW50U3R5bGUiOnsiJHJlZiI6IjExMiJ9fSwiVGl0bGVTdHlsZSI6eyIkaWQiOiI0NzQiLCJGb250U2V0dGluZ3MiOnsiJGlkIjoiNDc1IiwiRm9udFNpemUiOjE0LCJGb250TmFtZSI6IkNhbGlicmkiLCJJc0JvbGQiOnRydWUsIklzSXRhbGljIjpmYWxzZSwiSXNVbmRlcmxpbmVkIjpmYWxzZSwiUGFyZW50U3R5bGUiOnsiJHJlZiI6IjEyMSJ9fSwiQXV0b1NpemUiOjAsIkZvcmVncm91bmQiOnsiJGlkIjoiNDc2IiwiQ29sb3IiOnsiJGlkIjoiNDc3IiwiQSI6MjU1LCJSIjo4MCwiRyI6ODAsIkIiOjcwfX0sIk1heFdpZHRoIjo0Ny44NzUwMzgxNDY5NzI2NTY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c4IiwiTGluZUNvbG9yIjpudWxsLCJMaW5lV2VpZ2h0IjowLjAsIkxpbmVUeXBlIjowLCJQYXJlbnRTdHlsZSI6bnVsbH0sIlBhcmVudFN0eWxlIjp7IiRyZWYiOiIxMjAifX0sIkRhdGVTdHlsZSI6eyIkaWQiOiI0NzkiLCJGb250U2V0dGluZ3MiOnsiJGlkIjoiNDgwIiwiRm9udFNpemUiOjExLCJGb250TmFtZSI6IkNhbGlicmkiLCJJc0JvbGQiOmZhbHNlLCJJc0l0YWxpYyI6ZmFsc2UsIklzVW5kZXJsaW5lZCI6ZmFsc2UsIlBhcmVudFN0eWxlIjp7IiRyZWYiOiIxMjgifX0sIkF1dG9TaXplIjowLCJGb3JlZ3JvdW5kIjp7IiRyZWYiOiIxMjki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Q4MSIsIkxpbmVDb2xvciI6bnVsbCwiTGluZVdlaWdodCI6MC4wLCJMaW5lVHlwZSI6MCwiUGFyZW50U3R5bGUiOm51bGx9LCJQYXJlbnRTdHlsZSI6eyIkcmVmIjoiMTI3In19LCJEYXRlRm9ybWF0Ijp7IiRyZWYiOiIxMzQifSwiV2Vla051bWJlcmluZyI6eyIkaWQiOiI0ODIiLCJGb3JtYXQiOjAsIklzVmlzaWJsZSI6ZmFsc2UsIkxhc3RLbm93blZpc2liaWxpdHlTdGF0ZSI6ZmFsc2V9LCJJc1Zpc2libGUiOnRydWUsIlBhcmVudFN0eWxlIjp7IiRyZWYiOiI5MSJ9fSwiSW5kZXgiOjEzLCJTbWFydER1cmF0aW9uQWN0aXZhdGVkIjpmYWxzZSwiRGF0ZUZvcm1hdCI6eyIkcmVmIjoiMTM0In0sIldlZWtOdW1iZXJpbmciOnsiJGlkIjoiNDgzIiwiRm9ybWF0IjowLCJJc1Zpc2libGUiOmZhbHNlLCJMYXN0S25vd25WaXNpYmlsaXR5U3RhdGUiOmZhbHNlfSwiSWQiOiJkODUwMmM3OC0yMjY1LTQzYmMtODY3Mi1lOTk0YWRhODhhMTEiLCJJbXBvcnRJZCI6bnVsbCwiVGl0bGUiOiJQaGFzZSAyIiwiTm90ZSI6bnVsbCwiSHlwZXJsaW5rIjp7IiRpZCI6IjQ4NCIsIkFkZHJlc3MiOm51bGwsIlN1YkFkZHJlc3MiOm51bGx9LCJJc0NoYW5nZWQiOmZhbHNlLCJJc05ldyI6dHJ1ZX0seyIkaWQiOiI0ODUiLCJHcm91cE5hbWUiOm51bGwsIlN0YXJ0RGF0ZSI6IjIwMjItMDEtMDFUMDA6MDA6MDBaIiwiRW5kRGF0ZSI6IjIwMjItMDItMjhUMjM6NTk6MDBaIiwiUGVyY2VudGFnZUNvbXBsZXRlIjpudWxsLCJTdHlsZSI6eyIkaWQiOiI0ODYiLCJTaGFwZSI6MSwiU2hhcGVUaGlja25lc3MiOjEsIkR1cmF0aW9uRm9ybWF0Ijo1LCJJbmNsdWRlTm9uV29ya2luZ0RheXNJbkR1cmF0aW9uIjpmYWxzZSwiUGVyY2VudGFnZUNvbXBsZXRlU3R5bGUiOnsiJGlkIjoiNDg3IiwiRm9udFNldHRpbmdzIjp7IiRpZCI6IjQ4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g5IiwiTGluZUNvbG9yIjpudWxsLCJMaW5lV2VpZ2h0IjowLjAsIkxpbmVUeXBlIjowLCJQYXJlbnRTdHlsZSI6bnVsbH0sIlBhcmVudFN0eWxlIjp7IiRyZWYiOiI5MiJ9fSwiRHVyYXRpb25TdHlsZSI6eyIkaWQiOiI0OTAiLCJGb250U2V0dGluZ3MiOnsiJGlkIjoiNDkxIiwiRm9udFNpemUiOjExLCJGb250TmFtZSI6IkNhbGlicmkiLCJJc0JvbGQiOmZhbHNlLCJJc0l0YWxpYyI6ZmFsc2UsIklzVW5kZXJsaW5lZCI6ZmFsc2UsIlBhcmVudFN0eWxlIjp7IiRyZWYiOiIxMDAifX0sIkF1dG9TaXplIjowLCJGb3JlZ3JvdW5kIjp7IiRpZCI6IjQ5MiIsIkNvbG9yIjp7IiRpZCI6IjQ5MyIsIkEiOjI1NSwiUiI6MjMyLCJHIjo3NiwiQiI6MzR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Q5NCIsIkxpbmVDb2xvciI6bnVsbCwiTGluZVdlaWdodCI6MC4wLCJMaW5lVHlwZSI6MCwiUGFyZW50U3R5bGUiOm51bGx9LCJQYXJlbnRTdHlsZSI6eyIkcmVmIjoiOTkifX0sIkhvcml6b250YWxDb25uZWN0b3JTdHlsZSI6eyIkaWQiOiI0OTUiLCJMaW5lQ29sb3IiOnsiJHJlZiI6IjEwNyJ9LCJMaW5lV2VpZ2h0IjowLjAsIkxpbmVUeXBlIjowLCJQYXJlbnRTdHlsZSI6eyIkcmVmIjoiMTA2In19LCJWZXJ0aWNhbENvbm5lY3RvclN0eWxlIjp7IiRpZCI6IjQ5NiIsIkxpbmVDb2xvciI6eyIkcmVmIjoiMTEwIn0sIkxpbmVXZWlnaHQiOjEuMCwiTGluZVR5cGUiOjAsIlBhcmVudFN0eWxlIjp7IiRyZWYiOiIxMDkifX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Q5NyIsIk1hcmdpbiI6eyIkcmVmIjoiMTEzIn0sIlBhZGRpbmciOnsiJGlkIjoiNDk4IiwiVG9wIjowLjAsIkxlZnQiOjEuMCwiUmlnaHQiOjAuMCwiQm90dG9tIjoxLjB9LCJCYWNrZ3JvdW5kIjp7IiRpZCI6IjQ5OSIsIkNvbG9yIjp7IiRpZCI6IjUwMCIsIkEiOjI1NSwiUiI6ODAsIkciOjgwLCJCIjo3MH19LCJJc1Zpc2libGUiOnRydWUsIldpZHRoIjowLjAsIkhlaWdodCI6MTYuMCwiQm9yZGVyU3R5bGUiOnsiJGlkIjoiNTAxIiwiTGluZUNvbG9yIjp7IiRpZCI6IjUwMiIsIiR0eXBlIjoiTkxSRS5Db21tb24uRG9tLlNvbGlkQ29sb3JCcnVzaCwgTkxSRS5Db21tb24iLCJDb2xvciI6eyIkaWQiOiI1MDMiLCJBIjoyNTUsIlIiOjI1NSwiRyI6MCwiQiI6MH19LCJMaW5lV2VpZ2h0IjowLjAsIkxpbmVUeXBlIjowLCJQYXJlbnRTdHlsZSI6bnVsbH0sIlBhcmVudFN0eWxlIjp7IiRyZWYiOiIxMTIifX0sIlRpdGxlU3R5bGUiOnsiJGlkIjoiNTA0IiwiRm9udFNldHRpbmdzIjp7IiRpZCI6IjUwNSIsIkZvbnRTaXplIjoxNCwiRm9udE5hbWUiOiJDYWxpYnJpIiwiSXNCb2xkIjp0cnVlLCJJc0l0YWxpYyI6ZmFsc2UsIklzVW5kZXJsaW5lZCI6ZmFsc2UsIlBhcmVudFN0eWxlIjp7IiRyZWYiOiIxMjEifX0sIkF1dG9TaXplIjowLCJGb3JlZ3JvdW5kIjp7IiRpZCI6IjUwNiIsIkNvbG9yIjp7IiRpZCI6IjUwNyIsIkEiOjI1NSwiUiI6ODAsIkciOjgwLCJCIjo3MH19LCJNYXhXaWR0aCI6NDcuODc1MDM4MTQ2OTcyNjU2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UwOCIsIkxpbmVDb2xvciI6bnVsbCwiTGluZVdlaWdodCI6MC4wLCJMaW5lVHlwZSI6MCwiUGFyZW50U3R5bGUiOm51bGx9LCJQYXJlbnRTdHlsZSI6eyIkcmVmIjoiMTIwIn19LCJEYXRlU3R5bGUiOnsiJGlkIjoiNTA5IiwiRm9udFNldHRpbmdzIjp7IiRpZCI6IjUxMCIsIkZvbnRTaXplIjoxMSwiRm9udE5hbWUiOiJDYWxpYnJpIiwiSXNCb2xkIjpmYWxzZSwiSXNJdGFsaWMiOmZhbHNlLCJJc1VuZGVybGluZWQiOmZhbHNlLCJQYXJlbnRTdHlsZSI6eyIkcmVmIjoiMTI4In19LCJBdXRvU2l6ZSI6MCwiRm9yZWdyb3VuZCI6eyIkcmVmIjoiMTI5In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1MTEiLCJMaW5lQ29sb3IiOm51bGwsIkxpbmVXZWlnaHQiOjAuMCwiTGluZVR5cGUiOjAsIlBhcmVudFN0eWxlIjpudWxsfSwiUGFyZW50U3R5bGUiOnsiJHJlZiI6IjEyNyJ9fSwiRGF0ZUZvcm1hdCI6eyIkcmVmIjoiMTM0In0sIldlZWtOdW1iZXJpbmciOnsiJGlkIjoiNTEyIiwiRm9ybWF0IjowLCJJc1Zpc2libGUiOmZhbHNlLCJMYXN0S25vd25WaXNpYmlsaXR5U3RhdGUiOmZhbHNlfSwiSXNWaXNpYmxlIjp0cnVlLCJQYXJlbnRTdHlsZSI6eyIkcmVmIjoiOTEifX0sIkluZGV4IjoxNCwiU21hcnREdXJhdGlvbkFjdGl2YXRlZCI6ZmFsc2UsIkRhdGVGb3JtYXQiOnsiJHJlZiI6IjEzNCJ9LCJXZWVrTnVtYmVyaW5nIjp7IiRpZCI6IjUxMyIsIkZvcm1hdCI6MCwiSXNWaXNpYmxlIjpmYWxzZSwiTGFzdEtub3duVmlzaWJpbGl0eVN0YXRlIjpmYWxzZX0sIklkIjoiMDAwYTkyZGQtOWIxMi00ODczLWEwZGEtMTE3ODM3NWQ3MmE4IiwiSW1wb3J0SWQiOm51bGwsIlRpdGxlIjoiUGhhc2UgMSIsIk5vdGUiOm51bGwsIkh5cGVybGluayI6eyIkaWQiOiI1MTQiLCJBZGRyZXNzIjpudWxsLCJTdWJBZGRyZXNzIjpudWxsfSwiSXNDaGFuZ2VkIjpmYWxzZSwiSXNOZXciOnRydWV9XSwiU3dpbWxhbmVzIjpbXSwiTXNQcm9qZWN0SXRlbXNUcmVlIjpudWxsLCJNZXRhZGF0YSI6eyIkaWQiOiI1MTU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1MTY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UxNyIsIlVzZVRpbWUiOmZhbHNlLCJXb3JrRGF5U3RhcnQiOiIwMDowMDowMCIsIldvcmtEYXlFbmQiOiIyMzo1OTowMCJ9LCJMYXN0VXNlZFRlbXBsYXRlSWQiOiI5NWZiZjBmNy1jYTZjLTRiYjktYWU3OC0xYWFmMmNhOTYwZWI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TIMEBANDCULTUREINFO" val="en-US"/>
  <p:tag name="OTLTIMEBANDQUICKPOSITION" val="Custom"/>
  <p:tag name="OTLTIMEBANDTHREEDEFFECTS" val="None"/>
  <p:tag name="OTLTIMEBANDAUTODATERANGE" val="True"/>
  <p:tag name="OTLTIMEBANDSTARTDATE" val="2017-01-01T00:00:00.0000000Z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w"/>
  <p:tag name="OTLTIMEBANDSCALETYPE" val="Weeks"/>
  <p:tag name="OTLTIMEBANDSHAPETYPE" val="RectangleTimebandPhases"/>
  <p:tag name="OTLTIMEBANDSHAPEHEIGHT" val="30"/>
  <p:tag name="OTLTIMEBANDSHAPEPADDINGLEFT" val="0"/>
  <p:tag name="OTLTIMEBANDENDDATE" val="2022-12-29T23:59:00.0000000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2"/>
  <p:tag name="OTLSHAPETHICKNESSTYPE" val="Regular"/>
  <p:tag name="OTLWEEKNUMBERINGFORMAT" val="WNFormat1"/>
  <p:tag name="OTLWEEKNUMBERINGISVISIBLE" val="False"/>
  <p:tag name="OTLSTARTDATE" val="2022-09-15T00:00:00.0000000Z"/>
  <p:tag name="OTLENDDATE" val="2022-12-29T23:59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2"/>
  <p:tag name="OTLSHAPETHICKNESSTYPE" val="Regular"/>
  <p:tag name="OTLWEEKNUMBERINGFORMAT" val="WNFormat1"/>
  <p:tag name="OTLWEEKNUMBERINGISVISIBLE" val="False"/>
  <p:tag name="OTLSTARTDATE" val="2022-04-15T00:00:00.0000000Z"/>
  <p:tag name="OTLENDDATE" val="2022-10-15T23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2"/>
  <p:tag name="OTLSHAPETHICKNESSTYPE" val="Regular"/>
  <p:tag name="OTLWEEKNUMBERINGFORMAT" val="WNFormat1"/>
  <p:tag name="OTLWEEKNUMBERINGISVISIBLE" val="False"/>
  <p:tag name="OTLSTARTDATE" val="2022-03-01T00:00:00.0000000Z"/>
  <p:tag name="OTLENDDATE" val="2022-05-15T23:59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2"/>
  <p:tag name="OTLSHAPETHICKNESSTYPE" val="Regular"/>
  <p:tag name="OTLWEEKNUMBERINGFORMAT" val="WNFormat1"/>
  <p:tag name="OTLWEEKNUMBERINGISVISIBLE" val="False"/>
  <p:tag name="OTLSTARTDATE" val="2022-01-01T00:00:00.0000000Z"/>
  <p:tag name="OTLENDDATE" val="2022-02-28T23:59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jor Milestone"/>
  <p:tag name="OTLPOSITIONONTASK" val="None"/>
  <p:tag name="OTLRELATEDTASKID" val="00000000-0000-0000-0000-000000000000"/>
  <p:tag name="OTLWEEKNUMBERINGFORMAT" val="WNFormat1"/>
  <p:tag name="OTLWEEKNUMBERINGISVISIBLE" val="False"/>
  <p:tag name="OTLDATE" val="2022-03-31T23:59:00.0000000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jor Milestone"/>
  <p:tag name="OTLPOSITIONONTASK" val="None"/>
  <p:tag name="OTLRELATEDTASKID" val="00000000-0000-0000-0000-000000000000"/>
  <p:tag name="OTLWEEKNUMBERINGFORMAT" val="WNFormat1"/>
  <p:tag name="OTLWEEKNUMBERINGISVISIBLE" val="False"/>
  <p:tag name="OTLDATE" val="2022-06-30T23:59:00.0000000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jor Milestone"/>
  <p:tag name="OTLPOSITIONONTASK" val="None"/>
  <p:tag name="OTLRELATEDTASKID" val="00000000-0000-0000-0000-000000000000"/>
  <p:tag name="OTLWEEKNUMBERINGFORMAT" val="WNFormat1"/>
  <p:tag name="OTLWEEKNUMBERINGISVISIBLE" val="False"/>
  <p:tag name="OTLDATE" val="2022-09-30T23:59:00.0000000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2-01-15T23:59:00.0000000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2-02-20T23:59:00.0000000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2-03-20T23:59:00.0000000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2-04-25T23:59:00.0000000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2-05-25T23:59:00.0000000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2-07-15T23:59:00.0000000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5T23:59:00.0000000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8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8T23:59:00.0000000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95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Corbel</vt:lpstr>
      <vt:lpstr>Office Theme</vt:lpstr>
      <vt:lpstr>PROJECT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2014-05-08T22:00:53Z</dcterms:created>
  <dcterms:modified xsi:type="dcterms:W3CDTF">2022-06-19T16:29:16Z</dcterms:modified>
</cp:coreProperties>
</file>