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B77D"/>
    <a:srgbClr val="D2D79F"/>
    <a:srgbClr val="42855B"/>
    <a:srgbClr val="483838"/>
    <a:srgbClr val="FF5F00"/>
    <a:srgbClr val="EEEEEE"/>
    <a:srgbClr val="00092C"/>
    <a:srgbClr val="B2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7C3F5-CFF6-BCC7-FD85-00C75100E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5FDB04-0C0A-7DB0-7FF1-6C23E075E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09A5DE-F292-2011-B5D6-D234DFDDB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0AA-2CC4-4E83-BCC1-C83B0B215A9E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987E6-6067-427B-8325-ED0FCDA0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03E87-78AF-C757-3D53-DE0A5E840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68A3-EF58-4112-9965-3C4D9A9B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74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A9D5A-4D43-9FEC-2231-0487FC389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61C6BF-F8C9-7AAE-EE91-CD473DD76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945FF-B895-C85F-14DA-9B402C6B8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0AA-2CC4-4E83-BCC1-C83B0B215A9E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F53021-5A3B-0600-AC45-6A1F8BBF2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BB8268-57ED-8C5F-49A8-4CDC49716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68A3-EF58-4112-9965-3C4D9A9B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3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B8F8C7-5F8F-F819-7BA4-3423391A65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21A907-5B76-0267-DB43-F50ACEBBD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10C4C-1372-C006-FEDF-03A380945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0AA-2CC4-4E83-BCC1-C83B0B215A9E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D38A1E-755B-435D-BE3C-26E6EF672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08E81-5DDD-0363-28AF-AEC9F1718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68A3-EF58-4112-9965-3C4D9A9B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172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A58CD-26AF-0852-2D94-D9199E1D5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2198C-B180-ECA7-9607-F40259A91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761A1F-EEC3-4DFA-44BF-006E7B928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0AA-2CC4-4E83-BCC1-C83B0B215A9E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94B90-2597-94BB-EA98-4C3DED9A7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1E301-6B7F-0644-8B23-FD0CD4C29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68A3-EF58-4112-9965-3C4D9A9B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59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10885-F88E-B8AB-CF23-2CEDB78E8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465A63-6661-AA6F-E504-14CAE8FEC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46355-A9F9-561F-8FB6-EEE1B6C46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0AA-2CC4-4E83-BCC1-C83B0B215A9E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B0DFC-FE59-C874-3385-E38463DAF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082FA-A812-5BC6-006E-560427E3B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68A3-EF58-4112-9965-3C4D9A9B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86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893F3-407E-39DE-A3FD-4B9EAE139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797DC-4E4D-85AA-E87B-67826AA4AC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31B923-ADF8-C2A5-6AD4-B987DCC86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BC1D11-8A5C-4B9D-047E-6C644CA2F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0AA-2CC4-4E83-BCC1-C83B0B215A9E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5218AE-9205-F8AA-2B06-D82997D85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C6E759-35C9-3499-853A-CFC66516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68A3-EF58-4112-9965-3C4D9A9B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9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9C3C4-F4FF-806A-0131-AF4561054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51AF04-53A4-BC22-93AE-C92C080BD1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23F9CE-E40D-C67C-3A81-CD68F5B43C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2662A4-CB43-DE17-F408-C1565BC65B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D42074-2CEC-96DE-94B3-E896905033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50AB8E-CFF3-7A3F-D151-D50368DB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0AA-2CC4-4E83-BCC1-C83B0B215A9E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104EF-88A5-4F86-D9B7-5F6D76CA1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CDDCEB-BE10-9049-FA51-5206193AD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68A3-EF58-4112-9965-3C4D9A9B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20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3432A-E8C3-BF36-119D-44D62FEA2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CFA865-61F0-EA5B-3041-D52D0E4D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0AA-2CC4-4E83-BCC1-C83B0B215A9E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BD6F96-84D2-8939-550D-80B037A7A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8C7EBB-A5AD-2670-B7FC-8C265872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68A3-EF58-4112-9965-3C4D9A9B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61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B80255-7B2E-F1BA-3924-4BF41030F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0AA-2CC4-4E83-BCC1-C83B0B215A9E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06B36-6ABF-1E44-D92F-0989008A1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D2FD3-0DEB-7E4A-6195-1052F354E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68A3-EF58-4112-9965-3C4D9A9B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033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0C3DE-6B6C-F867-A797-894290F88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A5104-9662-C839-2BB0-7DFC349BE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99A577-231B-5A87-F88D-81D988514E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ADEEA-93E9-9183-9A38-455C49FEA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0AA-2CC4-4E83-BCC1-C83B0B215A9E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94692-1A73-23E0-199B-6060C05C7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EA7CF-5619-034B-CD12-65F222887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68A3-EF58-4112-9965-3C4D9A9B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05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747CD-545E-688B-D01C-39E8424B5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74FF43-9633-7E27-65FE-B96BDE33C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464791-2063-6236-1995-54EA5F4B3A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5584-7DE1-884D-1B6D-39733E7BA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9A0AA-2CC4-4E83-BCC1-C83B0B215A9E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A67BCE-EA5C-6738-9F79-F822B5F5B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EA8F66-F493-C5F9-1CF2-21517F207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68A3-EF58-4112-9965-3C4D9A9B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4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DA33F6-A3E7-67A9-7B5E-605354D49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DFBD24-EE10-D73D-3F4E-B6B612A44F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7590BB-C57E-1287-811F-321AEEADF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9A0AA-2CC4-4E83-BCC1-C83B0B215A9E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5AC12-292F-2D6C-B358-3507035025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F51F5-8D22-66DF-FD7C-0D2A7814B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68A3-EF58-4112-9965-3C4D9A9B6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6921697-9151-1042-B6B8-46B01CFE52B3}"/>
              </a:ext>
            </a:extLst>
          </p:cNvPr>
          <p:cNvSpPr/>
          <p:nvPr/>
        </p:nvSpPr>
        <p:spPr>
          <a:xfrm>
            <a:off x="443074" y="4069080"/>
            <a:ext cx="2660074" cy="2213734"/>
          </a:xfrm>
          <a:prstGeom prst="roundRect">
            <a:avLst/>
          </a:prstGeom>
          <a:solidFill>
            <a:srgbClr val="42855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A37D051E-0A55-E240-9E31-840FCB31DE9D}"/>
              </a:ext>
            </a:extLst>
          </p:cNvPr>
          <p:cNvSpPr/>
          <p:nvPr/>
        </p:nvSpPr>
        <p:spPr>
          <a:xfrm>
            <a:off x="3301818" y="4069080"/>
            <a:ext cx="2660075" cy="2213734"/>
          </a:xfrm>
          <a:prstGeom prst="roundRect">
            <a:avLst/>
          </a:prstGeom>
          <a:solidFill>
            <a:srgbClr val="D2D79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D56F289-30D2-1541-9E54-16807F0F6F0A}"/>
              </a:ext>
            </a:extLst>
          </p:cNvPr>
          <p:cNvSpPr/>
          <p:nvPr/>
        </p:nvSpPr>
        <p:spPr>
          <a:xfrm>
            <a:off x="6160564" y="4069080"/>
            <a:ext cx="2660074" cy="2213734"/>
          </a:xfrm>
          <a:prstGeom prst="roundRect">
            <a:avLst/>
          </a:prstGeom>
          <a:solidFill>
            <a:srgbClr val="42855B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139B2D2-2B5E-764E-87FE-FA95A52AA9CB}"/>
              </a:ext>
            </a:extLst>
          </p:cNvPr>
          <p:cNvSpPr/>
          <p:nvPr/>
        </p:nvSpPr>
        <p:spPr>
          <a:xfrm>
            <a:off x="9019308" y="4064318"/>
            <a:ext cx="2660073" cy="2218496"/>
          </a:xfrm>
          <a:prstGeom prst="roundRect">
            <a:avLst/>
          </a:prstGeom>
          <a:solidFill>
            <a:srgbClr val="D2D79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Rectangle 37">
            <a:extLst>
              <a:ext uri="{FF2B5EF4-FFF2-40B4-BE49-F238E27FC236}">
                <a16:creationId xmlns:a16="http://schemas.microsoft.com/office/drawing/2014/main" id="{D8B1B388-E138-5542-8507-6099428BF6B5}"/>
              </a:ext>
            </a:extLst>
          </p:cNvPr>
          <p:cNvSpPr/>
          <p:nvPr/>
        </p:nvSpPr>
        <p:spPr>
          <a:xfrm flipV="1">
            <a:off x="443074" y="1795186"/>
            <a:ext cx="11236308" cy="2157567"/>
          </a:xfrm>
          <a:prstGeom prst="roundRect">
            <a:avLst/>
          </a:prstGeom>
          <a:solidFill>
            <a:srgbClr val="90B77D">
              <a:alpha val="29804"/>
            </a:srgb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85BCEF81-9826-AE4E-895E-0030EB1304B0}"/>
              </a:ext>
            </a:extLst>
          </p:cNvPr>
          <p:cNvCxnSpPr>
            <a:cxnSpLocks/>
          </p:cNvCxnSpPr>
          <p:nvPr/>
        </p:nvCxnSpPr>
        <p:spPr>
          <a:xfrm>
            <a:off x="1521969" y="3007777"/>
            <a:ext cx="8638496" cy="0"/>
          </a:xfrm>
          <a:prstGeom prst="line">
            <a:avLst/>
          </a:prstGeom>
          <a:ln w="38100">
            <a:solidFill>
              <a:srgbClr val="483838">
                <a:alpha val="5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9E0C26CF-AE23-D04F-A2BC-05BE874FCC63}"/>
              </a:ext>
            </a:extLst>
          </p:cNvPr>
          <p:cNvSpPr txBox="1"/>
          <p:nvPr/>
        </p:nvSpPr>
        <p:spPr>
          <a:xfrm>
            <a:off x="2941876" y="2139042"/>
            <a:ext cx="6040034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 that’s why we provide point and click solutions.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214AA1B-B399-704B-8764-FAC2B54B6CFA}"/>
              </a:ext>
            </a:extLst>
          </p:cNvPr>
          <p:cNvSpPr txBox="1"/>
          <p:nvPr/>
        </p:nvSpPr>
        <p:spPr>
          <a:xfrm>
            <a:off x="2783827" y="3190571"/>
            <a:ext cx="6040034" cy="579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204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 that’s why we provide point and click solutions.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4ED62AFC-5F1C-784A-9533-0E4127472F11}"/>
              </a:ext>
            </a:extLst>
          </p:cNvPr>
          <p:cNvSpPr/>
          <p:nvPr/>
        </p:nvSpPr>
        <p:spPr>
          <a:xfrm flipH="1">
            <a:off x="1094558" y="4949102"/>
            <a:ext cx="1429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9EFDB53D-B5C3-3448-BEA6-C6916E6F10C0}"/>
              </a:ext>
            </a:extLst>
          </p:cNvPr>
          <p:cNvSpPr/>
          <p:nvPr/>
        </p:nvSpPr>
        <p:spPr>
          <a:xfrm flipH="1">
            <a:off x="4036381" y="4894466"/>
            <a:ext cx="1190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Analyze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C539A6E-1D31-0C4A-9B70-BD6B802CD2DE}"/>
              </a:ext>
            </a:extLst>
          </p:cNvPr>
          <p:cNvSpPr/>
          <p:nvPr/>
        </p:nvSpPr>
        <p:spPr>
          <a:xfrm flipH="1">
            <a:off x="6895127" y="4949102"/>
            <a:ext cx="11909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Identify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1A5A2CE-1A97-B843-999A-F6F35AC37179}"/>
              </a:ext>
            </a:extLst>
          </p:cNvPr>
          <p:cNvSpPr/>
          <p:nvPr/>
        </p:nvSpPr>
        <p:spPr>
          <a:xfrm flipH="1">
            <a:off x="9668342" y="4965289"/>
            <a:ext cx="14291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Advertise</a:t>
            </a:r>
          </a:p>
        </p:txBody>
      </p:sp>
      <p:sp>
        <p:nvSpPr>
          <p:cNvPr id="22" name="CuadroTexto 350">
            <a:extLst>
              <a:ext uri="{FF2B5EF4-FFF2-40B4-BE49-F238E27FC236}">
                <a16:creationId xmlns:a16="http://schemas.microsoft.com/office/drawing/2014/main" id="{E7BED80B-1AF4-0A4D-9188-C95DCF9CE7F8}"/>
              </a:ext>
            </a:extLst>
          </p:cNvPr>
          <p:cNvSpPr txBox="1"/>
          <p:nvPr/>
        </p:nvSpPr>
        <p:spPr>
          <a:xfrm>
            <a:off x="1621084" y="511095"/>
            <a:ext cx="89498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600" normalizeH="0" baseline="0" noProof="0" dirty="0">
                <a:ln>
                  <a:noFill/>
                </a:ln>
                <a:solidFill>
                  <a:srgbClr val="483838"/>
                </a:solidFill>
                <a:effectLst/>
                <a:uLnTx/>
                <a:uFillTx/>
                <a:latin typeface="Century Gothic" panose="020B0502020202020204" pitchFamily="34" charset="0"/>
                <a:ea typeface="Lato Heavy" charset="0"/>
                <a:cs typeface="Lato Heavy" charset="0"/>
              </a:rPr>
              <a:t>VALUE CHAIN INFOGRAPHIC</a:t>
            </a:r>
          </a:p>
        </p:txBody>
      </p:sp>
    </p:spTree>
    <p:extLst>
      <p:ext uri="{BB962C8B-B14F-4D97-AF65-F5344CB8AC3E}">
        <p14:creationId xmlns:p14="http://schemas.microsoft.com/office/powerpoint/2010/main" val="18744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1811</cp:lastModifiedBy>
  <cp:revision>6</cp:revision>
  <dcterms:created xsi:type="dcterms:W3CDTF">2022-08-22T10:38:52Z</dcterms:created>
  <dcterms:modified xsi:type="dcterms:W3CDTF">2022-09-16T09:07:37Z</dcterms:modified>
</cp:coreProperties>
</file>