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3"/>
  </p:notesMasterIdLst>
  <p:sldIdLst>
    <p:sldId id="4437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2" pos="7678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CDBBA7"/>
    <a:srgbClr val="F4DFD0"/>
    <a:srgbClr val="DAD0C2"/>
    <a:srgbClr val="FFCD99"/>
    <a:srgbClr val="947154"/>
    <a:srgbClr val="FABB85"/>
    <a:srgbClr val="F5F8F9"/>
    <a:srgbClr val="FFD39E"/>
    <a:srgbClr val="FFD579"/>
    <a:srgbClr val="E5EA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 autoAdjust="0"/>
    <p:restoredTop sz="95992" autoAdjust="0"/>
  </p:normalViewPr>
  <p:slideViewPr>
    <p:cSldViewPr snapToGrid="0" snapToObjects="1">
      <p:cViewPr varScale="1">
        <p:scale>
          <a:sx n="30" d="100"/>
          <a:sy n="30" d="100"/>
        </p:scale>
        <p:origin x="152" y="16"/>
      </p:cViewPr>
      <p:guideLst>
        <p:guide pos="7678"/>
        <p:guide orient="horz" pos="4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8/16/2022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529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8791992" y="1022190"/>
            <a:ext cx="6793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Century Gothic" panose="020B0502020202020204" pitchFamily="34" charset="0"/>
                <a:ea typeface="Lato Heavy" charset="0"/>
                <a:cs typeface="Poppins" pitchFamily="2" charset="77"/>
              </a:rPr>
              <a:t>Decision Tree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sp>
        <p:nvSpPr>
          <p:cNvPr id="25" name="Freeform 4">
            <a:extLst>
              <a:ext uri="{FF2B5EF4-FFF2-40B4-BE49-F238E27FC236}">
                <a16:creationId xmlns:a16="http://schemas.microsoft.com/office/drawing/2014/main" id="{CBA02708-E3F0-7442-AC74-F3BA16FA6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31720" y="22510719"/>
            <a:ext cx="725735" cy="895972"/>
          </a:xfrm>
          <a:custGeom>
            <a:avLst/>
            <a:gdLst>
              <a:gd name="T0" fmla="*/ 174 w 358"/>
              <a:gd name="T1" fmla="*/ 0 h 442"/>
              <a:gd name="T2" fmla="*/ 357 w 358"/>
              <a:gd name="T3" fmla="*/ 441 h 442"/>
              <a:gd name="T4" fmla="*/ 174 w 358"/>
              <a:gd name="T5" fmla="*/ 341 h 442"/>
              <a:gd name="T6" fmla="*/ 0 w 358"/>
              <a:gd name="T7" fmla="*/ 441 h 442"/>
              <a:gd name="T8" fmla="*/ 174 w 358"/>
              <a:gd name="T9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8" h="442">
                <a:moveTo>
                  <a:pt x="174" y="0"/>
                </a:moveTo>
                <a:lnTo>
                  <a:pt x="357" y="441"/>
                </a:lnTo>
                <a:lnTo>
                  <a:pt x="174" y="341"/>
                </a:lnTo>
                <a:lnTo>
                  <a:pt x="0" y="441"/>
                </a:lnTo>
                <a:lnTo>
                  <a:pt x="174" y="0"/>
                </a:lnTo>
              </a:path>
            </a:pathLst>
          </a:cu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5030E69-7B7D-F94F-B418-4494A2BA5343}"/>
              </a:ext>
            </a:extLst>
          </p:cNvPr>
          <p:cNvCxnSpPr>
            <a:cxnSpLocks/>
            <a:stCxn id="29" idx="3"/>
            <a:endCxn id="31" idx="1"/>
          </p:cNvCxnSpPr>
          <p:nvPr/>
        </p:nvCxnSpPr>
        <p:spPr>
          <a:xfrm flipH="1">
            <a:off x="12651961" y="6080865"/>
            <a:ext cx="2114399" cy="2249650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584FCB4-2F6F-BB4A-95B3-617CE9097525}"/>
              </a:ext>
            </a:extLst>
          </p:cNvPr>
          <p:cNvCxnSpPr>
            <a:cxnSpLocks/>
            <a:stCxn id="30" idx="3"/>
          </p:cNvCxnSpPr>
          <p:nvPr/>
        </p:nvCxnSpPr>
        <p:spPr>
          <a:xfrm flipH="1" flipV="1">
            <a:off x="12091284" y="8330515"/>
            <a:ext cx="2675075" cy="2230910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57135A43-0B82-134B-8368-36C817B79D3F}"/>
              </a:ext>
            </a:extLst>
          </p:cNvPr>
          <p:cNvSpPr/>
          <p:nvPr/>
        </p:nvSpPr>
        <p:spPr>
          <a:xfrm flipH="1">
            <a:off x="14766360" y="4900856"/>
            <a:ext cx="4495618" cy="2360018"/>
          </a:xfrm>
          <a:prstGeom prst="rect">
            <a:avLst/>
          </a:prstGeom>
          <a:solidFill>
            <a:srgbClr val="F4DF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Poppins Medium" pitchFamily="2" charset="77"/>
              </a:rPr>
              <a:t>Knowledge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CE54147-8423-4246-BF9E-1EC72713DA22}"/>
              </a:ext>
            </a:extLst>
          </p:cNvPr>
          <p:cNvSpPr/>
          <p:nvPr/>
        </p:nvSpPr>
        <p:spPr>
          <a:xfrm flipH="1">
            <a:off x="14766360" y="9381416"/>
            <a:ext cx="4495618" cy="2360018"/>
          </a:xfrm>
          <a:prstGeom prst="rect">
            <a:avLst/>
          </a:prstGeom>
          <a:solidFill>
            <a:srgbClr val="F4DF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Poppins Medium" pitchFamily="2" charset="77"/>
              </a:rPr>
              <a:t>Knowledge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3836792-E1F0-924B-8A3F-7F23AD3CC624}"/>
              </a:ext>
            </a:extLst>
          </p:cNvPr>
          <p:cNvSpPr/>
          <p:nvPr/>
        </p:nvSpPr>
        <p:spPr>
          <a:xfrm flipH="1">
            <a:off x="8156343" y="7150506"/>
            <a:ext cx="4495618" cy="2360018"/>
          </a:xfrm>
          <a:prstGeom prst="rect">
            <a:avLst/>
          </a:prstGeom>
          <a:solidFill>
            <a:srgbClr val="DA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Poppins Medium" pitchFamily="2" charset="77"/>
              </a:rPr>
              <a:t>Awareness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7F6B99F-53E6-C04C-825F-B4A63230474A}"/>
              </a:ext>
            </a:extLst>
          </p:cNvPr>
          <p:cNvSpPr/>
          <p:nvPr/>
        </p:nvSpPr>
        <p:spPr>
          <a:xfrm flipH="1">
            <a:off x="1546325" y="7150506"/>
            <a:ext cx="4495618" cy="2360018"/>
          </a:xfrm>
          <a:prstGeom prst="rect">
            <a:avLst/>
          </a:prstGeom>
          <a:solidFill>
            <a:srgbClr val="CDBB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Poppins Medium" pitchFamily="2" charset="77"/>
              </a:rPr>
              <a:t>Business Process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968B155-6D37-1D48-AE03-4D049F39D9A9}"/>
              </a:ext>
            </a:extLst>
          </p:cNvPr>
          <p:cNvCxnSpPr>
            <a:cxnSpLocks/>
          </p:cNvCxnSpPr>
          <p:nvPr/>
        </p:nvCxnSpPr>
        <p:spPr>
          <a:xfrm flipH="1">
            <a:off x="6041943" y="8322382"/>
            <a:ext cx="2133576" cy="0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56">
            <a:extLst>
              <a:ext uri="{FF2B5EF4-FFF2-40B4-BE49-F238E27FC236}">
                <a16:creationId xmlns:a16="http://schemas.microsoft.com/office/drawing/2014/main" id="{9C83410D-3967-3B43-A0E2-D0C66E2820E5}"/>
              </a:ext>
            </a:extLst>
          </p:cNvPr>
          <p:cNvSpPr/>
          <p:nvPr/>
        </p:nvSpPr>
        <p:spPr>
          <a:xfrm>
            <a:off x="1546325" y="9868927"/>
            <a:ext cx="44956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 as the marketing.</a:t>
            </a:r>
          </a:p>
        </p:txBody>
      </p:sp>
      <p:sp>
        <p:nvSpPr>
          <p:cNvPr id="53" name="Rectangle 56">
            <a:extLst>
              <a:ext uri="{FF2B5EF4-FFF2-40B4-BE49-F238E27FC236}">
                <a16:creationId xmlns:a16="http://schemas.microsoft.com/office/drawing/2014/main" id="{2F0D4F46-C03E-964A-84B7-3F920F20FEA2}"/>
              </a:ext>
            </a:extLst>
          </p:cNvPr>
          <p:cNvSpPr/>
          <p:nvPr/>
        </p:nvSpPr>
        <p:spPr>
          <a:xfrm>
            <a:off x="8156343" y="9868927"/>
            <a:ext cx="44956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 as the marketing.</a:t>
            </a:r>
          </a:p>
        </p:txBody>
      </p:sp>
      <p:sp>
        <p:nvSpPr>
          <p:cNvPr id="54" name="Rectangle 56">
            <a:extLst>
              <a:ext uri="{FF2B5EF4-FFF2-40B4-BE49-F238E27FC236}">
                <a16:creationId xmlns:a16="http://schemas.microsoft.com/office/drawing/2014/main" id="{28866419-3CFD-4C41-A1F1-D63833E28DD8}"/>
              </a:ext>
            </a:extLst>
          </p:cNvPr>
          <p:cNvSpPr/>
          <p:nvPr/>
        </p:nvSpPr>
        <p:spPr>
          <a:xfrm>
            <a:off x="19650493" y="5388367"/>
            <a:ext cx="34517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 as the marketing.</a:t>
            </a:r>
          </a:p>
        </p:txBody>
      </p:sp>
      <p:sp>
        <p:nvSpPr>
          <p:cNvPr id="55" name="Rectangle 56">
            <a:extLst>
              <a:ext uri="{FF2B5EF4-FFF2-40B4-BE49-F238E27FC236}">
                <a16:creationId xmlns:a16="http://schemas.microsoft.com/office/drawing/2014/main" id="{7A3622E1-568C-CE4E-8EDB-5E76987E3181}"/>
              </a:ext>
            </a:extLst>
          </p:cNvPr>
          <p:cNvSpPr/>
          <p:nvPr/>
        </p:nvSpPr>
        <p:spPr>
          <a:xfrm>
            <a:off x="19650493" y="9893467"/>
            <a:ext cx="34517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 as the marketing.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FC138A39-2600-E04A-8AD4-C79383E195D3}"/>
              </a:ext>
            </a:extLst>
          </p:cNvPr>
          <p:cNvSpPr/>
          <p:nvPr/>
        </p:nvSpPr>
        <p:spPr>
          <a:xfrm>
            <a:off x="14330324" y="5704182"/>
            <a:ext cx="872070" cy="872068"/>
          </a:xfrm>
          <a:prstGeom prst="ellipse">
            <a:avLst/>
          </a:prstGeom>
          <a:solidFill>
            <a:srgbClr val="CDBB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entury Gothic" panose="020B0502020202020204" pitchFamily="34" charset="0"/>
            </a:endParaRPr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2EBFACB3-1B00-EC40-9426-80E13EBA70D6}"/>
              </a:ext>
            </a:extLst>
          </p:cNvPr>
          <p:cNvSpPr/>
          <p:nvPr/>
        </p:nvSpPr>
        <p:spPr>
          <a:xfrm rot="18641522">
            <a:off x="14527328" y="5984456"/>
            <a:ext cx="478060" cy="239692"/>
          </a:xfrm>
          <a:custGeom>
            <a:avLst/>
            <a:gdLst>
              <a:gd name="connsiteX0" fmla="*/ 985393 w 985393"/>
              <a:gd name="connsiteY0" fmla="*/ 368555 h 494061"/>
              <a:gd name="connsiteX1" fmla="*/ 985392 w 985393"/>
              <a:gd name="connsiteY1" fmla="*/ 494061 h 494061"/>
              <a:gd name="connsiteX2" fmla="*/ 11 w 985393"/>
              <a:gd name="connsiteY2" fmla="*/ 494061 h 494061"/>
              <a:gd name="connsiteX3" fmla="*/ 11 w 985393"/>
              <a:gd name="connsiteY3" fmla="*/ 493059 h 494061"/>
              <a:gd name="connsiteX4" fmla="*/ 0 w 985393"/>
              <a:gd name="connsiteY4" fmla="*/ 493059 h 494061"/>
              <a:gd name="connsiteX5" fmla="*/ 0 w 985393"/>
              <a:gd name="connsiteY5" fmla="*/ 0 h 494061"/>
              <a:gd name="connsiteX6" fmla="*/ 125506 w 985393"/>
              <a:gd name="connsiteY6" fmla="*/ 0 h 494061"/>
              <a:gd name="connsiteX7" fmla="*/ 125506 w 985393"/>
              <a:gd name="connsiteY7" fmla="*/ 368555 h 49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5393" h="494061">
                <a:moveTo>
                  <a:pt x="985393" y="368555"/>
                </a:moveTo>
                <a:lnTo>
                  <a:pt x="985392" y="494061"/>
                </a:lnTo>
                <a:lnTo>
                  <a:pt x="11" y="494061"/>
                </a:lnTo>
                <a:lnTo>
                  <a:pt x="11" y="493059"/>
                </a:lnTo>
                <a:lnTo>
                  <a:pt x="0" y="493059"/>
                </a:lnTo>
                <a:lnTo>
                  <a:pt x="0" y="0"/>
                </a:lnTo>
                <a:lnTo>
                  <a:pt x="125506" y="0"/>
                </a:lnTo>
                <a:lnTo>
                  <a:pt x="125506" y="36855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DE1B95C7-DBB4-014C-9ADF-A5B705F74261}"/>
              </a:ext>
            </a:extLst>
          </p:cNvPr>
          <p:cNvSpPr/>
          <p:nvPr/>
        </p:nvSpPr>
        <p:spPr>
          <a:xfrm>
            <a:off x="14321547" y="10125391"/>
            <a:ext cx="872070" cy="872068"/>
          </a:xfrm>
          <a:prstGeom prst="ellipse">
            <a:avLst/>
          </a:prstGeom>
          <a:solidFill>
            <a:srgbClr val="CDBB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471AB76F-BEBC-CC49-A1C1-0FE001323BE6}"/>
              </a:ext>
            </a:extLst>
          </p:cNvPr>
          <p:cNvSpPr/>
          <p:nvPr/>
        </p:nvSpPr>
        <p:spPr>
          <a:xfrm rot="18900000">
            <a:off x="14477164" y="10517764"/>
            <a:ext cx="560835" cy="665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FA998776-F49D-7D44-88E5-76645C047E81}"/>
              </a:ext>
            </a:extLst>
          </p:cNvPr>
          <p:cNvSpPr/>
          <p:nvPr/>
        </p:nvSpPr>
        <p:spPr>
          <a:xfrm rot="2700000">
            <a:off x="14477164" y="10528168"/>
            <a:ext cx="560836" cy="665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866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91">
      <a:dk1>
        <a:srgbClr val="7D7B7F"/>
      </a:dk1>
      <a:lt1>
        <a:srgbClr val="FFFFFF"/>
      </a:lt1>
      <a:dk2>
        <a:srgbClr val="00205D"/>
      </a:dk2>
      <a:lt2>
        <a:srgbClr val="FFFFFF"/>
      </a:lt2>
      <a:accent1>
        <a:srgbClr val="B9D100"/>
      </a:accent1>
      <a:accent2>
        <a:srgbClr val="00ADE9"/>
      </a:accent2>
      <a:accent3>
        <a:srgbClr val="16C4B6"/>
      </a:accent3>
      <a:accent4>
        <a:srgbClr val="00D287"/>
      </a:accent4>
      <a:accent5>
        <a:srgbClr val="B9D100"/>
      </a:accent5>
      <a:accent6>
        <a:srgbClr val="00ADE9"/>
      </a:accent6>
      <a:hlink>
        <a:srgbClr val="16C4B6"/>
      </a:hlink>
      <a:folHlink>
        <a:srgbClr val="00D287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129329</TotalTime>
  <Words>67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Montserrat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Nest9</dc:creator>
  <cp:keywords/>
  <dc:description/>
  <cp:lastModifiedBy>samreen</cp:lastModifiedBy>
  <cp:revision>20780</cp:revision>
  <cp:lastPrinted>2022-08-16T18:48:37Z</cp:lastPrinted>
  <dcterms:created xsi:type="dcterms:W3CDTF">2014-11-12T21:47:38Z</dcterms:created>
  <dcterms:modified xsi:type="dcterms:W3CDTF">2022-08-16T18:48:47Z</dcterms:modified>
  <cp:category/>
</cp:coreProperties>
</file>