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970" r:id="rId1"/>
  </p:sldMasterIdLst>
  <p:notesMasterIdLst>
    <p:notesMasterId r:id="rId3"/>
  </p:notesMasterIdLst>
  <p:sldIdLst>
    <p:sldId id="4437" r:id="rId2"/>
  </p:sldIdLst>
  <p:sldSz cx="24377650" cy="13716000"/>
  <p:notesSz cx="6858000" cy="9144000"/>
  <p:defaultTextStyle>
    <a:defPPr>
      <a:defRPr lang="en-US"/>
    </a:defPPr>
    <a:lvl1pPr marL="0" algn="l" defTabSz="1828434" rtl="0" eaLnBrk="1" latinLnBrk="0" hangingPunct="1">
      <a:defRPr sz="3600" kern="1200">
        <a:solidFill>
          <a:schemeClr val="tx1"/>
        </a:solidFill>
        <a:latin typeface="+mn-lt"/>
        <a:ea typeface="+mn-ea"/>
        <a:cs typeface="+mn-cs"/>
      </a:defRPr>
    </a:lvl1pPr>
    <a:lvl2pPr marL="914217" algn="l" defTabSz="1828434" rtl="0" eaLnBrk="1" latinLnBrk="0" hangingPunct="1">
      <a:defRPr sz="3600" kern="1200">
        <a:solidFill>
          <a:schemeClr val="tx1"/>
        </a:solidFill>
        <a:latin typeface="+mn-lt"/>
        <a:ea typeface="+mn-ea"/>
        <a:cs typeface="+mn-cs"/>
      </a:defRPr>
    </a:lvl2pPr>
    <a:lvl3pPr marL="1828434" algn="l" defTabSz="1828434" rtl="0" eaLnBrk="1" latinLnBrk="0" hangingPunct="1">
      <a:defRPr sz="3600" kern="1200">
        <a:solidFill>
          <a:schemeClr val="tx1"/>
        </a:solidFill>
        <a:latin typeface="+mn-lt"/>
        <a:ea typeface="+mn-ea"/>
        <a:cs typeface="+mn-cs"/>
      </a:defRPr>
    </a:lvl3pPr>
    <a:lvl4pPr marL="2742651" algn="l" defTabSz="1828434" rtl="0" eaLnBrk="1" latinLnBrk="0" hangingPunct="1">
      <a:defRPr sz="3600" kern="1200">
        <a:solidFill>
          <a:schemeClr val="tx1"/>
        </a:solidFill>
        <a:latin typeface="+mn-lt"/>
        <a:ea typeface="+mn-ea"/>
        <a:cs typeface="+mn-cs"/>
      </a:defRPr>
    </a:lvl4pPr>
    <a:lvl5pPr marL="3656868" algn="l" defTabSz="1828434" rtl="0" eaLnBrk="1" latinLnBrk="0" hangingPunct="1">
      <a:defRPr sz="3600" kern="1200">
        <a:solidFill>
          <a:schemeClr val="tx1"/>
        </a:solidFill>
        <a:latin typeface="+mn-lt"/>
        <a:ea typeface="+mn-ea"/>
        <a:cs typeface="+mn-cs"/>
      </a:defRPr>
    </a:lvl5pPr>
    <a:lvl6pPr marL="4571086" algn="l" defTabSz="1828434" rtl="0" eaLnBrk="1" latinLnBrk="0" hangingPunct="1">
      <a:defRPr sz="3600" kern="1200">
        <a:solidFill>
          <a:schemeClr val="tx1"/>
        </a:solidFill>
        <a:latin typeface="+mn-lt"/>
        <a:ea typeface="+mn-ea"/>
        <a:cs typeface="+mn-cs"/>
      </a:defRPr>
    </a:lvl6pPr>
    <a:lvl7pPr marL="5485303" algn="l" defTabSz="1828434" rtl="0" eaLnBrk="1" latinLnBrk="0" hangingPunct="1">
      <a:defRPr sz="3600" kern="1200">
        <a:solidFill>
          <a:schemeClr val="tx1"/>
        </a:solidFill>
        <a:latin typeface="+mn-lt"/>
        <a:ea typeface="+mn-ea"/>
        <a:cs typeface="+mn-cs"/>
      </a:defRPr>
    </a:lvl7pPr>
    <a:lvl8pPr marL="6399520" algn="l" defTabSz="1828434" rtl="0" eaLnBrk="1" latinLnBrk="0" hangingPunct="1">
      <a:defRPr sz="3600" kern="1200">
        <a:solidFill>
          <a:schemeClr val="tx1"/>
        </a:solidFill>
        <a:latin typeface="+mn-lt"/>
        <a:ea typeface="+mn-ea"/>
        <a:cs typeface="+mn-cs"/>
      </a:defRPr>
    </a:lvl8pPr>
    <a:lvl9pPr marL="7313737" algn="l" defTabSz="1828434" rtl="0" eaLnBrk="1" latinLnBrk="0" hangingPunct="1">
      <a:defRPr sz="36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52" pos="7678" userDrawn="1">
          <p15:clr>
            <a:srgbClr val="A4A3A4"/>
          </p15:clr>
        </p15:guide>
        <p15:guide id="53" orient="horz" pos="432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 scaleToFitPaper="1"/>
  <p:clrMru>
    <a:srgbClr val="CDBBA7"/>
    <a:srgbClr val="F4DFD0"/>
    <a:srgbClr val="DAD0C2"/>
    <a:srgbClr val="FFCD99"/>
    <a:srgbClr val="947154"/>
    <a:srgbClr val="FABB85"/>
    <a:srgbClr val="F5F8F9"/>
    <a:srgbClr val="FFD39E"/>
    <a:srgbClr val="FFD579"/>
    <a:srgbClr val="E5EAE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FABFCF23-3B69-468F-B69F-88F6DE6A72F2}" styleName="Medium Style 1 - Accent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5">
              <a:tint val="20000"/>
            </a:schemeClr>
          </a:solidFill>
        </a:fill>
      </a:tcStyle>
    </a:band1H>
    <a:band1V>
      <a:tcStyle>
        <a:tcBdr/>
        <a:fill>
          <a:solidFill>
            <a:schemeClr val="accent5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firstRow>
  </a:tblStyle>
  <a:tblStyle styleId="{10A1B5D5-9B99-4C35-A422-299274C87663}" styleName="Medium Style 1 - Accent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6">
              <a:tint val="20000"/>
            </a:schemeClr>
          </a:solidFill>
        </a:fill>
      </a:tcStyle>
    </a:band1H>
    <a:band1V>
      <a:tcStyle>
        <a:tcBdr/>
        <a:fill>
          <a:solidFill>
            <a:schemeClr val="accent6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Row>
  </a:tblStyle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B301B821-A1FF-4177-AEE7-76D212191A09}" styleName="Medium Style 1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  <a:tblStyle styleId="{9DCAF9ED-07DC-4A11-8D7F-57B35C25682E}" styleName="Medium Style 1 - Accent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2">
              <a:tint val="20000"/>
            </a:schemeClr>
          </a:solidFill>
        </a:fill>
      </a:tcStyle>
    </a:band1H>
    <a:band1V>
      <a:tcStyle>
        <a:tcBdr/>
        <a:fill>
          <a:solidFill>
            <a:schemeClr val="accent2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1FECB4D8-DB02-4DC6-A0A2-4F2EBAE1DC90}" styleName="Medium Style 1 - Accent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3">
              <a:tint val="20000"/>
            </a:schemeClr>
          </a:solidFill>
        </a:fill>
      </a:tcStyle>
    </a:band1H>
    <a:band1V>
      <a:tcStyle>
        <a:tcBdr/>
        <a:fill>
          <a:solidFill>
            <a:schemeClr val="accent3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Row>
  </a:tblStyle>
  <a:tblStyle styleId="{1E171933-4619-4E11-9A3F-F7608DF75F80}" styleName="Medium Style 1 - Accent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4">
              <a:tint val="20000"/>
            </a:schemeClr>
          </a:solidFill>
        </a:fill>
      </a:tcStyle>
    </a:band1H>
    <a:band1V>
      <a:tcStyle>
        <a:tcBdr/>
        <a:fill>
          <a:solidFill>
            <a:schemeClr val="accent4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  <a:tblStyle styleId="{9D7B26C5-4107-4FEC-AEDC-1716B250A1EF}" styleName="Light Style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68D230F3-CF80-4859-8CE7-A43EE81993B5}" styleName="Light Style 1 - Accent 6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  <a:tblStyle styleId="{7E9639D4-E3E2-4D34-9284-5A2195B3D0D7}" styleName="Light Style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  <a:top>
            <a:lnRef idx="1">
              <a:schemeClr val="tx1"/>
            </a:lnRef>
          </a:top>
          <a:bottom>
            <a:lnRef idx="1">
              <a:schemeClr val="tx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tx1"/>
            </a:lnRef>
          </a:top>
          <a:bottom>
            <a:lnRef idx="1">
              <a:schemeClr val="tx1"/>
            </a:lnRef>
          </a:bottom>
        </a:tcBdr>
      </a:tcStyle>
    </a:band1H>
    <a:band1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1V>
    <a:band2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tx1"/>
        </a:fillRef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3C2FFA5D-87B4-456A-9821-1D502468CF0F}" styleName="Themed Style 1 - Accent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284E427A-3D55-4303-BF80-6455036E1DE7}" styleName="Themed Style 1 - Accent 2">
    <a:tblBg>
      <a:fillRef idx="2">
        <a:schemeClr val="accent2"/>
      </a:fillRef>
      <a:effectRef idx="1">
        <a:schemeClr val="accent2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Ref idx="1">
              <a:schemeClr val="accent2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  <a:fill>
          <a:solidFill>
            <a:schemeClr val="accent2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2"/>
            </a:lnRef>
          </a:left>
          <a:right>
            <a:lnRef idx="2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2">
              <a:schemeClr val="accent2"/>
            </a:lnRef>
          </a:top>
          <a:bottom>
            <a:lnRef idx="2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firstRow>
  </a:tblStyle>
  <a:tblStyle styleId="{D27102A9-8310-4765-A935-A1911B00CA55}" styleName="Light Style 1 - Accent 4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4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4"/>
              </a:solidFill>
            </a:ln>
          </a:bottom>
        </a:tcBdr>
        <a:fill>
          <a:noFill/>
        </a:fill>
      </a:tcStyle>
    </a:firstRow>
  </a:tblStyle>
  <a:tblStyle styleId="{69012ECD-51FC-41F1-AA8D-1B2483CD663E}" styleName="Light Style 2 - Accent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72833802-FEF1-4C79-8D5D-14CF1EAF98D9}" styleName="Light Style 2 - Accent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</a:tcStyle>
    </a:band1H>
    <a:band1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1V>
    <a:band2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2"/>
        </a:fillRef>
      </a:tcStyle>
    </a:firstRow>
  </a:tblStyle>
  <a:tblStyle styleId="{00A15C55-8517-42AA-B614-E9B94910E393}" styleName="Medium Style 2 - Ac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34843" autoAdjust="0"/>
    <p:restoredTop sz="95992" autoAdjust="0"/>
  </p:normalViewPr>
  <p:slideViewPr>
    <p:cSldViewPr snapToGrid="0" snapToObjects="1">
      <p:cViewPr varScale="1">
        <p:scale>
          <a:sx n="30" d="100"/>
          <a:sy n="30" d="100"/>
        </p:scale>
        <p:origin x="152" y="16"/>
      </p:cViewPr>
      <p:guideLst>
        <p:guide pos="7678"/>
        <p:guide orient="horz" pos="432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20" d="100"/>
        <a:sy n="20" d="100"/>
      </p:scale>
      <p:origin x="0" y="0"/>
    </p:cViewPr>
  </p:notesTextViewPr>
  <p:sorterViewPr>
    <p:cViewPr>
      <p:scale>
        <a:sx n="1" d="1"/>
        <a:sy n="1" d="1"/>
      </p:scale>
      <p:origin x="0" y="0"/>
    </p:cViewPr>
  </p:sorterViewPr>
  <p:notesViewPr>
    <p:cSldViewPr snapToGrid="0" snapToObjects="1" showGuides="1">
      <p:cViewPr varScale="1">
        <p:scale>
          <a:sx n="66" d="100"/>
          <a:sy n="66" d="100"/>
        </p:scale>
        <p:origin x="0" y="0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 b="0" i="0">
                <a:latin typeface="Montserrat Light" charset="0"/>
              </a:defRPr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 b="0" i="0">
                <a:latin typeface="Montserrat Light" charset="0"/>
              </a:defRPr>
            </a:lvl1pPr>
          </a:lstStyle>
          <a:p>
            <a:fld id="{EFC10EE1-B198-C942-8235-326C972CBB30}" type="datetimeFigureOut">
              <a:rPr lang="en-US" smtClean="0"/>
              <a:pPr/>
              <a:t>8/16/2022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 b="0" i="0">
                <a:latin typeface="Montserrat Light" charset="0"/>
              </a:defRPr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 b="0" i="0">
                <a:latin typeface="Montserrat Light" charset="0"/>
              </a:defRPr>
            </a:lvl1pPr>
          </a:lstStyle>
          <a:p>
            <a:fld id="{006BE02D-20C0-F840-AFAC-BEA99C74FDC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6328914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217" rtl="0" eaLnBrk="1" latinLnBrk="0" hangingPunct="1">
      <a:defRPr sz="2400" b="0" i="0" kern="1200">
        <a:solidFill>
          <a:schemeClr val="tx1"/>
        </a:solidFill>
        <a:latin typeface="Montserrat Light" charset="0"/>
        <a:ea typeface="+mn-ea"/>
        <a:cs typeface="+mn-cs"/>
      </a:defRPr>
    </a:lvl1pPr>
    <a:lvl2pPr marL="914217" algn="l" defTabSz="914217" rtl="0" eaLnBrk="1" latinLnBrk="0" hangingPunct="1">
      <a:defRPr sz="2400" b="0" i="0" kern="1200">
        <a:solidFill>
          <a:schemeClr val="tx1"/>
        </a:solidFill>
        <a:latin typeface="Montserrat Light" charset="0"/>
        <a:ea typeface="+mn-ea"/>
        <a:cs typeface="+mn-cs"/>
      </a:defRPr>
    </a:lvl2pPr>
    <a:lvl3pPr marL="1828434" algn="l" defTabSz="914217" rtl="0" eaLnBrk="1" latinLnBrk="0" hangingPunct="1">
      <a:defRPr sz="2400" b="0" i="0" kern="1200">
        <a:solidFill>
          <a:schemeClr val="tx1"/>
        </a:solidFill>
        <a:latin typeface="Montserrat Light" charset="0"/>
        <a:ea typeface="+mn-ea"/>
        <a:cs typeface="+mn-cs"/>
      </a:defRPr>
    </a:lvl3pPr>
    <a:lvl4pPr marL="2742651" algn="l" defTabSz="914217" rtl="0" eaLnBrk="1" latinLnBrk="0" hangingPunct="1">
      <a:defRPr sz="2400" b="0" i="0" kern="1200">
        <a:solidFill>
          <a:schemeClr val="tx1"/>
        </a:solidFill>
        <a:latin typeface="Montserrat Light" charset="0"/>
        <a:ea typeface="+mn-ea"/>
        <a:cs typeface="+mn-cs"/>
      </a:defRPr>
    </a:lvl4pPr>
    <a:lvl5pPr marL="3656868" algn="l" defTabSz="914217" rtl="0" eaLnBrk="1" latinLnBrk="0" hangingPunct="1">
      <a:defRPr sz="2400" b="0" i="0" kern="1200">
        <a:solidFill>
          <a:schemeClr val="tx1"/>
        </a:solidFill>
        <a:latin typeface="Montserrat Light" charset="0"/>
        <a:ea typeface="+mn-ea"/>
        <a:cs typeface="+mn-cs"/>
      </a:defRPr>
    </a:lvl5pPr>
    <a:lvl6pPr marL="4571086" algn="l" defTabSz="914217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6pPr>
    <a:lvl7pPr marL="5485303" algn="l" defTabSz="914217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7pPr>
    <a:lvl8pPr marL="6399520" algn="l" defTabSz="914217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8pPr>
    <a:lvl9pPr marL="7313737" algn="l" defTabSz="914217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06BE02D-20C0-F840-AFAC-BEA99C74FDC2}" type="slidenum">
              <a:rPr lang="en-US" smtClean="0"/>
              <a:pPr/>
              <a:t>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1652985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7226116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675964" y="730251"/>
            <a:ext cx="21025723" cy="265112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675964" y="3651250"/>
            <a:ext cx="21025723" cy="870267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675964" y="12712701"/>
            <a:ext cx="5484971" cy="73025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2399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764DE79-268F-4C1A-8933-263129D2AF90}" type="datetimeFigureOut">
              <a:rPr lang="en-US" dirty="0"/>
              <a:t>8/16/2022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8075097" y="12712701"/>
            <a:ext cx="8227457" cy="73025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2399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7216715" y="12712701"/>
            <a:ext cx="5484971" cy="73025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399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3105966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77" r:id="rId1"/>
  </p:sldLayoutIdLst>
  <p:hf hdr="0" ftr="0" dt="0"/>
  <p:txStyles>
    <p:titleStyle>
      <a:lvl1pPr algn="l" defTabSz="1828343" rtl="0" eaLnBrk="1" latinLnBrk="0" hangingPunct="1">
        <a:lnSpc>
          <a:spcPct val="90000"/>
        </a:lnSpc>
        <a:spcBef>
          <a:spcPct val="0"/>
        </a:spcBef>
        <a:buNone/>
        <a:defRPr sz="8798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0" indent="0" algn="l" defTabSz="1828343" rtl="0" eaLnBrk="1" latinLnBrk="0" hangingPunct="1">
        <a:lnSpc>
          <a:spcPct val="90000"/>
        </a:lnSpc>
        <a:spcBef>
          <a:spcPts val="2000"/>
        </a:spcBef>
        <a:buFont typeface="Arial" panose="020B0604020202020204" pitchFamily="34" charset="0"/>
        <a:buNone/>
        <a:defRPr sz="5599" kern="1200">
          <a:solidFill>
            <a:schemeClr val="tx1"/>
          </a:solidFill>
          <a:latin typeface="+mn-lt"/>
          <a:ea typeface="+mn-ea"/>
          <a:cs typeface="+mn-cs"/>
        </a:defRPr>
      </a:lvl1pPr>
      <a:lvl2pPr marL="914171" indent="0" algn="l" defTabSz="1828343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None/>
        <a:defRPr sz="4799" kern="1200">
          <a:solidFill>
            <a:schemeClr val="tx1"/>
          </a:solidFill>
          <a:latin typeface="+mn-lt"/>
          <a:ea typeface="+mn-ea"/>
          <a:cs typeface="+mn-cs"/>
        </a:defRPr>
      </a:lvl2pPr>
      <a:lvl3pPr marL="1828343" indent="0" algn="l" defTabSz="1828343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None/>
        <a:defRPr sz="3999" kern="1200">
          <a:solidFill>
            <a:schemeClr val="tx1"/>
          </a:solidFill>
          <a:latin typeface="+mn-lt"/>
          <a:ea typeface="+mn-ea"/>
          <a:cs typeface="+mn-cs"/>
        </a:defRPr>
      </a:lvl3pPr>
      <a:lvl4pPr marL="2742514" indent="0" algn="l" defTabSz="1828343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None/>
        <a:defRPr sz="3599" kern="1200">
          <a:solidFill>
            <a:schemeClr val="tx1"/>
          </a:solidFill>
          <a:latin typeface="+mn-lt"/>
          <a:ea typeface="+mn-ea"/>
          <a:cs typeface="+mn-cs"/>
        </a:defRPr>
      </a:lvl4pPr>
      <a:lvl5pPr marL="3656685" indent="0" algn="l" defTabSz="1828343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None/>
        <a:defRPr sz="3599" kern="1200">
          <a:solidFill>
            <a:schemeClr val="tx1"/>
          </a:solidFill>
          <a:latin typeface="+mn-lt"/>
          <a:ea typeface="+mn-ea"/>
          <a:cs typeface="+mn-cs"/>
        </a:defRPr>
      </a:lvl5pPr>
      <a:lvl6pPr marL="5027943" indent="-457086" algn="l" defTabSz="1828343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3599" kern="1200">
          <a:solidFill>
            <a:schemeClr val="tx1"/>
          </a:solidFill>
          <a:latin typeface="+mn-lt"/>
          <a:ea typeface="+mn-ea"/>
          <a:cs typeface="+mn-cs"/>
        </a:defRPr>
      </a:lvl6pPr>
      <a:lvl7pPr marL="5942114" indent="-457086" algn="l" defTabSz="1828343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3599" kern="1200">
          <a:solidFill>
            <a:schemeClr val="tx1"/>
          </a:solidFill>
          <a:latin typeface="+mn-lt"/>
          <a:ea typeface="+mn-ea"/>
          <a:cs typeface="+mn-cs"/>
        </a:defRPr>
      </a:lvl7pPr>
      <a:lvl8pPr marL="6856286" indent="-457086" algn="l" defTabSz="1828343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3599" kern="1200">
          <a:solidFill>
            <a:schemeClr val="tx1"/>
          </a:solidFill>
          <a:latin typeface="+mn-lt"/>
          <a:ea typeface="+mn-ea"/>
          <a:cs typeface="+mn-cs"/>
        </a:defRPr>
      </a:lvl8pPr>
      <a:lvl9pPr marL="7770457" indent="-457086" algn="l" defTabSz="1828343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3599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828343" rtl="0" eaLnBrk="1" latinLnBrk="0" hangingPunct="1">
        <a:defRPr sz="3599" kern="1200">
          <a:solidFill>
            <a:schemeClr val="tx1"/>
          </a:solidFill>
          <a:latin typeface="+mn-lt"/>
          <a:ea typeface="+mn-ea"/>
          <a:cs typeface="+mn-cs"/>
        </a:defRPr>
      </a:lvl1pPr>
      <a:lvl2pPr marL="914171" algn="l" defTabSz="1828343" rtl="0" eaLnBrk="1" latinLnBrk="0" hangingPunct="1">
        <a:defRPr sz="3599" kern="1200">
          <a:solidFill>
            <a:schemeClr val="tx1"/>
          </a:solidFill>
          <a:latin typeface="+mn-lt"/>
          <a:ea typeface="+mn-ea"/>
          <a:cs typeface="+mn-cs"/>
        </a:defRPr>
      </a:lvl2pPr>
      <a:lvl3pPr marL="1828343" algn="l" defTabSz="1828343" rtl="0" eaLnBrk="1" latinLnBrk="0" hangingPunct="1">
        <a:defRPr sz="3599" kern="1200">
          <a:solidFill>
            <a:schemeClr val="tx1"/>
          </a:solidFill>
          <a:latin typeface="+mn-lt"/>
          <a:ea typeface="+mn-ea"/>
          <a:cs typeface="+mn-cs"/>
        </a:defRPr>
      </a:lvl3pPr>
      <a:lvl4pPr marL="2742514" algn="l" defTabSz="1828343" rtl="0" eaLnBrk="1" latinLnBrk="0" hangingPunct="1">
        <a:defRPr sz="3599" kern="1200">
          <a:solidFill>
            <a:schemeClr val="tx1"/>
          </a:solidFill>
          <a:latin typeface="+mn-lt"/>
          <a:ea typeface="+mn-ea"/>
          <a:cs typeface="+mn-cs"/>
        </a:defRPr>
      </a:lvl4pPr>
      <a:lvl5pPr marL="3656686" algn="l" defTabSz="1828343" rtl="0" eaLnBrk="1" latinLnBrk="0" hangingPunct="1">
        <a:defRPr sz="3599" kern="1200">
          <a:solidFill>
            <a:schemeClr val="tx1"/>
          </a:solidFill>
          <a:latin typeface="+mn-lt"/>
          <a:ea typeface="+mn-ea"/>
          <a:cs typeface="+mn-cs"/>
        </a:defRPr>
      </a:lvl5pPr>
      <a:lvl6pPr marL="4570857" algn="l" defTabSz="1828343" rtl="0" eaLnBrk="1" latinLnBrk="0" hangingPunct="1">
        <a:defRPr sz="3599" kern="1200">
          <a:solidFill>
            <a:schemeClr val="tx1"/>
          </a:solidFill>
          <a:latin typeface="+mn-lt"/>
          <a:ea typeface="+mn-ea"/>
          <a:cs typeface="+mn-cs"/>
        </a:defRPr>
      </a:lvl6pPr>
      <a:lvl7pPr marL="5485028" algn="l" defTabSz="1828343" rtl="0" eaLnBrk="1" latinLnBrk="0" hangingPunct="1">
        <a:defRPr sz="3599" kern="1200">
          <a:solidFill>
            <a:schemeClr val="tx1"/>
          </a:solidFill>
          <a:latin typeface="+mn-lt"/>
          <a:ea typeface="+mn-ea"/>
          <a:cs typeface="+mn-cs"/>
        </a:defRPr>
      </a:lvl7pPr>
      <a:lvl8pPr marL="6399200" algn="l" defTabSz="1828343" rtl="0" eaLnBrk="1" latinLnBrk="0" hangingPunct="1">
        <a:defRPr sz="3599" kern="1200">
          <a:solidFill>
            <a:schemeClr val="tx1"/>
          </a:solidFill>
          <a:latin typeface="+mn-lt"/>
          <a:ea typeface="+mn-ea"/>
          <a:cs typeface="+mn-cs"/>
        </a:defRPr>
      </a:lvl8pPr>
      <a:lvl9pPr marL="7313371" algn="l" defTabSz="1828343" rtl="0" eaLnBrk="1" latinLnBrk="0" hangingPunct="1">
        <a:defRPr sz="3599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CuadroTexto 350">
            <a:extLst>
              <a:ext uri="{FF2B5EF4-FFF2-40B4-BE49-F238E27FC236}">
                <a16:creationId xmlns:a16="http://schemas.microsoft.com/office/drawing/2014/main" id="{EB85846B-B4DD-D346-BE0C-37F878C3F360}"/>
              </a:ext>
            </a:extLst>
          </p:cNvPr>
          <p:cNvSpPr txBox="1"/>
          <p:nvPr/>
        </p:nvSpPr>
        <p:spPr>
          <a:xfrm>
            <a:off x="8791992" y="1022190"/>
            <a:ext cx="6793848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8000" b="1" dirty="0">
                <a:solidFill>
                  <a:schemeClr val="tx2"/>
                </a:solidFill>
                <a:latin typeface="Century Gothic" panose="020B0502020202020204" pitchFamily="34" charset="0"/>
                <a:ea typeface="Lato Heavy" charset="0"/>
                <a:cs typeface="Poppins" pitchFamily="2" charset="77"/>
              </a:rPr>
              <a:t>Decision Tree</a:t>
            </a:r>
          </a:p>
        </p:txBody>
      </p:sp>
      <p:sp>
        <p:nvSpPr>
          <p:cNvPr id="45" name="CuadroTexto 351">
            <a:extLst>
              <a:ext uri="{FF2B5EF4-FFF2-40B4-BE49-F238E27FC236}">
                <a16:creationId xmlns:a16="http://schemas.microsoft.com/office/drawing/2014/main" id="{14CCF53B-4E8A-804A-9EAC-C1FF6A3EC7E9}"/>
              </a:ext>
            </a:extLst>
          </p:cNvPr>
          <p:cNvSpPr txBox="1"/>
          <p:nvPr/>
        </p:nvSpPr>
        <p:spPr>
          <a:xfrm>
            <a:off x="2668308" y="2383311"/>
            <a:ext cx="1904103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latin typeface="Century Gothic" panose="020B0502020202020204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Marketing is the study and management of exchange relationships. Marketing is the business process of creating relationships with and satisfying customers.</a:t>
            </a:r>
          </a:p>
        </p:txBody>
      </p:sp>
      <p:sp>
        <p:nvSpPr>
          <p:cNvPr id="25" name="Freeform 4">
            <a:extLst>
              <a:ext uri="{FF2B5EF4-FFF2-40B4-BE49-F238E27FC236}">
                <a16:creationId xmlns:a16="http://schemas.microsoft.com/office/drawing/2014/main" id="{CBA02708-E3F0-7442-AC74-F3BA16FA6A39}"/>
              </a:ext>
            </a:extLst>
          </p:cNvPr>
          <p:cNvSpPr>
            <a:spLocks noChangeArrowheads="1"/>
          </p:cNvSpPr>
          <p:nvPr/>
        </p:nvSpPr>
        <p:spPr bwMode="auto">
          <a:xfrm>
            <a:off x="20931720" y="22510719"/>
            <a:ext cx="725735" cy="895972"/>
          </a:xfrm>
          <a:custGeom>
            <a:avLst/>
            <a:gdLst>
              <a:gd name="T0" fmla="*/ 174 w 358"/>
              <a:gd name="T1" fmla="*/ 0 h 442"/>
              <a:gd name="T2" fmla="*/ 357 w 358"/>
              <a:gd name="T3" fmla="*/ 441 h 442"/>
              <a:gd name="T4" fmla="*/ 174 w 358"/>
              <a:gd name="T5" fmla="*/ 341 h 442"/>
              <a:gd name="T6" fmla="*/ 0 w 358"/>
              <a:gd name="T7" fmla="*/ 441 h 442"/>
              <a:gd name="T8" fmla="*/ 174 w 358"/>
              <a:gd name="T9" fmla="*/ 0 h 44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358" h="442">
                <a:moveTo>
                  <a:pt x="174" y="0"/>
                </a:moveTo>
                <a:lnTo>
                  <a:pt x="357" y="441"/>
                </a:lnTo>
                <a:lnTo>
                  <a:pt x="174" y="341"/>
                </a:lnTo>
                <a:lnTo>
                  <a:pt x="0" y="441"/>
                </a:lnTo>
                <a:lnTo>
                  <a:pt x="174" y="0"/>
                </a:lnTo>
              </a:path>
            </a:pathLst>
          </a:custGeom>
          <a:solidFill>
            <a:schemeClr val="tx1">
              <a:lumMod val="20000"/>
              <a:lumOff val="80000"/>
            </a:schemeClr>
          </a:solidFill>
          <a:ln>
            <a:noFill/>
          </a:ln>
          <a:effectLst/>
        </p:spPr>
        <p:txBody>
          <a:bodyPr wrap="none" anchor="ctr"/>
          <a:lstStyle/>
          <a:p>
            <a:endParaRPr lang="en-US">
              <a:latin typeface="Century Gothic" panose="020B0502020202020204" pitchFamily="34" charset="0"/>
            </a:endParaRPr>
          </a:p>
        </p:txBody>
      </p:sp>
      <p:cxnSp>
        <p:nvCxnSpPr>
          <p:cNvPr id="34" name="Straight Arrow Connector 33">
            <a:extLst>
              <a:ext uri="{FF2B5EF4-FFF2-40B4-BE49-F238E27FC236}">
                <a16:creationId xmlns:a16="http://schemas.microsoft.com/office/drawing/2014/main" id="{55030E69-7B7D-F94F-B418-4494A2BA5343}"/>
              </a:ext>
            </a:extLst>
          </p:cNvPr>
          <p:cNvCxnSpPr>
            <a:cxnSpLocks/>
            <a:stCxn id="29" idx="3"/>
            <a:endCxn id="31" idx="1"/>
          </p:cNvCxnSpPr>
          <p:nvPr/>
        </p:nvCxnSpPr>
        <p:spPr>
          <a:xfrm flipH="1">
            <a:off x="12651961" y="6080865"/>
            <a:ext cx="2114399" cy="2249650"/>
          </a:xfrm>
          <a:prstGeom prst="straightConnector1">
            <a:avLst/>
          </a:prstGeom>
          <a:ln w="25400">
            <a:solidFill>
              <a:schemeClr val="bg1">
                <a:lumMod val="85000"/>
              </a:schemeClr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Straight Arrow Connector 34">
            <a:extLst>
              <a:ext uri="{FF2B5EF4-FFF2-40B4-BE49-F238E27FC236}">
                <a16:creationId xmlns:a16="http://schemas.microsoft.com/office/drawing/2014/main" id="{9584FCB4-2F6F-BB4A-95B3-617CE9097525}"/>
              </a:ext>
            </a:extLst>
          </p:cNvPr>
          <p:cNvCxnSpPr>
            <a:cxnSpLocks/>
            <a:stCxn id="30" idx="3"/>
          </p:cNvCxnSpPr>
          <p:nvPr/>
        </p:nvCxnSpPr>
        <p:spPr>
          <a:xfrm flipH="1" flipV="1">
            <a:off x="12091284" y="8330515"/>
            <a:ext cx="2675075" cy="2230910"/>
          </a:xfrm>
          <a:prstGeom prst="straightConnector1">
            <a:avLst/>
          </a:prstGeom>
          <a:ln w="25400">
            <a:solidFill>
              <a:schemeClr val="bg1">
                <a:lumMod val="85000"/>
              </a:schemeClr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" name="Rectangle 28">
            <a:extLst>
              <a:ext uri="{FF2B5EF4-FFF2-40B4-BE49-F238E27FC236}">
                <a16:creationId xmlns:a16="http://schemas.microsoft.com/office/drawing/2014/main" id="{57135A43-0B82-134B-8368-36C817B79D3F}"/>
              </a:ext>
            </a:extLst>
          </p:cNvPr>
          <p:cNvSpPr/>
          <p:nvPr/>
        </p:nvSpPr>
        <p:spPr>
          <a:xfrm flipH="1">
            <a:off x="14766360" y="4900856"/>
            <a:ext cx="4495618" cy="2360018"/>
          </a:xfrm>
          <a:prstGeom prst="rect">
            <a:avLst/>
          </a:prstGeom>
          <a:solidFill>
            <a:srgbClr val="F4DFD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bg1"/>
                </a:solidFill>
                <a:latin typeface="Century Gothic" panose="020B0502020202020204" pitchFamily="34" charset="0"/>
                <a:ea typeface="Roboto Medium" panose="02000000000000000000" pitchFamily="2" charset="0"/>
                <a:cs typeface="Poppins Medium" pitchFamily="2" charset="77"/>
              </a:rPr>
              <a:t>Knowledge</a:t>
            </a:r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ACE54147-8423-4246-BF9E-1EC72713DA22}"/>
              </a:ext>
            </a:extLst>
          </p:cNvPr>
          <p:cNvSpPr/>
          <p:nvPr/>
        </p:nvSpPr>
        <p:spPr>
          <a:xfrm flipH="1">
            <a:off x="14766360" y="9381416"/>
            <a:ext cx="4495618" cy="2360018"/>
          </a:xfrm>
          <a:prstGeom prst="rect">
            <a:avLst/>
          </a:prstGeom>
          <a:solidFill>
            <a:srgbClr val="F4DFD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bg1"/>
                </a:solidFill>
                <a:latin typeface="Century Gothic" panose="020B0502020202020204" pitchFamily="34" charset="0"/>
                <a:ea typeface="Roboto Medium" panose="02000000000000000000" pitchFamily="2" charset="0"/>
                <a:cs typeface="Poppins Medium" pitchFamily="2" charset="77"/>
              </a:rPr>
              <a:t>Knowledge</a:t>
            </a:r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83836792-E1F0-924B-8A3F-7F23AD3CC624}"/>
              </a:ext>
            </a:extLst>
          </p:cNvPr>
          <p:cNvSpPr/>
          <p:nvPr/>
        </p:nvSpPr>
        <p:spPr>
          <a:xfrm flipH="1">
            <a:off x="8156343" y="7150506"/>
            <a:ext cx="4495618" cy="2360018"/>
          </a:xfrm>
          <a:prstGeom prst="rect">
            <a:avLst/>
          </a:prstGeom>
          <a:solidFill>
            <a:srgbClr val="DAD0C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bg1"/>
                </a:solidFill>
                <a:latin typeface="Century Gothic" panose="020B0502020202020204" pitchFamily="34" charset="0"/>
                <a:ea typeface="Roboto Medium" panose="02000000000000000000" pitchFamily="2" charset="0"/>
                <a:cs typeface="Poppins Medium" pitchFamily="2" charset="77"/>
              </a:rPr>
              <a:t>Awareness</a:t>
            </a:r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97F6B99F-53E6-C04C-825F-B4A63230474A}"/>
              </a:ext>
            </a:extLst>
          </p:cNvPr>
          <p:cNvSpPr/>
          <p:nvPr/>
        </p:nvSpPr>
        <p:spPr>
          <a:xfrm flipH="1">
            <a:off x="1546325" y="7150506"/>
            <a:ext cx="4495618" cy="2360018"/>
          </a:xfrm>
          <a:prstGeom prst="rect">
            <a:avLst/>
          </a:prstGeom>
          <a:solidFill>
            <a:srgbClr val="CDBBA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bg1"/>
                </a:solidFill>
                <a:latin typeface="Century Gothic" panose="020B0502020202020204" pitchFamily="34" charset="0"/>
                <a:ea typeface="Roboto Medium" panose="02000000000000000000" pitchFamily="2" charset="0"/>
                <a:cs typeface="Poppins Medium" pitchFamily="2" charset="77"/>
              </a:rPr>
              <a:t>Business Process</a:t>
            </a:r>
          </a:p>
        </p:txBody>
      </p:sp>
      <p:cxnSp>
        <p:nvCxnSpPr>
          <p:cNvPr id="36" name="Straight Arrow Connector 35">
            <a:extLst>
              <a:ext uri="{FF2B5EF4-FFF2-40B4-BE49-F238E27FC236}">
                <a16:creationId xmlns:a16="http://schemas.microsoft.com/office/drawing/2014/main" id="{4968B155-6D37-1D48-AE03-4D049F39D9A9}"/>
              </a:ext>
            </a:extLst>
          </p:cNvPr>
          <p:cNvCxnSpPr>
            <a:cxnSpLocks/>
          </p:cNvCxnSpPr>
          <p:nvPr/>
        </p:nvCxnSpPr>
        <p:spPr>
          <a:xfrm flipH="1">
            <a:off x="6041943" y="8322382"/>
            <a:ext cx="2133576" cy="0"/>
          </a:xfrm>
          <a:prstGeom prst="straightConnector1">
            <a:avLst/>
          </a:prstGeom>
          <a:ln w="25400">
            <a:solidFill>
              <a:schemeClr val="bg1">
                <a:lumMod val="85000"/>
              </a:schemeClr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3" name="Rectangle 56">
            <a:extLst>
              <a:ext uri="{FF2B5EF4-FFF2-40B4-BE49-F238E27FC236}">
                <a16:creationId xmlns:a16="http://schemas.microsoft.com/office/drawing/2014/main" id="{9C83410D-3967-3B43-A0E2-D0C66E2820E5}"/>
              </a:ext>
            </a:extLst>
          </p:cNvPr>
          <p:cNvSpPr/>
          <p:nvPr/>
        </p:nvSpPr>
        <p:spPr>
          <a:xfrm>
            <a:off x="1546325" y="9868927"/>
            <a:ext cx="4495618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800" dirty="0">
                <a:latin typeface="Century Gothic" panose="020B0502020202020204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Promotions only work as well as the marketing.</a:t>
            </a:r>
          </a:p>
        </p:txBody>
      </p:sp>
      <p:sp>
        <p:nvSpPr>
          <p:cNvPr id="53" name="Rectangle 56">
            <a:extLst>
              <a:ext uri="{FF2B5EF4-FFF2-40B4-BE49-F238E27FC236}">
                <a16:creationId xmlns:a16="http://schemas.microsoft.com/office/drawing/2014/main" id="{2F0D4F46-C03E-964A-84B7-3F920F20FEA2}"/>
              </a:ext>
            </a:extLst>
          </p:cNvPr>
          <p:cNvSpPr/>
          <p:nvPr/>
        </p:nvSpPr>
        <p:spPr>
          <a:xfrm>
            <a:off x="8156343" y="9868927"/>
            <a:ext cx="4495618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800" dirty="0">
                <a:latin typeface="Century Gothic" panose="020B0502020202020204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Promotions only work as well as the marketing.</a:t>
            </a:r>
          </a:p>
        </p:txBody>
      </p:sp>
      <p:sp>
        <p:nvSpPr>
          <p:cNvPr id="54" name="Rectangle 56">
            <a:extLst>
              <a:ext uri="{FF2B5EF4-FFF2-40B4-BE49-F238E27FC236}">
                <a16:creationId xmlns:a16="http://schemas.microsoft.com/office/drawing/2014/main" id="{28866419-3CFD-4C41-A1F1-D63833E28DD8}"/>
              </a:ext>
            </a:extLst>
          </p:cNvPr>
          <p:cNvSpPr/>
          <p:nvPr/>
        </p:nvSpPr>
        <p:spPr>
          <a:xfrm>
            <a:off x="19650493" y="5388367"/>
            <a:ext cx="3451768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800" dirty="0">
                <a:latin typeface="Century Gothic" panose="020B0502020202020204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Promotions only work as well as the marketing.</a:t>
            </a:r>
          </a:p>
        </p:txBody>
      </p:sp>
      <p:sp>
        <p:nvSpPr>
          <p:cNvPr id="55" name="Rectangle 56">
            <a:extLst>
              <a:ext uri="{FF2B5EF4-FFF2-40B4-BE49-F238E27FC236}">
                <a16:creationId xmlns:a16="http://schemas.microsoft.com/office/drawing/2014/main" id="{7A3622E1-568C-CE4E-8EDB-5E76987E3181}"/>
              </a:ext>
            </a:extLst>
          </p:cNvPr>
          <p:cNvSpPr/>
          <p:nvPr/>
        </p:nvSpPr>
        <p:spPr>
          <a:xfrm>
            <a:off x="19650493" y="9893467"/>
            <a:ext cx="3451768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800" dirty="0">
                <a:latin typeface="Century Gothic" panose="020B0502020202020204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Promotions only work as well as the marketing.</a:t>
            </a:r>
          </a:p>
        </p:txBody>
      </p:sp>
      <p:sp>
        <p:nvSpPr>
          <p:cNvPr id="57" name="Oval 56">
            <a:extLst>
              <a:ext uri="{FF2B5EF4-FFF2-40B4-BE49-F238E27FC236}">
                <a16:creationId xmlns:a16="http://schemas.microsoft.com/office/drawing/2014/main" id="{FC138A39-2600-E04A-8AD4-C79383E195D3}"/>
              </a:ext>
            </a:extLst>
          </p:cNvPr>
          <p:cNvSpPr/>
          <p:nvPr/>
        </p:nvSpPr>
        <p:spPr>
          <a:xfrm>
            <a:off x="14330324" y="5704182"/>
            <a:ext cx="872070" cy="872068"/>
          </a:xfrm>
          <a:prstGeom prst="ellipse">
            <a:avLst/>
          </a:prstGeom>
          <a:solidFill>
            <a:srgbClr val="CDBBA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200">
              <a:latin typeface="Century Gothic" panose="020B0502020202020204" pitchFamily="34" charset="0"/>
            </a:endParaRPr>
          </a:p>
        </p:txBody>
      </p:sp>
      <p:sp>
        <p:nvSpPr>
          <p:cNvPr id="58" name="Freeform 57">
            <a:extLst>
              <a:ext uri="{FF2B5EF4-FFF2-40B4-BE49-F238E27FC236}">
                <a16:creationId xmlns:a16="http://schemas.microsoft.com/office/drawing/2014/main" id="{2EBFACB3-1B00-EC40-9426-80E13EBA70D6}"/>
              </a:ext>
            </a:extLst>
          </p:cNvPr>
          <p:cNvSpPr/>
          <p:nvPr/>
        </p:nvSpPr>
        <p:spPr>
          <a:xfrm rot="18641522">
            <a:off x="14527328" y="5984456"/>
            <a:ext cx="478060" cy="239692"/>
          </a:xfrm>
          <a:custGeom>
            <a:avLst/>
            <a:gdLst>
              <a:gd name="connsiteX0" fmla="*/ 985393 w 985393"/>
              <a:gd name="connsiteY0" fmla="*/ 368555 h 494061"/>
              <a:gd name="connsiteX1" fmla="*/ 985392 w 985393"/>
              <a:gd name="connsiteY1" fmla="*/ 494061 h 494061"/>
              <a:gd name="connsiteX2" fmla="*/ 11 w 985393"/>
              <a:gd name="connsiteY2" fmla="*/ 494061 h 494061"/>
              <a:gd name="connsiteX3" fmla="*/ 11 w 985393"/>
              <a:gd name="connsiteY3" fmla="*/ 493059 h 494061"/>
              <a:gd name="connsiteX4" fmla="*/ 0 w 985393"/>
              <a:gd name="connsiteY4" fmla="*/ 493059 h 494061"/>
              <a:gd name="connsiteX5" fmla="*/ 0 w 985393"/>
              <a:gd name="connsiteY5" fmla="*/ 0 h 494061"/>
              <a:gd name="connsiteX6" fmla="*/ 125506 w 985393"/>
              <a:gd name="connsiteY6" fmla="*/ 0 h 494061"/>
              <a:gd name="connsiteX7" fmla="*/ 125506 w 985393"/>
              <a:gd name="connsiteY7" fmla="*/ 368555 h 4940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985393" h="494061">
                <a:moveTo>
                  <a:pt x="985393" y="368555"/>
                </a:moveTo>
                <a:lnTo>
                  <a:pt x="985392" y="494061"/>
                </a:lnTo>
                <a:lnTo>
                  <a:pt x="11" y="494061"/>
                </a:lnTo>
                <a:lnTo>
                  <a:pt x="11" y="493059"/>
                </a:lnTo>
                <a:lnTo>
                  <a:pt x="0" y="493059"/>
                </a:lnTo>
                <a:lnTo>
                  <a:pt x="0" y="0"/>
                </a:lnTo>
                <a:lnTo>
                  <a:pt x="125506" y="0"/>
                </a:lnTo>
                <a:lnTo>
                  <a:pt x="125506" y="368555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Century Gothic" panose="020B0502020202020204" pitchFamily="34" charset="0"/>
            </a:endParaRPr>
          </a:p>
        </p:txBody>
      </p:sp>
      <p:sp>
        <p:nvSpPr>
          <p:cNvPr id="65" name="Oval 64">
            <a:extLst>
              <a:ext uri="{FF2B5EF4-FFF2-40B4-BE49-F238E27FC236}">
                <a16:creationId xmlns:a16="http://schemas.microsoft.com/office/drawing/2014/main" id="{DE1B95C7-DBB4-014C-9ADF-A5B705F74261}"/>
              </a:ext>
            </a:extLst>
          </p:cNvPr>
          <p:cNvSpPr/>
          <p:nvPr/>
        </p:nvSpPr>
        <p:spPr>
          <a:xfrm>
            <a:off x="14321547" y="10125391"/>
            <a:ext cx="872070" cy="872068"/>
          </a:xfrm>
          <a:prstGeom prst="ellipse">
            <a:avLst/>
          </a:prstGeom>
          <a:solidFill>
            <a:srgbClr val="CDBBA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200">
              <a:latin typeface="Century Gothic" panose="020B0502020202020204" pitchFamily="34" charset="0"/>
            </a:endParaRPr>
          </a:p>
        </p:txBody>
      </p:sp>
      <p:sp>
        <p:nvSpPr>
          <p:cNvPr id="67" name="Rectangle 66">
            <a:extLst>
              <a:ext uri="{FF2B5EF4-FFF2-40B4-BE49-F238E27FC236}">
                <a16:creationId xmlns:a16="http://schemas.microsoft.com/office/drawing/2014/main" id="{471AB76F-BEBC-CC49-A1C1-0FE001323BE6}"/>
              </a:ext>
            </a:extLst>
          </p:cNvPr>
          <p:cNvSpPr/>
          <p:nvPr/>
        </p:nvSpPr>
        <p:spPr>
          <a:xfrm rot="18900000">
            <a:off x="14477164" y="10517764"/>
            <a:ext cx="560835" cy="6651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Century Gothic" panose="020B0502020202020204" pitchFamily="34" charset="0"/>
            </a:endParaRPr>
          </a:p>
        </p:txBody>
      </p:sp>
      <p:sp>
        <p:nvSpPr>
          <p:cNvPr id="68" name="Rectangle 67">
            <a:extLst>
              <a:ext uri="{FF2B5EF4-FFF2-40B4-BE49-F238E27FC236}">
                <a16:creationId xmlns:a16="http://schemas.microsoft.com/office/drawing/2014/main" id="{FA998776-F49D-7D44-88E5-76645C047E81}"/>
              </a:ext>
            </a:extLst>
          </p:cNvPr>
          <p:cNvSpPr/>
          <p:nvPr/>
        </p:nvSpPr>
        <p:spPr>
          <a:xfrm rot="2700000">
            <a:off x="14477164" y="10528168"/>
            <a:ext cx="560836" cy="6651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Century Gothic" panose="020B0502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2986653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Custom 91">
      <a:dk1>
        <a:srgbClr val="7D7B7F"/>
      </a:dk1>
      <a:lt1>
        <a:srgbClr val="FFFFFF"/>
      </a:lt1>
      <a:dk2>
        <a:srgbClr val="00205D"/>
      </a:dk2>
      <a:lt2>
        <a:srgbClr val="FFFFFF"/>
      </a:lt2>
      <a:accent1>
        <a:srgbClr val="B9D100"/>
      </a:accent1>
      <a:accent2>
        <a:srgbClr val="00ADE9"/>
      </a:accent2>
      <a:accent3>
        <a:srgbClr val="16C4B6"/>
      </a:accent3>
      <a:accent4>
        <a:srgbClr val="00D287"/>
      </a:accent4>
      <a:accent5>
        <a:srgbClr val="B9D100"/>
      </a:accent5>
      <a:accent6>
        <a:srgbClr val="00ADE9"/>
      </a:accent6>
      <a:hlink>
        <a:srgbClr val="16C4B6"/>
      </a:hlink>
      <a:folHlink>
        <a:srgbClr val="00D287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AE6F2518-B084-4896-AF52-66CC2144AA26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129329</TotalTime>
  <Words>67</Words>
  <Application>Microsoft Office PowerPoint</Application>
  <PresentationFormat>Custom</PresentationFormat>
  <Paragraphs>11</Paragraphs>
  <Slides>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7" baseType="lpstr">
      <vt:lpstr>Arial</vt:lpstr>
      <vt:lpstr>Calibri</vt:lpstr>
      <vt:lpstr>Calibri Light</vt:lpstr>
      <vt:lpstr>Century Gothic</vt:lpstr>
      <vt:lpstr>Montserrat Light</vt:lpstr>
      <vt:lpstr>Office Theme</vt:lpstr>
      <vt:lpstr>PowerPoint Presentation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subject/>
  <dc:creator>Nest9</dc:creator>
  <cp:keywords/>
  <dc:description/>
  <cp:lastModifiedBy>samreen</cp:lastModifiedBy>
  <cp:revision>20780</cp:revision>
  <cp:lastPrinted>2022-08-16T18:48:37Z</cp:lastPrinted>
  <dcterms:created xsi:type="dcterms:W3CDTF">2014-11-12T21:47:38Z</dcterms:created>
  <dcterms:modified xsi:type="dcterms:W3CDTF">2022-08-16T18:48:47Z</dcterms:modified>
  <cp:category/>
</cp:coreProperties>
</file>