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04E77-8041-4D0F-BCDE-99E049EF857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FBA6A-409D-46E8-BA5B-DFFE22897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8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7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4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2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3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2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7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6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3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6068E-C01F-427C-A89E-92978BC9D114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46D41-F428-4FE5-A1B4-6585204B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5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Freeform 356">
            <a:extLst>
              <a:ext uri="{FF2B5EF4-FFF2-40B4-BE49-F238E27FC236}">
                <a16:creationId xmlns:a16="http://schemas.microsoft.com/office/drawing/2014/main" id="{21237B25-B9A7-E745-AF73-A4354632A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4914" y="1725414"/>
            <a:ext cx="1026172" cy="938688"/>
          </a:xfrm>
          <a:custGeom>
            <a:avLst/>
            <a:gdLst>
              <a:gd name="T0" fmla="*/ 1188 w 1914"/>
              <a:gd name="T1" fmla="*/ 0 h 1750"/>
              <a:gd name="T2" fmla="*/ 1188 w 1914"/>
              <a:gd name="T3" fmla="*/ 0 h 1750"/>
              <a:gd name="T4" fmla="*/ 725 w 1914"/>
              <a:gd name="T5" fmla="*/ 0 h 1750"/>
              <a:gd name="T6" fmla="*/ 318 w 1914"/>
              <a:gd name="T7" fmla="*/ 236 h 1750"/>
              <a:gd name="T8" fmla="*/ 82 w 1914"/>
              <a:gd name="T9" fmla="*/ 634 h 1750"/>
              <a:gd name="T10" fmla="*/ 82 w 1914"/>
              <a:gd name="T11" fmla="*/ 1115 h 1750"/>
              <a:gd name="T12" fmla="*/ 318 w 1914"/>
              <a:gd name="T13" fmla="*/ 1514 h 1750"/>
              <a:gd name="T14" fmla="*/ 725 w 1914"/>
              <a:gd name="T15" fmla="*/ 1749 h 1750"/>
              <a:gd name="T16" fmla="*/ 1188 w 1914"/>
              <a:gd name="T17" fmla="*/ 1749 h 1750"/>
              <a:gd name="T18" fmla="*/ 1596 w 1914"/>
              <a:gd name="T19" fmla="*/ 1514 h 1750"/>
              <a:gd name="T20" fmla="*/ 1831 w 1914"/>
              <a:gd name="T21" fmla="*/ 1115 h 1750"/>
              <a:gd name="T22" fmla="*/ 1831 w 1914"/>
              <a:gd name="T23" fmla="*/ 634 h 1750"/>
              <a:gd name="T24" fmla="*/ 1596 w 1914"/>
              <a:gd name="T25" fmla="*/ 236 h 1750"/>
              <a:gd name="T26" fmla="*/ 1188 w 1914"/>
              <a:gd name="T27" fmla="*/ 0 h 1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50">
                <a:moveTo>
                  <a:pt x="1188" y="0"/>
                </a:moveTo>
                <a:lnTo>
                  <a:pt x="1188" y="0"/>
                </a:lnTo>
                <a:cubicBezTo>
                  <a:pt x="725" y="0"/>
                  <a:pt x="725" y="0"/>
                  <a:pt x="725" y="0"/>
                </a:cubicBezTo>
                <a:cubicBezTo>
                  <a:pt x="553" y="0"/>
                  <a:pt x="399" y="91"/>
                  <a:pt x="318" y="236"/>
                </a:cubicBezTo>
                <a:cubicBezTo>
                  <a:pt x="82" y="634"/>
                  <a:pt x="82" y="634"/>
                  <a:pt x="82" y="634"/>
                </a:cubicBezTo>
                <a:cubicBezTo>
                  <a:pt x="0" y="780"/>
                  <a:pt x="0" y="961"/>
                  <a:pt x="82" y="1115"/>
                </a:cubicBezTo>
                <a:cubicBezTo>
                  <a:pt x="318" y="1514"/>
                  <a:pt x="318" y="1514"/>
                  <a:pt x="318" y="1514"/>
                </a:cubicBezTo>
                <a:cubicBezTo>
                  <a:pt x="399" y="1659"/>
                  <a:pt x="553" y="1749"/>
                  <a:pt x="725" y="1749"/>
                </a:cubicBezTo>
                <a:cubicBezTo>
                  <a:pt x="1188" y="1749"/>
                  <a:pt x="1188" y="1749"/>
                  <a:pt x="1188" y="1749"/>
                </a:cubicBezTo>
                <a:cubicBezTo>
                  <a:pt x="1360" y="1749"/>
                  <a:pt x="1514" y="1659"/>
                  <a:pt x="1596" y="1514"/>
                </a:cubicBezTo>
                <a:cubicBezTo>
                  <a:pt x="1831" y="1115"/>
                  <a:pt x="1831" y="1115"/>
                  <a:pt x="1831" y="1115"/>
                </a:cubicBezTo>
                <a:cubicBezTo>
                  <a:pt x="1913" y="961"/>
                  <a:pt x="1913" y="780"/>
                  <a:pt x="1831" y="634"/>
                </a:cubicBezTo>
                <a:cubicBezTo>
                  <a:pt x="1596" y="236"/>
                  <a:pt x="1596" y="236"/>
                  <a:pt x="1596" y="236"/>
                </a:cubicBezTo>
                <a:cubicBezTo>
                  <a:pt x="1514" y="91"/>
                  <a:pt x="1360" y="0"/>
                  <a:pt x="118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06" name="Freeform 357">
            <a:extLst>
              <a:ext uri="{FF2B5EF4-FFF2-40B4-BE49-F238E27FC236}">
                <a16:creationId xmlns:a16="http://schemas.microsoft.com/office/drawing/2014/main" id="{E98E3AAD-B49E-9240-8F1B-B63DC9EFC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4914" y="2756314"/>
            <a:ext cx="1026172" cy="933959"/>
          </a:xfrm>
          <a:custGeom>
            <a:avLst/>
            <a:gdLst>
              <a:gd name="T0" fmla="*/ 1188 w 1914"/>
              <a:gd name="T1" fmla="*/ 0 h 1740"/>
              <a:gd name="T2" fmla="*/ 1188 w 1914"/>
              <a:gd name="T3" fmla="*/ 0 h 1740"/>
              <a:gd name="T4" fmla="*/ 725 w 1914"/>
              <a:gd name="T5" fmla="*/ 0 h 1740"/>
              <a:gd name="T6" fmla="*/ 318 w 1914"/>
              <a:gd name="T7" fmla="*/ 235 h 1740"/>
              <a:gd name="T8" fmla="*/ 82 w 1914"/>
              <a:gd name="T9" fmla="*/ 634 h 1740"/>
              <a:gd name="T10" fmla="*/ 82 w 1914"/>
              <a:gd name="T11" fmla="*/ 1105 h 1740"/>
              <a:gd name="T12" fmla="*/ 318 w 1914"/>
              <a:gd name="T13" fmla="*/ 1503 h 1740"/>
              <a:gd name="T14" fmla="*/ 725 w 1914"/>
              <a:gd name="T15" fmla="*/ 1739 h 1740"/>
              <a:gd name="T16" fmla="*/ 1188 w 1914"/>
              <a:gd name="T17" fmla="*/ 1739 h 1740"/>
              <a:gd name="T18" fmla="*/ 1596 w 1914"/>
              <a:gd name="T19" fmla="*/ 1503 h 1740"/>
              <a:gd name="T20" fmla="*/ 1831 w 1914"/>
              <a:gd name="T21" fmla="*/ 1105 h 1740"/>
              <a:gd name="T22" fmla="*/ 1831 w 1914"/>
              <a:gd name="T23" fmla="*/ 634 h 1740"/>
              <a:gd name="T24" fmla="*/ 1596 w 1914"/>
              <a:gd name="T25" fmla="*/ 235 h 1740"/>
              <a:gd name="T26" fmla="*/ 1188 w 1914"/>
              <a:gd name="T27" fmla="*/ 0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40">
                <a:moveTo>
                  <a:pt x="1188" y="0"/>
                </a:moveTo>
                <a:lnTo>
                  <a:pt x="1188" y="0"/>
                </a:lnTo>
                <a:cubicBezTo>
                  <a:pt x="725" y="0"/>
                  <a:pt x="725" y="0"/>
                  <a:pt x="725" y="0"/>
                </a:cubicBezTo>
                <a:cubicBezTo>
                  <a:pt x="553" y="0"/>
                  <a:pt x="399" y="90"/>
                  <a:pt x="318" y="235"/>
                </a:cubicBezTo>
                <a:cubicBezTo>
                  <a:pt x="82" y="634"/>
                  <a:pt x="82" y="634"/>
                  <a:pt x="82" y="634"/>
                </a:cubicBezTo>
                <a:cubicBezTo>
                  <a:pt x="0" y="779"/>
                  <a:pt x="0" y="960"/>
                  <a:pt x="82" y="1105"/>
                </a:cubicBezTo>
                <a:cubicBezTo>
                  <a:pt x="318" y="1503"/>
                  <a:pt x="318" y="1503"/>
                  <a:pt x="318" y="1503"/>
                </a:cubicBezTo>
                <a:cubicBezTo>
                  <a:pt x="399" y="1648"/>
                  <a:pt x="553" y="1739"/>
                  <a:pt x="725" y="1739"/>
                </a:cubicBezTo>
                <a:cubicBezTo>
                  <a:pt x="1188" y="1739"/>
                  <a:pt x="1188" y="1739"/>
                  <a:pt x="1188" y="1739"/>
                </a:cubicBezTo>
                <a:cubicBezTo>
                  <a:pt x="1360" y="1739"/>
                  <a:pt x="1514" y="1648"/>
                  <a:pt x="1596" y="1503"/>
                </a:cubicBezTo>
                <a:cubicBezTo>
                  <a:pt x="1831" y="1105"/>
                  <a:pt x="1831" y="1105"/>
                  <a:pt x="1831" y="1105"/>
                </a:cubicBezTo>
                <a:cubicBezTo>
                  <a:pt x="1913" y="960"/>
                  <a:pt x="1913" y="779"/>
                  <a:pt x="1831" y="634"/>
                </a:cubicBezTo>
                <a:cubicBezTo>
                  <a:pt x="1596" y="235"/>
                  <a:pt x="1596" y="235"/>
                  <a:pt x="1596" y="235"/>
                </a:cubicBezTo>
                <a:cubicBezTo>
                  <a:pt x="1514" y="90"/>
                  <a:pt x="1360" y="0"/>
                  <a:pt x="118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07" name="Freeform 358">
            <a:extLst>
              <a:ext uri="{FF2B5EF4-FFF2-40B4-BE49-F238E27FC236}">
                <a16:creationId xmlns:a16="http://schemas.microsoft.com/office/drawing/2014/main" id="{D6B26188-4842-8442-BE55-C2D2DCBEC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4914" y="4037846"/>
            <a:ext cx="1026172" cy="933959"/>
          </a:xfrm>
          <a:custGeom>
            <a:avLst/>
            <a:gdLst>
              <a:gd name="T0" fmla="*/ 1188 w 1914"/>
              <a:gd name="T1" fmla="*/ 0 h 1741"/>
              <a:gd name="T2" fmla="*/ 1188 w 1914"/>
              <a:gd name="T3" fmla="*/ 0 h 1741"/>
              <a:gd name="T4" fmla="*/ 725 w 1914"/>
              <a:gd name="T5" fmla="*/ 0 h 1741"/>
              <a:gd name="T6" fmla="*/ 318 w 1914"/>
              <a:gd name="T7" fmla="*/ 235 h 1741"/>
              <a:gd name="T8" fmla="*/ 82 w 1914"/>
              <a:gd name="T9" fmla="*/ 634 h 1741"/>
              <a:gd name="T10" fmla="*/ 82 w 1914"/>
              <a:gd name="T11" fmla="*/ 1105 h 1741"/>
              <a:gd name="T12" fmla="*/ 318 w 1914"/>
              <a:gd name="T13" fmla="*/ 1504 h 1741"/>
              <a:gd name="T14" fmla="*/ 725 w 1914"/>
              <a:gd name="T15" fmla="*/ 1740 h 1741"/>
              <a:gd name="T16" fmla="*/ 1188 w 1914"/>
              <a:gd name="T17" fmla="*/ 1740 h 1741"/>
              <a:gd name="T18" fmla="*/ 1596 w 1914"/>
              <a:gd name="T19" fmla="*/ 1504 h 1741"/>
              <a:gd name="T20" fmla="*/ 1831 w 1914"/>
              <a:gd name="T21" fmla="*/ 1105 h 1741"/>
              <a:gd name="T22" fmla="*/ 1831 w 1914"/>
              <a:gd name="T23" fmla="*/ 634 h 1741"/>
              <a:gd name="T24" fmla="*/ 1596 w 1914"/>
              <a:gd name="T25" fmla="*/ 235 h 1741"/>
              <a:gd name="T26" fmla="*/ 1188 w 1914"/>
              <a:gd name="T27" fmla="*/ 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41">
                <a:moveTo>
                  <a:pt x="1188" y="0"/>
                </a:moveTo>
                <a:lnTo>
                  <a:pt x="1188" y="0"/>
                </a:lnTo>
                <a:cubicBezTo>
                  <a:pt x="725" y="0"/>
                  <a:pt x="725" y="0"/>
                  <a:pt x="725" y="0"/>
                </a:cubicBezTo>
                <a:cubicBezTo>
                  <a:pt x="553" y="0"/>
                  <a:pt x="399" y="90"/>
                  <a:pt x="318" y="235"/>
                </a:cubicBezTo>
                <a:cubicBezTo>
                  <a:pt x="82" y="634"/>
                  <a:pt x="82" y="634"/>
                  <a:pt x="82" y="634"/>
                </a:cubicBezTo>
                <a:cubicBezTo>
                  <a:pt x="0" y="779"/>
                  <a:pt x="0" y="960"/>
                  <a:pt x="82" y="1105"/>
                </a:cubicBezTo>
                <a:cubicBezTo>
                  <a:pt x="318" y="1504"/>
                  <a:pt x="318" y="1504"/>
                  <a:pt x="318" y="1504"/>
                </a:cubicBezTo>
                <a:cubicBezTo>
                  <a:pt x="399" y="1649"/>
                  <a:pt x="553" y="1740"/>
                  <a:pt x="725" y="1740"/>
                </a:cubicBezTo>
                <a:cubicBezTo>
                  <a:pt x="1188" y="1740"/>
                  <a:pt x="1188" y="1740"/>
                  <a:pt x="1188" y="1740"/>
                </a:cubicBezTo>
                <a:cubicBezTo>
                  <a:pt x="1360" y="1740"/>
                  <a:pt x="1514" y="1649"/>
                  <a:pt x="1596" y="1504"/>
                </a:cubicBezTo>
                <a:cubicBezTo>
                  <a:pt x="1831" y="1105"/>
                  <a:pt x="1831" y="1105"/>
                  <a:pt x="1831" y="1105"/>
                </a:cubicBezTo>
                <a:cubicBezTo>
                  <a:pt x="1913" y="960"/>
                  <a:pt x="1913" y="779"/>
                  <a:pt x="1831" y="634"/>
                </a:cubicBezTo>
                <a:cubicBezTo>
                  <a:pt x="1596" y="235"/>
                  <a:pt x="1596" y="235"/>
                  <a:pt x="1596" y="235"/>
                </a:cubicBezTo>
                <a:cubicBezTo>
                  <a:pt x="1514" y="90"/>
                  <a:pt x="1360" y="0"/>
                  <a:pt x="118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08" name="Freeform 359">
            <a:extLst>
              <a:ext uri="{FF2B5EF4-FFF2-40B4-BE49-F238E27FC236}">
                <a16:creationId xmlns:a16="http://schemas.microsoft.com/office/drawing/2014/main" id="{80B37187-B4EF-4F47-9AE2-3A90D881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4914" y="5064018"/>
            <a:ext cx="1026172" cy="938688"/>
          </a:xfrm>
          <a:custGeom>
            <a:avLst/>
            <a:gdLst>
              <a:gd name="T0" fmla="*/ 1188 w 1914"/>
              <a:gd name="T1" fmla="*/ 0 h 1751"/>
              <a:gd name="T2" fmla="*/ 1188 w 1914"/>
              <a:gd name="T3" fmla="*/ 0 h 1751"/>
              <a:gd name="T4" fmla="*/ 725 w 1914"/>
              <a:gd name="T5" fmla="*/ 0 h 1751"/>
              <a:gd name="T6" fmla="*/ 318 w 1914"/>
              <a:gd name="T7" fmla="*/ 245 h 1751"/>
              <a:gd name="T8" fmla="*/ 82 w 1914"/>
              <a:gd name="T9" fmla="*/ 635 h 1751"/>
              <a:gd name="T10" fmla="*/ 82 w 1914"/>
              <a:gd name="T11" fmla="*/ 1115 h 1751"/>
              <a:gd name="T12" fmla="*/ 318 w 1914"/>
              <a:gd name="T13" fmla="*/ 1514 h 1751"/>
              <a:gd name="T14" fmla="*/ 725 w 1914"/>
              <a:gd name="T15" fmla="*/ 1750 h 1751"/>
              <a:gd name="T16" fmla="*/ 1188 w 1914"/>
              <a:gd name="T17" fmla="*/ 1750 h 1751"/>
              <a:gd name="T18" fmla="*/ 1596 w 1914"/>
              <a:gd name="T19" fmla="*/ 1514 h 1751"/>
              <a:gd name="T20" fmla="*/ 1831 w 1914"/>
              <a:gd name="T21" fmla="*/ 1115 h 1751"/>
              <a:gd name="T22" fmla="*/ 1831 w 1914"/>
              <a:gd name="T23" fmla="*/ 635 h 1751"/>
              <a:gd name="T24" fmla="*/ 1596 w 1914"/>
              <a:gd name="T25" fmla="*/ 245 h 1751"/>
              <a:gd name="T26" fmla="*/ 1188 w 1914"/>
              <a:gd name="T27" fmla="*/ 0 h 1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51">
                <a:moveTo>
                  <a:pt x="1188" y="0"/>
                </a:moveTo>
                <a:lnTo>
                  <a:pt x="1188" y="0"/>
                </a:lnTo>
                <a:cubicBezTo>
                  <a:pt x="725" y="0"/>
                  <a:pt x="725" y="0"/>
                  <a:pt x="725" y="0"/>
                </a:cubicBezTo>
                <a:cubicBezTo>
                  <a:pt x="553" y="0"/>
                  <a:pt x="399" y="91"/>
                  <a:pt x="318" y="245"/>
                </a:cubicBezTo>
                <a:cubicBezTo>
                  <a:pt x="82" y="635"/>
                  <a:pt x="82" y="635"/>
                  <a:pt x="82" y="635"/>
                </a:cubicBezTo>
                <a:cubicBezTo>
                  <a:pt x="0" y="789"/>
                  <a:pt x="0" y="970"/>
                  <a:pt x="82" y="1115"/>
                </a:cubicBezTo>
                <a:cubicBezTo>
                  <a:pt x="318" y="1514"/>
                  <a:pt x="318" y="1514"/>
                  <a:pt x="318" y="1514"/>
                </a:cubicBezTo>
                <a:cubicBezTo>
                  <a:pt x="399" y="1659"/>
                  <a:pt x="553" y="1750"/>
                  <a:pt x="725" y="1750"/>
                </a:cubicBezTo>
                <a:cubicBezTo>
                  <a:pt x="1188" y="1750"/>
                  <a:pt x="1188" y="1750"/>
                  <a:pt x="1188" y="1750"/>
                </a:cubicBezTo>
                <a:cubicBezTo>
                  <a:pt x="1360" y="1750"/>
                  <a:pt x="1514" y="1659"/>
                  <a:pt x="1596" y="1514"/>
                </a:cubicBezTo>
                <a:cubicBezTo>
                  <a:pt x="1831" y="1115"/>
                  <a:pt x="1831" y="1115"/>
                  <a:pt x="1831" y="1115"/>
                </a:cubicBezTo>
                <a:cubicBezTo>
                  <a:pt x="1913" y="970"/>
                  <a:pt x="1913" y="789"/>
                  <a:pt x="1831" y="635"/>
                </a:cubicBezTo>
                <a:cubicBezTo>
                  <a:pt x="1596" y="245"/>
                  <a:pt x="1596" y="245"/>
                  <a:pt x="1596" y="245"/>
                </a:cubicBezTo>
                <a:cubicBezTo>
                  <a:pt x="1514" y="91"/>
                  <a:pt x="1360" y="0"/>
                  <a:pt x="118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09" name="Freeform 360">
            <a:extLst>
              <a:ext uri="{FF2B5EF4-FFF2-40B4-BE49-F238E27FC236}">
                <a16:creationId xmlns:a16="http://schemas.microsoft.com/office/drawing/2014/main" id="{3BF368C7-6C48-FB47-A7BD-B25A32C60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737" y="1725414"/>
            <a:ext cx="1026172" cy="938688"/>
          </a:xfrm>
          <a:custGeom>
            <a:avLst/>
            <a:gdLst>
              <a:gd name="T0" fmla="*/ 1188 w 1914"/>
              <a:gd name="T1" fmla="*/ 0 h 1750"/>
              <a:gd name="T2" fmla="*/ 1188 w 1914"/>
              <a:gd name="T3" fmla="*/ 0 h 1750"/>
              <a:gd name="T4" fmla="*/ 726 w 1914"/>
              <a:gd name="T5" fmla="*/ 0 h 1750"/>
              <a:gd name="T6" fmla="*/ 318 w 1914"/>
              <a:gd name="T7" fmla="*/ 236 h 1750"/>
              <a:gd name="T8" fmla="*/ 82 w 1914"/>
              <a:gd name="T9" fmla="*/ 634 h 1750"/>
              <a:gd name="T10" fmla="*/ 82 w 1914"/>
              <a:gd name="T11" fmla="*/ 1115 h 1750"/>
              <a:gd name="T12" fmla="*/ 318 w 1914"/>
              <a:gd name="T13" fmla="*/ 1514 h 1750"/>
              <a:gd name="T14" fmla="*/ 726 w 1914"/>
              <a:gd name="T15" fmla="*/ 1749 h 1750"/>
              <a:gd name="T16" fmla="*/ 1188 w 1914"/>
              <a:gd name="T17" fmla="*/ 1749 h 1750"/>
              <a:gd name="T18" fmla="*/ 1596 w 1914"/>
              <a:gd name="T19" fmla="*/ 1514 h 1750"/>
              <a:gd name="T20" fmla="*/ 1831 w 1914"/>
              <a:gd name="T21" fmla="*/ 1115 h 1750"/>
              <a:gd name="T22" fmla="*/ 1831 w 1914"/>
              <a:gd name="T23" fmla="*/ 634 h 1750"/>
              <a:gd name="T24" fmla="*/ 1596 w 1914"/>
              <a:gd name="T25" fmla="*/ 236 h 1750"/>
              <a:gd name="T26" fmla="*/ 1188 w 1914"/>
              <a:gd name="T27" fmla="*/ 0 h 1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50">
                <a:moveTo>
                  <a:pt x="1188" y="0"/>
                </a:moveTo>
                <a:lnTo>
                  <a:pt x="1188" y="0"/>
                </a:lnTo>
                <a:cubicBezTo>
                  <a:pt x="726" y="0"/>
                  <a:pt x="726" y="0"/>
                  <a:pt x="726" y="0"/>
                </a:cubicBezTo>
                <a:cubicBezTo>
                  <a:pt x="553" y="0"/>
                  <a:pt x="399" y="91"/>
                  <a:pt x="318" y="236"/>
                </a:cubicBezTo>
                <a:cubicBezTo>
                  <a:pt x="82" y="634"/>
                  <a:pt x="82" y="634"/>
                  <a:pt x="82" y="634"/>
                </a:cubicBezTo>
                <a:cubicBezTo>
                  <a:pt x="0" y="780"/>
                  <a:pt x="0" y="961"/>
                  <a:pt x="82" y="1115"/>
                </a:cubicBezTo>
                <a:cubicBezTo>
                  <a:pt x="318" y="1514"/>
                  <a:pt x="318" y="1514"/>
                  <a:pt x="318" y="1514"/>
                </a:cubicBezTo>
                <a:cubicBezTo>
                  <a:pt x="399" y="1659"/>
                  <a:pt x="553" y="1749"/>
                  <a:pt x="726" y="1749"/>
                </a:cubicBezTo>
                <a:cubicBezTo>
                  <a:pt x="1188" y="1749"/>
                  <a:pt x="1188" y="1749"/>
                  <a:pt x="1188" y="1749"/>
                </a:cubicBezTo>
                <a:cubicBezTo>
                  <a:pt x="1351" y="1749"/>
                  <a:pt x="1514" y="1659"/>
                  <a:pt x="1596" y="1514"/>
                </a:cubicBezTo>
                <a:cubicBezTo>
                  <a:pt x="1831" y="1115"/>
                  <a:pt x="1831" y="1115"/>
                  <a:pt x="1831" y="1115"/>
                </a:cubicBezTo>
                <a:cubicBezTo>
                  <a:pt x="1913" y="961"/>
                  <a:pt x="1913" y="780"/>
                  <a:pt x="1831" y="634"/>
                </a:cubicBezTo>
                <a:cubicBezTo>
                  <a:pt x="1596" y="236"/>
                  <a:pt x="1596" y="236"/>
                  <a:pt x="1596" y="236"/>
                </a:cubicBezTo>
                <a:cubicBezTo>
                  <a:pt x="1514" y="91"/>
                  <a:pt x="1351" y="0"/>
                  <a:pt x="118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0" name="Freeform 361">
            <a:extLst>
              <a:ext uri="{FF2B5EF4-FFF2-40B4-BE49-F238E27FC236}">
                <a16:creationId xmlns:a16="http://schemas.microsoft.com/office/drawing/2014/main" id="{47E1065B-4435-DC44-BA80-191B0AA40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737" y="2756314"/>
            <a:ext cx="1026172" cy="933959"/>
          </a:xfrm>
          <a:custGeom>
            <a:avLst/>
            <a:gdLst>
              <a:gd name="T0" fmla="*/ 1188 w 1914"/>
              <a:gd name="T1" fmla="*/ 0 h 1740"/>
              <a:gd name="T2" fmla="*/ 1188 w 1914"/>
              <a:gd name="T3" fmla="*/ 0 h 1740"/>
              <a:gd name="T4" fmla="*/ 726 w 1914"/>
              <a:gd name="T5" fmla="*/ 0 h 1740"/>
              <a:gd name="T6" fmla="*/ 318 w 1914"/>
              <a:gd name="T7" fmla="*/ 235 h 1740"/>
              <a:gd name="T8" fmla="*/ 82 w 1914"/>
              <a:gd name="T9" fmla="*/ 634 h 1740"/>
              <a:gd name="T10" fmla="*/ 82 w 1914"/>
              <a:gd name="T11" fmla="*/ 1105 h 1740"/>
              <a:gd name="T12" fmla="*/ 318 w 1914"/>
              <a:gd name="T13" fmla="*/ 1503 h 1740"/>
              <a:gd name="T14" fmla="*/ 726 w 1914"/>
              <a:gd name="T15" fmla="*/ 1739 h 1740"/>
              <a:gd name="T16" fmla="*/ 1188 w 1914"/>
              <a:gd name="T17" fmla="*/ 1739 h 1740"/>
              <a:gd name="T18" fmla="*/ 1596 w 1914"/>
              <a:gd name="T19" fmla="*/ 1503 h 1740"/>
              <a:gd name="T20" fmla="*/ 1831 w 1914"/>
              <a:gd name="T21" fmla="*/ 1105 h 1740"/>
              <a:gd name="T22" fmla="*/ 1831 w 1914"/>
              <a:gd name="T23" fmla="*/ 634 h 1740"/>
              <a:gd name="T24" fmla="*/ 1596 w 1914"/>
              <a:gd name="T25" fmla="*/ 235 h 1740"/>
              <a:gd name="T26" fmla="*/ 1188 w 1914"/>
              <a:gd name="T27" fmla="*/ 0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40">
                <a:moveTo>
                  <a:pt x="1188" y="0"/>
                </a:moveTo>
                <a:lnTo>
                  <a:pt x="1188" y="0"/>
                </a:lnTo>
                <a:cubicBezTo>
                  <a:pt x="726" y="0"/>
                  <a:pt x="726" y="0"/>
                  <a:pt x="726" y="0"/>
                </a:cubicBezTo>
                <a:cubicBezTo>
                  <a:pt x="553" y="0"/>
                  <a:pt x="399" y="90"/>
                  <a:pt x="318" y="235"/>
                </a:cubicBezTo>
                <a:cubicBezTo>
                  <a:pt x="82" y="634"/>
                  <a:pt x="82" y="634"/>
                  <a:pt x="82" y="634"/>
                </a:cubicBezTo>
                <a:cubicBezTo>
                  <a:pt x="0" y="779"/>
                  <a:pt x="0" y="960"/>
                  <a:pt x="82" y="1105"/>
                </a:cubicBezTo>
                <a:cubicBezTo>
                  <a:pt x="318" y="1503"/>
                  <a:pt x="318" y="1503"/>
                  <a:pt x="318" y="1503"/>
                </a:cubicBezTo>
                <a:cubicBezTo>
                  <a:pt x="399" y="1648"/>
                  <a:pt x="553" y="1739"/>
                  <a:pt x="726" y="1739"/>
                </a:cubicBezTo>
                <a:cubicBezTo>
                  <a:pt x="1188" y="1739"/>
                  <a:pt x="1188" y="1739"/>
                  <a:pt x="1188" y="1739"/>
                </a:cubicBezTo>
                <a:cubicBezTo>
                  <a:pt x="1351" y="1739"/>
                  <a:pt x="1514" y="1648"/>
                  <a:pt x="1596" y="1503"/>
                </a:cubicBezTo>
                <a:cubicBezTo>
                  <a:pt x="1831" y="1105"/>
                  <a:pt x="1831" y="1105"/>
                  <a:pt x="1831" y="1105"/>
                </a:cubicBezTo>
                <a:cubicBezTo>
                  <a:pt x="1913" y="960"/>
                  <a:pt x="1913" y="779"/>
                  <a:pt x="1831" y="634"/>
                </a:cubicBezTo>
                <a:cubicBezTo>
                  <a:pt x="1596" y="235"/>
                  <a:pt x="1596" y="235"/>
                  <a:pt x="1596" y="235"/>
                </a:cubicBezTo>
                <a:cubicBezTo>
                  <a:pt x="1514" y="90"/>
                  <a:pt x="1351" y="0"/>
                  <a:pt x="118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1" name="Freeform 362">
            <a:extLst>
              <a:ext uri="{FF2B5EF4-FFF2-40B4-BE49-F238E27FC236}">
                <a16:creationId xmlns:a16="http://schemas.microsoft.com/office/drawing/2014/main" id="{AA6FB3C8-AB7A-8C4C-83D9-E9297F06A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737" y="4037846"/>
            <a:ext cx="1026172" cy="933959"/>
          </a:xfrm>
          <a:custGeom>
            <a:avLst/>
            <a:gdLst>
              <a:gd name="T0" fmla="*/ 1188 w 1914"/>
              <a:gd name="T1" fmla="*/ 0 h 1741"/>
              <a:gd name="T2" fmla="*/ 1188 w 1914"/>
              <a:gd name="T3" fmla="*/ 0 h 1741"/>
              <a:gd name="T4" fmla="*/ 726 w 1914"/>
              <a:gd name="T5" fmla="*/ 0 h 1741"/>
              <a:gd name="T6" fmla="*/ 318 w 1914"/>
              <a:gd name="T7" fmla="*/ 235 h 1741"/>
              <a:gd name="T8" fmla="*/ 82 w 1914"/>
              <a:gd name="T9" fmla="*/ 634 h 1741"/>
              <a:gd name="T10" fmla="*/ 82 w 1914"/>
              <a:gd name="T11" fmla="*/ 1105 h 1741"/>
              <a:gd name="T12" fmla="*/ 318 w 1914"/>
              <a:gd name="T13" fmla="*/ 1504 h 1741"/>
              <a:gd name="T14" fmla="*/ 726 w 1914"/>
              <a:gd name="T15" fmla="*/ 1740 h 1741"/>
              <a:gd name="T16" fmla="*/ 1188 w 1914"/>
              <a:gd name="T17" fmla="*/ 1740 h 1741"/>
              <a:gd name="T18" fmla="*/ 1596 w 1914"/>
              <a:gd name="T19" fmla="*/ 1504 h 1741"/>
              <a:gd name="T20" fmla="*/ 1831 w 1914"/>
              <a:gd name="T21" fmla="*/ 1105 h 1741"/>
              <a:gd name="T22" fmla="*/ 1831 w 1914"/>
              <a:gd name="T23" fmla="*/ 634 h 1741"/>
              <a:gd name="T24" fmla="*/ 1596 w 1914"/>
              <a:gd name="T25" fmla="*/ 235 h 1741"/>
              <a:gd name="T26" fmla="*/ 1188 w 1914"/>
              <a:gd name="T27" fmla="*/ 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41">
                <a:moveTo>
                  <a:pt x="1188" y="0"/>
                </a:moveTo>
                <a:lnTo>
                  <a:pt x="1188" y="0"/>
                </a:lnTo>
                <a:cubicBezTo>
                  <a:pt x="726" y="0"/>
                  <a:pt x="726" y="0"/>
                  <a:pt x="726" y="0"/>
                </a:cubicBezTo>
                <a:cubicBezTo>
                  <a:pt x="553" y="0"/>
                  <a:pt x="399" y="90"/>
                  <a:pt x="318" y="235"/>
                </a:cubicBezTo>
                <a:cubicBezTo>
                  <a:pt x="82" y="634"/>
                  <a:pt x="82" y="634"/>
                  <a:pt x="82" y="634"/>
                </a:cubicBezTo>
                <a:cubicBezTo>
                  <a:pt x="0" y="779"/>
                  <a:pt x="0" y="960"/>
                  <a:pt x="82" y="1105"/>
                </a:cubicBezTo>
                <a:cubicBezTo>
                  <a:pt x="318" y="1504"/>
                  <a:pt x="318" y="1504"/>
                  <a:pt x="318" y="1504"/>
                </a:cubicBezTo>
                <a:cubicBezTo>
                  <a:pt x="399" y="1649"/>
                  <a:pt x="553" y="1740"/>
                  <a:pt x="726" y="1740"/>
                </a:cubicBezTo>
                <a:cubicBezTo>
                  <a:pt x="1188" y="1740"/>
                  <a:pt x="1188" y="1740"/>
                  <a:pt x="1188" y="1740"/>
                </a:cubicBezTo>
                <a:cubicBezTo>
                  <a:pt x="1351" y="1740"/>
                  <a:pt x="1514" y="1649"/>
                  <a:pt x="1596" y="1504"/>
                </a:cubicBezTo>
                <a:cubicBezTo>
                  <a:pt x="1831" y="1105"/>
                  <a:pt x="1831" y="1105"/>
                  <a:pt x="1831" y="1105"/>
                </a:cubicBezTo>
                <a:cubicBezTo>
                  <a:pt x="1913" y="960"/>
                  <a:pt x="1913" y="779"/>
                  <a:pt x="1831" y="634"/>
                </a:cubicBezTo>
                <a:cubicBezTo>
                  <a:pt x="1596" y="235"/>
                  <a:pt x="1596" y="235"/>
                  <a:pt x="1596" y="235"/>
                </a:cubicBezTo>
                <a:cubicBezTo>
                  <a:pt x="1514" y="90"/>
                  <a:pt x="1351" y="0"/>
                  <a:pt x="118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2" name="Freeform 363">
            <a:extLst>
              <a:ext uri="{FF2B5EF4-FFF2-40B4-BE49-F238E27FC236}">
                <a16:creationId xmlns:a16="http://schemas.microsoft.com/office/drawing/2014/main" id="{5C8665AC-EEE4-834D-8ACD-DD4075B9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737" y="5064018"/>
            <a:ext cx="1026172" cy="938688"/>
          </a:xfrm>
          <a:custGeom>
            <a:avLst/>
            <a:gdLst>
              <a:gd name="T0" fmla="*/ 1188 w 1914"/>
              <a:gd name="T1" fmla="*/ 0 h 1751"/>
              <a:gd name="T2" fmla="*/ 1188 w 1914"/>
              <a:gd name="T3" fmla="*/ 0 h 1751"/>
              <a:gd name="T4" fmla="*/ 726 w 1914"/>
              <a:gd name="T5" fmla="*/ 0 h 1751"/>
              <a:gd name="T6" fmla="*/ 318 w 1914"/>
              <a:gd name="T7" fmla="*/ 245 h 1751"/>
              <a:gd name="T8" fmla="*/ 82 w 1914"/>
              <a:gd name="T9" fmla="*/ 635 h 1751"/>
              <a:gd name="T10" fmla="*/ 82 w 1914"/>
              <a:gd name="T11" fmla="*/ 1115 h 1751"/>
              <a:gd name="T12" fmla="*/ 318 w 1914"/>
              <a:gd name="T13" fmla="*/ 1514 h 1751"/>
              <a:gd name="T14" fmla="*/ 726 w 1914"/>
              <a:gd name="T15" fmla="*/ 1750 h 1751"/>
              <a:gd name="T16" fmla="*/ 1188 w 1914"/>
              <a:gd name="T17" fmla="*/ 1750 h 1751"/>
              <a:gd name="T18" fmla="*/ 1596 w 1914"/>
              <a:gd name="T19" fmla="*/ 1514 h 1751"/>
              <a:gd name="T20" fmla="*/ 1831 w 1914"/>
              <a:gd name="T21" fmla="*/ 1115 h 1751"/>
              <a:gd name="T22" fmla="*/ 1831 w 1914"/>
              <a:gd name="T23" fmla="*/ 635 h 1751"/>
              <a:gd name="T24" fmla="*/ 1596 w 1914"/>
              <a:gd name="T25" fmla="*/ 245 h 1751"/>
              <a:gd name="T26" fmla="*/ 1188 w 1914"/>
              <a:gd name="T27" fmla="*/ 0 h 1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14" h="1751">
                <a:moveTo>
                  <a:pt x="1188" y="0"/>
                </a:moveTo>
                <a:lnTo>
                  <a:pt x="1188" y="0"/>
                </a:lnTo>
                <a:cubicBezTo>
                  <a:pt x="726" y="0"/>
                  <a:pt x="726" y="0"/>
                  <a:pt x="726" y="0"/>
                </a:cubicBezTo>
                <a:cubicBezTo>
                  <a:pt x="553" y="0"/>
                  <a:pt x="399" y="91"/>
                  <a:pt x="318" y="245"/>
                </a:cubicBezTo>
                <a:cubicBezTo>
                  <a:pt x="82" y="635"/>
                  <a:pt x="82" y="635"/>
                  <a:pt x="82" y="635"/>
                </a:cubicBezTo>
                <a:cubicBezTo>
                  <a:pt x="0" y="789"/>
                  <a:pt x="0" y="970"/>
                  <a:pt x="82" y="1115"/>
                </a:cubicBezTo>
                <a:cubicBezTo>
                  <a:pt x="318" y="1514"/>
                  <a:pt x="318" y="1514"/>
                  <a:pt x="318" y="1514"/>
                </a:cubicBezTo>
                <a:cubicBezTo>
                  <a:pt x="399" y="1659"/>
                  <a:pt x="553" y="1750"/>
                  <a:pt x="726" y="1750"/>
                </a:cubicBezTo>
                <a:cubicBezTo>
                  <a:pt x="1188" y="1750"/>
                  <a:pt x="1188" y="1750"/>
                  <a:pt x="1188" y="1750"/>
                </a:cubicBezTo>
                <a:cubicBezTo>
                  <a:pt x="1351" y="1750"/>
                  <a:pt x="1514" y="1659"/>
                  <a:pt x="1596" y="1514"/>
                </a:cubicBezTo>
                <a:cubicBezTo>
                  <a:pt x="1831" y="1115"/>
                  <a:pt x="1831" y="1115"/>
                  <a:pt x="1831" y="1115"/>
                </a:cubicBezTo>
                <a:cubicBezTo>
                  <a:pt x="1913" y="970"/>
                  <a:pt x="1913" y="789"/>
                  <a:pt x="1831" y="635"/>
                </a:cubicBezTo>
                <a:cubicBezTo>
                  <a:pt x="1596" y="245"/>
                  <a:pt x="1596" y="245"/>
                  <a:pt x="1596" y="245"/>
                </a:cubicBezTo>
                <a:cubicBezTo>
                  <a:pt x="1514" y="91"/>
                  <a:pt x="1351" y="0"/>
                  <a:pt x="118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5" name="Freeform 366">
            <a:extLst>
              <a:ext uri="{FF2B5EF4-FFF2-40B4-BE49-F238E27FC236}">
                <a16:creationId xmlns:a16="http://schemas.microsoft.com/office/drawing/2014/main" id="{C2A37AA5-18FA-0E40-8280-CC9B26D10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504" y="1968953"/>
            <a:ext cx="2215490" cy="1726049"/>
          </a:xfrm>
          <a:custGeom>
            <a:avLst/>
            <a:gdLst>
              <a:gd name="T0" fmla="*/ 3798 w 4134"/>
              <a:gd name="T1" fmla="*/ 889 h 3218"/>
              <a:gd name="T2" fmla="*/ 3798 w 4134"/>
              <a:gd name="T3" fmla="*/ 889 h 3218"/>
              <a:gd name="T4" fmla="*/ 2030 w 4134"/>
              <a:gd name="T5" fmla="*/ 335 h 3218"/>
              <a:gd name="T6" fmla="*/ 1368 w 4134"/>
              <a:gd name="T7" fmla="*/ 1831 h 3218"/>
              <a:gd name="T8" fmla="*/ 1278 w 4134"/>
              <a:gd name="T9" fmla="*/ 2031 h 3218"/>
              <a:gd name="T10" fmla="*/ 1278 w 4134"/>
              <a:gd name="T11" fmla="*/ 2031 h 3218"/>
              <a:gd name="T12" fmla="*/ 1087 w 4134"/>
              <a:gd name="T13" fmla="*/ 2013 h 3218"/>
              <a:gd name="T14" fmla="*/ 389 w 4134"/>
              <a:gd name="T15" fmla="*/ 1958 h 3218"/>
              <a:gd name="T16" fmla="*/ 136 w 4134"/>
              <a:gd name="T17" fmla="*/ 2764 h 3218"/>
              <a:gd name="T18" fmla="*/ 988 w 4134"/>
              <a:gd name="T19" fmla="*/ 3054 h 3218"/>
              <a:gd name="T20" fmla="*/ 1323 w 4134"/>
              <a:gd name="T21" fmla="*/ 2466 h 3218"/>
              <a:gd name="T22" fmla="*/ 1423 w 4134"/>
              <a:gd name="T23" fmla="*/ 2293 h 3218"/>
              <a:gd name="T24" fmla="*/ 1423 w 4134"/>
              <a:gd name="T25" fmla="*/ 2293 h 3218"/>
              <a:gd name="T26" fmla="*/ 1631 w 4134"/>
              <a:gd name="T27" fmla="*/ 2339 h 3218"/>
              <a:gd name="T28" fmla="*/ 3245 w 4134"/>
              <a:gd name="T29" fmla="*/ 2656 h 3218"/>
              <a:gd name="T30" fmla="*/ 3798 w 4134"/>
              <a:gd name="T31" fmla="*/ 889 h 3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34" h="3218">
                <a:moveTo>
                  <a:pt x="3798" y="889"/>
                </a:moveTo>
                <a:lnTo>
                  <a:pt x="3798" y="889"/>
                </a:lnTo>
                <a:cubicBezTo>
                  <a:pt x="3462" y="245"/>
                  <a:pt x="2674" y="0"/>
                  <a:pt x="2030" y="335"/>
                </a:cubicBezTo>
                <a:cubicBezTo>
                  <a:pt x="1477" y="626"/>
                  <a:pt x="1214" y="1251"/>
                  <a:pt x="1368" y="1831"/>
                </a:cubicBezTo>
                <a:cubicBezTo>
                  <a:pt x="1386" y="1913"/>
                  <a:pt x="1350" y="1994"/>
                  <a:pt x="1278" y="2031"/>
                </a:cubicBezTo>
                <a:lnTo>
                  <a:pt x="1278" y="2031"/>
                </a:lnTo>
                <a:cubicBezTo>
                  <a:pt x="1223" y="2067"/>
                  <a:pt x="1142" y="2058"/>
                  <a:pt x="1087" y="2013"/>
                </a:cubicBezTo>
                <a:cubicBezTo>
                  <a:pt x="897" y="1858"/>
                  <a:pt x="616" y="1831"/>
                  <a:pt x="389" y="1958"/>
                </a:cubicBezTo>
                <a:cubicBezTo>
                  <a:pt x="108" y="2121"/>
                  <a:pt x="0" y="2475"/>
                  <a:pt x="136" y="2764"/>
                </a:cubicBezTo>
                <a:cubicBezTo>
                  <a:pt x="281" y="3090"/>
                  <a:pt x="670" y="3217"/>
                  <a:pt x="988" y="3054"/>
                </a:cubicBezTo>
                <a:cubicBezTo>
                  <a:pt x="1214" y="2936"/>
                  <a:pt x="1341" y="2700"/>
                  <a:pt x="1323" y="2466"/>
                </a:cubicBezTo>
                <a:cubicBezTo>
                  <a:pt x="1323" y="2393"/>
                  <a:pt x="1359" y="2330"/>
                  <a:pt x="1423" y="2293"/>
                </a:cubicBezTo>
                <a:lnTo>
                  <a:pt x="1423" y="2293"/>
                </a:lnTo>
                <a:cubicBezTo>
                  <a:pt x="1495" y="2257"/>
                  <a:pt x="1577" y="2275"/>
                  <a:pt x="1631" y="2339"/>
                </a:cubicBezTo>
                <a:cubicBezTo>
                  <a:pt x="2021" y="2800"/>
                  <a:pt x="2683" y="2945"/>
                  <a:pt x="3245" y="2656"/>
                </a:cubicBezTo>
                <a:cubicBezTo>
                  <a:pt x="3879" y="2321"/>
                  <a:pt x="4133" y="1532"/>
                  <a:pt x="3798" y="889"/>
                </a:cubicBezTo>
              </a:path>
            </a:pathLst>
          </a:custGeom>
          <a:noFill/>
          <a:ln w="2304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6" name="Freeform 367">
            <a:extLst>
              <a:ext uri="{FF2B5EF4-FFF2-40B4-BE49-F238E27FC236}">
                <a16:creationId xmlns:a16="http://schemas.microsoft.com/office/drawing/2014/main" id="{B81571A0-D86A-DA48-8C6B-B9468514A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056" y="3803766"/>
            <a:ext cx="2227313" cy="1721320"/>
          </a:xfrm>
          <a:custGeom>
            <a:avLst/>
            <a:gdLst>
              <a:gd name="T0" fmla="*/ 336 w 4153"/>
              <a:gd name="T1" fmla="*/ 2311 h 3209"/>
              <a:gd name="T2" fmla="*/ 336 w 4153"/>
              <a:gd name="T3" fmla="*/ 2311 h 3209"/>
              <a:gd name="T4" fmla="*/ 898 w 4153"/>
              <a:gd name="T5" fmla="*/ 543 h 3209"/>
              <a:gd name="T6" fmla="*/ 2502 w 4153"/>
              <a:gd name="T7" fmla="*/ 870 h 3209"/>
              <a:gd name="T8" fmla="*/ 2711 w 4153"/>
              <a:gd name="T9" fmla="*/ 915 h 3209"/>
              <a:gd name="T10" fmla="*/ 2711 w 4153"/>
              <a:gd name="T11" fmla="*/ 915 h 3209"/>
              <a:gd name="T12" fmla="*/ 2810 w 4153"/>
              <a:gd name="T13" fmla="*/ 743 h 3209"/>
              <a:gd name="T14" fmla="*/ 3164 w 4153"/>
              <a:gd name="T15" fmla="*/ 135 h 3209"/>
              <a:gd name="T16" fmla="*/ 3971 w 4153"/>
              <a:gd name="T17" fmla="*/ 389 h 3209"/>
              <a:gd name="T18" fmla="*/ 3717 w 4153"/>
              <a:gd name="T19" fmla="*/ 1259 h 3209"/>
              <a:gd name="T20" fmla="*/ 3037 w 4153"/>
              <a:gd name="T21" fmla="*/ 1196 h 3209"/>
              <a:gd name="T22" fmla="*/ 2847 w 4153"/>
              <a:gd name="T23" fmla="*/ 1178 h 3209"/>
              <a:gd name="T24" fmla="*/ 2847 w 4153"/>
              <a:gd name="T25" fmla="*/ 1178 h 3209"/>
              <a:gd name="T26" fmla="*/ 2765 w 4153"/>
              <a:gd name="T27" fmla="*/ 1377 h 3209"/>
              <a:gd name="T28" fmla="*/ 2094 w 4153"/>
              <a:gd name="T29" fmla="*/ 2873 h 3209"/>
              <a:gd name="T30" fmla="*/ 336 w 4153"/>
              <a:gd name="T31" fmla="*/ 2311 h 3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53" h="3209">
                <a:moveTo>
                  <a:pt x="336" y="2311"/>
                </a:moveTo>
                <a:lnTo>
                  <a:pt x="336" y="2311"/>
                </a:lnTo>
                <a:cubicBezTo>
                  <a:pt x="0" y="1667"/>
                  <a:pt x="254" y="879"/>
                  <a:pt x="898" y="543"/>
                </a:cubicBezTo>
                <a:cubicBezTo>
                  <a:pt x="1451" y="262"/>
                  <a:pt x="2112" y="407"/>
                  <a:pt x="2502" y="870"/>
                </a:cubicBezTo>
                <a:cubicBezTo>
                  <a:pt x="2548" y="933"/>
                  <a:pt x="2638" y="951"/>
                  <a:pt x="2711" y="915"/>
                </a:cubicBezTo>
                <a:lnTo>
                  <a:pt x="2711" y="915"/>
                </a:lnTo>
                <a:cubicBezTo>
                  <a:pt x="2774" y="879"/>
                  <a:pt x="2810" y="815"/>
                  <a:pt x="2810" y="743"/>
                </a:cubicBezTo>
                <a:cubicBezTo>
                  <a:pt x="2792" y="498"/>
                  <a:pt x="2928" y="253"/>
                  <a:pt x="3164" y="135"/>
                </a:cubicBezTo>
                <a:cubicBezTo>
                  <a:pt x="3463" y="0"/>
                  <a:pt x="3808" y="117"/>
                  <a:pt x="3971" y="389"/>
                </a:cubicBezTo>
                <a:cubicBezTo>
                  <a:pt x="4152" y="707"/>
                  <a:pt x="4034" y="1096"/>
                  <a:pt x="3717" y="1259"/>
                </a:cubicBezTo>
                <a:cubicBezTo>
                  <a:pt x="3490" y="1377"/>
                  <a:pt x="3228" y="1341"/>
                  <a:pt x="3037" y="1196"/>
                </a:cubicBezTo>
                <a:cubicBezTo>
                  <a:pt x="2983" y="1151"/>
                  <a:pt x="2910" y="1142"/>
                  <a:pt x="2847" y="1178"/>
                </a:cubicBezTo>
                <a:lnTo>
                  <a:pt x="2847" y="1178"/>
                </a:lnTo>
                <a:cubicBezTo>
                  <a:pt x="2774" y="1214"/>
                  <a:pt x="2738" y="1296"/>
                  <a:pt x="2765" y="1377"/>
                </a:cubicBezTo>
                <a:cubicBezTo>
                  <a:pt x="2919" y="1958"/>
                  <a:pt x="2656" y="2583"/>
                  <a:pt x="2094" y="2873"/>
                </a:cubicBezTo>
                <a:cubicBezTo>
                  <a:pt x="1460" y="3208"/>
                  <a:pt x="662" y="2954"/>
                  <a:pt x="336" y="2311"/>
                </a:cubicBezTo>
              </a:path>
            </a:pathLst>
          </a:custGeom>
          <a:noFill/>
          <a:ln w="2304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7" name="Freeform 368">
            <a:extLst>
              <a:ext uri="{FF2B5EF4-FFF2-40B4-BE49-F238E27FC236}">
                <a16:creationId xmlns:a16="http://schemas.microsoft.com/office/drawing/2014/main" id="{B387F180-7F27-C145-85A3-B0C63A34B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673" y="3853419"/>
            <a:ext cx="2191845" cy="1780432"/>
          </a:xfrm>
          <a:custGeom>
            <a:avLst/>
            <a:gdLst>
              <a:gd name="T0" fmla="*/ 3717 w 4089"/>
              <a:gd name="T1" fmla="*/ 2493 h 3319"/>
              <a:gd name="T2" fmla="*/ 3717 w 4089"/>
              <a:gd name="T3" fmla="*/ 2493 h 3319"/>
              <a:gd name="T4" fmla="*/ 3263 w 4089"/>
              <a:gd name="T5" fmla="*/ 698 h 3319"/>
              <a:gd name="T6" fmla="*/ 1641 w 4089"/>
              <a:gd name="T7" fmla="*/ 925 h 3319"/>
              <a:gd name="T8" fmla="*/ 1423 w 4089"/>
              <a:gd name="T9" fmla="*/ 952 h 3319"/>
              <a:gd name="T10" fmla="*/ 1423 w 4089"/>
              <a:gd name="T11" fmla="*/ 952 h 3319"/>
              <a:gd name="T12" fmla="*/ 1342 w 4089"/>
              <a:gd name="T13" fmla="*/ 780 h 3319"/>
              <a:gd name="T14" fmla="*/ 1015 w 4089"/>
              <a:gd name="T15" fmla="*/ 154 h 3319"/>
              <a:gd name="T16" fmla="*/ 199 w 4089"/>
              <a:gd name="T17" fmla="*/ 363 h 3319"/>
              <a:gd name="T18" fmla="*/ 399 w 4089"/>
              <a:gd name="T19" fmla="*/ 1242 h 3319"/>
              <a:gd name="T20" fmla="*/ 1079 w 4089"/>
              <a:gd name="T21" fmla="*/ 1215 h 3319"/>
              <a:gd name="T22" fmla="*/ 1269 w 4089"/>
              <a:gd name="T23" fmla="*/ 1215 h 3319"/>
              <a:gd name="T24" fmla="*/ 1269 w 4089"/>
              <a:gd name="T25" fmla="*/ 1215 h 3319"/>
              <a:gd name="T26" fmla="*/ 1351 w 4089"/>
              <a:gd name="T27" fmla="*/ 1414 h 3319"/>
              <a:gd name="T28" fmla="*/ 1922 w 4089"/>
              <a:gd name="T29" fmla="*/ 2955 h 3319"/>
              <a:gd name="T30" fmla="*/ 3717 w 4089"/>
              <a:gd name="T31" fmla="*/ 2493 h 3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89" h="3319">
                <a:moveTo>
                  <a:pt x="3717" y="2493"/>
                </a:moveTo>
                <a:lnTo>
                  <a:pt x="3717" y="2493"/>
                </a:lnTo>
                <a:cubicBezTo>
                  <a:pt x="4088" y="1877"/>
                  <a:pt x="3889" y="1070"/>
                  <a:pt x="3263" y="698"/>
                </a:cubicBezTo>
                <a:cubicBezTo>
                  <a:pt x="2729" y="381"/>
                  <a:pt x="2058" y="490"/>
                  <a:pt x="1641" y="925"/>
                </a:cubicBezTo>
                <a:cubicBezTo>
                  <a:pt x="1587" y="988"/>
                  <a:pt x="1496" y="997"/>
                  <a:pt x="1423" y="952"/>
                </a:cubicBezTo>
                <a:lnTo>
                  <a:pt x="1423" y="952"/>
                </a:lnTo>
                <a:cubicBezTo>
                  <a:pt x="1369" y="916"/>
                  <a:pt x="1333" y="852"/>
                  <a:pt x="1342" y="780"/>
                </a:cubicBezTo>
                <a:cubicBezTo>
                  <a:pt x="1369" y="535"/>
                  <a:pt x="1251" y="281"/>
                  <a:pt x="1015" y="154"/>
                </a:cubicBezTo>
                <a:cubicBezTo>
                  <a:pt x="734" y="0"/>
                  <a:pt x="372" y="91"/>
                  <a:pt x="199" y="363"/>
                </a:cubicBezTo>
                <a:cubicBezTo>
                  <a:pt x="0" y="662"/>
                  <a:pt x="91" y="1061"/>
                  <a:pt x="399" y="1242"/>
                </a:cubicBezTo>
                <a:cubicBezTo>
                  <a:pt x="616" y="1378"/>
                  <a:pt x="888" y="1360"/>
                  <a:pt x="1079" y="1215"/>
                </a:cubicBezTo>
                <a:cubicBezTo>
                  <a:pt x="1142" y="1179"/>
                  <a:pt x="1215" y="1179"/>
                  <a:pt x="1269" y="1215"/>
                </a:cubicBezTo>
                <a:lnTo>
                  <a:pt x="1269" y="1215"/>
                </a:lnTo>
                <a:cubicBezTo>
                  <a:pt x="1342" y="1251"/>
                  <a:pt x="1378" y="1342"/>
                  <a:pt x="1351" y="1414"/>
                </a:cubicBezTo>
                <a:cubicBezTo>
                  <a:pt x="1160" y="1985"/>
                  <a:pt x="1387" y="2629"/>
                  <a:pt x="1922" y="2955"/>
                </a:cubicBezTo>
                <a:cubicBezTo>
                  <a:pt x="2547" y="3318"/>
                  <a:pt x="3345" y="3118"/>
                  <a:pt x="3717" y="2493"/>
                </a:cubicBezTo>
              </a:path>
            </a:pathLst>
          </a:custGeom>
          <a:noFill/>
          <a:ln w="2304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18" name="Freeform 369">
            <a:extLst>
              <a:ext uri="{FF2B5EF4-FFF2-40B4-BE49-F238E27FC236}">
                <a16:creationId xmlns:a16="http://schemas.microsoft.com/office/drawing/2014/main" id="{FFC5AC3E-06DA-F94E-AB3C-10C600188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5895" y="1855459"/>
            <a:ext cx="2182389" cy="1787525"/>
          </a:xfrm>
          <a:custGeom>
            <a:avLst/>
            <a:gdLst>
              <a:gd name="T0" fmla="*/ 372 w 4071"/>
              <a:gd name="T1" fmla="*/ 825 h 3335"/>
              <a:gd name="T2" fmla="*/ 372 w 4071"/>
              <a:gd name="T3" fmla="*/ 825 h 3335"/>
              <a:gd name="T4" fmla="*/ 2167 w 4071"/>
              <a:gd name="T5" fmla="*/ 371 h 3335"/>
              <a:gd name="T6" fmla="*/ 2738 w 4071"/>
              <a:gd name="T7" fmla="*/ 1903 h 3335"/>
              <a:gd name="T8" fmla="*/ 2810 w 4071"/>
              <a:gd name="T9" fmla="*/ 2112 h 3335"/>
              <a:gd name="T10" fmla="*/ 2810 w 4071"/>
              <a:gd name="T11" fmla="*/ 2112 h 3335"/>
              <a:gd name="T12" fmla="*/ 3001 w 4071"/>
              <a:gd name="T13" fmla="*/ 2103 h 3335"/>
              <a:gd name="T14" fmla="*/ 3708 w 4071"/>
              <a:gd name="T15" fmla="*/ 2094 h 3335"/>
              <a:gd name="T16" fmla="*/ 3916 w 4071"/>
              <a:gd name="T17" fmla="*/ 2908 h 3335"/>
              <a:gd name="T18" fmla="*/ 3046 w 4071"/>
              <a:gd name="T19" fmla="*/ 3153 h 3335"/>
              <a:gd name="T20" fmla="*/ 2747 w 4071"/>
              <a:gd name="T21" fmla="*/ 2538 h 3335"/>
              <a:gd name="T22" fmla="*/ 2656 w 4071"/>
              <a:gd name="T23" fmla="*/ 2366 h 3335"/>
              <a:gd name="T24" fmla="*/ 2656 w 4071"/>
              <a:gd name="T25" fmla="*/ 2366 h 3335"/>
              <a:gd name="T26" fmla="*/ 2439 w 4071"/>
              <a:gd name="T27" fmla="*/ 2402 h 3335"/>
              <a:gd name="T28" fmla="*/ 816 w 4071"/>
              <a:gd name="T29" fmla="*/ 2619 h 3335"/>
              <a:gd name="T30" fmla="*/ 372 w 4071"/>
              <a:gd name="T31" fmla="*/ 825 h 3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71" h="3335">
                <a:moveTo>
                  <a:pt x="372" y="825"/>
                </a:moveTo>
                <a:lnTo>
                  <a:pt x="372" y="825"/>
                </a:lnTo>
                <a:cubicBezTo>
                  <a:pt x="744" y="199"/>
                  <a:pt x="1541" y="0"/>
                  <a:pt x="2167" y="371"/>
                </a:cubicBezTo>
                <a:cubicBezTo>
                  <a:pt x="2702" y="698"/>
                  <a:pt x="2928" y="1341"/>
                  <a:pt x="2738" y="1903"/>
                </a:cubicBezTo>
                <a:cubicBezTo>
                  <a:pt x="2711" y="1985"/>
                  <a:pt x="2738" y="2066"/>
                  <a:pt x="2810" y="2112"/>
                </a:cubicBezTo>
                <a:lnTo>
                  <a:pt x="2810" y="2112"/>
                </a:lnTo>
                <a:cubicBezTo>
                  <a:pt x="2874" y="2148"/>
                  <a:pt x="2946" y="2148"/>
                  <a:pt x="3001" y="2103"/>
                </a:cubicBezTo>
                <a:cubicBezTo>
                  <a:pt x="3209" y="1967"/>
                  <a:pt x="3481" y="1949"/>
                  <a:pt x="3708" y="2094"/>
                </a:cubicBezTo>
                <a:cubicBezTo>
                  <a:pt x="3980" y="2275"/>
                  <a:pt x="4070" y="2628"/>
                  <a:pt x="3916" y="2908"/>
                </a:cubicBezTo>
                <a:cubicBezTo>
                  <a:pt x="3744" y="3226"/>
                  <a:pt x="3345" y="3334"/>
                  <a:pt x="3046" y="3153"/>
                </a:cubicBezTo>
                <a:cubicBezTo>
                  <a:pt x="2819" y="3017"/>
                  <a:pt x="2711" y="2773"/>
                  <a:pt x="2747" y="2538"/>
                </a:cubicBezTo>
                <a:cubicBezTo>
                  <a:pt x="2747" y="2474"/>
                  <a:pt x="2720" y="2402"/>
                  <a:pt x="2656" y="2366"/>
                </a:cubicBezTo>
                <a:lnTo>
                  <a:pt x="2656" y="2366"/>
                </a:lnTo>
                <a:cubicBezTo>
                  <a:pt x="2593" y="2329"/>
                  <a:pt x="2502" y="2338"/>
                  <a:pt x="2439" y="2402"/>
                </a:cubicBezTo>
                <a:cubicBezTo>
                  <a:pt x="2031" y="2837"/>
                  <a:pt x="1360" y="2935"/>
                  <a:pt x="816" y="2619"/>
                </a:cubicBezTo>
                <a:cubicBezTo>
                  <a:pt x="200" y="2248"/>
                  <a:pt x="0" y="1441"/>
                  <a:pt x="372" y="825"/>
                </a:cubicBezTo>
              </a:path>
            </a:pathLst>
          </a:custGeom>
          <a:noFill/>
          <a:ln w="2304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9" name="Freeform 543">
            <a:extLst>
              <a:ext uri="{FF2B5EF4-FFF2-40B4-BE49-F238E27FC236}">
                <a16:creationId xmlns:a16="http://schemas.microsoft.com/office/drawing/2014/main" id="{C77F8902-CEBC-9448-8938-F2C3F300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933" y="2245593"/>
            <a:ext cx="375947" cy="252997"/>
          </a:xfrm>
          <a:custGeom>
            <a:avLst/>
            <a:gdLst>
              <a:gd name="T0" fmla="*/ 670 w 699"/>
              <a:gd name="T1" fmla="*/ 471 h 472"/>
              <a:gd name="T2" fmla="*/ 670 w 699"/>
              <a:gd name="T3" fmla="*/ 471 h 472"/>
              <a:gd name="T4" fmla="*/ 36 w 699"/>
              <a:gd name="T5" fmla="*/ 471 h 472"/>
              <a:gd name="T6" fmla="*/ 0 w 699"/>
              <a:gd name="T7" fmla="*/ 444 h 472"/>
              <a:gd name="T8" fmla="*/ 0 w 699"/>
              <a:gd name="T9" fmla="*/ 36 h 472"/>
              <a:gd name="T10" fmla="*/ 36 w 699"/>
              <a:gd name="T11" fmla="*/ 0 h 472"/>
              <a:gd name="T12" fmla="*/ 670 w 699"/>
              <a:gd name="T13" fmla="*/ 0 h 472"/>
              <a:gd name="T14" fmla="*/ 698 w 699"/>
              <a:gd name="T15" fmla="*/ 36 h 472"/>
              <a:gd name="T16" fmla="*/ 698 w 699"/>
              <a:gd name="T17" fmla="*/ 444 h 472"/>
              <a:gd name="T18" fmla="*/ 670 w 699"/>
              <a:gd name="T19" fmla="*/ 471 h 472"/>
              <a:gd name="T20" fmla="*/ 45 w 699"/>
              <a:gd name="T21" fmla="*/ 435 h 472"/>
              <a:gd name="T22" fmla="*/ 45 w 699"/>
              <a:gd name="T23" fmla="*/ 435 h 472"/>
              <a:gd name="T24" fmla="*/ 661 w 699"/>
              <a:gd name="T25" fmla="*/ 435 h 472"/>
              <a:gd name="T26" fmla="*/ 661 w 699"/>
              <a:gd name="T27" fmla="*/ 45 h 472"/>
              <a:gd name="T28" fmla="*/ 45 w 699"/>
              <a:gd name="T29" fmla="*/ 45 h 472"/>
              <a:gd name="T30" fmla="*/ 45 w 699"/>
              <a:gd name="T31" fmla="*/ 43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9" h="472">
                <a:moveTo>
                  <a:pt x="670" y="471"/>
                </a:moveTo>
                <a:lnTo>
                  <a:pt x="670" y="471"/>
                </a:lnTo>
                <a:cubicBezTo>
                  <a:pt x="36" y="471"/>
                  <a:pt x="36" y="471"/>
                  <a:pt x="36" y="471"/>
                </a:cubicBezTo>
                <a:cubicBezTo>
                  <a:pt x="18" y="471"/>
                  <a:pt x="0" y="462"/>
                  <a:pt x="0" y="444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36" y="0"/>
                </a:cubicBezTo>
                <a:cubicBezTo>
                  <a:pt x="670" y="0"/>
                  <a:pt x="670" y="0"/>
                  <a:pt x="670" y="0"/>
                </a:cubicBezTo>
                <a:cubicBezTo>
                  <a:pt x="689" y="0"/>
                  <a:pt x="698" y="18"/>
                  <a:pt x="698" y="36"/>
                </a:cubicBezTo>
                <a:cubicBezTo>
                  <a:pt x="698" y="444"/>
                  <a:pt x="698" y="444"/>
                  <a:pt x="698" y="444"/>
                </a:cubicBezTo>
                <a:cubicBezTo>
                  <a:pt x="698" y="462"/>
                  <a:pt x="689" y="471"/>
                  <a:pt x="670" y="471"/>
                </a:cubicBezTo>
                <a:close/>
                <a:moveTo>
                  <a:pt x="45" y="435"/>
                </a:moveTo>
                <a:lnTo>
                  <a:pt x="45" y="435"/>
                </a:lnTo>
                <a:cubicBezTo>
                  <a:pt x="661" y="435"/>
                  <a:pt x="661" y="435"/>
                  <a:pt x="661" y="435"/>
                </a:cubicBezTo>
                <a:cubicBezTo>
                  <a:pt x="661" y="45"/>
                  <a:pt x="661" y="45"/>
                  <a:pt x="661" y="45"/>
                </a:cubicBezTo>
                <a:cubicBezTo>
                  <a:pt x="45" y="45"/>
                  <a:pt x="45" y="45"/>
                  <a:pt x="45" y="45"/>
                </a:cubicBezTo>
                <a:lnTo>
                  <a:pt x="45" y="4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0" name="Freeform 544">
            <a:extLst>
              <a:ext uri="{FF2B5EF4-FFF2-40B4-BE49-F238E27FC236}">
                <a16:creationId xmlns:a16="http://schemas.microsoft.com/office/drawing/2014/main" id="{315569DE-8CBE-5640-98CE-F5CE7F003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933" y="2439478"/>
            <a:ext cx="375947" cy="26010"/>
          </a:xfrm>
          <a:custGeom>
            <a:avLst/>
            <a:gdLst>
              <a:gd name="T0" fmla="*/ 680 w 699"/>
              <a:gd name="T1" fmla="*/ 46 h 47"/>
              <a:gd name="T2" fmla="*/ 680 w 699"/>
              <a:gd name="T3" fmla="*/ 46 h 47"/>
              <a:gd name="T4" fmla="*/ 27 w 699"/>
              <a:gd name="T5" fmla="*/ 46 h 47"/>
              <a:gd name="T6" fmla="*/ 0 w 699"/>
              <a:gd name="T7" fmla="*/ 19 h 47"/>
              <a:gd name="T8" fmla="*/ 27 w 699"/>
              <a:gd name="T9" fmla="*/ 0 h 47"/>
              <a:gd name="T10" fmla="*/ 680 w 699"/>
              <a:gd name="T11" fmla="*/ 0 h 47"/>
              <a:gd name="T12" fmla="*/ 698 w 699"/>
              <a:gd name="T13" fmla="*/ 19 h 47"/>
              <a:gd name="T14" fmla="*/ 680 w 699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9" h="47">
                <a:moveTo>
                  <a:pt x="680" y="46"/>
                </a:moveTo>
                <a:lnTo>
                  <a:pt x="680" y="46"/>
                </a:lnTo>
                <a:cubicBezTo>
                  <a:pt x="27" y="46"/>
                  <a:pt x="27" y="46"/>
                  <a:pt x="27" y="46"/>
                </a:cubicBezTo>
                <a:cubicBezTo>
                  <a:pt x="9" y="46"/>
                  <a:pt x="0" y="37"/>
                  <a:pt x="0" y="19"/>
                </a:cubicBezTo>
                <a:cubicBezTo>
                  <a:pt x="0" y="10"/>
                  <a:pt x="9" y="0"/>
                  <a:pt x="27" y="0"/>
                </a:cubicBezTo>
                <a:cubicBezTo>
                  <a:pt x="680" y="0"/>
                  <a:pt x="680" y="0"/>
                  <a:pt x="680" y="0"/>
                </a:cubicBezTo>
                <a:cubicBezTo>
                  <a:pt x="689" y="0"/>
                  <a:pt x="698" y="10"/>
                  <a:pt x="698" y="19"/>
                </a:cubicBezTo>
                <a:cubicBezTo>
                  <a:pt x="698" y="37"/>
                  <a:pt x="689" y="46"/>
                  <a:pt x="680" y="46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1" name="Freeform 545">
            <a:extLst>
              <a:ext uri="{FF2B5EF4-FFF2-40B4-BE49-F238E27FC236}">
                <a16:creationId xmlns:a16="http://schemas.microsoft.com/office/drawing/2014/main" id="{9D1A172F-AB1D-8048-9E7C-E944836E1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4146" y="2541150"/>
            <a:ext cx="196250" cy="18916"/>
          </a:xfrm>
          <a:custGeom>
            <a:avLst/>
            <a:gdLst>
              <a:gd name="T0" fmla="*/ 344 w 364"/>
              <a:gd name="T1" fmla="*/ 36 h 37"/>
              <a:gd name="T2" fmla="*/ 344 w 364"/>
              <a:gd name="T3" fmla="*/ 36 h 37"/>
              <a:gd name="T4" fmla="*/ 18 w 364"/>
              <a:gd name="T5" fmla="*/ 36 h 37"/>
              <a:gd name="T6" fmla="*/ 0 w 364"/>
              <a:gd name="T7" fmla="*/ 18 h 37"/>
              <a:gd name="T8" fmla="*/ 18 w 364"/>
              <a:gd name="T9" fmla="*/ 0 h 37"/>
              <a:gd name="T10" fmla="*/ 344 w 364"/>
              <a:gd name="T11" fmla="*/ 0 h 37"/>
              <a:gd name="T12" fmla="*/ 363 w 364"/>
              <a:gd name="T13" fmla="*/ 18 h 37"/>
              <a:gd name="T14" fmla="*/ 344 w 364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4" h="37">
                <a:moveTo>
                  <a:pt x="344" y="36"/>
                </a:moveTo>
                <a:lnTo>
                  <a:pt x="344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53" y="0"/>
                  <a:pt x="363" y="9"/>
                  <a:pt x="363" y="18"/>
                </a:cubicBezTo>
                <a:cubicBezTo>
                  <a:pt x="363" y="27"/>
                  <a:pt x="353" y="36"/>
                  <a:pt x="344" y="36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2" name="Freeform 546">
            <a:extLst>
              <a:ext uri="{FF2B5EF4-FFF2-40B4-BE49-F238E27FC236}">
                <a16:creationId xmlns:a16="http://schemas.microsoft.com/office/drawing/2014/main" id="{3DB2F1C6-8E4D-9C43-AA7D-D459BF819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4885" y="2477309"/>
            <a:ext cx="137138" cy="82757"/>
          </a:xfrm>
          <a:custGeom>
            <a:avLst/>
            <a:gdLst>
              <a:gd name="T0" fmla="*/ 236 w 255"/>
              <a:gd name="T1" fmla="*/ 154 h 155"/>
              <a:gd name="T2" fmla="*/ 236 w 255"/>
              <a:gd name="T3" fmla="*/ 154 h 155"/>
              <a:gd name="T4" fmla="*/ 19 w 255"/>
              <a:gd name="T5" fmla="*/ 154 h 155"/>
              <a:gd name="T6" fmla="*/ 0 w 255"/>
              <a:gd name="T7" fmla="*/ 145 h 155"/>
              <a:gd name="T8" fmla="*/ 0 w 255"/>
              <a:gd name="T9" fmla="*/ 127 h 155"/>
              <a:gd name="T10" fmla="*/ 46 w 255"/>
              <a:gd name="T11" fmla="*/ 9 h 155"/>
              <a:gd name="T12" fmla="*/ 55 w 255"/>
              <a:gd name="T13" fmla="*/ 0 h 155"/>
              <a:gd name="T14" fmla="*/ 191 w 255"/>
              <a:gd name="T15" fmla="*/ 0 h 155"/>
              <a:gd name="T16" fmla="*/ 209 w 255"/>
              <a:gd name="T17" fmla="*/ 9 h 155"/>
              <a:gd name="T18" fmla="*/ 254 w 255"/>
              <a:gd name="T19" fmla="*/ 127 h 155"/>
              <a:gd name="T20" fmla="*/ 245 w 255"/>
              <a:gd name="T21" fmla="*/ 145 h 155"/>
              <a:gd name="T22" fmla="*/ 236 w 255"/>
              <a:gd name="T23" fmla="*/ 154 h 155"/>
              <a:gd name="T24" fmla="*/ 37 w 255"/>
              <a:gd name="T25" fmla="*/ 118 h 155"/>
              <a:gd name="T26" fmla="*/ 37 w 255"/>
              <a:gd name="T27" fmla="*/ 118 h 155"/>
              <a:gd name="T28" fmla="*/ 209 w 255"/>
              <a:gd name="T29" fmla="*/ 118 h 155"/>
              <a:gd name="T30" fmla="*/ 182 w 255"/>
              <a:gd name="T31" fmla="*/ 36 h 155"/>
              <a:gd name="T32" fmla="*/ 73 w 255"/>
              <a:gd name="T33" fmla="*/ 36 h 155"/>
              <a:gd name="T34" fmla="*/ 37 w 255"/>
              <a:gd name="T35" fmla="*/ 118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5" h="155">
                <a:moveTo>
                  <a:pt x="236" y="154"/>
                </a:moveTo>
                <a:lnTo>
                  <a:pt x="236" y="154"/>
                </a:lnTo>
                <a:cubicBezTo>
                  <a:pt x="19" y="154"/>
                  <a:pt x="19" y="154"/>
                  <a:pt x="19" y="154"/>
                </a:cubicBezTo>
                <a:cubicBezTo>
                  <a:pt x="9" y="154"/>
                  <a:pt x="9" y="145"/>
                  <a:pt x="0" y="145"/>
                </a:cubicBezTo>
                <a:cubicBezTo>
                  <a:pt x="0" y="136"/>
                  <a:pt x="0" y="136"/>
                  <a:pt x="0" y="127"/>
                </a:cubicBezTo>
                <a:cubicBezTo>
                  <a:pt x="46" y="9"/>
                  <a:pt x="46" y="9"/>
                  <a:pt x="46" y="9"/>
                </a:cubicBezTo>
                <a:lnTo>
                  <a:pt x="55" y="0"/>
                </a:lnTo>
                <a:cubicBezTo>
                  <a:pt x="191" y="0"/>
                  <a:pt x="191" y="0"/>
                  <a:pt x="191" y="0"/>
                </a:cubicBezTo>
                <a:cubicBezTo>
                  <a:pt x="200" y="0"/>
                  <a:pt x="209" y="9"/>
                  <a:pt x="209" y="9"/>
                </a:cubicBezTo>
                <a:cubicBezTo>
                  <a:pt x="254" y="127"/>
                  <a:pt x="254" y="127"/>
                  <a:pt x="254" y="127"/>
                </a:cubicBezTo>
                <a:cubicBezTo>
                  <a:pt x="254" y="136"/>
                  <a:pt x="254" y="136"/>
                  <a:pt x="245" y="145"/>
                </a:cubicBezTo>
                <a:cubicBezTo>
                  <a:pt x="245" y="145"/>
                  <a:pt x="245" y="154"/>
                  <a:pt x="236" y="154"/>
                </a:cubicBezTo>
                <a:close/>
                <a:moveTo>
                  <a:pt x="37" y="118"/>
                </a:moveTo>
                <a:lnTo>
                  <a:pt x="37" y="118"/>
                </a:lnTo>
                <a:cubicBezTo>
                  <a:pt x="209" y="118"/>
                  <a:pt x="209" y="118"/>
                  <a:pt x="209" y="118"/>
                </a:cubicBezTo>
                <a:cubicBezTo>
                  <a:pt x="182" y="36"/>
                  <a:pt x="182" y="36"/>
                  <a:pt x="182" y="36"/>
                </a:cubicBezTo>
                <a:cubicBezTo>
                  <a:pt x="73" y="36"/>
                  <a:pt x="73" y="36"/>
                  <a:pt x="73" y="36"/>
                </a:cubicBezTo>
                <a:lnTo>
                  <a:pt x="37" y="1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3" name="Freeform 547">
            <a:extLst>
              <a:ext uri="{FF2B5EF4-FFF2-40B4-BE49-F238E27FC236}">
                <a16:creationId xmlns:a16="http://schemas.microsoft.com/office/drawing/2014/main" id="{1C7A2672-9152-7847-8C74-1D896A031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343" y="2370909"/>
            <a:ext cx="28374" cy="54382"/>
          </a:xfrm>
          <a:custGeom>
            <a:avLst/>
            <a:gdLst>
              <a:gd name="T0" fmla="*/ 45 w 55"/>
              <a:gd name="T1" fmla="*/ 99 h 100"/>
              <a:gd name="T2" fmla="*/ 45 w 55"/>
              <a:gd name="T3" fmla="*/ 99 h 100"/>
              <a:gd name="T4" fmla="*/ 9 w 55"/>
              <a:gd name="T5" fmla="*/ 99 h 100"/>
              <a:gd name="T6" fmla="*/ 0 w 55"/>
              <a:gd name="T7" fmla="*/ 90 h 100"/>
              <a:gd name="T8" fmla="*/ 0 w 55"/>
              <a:gd name="T9" fmla="*/ 9 h 100"/>
              <a:gd name="T10" fmla="*/ 9 w 55"/>
              <a:gd name="T11" fmla="*/ 0 h 100"/>
              <a:gd name="T12" fmla="*/ 45 w 55"/>
              <a:gd name="T13" fmla="*/ 0 h 100"/>
              <a:gd name="T14" fmla="*/ 54 w 55"/>
              <a:gd name="T15" fmla="*/ 9 h 100"/>
              <a:gd name="T16" fmla="*/ 54 w 55"/>
              <a:gd name="T17" fmla="*/ 90 h 100"/>
              <a:gd name="T18" fmla="*/ 45 w 55"/>
              <a:gd name="T19" fmla="*/ 99 h 100"/>
              <a:gd name="T20" fmla="*/ 18 w 55"/>
              <a:gd name="T21" fmla="*/ 81 h 100"/>
              <a:gd name="T22" fmla="*/ 18 w 55"/>
              <a:gd name="T23" fmla="*/ 81 h 100"/>
              <a:gd name="T24" fmla="*/ 36 w 55"/>
              <a:gd name="T25" fmla="*/ 81 h 100"/>
              <a:gd name="T26" fmla="*/ 36 w 55"/>
              <a:gd name="T27" fmla="*/ 18 h 100"/>
              <a:gd name="T28" fmla="*/ 18 w 55"/>
              <a:gd name="T29" fmla="*/ 18 h 100"/>
              <a:gd name="T30" fmla="*/ 18 w 55"/>
              <a:gd name="T31" fmla="*/ 8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" h="100">
                <a:moveTo>
                  <a:pt x="45" y="99"/>
                </a:moveTo>
                <a:lnTo>
                  <a:pt x="45" y="99"/>
                </a:lnTo>
                <a:cubicBezTo>
                  <a:pt x="9" y="99"/>
                  <a:pt x="9" y="99"/>
                  <a:pt x="9" y="99"/>
                </a:cubicBezTo>
                <a:cubicBezTo>
                  <a:pt x="0" y="99"/>
                  <a:pt x="0" y="99"/>
                  <a:pt x="0" y="90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54" y="0"/>
                  <a:pt x="54" y="9"/>
                  <a:pt x="54" y="9"/>
                </a:cubicBezTo>
                <a:cubicBezTo>
                  <a:pt x="54" y="90"/>
                  <a:pt x="54" y="90"/>
                  <a:pt x="54" y="90"/>
                </a:cubicBezTo>
                <a:cubicBezTo>
                  <a:pt x="54" y="99"/>
                  <a:pt x="54" y="99"/>
                  <a:pt x="45" y="99"/>
                </a:cubicBezTo>
                <a:close/>
                <a:moveTo>
                  <a:pt x="18" y="81"/>
                </a:moveTo>
                <a:lnTo>
                  <a:pt x="18" y="81"/>
                </a:lnTo>
                <a:cubicBezTo>
                  <a:pt x="36" y="81"/>
                  <a:pt x="36" y="81"/>
                  <a:pt x="36" y="81"/>
                </a:cubicBezTo>
                <a:cubicBezTo>
                  <a:pt x="36" y="18"/>
                  <a:pt x="36" y="18"/>
                  <a:pt x="36" y="18"/>
                </a:cubicBezTo>
                <a:cubicBezTo>
                  <a:pt x="18" y="18"/>
                  <a:pt x="18" y="18"/>
                  <a:pt x="18" y="18"/>
                </a:cubicBezTo>
                <a:lnTo>
                  <a:pt x="18" y="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4" name="Freeform 548">
            <a:extLst>
              <a:ext uri="{FF2B5EF4-FFF2-40B4-BE49-F238E27FC236}">
                <a16:creationId xmlns:a16="http://schemas.microsoft.com/office/drawing/2014/main" id="{D8292467-49EC-164B-92F8-94E54735E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903" y="2328349"/>
            <a:ext cx="28374" cy="96942"/>
          </a:xfrm>
          <a:custGeom>
            <a:avLst/>
            <a:gdLst>
              <a:gd name="T0" fmla="*/ 45 w 55"/>
              <a:gd name="T1" fmla="*/ 181 h 182"/>
              <a:gd name="T2" fmla="*/ 45 w 55"/>
              <a:gd name="T3" fmla="*/ 181 h 182"/>
              <a:gd name="T4" fmla="*/ 9 w 55"/>
              <a:gd name="T5" fmla="*/ 181 h 182"/>
              <a:gd name="T6" fmla="*/ 0 w 55"/>
              <a:gd name="T7" fmla="*/ 172 h 182"/>
              <a:gd name="T8" fmla="*/ 0 w 55"/>
              <a:gd name="T9" fmla="*/ 9 h 182"/>
              <a:gd name="T10" fmla="*/ 9 w 55"/>
              <a:gd name="T11" fmla="*/ 0 h 182"/>
              <a:gd name="T12" fmla="*/ 45 w 55"/>
              <a:gd name="T13" fmla="*/ 0 h 182"/>
              <a:gd name="T14" fmla="*/ 54 w 55"/>
              <a:gd name="T15" fmla="*/ 9 h 182"/>
              <a:gd name="T16" fmla="*/ 54 w 55"/>
              <a:gd name="T17" fmla="*/ 172 h 182"/>
              <a:gd name="T18" fmla="*/ 45 w 55"/>
              <a:gd name="T19" fmla="*/ 181 h 182"/>
              <a:gd name="T20" fmla="*/ 18 w 55"/>
              <a:gd name="T21" fmla="*/ 163 h 182"/>
              <a:gd name="T22" fmla="*/ 18 w 55"/>
              <a:gd name="T23" fmla="*/ 163 h 182"/>
              <a:gd name="T24" fmla="*/ 36 w 55"/>
              <a:gd name="T25" fmla="*/ 163 h 182"/>
              <a:gd name="T26" fmla="*/ 36 w 55"/>
              <a:gd name="T27" fmla="*/ 18 h 182"/>
              <a:gd name="T28" fmla="*/ 18 w 55"/>
              <a:gd name="T29" fmla="*/ 18 h 182"/>
              <a:gd name="T30" fmla="*/ 18 w 55"/>
              <a:gd name="T31" fmla="*/ 163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" h="182">
                <a:moveTo>
                  <a:pt x="45" y="181"/>
                </a:moveTo>
                <a:lnTo>
                  <a:pt x="45" y="181"/>
                </a:lnTo>
                <a:cubicBezTo>
                  <a:pt x="9" y="181"/>
                  <a:pt x="9" y="181"/>
                  <a:pt x="9" y="181"/>
                </a:cubicBezTo>
                <a:cubicBezTo>
                  <a:pt x="0" y="181"/>
                  <a:pt x="0" y="181"/>
                  <a:pt x="0" y="17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54" y="0"/>
                  <a:pt x="54" y="9"/>
                  <a:pt x="54" y="9"/>
                </a:cubicBezTo>
                <a:cubicBezTo>
                  <a:pt x="54" y="172"/>
                  <a:pt x="54" y="172"/>
                  <a:pt x="54" y="172"/>
                </a:cubicBezTo>
                <a:cubicBezTo>
                  <a:pt x="54" y="181"/>
                  <a:pt x="54" y="181"/>
                  <a:pt x="45" y="181"/>
                </a:cubicBezTo>
                <a:close/>
                <a:moveTo>
                  <a:pt x="18" y="163"/>
                </a:moveTo>
                <a:lnTo>
                  <a:pt x="18" y="163"/>
                </a:lnTo>
                <a:cubicBezTo>
                  <a:pt x="36" y="163"/>
                  <a:pt x="36" y="163"/>
                  <a:pt x="36" y="163"/>
                </a:cubicBezTo>
                <a:cubicBezTo>
                  <a:pt x="36" y="18"/>
                  <a:pt x="36" y="18"/>
                  <a:pt x="36" y="18"/>
                </a:cubicBezTo>
                <a:cubicBezTo>
                  <a:pt x="18" y="18"/>
                  <a:pt x="18" y="18"/>
                  <a:pt x="18" y="18"/>
                </a:cubicBezTo>
                <a:lnTo>
                  <a:pt x="18" y="1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5" name="Freeform 549">
            <a:extLst>
              <a:ext uri="{FF2B5EF4-FFF2-40B4-BE49-F238E27FC236}">
                <a16:creationId xmlns:a16="http://schemas.microsoft.com/office/drawing/2014/main" id="{C8B0171E-80B5-6D44-9D4C-976453C9C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827" y="2283424"/>
            <a:ext cx="28374" cy="141867"/>
          </a:xfrm>
          <a:custGeom>
            <a:avLst/>
            <a:gdLst>
              <a:gd name="T0" fmla="*/ 45 w 55"/>
              <a:gd name="T1" fmla="*/ 263 h 264"/>
              <a:gd name="T2" fmla="*/ 45 w 55"/>
              <a:gd name="T3" fmla="*/ 263 h 264"/>
              <a:gd name="T4" fmla="*/ 9 w 55"/>
              <a:gd name="T5" fmla="*/ 263 h 264"/>
              <a:gd name="T6" fmla="*/ 0 w 55"/>
              <a:gd name="T7" fmla="*/ 254 h 264"/>
              <a:gd name="T8" fmla="*/ 0 w 55"/>
              <a:gd name="T9" fmla="*/ 10 h 264"/>
              <a:gd name="T10" fmla="*/ 9 w 55"/>
              <a:gd name="T11" fmla="*/ 0 h 264"/>
              <a:gd name="T12" fmla="*/ 45 w 55"/>
              <a:gd name="T13" fmla="*/ 0 h 264"/>
              <a:gd name="T14" fmla="*/ 54 w 55"/>
              <a:gd name="T15" fmla="*/ 10 h 264"/>
              <a:gd name="T16" fmla="*/ 54 w 55"/>
              <a:gd name="T17" fmla="*/ 254 h 264"/>
              <a:gd name="T18" fmla="*/ 45 w 55"/>
              <a:gd name="T19" fmla="*/ 263 h 264"/>
              <a:gd name="T20" fmla="*/ 18 w 55"/>
              <a:gd name="T21" fmla="*/ 245 h 264"/>
              <a:gd name="T22" fmla="*/ 18 w 55"/>
              <a:gd name="T23" fmla="*/ 245 h 264"/>
              <a:gd name="T24" fmla="*/ 45 w 55"/>
              <a:gd name="T25" fmla="*/ 245 h 264"/>
              <a:gd name="T26" fmla="*/ 45 w 55"/>
              <a:gd name="T27" fmla="*/ 19 h 264"/>
              <a:gd name="T28" fmla="*/ 18 w 55"/>
              <a:gd name="T29" fmla="*/ 19 h 264"/>
              <a:gd name="T30" fmla="*/ 18 w 55"/>
              <a:gd name="T31" fmla="*/ 245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" h="264">
                <a:moveTo>
                  <a:pt x="45" y="263"/>
                </a:moveTo>
                <a:lnTo>
                  <a:pt x="45" y="263"/>
                </a:lnTo>
                <a:cubicBezTo>
                  <a:pt x="9" y="263"/>
                  <a:pt x="9" y="263"/>
                  <a:pt x="9" y="263"/>
                </a:cubicBezTo>
                <a:cubicBezTo>
                  <a:pt x="0" y="263"/>
                  <a:pt x="0" y="263"/>
                  <a:pt x="0" y="25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9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54" y="0"/>
                  <a:pt x="54" y="0"/>
                  <a:pt x="54" y="10"/>
                </a:cubicBezTo>
                <a:cubicBezTo>
                  <a:pt x="54" y="254"/>
                  <a:pt x="54" y="254"/>
                  <a:pt x="54" y="254"/>
                </a:cubicBezTo>
                <a:cubicBezTo>
                  <a:pt x="54" y="263"/>
                  <a:pt x="54" y="263"/>
                  <a:pt x="45" y="263"/>
                </a:cubicBezTo>
                <a:close/>
                <a:moveTo>
                  <a:pt x="18" y="245"/>
                </a:moveTo>
                <a:lnTo>
                  <a:pt x="18" y="245"/>
                </a:lnTo>
                <a:cubicBezTo>
                  <a:pt x="45" y="245"/>
                  <a:pt x="45" y="245"/>
                  <a:pt x="45" y="245"/>
                </a:cubicBezTo>
                <a:cubicBezTo>
                  <a:pt x="45" y="19"/>
                  <a:pt x="45" y="19"/>
                  <a:pt x="45" y="19"/>
                </a:cubicBezTo>
                <a:cubicBezTo>
                  <a:pt x="18" y="19"/>
                  <a:pt x="18" y="19"/>
                  <a:pt x="18" y="19"/>
                </a:cubicBezTo>
                <a:lnTo>
                  <a:pt x="18" y="2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6" name="Freeform 550">
            <a:extLst>
              <a:ext uri="{FF2B5EF4-FFF2-40B4-BE49-F238E27FC236}">
                <a16:creationId xmlns:a16="http://schemas.microsoft.com/office/drawing/2014/main" id="{766BC12B-D032-2942-BB11-2D8C75945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9703" y="4416158"/>
            <a:ext cx="375947" cy="252997"/>
          </a:xfrm>
          <a:custGeom>
            <a:avLst/>
            <a:gdLst>
              <a:gd name="T0" fmla="*/ 662 w 699"/>
              <a:gd name="T1" fmla="*/ 471 h 472"/>
              <a:gd name="T2" fmla="*/ 662 w 699"/>
              <a:gd name="T3" fmla="*/ 471 h 472"/>
              <a:gd name="T4" fmla="*/ 27 w 699"/>
              <a:gd name="T5" fmla="*/ 471 h 472"/>
              <a:gd name="T6" fmla="*/ 0 w 699"/>
              <a:gd name="T7" fmla="*/ 444 h 472"/>
              <a:gd name="T8" fmla="*/ 0 w 699"/>
              <a:gd name="T9" fmla="*/ 36 h 472"/>
              <a:gd name="T10" fmla="*/ 27 w 699"/>
              <a:gd name="T11" fmla="*/ 0 h 472"/>
              <a:gd name="T12" fmla="*/ 662 w 699"/>
              <a:gd name="T13" fmla="*/ 0 h 472"/>
              <a:gd name="T14" fmla="*/ 698 w 699"/>
              <a:gd name="T15" fmla="*/ 36 h 472"/>
              <a:gd name="T16" fmla="*/ 698 w 699"/>
              <a:gd name="T17" fmla="*/ 444 h 472"/>
              <a:gd name="T18" fmla="*/ 662 w 699"/>
              <a:gd name="T19" fmla="*/ 471 h 472"/>
              <a:gd name="T20" fmla="*/ 36 w 699"/>
              <a:gd name="T21" fmla="*/ 435 h 472"/>
              <a:gd name="T22" fmla="*/ 36 w 699"/>
              <a:gd name="T23" fmla="*/ 435 h 472"/>
              <a:gd name="T24" fmla="*/ 653 w 699"/>
              <a:gd name="T25" fmla="*/ 435 h 472"/>
              <a:gd name="T26" fmla="*/ 653 w 699"/>
              <a:gd name="T27" fmla="*/ 45 h 472"/>
              <a:gd name="T28" fmla="*/ 36 w 699"/>
              <a:gd name="T29" fmla="*/ 45 h 472"/>
              <a:gd name="T30" fmla="*/ 36 w 699"/>
              <a:gd name="T31" fmla="*/ 43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9" h="472">
                <a:moveTo>
                  <a:pt x="662" y="471"/>
                </a:moveTo>
                <a:lnTo>
                  <a:pt x="662" y="471"/>
                </a:lnTo>
                <a:cubicBezTo>
                  <a:pt x="27" y="471"/>
                  <a:pt x="27" y="471"/>
                  <a:pt x="27" y="471"/>
                </a:cubicBezTo>
                <a:cubicBezTo>
                  <a:pt x="9" y="471"/>
                  <a:pt x="0" y="462"/>
                  <a:pt x="0" y="444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9" y="0"/>
                  <a:pt x="27" y="0"/>
                </a:cubicBezTo>
                <a:cubicBezTo>
                  <a:pt x="662" y="0"/>
                  <a:pt x="662" y="0"/>
                  <a:pt x="662" y="0"/>
                </a:cubicBezTo>
                <a:cubicBezTo>
                  <a:pt x="680" y="0"/>
                  <a:pt x="698" y="18"/>
                  <a:pt x="698" y="36"/>
                </a:cubicBezTo>
                <a:cubicBezTo>
                  <a:pt x="698" y="444"/>
                  <a:pt x="698" y="444"/>
                  <a:pt x="698" y="444"/>
                </a:cubicBezTo>
                <a:cubicBezTo>
                  <a:pt x="698" y="462"/>
                  <a:pt x="680" y="471"/>
                  <a:pt x="662" y="471"/>
                </a:cubicBezTo>
                <a:close/>
                <a:moveTo>
                  <a:pt x="36" y="435"/>
                </a:moveTo>
                <a:lnTo>
                  <a:pt x="36" y="435"/>
                </a:lnTo>
                <a:cubicBezTo>
                  <a:pt x="653" y="435"/>
                  <a:pt x="653" y="435"/>
                  <a:pt x="653" y="435"/>
                </a:cubicBezTo>
                <a:cubicBezTo>
                  <a:pt x="653" y="45"/>
                  <a:pt x="653" y="45"/>
                  <a:pt x="653" y="45"/>
                </a:cubicBezTo>
                <a:cubicBezTo>
                  <a:pt x="36" y="45"/>
                  <a:pt x="36" y="45"/>
                  <a:pt x="36" y="45"/>
                </a:cubicBezTo>
                <a:lnTo>
                  <a:pt x="36" y="4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7" name="Freeform 551">
            <a:extLst>
              <a:ext uri="{FF2B5EF4-FFF2-40B4-BE49-F238E27FC236}">
                <a16:creationId xmlns:a16="http://schemas.microsoft.com/office/drawing/2014/main" id="{A7B665BE-1B61-DC4A-88BB-871F43D1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591" y="4688071"/>
            <a:ext cx="491806" cy="18916"/>
          </a:xfrm>
          <a:custGeom>
            <a:avLst/>
            <a:gdLst>
              <a:gd name="T0" fmla="*/ 898 w 917"/>
              <a:gd name="T1" fmla="*/ 36 h 37"/>
              <a:gd name="T2" fmla="*/ 898 w 917"/>
              <a:gd name="T3" fmla="*/ 36 h 37"/>
              <a:gd name="T4" fmla="*/ 18 w 917"/>
              <a:gd name="T5" fmla="*/ 36 h 37"/>
              <a:gd name="T6" fmla="*/ 0 w 917"/>
              <a:gd name="T7" fmla="*/ 18 h 37"/>
              <a:gd name="T8" fmla="*/ 18 w 917"/>
              <a:gd name="T9" fmla="*/ 0 h 37"/>
              <a:gd name="T10" fmla="*/ 898 w 917"/>
              <a:gd name="T11" fmla="*/ 0 h 37"/>
              <a:gd name="T12" fmla="*/ 916 w 917"/>
              <a:gd name="T13" fmla="*/ 18 h 37"/>
              <a:gd name="T14" fmla="*/ 898 w 917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17" h="37">
                <a:moveTo>
                  <a:pt x="898" y="36"/>
                </a:moveTo>
                <a:lnTo>
                  <a:pt x="898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898" y="0"/>
                  <a:pt x="898" y="0"/>
                  <a:pt x="898" y="0"/>
                </a:cubicBezTo>
                <a:cubicBezTo>
                  <a:pt x="907" y="0"/>
                  <a:pt x="916" y="9"/>
                  <a:pt x="916" y="18"/>
                </a:cubicBezTo>
                <a:cubicBezTo>
                  <a:pt x="916" y="27"/>
                  <a:pt x="907" y="36"/>
                  <a:pt x="898" y="36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8" name="Freeform 552">
            <a:extLst>
              <a:ext uri="{FF2B5EF4-FFF2-40B4-BE49-F238E27FC236}">
                <a16:creationId xmlns:a16="http://schemas.microsoft.com/office/drawing/2014/main" id="{0ED9F1C3-56F8-154C-9DE1-2E8C784D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156" y="4572212"/>
            <a:ext cx="49654" cy="49654"/>
          </a:xfrm>
          <a:custGeom>
            <a:avLst/>
            <a:gdLst>
              <a:gd name="T0" fmla="*/ 36 w 91"/>
              <a:gd name="T1" fmla="*/ 90 h 91"/>
              <a:gd name="T2" fmla="*/ 36 w 91"/>
              <a:gd name="T3" fmla="*/ 90 h 91"/>
              <a:gd name="T4" fmla="*/ 36 w 91"/>
              <a:gd name="T5" fmla="*/ 90 h 91"/>
              <a:gd name="T6" fmla="*/ 27 w 91"/>
              <a:gd name="T7" fmla="*/ 90 h 91"/>
              <a:gd name="T8" fmla="*/ 0 w 91"/>
              <a:gd name="T9" fmla="*/ 9 h 91"/>
              <a:gd name="T10" fmla="*/ 9 w 91"/>
              <a:gd name="T11" fmla="*/ 0 h 91"/>
              <a:gd name="T12" fmla="*/ 9 w 91"/>
              <a:gd name="T13" fmla="*/ 0 h 91"/>
              <a:gd name="T14" fmla="*/ 81 w 91"/>
              <a:gd name="T15" fmla="*/ 45 h 91"/>
              <a:gd name="T16" fmla="*/ 90 w 91"/>
              <a:gd name="T17" fmla="*/ 45 h 91"/>
              <a:gd name="T18" fmla="*/ 81 w 91"/>
              <a:gd name="T19" fmla="*/ 54 h 91"/>
              <a:gd name="T20" fmla="*/ 54 w 91"/>
              <a:gd name="T21" fmla="*/ 54 h 91"/>
              <a:gd name="T22" fmla="*/ 45 w 91"/>
              <a:gd name="T23" fmla="*/ 90 h 91"/>
              <a:gd name="T24" fmla="*/ 36 w 91"/>
              <a:gd name="T25" fmla="*/ 90 h 91"/>
              <a:gd name="T26" fmla="*/ 18 w 91"/>
              <a:gd name="T27" fmla="*/ 18 h 91"/>
              <a:gd name="T28" fmla="*/ 18 w 91"/>
              <a:gd name="T29" fmla="*/ 18 h 91"/>
              <a:gd name="T30" fmla="*/ 36 w 91"/>
              <a:gd name="T31" fmla="*/ 63 h 91"/>
              <a:gd name="T32" fmla="*/ 45 w 91"/>
              <a:gd name="T33" fmla="*/ 54 h 91"/>
              <a:gd name="T34" fmla="*/ 45 w 91"/>
              <a:gd name="T35" fmla="*/ 45 h 91"/>
              <a:gd name="T36" fmla="*/ 63 w 91"/>
              <a:gd name="T37" fmla="*/ 45 h 91"/>
              <a:gd name="T38" fmla="*/ 18 w 91"/>
              <a:gd name="T39" fmla="*/ 18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" h="91">
                <a:moveTo>
                  <a:pt x="36" y="90"/>
                </a:moveTo>
                <a:lnTo>
                  <a:pt x="36" y="90"/>
                </a:lnTo>
                <a:lnTo>
                  <a:pt x="36" y="90"/>
                </a:lnTo>
                <a:lnTo>
                  <a:pt x="27" y="90"/>
                </a:ln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9" y="0"/>
                </a:cubicBezTo>
                <a:lnTo>
                  <a:pt x="9" y="0"/>
                </a:lnTo>
                <a:cubicBezTo>
                  <a:pt x="81" y="45"/>
                  <a:pt x="81" y="45"/>
                  <a:pt x="81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54"/>
                  <a:pt x="81" y="54"/>
                  <a:pt x="81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45" y="90"/>
                  <a:pt x="45" y="90"/>
                  <a:pt x="45" y="90"/>
                </a:cubicBezTo>
                <a:cubicBezTo>
                  <a:pt x="36" y="90"/>
                  <a:pt x="36" y="90"/>
                  <a:pt x="36" y="90"/>
                </a:cubicBezTo>
                <a:close/>
                <a:moveTo>
                  <a:pt x="18" y="18"/>
                </a:moveTo>
                <a:lnTo>
                  <a:pt x="18" y="18"/>
                </a:lnTo>
                <a:cubicBezTo>
                  <a:pt x="36" y="63"/>
                  <a:pt x="36" y="63"/>
                  <a:pt x="36" y="63"/>
                </a:cubicBezTo>
                <a:cubicBezTo>
                  <a:pt x="45" y="54"/>
                  <a:pt x="45" y="54"/>
                  <a:pt x="45" y="54"/>
                </a:cubicBezTo>
                <a:cubicBezTo>
                  <a:pt x="45" y="45"/>
                  <a:pt x="45" y="45"/>
                  <a:pt x="45" y="45"/>
                </a:cubicBezTo>
                <a:cubicBezTo>
                  <a:pt x="63" y="45"/>
                  <a:pt x="63" y="45"/>
                  <a:pt x="63" y="45"/>
                </a:cubicBezTo>
                <a:lnTo>
                  <a:pt x="1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9" name="Freeform 553">
            <a:extLst>
              <a:ext uri="{FF2B5EF4-FFF2-40B4-BE49-F238E27FC236}">
                <a16:creationId xmlns:a16="http://schemas.microsoft.com/office/drawing/2014/main" id="{3E6DBC10-12D6-8048-88CC-D1F921BDF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800" y="4595856"/>
            <a:ext cx="18916" cy="23645"/>
          </a:xfrm>
          <a:custGeom>
            <a:avLst/>
            <a:gdLst>
              <a:gd name="T0" fmla="*/ 27 w 37"/>
              <a:gd name="T1" fmla="*/ 45 h 46"/>
              <a:gd name="T2" fmla="*/ 27 w 37"/>
              <a:gd name="T3" fmla="*/ 45 h 46"/>
              <a:gd name="T4" fmla="*/ 27 w 37"/>
              <a:gd name="T5" fmla="*/ 45 h 46"/>
              <a:gd name="T6" fmla="*/ 0 w 37"/>
              <a:gd name="T7" fmla="*/ 9 h 46"/>
              <a:gd name="T8" fmla="*/ 0 w 37"/>
              <a:gd name="T9" fmla="*/ 0 h 46"/>
              <a:gd name="T10" fmla="*/ 9 w 37"/>
              <a:gd name="T11" fmla="*/ 0 h 46"/>
              <a:gd name="T12" fmla="*/ 36 w 37"/>
              <a:gd name="T13" fmla="*/ 36 h 46"/>
              <a:gd name="T14" fmla="*/ 36 w 37"/>
              <a:gd name="T15" fmla="*/ 45 h 46"/>
              <a:gd name="T16" fmla="*/ 27 w 37"/>
              <a:gd name="T17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46">
                <a:moveTo>
                  <a:pt x="27" y="45"/>
                </a:moveTo>
                <a:lnTo>
                  <a:pt x="27" y="45"/>
                </a:lnTo>
                <a:lnTo>
                  <a:pt x="27" y="45"/>
                </a:ln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0"/>
                </a:cubicBezTo>
                <a:lnTo>
                  <a:pt x="9" y="0"/>
                </a:lnTo>
                <a:cubicBezTo>
                  <a:pt x="36" y="36"/>
                  <a:pt x="36" y="36"/>
                  <a:pt x="36" y="36"/>
                </a:cubicBezTo>
                <a:lnTo>
                  <a:pt x="36" y="45"/>
                </a:lnTo>
                <a:lnTo>
                  <a:pt x="27" y="45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0" name="Freeform 554">
            <a:extLst>
              <a:ext uri="{FF2B5EF4-FFF2-40B4-BE49-F238E27FC236}">
                <a16:creationId xmlns:a16="http://schemas.microsoft.com/office/drawing/2014/main" id="{9BABD915-80A5-0540-8D3B-9C4E6D57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102" y="4451626"/>
            <a:ext cx="160783" cy="184427"/>
          </a:xfrm>
          <a:custGeom>
            <a:avLst/>
            <a:gdLst>
              <a:gd name="T0" fmla="*/ 146 w 301"/>
              <a:gd name="T1" fmla="*/ 344 h 345"/>
              <a:gd name="T2" fmla="*/ 146 w 301"/>
              <a:gd name="T3" fmla="*/ 344 h 345"/>
              <a:gd name="T4" fmla="*/ 146 w 301"/>
              <a:gd name="T5" fmla="*/ 344 h 345"/>
              <a:gd name="T6" fmla="*/ 64 w 301"/>
              <a:gd name="T7" fmla="*/ 281 h 345"/>
              <a:gd name="T8" fmla="*/ 0 w 301"/>
              <a:gd name="T9" fmla="*/ 82 h 345"/>
              <a:gd name="T10" fmla="*/ 10 w 301"/>
              <a:gd name="T11" fmla="*/ 54 h 345"/>
              <a:gd name="T12" fmla="*/ 28 w 301"/>
              <a:gd name="T13" fmla="*/ 45 h 345"/>
              <a:gd name="T14" fmla="*/ 128 w 301"/>
              <a:gd name="T15" fmla="*/ 9 h 345"/>
              <a:gd name="T16" fmla="*/ 164 w 301"/>
              <a:gd name="T17" fmla="*/ 9 h 345"/>
              <a:gd name="T18" fmla="*/ 264 w 301"/>
              <a:gd name="T19" fmla="*/ 45 h 345"/>
              <a:gd name="T20" fmla="*/ 291 w 301"/>
              <a:gd name="T21" fmla="*/ 54 h 345"/>
              <a:gd name="T22" fmla="*/ 291 w 301"/>
              <a:gd name="T23" fmla="*/ 82 h 345"/>
              <a:gd name="T24" fmla="*/ 236 w 301"/>
              <a:gd name="T25" fmla="*/ 281 h 345"/>
              <a:gd name="T26" fmla="*/ 155 w 301"/>
              <a:gd name="T27" fmla="*/ 344 h 345"/>
              <a:gd name="T28" fmla="*/ 146 w 301"/>
              <a:gd name="T29" fmla="*/ 344 h 345"/>
              <a:gd name="T30" fmla="*/ 146 w 301"/>
              <a:gd name="T31" fmla="*/ 36 h 345"/>
              <a:gd name="T32" fmla="*/ 146 w 301"/>
              <a:gd name="T33" fmla="*/ 36 h 345"/>
              <a:gd name="T34" fmla="*/ 146 w 301"/>
              <a:gd name="T35" fmla="*/ 36 h 345"/>
              <a:gd name="T36" fmla="*/ 28 w 301"/>
              <a:gd name="T37" fmla="*/ 73 h 345"/>
              <a:gd name="T38" fmla="*/ 28 w 301"/>
              <a:gd name="T39" fmla="*/ 73 h 345"/>
              <a:gd name="T40" fmla="*/ 28 w 301"/>
              <a:gd name="T41" fmla="*/ 82 h 345"/>
              <a:gd name="T42" fmla="*/ 82 w 301"/>
              <a:gd name="T43" fmla="*/ 263 h 345"/>
              <a:gd name="T44" fmla="*/ 146 w 301"/>
              <a:gd name="T45" fmla="*/ 317 h 345"/>
              <a:gd name="T46" fmla="*/ 209 w 301"/>
              <a:gd name="T47" fmla="*/ 263 h 345"/>
              <a:gd name="T48" fmla="*/ 264 w 301"/>
              <a:gd name="T49" fmla="*/ 73 h 345"/>
              <a:gd name="T50" fmla="*/ 264 w 301"/>
              <a:gd name="T51" fmla="*/ 73 h 345"/>
              <a:gd name="T52" fmla="*/ 264 w 301"/>
              <a:gd name="T53" fmla="*/ 73 h 345"/>
              <a:gd name="T54" fmla="*/ 155 w 301"/>
              <a:gd name="T55" fmla="*/ 36 h 345"/>
              <a:gd name="T56" fmla="*/ 146 w 301"/>
              <a:gd name="T57" fmla="*/ 36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01" h="345">
                <a:moveTo>
                  <a:pt x="146" y="344"/>
                </a:moveTo>
                <a:lnTo>
                  <a:pt x="146" y="344"/>
                </a:lnTo>
                <a:lnTo>
                  <a:pt x="146" y="344"/>
                </a:lnTo>
                <a:cubicBezTo>
                  <a:pt x="137" y="344"/>
                  <a:pt x="82" y="317"/>
                  <a:pt x="64" y="281"/>
                </a:cubicBezTo>
                <a:cubicBezTo>
                  <a:pt x="19" y="218"/>
                  <a:pt x="0" y="118"/>
                  <a:pt x="0" y="82"/>
                </a:cubicBezTo>
                <a:cubicBezTo>
                  <a:pt x="0" y="73"/>
                  <a:pt x="0" y="64"/>
                  <a:pt x="10" y="54"/>
                </a:cubicBezTo>
                <a:cubicBezTo>
                  <a:pt x="10" y="54"/>
                  <a:pt x="19" y="45"/>
                  <a:pt x="28" y="45"/>
                </a:cubicBezTo>
                <a:cubicBezTo>
                  <a:pt x="82" y="45"/>
                  <a:pt x="119" y="18"/>
                  <a:pt x="128" y="9"/>
                </a:cubicBezTo>
                <a:cubicBezTo>
                  <a:pt x="137" y="0"/>
                  <a:pt x="155" y="0"/>
                  <a:pt x="164" y="9"/>
                </a:cubicBezTo>
                <a:cubicBezTo>
                  <a:pt x="182" y="18"/>
                  <a:pt x="218" y="45"/>
                  <a:pt x="264" y="45"/>
                </a:cubicBezTo>
                <a:cubicBezTo>
                  <a:pt x="273" y="45"/>
                  <a:pt x="282" y="45"/>
                  <a:pt x="291" y="54"/>
                </a:cubicBezTo>
                <a:cubicBezTo>
                  <a:pt x="291" y="64"/>
                  <a:pt x="300" y="73"/>
                  <a:pt x="291" y="82"/>
                </a:cubicBezTo>
                <a:cubicBezTo>
                  <a:pt x="291" y="118"/>
                  <a:pt x="282" y="218"/>
                  <a:pt x="236" y="281"/>
                </a:cubicBezTo>
                <a:cubicBezTo>
                  <a:pt x="209" y="317"/>
                  <a:pt x="155" y="344"/>
                  <a:pt x="155" y="344"/>
                </a:cubicBezTo>
                <a:lnTo>
                  <a:pt x="146" y="344"/>
                </a:lnTo>
                <a:close/>
                <a:moveTo>
                  <a:pt x="146" y="36"/>
                </a:moveTo>
                <a:lnTo>
                  <a:pt x="146" y="36"/>
                </a:lnTo>
                <a:lnTo>
                  <a:pt x="146" y="36"/>
                </a:lnTo>
                <a:cubicBezTo>
                  <a:pt x="128" y="45"/>
                  <a:pt x="91" y="73"/>
                  <a:pt x="28" y="73"/>
                </a:cubicBezTo>
                <a:lnTo>
                  <a:pt x="28" y="73"/>
                </a:lnTo>
                <a:cubicBezTo>
                  <a:pt x="28" y="73"/>
                  <a:pt x="28" y="73"/>
                  <a:pt x="28" y="82"/>
                </a:cubicBezTo>
                <a:cubicBezTo>
                  <a:pt x="28" y="118"/>
                  <a:pt x="46" y="209"/>
                  <a:pt x="82" y="263"/>
                </a:cubicBezTo>
                <a:cubicBezTo>
                  <a:pt x="100" y="290"/>
                  <a:pt x="137" y="308"/>
                  <a:pt x="146" y="317"/>
                </a:cubicBezTo>
                <a:cubicBezTo>
                  <a:pt x="164" y="308"/>
                  <a:pt x="200" y="290"/>
                  <a:pt x="209" y="263"/>
                </a:cubicBezTo>
                <a:cubicBezTo>
                  <a:pt x="254" y="209"/>
                  <a:pt x="264" y="118"/>
                  <a:pt x="264" y="73"/>
                </a:cubicBezTo>
                <a:lnTo>
                  <a:pt x="264" y="73"/>
                </a:lnTo>
                <a:lnTo>
                  <a:pt x="264" y="73"/>
                </a:lnTo>
                <a:cubicBezTo>
                  <a:pt x="209" y="73"/>
                  <a:pt x="164" y="45"/>
                  <a:pt x="155" y="36"/>
                </a:cubicBezTo>
                <a:cubicBezTo>
                  <a:pt x="146" y="36"/>
                  <a:pt x="146" y="36"/>
                  <a:pt x="146" y="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1" name="Freeform 555">
            <a:extLst>
              <a:ext uri="{FF2B5EF4-FFF2-40B4-BE49-F238E27FC236}">
                <a16:creationId xmlns:a16="http://schemas.microsoft.com/office/drawing/2014/main" id="{B2EC6469-025B-CA43-AC78-D1EE42D85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391" y="4539110"/>
            <a:ext cx="63841" cy="44926"/>
          </a:xfrm>
          <a:custGeom>
            <a:avLst/>
            <a:gdLst>
              <a:gd name="T0" fmla="*/ 91 w 119"/>
              <a:gd name="T1" fmla="*/ 82 h 83"/>
              <a:gd name="T2" fmla="*/ 91 w 119"/>
              <a:gd name="T3" fmla="*/ 82 h 83"/>
              <a:gd name="T4" fmla="*/ 28 w 119"/>
              <a:gd name="T5" fmla="*/ 82 h 83"/>
              <a:gd name="T6" fmla="*/ 0 w 119"/>
              <a:gd name="T7" fmla="*/ 64 h 83"/>
              <a:gd name="T8" fmla="*/ 0 w 119"/>
              <a:gd name="T9" fmla="*/ 27 h 83"/>
              <a:gd name="T10" fmla="*/ 28 w 119"/>
              <a:gd name="T11" fmla="*/ 0 h 83"/>
              <a:gd name="T12" fmla="*/ 91 w 119"/>
              <a:gd name="T13" fmla="*/ 0 h 83"/>
              <a:gd name="T14" fmla="*/ 118 w 119"/>
              <a:gd name="T15" fmla="*/ 27 h 83"/>
              <a:gd name="T16" fmla="*/ 118 w 119"/>
              <a:gd name="T17" fmla="*/ 64 h 83"/>
              <a:gd name="T18" fmla="*/ 91 w 119"/>
              <a:gd name="T19" fmla="*/ 82 h 83"/>
              <a:gd name="T20" fmla="*/ 28 w 119"/>
              <a:gd name="T21" fmla="*/ 55 h 83"/>
              <a:gd name="T22" fmla="*/ 28 w 119"/>
              <a:gd name="T23" fmla="*/ 55 h 83"/>
              <a:gd name="T24" fmla="*/ 91 w 119"/>
              <a:gd name="T25" fmla="*/ 55 h 83"/>
              <a:gd name="T26" fmla="*/ 91 w 119"/>
              <a:gd name="T27" fmla="*/ 27 h 83"/>
              <a:gd name="T28" fmla="*/ 28 w 119"/>
              <a:gd name="T29" fmla="*/ 27 h 83"/>
              <a:gd name="T30" fmla="*/ 28 w 119"/>
              <a:gd name="T31" fmla="*/ 55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9" h="83">
                <a:moveTo>
                  <a:pt x="91" y="82"/>
                </a:moveTo>
                <a:lnTo>
                  <a:pt x="91" y="82"/>
                </a:lnTo>
                <a:cubicBezTo>
                  <a:pt x="28" y="82"/>
                  <a:pt x="28" y="82"/>
                  <a:pt x="28" y="82"/>
                </a:cubicBezTo>
                <a:cubicBezTo>
                  <a:pt x="9" y="82"/>
                  <a:pt x="0" y="73"/>
                  <a:pt x="0" y="64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8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100" y="0"/>
                  <a:pt x="118" y="9"/>
                  <a:pt x="118" y="27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18" y="73"/>
                  <a:pt x="100" y="82"/>
                  <a:pt x="91" y="82"/>
                </a:cubicBezTo>
                <a:close/>
                <a:moveTo>
                  <a:pt x="28" y="55"/>
                </a:moveTo>
                <a:lnTo>
                  <a:pt x="28" y="55"/>
                </a:lnTo>
                <a:cubicBezTo>
                  <a:pt x="91" y="55"/>
                  <a:pt x="91" y="55"/>
                  <a:pt x="91" y="55"/>
                </a:cubicBezTo>
                <a:cubicBezTo>
                  <a:pt x="91" y="27"/>
                  <a:pt x="91" y="27"/>
                  <a:pt x="91" y="27"/>
                </a:cubicBezTo>
                <a:cubicBezTo>
                  <a:pt x="28" y="27"/>
                  <a:pt x="28" y="27"/>
                  <a:pt x="28" y="27"/>
                </a:cubicBezTo>
                <a:lnTo>
                  <a:pt x="28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2" name="Freeform 556">
            <a:extLst>
              <a:ext uri="{FF2B5EF4-FFF2-40B4-BE49-F238E27FC236}">
                <a16:creationId xmlns:a16="http://schemas.microsoft.com/office/drawing/2014/main" id="{1BD04009-0CEE-1747-9F8C-67380045D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8120" y="4503644"/>
            <a:ext cx="54383" cy="49653"/>
          </a:xfrm>
          <a:custGeom>
            <a:avLst/>
            <a:gdLst>
              <a:gd name="T0" fmla="*/ 82 w 101"/>
              <a:gd name="T1" fmla="*/ 90 h 91"/>
              <a:gd name="T2" fmla="*/ 82 w 101"/>
              <a:gd name="T3" fmla="*/ 90 h 91"/>
              <a:gd name="T4" fmla="*/ 73 w 101"/>
              <a:gd name="T5" fmla="*/ 72 h 91"/>
              <a:gd name="T6" fmla="*/ 73 w 101"/>
              <a:gd name="T7" fmla="*/ 54 h 91"/>
              <a:gd name="T8" fmla="*/ 46 w 101"/>
              <a:gd name="T9" fmla="*/ 27 h 91"/>
              <a:gd name="T10" fmla="*/ 28 w 101"/>
              <a:gd name="T11" fmla="*/ 54 h 91"/>
              <a:gd name="T12" fmla="*/ 28 w 101"/>
              <a:gd name="T13" fmla="*/ 72 h 91"/>
              <a:gd name="T14" fmla="*/ 9 w 101"/>
              <a:gd name="T15" fmla="*/ 90 h 91"/>
              <a:gd name="T16" fmla="*/ 9 w 101"/>
              <a:gd name="T17" fmla="*/ 90 h 91"/>
              <a:gd name="T18" fmla="*/ 0 w 101"/>
              <a:gd name="T19" fmla="*/ 72 h 91"/>
              <a:gd name="T20" fmla="*/ 0 w 101"/>
              <a:gd name="T21" fmla="*/ 54 h 91"/>
              <a:gd name="T22" fmla="*/ 46 w 101"/>
              <a:gd name="T23" fmla="*/ 0 h 91"/>
              <a:gd name="T24" fmla="*/ 100 w 101"/>
              <a:gd name="T25" fmla="*/ 54 h 91"/>
              <a:gd name="T26" fmla="*/ 100 w 101"/>
              <a:gd name="T27" fmla="*/ 72 h 91"/>
              <a:gd name="T28" fmla="*/ 82 w 101"/>
              <a:gd name="T29" fmla="*/ 9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1" h="91">
                <a:moveTo>
                  <a:pt x="82" y="90"/>
                </a:moveTo>
                <a:lnTo>
                  <a:pt x="82" y="90"/>
                </a:lnTo>
                <a:cubicBezTo>
                  <a:pt x="73" y="90"/>
                  <a:pt x="73" y="81"/>
                  <a:pt x="73" y="72"/>
                </a:cubicBezTo>
                <a:cubicBezTo>
                  <a:pt x="73" y="54"/>
                  <a:pt x="73" y="54"/>
                  <a:pt x="73" y="54"/>
                </a:cubicBezTo>
                <a:cubicBezTo>
                  <a:pt x="73" y="36"/>
                  <a:pt x="64" y="27"/>
                  <a:pt x="46" y="27"/>
                </a:cubicBezTo>
                <a:cubicBezTo>
                  <a:pt x="37" y="27"/>
                  <a:pt x="28" y="36"/>
                  <a:pt x="28" y="54"/>
                </a:cubicBezTo>
                <a:cubicBezTo>
                  <a:pt x="28" y="72"/>
                  <a:pt x="28" y="72"/>
                  <a:pt x="28" y="72"/>
                </a:cubicBezTo>
                <a:cubicBezTo>
                  <a:pt x="28" y="81"/>
                  <a:pt x="19" y="90"/>
                  <a:pt x="9" y="90"/>
                </a:cubicBezTo>
                <a:lnTo>
                  <a:pt x="9" y="90"/>
                </a:lnTo>
                <a:cubicBezTo>
                  <a:pt x="0" y="90"/>
                  <a:pt x="0" y="81"/>
                  <a:pt x="0" y="72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27"/>
                  <a:pt x="19" y="0"/>
                  <a:pt x="46" y="0"/>
                </a:cubicBezTo>
                <a:cubicBezTo>
                  <a:pt x="73" y="0"/>
                  <a:pt x="100" y="27"/>
                  <a:pt x="100" y="54"/>
                </a:cubicBezTo>
                <a:cubicBezTo>
                  <a:pt x="100" y="72"/>
                  <a:pt x="100" y="72"/>
                  <a:pt x="100" y="72"/>
                </a:cubicBezTo>
                <a:cubicBezTo>
                  <a:pt x="100" y="81"/>
                  <a:pt x="91" y="90"/>
                  <a:pt x="82" y="90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3" name="Freeform 557">
            <a:extLst>
              <a:ext uri="{FF2B5EF4-FFF2-40B4-BE49-F238E27FC236}">
                <a16:creationId xmlns:a16="http://schemas.microsoft.com/office/drawing/2014/main" id="{F62EB9A9-CBAA-414A-A563-7B08BFA2A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2675" y="3084973"/>
            <a:ext cx="326294" cy="271911"/>
          </a:xfrm>
          <a:custGeom>
            <a:avLst/>
            <a:gdLst>
              <a:gd name="T0" fmla="*/ 299 w 608"/>
              <a:gd name="T1" fmla="*/ 508 h 509"/>
              <a:gd name="T2" fmla="*/ 299 w 608"/>
              <a:gd name="T3" fmla="*/ 508 h 509"/>
              <a:gd name="T4" fmla="*/ 299 w 608"/>
              <a:gd name="T5" fmla="*/ 508 h 509"/>
              <a:gd name="T6" fmla="*/ 290 w 608"/>
              <a:gd name="T7" fmla="*/ 508 h 509"/>
              <a:gd name="T8" fmla="*/ 0 w 608"/>
              <a:gd name="T9" fmla="*/ 118 h 509"/>
              <a:gd name="T10" fmla="*/ 0 w 608"/>
              <a:gd name="T11" fmla="*/ 100 h 509"/>
              <a:gd name="T12" fmla="*/ 100 w 608"/>
              <a:gd name="T13" fmla="*/ 0 h 509"/>
              <a:gd name="T14" fmla="*/ 109 w 608"/>
              <a:gd name="T15" fmla="*/ 0 h 509"/>
              <a:gd name="T16" fmla="*/ 109 w 608"/>
              <a:gd name="T17" fmla="*/ 0 h 509"/>
              <a:gd name="T18" fmla="*/ 499 w 608"/>
              <a:gd name="T19" fmla="*/ 0 h 509"/>
              <a:gd name="T20" fmla="*/ 508 w 608"/>
              <a:gd name="T21" fmla="*/ 0 h 509"/>
              <a:gd name="T22" fmla="*/ 607 w 608"/>
              <a:gd name="T23" fmla="*/ 100 h 509"/>
              <a:gd name="T24" fmla="*/ 607 w 608"/>
              <a:gd name="T25" fmla="*/ 118 h 509"/>
              <a:gd name="T26" fmla="*/ 317 w 608"/>
              <a:gd name="T27" fmla="*/ 508 h 509"/>
              <a:gd name="T28" fmla="*/ 299 w 608"/>
              <a:gd name="T29" fmla="*/ 508 h 509"/>
              <a:gd name="T30" fmla="*/ 27 w 608"/>
              <a:gd name="T31" fmla="*/ 109 h 509"/>
              <a:gd name="T32" fmla="*/ 27 w 608"/>
              <a:gd name="T33" fmla="*/ 109 h 509"/>
              <a:gd name="T34" fmla="*/ 299 w 608"/>
              <a:gd name="T35" fmla="*/ 471 h 509"/>
              <a:gd name="T36" fmla="*/ 571 w 608"/>
              <a:gd name="T37" fmla="*/ 109 h 509"/>
              <a:gd name="T38" fmla="*/ 490 w 608"/>
              <a:gd name="T39" fmla="*/ 27 h 509"/>
              <a:gd name="T40" fmla="*/ 118 w 608"/>
              <a:gd name="T41" fmla="*/ 27 h 509"/>
              <a:gd name="T42" fmla="*/ 27 w 608"/>
              <a:gd name="T43" fmla="*/ 109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08" h="509">
                <a:moveTo>
                  <a:pt x="299" y="508"/>
                </a:moveTo>
                <a:lnTo>
                  <a:pt x="299" y="508"/>
                </a:lnTo>
                <a:lnTo>
                  <a:pt x="299" y="508"/>
                </a:lnTo>
                <a:cubicBezTo>
                  <a:pt x="299" y="508"/>
                  <a:pt x="299" y="508"/>
                  <a:pt x="290" y="508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9"/>
                  <a:pt x="0" y="100"/>
                  <a:pt x="0" y="100"/>
                </a:cubicBezTo>
                <a:cubicBezTo>
                  <a:pt x="100" y="0"/>
                  <a:pt x="100" y="0"/>
                  <a:pt x="100" y="0"/>
                </a:cubicBezTo>
                <a:lnTo>
                  <a:pt x="109" y="0"/>
                </a:lnTo>
                <a:lnTo>
                  <a:pt x="109" y="0"/>
                </a:lnTo>
                <a:cubicBezTo>
                  <a:pt x="499" y="0"/>
                  <a:pt x="499" y="0"/>
                  <a:pt x="499" y="0"/>
                </a:cubicBezTo>
                <a:lnTo>
                  <a:pt x="508" y="0"/>
                </a:lnTo>
                <a:cubicBezTo>
                  <a:pt x="607" y="100"/>
                  <a:pt x="607" y="100"/>
                  <a:pt x="607" y="100"/>
                </a:cubicBezTo>
                <a:cubicBezTo>
                  <a:pt x="607" y="109"/>
                  <a:pt x="607" y="118"/>
                  <a:pt x="607" y="118"/>
                </a:cubicBezTo>
                <a:cubicBezTo>
                  <a:pt x="317" y="508"/>
                  <a:pt x="317" y="508"/>
                  <a:pt x="317" y="508"/>
                </a:cubicBezTo>
                <a:cubicBezTo>
                  <a:pt x="308" y="508"/>
                  <a:pt x="308" y="508"/>
                  <a:pt x="299" y="508"/>
                </a:cubicBezTo>
                <a:close/>
                <a:moveTo>
                  <a:pt x="27" y="109"/>
                </a:moveTo>
                <a:lnTo>
                  <a:pt x="27" y="109"/>
                </a:lnTo>
                <a:cubicBezTo>
                  <a:pt x="299" y="471"/>
                  <a:pt x="299" y="471"/>
                  <a:pt x="299" y="471"/>
                </a:cubicBezTo>
                <a:cubicBezTo>
                  <a:pt x="571" y="109"/>
                  <a:pt x="571" y="109"/>
                  <a:pt x="571" y="109"/>
                </a:cubicBezTo>
                <a:cubicBezTo>
                  <a:pt x="490" y="27"/>
                  <a:pt x="490" y="27"/>
                  <a:pt x="490" y="27"/>
                </a:cubicBezTo>
                <a:cubicBezTo>
                  <a:pt x="118" y="27"/>
                  <a:pt x="118" y="27"/>
                  <a:pt x="118" y="27"/>
                </a:cubicBezTo>
                <a:lnTo>
                  <a:pt x="27" y="1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4" name="Freeform 558">
            <a:extLst>
              <a:ext uri="{FF2B5EF4-FFF2-40B4-BE49-F238E27FC236}">
                <a16:creationId xmlns:a16="http://schemas.microsoft.com/office/drawing/2014/main" id="{67EB7270-C188-E246-983B-9701FE9A5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964" y="3084973"/>
            <a:ext cx="229353" cy="68569"/>
          </a:xfrm>
          <a:custGeom>
            <a:avLst/>
            <a:gdLst>
              <a:gd name="T0" fmla="*/ 117 w 427"/>
              <a:gd name="T1" fmla="*/ 127 h 128"/>
              <a:gd name="T2" fmla="*/ 117 w 427"/>
              <a:gd name="T3" fmla="*/ 127 h 128"/>
              <a:gd name="T4" fmla="*/ 108 w 427"/>
              <a:gd name="T5" fmla="*/ 118 h 128"/>
              <a:gd name="T6" fmla="*/ 9 w 427"/>
              <a:gd name="T7" fmla="*/ 18 h 128"/>
              <a:gd name="T8" fmla="*/ 9 w 427"/>
              <a:gd name="T9" fmla="*/ 0 h 128"/>
              <a:gd name="T10" fmla="*/ 27 w 427"/>
              <a:gd name="T11" fmla="*/ 0 h 128"/>
              <a:gd name="T12" fmla="*/ 117 w 427"/>
              <a:gd name="T13" fmla="*/ 91 h 128"/>
              <a:gd name="T14" fmla="*/ 199 w 427"/>
              <a:gd name="T15" fmla="*/ 0 h 128"/>
              <a:gd name="T16" fmla="*/ 226 w 427"/>
              <a:gd name="T17" fmla="*/ 0 h 128"/>
              <a:gd name="T18" fmla="*/ 308 w 427"/>
              <a:gd name="T19" fmla="*/ 91 h 128"/>
              <a:gd name="T20" fmla="*/ 399 w 427"/>
              <a:gd name="T21" fmla="*/ 0 h 128"/>
              <a:gd name="T22" fmla="*/ 417 w 427"/>
              <a:gd name="T23" fmla="*/ 0 h 128"/>
              <a:gd name="T24" fmla="*/ 417 w 427"/>
              <a:gd name="T25" fmla="*/ 18 h 128"/>
              <a:gd name="T26" fmla="*/ 317 w 427"/>
              <a:gd name="T27" fmla="*/ 118 h 128"/>
              <a:gd name="T28" fmla="*/ 299 w 427"/>
              <a:gd name="T29" fmla="*/ 118 h 128"/>
              <a:gd name="T30" fmla="*/ 208 w 427"/>
              <a:gd name="T31" fmla="*/ 27 h 128"/>
              <a:gd name="T32" fmla="*/ 127 w 427"/>
              <a:gd name="T33" fmla="*/ 118 h 128"/>
              <a:gd name="T34" fmla="*/ 117 w 427"/>
              <a:gd name="T35" fmla="*/ 12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7" h="128">
                <a:moveTo>
                  <a:pt x="117" y="127"/>
                </a:moveTo>
                <a:lnTo>
                  <a:pt x="117" y="127"/>
                </a:lnTo>
                <a:cubicBezTo>
                  <a:pt x="108" y="127"/>
                  <a:pt x="108" y="118"/>
                  <a:pt x="108" y="118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9"/>
                  <a:pt x="9" y="0"/>
                </a:cubicBezTo>
                <a:cubicBezTo>
                  <a:pt x="18" y="0"/>
                  <a:pt x="27" y="0"/>
                  <a:pt x="27" y="0"/>
                </a:cubicBezTo>
                <a:cubicBezTo>
                  <a:pt x="117" y="91"/>
                  <a:pt x="117" y="91"/>
                  <a:pt x="117" y="91"/>
                </a:cubicBezTo>
                <a:cubicBezTo>
                  <a:pt x="199" y="0"/>
                  <a:pt x="199" y="0"/>
                  <a:pt x="199" y="0"/>
                </a:cubicBezTo>
                <a:cubicBezTo>
                  <a:pt x="208" y="0"/>
                  <a:pt x="217" y="0"/>
                  <a:pt x="226" y="0"/>
                </a:cubicBezTo>
                <a:cubicBezTo>
                  <a:pt x="308" y="91"/>
                  <a:pt x="308" y="91"/>
                  <a:pt x="308" y="91"/>
                </a:cubicBezTo>
                <a:cubicBezTo>
                  <a:pt x="399" y="0"/>
                  <a:pt x="399" y="0"/>
                  <a:pt x="399" y="0"/>
                </a:cubicBezTo>
                <a:cubicBezTo>
                  <a:pt x="399" y="0"/>
                  <a:pt x="408" y="0"/>
                  <a:pt x="417" y="0"/>
                </a:cubicBezTo>
                <a:cubicBezTo>
                  <a:pt x="426" y="9"/>
                  <a:pt x="426" y="18"/>
                  <a:pt x="417" y="18"/>
                </a:cubicBezTo>
                <a:cubicBezTo>
                  <a:pt x="317" y="118"/>
                  <a:pt x="317" y="118"/>
                  <a:pt x="317" y="118"/>
                </a:cubicBezTo>
                <a:cubicBezTo>
                  <a:pt x="317" y="127"/>
                  <a:pt x="308" y="127"/>
                  <a:pt x="299" y="118"/>
                </a:cubicBezTo>
                <a:cubicBezTo>
                  <a:pt x="208" y="27"/>
                  <a:pt x="208" y="27"/>
                  <a:pt x="208" y="27"/>
                </a:cubicBezTo>
                <a:cubicBezTo>
                  <a:pt x="127" y="118"/>
                  <a:pt x="127" y="118"/>
                  <a:pt x="127" y="118"/>
                </a:cubicBezTo>
                <a:lnTo>
                  <a:pt x="117" y="1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5" name="Freeform 559">
            <a:extLst>
              <a:ext uri="{FF2B5EF4-FFF2-40B4-BE49-F238E27FC236}">
                <a16:creationId xmlns:a16="http://schemas.microsoft.com/office/drawing/2014/main" id="{B016E501-AE05-604E-AEDE-260507169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348" y="3134626"/>
            <a:ext cx="122952" cy="224624"/>
          </a:xfrm>
          <a:custGeom>
            <a:avLst/>
            <a:gdLst>
              <a:gd name="T0" fmla="*/ 109 w 228"/>
              <a:gd name="T1" fmla="*/ 417 h 418"/>
              <a:gd name="T2" fmla="*/ 109 w 228"/>
              <a:gd name="T3" fmla="*/ 417 h 418"/>
              <a:gd name="T4" fmla="*/ 100 w 228"/>
              <a:gd name="T5" fmla="*/ 407 h 418"/>
              <a:gd name="T6" fmla="*/ 0 w 228"/>
              <a:gd name="T7" fmla="*/ 18 h 418"/>
              <a:gd name="T8" fmla="*/ 9 w 228"/>
              <a:gd name="T9" fmla="*/ 0 h 418"/>
              <a:gd name="T10" fmla="*/ 28 w 228"/>
              <a:gd name="T11" fmla="*/ 18 h 418"/>
              <a:gd name="T12" fmla="*/ 109 w 228"/>
              <a:gd name="T13" fmla="*/ 344 h 418"/>
              <a:gd name="T14" fmla="*/ 200 w 228"/>
              <a:gd name="T15" fmla="*/ 18 h 418"/>
              <a:gd name="T16" fmla="*/ 218 w 228"/>
              <a:gd name="T17" fmla="*/ 0 h 418"/>
              <a:gd name="T18" fmla="*/ 227 w 228"/>
              <a:gd name="T19" fmla="*/ 18 h 418"/>
              <a:gd name="T20" fmla="*/ 127 w 228"/>
              <a:gd name="T21" fmla="*/ 407 h 418"/>
              <a:gd name="T22" fmla="*/ 109 w 228"/>
              <a:gd name="T23" fmla="*/ 41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8" h="418">
                <a:moveTo>
                  <a:pt x="109" y="417"/>
                </a:moveTo>
                <a:lnTo>
                  <a:pt x="109" y="417"/>
                </a:lnTo>
                <a:cubicBezTo>
                  <a:pt x="109" y="417"/>
                  <a:pt x="100" y="417"/>
                  <a:pt x="100" y="40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9"/>
                  <a:pt x="9" y="0"/>
                </a:cubicBezTo>
                <a:cubicBezTo>
                  <a:pt x="18" y="0"/>
                  <a:pt x="28" y="9"/>
                  <a:pt x="28" y="18"/>
                </a:cubicBezTo>
                <a:cubicBezTo>
                  <a:pt x="109" y="344"/>
                  <a:pt x="109" y="344"/>
                  <a:pt x="109" y="344"/>
                </a:cubicBezTo>
                <a:cubicBezTo>
                  <a:pt x="200" y="18"/>
                  <a:pt x="200" y="18"/>
                  <a:pt x="200" y="18"/>
                </a:cubicBezTo>
                <a:cubicBezTo>
                  <a:pt x="200" y="9"/>
                  <a:pt x="209" y="0"/>
                  <a:pt x="218" y="0"/>
                </a:cubicBezTo>
                <a:cubicBezTo>
                  <a:pt x="218" y="9"/>
                  <a:pt x="227" y="9"/>
                  <a:pt x="227" y="18"/>
                </a:cubicBezTo>
                <a:cubicBezTo>
                  <a:pt x="127" y="407"/>
                  <a:pt x="127" y="407"/>
                  <a:pt x="127" y="407"/>
                </a:cubicBezTo>
                <a:cubicBezTo>
                  <a:pt x="127" y="417"/>
                  <a:pt x="118" y="417"/>
                  <a:pt x="109" y="4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6" name="Freeform 560">
            <a:extLst>
              <a:ext uri="{FF2B5EF4-FFF2-40B4-BE49-F238E27FC236}">
                <a16:creationId xmlns:a16="http://schemas.microsoft.com/office/drawing/2014/main" id="{D4620035-ABE4-2D4A-A972-571579AC8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2675" y="3134626"/>
            <a:ext cx="326294" cy="18916"/>
          </a:xfrm>
          <a:custGeom>
            <a:avLst/>
            <a:gdLst>
              <a:gd name="T0" fmla="*/ 598 w 608"/>
              <a:gd name="T1" fmla="*/ 36 h 37"/>
              <a:gd name="T2" fmla="*/ 598 w 608"/>
              <a:gd name="T3" fmla="*/ 36 h 37"/>
              <a:gd name="T4" fmla="*/ 598 w 608"/>
              <a:gd name="T5" fmla="*/ 36 h 37"/>
              <a:gd name="T6" fmla="*/ 9 w 608"/>
              <a:gd name="T7" fmla="*/ 27 h 37"/>
              <a:gd name="T8" fmla="*/ 0 w 608"/>
              <a:gd name="T9" fmla="*/ 18 h 37"/>
              <a:gd name="T10" fmla="*/ 9 w 608"/>
              <a:gd name="T11" fmla="*/ 0 h 37"/>
              <a:gd name="T12" fmla="*/ 9 w 608"/>
              <a:gd name="T13" fmla="*/ 0 h 37"/>
              <a:gd name="T14" fmla="*/ 598 w 608"/>
              <a:gd name="T15" fmla="*/ 9 h 37"/>
              <a:gd name="T16" fmla="*/ 607 w 608"/>
              <a:gd name="T17" fmla="*/ 18 h 37"/>
              <a:gd name="T18" fmla="*/ 598 w 608"/>
              <a:gd name="T19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8" h="37">
                <a:moveTo>
                  <a:pt x="598" y="36"/>
                </a:moveTo>
                <a:lnTo>
                  <a:pt x="598" y="36"/>
                </a:lnTo>
                <a:lnTo>
                  <a:pt x="598" y="36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0"/>
                  <a:pt x="9" y="0"/>
                </a:cubicBezTo>
                <a:lnTo>
                  <a:pt x="9" y="0"/>
                </a:lnTo>
                <a:cubicBezTo>
                  <a:pt x="598" y="9"/>
                  <a:pt x="598" y="9"/>
                  <a:pt x="598" y="9"/>
                </a:cubicBezTo>
                <a:cubicBezTo>
                  <a:pt x="598" y="9"/>
                  <a:pt x="607" y="9"/>
                  <a:pt x="607" y="18"/>
                </a:cubicBezTo>
                <a:cubicBezTo>
                  <a:pt x="607" y="27"/>
                  <a:pt x="598" y="36"/>
                  <a:pt x="59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7" name="Freeform 561">
            <a:extLst>
              <a:ext uri="{FF2B5EF4-FFF2-40B4-BE49-F238E27FC236}">
                <a16:creationId xmlns:a16="http://schemas.microsoft.com/office/drawing/2014/main" id="{BCFED0F8-BD91-BB4C-A6AB-71EA769D3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1208" y="3028227"/>
            <a:ext cx="375949" cy="442152"/>
          </a:xfrm>
          <a:custGeom>
            <a:avLst/>
            <a:gdLst>
              <a:gd name="T0" fmla="*/ 670 w 699"/>
              <a:gd name="T1" fmla="*/ 824 h 825"/>
              <a:gd name="T2" fmla="*/ 670 w 699"/>
              <a:gd name="T3" fmla="*/ 824 h 825"/>
              <a:gd name="T4" fmla="*/ 27 w 699"/>
              <a:gd name="T5" fmla="*/ 824 h 825"/>
              <a:gd name="T6" fmla="*/ 0 w 699"/>
              <a:gd name="T7" fmla="*/ 788 h 825"/>
              <a:gd name="T8" fmla="*/ 0 w 699"/>
              <a:gd name="T9" fmla="*/ 27 h 825"/>
              <a:gd name="T10" fmla="*/ 27 w 699"/>
              <a:gd name="T11" fmla="*/ 0 h 825"/>
              <a:gd name="T12" fmla="*/ 154 w 699"/>
              <a:gd name="T13" fmla="*/ 0 h 825"/>
              <a:gd name="T14" fmla="*/ 172 w 699"/>
              <a:gd name="T15" fmla="*/ 18 h 825"/>
              <a:gd name="T16" fmla="*/ 154 w 699"/>
              <a:gd name="T17" fmla="*/ 37 h 825"/>
              <a:gd name="T18" fmla="*/ 36 w 699"/>
              <a:gd name="T19" fmla="*/ 37 h 825"/>
              <a:gd name="T20" fmla="*/ 36 w 699"/>
              <a:gd name="T21" fmla="*/ 788 h 825"/>
              <a:gd name="T22" fmla="*/ 661 w 699"/>
              <a:gd name="T23" fmla="*/ 788 h 825"/>
              <a:gd name="T24" fmla="*/ 661 w 699"/>
              <a:gd name="T25" fmla="*/ 37 h 825"/>
              <a:gd name="T26" fmla="*/ 544 w 699"/>
              <a:gd name="T27" fmla="*/ 37 h 825"/>
              <a:gd name="T28" fmla="*/ 525 w 699"/>
              <a:gd name="T29" fmla="*/ 18 h 825"/>
              <a:gd name="T30" fmla="*/ 544 w 699"/>
              <a:gd name="T31" fmla="*/ 0 h 825"/>
              <a:gd name="T32" fmla="*/ 670 w 699"/>
              <a:gd name="T33" fmla="*/ 0 h 825"/>
              <a:gd name="T34" fmla="*/ 698 w 699"/>
              <a:gd name="T35" fmla="*/ 27 h 825"/>
              <a:gd name="T36" fmla="*/ 698 w 699"/>
              <a:gd name="T37" fmla="*/ 788 h 825"/>
              <a:gd name="T38" fmla="*/ 670 w 699"/>
              <a:gd name="T39" fmla="*/ 824 h 825"/>
              <a:gd name="T40" fmla="*/ 670 w 699"/>
              <a:gd name="T41" fmla="*/ 37 h 825"/>
              <a:gd name="T42" fmla="*/ 670 w 699"/>
              <a:gd name="T43" fmla="*/ 37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99" h="825">
                <a:moveTo>
                  <a:pt x="670" y="824"/>
                </a:moveTo>
                <a:lnTo>
                  <a:pt x="670" y="824"/>
                </a:lnTo>
                <a:cubicBezTo>
                  <a:pt x="27" y="824"/>
                  <a:pt x="27" y="824"/>
                  <a:pt x="27" y="824"/>
                </a:cubicBezTo>
                <a:cubicBezTo>
                  <a:pt x="18" y="824"/>
                  <a:pt x="0" y="806"/>
                  <a:pt x="0" y="788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18" y="0"/>
                  <a:pt x="27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3" y="0"/>
                  <a:pt x="172" y="9"/>
                  <a:pt x="172" y="18"/>
                </a:cubicBezTo>
                <a:cubicBezTo>
                  <a:pt x="172" y="27"/>
                  <a:pt x="163" y="37"/>
                  <a:pt x="154" y="37"/>
                </a:cubicBezTo>
                <a:cubicBezTo>
                  <a:pt x="36" y="37"/>
                  <a:pt x="36" y="37"/>
                  <a:pt x="36" y="37"/>
                </a:cubicBezTo>
                <a:cubicBezTo>
                  <a:pt x="36" y="788"/>
                  <a:pt x="36" y="788"/>
                  <a:pt x="36" y="788"/>
                </a:cubicBezTo>
                <a:cubicBezTo>
                  <a:pt x="661" y="788"/>
                  <a:pt x="661" y="788"/>
                  <a:pt x="661" y="788"/>
                </a:cubicBezTo>
                <a:cubicBezTo>
                  <a:pt x="661" y="37"/>
                  <a:pt x="661" y="37"/>
                  <a:pt x="661" y="37"/>
                </a:cubicBezTo>
                <a:cubicBezTo>
                  <a:pt x="544" y="37"/>
                  <a:pt x="544" y="37"/>
                  <a:pt x="544" y="37"/>
                </a:cubicBezTo>
                <a:cubicBezTo>
                  <a:pt x="535" y="37"/>
                  <a:pt x="525" y="27"/>
                  <a:pt x="525" y="18"/>
                </a:cubicBezTo>
                <a:cubicBezTo>
                  <a:pt x="525" y="9"/>
                  <a:pt x="535" y="0"/>
                  <a:pt x="544" y="0"/>
                </a:cubicBezTo>
                <a:cubicBezTo>
                  <a:pt x="670" y="0"/>
                  <a:pt x="670" y="0"/>
                  <a:pt x="670" y="0"/>
                </a:cubicBezTo>
                <a:cubicBezTo>
                  <a:pt x="680" y="0"/>
                  <a:pt x="698" y="9"/>
                  <a:pt x="698" y="27"/>
                </a:cubicBezTo>
                <a:cubicBezTo>
                  <a:pt x="698" y="788"/>
                  <a:pt x="698" y="788"/>
                  <a:pt x="698" y="788"/>
                </a:cubicBezTo>
                <a:cubicBezTo>
                  <a:pt x="698" y="806"/>
                  <a:pt x="680" y="824"/>
                  <a:pt x="670" y="824"/>
                </a:cubicBezTo>
                <a:close/>
                <a:moveTo>
                  <a:pt x="670" y="37"/>
                </a:moveTo>
                <a:lnTo>
                  <a:pt x="670" y="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8" name="Freeform 562">
            <a:extLst>
              <a:ext uri="{FF2B5EF4-FFF2-40B4-BE49-F238E27FC236}">
                <a16:creationId xmlns:a16="http://schemas.microsoft.com/office/drawing/2014/main" id="{2D2C6DF8-746A-CF4F-8CB5-A8E764AB6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507" y="3129897"/>
            <a:ext cx="73297" cy="73299"/>
          </a:xfrm>
          <a:custGeom>
            <a:avLst/>
            <a:gdLst>
              <a:gd name="T0" fmla="*/ 117 w 136"/>
              <a:gd name="T1" fmla="*/ 136 h 137"/>
              <a:gd name="T2" fmla="*/ 117 w 136"/>
              <a:gd name="T3" fmla="*/ 136 h 137"/>
              <a:gd name="T4" fmla="*/ 18 w 136"/>
              <a:gd name="T5" fmla="*/ 136 h 137"/>
              <a:gd name="T6" fmla="*/ 0 w 136"/>
              <a:gd name="T7" fmla="*/ 117 h 137"/>
              <a:gd name="T8" fmla="*/ 0 w 136"/>
              <a:gd name="T9" fmla="*/ 27 h 137"/>
              <a:gd name="T10" fmla="*/ 18 w 136"/>
              <a:gd name="T11" fmla="*/ 0 h 137"/>
              <a:gd name="T12" fmla="*/ 117 w 136"/>
              <a:gd name="T13" fmla="*/ 0 h 137"/>
              <a:gd name="T14" fmla="*/ 135 w 136"/>
              <a:gd name="T15" fmla="*/ 27 h 137"/>
              <a:gd name="T16" fmla="*/ 135 w 136"/>
              <a:gd name="T17" fmla="*/ 117 h 137"/>
              <a:gd name="T18" fmla="*/ 117 w 136"/>
              <a:gd name="T19" fmla="*/ 136 h 137"/>
              <a:gd name="T20" fmla="*/ 36 w 136"/>
              <a:gd name="T21" fmla="*/ 99 h 137"/>
              <a:gd name="T22" fmla="*/ 36 w 136"/>
              <a:gd name="T23" fmla="*/ 99 h 137"/>
              <a:gd name="T24" fmla="*/ 99 w 136"/>
              <a:gd name="T25" fmla="*/ 99 h 137"/>
              <a:gd name="T26" fmla="*/ 99 w 136"/>
              <a:gd name="T27" fmla="*/ 45 h 137"/>
              <a:gd name="T28" fmla="*/ 36 w 136"/>
              <a:gd name="T29" fmla="*/ 45 h 137"/>
              <a:gd name="T30" fmla="*/ 36 w 136"/>
              <a:gd name="T31" fmla="*/ 9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6" h="137">
                <a:moveTo>
                  <a:pt x="117" y="136"/>
                </a:moveTo>
                <a:lnTo>
                  <a:pt x="117" y="136"/>
                </a:lnTo>
                <a:cubicBezTo>
                  <a:pt x="18" y="136"/>
                  <a:pt x="18" y="136"/>
                  <a:pt x="18" y="136"/>
                </a:cubicBezTo>
                <a:cubicBezTo>
                  <a:pt x="9" y="136"/>
                  <a:pt x="0" y="126"/>
                  <a:pt x="0" y="11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6" y="0"/>
                  <a:pt x="135" y="9"/>
                  <a:pt x="135" y="27"/>
                </a:cubicBezTo>
                <a:cubicBezTo>
                  <a:pt x="135" y="117"/>
                  <a:pt x="135" y="117"/>
                  <a:pt x="135" y="117"/>
                </a:cubicBezTo>
                <a:cubicBezTo>
                  <a:pt x="135" y="126"/>
                  <a:pt x="126" y="136"/>
                  <a:pt x="117" y="136"/>
                </a:cubicBezTo>
                <a:close/>
                <a:moveTo>
                  <a:pt x="36" y="99"/>
                </a:moveTo>
                <a:lnTo>
                  <a:pt x="36" y="99"/>
                </a:lnTo>
                <a:cubicBezTo>
                  <a:pt x="99" y="99"/>
                  <a:pt x="99" y="99"/>
                  <a:pt x="99" y="99"/>
                </a:cubicBezTo>
                <a:cubicBezTo>
                  <a:pt x="99" y="45"/>
                  <a:pt x="99" y="45"/>
                  <a:pt x="99" y="45"/>
                </a:cubicBezTo>
                <a:cubicBezTo>
                  <a:pt x="36" y="45"/>
                  <a:pt x="36" y="45"/>
                  <a:pt x="36" y="45"/>
                </a:cubicBezTo>
                <a:lnTo>
                  <a:pt x="36" y="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9" name="Freeform 563">
            <a:extLst>
              <a:ext uri="{FF2B5EF4-FFF2-40B4-BE49-F238E27FC236}">
                <a16:creationId xmlns:a16="http://schemas.microsoft.com/office/drawing/2014/main" id="{63ACE72D-5A0A-2E42-955A-5613E6C39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507" y="3236298"/>
            <a:ext cx="73297" cy="73297"/>
          </a:xfrm>
          <a:custGeom>
            <a:avLst/>
            <a:gdLst>
              <a:gd name="T0" fmla="*/ 117 w 136"/>
              <a:gd name="T1" fmla="*/ 136 h 137"/>
              <a:gd name="T2" fmla="*/ 117 w 136"/>
              <a:gd name="T3" fmla="*/ 136 h 137"/>
              <a:gd name="T4" fmla="*/ 18 w 136"/>
              <a:gd name="T5" fmla="*/ 136 h 137"/>
              <a:gd name="T6" fmla="*/ 0 w 136"/>
              <a:gd name="T7" fmla="*/ 118 h 137"/>
              <a:gd name="T8" fmla="*/ 0 w 136"/>
              <a:gd name="T9" fmla="*/ 18 h 137"/>
              <a:gd name="T10" fmla="*/ 18 w 136"/>
              <a:gd name="T11" fmla="*/ 0 h 137"/>
              <a:gd name="T12" fmla="*/ 117 w 136"/>
              <a:gd name="T13" fmla="*/ 0 h 137"/>
              <a:gd name="T14" fmla="*/ 135 w 136"/>
              <a:gd name="T15" fmla="*/ 18 h 137"/>
              <a:gd name="T16" fmla="*/ 135 w 136"/>
              <a:gd name="T17" fmla="*/ 118 h 137"/>
              <a:gd name="T18" fmla="*/ 117 w 136"/>
              <a:gd name="T19" fmla="*/ 136 h 137"/>
              <a:gd name="T20" fmla="*/ 36 w 136"/>
              <a:gd name="T21" fmla="*/ 100 h 137"/>
              <a:gd name="T22" fmla="*/ 36 w 136"/>
              <a:gd name="T23" fmla="*/ 100 h 137"/>
              <a:gd name="T24" fmla="*/ 99 w 136"/>
              <a:gd name="T25" fmla="*/ 100 h 137"/>
              <a:gd name="T26" fmla="*/ 99 w 136"/>
              <a:gd name="T27" fmla="*/ 36 h 137"/>
              <a:gd name="T28" fmla="*/ 36 w 136"/>
              <a:gd name="T29" fmla="*/ 36 h 137"/>
              <a:gd name="T30" fmla="*/ 36 w 136"/>
              <a:gd name="T31" fmla="*/ 10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6" h="137">
                <a:moveTo>
                  <a:pt x="117" y="136"/>
                </a:moveTo>
                <a:lnTo>
                  <a:pt x="117" y="136"/>
                </a:lnTo>
                <a:cubicBezTo>
                  <a:pt x="18" y="136"/>
                  <a:pt x="18" y="136"/>
                  <a:pt x="18" y="136"/>
                </a:cubicBezTo>
                <a:cubicBezTo>
                  <a:pt x="9" y="136"/>
                  <a:pt x="0" y="127"/>
                  <a:pt x="0" y="11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6" y="0"/>
                  <a:pt x="135" y="9"/>
                  <a:pt x="135" y="18"/>
                </a:cubicBezTo>
                <a:cubicBezTo>
                  <a:pt x="135" y="118"/>
                  <a:pt x="135" y="118"/>
                  <a:pt x="135" y="118"/>
                </a:cubicBezTo>
                <a:cubicBezTo>
                  <a:pt x="135" y="127"/>
                  <a:pt x="126" y="136"/>
                  <a:pt x="117" y="136"/>
                </a:cubicBezTo>
                <a:close/>
                <a:moveTo>
                  <a:pt x="36" y="100"/>
                </a:moveTo>
                <a:lnTo>
                  <a:pt x="36" y="100"/>
                </a:lnTo>
                <a:cubicBezTo>
                  <a:pt x="99" y="100"/>
                  <a:pt x="99" y="100"/>
                  <a:pt x="99" y="100"/>
                </a:cubicBezTo>
                <a:cubicBezTo>
                  <a:pt x="99" y="36"/>
                  <a:pt x="99" y="36"/>
                  <a:pt x="99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1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0" name="Freeform 564">
            <a:extLst>
              <a:ext uri="{FF2B5EF4-FFF2-40B4-BE49-F238E27FC236}">
                <a16:creationId xmlns:a16="http://schemas.microsoft.com/office/drawing/2014/main" id="{3013A52A-A9DA-1847-8CFE-DDB1607D9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507" y="3337969"/>
            <a:ext cx="73297" cy="73299"/>
          </a:xfrm>
          <a:custGeom>
            <a:avLst/>
            <a:gdLst>
              <a:gd name="T0" fmla="*/ 117 w 136"/>
              <a:gd name="T1" fmla="*/ 136 h 137"/>
              <a:gd name="T2" fmla="*/ 117 w 136"/>
              <a:gd name="T3" fmla="*/ 136 h 137"/>
              <a:gd name="T4" fmla="*/ 18 w 136"/>
              <a:gd name="T5" fmla="*/ 136 h 137"/>
              <a:gd name="T6" fmla="*/ 0 w 136"/>
              <a:gd name="T7" fmla="*/ 118 h 137"/>
              <a:gd name="T8" fmla="*/ 0 w 136"/>
              <a:gd name="T9" fmla="*/ 27 h 137"/>
              <a:gd name="T10" fmla="*/ 18 w 136"/>
              <a:gd name="T11" fmla="*/ 0 h 137"/>
              <a:gd name="T12" fmla="*/ 117 w 136"/>
              <a:gd name="T13" fmla="*/ 0 h 137"/>
              <a:gd name="T14" fmla="*/ 135 w 136"/>
              <a:gd name="T15" fmla="*/ 27 h 137"/>
              <a:gd name="T16" fmla="*/ 135 w 136"/>
              <a:gd name="T17" fmla="*/ 118 h 137"/>
              <a:gd name="T18" fmla="*/ 117 w 136"/>
              <a:gd name="T19" fmla="*/ 136 h 137"/>
              <a:gd name="T20" fmla="*/ 36 w 136"/>
              <a:gd name="T21" fmla="*/ 100 h 137"/>
              <a:gd name="T22" fmla="*/ 36 w 136"/>
              <a:gd name="T23" fmla="*/ 100 h 137"/>
              <a:gd name="T24" fmla="*/ 99 w 136"/>
              <a:gd name="T25" fmla="*/ 100 h 137"/>
              <a:gd name="T26" fmla="*/ 99 w 136"/>
              <a:gd name="T27" fmla="*/ 46 h 137"/>
              <a:gd name="T28" fmla="*/ 36 w 136"/>
              <a:gd name="T29" fmla="*/ 46 h 137"/>
              <a:gd name="T30" fmla="*/ 36 w 136"/>
              <a:gd name="T31" fmla="*/ 10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6" h="137">
                <a:moveTo>
                  <a:pt x="117" y="136"/>
                </a:moveTo>
                <a:lnTo>
                  <a:pt x="117" y="136"/>
                </a:lnTo>
                <a:cubicBezTo>
                  <a:pt x="18" y="136"/>
                  <a:pt x="18" y="136"/>
                  <a:pt x="18" y="136"/>
                </a:cubicBezTo>
                <a:cubicBezTo>
                  <a:pt x="9" y="136"/>
                  <a:pt x="0" y="127"/>
                  <a:pt x="0" y="118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6" y="0"/>
                  <a:pt x="135" y="9"/>
                  <a:pt x="135" y="27"/>
                </a:cubicBezTo>
                <a:cubicBezTo>
                  <a:pt x="135" y="118"/>
                  <a:pt x="135" y="118"/>
                  <a:pt x="135" y="118"/>
                </a:cubicBezTo>
                <a:cubicBezTo>
                  <a:pt x="135" y="127"/>
                  <a:pt x="126" y="136"/>
                  <a:pt x="117" y="136"/>
                </a:cubicBezTo>
                <a:close/>
                <a:moveTo>
                  <a:pt x="36" y="100"/>
                </a:moveTo>
                <a:lnTo>
                  <a:pt x="36" y="100"/>
                </a:lnTo>
                <a:cubicBezTo>
                  <a:pt x="99" y="100"/>
                  <a:pt x="99" y="100"/>
                  <a:pt x="99" y="100"/>
                </a:cubicBezTo>
                <a:cubicBezTo>
                  <a:pt x="99" y="46"/>
                  <a:pt x="99" y="46"/>
                  <a:pt x="99" y="46"/>
                </a:cubicBezTo>
                <a:cubicBezTo>
                  <a:pt x="36" y="46"/>
                  <a:pt x="36" y="46"/>
                  <a:pt x="36" y="46"/>
                </a:cubicBezTo>
                <a:lnTo>
                  <a:pt x="36" y="1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1" name="Freeform 565">
            <a:extLst>
              <a:ext uri="{FF2B5EF4-FFF2-40B4-BE49-F238E27FC236}">
                <a16:creationId xmlns:a16="http://schemas.microsoft.com/office/drawing/2014/main" id="{04EC0E32-767D-4F45-8831-2E0F8A4C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6178" y="3158271"/>
            <a:ext cx="127681" cy="18916"/>
          </a:xfrm>
          <a:custGeom>
            <a:avLst/>
            <a:gdLst>
              <a:gd name="T0" fmla="*/ 218 w 237"/>
              <a:gd name="T1" fmla="*/ 36 h 37"/>
              <a:gd name="T2" fmla="*/ 218 w 237"/>
              <a:gd name="T3" fmla="*/ 36 h 37"/>
              <a:gd name="T4" fmla="*/ 27 w 237"/>
              <a:gd name="T5" fmla="*/ 36 h 37"/>
              <a:gd name="T6" fmla="*/ 0 w 237"/>
              <a:gd name="T7" fmla="*/ 18 h 37"/>
              <a:gd name="T8" fmla="*/ 27 w 237"/>
              <a:gd name="T9" fmla="*/ 0 h 37"/>
              <a:gd name="T10" fmla="*/ 218 w 237"/>
              <a:gd name="T11" fmla="*/ 0 h 37"/>
              <a:gd name="T12" fmla="*/ 236 w 237"/>
              <a:gd name="T13" fmla="*/ 18 h 37"/>
              <a:gd name="T14" fmla="*/ 218 w 237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7" h="37">
                <a:moveTo>
                  <a:pt x="218" y="36"/>
                </a:moveTo>
                <a:lnTo>
                  <a:pt x="218" y="36"/>
                </a:lnTo>
                <a:cubicBezTo>
                  <a:pt x="27" y="36"/>
                  <a:pt x="27" y="36"/>
                  <a:pt x="27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27" y="0"/>
                  <a:pt x="236" y="9"/>
                  <a:pt x="236" y="18"/>
                </a:cubicBezTo>
                <a:cubicBezTo>
                  <a:pt x="236" y="27"/>
                  <a:pt x="227" y="36"/>
                  <a:pt x="21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2" name="Freeform 566">
            <a:extLst>
              <a:ext uri="{FF2B5EF4-FFF2-40B4-BE49-F238E27FC236}">
                <a16:creationId xmlns:a16="http://schemas.microsoft.com/office/drawing/2014/main" id="{B9FCD29D-B436-4C47-9528-EB144148B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6178" y="3259943"/>
            <a:ext cx="127681" cy="21280"/>
          </a:xfrm>
          <a:custGeom>
            <a:avLst/>
            <a:gdLst>
              <a:gd name="T0" fmla="*/ 218 w 237"/>
              <a:gd name="T1" fmla="*/ 37 h 38"/>
              <a:gd name="T2" fmla="*/ 218 w 237"/>
              <a:gd name="T3" fmla="*/ 37 h 38"/>
              <a:gd name="T4" fmla="*/ 27 w 237"/>
              <a:gd name="T5" fmla="*/ 37 h 38"/>
              <a:gd name="T6" fmla="*/ 0 w 237"/>
              <a:gd name="T7" fmla="*/ 18 h 38"/>
              <a:gd name="T8" fmla="*/ 27 w 237"/>
              <a:gd name="T9" fmla="*/ 0 h 38"/>
              <a:gd name="T10" fmla="*/ 218 w 237"/>
              <a:gd name="T11" fmla="*/ 0 h 38"/>
              <a:gd name="T12" fmla="*/ 236 w 237"/>
              <a:gd name="T13" fmla="*/ 18 h 38"/>
              <a:gd name="T14" fmla="*/ 218 w 237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7" h="38">
                <a:moveTo>
                  <a:pt x="218" y="37"/>
                </a:moveTo>
                <a:lnTo>
                  <a:pt x="218" y="37"/>
                </a:lnTo>
                <a:cubicBezTo>
                  <a:pt x="27" y="37"/>
                  <a:pt x="27" y="37"/>
                  <a:pt x="27" y="37"/>
                </a:cubicBezTo>
                <a:cubicBezTo>
                  <a:pt x="9" y="37"/>
                  <a:pt x="0" y="37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27" y="0"/>
                  <a:pt x="236" y="9"/>
                  <a:pt x="236" y="18"/>
                </a:cubicBezTo>
                <a:cubicBezTo>
                  <a:pt x="236" y="37"/>
                  <a:pt x="227" y="37"/>
                  <a:pt x="218" y="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3" name="Freeform 567">
            <a:extLst>
              <a:ext uri="{FF2B5EF4-FFF2-40B4-BE49-F238E27FC236}">
                <a16:creationId xmlns:a16="http://schemas.microsoft.com/office/drawing/2014/main" id="{13BABF2B-B139-0B4C-89AD-41220F8AE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6178" y="3368707"/>
            <a:ext cx="127681" cy="18916"/>
          </a:xfrm>
          <a:custGeom>
            <a:avLst/>
            <a:gdLst>
              <a:gd name="T0" fmla="*/ 218 w 237"/>
              <a:gd name="T1" fmla="*/ 36 h 37"/>
              <a:gd name="T2" fmla="*/ 218 w 237"/>
              <a:gd name="T3" fmla="*/ 36 h 37"/>
              <a:gd name="T4" fmla="*/ 27 w 237"/>
              <a:gd name="T5" fmla="*/ 36 h 37"/>
              <a:gd name="T6" fmla="*/ 0 w 237"/>
              <a:gd name="T7" fmla="*/ 18 h 37"/>
              <a:gd name="T8" fmla="*/ 27 w 237"/>
              <a:gd name="T9" fmla="*/ 0 h 37"/>
              <a:gd name="T10" fmla="*/ 218 w 237"/>
              <a:gd name="T11" fmla="*/ 0 h 37"/>
              <a:gd name="T12" fmla="*/ 236 w 237"/>
              <a:gd name="T13" fmla="*/ 18 h 37"/>
              <a:gd name="T14" fmla="*/ 218 w 237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7" h="37">
                <a:moveTo>
                  <a:pt x="218" y="36"/>
                </a:moveTo>
                <a:lnTo>
                  <a:pt x="218" y="36"/>
                </a:lnTo>
                <a:cubicBezTo>
                  <a:pt x="27" y="36"/>
                  <a:pt x="27" y="36"/>
                  <a:pt x="27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27" y="0"/>
                  <a:pt x="236" y="9"/>
                  <a:pt x="236" y="18"/>
                </a:cubicBezTo>
                <a:cubicBezTo>
                  <a:pt x="236" y="27"/>
                  <a:pt x="227" y="36"/>
                  <a:pt x="21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4" name="Freeform 568">
            <a:extLst>
              <a:ext uri="{FF2B5EF4-FFF2-40B4-BE49-F238E27FC236}">
                <a16:creationId xmlns:a16="http://schemas.microsoft.com/office/drawing/2014/main" id="{D471FB07-E807-BA45-958C-AF146DEFF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152" y="2973843"/>
            <a:ext cx="179698" cy="115859"/>
          </a:xfrm>
          <a:custGeom>
            <a:avLst/>
            <a:gdLst>
              <a:gd name="T0" fmla="*/ 308 w 336"/>
              <a:gd name="T1" fmla="*/ 217 h 218"/>
              <a:gd name="T2" fmla="*/ 308 w 336"/>
              <a:gd name="T3" fmla="*/ 217 h 218"/>
              <a:gd name="T4" fmla="*/ 27 w 336"/>
              <a:gd name="T5" fmla="*/ 217 h 218"/>
              <a:gd name="T6" fmla="*/ 0 w 336"/>
              <a:gd name="T7" fmla="*/ 199 h 218"/>
              <a:gd name="T8" fmla="*/ 0 w 336"/>
              <a:gd name="T9" fmla="*/ 117 h 218"/>
              <a:gd name="T10" fmla="*/ 9 w 336"/>
              <a:gd name="T11" fmla="*/ 108 h 218"/>
              <a:gd name="T12" fmla="*/ 72 w 336"/>
              <a:gd name="T13" fmla="*/ 36 h 218"/>
              <a:gd name="T14" fmla="*/ 172 w 336"/>
              <a:gd name="T15" fmla="*/ 0 h 218"/>
              <a:gd name="T16" fmla="*/ 263 w 336"/>
              <a:gd name="T17" fmla="*/ 36 h 218"/>
              <a:gd name="T18" fmla="*/ 326 w 336"/>
              <a:gd name="T19" fmla="*/ 108 h 218"/>
              <a:gd name="T20" fmla="*/ 335 w 336"/>
              <a:gd name="T21" fmla="*/ 117 h 218"/>
              <a:gd name="T22" fmla="*/ 335 w 336"/>
              <a:gd name="T23" fmla="*/ 199 h 218"/>
              <a:gd name="T24" fmla="*/ 308 w 336"/>
              <a:gd name="T25" fmla="*/ 217 h 218"/>
              <a:gd name="T26" fmla="*/ 45 w 336"/>
              <a:gd name="T27" fmla="*/ 181 h 218"/>
              <a:gd name="T28" fmla="*/ 45 w 336"/>
              <a:gd name="T29" fmla="*/ 181 h 218"/>
              <a:gd name="T30" fmla="*/ 290 w 336"/>
              <a:gd name="T31" fmla="*/ 181 h 218"/>
              <a:gd name="T32" fmla="*/ 290 w 336"/>
              <a:gd name="T33" fmla="*/ 117 h 218"/>
              <a:gd name="T34" fmla="*/ 245 w 336"/>
              <a:gd name="T35" fmla="*/ 63 h 218"/>
              <a:gd name="T36" fmla="*/ 172 w 336"/>
              <a:gd name="T37" fmla="*/ 45 h 218"/>
              <a:gd name="T38" fmla="*/ 90 w 336"/>
              <a:gd name="T39" fmla="*/ 63 h 218"/>
              <a:gd name="T40" fmla="*/ 45 w 336"/>
              <a:gd name="T41" fmla="*/ 117 h 218"/>
              <a:gd name="T42" fmla="*/ 45 w 336"/>
              <a:gd name="T43" fmla="*/ 181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36" h="218">
                <a:moveTo>
                  <a:pt x="308" y="217"/>
                </a:moveTo>
                <a:lnTo>
                  <a:pt x="308" y="217"/>
                </a:lnTo>
                <a:cubicBezTo>
                  <a:pt x="27" y="217"/>
                  <a:pt x="27" y="217"/>
                  <a:pt x="27" y="217"/>
                </a:cubicBezTo>
                <a:cubicBezTo>
                  <a:pt x="18" y="217"/>
                  <a:pt x="0" y="208"/>
                  <a:pt x="0" y="199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9" y="117"/>
                  <a:pt x="9" y="108"/>
                </a:cubicBezTo>
                <a:cubicBezTo>
                  <a:pt x="18" y="81"/>
                  <a:pt x="36" y="54"/>
                  <a:pt x="72" y="36"/>
                </a:cubicBezTo>
                <a:cubicBezTo>
                  <a:pt x="100" y="18"/>
                  <a:pt x="136" y="0"/>
                  <a:pt x="172" y="0"/>
                </a:cubicBezTo>
                <a:cubicBezTo>
                  <a:pt x="199" y="0"/>
                  <a:pt x="235" y="18"/>
                  <a:pt x="263" y="36"/>
                </a:cubicBezTo>
                <a:cubicBezTo>
                  <a:pt x="299" y="54"/>
                  <a:pt x="317" y="81"/>
                  <a:pt x="326" y="108"/>
                </a:cubicBezTo>
                <a:cubicBezTo>
                  <a:pt x="335" y="117"/>
                  <a:pt x="335" y="117"/>
                  <a:pt x="335" y="117"/>
                </a:cubicBezTo>
                <a:cubicBezTo>
                  <a:pt x="335" y="199"/>
                  <a:pt x="335" y="199"/>
                  <a:pt x="335" y="199"/>
                </a:cubicBezTo>
                <a:cubicBezTo>
                  <a:pt x="335" y="208"/>
                  <a:pt x="317" y="217"/>
                  <a:pt x="308" y="217"/>
                </a:cubicBezTo>
                <a:close/>
                <a:moveTo>
                  <a:pt x="45" y="181"/>
                </a:moveTo>
                <a:lnTo>
                  <a:pt x="45" y="181"/>
                </a:lnTo>
                <a:cubicBezTo>
                  <a:pt x="290" y="181"/>
                  <a:pt x="290" y="181"/>
                  <a:pt x="290" y="181"/>
                </a:cubicBezTo>
                <a:cubicBezTo>
                  <a:pt x="290" y="117"/>
                  <a:pt x="290" y="117"/>
                  <a:pt x="290" y="117"/>
                </a:cubicBezTo>
                <a:cubicBezTo>
                  <a:pt x="281" y="99"/>
                  <a:pt x="263" y="81"/>
                  <a:pt x="245" y="63"/>
                </a:cubicBezTo>
                <a:cubicBezTo>
                  <a:pt x="226" y="45"/>
                  <a:pt x="199" y="45"/>
                  <a:pt x="172" y="45"/>
                </a:cubicBezTo>
                <a:cubicBezTo>
                  <a:pt x="136" y="45"/>
                  <a:pt x="109" y="45"/>
                  <a:pt x="90" y="63"/>
                </a:cubicBezTo>
                <a:cubicBezTo>
                  <a:pt x="72" y="81"/>
                  <a:pt x="54" y="99"/>
                  <a:pt x="45" y="117"/>
                </a:cubicBezTo>
                <a:lnTo>
                  <a:pt x="45" y="18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5" name="Freeform 569">
            <a:extLst>
              <a:ext uri="{FF2B5EF4-FFF2-40B4-BE49-F238E27FC236}">
                <a16:creationId xmlns:a16="http://schemas.microsoft.com/office/drawing/2014/main" id="{12AE3582-BA9E-774D-9D6A-26145D670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907" y="2006784"/>
            <a:ext cx="68570" cy="170241"/>
          </a:xfrm>
          <a:custGeom>
            <a:avLst/>
            <a:gdLst>
              <a:gd name="T0" fmla="*/ 18 w 128"/>
              <a:gd name="T1" fmla="*/ 317 h 318"/>
              <a:gd name="T2" fmla="*/ 18 w 128"/>
              <a:gd name="T3" fmla="*/ 317 h 318"/>
              <a:gd name="T4" fmla="*/ 18 w 128"/>
              <a:gd name="T5" fmla="*/ 317 h 318"/>
              <a:gd name="T6" fmla="*/ 9 w 128"/>
              <a:gd name="T7" fmla="*/ 299 h 318"/>
              <a:gd name="T8" fmla="*/ 9 w 128"/>
              <a:gd name="T9" fmla="*/ 117 h 318"/>
              <a:gd name="T10" fmla="*/ 36 w 128"/>
              <a:gd name="T11" fmla="*/ 27 h 318"/>
              <a:gd name="T12" fmla="*/ 118 w 128"/>
              <a:gd name="T13" fmla="*/ 0 h 318"/>
              <a:gd name="T14" fmla="*/ 118 w 128"/>
              <a:gd name="T15" fmla="*/ 0 h 318"/>
              <a:gd name="T16" fmla="*/ 127 w 128"/>
              <a:gd name="T17" fmla="*/ 9 h 318"/>
              <a:gd name="T18" fmla="*/ 118 w 128"/>
              <a:gd name="T19" fmla="*/ 27 h 318"/>
              <a:gd name="T20" fmla="*/ 54 w 128"/>
              <a:gd name="T21" fmla="*/ 45 h 318"/>
              <a:gd name="T22" fmla="*/ 27 w 128"/>
              <a:gd name="T23" fmla="*/ 108 h 318"/>
              <a:gd name="T24" fmla="*/ 27 w 128"/>
              <a:gd name="T25" fmla="*/ 108 h 318"/>
              <a:gd name="T26" fmla="*/ 27 w 128"/>
              <a:gd name="T27" fmla="*/ 299 h 318"/>
              <a:gd name="T28" fmla="*/ 18 w 128"/>
              <a:gd name="T29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8" h="318">
                <a:moveTo>
                  <a:pt x="18" y="317"/>
                </a:moveTo>
                <a:lnTo>
                  <a:pt x="18" y="317"/>
                </a:lnTo>
                <a:lnTo>
                  <a:pt x="18" y="317"/>
                </a:lnTo>
                <a:cubicBezTo>
                  <a:pt x="9" y="317"/>
                  <a:pt x="9" y="308"/>
                  <a:pt x="9" y="299"/>
                </a:cubicBezTo>
                <a:cubicBezTo>
                  <a:pt x="9" y="117"/>
                  <a:pt x="9" y="117"/>
                  <a:pt x="9" y="117"/>
                </a:cubicBezTo>
                <a:cubicBezTo>
                  <a:pt x="9" y="108"/>
                  <a:pt x="0" y="63"/>
                  <a:pt x="36" y="27"/>
                </a:cubicBezTo>
                <a:cubicBezTo>
                  <a:pt x="54" y="9"/>
                  <a:pt x="81" y="0"/>
                  <a:pt x="118" y="0"/>
                </a:cubicBezTo>
                <a:lnTo>
                  <a:pt x="118" y="0"/>
                </a:lnTo>
                <a:lnTo>
                  <a:pt x="127" y="9"/>
                </a:lnTo>
                <a:cubicBezTo>
                  <a:pt x="127" y="18"/>
                  <a:pt x="118" y="27"/>
                  <a:pt x="118" y="27"/>
                </a:cubicBezTo>
                <a:cubicBezTo>
                  <a:pt x="91" y="27"/>
                  <a:pt x="63" y="27"/>
                  <a:pt x="54" y="45"/>
                </a:cubicBezTo>
                <a:cubicBezTo>
                  <a:pt x="27" y="72"/>
                  <a:pt x="27" y="108"/>
                  <a:pt x="27" y="108"/>
                </a:cubicBezTo>
                <a:lnTo>
                  <a:pt x="27" y="108"/>
                </a:lnTo>
                <a:cubicBezTo>
                  <a:pt x="27" y="299"/>
                  <a:pt x="27" y="299"/>
                  <a:pt x="27" y="299"/>
                </a:cubicBezTo>
                <a:cubicBezTo>
                  <a:pt x="27" y="308"/>
                  <a:pt x="27" y="317"/>
                  <a:pt x="18" y="3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6" name="Freeform 570">
            <a:extLst>
              <a:ext uri="{FF2B5EF4-FFF2-40B4-BE49-F238E27FC236}">
                <a16:creationId xmlns:a16="http://schemas.microsoft.com/office/drawing/2014/main" id="{05A6A10F-F63B-FC47-B731-93785F084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965" y="2049344"/>
            <a:ext cx="115858" cy="78026"/>
          </a:xfrm>
          <a:custGeom>
            <a:avLst/>
            <a:gdLst>
              <a:gd name="T0" fmla="*/ 199 w 218"/>
              <a:gd name="T1" fmla="*/ 145 h 146"/>
              <a:gd name="T2" fmla="*/ 199 w 218"/>
              <a:gd name="T3" fmla="*/ 145 h 146"/>
              <a:gd name="T4" fmla="*/ 199 w 218"/>
              <a:gd name="T5" fmla="*/ 145 h 146"/>
              <a:gd name="T6" fmla="*/ 190 w 218"/>
              <a:gd name="T7" fmla="*/ 127 h 146"/>
              <a:gd name="T8" fmla="*/ 190 w 218"/>
              <a:gd name="T9" fmla="*/ 127 h 146"/>
              <a:gd name="T10" fmla="*/ 163 w 218"/>
              <a:gd name="T11" fmla="*/ 64 h 146"/>
              <a:gd name="T12" fmla="*/ 99 w 218"/>
              <a:gd name="T13" fmla="*/ 36 h 146"/>
              <a:gd name="T14" fmla="*/ 99 w 218"/>
              <a:gd name="T15" fmla="*/ 36 h 146"/>
              <a:gd name="T16" fmla="*/ 18 w 218"/>
              <a:gd name="T17" fmla="*/ 27 h 146"/>
              <a:gd name="T18" fmla="*/ 0 w 218"/>
              <a:gd name="T19" fmla="*/ 18 h 146"/>
              <a:gd name="T20" fmla="*/ 9 w 218"/>
              <a:gd name="T21" fmla="*/ 9 h 146"/>
              <a:gd name="T22" fmla="*/ 108 w 218"/>
              <a:gd name="T23" fmla="*/ 18 h 146"/>
              <a:gd name="T24" fmla="*/ 181 w 218"/>
              <a:gd name="T25" fmla="*/ 46 h 146"/>
              <a:gd name="T26" fmla="*/ 208 w 218"/>
              <a:gd name="T27" fmla="*/ 127 h 146"/>
              <a:gd name="T28" fmla="*/ 199 w 218"/>
              <a:gd name="T29" fmla="*/ 14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8" h="146">
                <a:moveTo>
                  <a:pt x="199" y="145"/>
                </a:moveTo>
                <a:lnTo>
                  <a:pt x="199" y="145"/>
                </a:lnTo>
                <a:lnTo>
                  <a:pt x="199" y="145"/>
                </a:lnTo>
                <a:cubicBezTo>
                  <a:pt x="190" y="145"/>
                  <a:pt x="190" y="136"/>
                  <a:pt x="190" y="127"/>
                </a:cubicBezTo>
                <a:lnTo>
                  <a:pt x="190" y="127"/>
                </a:lnTo>
                <a:cubicBezTo>
                  <a:pt x="190" y="127"/>
                  <a:pt x="190" y="91"/>
                  <a:pt x="163" y="64"/>
                </a:cubicBezTo>
                <a:cubicBezTo>
                  <a:pt x="145" y="46"/>
                  <a:pt x="127" y="36"/>
                  <a:pt x="99" y="36"/>
                </a:cubicBezTo>
                <a:lnTo>
                  <a:pt x="99" y="36"/>
                </a:lnTo>
                <a:cubicBezTo>
                  <a:pt x="81" y="36"/>
                  <a:pt x="36" y="27"/>
                  <a:pt x="18" y="27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18"/>
                  <a:pt x="0" y="9"/>
                  <a:pt x="9" y="9"/>
                </a:cubicBezTo>
                <a:cubicBezTo>
                  <a:pt x="45" y="0"/>
                  <a:pt x="90" y="9"/>
                  <a:pt x="108" y="18"/>
                </a:cubicBezTo>
                <a:cubicBezTo>
                  <a:pt x="136" y="18"/>
                  <a:pt x="163" y="27"/>
                  <a:pt x="181" y="46"/>
                </a:cubicBezTo>
                <a:cubicBezTo>
                  <a:pt x="217" y="82"/>
                  <a:pt x="208" y="127"/>
                  <a:pt x="208" y="127"/>
                </a:cubicBezTo>
                <a:cubicBezTo>
                  <a:pt x="208" y="136"/>
                  <a:pt x="208" y="145"/>
                  <a:pt x="199" y="1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7" name="Freeform 571">
            <a:extLst>
              <a:ext uri="{FF2B5EF4-FFF2-40B4-BE49-F238E27FC236}">
                <a16:creationId xmlns:a16="http://schemas.microsoft.com/office/drawing/2014/main" id="{4879B802-D6BA-2644-888D-CCB248563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925" y="1968953"/>
            <a:ext cx="165512" cy="92213"/>
          </a:xfrm>
          <a:custGeom>
            <a:avLst/>
            <a:gdLst>
              <a:gd name="T0" fmla="*/ 90 w 309"/>
              <a:gd name="T1" fmla="*/ 172 h 173"/>
              <a:gd name="T2" fmla="*/ 90 w 309"/>
              <a:gd name="T3" fmla="*/ 172 h 173"/>
              <a:gd name="T4" fmla="*/ 63 w 309"/>
              <a:gd name="T5" fmla="*/ 163 h 173"/>
              <a:gd name="T6" fmla="*/ 0 w 309"/>
              <a:gd name="T7" fmla="*/ 82 h 173"/>
              <a:gd name="T8" fmla="*/ 81 w 309"/>
              <a:gd name="T9" fmla="*/ 9 h 173"/>
              <a:gd name="T10" fmla="*/ 217 w 309"/>
              <a:gd name="T11" fmla="*/ 18 h 173"/>
              <a:gd name="T12" fmla="*/ 308 w 309"/>
              <a:gd name="T13" fmla="*/ 82 h 173"/>
              <a:gd name="T14" fmla="*/ 308 w 309"/>
              <a:gd name="T15" fmla="*/ 100 h 173"/>
              <a:gd name="T16" fmla="*/ 299 w 309"/>
              <a:gd name="T17" fmla="*/ 109 h 173"/>
              <a:gd name="T18" fmla="*/ 181 w 309"/>
              <a:gd name="T19" fmla="*/ 118 h 173"/>
              <a:gd name="T20" fmla="*/ 163 w 309"/>
              <a:gd name="T21" fmla="*/ 136 h 173"/>
              <a:gd name="T22" fmla="*/ 109 w 309"/>
              <a:gd name="T23" fmla="*/ 163 h 173"/>
              <a:gd name="T24" fmla="*/ 90 w 309"/>
              <a:gd name="T25" fmla="*/ 172 h 173"/>
              <a:gd name="T26" fmla="*/ 118 w 309"/>
              <a:gd name="T27" fmla="*/ 27 h 173"/>
              <a:gd name="T28" fmla="*/ 118 w 309"/>
              <a:gd name="T29" fmla="*/ 27 h 173"/>
              <a:gd name="T30" fmla="*/ 81 w 309"/>
              <a:gd name="T31" fmla="*/ 27 h 173"/>
              <a:gd name="T32" fmla="*/ 81 w 309"/>
              <a:gd name="T33" fmla="*/ 27 h 173"/>
              <a:gd name="T34" fmla="*/ 27 w 309"/>
              <a:gd name="T35" fmla="*/ 82 h 173"/>
              <a:gd name="T36" fmla="*/ 72 w 309"/>
              <a:gd name="T37" fmla="*/ 145 h 173"/>
              <a:gd name="T38" fmla="*/ 72 w 309"/>
              <a:gd name="T39" fmla="*/ 145 h 173"/>
              <a:gd name="T40" fmla="*/ 100 w 309"/>
              <a:gd name="T41" fmla="*/ 145 h 173"/>
              <a:gd name="T42" fmla="*/ 145 w 309"/>
              <a:gd name="T43" fmla="*/ 118 h 173"/>
              <a:gd name="T44" fmla="*/ 163 w 309"/>
              <a:gd name="T45" fmla="*/ 100 h 173"/>
              <a:gd name="T46" fmla="*/ 263 w 309"/>
              <a:gd name="T47" fmla="*/ 73 h 173"/>
              <a:gd name="T48" fmla="*/ 208 w 309"/>
              <a:gd name="T49" fmla="*/ 45 h 173"/>
              <a:gd name="T50" fmla="*/ 118 w 309"/>
              <a:gd name="T51" fmla="*/ 27 h 173"/>
              <a:gd name="T52" fmla="*/ 81 w 309"/>
              <a:gd name="T53" fmla="*/ 18 h 173"/>
              <a:gd name="T54" fmla="*/ 81 w 309"/>
              <a:gd name="T55" fmla="*/ 1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09" h="173">
                <a:moveTo>
                  <a:pt x="90" y="172"/>
                </a:moveTo>
                <a:lnTo>
                  <a:pt x="90" y="172"/>
                </a:lnTo>
                <a:cubicBezTo>
                  <a:pt x="81" y="172"/>
                  <a:pt x="72" y="163"/>
                  <a:pt x="63" y="163"/>
                </a:cubicBezTo>
                <a:cubicBezTo>
                  <a:pt x="27" y="154"/>
                  <a:pt x="0" y="118"/>
                  <a:pt x="0" y="82"/>
                </a:cubicBezTo>
                <a:cubicBezTo>
                  <a:pt x="0" y="45"/>
                  <a:pt x="36" y="9"/>
                  <a:pt x="81" y="9"/>
                </a:cubicBezTo>
                <a:cubicBezTo>
                  <a:pt x="109" y="0"/>
                  <a:pt x="163" y="0"/>
                  <a:pt x="217" y="18"/>
                </a:cubicBezTo>
                <a:cubicBezTo>
                  <a:pt x="254" y="36"/>
                  <a:pt x="281" y="55"/>
                  <a:pt x="308" y="82"/>
                </a:cubicBezTo>
                <a:cubicBezTo>
                  <a:pt x="308" y="91"/>
                  <a:pt x="308" y="100"/>
                  <a:pt x="308" y="100"/>
                </a:cubicBezTo>
                <a:cubicBezTo>
                  <a:pt x="308" y="109"/>
                  <a:pt x="299" y="109"/>
                  <a:pt x="299" y="109"/>
                </a:cubicBezTo>
                <a:cubicBezTo>
                  <a:pt x="245" y="91"/>
                  <a:pt x="199" y="100"/>
                  <a:pt x="181" y="118"/>
                </a:cubicBezTo>
                <a:cubicBezTo>
                  <a:pt x="172" y="127"/>
                  <a:pt x="172" y="127"/>
                  <a:pt x="163" y="136"/>
                </a:cubicBezTo>
                <a:cubicBezTo>
                  <a:pt x="154" y="145"/>
                  <a:pt x="136" y="163"/>
                  <a:pt x="109" y="163"/>
                </a:cubicBezTo>
                <a:cubicBezTo>
                  <a:pt x="100" y="172"/>
                  <a:pt x="100" y="172"/>
                  <a:pt x="90" y="172"/>
                </a:cubicBezTo>
                <a:close/>
                <a:moveTo>
                  <a:pt x="118" y="27"/>
                </a:moveTo>
                <a:lnTo>
                  <a:pt x="118" y="27"/>
                </a:lnTo>
                <a:cubicBezTo>
                  <a:pt x="109" y="27"/>
                  <a:pt x="90" y="27"/>
                  <a:pt x="81" y="27"/>
                </a:cubicBezTo>
                <a:lnTo>
                  <a:pt x="81" y="27"/>
                </a:lnTo>
                <a:cubicBezTo>
                  <a:pt x="54" y="27"/>
                  <a:pt x="27" y="55"/>
                  <a:pt x="27" y="82"/>
                </a:cubicBezTo>
                <a:cubicBezTo>
                  <a:pt x="27" y="109"/>
                  <a:pt x="45" y="136"/>
                  <a:pt x="72" y="145"/>
                </a:cubicBezTo>
                <a:lnTo>
                  <a:pt x="72" y="145"/>
                </a:lnTo>
                <a:cubicBezTo>
                  <a:pt x="81" y="145"/>
                  <a:pt x="90" y="145"/>
                  <a:pt x="100" y="145"/>
                </a:cubicBezTo>
                <a:cubicBezTo>
                  <a:pt x="127" y="136"/>
                  <a:pt x="136" y="127"/>
                  <a:pt x="145" y="118"/>
                </a:cubicBezTo>
                <a:cubicBezTo>
                  <a:pt x="154" y="109"/>
                  <a:pt x="154" y="109"/>
                  <a:pt x="163" y="100"/>
                </a:cubicBezTo>
                <a:cubicBezTo>
                  <a:pt x="190" y="82"/>
                  <a:pt x="217" y="73"/>
                  <a:pt x="263" y="73"/>
                </a:cubicBezTo>
                <a:cubicBezTo>
                  <a:pt x="245" y="64"/>
                  <a:pt x="226" y="55"/>
                  <a:pt x="208" y="45"/>
                </a:cubicBezTo>
                <a:cubicBezTo>
                  <a:pt x="172" y="27"/>
                  <a:pt x="145" y="27"/>
                  <a:pt x="118" y="27"/>
                </a:cubicBezTo>
                <a:close/>
                <a:moveTo>
                  <a:pt x="81" y="18"/>
                </a:moveTo>
                <a:lnTo>
                  <a:pt x="81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8" name="Freeform 572">
            <a:extLst>
              <a:ext uri="{FF2B5EF4-FFF2-40B4-BE49-F238E27FC236}">
                <a16:creationId xmlns:a16="http://schemas.microsoft.com/office/drawing/2014/main" id="{10D01EF0-AF2E-8A4A-BBD8-251E4FC86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666" y="2025699"/>
            <a:ext cx="132409" cy="78026"/>
          </a:xfrm>
          <a:custGeom>
            <a:avLst/>
            <a:gdLst>
              <a:gd name="T0" fmla="*/ 145 w 245"/>
              <a:gd name="T1" fmla="*/ 27 h 146"/>
              <a:gd name="T2" fmla="*/ 145 w 245"/>
              <a:gd name="T3" fmla="*/ 27 h 146"/>
              <a:gd name="T4" fmla="*/ 172 w 245"/>
              <a:gd name="T5" fmla="*/ 27 h 146"/>
              <a:gd name="T6" fmla="*/ 217 w 245"/>
              <a:gd name="T7" fmla="*/ 72 h 146"/>
              <a:gd name="T8" fmla="*/ 181 w 245"/>
              <a:gd name="T9" fmla="*/ 118 h 146"/>
              <a:gd name="T10" fmla="*/ 163 w 245"/>
              <a:gd name="T11" fmla="*/ 118 h 146"/>
              <a:gd name="T12" fmla="*/ 154 w 245"/>
              <a:gd name="T13" fmla="*/ 118 h 146"/>
              <a:gd name="T14" fmla="*/ 118 w 245"/>
              <a:gd name="T15" fmla="*/ 91 h 146"/>
              <a:gd name="T16" fmla="*/ 63 w 245"/>
              <a:gd name="T17" fmla="*/ 72 h 146"/>
              <a:gd name="T18" fmla="*/ 27 w 245"/>
              <a:gd name="T19" fmla="*/ 81 h 146"/>
              <a:gd name="T20" fmla="*/ 81 w 245"/>
              <a:gd name="T21" fmla="*/ 36 h 146"/>
              <a:gd name="T22" fmla="*/ 145 w 245"/>
              <a:gd name="T23" fmla="*/ 27 h 146"/>
              <a:gd name="T24" fmla="*/ 145 w 245"/>
              <a:gd name="T25" fmla="*/ 0 h 146"/>
              <a:gd name="T26" fmla="*/ 145 w 245"/>
              <a:gd name="T27" fmla="*/ 0 h 146"/>
              <a:gd name="T28" fmla="*/ 145 w 245"/>
              <a:gd name="T29" fmla="*/ 27 h 146"/>
              <a:gd name="T30" fmla="*/ 145 w 245"/>
              <a:gd name="T31" fmla="*/ 0 h 146"/>
              <a:gd name="T32" fmla="*/ 145 w 245"/>
              <a:gd name="T33" fmla="*/ 0 h 146"/>
              <a:gd name="T34" fmla="*/ 72 w 245"/>
              <a:gd name="T35" fmla="*/ 18 h 146"/>
              <a:gd name="T36" fmla="*/ 9 w 245"/>
              <a:gd name="T37" fmla="*/ 63 h 146"/>
              <a:gd name="T38" fmla="*/ 9 w 245"/>
              <a:gd name="T39" fmla="*/ 91 h 146"/>
              <a:gd name="T40" fmla="*/ 27 w 245"/>
              <a:gd name="T41" fmla="*/ 100 h 146"/>
              <a:gd name="T42" fmla="*/ 27 w 245"/>
              <a:gd name="T43" fmla="*/ 100 h 146"/>
              <a:gd name="T44" fmla="*/ 63 w 245"/>
              <a:gd name="T45" fmla="*/ 100 h 146"/>
              <a:gd name="T46" fmla="*/ 99 w 245"/>
              <a:gd name="T47" fmla="*/ 109 h 146"/>
              <a:gd name="T48" fmla="*/ 108 w 245"/>
              <a:gd name="T49" fmla="*/ 118 h 146"/>
              <a:gd name="T50" fmla="*/ 154 w 245"/>
              <a:gd name="T51" fmla="*/ 145 h 146"/>
              <a:gd name="T52" fmla="*/ 163 w 245"/>
              <a:gd name="T53" fmla="*/ 145 h 146"/>
              <a:gd name="T54" fmla="*/ 190 w 245"/>
              <a:gd name="T55" fmla="*/ 145 h 146"/>
              <a:gd name="T56" fmla="*/ 226 w 245"/>
              <a:gd name="T57" fmla="*/ 118 h 146"/>
              <a:gd name="T58" fmla="*/ 244 w 245"/>
              <a:gd name="T59" fmla="*/ 72 h 146"/>
              <a:gd name="T60" fmla="*/ 181 w 245"/>
              <a:gd name="T61" fmla="*/ 0 h 146"/>
              <a:gd name="T62" fmla="*/ 145 w 245"/>
              <a:gd name="T63" fmla="*/ 0 h 146"/>
              <a:gd name="T64" fmla="*/ 145 w 245"/>
              <a:gd name="T65" fmla="*/ 27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45" h="146">
                <a:moveTo>
                  <a:pt x="145" y="27"/>
                </a:moveTo>
                <a:lnTo>
                  <a:pt x="145" y="27"/>
                </a:lnTo>
                <a:cubicBezTo>
                  <a:pt x="163" y="27"/>
                  <a:pt x="172" y="27"/>
                  <a:pt x="172" y="27"/>
                </a:cubicBezTo>
                <a:cubicBezTo>
                  <a:pt x="199" y="27"/>
                  <a:pt x="217" y="45"/>
                  <a:pt x="217" y="72"/>
                </a:cubicBezTo>
                <a:cubicBezTo>
                  <a:pt x="217" y="91"/>
                  <a:pt x="208" y="118"/>
                  <a:pt x="181" y="118"/>
                </a:cubicBezTo>
                <a:cubicBezTo>
                  <a:pt x="181" y="118"/>
                  <a:pt x="172" y="118"/>
                  <a:pt x="163" y="118"/>
                </a:cubicBezTo>
                <a:cubicBezTo>
                  <a:pt x="163" y="118"/>
                  <a:pt x="163" y="118"/>
                  <a:pt x="154" y="118"/>
                </a:cubicBezTo>
                <a:cubicBezTo>
                  <a:pt x="136" y="118"/>
                  <a:pt x="127" y="100"/>
                  <a:pt x="118" y="91"/>
                </a:cubicBezTo>
                <a:cubicBezTo>
                  <a:pt x="99" y="81"/>
                  <a:pt x="90" y="72"/>
                  <a:pt x="63" y="72"/>
                </a:cubicBezTo>
                <a:cubicBezTo>
                  <a:pt x="54" y="72"/>
                  <a:pt x="36" y="72"/>
                  <a:pt x="27" y="81"/>
                </a:cubicBezTo>
                <a:cubicBezTo>
                  <a:pt x="36" y="63"/>
                  <a:pt x="54" y="45"/>
                  <a:pt x="81" y="36"/>
                </a:cubicBezTo>
                <a:cubicBezTo>
                  <a:pt x="108" y="27"/>
                  <a:pt x="127" y="27"/>
                  <a:pt x="145" y="27"/>
                </a:cubicBezTo>
                <a:lnTo>
                  <a:pt x="145" y="0"/>
                </a:lnTo>
                <a:lnTo>
                  <a:pt x="145" y="0"/>
                </a:lnTo>
                <a:cubicBezTo>
                  <a:pt x="145" y="27"/>
                  <a:pt x="145" y="27"/>
                  <a:pt x="145" y="27"/>
                </a:cubicBezTo>
                <a:cubicBezTo>
                  <a:pt x="145" y="0"/>
                  <a:pt x="145" y="0"/>
                  <a:pt x="145" y="0"/>
                </a:cubicBezTo>
                <a:lnTo>
                  <a:pt x="145" y="0"/>
                </a:lnTo>
                <a:cubicBezTo>
                  <a:pt x="127" y="0"/>
                  <a:pt x="99" y="0"/>
                  <a:pt x="72" y="18"/>
                </a:cubicBezTo>
                <a:cubicBezTo>
                  <a:pt x="54" y="27"/>
                  <a:pt x="27" y="45"/>
                  <a:pt x="9" y="63"/>
                </a:cubicBezTo>
                <a:cubicBezTo>
                  <a:pt x="0" y="72"/>
                  <a:pt x="0" y="81"/>
                  <a:pt x="9" y="91"/>
                </a:cubicBezTo>
                <a:cubicBezTo>
                  <a:pt x="9" y="100"/>
                  <a:pt x="18" y="100"/>
                  <a:pt x="27" y="100"/>
                </a:cubicBezTo>
                <a:lnTo>
                  <a:pt x="27" y="100"/>
                </a:lnTo>
                <a:cubicBezTo>
                  <a:pt x="45" y="100"/>
                  <a:pt x="54" y="100"/>
                  <a:pt x="63" y="100"/>
                </a:cubicBezTo>
                <a:cubicBezTo>
                  <a:pt x="81" y="100"/>
                  <a:pt x="90" y="100"/>
                  <a:pt x="99" y="109"/>
                </a:cubicBezTo>
                <a:cubicBezTo>
                  <a:pt x="99" y="109"/>
                  <a:pt x="99" y="109"/>
                  <a:pt x="108" y="118"/>
                </a:cubicBezTo>
                <a:cubicBezTo>
                  <a:pt x="118" y="127"/>
                  <a:pt x="127" y="136"/>
                  <a:pt x="154" y="145"/>
                </a:cubicBezTo>
                <a:lnTo>
                  <a:pt x="163" y="145"/>
                </a:lnTo>
                <a:cubicBezTo>
                  <a:pt x="172" y="145"/>
                  <a:pt x="181" y="145"/>
                  <a:pt x="190" y="145"/>
                </a:cubicBezTo>
                <a:cubicBezTo>
                  <a:pt x="208" y="136"/>
                  <a:pt x="217" y="127"/>
                  <a:pt x="226" y="118"/>
                </a:cubicBezTo>
                <a:cubicBezTo>
                  <a:pt x="244" y="100"/>
                  <a:pt x="244" y="91"/>
                  <a:pt x="244" y="72"/>
                </a:cubicBezTo>
                <a:cubicBezTo>
                  <a:pt x="244" y="36"/>
                  <a:pt x="217" y="9"/>
                  <a:pt x="181" y="0"/>
                </a:cubicBezTo>
                <a:cubicBezTo>
                  <a:pt x="172" y="0"/>
                  <a:pt x="154" y="0"/>
                  <a:pt x="145" y="0"/>
                </a:cubicBezTo>
                <a:lnTo>
                  <a:pt x="145" y="2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9" name="Freeform 573">
            <a:extLst>
              <a:ext uri="{FF2B5EF4-FFF2-40B4-BE49-F238E27FC236}">
                <a16:creationId xmlns:a16="http://schemas.microsoft.com/office/drawing/2014/main" id="{BE98F87A-6B93-1845-B599-7BD2F628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925" y="1997326"/>
            <a:ext cx="78028" cy="23645"/>
          </a:xfrm>
          <a:custGeom>
            <a:avLst/>
            <a:gdLst>
              <a:gd name="T0" fmla="*/ 18 w 146"/>
              <a:gd name="T1" fmla="*/ 45 h 46"/>
              <a:gd name="T2" fmla="*/ 18 w 146"/>
              <a:gd name="T3" fmla="*/ 45 h 46"/>
              <a:gd name="T4" fmla="*/ 0 w 146"/>
              <a:gd name="T5" fmla="*/ 36 h 46"/>
              <a:gd name="T6" fmla="*/ 9 w 146"/>
              <a:gd name="T7" fmla="*/ 18 h 46"/>
              <a:gd name="T8" fmla="*/ 136 w 146"/>
              <a:gd name="T9" fmla="*/ 0 h 46"/>
              <a:gd name="T10" fmla="*/ 145 w 146"/>
              <a:gd name="T11" fmla="*/ 9 h 46"/>
              <a:gd name="T12" fmla="*/ 136 w 146"/>
              <a:gd name="T13" fmla="*/ 27 h 46"/>
              <a:gd name="T14" fmla="*/ 18 w 146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6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36"/>
                </a:cubicBezTo>
                <a:cubicBezTo>
                  <a:pt x="0" y="27"/>
                  <a:pt x="0" y="18"/>
                  <a:pt x="9" y="18"/>
                </a:cubicBezTo>
                <a:cubicBezTo>
                  <a:pt x="18" y="18"/>
                  <a:pt x="90" y="0"/>
                  <a:pt x="136" y="0"/>
                </a:cubicBezTo>
                <a:lnTo>
                  <a:pt x="145" y="9"/>
                </a:lnTo>
                <a:cubicBezTo>
                  <a:pt x="145" y="18"/>
                  <a:pt x="136" y="27"/>
                  <a:pt x="136" y="27"/>
                </a:cubicBezTo>
                <a:cubicBezTo>
                  <a:pt x="90" y="18"/>
                  <a:pt x="18" y="45"/>
                  <a:pt x="1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0" name="Freeform 574">
            <a:extLst>
              <a:ext uri="{FF2B5EF4-FFF2-40B4-BE49-F238E27FC236}">
                <a16:creationId xmlns:a16="http://schemas.microsoft.com/office/drawing/2014/main" id="{00E79B32-801E-F74C-B05F-AA25074F1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8934" y="2002055"/>
            <a:ext cx="35466" cy="28374"/>
          </a:xfrm>
          <a:custGeom>
            <a:avLst/>
            <a:gdLst>
              <a:gd name="T0" fmla="*/ 55 w 65"/>
              <a:gd name="T1" fmla="*/ 54 h 55"/>
              <a:gd name="T2" fmla="*/ 55 w 65"/>
              <a:gd name="T3" fmla="*/ 54 h 55"/>
              <a:gd name="T4" fmla="*/ 45 w 65"/>
              <a:gd name="T5" fmla="*/ 54 h 55"/>
              <a:gd name="T6" fmla="*/ 9 w 65"/>
              <a:gd name="T7" fmla="*/ 18 h 55"/>
              <a:gd name="T8" fmla="*/ 9 w 65"/>
              <a:gd name="T9" fmla="*/ 0 h 55"/>
              <a:gd name="T10" fmla="*/ 27 w 65"/>
              <a:gd name="T11" fmla="*/ 0 h 55"/>
              <a:gd name="T12" fmla="*/ 64 w 65"/>
              <a:gd name="T13" fmla="*/ 36 h 55"/>
              <a:gd name="T14" fmla="*/ 64 w 65"/>
              <a:gd name="T15" fmla="*/ 45 h 55"/>
              <a:gd name="T16" fmla="*/ 55 w 65"/>
              <a:gd name="T17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" h="55">
                <a:moveTo>
                  <a:pt x="55" y="54"/>
                </a:moveTo>
                <a:lnTo>
                  <a:pt x="55" y="54"/>
                </a:lnTo>
                <a:cubicBezTo>
                  <a:pt x="45" y="54"/>
                  <a:pt x="45" y="54"/>
                  <a:pt x="45" y="54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9"/>
                  <a:pt x="9" y="0"/>
                </a:cubicBezTo>
                <a:cubicBezTo>
                  <a:pt x="9" y="0"/>
                  <a:pt x="18" y="0"/>
                  <a:pt x="27" y="0"/>
                </a:cubicBezTo>
                <a:cubicBezTo>
                  <a:pt x="64" y="36"/>
                  <a:pt x="64" y="36"/>
                  <a:pt x="64" y="36"/>
                </a:cubicBezTo>
                <a:lnTo>
                  <a:pt x="64" y="45"/>
                </a:lnTo>
                <a:cubicBezTo>
                  <a:pt x="55" y="54"/>
                  <a:pt x="55" y="54"/>
                  <a:pt x="55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1" name="Freeform 575">
            <a:extLst>
              <a:ext uri="{FF2B5EF4-FFF2-40B4-BE49-F238E27FC236}">
                <a16:creationId xmlns:a16="http://schemas.microsoft.com/office/drawing/2014/main" id="{9C0EEDCF-2AE1-074C-9738-9B678BD70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5742" y="2108455"/>
            <a:ext cx="385405" cy="312108"/>
          </a:xfrm>
          <a:custGeom>
            <a:avLst/>
            <a:gdLst>
              <a:gd name="T0" fmla="*/ 553 w 717"/>
              <a:gd name="T1" fmla="*/ 580 h 581"/>
              <a:gd name="T2" fmla="*/ 499 w 717"/>
              <a:gd name="T3" fmla="*/ 535 h 581"/>
              <a:gd name="T4" fmla="*/ 480 w 717"/>
              <a:gd name="T5" fmla="*/ 462 h 581"/>
              <a:gd name="T6" fmla="*/ 381 w 717"/>
              <a:gd name="T7" fmla="*/ 471 h 581"/>
              <a:gd name="T8" fmla="*/ 290 w 717"/>
              <a:gd name="T9" fmla="*/ 517 h 581"/>
              <a:gd name="T10" fmla="*/ 181 w 717"/>
              <a:gd name="T11" fmla="*/ 535 h 581"/>
              <a:gd name="T12" fmla="*/ 127 w 717"/>
              <a:gd name="T13" fmla="*/ 390 h 581"/>
              <a:gd name="T14" fmla="*/ 36 w 717"/>
              <a:gd name="T15" fmla="*/ 336 h 581"/>
              <a:gd name="T16" fmla="*/ 9 w 717"/>
              <a:gd name="T17" fmla="*/ 299 h 581"/>
              <a:gd name="T18" fmla="*/ 36 w 717"/>
              <a:gd name="T19" fmla="*/ 191 h 581"/>
              <a:gd name="T20" fmla="*/ 127 w 717"/>
              <a:gd name="T21" fmla="*/ 100 h 581"/>
              <a:gd name="T22" fmla="*/ 91 w 717"/>
              <a:gd name="T23" fmla="*/ 18 h 581"/>
              <a:gd name="T24" fmla="*/ 227 w 717"/>
              <a:gd name="T25" fmla="*/ 27 h 581"/>
              <a:gd name="T26" fmla="*/ 381 w 717"/>
              <a:gd name="T27" fmla="*/ 36 h 581"/>
              <a:gd name="T28" fmla="*/ 716 w 717"/>
              <a:gd name="T29" fmla="*/ 263 h 581"/>
              <a:gd name="T30" fmla="*/ 662 w 717"/>
              <a:gd name="T31" fmla="*/ 390 h 581"/>
              <a:gd name="T32" fmla="*/ 617 w 717"/>
              <a:gd name="T33" fmla="*/ 499 h 581"/>
              <a:gd name="T34" fmla="*/ 553 w 717"/>
              <a:gd name="T35" fmla="*/ 580 h 581"/>
              <a:gd name="T36" fmla="*/ 535 w 717"/>
              <a:gd name="T37" fmla="*/ 526 h 581"/>
              <a:gd name="T38" fmla="*/ 571 w 717"/>
              <a:gd name="T39" fmla="*/ 517 h 581"/>
              <a:gd name="T40" fmla="*/ 589 w 717"/>
              <a:gd name="T41" fmla="*/ 444 h 581"/>
              <a:gd name="T42" fmla="*/ 653 w 717"/>
              <a:gd name="T43" fmla="*/ 345 h 581"/>
              <a:gd name="T44" fmla="*/ 599 w 717"/>
              <a:gd name="T45" fmla="*/ 127 h 581"/>
              <a:gd name="T46" fmla="*/ 345 w 717"/>
              <a:gd name="T47" fmla="*/ 72 h 581"/>
              <a:gd name="T48" fmla="*/ 209 w 717"/>
              <a:gd name="T49" fmla="*/ 64 h 581"/>
              <a:gd name="T50" fmla="*/ 172 w 717"/>
              <a:gd name="T51" fmla="*/ 91 h 581"/>
              <a:gd name="T52" fmla="*/ 163 w 717"/>
              <a:gd name="T53" fmla="*/ 118 h 581"/>
              <a:gd name="T54" fmla="*/ 45 w 717"/>
              <a:gd name="T55" fmla="*/ 227 h 581"/>
              <a:gd name="T56" fmla="*/ 45 w 717"/>
              <a:gd name="T57" fmla="*/ 299 h 581"/>
              <a:gd name="T58" fmla="*/ 55 w 717"/>
              <a:gd name="T59" fmla="*/ 308 h 581"/>
              <a:gd name="T60" fmla="*/ 136 w 717"/>
              <a:gd name="T61" fmla="*/ 354 h 581"/>
              <a:gd name="T62" fmla="*/ 218 w 717"/>
              <a:gd name="T63" fmla="*/ 526 h 581"/>
              <a:gd name="T64" fmla="*/ 254 w 717"/>
              <a:gd name="T65" fmla="*/ 517 h 581"/>
              <a:gd name="T66" fmla="*/ 263 w 717"/>
              <a:gd name="T67" fmla="*/ 426 h 581"/>
              <a:gd name="T68" fmla="*/ 381 w 717"/>
              <a:gd name="T69" fmla="*/ 435 h 581"/>
              <a:gd name="T70" fmla="*/ 499 w 717"/>
              <a:gd name="T71" fmla="*/ 426 h 581"/>
              <a:gd name="T72" fmla="*/ 526 w 717"/>
              <a:gd name="T73" fmla="*/ 481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17" h="581">
                <a:moveTo>
                  <a:pt x="553" y="580"/>
                </a:moveTo>
                <a:lnTo>
                  <a:pt x="553" y="580"/>
                </a:lnTo>
                <a:cubicBezTo>
                  <a:pt x="526" y="580"/>
                  <a:pt x="508" y="562"/>
                  <a:pt x="499" y="535"/>
                </a:cubicBezTo>
                <a:lnTo>
                  <a:pt x="499" y="535"/>
                </a:lnTo>
                <a:cubicBezTo>
                  <a:pt x="490" y="481"/>
                  <a:pt x="490" y="481"/>
                  <a:pt x="490" y="481"/>
                </a:cubicBezTo>
                <a:cubicBezTo>
                  <a:pt x="490" y="471"/>
                  <a:pt x="490" y="471"/>
                  <a:pt x="480" y="462"/>
                </a:cubicBezTo>
                <a:lnTo>
                  <a:pt x="480" y="462"/>
                </a:lnTo>
                <a:cubicBezTo>
                  <a:pt x="453" y="471"/>
                  <a:pt x="417" y="471"/>
                  <a:pt x="381" y="471"/>
                </a:cubicBezTo>
                <a:cubicBezTo>
                  <a:pt x="354" y="471"/>
                  <a:pt x="326" y="471"/>
                  <a:pt x="290" y="462"/>
                </a:cubicBezTo>
                <a:cubicBezTo>
                  <a:pt x="290" y="517"/>
                  <a:pt x="290" y="517"/>
                  <a:pt x="290" y="517"/>
                </a:cubicBezTo>
                <a:cubicBezTo>
                  <a:pt x="290" y="553"/>
                  <a:pt x="272" y="580"/>
                  <a:pt x="236" y="580"/>
                </a:cubicBezTo>
                <a:cubicBezTo>
                  <a:pt x="209" y="580"/>
                  <a:pt x="190" y="562"/>
                  <a:pt x="181" y="535"/>
                </a:cubicBezTo>
                <a:cubicBezTo>
                  <a:pt x="154" y="399"/>
                  <a:pt x="154" y="399"/>
                  <a:pt x="154" y="399"/>
                </a:cubicBezTo>
                <a:cubicBezTo>
                  <a:pt x="145" y="399"/>
                  <a:pt x="136" y="390"/>
                  <a:pt x="127" y="390"/>
                </a:cubicBezTo>
                <a:cubicBezTo>
                  <a:pt x="109" y="390"/>
                  <a:pt x="91" y="381"/>
                  <a:pt x="82" y="372"/>
                </a:cubicBezTo>
                <a:cubicBezTo>
                  <a:pt x="73" y="354"/>
                  <a:pt x="55" y="345"/>
                  <a:pt x="36" y="336"/>
                </a:cubicBezTo>
                <a:lnTo>
                  <a:pt x="27" y="336"/>
                </a:lnTo>
                <a:cubicBezTo>
                  <a:pt x="9" y="326"/>
                  <a:pt x="0" y="317"/>
                  <a:pt x="9" y="299"/>
                </a:cubicBezTo>
                <a:cubicBezTo>
                  <a:pt x="9" y="236"/>
                  <a:pt x="9" y="236"/>
                  <a:pt x="9" y="236"/>
                </a:cubicBezTo>
                <a:cubicBezTo>
                  <a:pt x="9" y="209"/>
                  <a:pt x="18" y="200"/>
                  <a:pt x="36" y="191"/>
                </a:cubicBezTo>
                <a:cubicBezTo>
                  <a:pt x="55" y="191"/>
                  <a:pt x="64" y="181"/>
                  <a:pt x="73" y="163"/>
                </a:cubicBezTo>
                <a:cubicBezTo>
                  <a:pt x="91" y="145"/>
                  <a:pt x="100" y="118"/>
                  <a:pt x="127" y="100"/>
                </a:cubicBezTo>
                <a:cubicBezTo>
                  <a:pt x="91" y="55"/>
                  <a:pt x="91" y="55"/>
                  <a:pt x="91" y="55"/>
                </a:cubicBezTo>
                <a:cubicBezTo>
                  <a:pt x="82" y="36"/>
                  <a:pt x="82" y="27"/>
                  <a:pt x="91" y="18"/>
                </a:cubicBezTo>
                <a:cubicBezTo>
                  <a:pt x="91" y="0"/>
                  <a:pt x="109" y="0"/>
                  <a:pt x="118" y="0"/>
                </a:cubicBezTo>
                <a:cubicBezTo>
                  <a:pt x="154" y="9"/>
                  <a:pt x="209" y="27"/>
                  <a:pt x="227" y="27"/>
                </a:cubicBezTo>
                <a:cubicBezTo>
                  <a:pt x="245" y="36"/>
                  <a:pt x="308" y="36"/>
                  <a:pt x="345" y="36"/>
                </a:cubicBezTo>
                <a:cubicBezTo>
                  <a:pt x="354" y="36"/>
                  <a:pt x="372" y="36"/>
                  <a:pt x="381" y="36"/>
                </a:cubicBezTo>
                <a:cubicBezTo>
                  <a:pt x="471" y="36"/>
                  <a:pt x="553" y="55"/>
                  <a:pt x="617" y="100"/>
                </a:cubicBezTo>
                <a:cubicBezTo>
                  <a:pt x="680" y="145"/>
                  <a:pt x="716" y="200"/>
                  <a:pt x="716" y="263"/>
                </a:cubicBezTo>
                <a:cubicBezTo>
                  <a:pt x="716" y="299"/>
                  <a:pt x="707" y="336"/>
                  <a:pt x="680" y="372"/>
                </a:cubicBezTo>
                <a:cubicBezTo>
                  <a:pt x="671" y="372"/>
                  <a:pt x="671" y="381"/>
                  <a:pt x="662" y="390"/>
                </a:cubicBezTo>
                <a:cubicBezTo>
                  <a:pt x="644" y="408"/>
                  <a:pt x="635" y="426"/>
                  <a:pt x="626" y="453"/>
                </a:cubicBezTo>
                <a:cubicBezTo>
                  <a:pt x="617" y="471"/>
                  <a:pt x="617" y="481"/>
                  <a:pt x="617" y="499"/>
                </a:cubicBezTo>
                <a:cubicBezTo>
                  <a:pt x="617" y="499"/>
                  <a:pt x="617" y="508"/>
                  <a:pt x="617" y="517"/>
                </a:cubicBezTo>
                <a:cubicBezTo>
                  <a:pt x="617" y="553"/>
                  <a:pt x="589" y="580"/>
                  <a:pt x="553" y="580"/>
                </a:cubicBezTo>
                <a:close/>
                <a:moveTo>
                  <a:pt x="535" y="526"/>
                </a:moveTo>
                <a:lnTo>
                  <a:pt x="535" y="526"/>
                </a:lnTo>
                <a:cubicBezTo>
                  <a:pt x="535" y="535"/>
                  <a:pt x="544" y="535"/>
                  <a:pt x="553" y="535"/>
                </a:cubicBezTo>
                <a:cubicBezTo>
                  <a:pt x="562" y="535"/>
                  <a:pt x="571" y="526"/>
                  <a:pt x="571" y="517"/>
                </a:cubicBezTo>
                <a:cubicBezTo>
                  <a:pt x="580" y="508"/>
                  <a:pt x="580" y="499"/>
                  <a:pt x="580" y="490"/>
                </a:cubicBezTo>
                <a:cubicBezTo>
                  <a:pt x="580" y="471"/>
                  <a:pt x="580" y="462"/>
                  <a:pt x="589" y="444"/>
                </a:cubicBezTo>
                <a:cubicBezTo>
                  <a:pt x="599" y="408"/>
                  <a:pt x="617" y="390"/>
                  <a:pt x="635" y="363"/>
                </a:cubicBezTo>
                <a:cubicBezTo>
                  <a:pt x="644" y="354"/>
                  <a:pt x="644" y="354"/>
                  <a:pt x="653" y="345"/>
                </a:cubicBezTo>
                <a:cubicBezTo>
                  <a:pt x="671" y="317"/>
                  <a:pt x="680" y="290"/>
                  <a:pt x="680" y="263"/>
                </a:cubicBezTo>
                <a:cubicBezTo>
                  <a:pt x="680" y="209"/>
                  <a:pt x="653" y="163"/>
                  <a:pt x="599" y="127"/>
                </a:cubicBezTo>
                <a:cubicBezTo>
                  <a:pt x="535" y="91"/>
                  <a:pt x="462" y="72"/>
                  <a:pt x="381" y="72"/>
                </a:cubicBezTo>
                <a:cubicBezTo>
                  <a:pt x="372" y="72"/>
                  <a:pt x="354" y="72"/>
                  <a:pt x="345" y="72"/>
                </a:cubicBezTo>
                <a:lnTo>
                  <a:pt x="345" y="72"/>
                </a:lnTo>
                <a:cubicBezTo>
                  <a:pt x="335" y="72"/>
                  <a:pt x="245" y="72"/>
                  <a:pt x="209" y="64"/>
                </a:cubicBezTo>
                <a:cubicBezTo>
                  <a:pt x="200" y="64"/>
                  <a:pt x="163" y="46"/>
                  <a:pt x="127" y="46"/>
                </a:cubicBezTo>
                <a:cubicBezTo>
                  <a:pt x="172" y="91"/>
                  <a:pt x="172" y="91"/>
                  <a:pt x="172" y="91"/>
                </a:cubicBezTo>
                <a:cubicBezTo>
                  <a:pt x="172" y="91"/>
                  <a:pt x="172" y="100"/>
                  <a:pt x="172" y="109"/>
                </a:cubicBezTo>
                <a:cubicBezTo>
                  <a:pt x="172" y="109"/>
                  <a:pt x="172" y="118"/>
                  <a:pt x="163" y="118"/>
                </a:cubicBezTo>
                <a:cubicBezTo>
                  <a:pt x="136" y="136"/>
                  <a:pt x="118" y="163"/>
                  <a:pt x="109" y="181"/>
                </a:cubicBezTo>
                <a:cubicBezTo>
                  <a:pt x="91" y="209"/>
                  <a:pt x="73" y="227"/>
                  <a:pt x="45" y="227"/>
                </a:cubicBezTo>
                <a:lnTo>
                  <a:pt x="45" y="236"/>
                </a:lnTo>
                <a:cubicBezTo>
                  <a:pt x="45" y="299"/>
                  <a:pt x="45" y="299"/>
                  <a:pt x="45" y="299"/>
                </a:cubicBezTo>
                <a:lnTo>
                  <a:pt x="45" y="299"/>
                </a:lnTo>
                <a:cubicBezTo>
                  <a:pt x="45" y="299"/>
                  <a:pt x="55" y="299"/>
                  <a:pt x="55" y="308"/>
                </a:cubicBezTo>
                <a:cubicBezTo>
                  <a:pt x="73" y="308"/>
                  <a:pt x="91" y="317"/>
                  <a:pt x="109" y="345"/>
                </a:cubicBezTo>
                <a:cubicBezTo>
                  <a:pt x="118" y="345"/>
                  <a:pt x="127" y="354"/>
                  <a:pt x="136" y="354"/>
                </a:cubicBezTo>
                <a:cubicBezTo>
                  <a:pt x="163" y="363"/>
                  <a:pt x="181" y="372"/>
                  <a:pt x="190" y="390"/>
                </a:cubicBezTo>
                <a:cubicBezTo>
                  <a:pt x="218" y="526"/>
                  <a:pt x="218" y="526"/>
                  <a:pt x="218" y="526"/>
                </a:cubicBezTo>
                <a:cubicBezTo>
                  <a:pt x="218" y="535"/>
                  <a:pt x="227" y="535"/>
                  <a:pt x="236" y="535"/>
                </a:cubicBezTo>
                <a:cubicBezTo>
                  <a:pt x="245" y="535"/>
                  <a:pt x="254" y="535"/>
                  <a:pt x="254" y="517"/>
                </a:cubicBezTo>
                <a:cubicBezTo>
                  <a:pt x="254" y="435"/>
                  <a:pt x="254" y="435"/>
                  <a:pt x="254" y="435"/>
                </a:cubicBezTo>
                <a:lnTo>
                  <a:pt x="263" y="426"/>
                </a:lnTo>
                <a:cubicBezTo>
                  <a:pt x="272" y="417"/>
                  <a:pt x="272" y="417"/>
                  <a:pt x="281" y="417"/>
                </a:cubicBezTo>
                <a:cubicBezTo>
                  <a:pt x="308" y="426"/>
                  <a:pt x="345" y="435"/>
                  <a:pt x="381" y="435"/>
                </a:cubicBezTo>
                <a:cubicBezTo>
                  <a:pt x="417" y="435"/>
                  <a:pt x="453" y="426"/>
                  <a:pt x="480" y="426"/>
                </a:cubicBezTo>
                <a:cubicBezTo>
                  <a:pt x="490" y="417"/>
                  <a:pt x="499" y="426"/>
                  <a:pt x="499" y="426"/>
                </a:cubicBezTo>
                <a:cubicBezTo>
                  <a:pt x="508" y="435"/>
                  <a:pt x="508" y="435"/>
                  <a:pt x="508" y="435"/>
                </a:cubicBezTo>
                <a:cubicBezTo>
                  <a:pt x="517" y="453"/>
                  <a:pt x="526" y="462"/>
                  <a:pt x="526" y="481"/>
                </a:cubicBezTo>
                <a:lnTo>
                  <a:pt x="535" y="5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2" name="Freeform 576">
            <a:extLst>
              <a:ext uri="{FF2B5EF4-FFF2-40B4-BE49-F238E27FC236}">
                <a16:creationId xmlns:a16="http://schemas.microsoft.com/office/drawing/2014/main" id="{08FEF107-A6C6-1A4D-9303-ED2F33A3B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0410" y="2162838"/>
            <a:ext cx="87484" cy="59111"/>
          </a:xfrm>
          <a:custGeom>
            <a:avLst/>
            <a:gdLst>
              <a:gd name="T0" fmla="*/ 9 w 164"/>
              <a:gd name="T1" fmla="*/ 109 h 110"/>
              <a:gd name="T2" fmla="*/ 9 w 164"/>
              <a:gd name="T3" fmla="*/ 109 h 110"/>
              <a:gd name="T4" fmla="*/ 0 w 164"/>
              <a:gd name="T5" fmla="*/ 100 h 110"/>
              <a:gd name="T6" fmla="*/ 9 w 164"/>
              <a:gd name="T7" fmla="*/ 81 h 110"/>
              <a:gd name="T8" fmla="*/ 54 w 164"/>
              <a:gd name="T9" fmla="*/ 63 h 110"/>
              <a:gd name="T10" fmla="*/ 45 w 164"/>
              <a:gd name="T11" fmla="*/ 54 h 110"/>
              <a:gd name="T12" fmla="*/ 36 w 164"/>
              <a:gd name="T13" fmla="*/ 18 h 110"/>
              <a:gd name="T14" fmla="*/ 72 w 164"/>
              <a:gd name="T15" fmla="*/ 0 h 110"/>
              <a:gd name="T16" fmla="*/ 109 w 164"/>
              <a:gd name="T17" fmla="*/ 18 h 110"/>
              <a:gd name="T18" fmla="*/ 109 w 164"/>
              <a:gd name="T19" fmla="*/ 45 h 110"/>
              <a:gd name="T20" fmla="*/ 145 w 164"/>
              <a:gd name="T21" fmla="*/ 45 h 110"/>
              <a:gd name="T22" fmla="*/ 163 w 164"/>
              <a:gd name="T23" fmla="*/ 54 h 110"/>
              <a:gd name="T24" fmla="*/ 145 w 164"/>
              <a:gd name="T25" fmla="*/ 63 h 110"/>
              <a:gd name="T26" fmla="*/ 109 w 164"/>
              <a:gd name="T27" fmla="*/ 72 h 110"/>
              <a:gd name="T28" fmla="*/ 91 w 164"/>
              <a:gd name="T29" fmla="*/ 72 h 110"/>
              <a:gd name="T30" fmla="*/ 54 w 164"/>
              <a:gd name="T31" fmla="*/ 91 h 110"/>
              <a:gd name="T32" fmla="*/ 18 w 164"/>
              <a:gd name="T33" fmla="*/ 109 h 110"/>
              <a:gd name="T34" fmla="*/ 9 w 164"/>
              <a:gd name="T35" fmla="*/ 109 h 110"/>
              <a:gd name="T36" fmla="*/ 72 w 164"/>
              <a:gd name="T37" fmla="*/ 18 h 110"/>
              <a:gd name="T38" fmla="*/ 72 w 164"/>
              <a:gd name="T39" fmla="*/ 18 h 110"/>
              <a:gd name="T40" fmla="*/ 72 w 164"/>
              <a:gd name="T41" fmla="*/ 18 h 110"/>
              <a:gd name="T42" fmla="*/ 63 w 164"/>
              <a:gd name="T43" fmla="*/ 27 h 110"/>
              <a:gd name="T44" fmla="*/ 63 w 164"/>
              <a:gd name="T45" fmla="*/ 36 h 110"/>
              <a:gd name="T46" fmla="*/ 82 w 164"/>
              <a:gd name="T47" fmla="*/ 45 h 110"/>
              <a:gd name="T48" fmla="*/ 82 w 164"/>
              <a:gd name="T49" fmla="*/ 45 h 110"/>
              <a:gd name="T50" fmla="*/ 82 w 164"/>
              <a:gd name="T51" fmla="*/ 27 h 110"/>
              <a:gd name="T52" fmla="*/ 72 w 164"/>
              <a:gd name="T53" fmla="*/ 18 h 110"/>
              <a:gd name="T54" fmla="*/ 82 w 164"/>
              <a:gd name="T55" fmla="*/ 27 h 110"/>
              <a:gd name="T56" fmla="*/ 82 w 164"/>
              <a:gd name="T57" fmla="*/ 2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64" h="110">
                <a:moveTo>
                  <a:pt x="9" y="109"/>
                </a:moveTo>
                <a:lnTo>
                  <a:pt x="9" y="109"/>
                </a:lnTo>
                <a:lnTo>
                  <a:pt x="0" y="100"/>
                </a:lnTo>
                <a:cubicBezTo>
                  <a:pt x="0" y="91"/>
                  <a:pt x="0" y="81"/>
                  <a:pt x="9" y="81"/>
                </a:cubicBezTo>
                <a:cubicBezTo>
                  <a:pt x="18" y="81"/>
                  <a:pt x="36" y="72"/>
                  <a:pt x="54" y="63"/>
                </a:cubicBezTo>
                <a:cubicBezTo>
                  <a:pt x="45" y="63"/>
                  <a:pt x="45" y="63"/>
                  <a:pt x="45" y="54"/>
                </a:cubicBezTo>
                <a:cubicBezTo>
                  <a:pt x="36" y="45"/>
                  <a:pt x="36" y="36"/>
                  <a:pt x="36" y="18"/>
                </a:cubicBezTo>
                <a:cubicBezTo>
                  <a:pt x="45" y="9"/>
                  <a:pt x="54" y="0"/>
                  <a:pt x="72" y="0"/>
                </a:cubicBezTo>
                <a:cubicBezTo>
                  <a:pt x="91" y="0"/>
                  <a:pt x="100" y="9"/>
                  <a:pt x="109" y="18"/>
                </a:cubicBezTo>
                <a:cubicBezTo>
                  <a:pt x="109" y="27"/>
                  <a:pt x="109" y="36"/>
                  <a:pt x="109" y="45"/>
                </a:cubicBezTo>
                <a:cubicBezTo>
                  <a:pt x="118" y="45"/>
                  <a:pt x="136" y="45"/>
                  <a:pt x="145" y="45"/>
                </a:cubicBezTo>
                <a:cubicBezTo>
                  <a:pt x="154" y="45"/>
                  <a:pt x="154" y="45"/>
                  <a:pt x="163" y="54"/>
                </a:cubicBezTo>
                <a:cubicBezTo>
                  <a:pt x="163" y="63"/>
                  <a:pt x="154" y="63"/>
                  <a:pt x="145" y="63"/>
                </a:cubicBezTo>
                <a:cubicBezTo>
                  <a:pt x="145" y="63"/>
                  <a:pt x="127" y="72"/>
                  <a:pt x="109" y="72"/>
                </a:cubicBezTo>
                <a:cubicBezTo>
                  <a:pt x="100" y="72"/>
                  <a:pt x="91" y="72"/>
                  <a:pt x="91" y="72"/>
                </a:cubicBezTo>
                <a:cubicBezTo>
                  <a:pt x="82" y="81"/>
                  <a:pt x="63" y="91"/>
                  <a:pt x="54" y="91"/>
                </a:cubicBezTo>
                <a:cubicBezTo>
                  <a:pt x="36" y="100"/>
                  <a:pt x="18" y="109"/>
                  <a:pt x="18" y="109"/>
                </a:cubicBezTo>
                <a:cubicBezTo>
                  <a:pt x="18" y="109"/>
                  <a:pt x="18" y="109"/>
                  <a:pt x="9" y="109"/>
                </a:cubicBezTo>
                <a:close/>
                <a:moveTo>
                  <a:pt x="72" y="18"/>
                </a:moveTo>
                <a:lnTo>
                  <a:pt x="72" y="18"/>
                </a:lnTo>
                <a:lnTo>
                  <a:pt x="72" y="18"/>
                </a:lnTo>
                <a:cubicBezTo>
                  <a:pt x="63" y="18"/>
                  <a:pt x="63" y="27"/>
                  <a:pt x="63" y="27"/>
                </a:cubicBezTo>
                <a:cubicBezTo>
                  <a:pt x="63" y="36"/>
                  <a:pt x="63" y="36"/>
                  <a:pt x="63" y="36"/>
                </a:cubicBezTo>
                <a:cubicBezTo>
                  <a:pt x="63" y="45"/>
                  <a:pt x="72" y="45"/>
                  <a:pt x="82" y="45"/>
                </a:cubicBezTo>
                <a:lnTo>
                  <a:pt x="82" y="45"/>
                </a:lnTo>
                <a:cubicBezTo>
                  <a:pt x="82" y="36"/>
                  <a:pt x="82" y="27"/>
                  <a:pt x="82" y="27"/>
                </a:cubicBezTo>
                <a:cubicBezTo>
                  <a:pt x="82" y="27"/>
                  <a:pt x="82" y="18"/>
                  <a:pt x="72" y="18"/>
                </a:cubicBezTo>
                <a:close/>
                <a:moveTo>
                  <a:pt x="82" y="27"/>
                </a:moveTo>
                <a:lnTo>
                  <a:pt x="82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3" name="Freeform 577">
            <a:extLst>
              <a:ext uri="{FF2B5EF4-FFF2-40B4-BE49-F238E27FC236}">
                <a16:creationId xmlns:a16="http://schemas.microsoft.com/office/drawing/2014/main" id="{08DB0358-7FEC-A646-9DF1-BF14C7EA3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8497" y="2205398"/>
            <a:ext cx="18916" cy="26008"/>
          </a:xfrm>
          <a:custGeom>
            <a:avLst/>
            <a:gdLst>
              <a:gd name="T0" fmla="*/ 0 w 37"/>
              <a:gd name="T1" fmla="*/ 28 h 47"/>
              <a:gd name="T2" fmla="*/ 0 w 37"/>
              <a:gd name="T3" fmla="*/ 28 h 47"/>
              <a:gd name="T4" fmla="*/ 18 w 37"/>
              <a:gd name="T5" fmla="*/ 0 h 47"/>
              <a:gd name="T6" fmla="*/ 36 w 37"/>
              <a:gd name="T7" fmla="*/ 28 h 47"/>
              <a:gd name="T8" fmla="*/ 18 w 37"/>
              <a:gd name="T9" fmla="*/ 46 h 47"/>
              <a:gd name="T10" fmla="*/ 0 w 37"/>
              <a:gd name="T11" fmla="*/ 28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47">
                <a:moveTo>
                  <a:pt x="0" y="28"/>
                </a:moveTo>
                <a:lnTo>
                  <a:pt x="0" y="28"/>
                </a:lnTo>
                <a:cubicBezTo>
                  <a:pt x="0" y="10"/>
                  <a:pt x="9" y="0"/>
                  <a:pt x="18" y="0"/>
                </a:cubicBezTo>
                <a:cubicBezTo>
                  <a:pt x="27" y="0"/>
                  <a:pt x="36" y="10"/>
                  <a:pt x="36" y="28"/>
                </a:cubicBezTo>
                <a:cubicBezTo>
                  <a:pt x="36" y="37"/>
                  <a:pt x="27" y="46"/>
                  <a:pt x="18" y="46"/>
                </a:cubicBezTo>
                <a:cubicBezTo>
                  <a:pt x="9" y="46"/>
                  <a:pt x="0" y="37"/>
                  <a:pt x="0" y="2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4" name="Freeform 578">
            <a:extLst>
              <a:ext uri="{FF2B5EF4-FFF2-40B4-BE49-F238E27FC236}">
                <a16:creationId xmlns:a16="http://schemas.microsoft.com/office/drawing/2014/main" id="{2BCB5C29-306C-4940-B3D0-9DC097AD1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712" y="2167567"/>
            <a:ext cx="92213" cy="28374"/>
          </a:xfrm>
          <a:custGeom>
            <a:avLst/>
            <a:gdLst>
              <a:gd name="T0" fmla="*/ 154 w 174"/>
              <a:gd name="T1" fmla="*/ 54 h 55"/>
              <a:gd name="T2" fmla="*/ 154 w 174"/>
              <a:gd name="T3" fmla="*/ 54 h 55"/>
              <a:gd name="T4" fmla="*/ 154 w 174"/>
              <a:gd name="T5" fmla="*/ 54 h 55"/>
              <a:gd name="T6" fmla="*/ 82 w 174"/>
              <a:gd name="T7" fmla="*/ 36 h 55"/>
              <a:gd name="T8" fmla="*/ 19 w 174"/>
              <a:gd name="T9" fmla="*/ 36 h 55"/>
              <a:gd name="T10" fmla="*/ 0 w 174"/>
              <a:gd name="T11" fmla="*/ 27 h 55"/>
              <a:gd name="T12" fmla="*/ 19 w 174"/>
              <a:gd name="T13" fmla="*/ 0 h 55"/>
              <a:gd name="T14" fmla="*/ 82 w 174"/>
              <a:gd name="T15" fmla="*/ 0 h 55"/>
              <a:gd name="T16" fmla="*/ 164 w 174"/>
              <a:gd name="T17" fmla="*/ 18 h 55"/>
              <a:gd name="T18" fmla="*/ 173 w 174"/>
              <a:gd name="T19" fmla="*/ 45 h 55"/>
              <a:gd name="T20" fmla="*/ 154 w 174"/>
              <a:gd name="T21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4" h="55">
                <a:moveTo>
                  <a:pt x="154" y="54"/>
                </a:moveTo>
                <a:lnTo>
                  <a:pt x="154" y="54"/>
                </a:lnTo>
                <a:lnTo>
                  <a:pt x="154" y="54"/>
                </a:lnTo>
                <a:cubicBezTo>
                  <a:pt x="127" y="45"/>
                  <a:pt x="109" y="45"/>
                  <a:pt x="82" y="36"/>
                </a:cubicBezTo>
                <a:cubicBezTo>
                  <a:pt x="64" y="36"/>
                  <a:pt x="37" y="36"/>
                  <a:pt x="19" y="36"/>
                </a:cubicBezTo>
                <a:cubicBezTo>
                  <a:pt x="9" y="45"/>
                  <a:pt x="0" y="36"/>
                  <a:pt x="0" y="27"/>
                </a:cubicBezTo>
                <a:cubicBezTo>
                  <a:pt x="0" y="18"/>
                  <a:pt x="9" y="9"/>
                  <a:pt x="19" y="0"/>
                </a:cubicBezTo>
                <a:cubicBezTo>
                  <a:pt x="37" y="0"/>
                  <a:pt x="73" y="0"/>
                  <a:pt x="82" y="0"/>
                </a:cubicBezTo>
                <a:cubicBezTo>
                  <a:pt x="118" y="0"/>
                  <a:pt x="136" y="9"/>
                  <a:pt x="164" y="18"/>
                </a:cubicBezTo>
                <a:cubicBezTo>
                  <a:pt x="173" y="18"/>
                  <a:pt x="173" y="27"/>
                  <a:pt x="173" y="45"/>
                </a:cubicBezTo>
                <a:cubicBezTo>
                  <a:pt x="173" y="45"/>
                  <a:pt x="164" y="54"/>
                  <a:pt x="154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5" name="Freeform 579">
            <a:extLst>
              <a:ext uri="{FF2B5EF4-FFF2-40B4-BE49-F238E27FC236}">
                <a16:creationId xmlns:a16="http://schemas.microsoft.com/office/drawing/2014/main" id="{7225C61E-6E3C-9149-AB88-2D16C88C0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5742" y="4416158"/>
            <a:ext cx="385405" cy="312108"/>
          </a:xfrm>
          <a:custGeom>
            <a:avLst/>
            <a:gdLst>
              <a:gd name="T0" fmla="*/ 553 w 717"/>
              <a:gd name="T1" fmla="*/ 580 h 581"/>
              <a:gd name="T2" fmla="*/ 499 w 717"/>
              <a:gd name="T3" fmla="*/ 534 h 581"/>
              <a:gd name="T4" fmla="*/ 480 w 717"/>
              <a:gd name="T5" fmla="*/ 471 h 581"/>
              <a:gd name="T6" fmla="*/ 381 w 717"/>
              <a:gd name="T7" fmla="*/ 471 h 581"/>
              <a:gd name="T8" fmla="*/ 290 w 717"/>
              <a:gd name="T9" fmla="*/ 525 h 581"/>
              <a:gd name="T10" fmla="*/ 181 w 717"/>
              <a:gd name="T11" fmla="*/ 534 h 581"/>
              <a:gd name="T12" fmla="*/ 127 w 717"/>
              <a:gd name="T13" fmla="*/ 398 h 581"/>
              <a:gd name="T14" fmla="*/ 36 w 717"/>
              <a:gd name="T15" fmla="*/ 344 h 581"/>
              <a:gd name="T16" fmla="*/ 9 w 717"/>
              <a:gd name="T17" fmla="*/ 299 h 581"/>
              <a:gd name="T18" fmla="*/ 36 w 717"/>
              <a:gd name="T19" fmla="*/ 199 h 581"/>
              <a:gd name="T20" fmla="*/ 127 w 717"/>
              <a:gd name="T21" fmla="*/ 99 h 581"/>
              <a:gd name="T22" fmla="*/ 91 w 717"/>
              <a:gd name="T23" fmla="*/ 18 h 581"/>
              <a:gd name="T24" fmla="*/ 227 w 717"/>
              <a:gd name="T25" fmla="*/ 27 h 581"/>
              <a:gd name="T26" fmla="*/ 381 w 717"/>
              <a:gd name="T27" fmla="*/ 36 h 581"/>
              <a:gd name="T28" fmla="*/ 716 w 717"/>
              <a:gd name="T29" fmla="*/ 262 h 581"/>
              <a:gd name="T30" fmla="*/ 662 w 717"/>
              <a:gd name="T31" fmla="*/ 389 h 581"/>
              <a:gd name="T32" fmla="*/ 617 w 717"/>
              <a:gd name="T33" fmla="*/ 498 h 581"/>
              <a:gd name="T34" fmla="*/ 553 w 717"/>
              <a:gd name="T35" fmla="*/ 580 h 581"/>
              <a:gd name="T36" fmla="*/ 535 w 717"/>
              <a:gd name="T37" fmla="*/ 525 h 581"/>
              <a:gd name="T38" fmla="*/ 571 w 717"/>
              <a:gd name="T39" fmla="*/ 525 h 581"/>
              <a:gd name="T40" fmla="*/ 589 w 717"/>
              <a:gd name="T41" fmla="*/ 453 h 581"/>
              <a:gd name="T42" fmla="*/ 653 w 717"/>
              <a:gd name="T43" fmla="*/ 353 h 581"/>
              <a:gd name="T44" fmla="*/ 599 w 717"/>
              <a:gd name="T45" fmla="*/ 136 h 581"/>
              <a:gd name="T46" fmla="*/ 345 w 717"/>
              <a:gd name="T47" fmla="*/ 72 h 581"/>
              <a:gd name="T48" fmla="*/ 209 w 717"/>
              <a:gd name="T49" fmla="*/ 63 h 581"/>
              <a:gd name="T50" fmla="*/ 172 w 717"/>
              <a:gd name="T51" fmla="*/ 90 h 581"/>
              <a:gd name="T52" fmla="*/ 163 w 717"/>
              <a:gd name="T53" fmla="*/ 117 h 581"/>
              <a:gd name="T54" fmla="*/ 45 w 717"/>
              <a:gd name="T55" fmla="*/ 235 h 581"/>
              <a:gd name="T56" fmla="*/ 45 w 717"/>
              <a:gd name="T57" fmla="*/ 299 h 581"/>
              <a:gd name="T58" fmla="*/ 55 w 717"/>
              <a:gd name="T59" fmla="*/ 308 h 581"/>
              <a:gd name="T60" fmla="*/ 136 w 717"/>
              <a:gd name="T61" fmla="*/ 362 h 581"/>
              <a:gd name="T62" fmla="*/ 218 w 717"/>
              <a:gd name="T63" fmla="*/ 525 h 581"/>
              <a:gd name="T64" fmla="*/ 254 w 717"/>
              <a:gd name="T65" fmla="*/ 525 h 581"/>
              <a:gd name="T66" fmla="*/ 263 w 717"/>
              <a:gd name="T67" fmla="*/ 426 h 581"/>
              <a:gd name="T68" fmla="*/ 381 w 717"/>
              <a:gd name="T69" fmla="*/ 435 h 581"/>
              <a:gd name="T70" fmla="*/ 499 w 717"/>
              <a:gd name="T71" fmla="*/ 435 h 581"/>
              <a:gd name="T72" fmla="*/ 526 w 717"/>
              <a:gd name="T73" fmla="*/ 480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17" h="581">
                <a:moveTo>
                  <a:pt x="553" y="580"/>
                </a:moveTo>
                <a:lnTo>
                  <a:pt x="553" y="580"/>
                </a:lnTo>
                <a:cubicBezTo>
                  <a:pt x="526" y="580"/>
                  <a:pt x="508" y="562"/>
                  <a:pt x="499" y="543"/>
                </a:cubicBezTo>
                <a:cubicBezTo>
                  <a:pt x="499" y="534"/>
                  <a:pt x="499" y="534"/>
                  <a:pt x="499" y="534"/>
                </a:cubicBezTo>
                <a:cubicBezTo>
                  <a:pt x="490" y="480"/>
                  <a:pt x="490" y="480"/>
                  <a:pt x="490" y="480"/>
                </a:cubicBezTo>
                <a:cubicBezTo>
                  <a:pt x="490" y="480"/>
                  <a:pt x="490" y="471"/>
                  <a:pt x="480" y="471"/>
                </a:cubicBezTo>
                <a:cubicBezTo>
                  <a:pt x="480" y="462"/>
                  <a:pt x="480" y="462"/>
                  <a:pt x="480" y="462"/>
                </a:cubicBezTo>
                <a:cubicBezTo>
                  <a:pt x="453" y="471"/>
                  <a:pt x="417" y="471"/>
                  <a:pt x="381" y="471"/>
                </a:cubicBezTo>
                <a:cubicBezTo>
                  <a:pt x="354" y="471"/>
                  <a:pt x="326" y="471"/>
                  <a:pt x="290" y="462"/>
                </a:cubicBezTo>
                <a:cubicBezTo>
                  <a:pt x="290" y="525"/>
                  <a:pt x="290" y="525"/>
                  <a:pt x="290" y="525"/>
                </a:cubicBezTo>
                <a:cubicBezTo>
                  <a:pt x="290" y="552"/>
                  <a:pt x="272" y="580"/>
                  <a:pt x="236" y="580"/>
                </a:cubicBezTo>
                <a:cubicBezTo>
                  <a:pt x="209" y="580"/>
                  <a:pt x="190" y="562"/>
                  <a:pt x="181" y="534"/>
                </a:cubicBezTo>
                <a:cubicBezTo>
                  <a:pt x="154" y="407"/>
                  <a:pt x="154" y="407"/>
                  <a:pt x="154" y="407"/>
                </a:cubicBezTo>
                <a:cubicBezTo>
                  <a:pt x="145" y="398"/>
                  <a:pt x="136" y="398"/>
                  <a:pt x="127" y="398"/>
                </a:cubicBezTo>
                <a:cubicBezTo>
                  <a:pt x="109" y="389"/>
                  <a:pt x="91" y="380"/>
                  <a:pt x="82" y="371"/>
                </a:cubicBezTo>
                <a:cubicBezTo>
                  <a:pt x="73" y="353"/>
                  <a:pt x="55" y="353"/>
                  <a:pt x="36" y="344"/>
                </a:cubicBezTo>
                <a:cubicBezTo>
                  <a:pt x="36" y="344"/>
                  <a:pt x="27" y="344"/>
                  <a:pt x="27" y="335"/>
                </a:cubicBezTo>
                <a:cubicBezTo>
                  <a:pt x="9" y="335"/>
                  <a:pt x="0" y="317"/>
                  <a:pt x="9" y="299"/>
                </a:cubicBezTo>
                <a:cubicBezTo>
                  <a:pt x="9" y="235"/>
                  <a:pt x="9" y="235"/>
                  <a:pt x="9" y="235"/>
                </a:cubicBezTo>
                <a:cubicBezTo>
                  <a:pt x="9" y="217"/>
                  <a:pt x="18" y="199"/>
                  <a:pt x="36" y="199"/>
                </a:cubicBezTo>
                <a:cubicBezTo>
                  <a:pt x="55" y="199"/>
                  <a:pt x="64" y="181"/>
                  <a:pt x="73" y="163"/>
                </a:cubicBezTo>
                <a:cubicBezTo>
                  <a:pt x="91" y="145"/>
                  <a:pt x="100" y="127"/>
                  <a:pt x="127" y="99"/>
                </a:cubicBezTo>
                <a:cubicBezTo>
                  <a:pt x="91" y="54"/>
                  <a:pt x="91" y="54"/>
                  <a:pt x="91" y="54"/>
                </a:cubicBezTo>
                <a:cubicBezTo>
                  <a:pt x="82" y="45"/>
                  <a:pt x="82" y="27"/>
                  <a:pt x="91" y="18"/>
                </a:cubicBezTo>
                <a:cubicBezTo>
                  <a:pt x="91" y="9"/>
                  <a:pt x="109" y="0"/>
                  <a:pt x="118" y="9"/>
                </a:cubicBezTo>
                <a:cubicBezTo>
                  <a:pt x="154" y="9"/>
                  <a:pt x="209" y="27"/>
                  <a:pt x="227" y="27"/>
                </a:cubicBezTo>
                <a:cubicBezTo>
                  <a:pt x="245" y="36"/>
                  <a:pt x="308" y="36"/>
                  <a:pt x="345" y="36"/>
                </a:cubicBezTo>
                <a:cubicBezTo>
                  <a:pt x="354" y="36"/>
                  <a:pt x="372" y="36"/>
                  <a:pt x="381" y="36"/>
                </a:cubicBezTo>
                <a:cubicBezTo>
                  <a:pt x="471" y="36"/>
                  <a:pt x="553" y="63"/>
                  <a:pt x="617" y="99"/>
                </a:cubicBezTo>
                <a:cubicBezTo>
                  <a:pt x="680" y="145"/>
                  <a:pt x="716" y="199"/>
                  <a:pt x="716" y="262"/>
                </a:cubicBezTo>
                <a:cubicBezTo>
                  <a:pt x="716" y="299"/>
                  <a:pt x="707" y="335"/>
                  <a:pt x="680" y="371"/>
                </a:cubicBezTo>
                <a:cubicBezTo>
                  <a:pt x="671" y="380"/>
                  <a:pt x="671" y="380"/>
                  <a:pt x="662" y="389"/>
                </a:cubicBezTo>
                <a:cubicBezTo>
                  <a:pt x="644" y="417"/>
                  <a:pt x="635" y="435"/>
                  <a:pt x="626" y="462"/>
                </a:cubicBezTo>
                <a:cubicBezTo>
                  <a:pt x="617" y="471"/>
                  <a:pt x="617" y="489"/>
                  <a:pt x="617" y="498"/>
                </a:cubicBezTo>
                <a:cubicBezTo>
                  <a:pt x="617" y="498"/>
                  <a:pt x="617" y="507"/>
                  <a:pt x="617" y="525"/>
                </a:cubicBezTo>
                <a:cubicBezTo>
                  <a:pt x="617" y="552"/>
                  <a:pt x="589" y="580"/>
                  <a:pt x="553" y="580"/>
                </a:cubicBezTo>
                <a:close/>
                <a:moveTo>
                  <a:pt x="535" y="525"/>
                </a:moveTo>
                <a:lnTo>
                  <a:pt x="535" y="525"/>
                </a:lnTo>
                <a:cubicBezTo>
                  <a:pt x="535" y="534"/>
                  <a:pt x="544" y="543"/>
                  <a:pt x="553" y="543"/>
                </a:cubicBezTo>
                <a:cubicBezTo>
                  <a:pt x="562" y="543"/>
                  <a:pt x="571" y="534"/>
                  <a:pt x="571" y="525"/>
                </a:cubicBezTo>
                <a:cubicBezTo>
                  <a:pt x="580" y="507"/>
                  <a:pt x="580" y="498"/>
                  <a:pt x="580" y="489"/>
                </a:cubicBezTo>
                <a:cubicBezTo>
                  <a:pt x="580" y="480"/>
                  <a:pt x="580" y="462"/>
                  <a:pt x="589" y="453"/>
                </a:cubicBezTo>
                <a:cubicBezTo>
                  <a:pt x="599" y="417"/>
                  <a:pt x="617" y="389"/>
                  <a:pt x="635" y="362"/>
                </a:cubicBezTo>
                <a:cubicBezTo>
                  <a:pt x="644" y="362"/>
                  <a:pt x="644" y="353"/>
                  <a:pt x="653" y="353"/>
                </a:cubicBezTo>
                <a:cubicBezTo>
                  <a:pt x="671" y="326"/>
                  <a:pt x="680" y="299"/>
                  <a:pt x="680" y="262"/>
                </a:cubicBezTo>
                <a:cubicBezTo>
                  <a:pt x="680" y="217"/>
                  <a:pt x="653" y="172"/>
                  <a:pt x="599" y="136"/>
                </a:cubicBezTo>
                <a:cubicBezTo>
                  <a:pt x="535" y="90"/>
                  <a:pt x="462" y="72"/>
                  <a:pt x="381" y="72"/>
                </a:cubicBezTo>
                <a:cubicBezTo>
                  <a:pt x="372" y="72"/>
                  <a:pt x="354" y="72"/>
                  <a:pt x="345" y="72"/>
                </a:cubicBezTo>
                <a:lnTo>
                  <a:pt x="345" y="72"/>
                </a:lnTo>
                <a:cubicBezTo>
                  <a:pt x="335" y="72"/>
                  <a:pt x="245" y="81"/>
                  <a:pt x="209" y="63"/>
                </a:cubicBezTo>
                <a:cubicBezTo>
                  <a:pt x="200" y="63"/>
                  <a:pt x="163" y="54"/>
                  <a:pt x="127" y="45"/>
                </a:cubicBezTo>
                <a:cubicBezTo>
                  <a:pt x="172" y="90"/>
                  <a:pt x="172" y="90"/>
                  <a:pt x="172" y="90"/>
                </a:cubicBezTo>
                <a:cubicBezTo>
                  <a:pt x="172" y="99"/>
                  <a:pt x="172" y="99"/>
                  <a:pt x="172" y="108"/>
                </a:cubicBezTo>
                <a:cubicBezTo>
                  <a:pt x="172" y="117"/>
                  <a:pt x="172" y="117"/>
                  <a:pt x="163" y="117"/>
                </a:cubicBezTo>
                <a:cubicBezTo>
                  <a:pt x="136" y="145"/>
                  <a:pt x="118" y="163"/>
                  <a:pt x="109" y="190"/>
                </a:cubicBezTo>
                <a:cubicBezTo>
                  <a:pt x="91" y="208"/>
                  <a:pt x="73" y="226"/>
                  <a:pt x="45" y="235"/>
                </a:cubicBezTo>
                <a:lnTo>
                  <a:pt x="45" y="235"/>
                </a:lnTo>
                <a:cubicBezTo>
                  <a:pt x="45" y="299"/>
                  <a:pt x="45" y="299"/>
                  <a:pt x="45" y="299"/>
                </a:cubicBezTo>
                <a:lnTo>
                  <a:pt x="45" y="308"/>
                </a:lnTo>
                <a:lnTo>
                  <a:pt x="55" y="308"/>
                </a:lnTo>
                <a:cubicBezTo>
                  <a:pt x="73" y="317"/>
                  <a:pt x="91" y="326"/>
                  <a:pt x="109" y="344"/>
                </a:cubicBezTo>
                <a:cubicBezTo>
                  <a:pt x="118" y="353"/>
                  <a:pt x="127" y="353"/>
                  <a:pt x="136" y="362"/>
                </a:cubicBezTo>
                <a:cubicBezTo>
                  <a:pt x="163" y="362"/>
                  <a:pt x="181" y="371"/>
                  <a:pt x="190" y="398"/>
                </a:cubicBezTo>
                <a:cubicBezTo>
                  <a:pt x="218" y="525"/>
                  <a:pt x="218" y="525"/>
                  <a:pt x="218" y="525"/>
                </a:cubicBezTo>
                <a:cubicBezTo>
                  <a:pt x="218" y="534"/>
                  <a:pt x="227" y="543"/>
                  <a:pt x="236" y="543"/>
                </a:cubicBezTo>
                <a:cubicBezTo>
                  <a:pt x="245" y="543"/>
                  <a:pt x="254" y="534"/>
                  <a:pt x="254" y="525"/>
                </a:cubicBezTo>
                <a:cubicBezTo>
                  <a:pt x="254" y="444"/>
                  <a:pt x="254" y="444"/>
                  <a:pt x="254" y="444"/>
                </a:cubicBezTo>
                <a:cubicBezTo>
                  <a:pt x="254" y="435"/>
                  <a:pt x="263" y="435"/>
                  <a:pt x="263" y="426"/>
                </a:cubicBezTo>
                <a:cubicBezTo>
                  <a:pt x="272" y="426"/>
                  <a:pt x="272" y="426"/>
                  <a:pt x="281" y="426"/>
                </a:cubicBezTo>
                <a:cubicBezTo>
                  <a:pt x="308" y="435"/>
                  <a:pt x="345" y="435"/>
                  <a:pt x="381" y="435"/>
                </a:cubicBezTo>
                <a:cubicBezTo>
                  <a:pt x="417" y="435"/>
                  <a:pt x="453" y="435"/>
                  <a:pt x="480" y="426"/>
                </a:cubicBezTo>
                <a:cubicBezTo>
                  <a:pt x="490" y="426"/>
                  <a:pt x="499" y="426"/>
                  <a:pt x="499" y="435"/>
                </a:cubicBezTo>
                <a:cubicBezTo>
                  <a:pt x="508" y="444"/>
                  <a:pt x="508" y="444"/>
                  <a:pt x="508" y="444"/>
                </a:cubicBezTo>
                <a:cubicBezTo>
                  <a:pt x="517" y="453"/>
                  <a:pt x="526" y="462"/>
                  <a:pt x="526" y="480"/>
                </a:cubicBezTo>
                <a:lnTo>
                  <a:pt x="535" y="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6" name="Freeform 580">
            <a:extLst>
              <a:ext uri="{FF2B5EF4-FFF2-40B4-BE49-F238E27FC236}">
                <a16:creationId xmlns:a16="http://schemas.microsoft.com/office/drawing/2014/main" id="{0496C146-22C7-7141-99ED-517DDA104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0410" y="4470541"/>
            <a:ext cx="87484" cy="59111"/>
          </a:xfrm>
          <a:custGeom>
            <a:avLst/>
            <a:gdLst>
              <a:gd name="T0" fmla="*/ 9 w 164"/>
              <a:gd name="T1" fmla="*/ 109 h 110"/>
              <a:gd name="T2" fmla="*/ 9 w 164"/>
              <a:gd name="T3" fmla="*/ 109 h 110"/>
              <a:gd name="T4" fmla="*/ 0 w 164"/>
              <a:gd name="T5" fmla="*/ 100 h 110"/>
              <a:gd name="T6" fmla="*/ 9 w 164"/>
              <a:gd name="T7" fmla="*/ 91 h 110"/>
              <a:gd name="T8" fmla="*/ 54 w 164"/>
              <a:gd name="T9" fmla="*/ 73 h 110"/>
              <a:gd name="T10" fmla="*/ 45 w 164"/>
              <a:gd name="T11" fmla="*/ 64 h 110"/>
              <a:gd name="T12" fmla="*/ 36 w 164"/>
              <a:gd name="T13" fmla="*/ 28 h 110"/>
              <a:gd name="T14" fmla="*/ 72 w 164"/>
              <a:gd name="T15" fmla="*/ 0 h 110"/>
              <a:gd name="T16" fmla="*/ 109 w 164"/>
              <a:gd name="T17" fmla="*/ 18 h 110"/>
              <a:gd name="T18" fmla="*/ 109 w 164"/>
              <a:gd name="T19" fmla="*/ 55 h 110"/>
              <a:gd name="T20" fmla="*/ 145 w 164"/>
              <a:gd name="T21" fmla="*/ 46 h 110"/>
              <a:gd name="T22" fmla="*/ 163 w 164"/>
              <a:gd name="T23" fmla="*/ 55 h 110"/>
              <a:gd name="T24" fmla="*/ 145 w 164"/>
              <a:gd name="T25" fmla="*/ 73 h 110"/>
              <a:gd name="T26" fmla="*/ 109 w 164"/>
              <a:gd name="T27" fmla="*/ 73 h 110"/>
              <a:gd name="T28" fmla="*/ 91 w 164"/>
              <a:gd name="T29" fmla="*/ 73 h 110"/>
              <a:gd name="T30" fmla="*/ 54 w 164"/>
              <a:gd name="T31" fmla="*/ 100 h 110"/>
              <a:gd name="T32" fmla="*/ 18 w 164"/>
              <a:gd name="T33" fmla="*/ 109 h 110"/>
              <a:gd name="T34" fmla="*/ 9 w 164"/>
              <a:gd name="T35" fmla="*/ 109 h 110"/>
              <a:gd name="T36" fmla="*/ 72 w 164"/>
              <a:gd name="T37" fmla="*/ 28 h 110"/>
              <a:gd name="T38" fmla="*/ 72 w 164"/>
              <a:gd name="T39" fmla="*/ 28 h 110"/>
              <a:gd name="T40" fmla="*/ 72 w 164"/>
              <a:gd name="T41" fmla="*/ 28 h 110"/>
              <a:gd name="T42" fmla="*/ 63 w 164"/>
              <a:gd name="T43" fmla="*/ 37 h 110"/>
              <a:gd name="T44" fmla="*/ 63 w 164"/>
              <a:gd name="T45" fmla="*/ 46 h 110"/>
              <a:gd name="T46" fmla="*/ 82 w 164"/>
              <a:gd name="T47" fmla="*/ 55 h 110"/>
              <a:gd name="T48" fmla="*/ 82 w 164"/>
              <a:gd name="T49" fmla="*/ 46 h 110"/>
              <a:gd name="T50" fmla="*/ 82 w 164"/>
              <a:gd name="T51" fmla="*/ 28 h 110"/>
              <a:gd name="T52" fmla="*/ 72 w 164"/>
              <a:gd name="T53" fmla="*/ 28 h 110"/>
              <a:gd name="T54" fmla="*/ 82 w 164"/>
              <a:gd name="T55" fmla="*/ 28 h 110"/>
              <a:gd name="T56" fmla="*/ 82 w 164"/>
              <a:gd name="T57" fmla="*/ 2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64" h="110">
                <a:moveTo>
                  <a:pt x="9" y="109"/>
                </a:moveTo>
                <a:lnTo>
                  <a:pt x="9" y="109"/>
                </a:lnTo>
                <a:cubicBezTo>
                  <a:pt x="9" y="109"/>
                  <a:pt x="0" y="109"/>
                  <a:pt x="0" y="100"/>
                </a:cubicBezTo>
                <a:cubicBezTo>
                  <a:pt x="0" y="100"/>
                  <a:pt x="0" y="91"/>
                  <a:pt x="9" y="91"/>
                </a:cubicBezTo>
                <a:cubicBezTo>
                  <a:pt x="18" y="82"/>
                  <a:pt x="36" y="82"/>
                  <a:pt x="54" y="73"/>
                </a:cubicBezTo>
                <a:cubicBezTo>
                  <a:pt x="45" y="64"/>
                  <a:pt x="45" y="64"/>
                  <a:pt x="45" y="64"/>
                </a:cubicBezTo>
                <a:cubicBezTo>
                  <a:pt x="36" y="55"/>
                  <a:pt x="36" y="46"/>
                  <a:pt x="36" y="28"/>
                </a:cubicBezTo>
                <a:cubicBezTo>
                  <a:pt x="45" y="9"/>
                  <a:pt x="54" y="0"/>
                  <a:pt x="72" y="0"/>
                </a:cubicBezTo>
                <a:cubicBezTo>
                  <a:pt x="91" y="0"/>
                  <a:pt x="100" y="9"/>
                  <a:pt x="109" y="18"/>
                </a:cubicBezTo>
                <a:cubicBezTo>
                  <a:pt x="109" y="28"/>
                  <a:pt x="109" y="46"/>
                  <a:pt x="109" y="55"/>
                </a:cubicBezTo>
                <a:cubicBezTo>
                  <a:pt x="118" y="55"/>
                  <a:pt x="136" y="46"/>
                  <a:pt x="145" y="46"/>
                </a:cubicBezTo>
                <a:cubicBezTo>
                  <a:pt x="154" y="46"/>
                  <a:pt x="154" y="55"/>
                  <a:pt x="163" y="55"/>
                </a:cubicBezTo>
                <a:cubicBezTo>
                  <a:pt x="163" y="64"/>
                  <a:pt x="154" y="73"/>
                  <a:pt x="145" y="73"/>
                </a:cubicBezTo>
                <a:cubicBezTo>
                  <a:pt x="145" y="73"/>
                  <a:pt x="127" y="73"/>
                  <a:pt x="109" y="73"/>
                </a:cubicBezTo>
                <a:cubicBezTo>
                  <a:pt x="100" y="73"/>
                  <a:pt x="91" y="73"/>
                  <a:pt x="91" y="73"/>
                </a:cubicBezTo>
                <a:cubicBezTo>
                  <a:pt x="82" y="82"/>
                  <a:pt x="63" y="91"/>
                  <a:pt x="54" y="100"/>
                </a:cubicBezTo>
                <a:cubicBezTo>
                  <a:pt x="36" y="109"/>
                  <a:pt x="18" y="109"/>
                  <a:pt x="18" y="109"/>
                </a:cubicBezTo>
                <a:cubicBezTo>
                  <a:pt x="18" y="109"/>
                  <a:pt x="18" y="109"/>
                  <a:pt x="9" y="109"/>
                </a:cubicBezTo>
                <a:close/>
                <a:moveTo>
                  <a:pt x="72" y="28"/>
                </a:moveTo>
                <a:lnTo>
                  <a:pt x="72" y="28"/>
                </a:lnTo>
                <a:lnTo>
                  <a:pt x="72" y="28"/>
                </a:lnTo>
                <a:cubicBezTo>
                  <a:pt x="63" y="28"/>
                  <a:pt x="63" y="28"/>
                  <a:pt x="63" y="37"/>
                </a:cubicBezTo>
                <a:lnTo>
                  <a:pt x="63" y="46"/>
                </a:lnTo>
                <a:cubicBezTo>
                  <a:pt x="63" y="46"/>
                  <a:pt x="72" y="46"/>
                  <a:pt x="82" y="55"/>
                </a:cubicBezTo>
                <a:cubicBezTo>
                  <a:pt x="82" y="46"/>
                  <a:pt x="82" y="46"/>
                  <a:pt x="82" y="46"/>
                </a:cubicBezTo>
                <a:cubicBezTo>
                  <a:pt x="82" y="37"/>
                  <a:pt x="82" y="37"/>
                  <a:pt x="82" y="28"/>
                </a:cubicBezTo>
                <a:cubicBezTo>
                  <a:pt x="82" y="28"/>
                  <a:pt x="82" y="28"/>
                  <a:pt x="72" y="28"/>
                </a:cubicBezTo>
                <a:close/>
                <a:moveTo>
                  <a:pt x="82" y="28"/>
                </a:moveTo>
                <a:lnTo>
                  <a:pt x="82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7" name="Freeform 581">
            <a:extLst>
              <a:ext uri="{FF2B5EF4-FFF2-40B4-BE49-F238E27FC236}">
                <a16:creationId xmlns:a16="http://schemas.microsoft.com/office/drawing/2014/main" id="{F9DCF0FB-3916-B241-A845-ACC63C18B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8497" y="4520194"/>
            <a:ext cx="18916" cy="18916"/>
          </a:xfrm>
          <a:custGeom>
            <a:avLst/>
            <a:gdLst>
              <a:gd name="T0" fmla="*/ 0 w 37"/>
              <a:gd name="T1" fmla="*/ 18 h 37"/>
              <a:gd name="T2" fmla="*/ 0 w 37"/>
              <a:gd name="T3" fmla="*/ 18 h 37"/>
              <a:gd name="T4" fmla="*/ 18 w 37"/>
              <a:gd name="T5" fmla="*/ 0 h 37"/>
              <a:gd name="T6" fmla="*/ 36 w 37"/>
              <a:gd name="T7" fmla="*/ 18 h 37"/>
              <a:gd name="T8" fmla="*/ 18 w 37"/>
              <a:gd name="T9" fmla="*/ 36 h 37"/>
              <a:gd name="T10" fmla="*/ 0 w 37"/>
              <a:gd name="T11" fmla="*/ 1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37">
                <a:moveTo>
                  <a:pt x="0" y="18"/>
                </a:moveTo>
                <a:lnTo>
                  <a:pt x="0" y="18"/>
                </a:ln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7"/>
                  <a:pt x="27" y="36"/>
                  <a:pt x="18" y="36"/>
                </a:cubicBezTo>
                <a:cubicBezTo>
                  <a:pt x="9" y="36"/>
                  <a:pt x="0" y="27"/>
                  <a:pt x="0" y="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9" name="Freeform 582">
            <a:extLst>
              <a:ext uri="{FF2B5EF4-FFF2-40B4-BE49-F238E27FC236}">
                <a16:creationId xmlns:a16="http://schemas.microsoft.com/office/drawing/2014/main" id="{FF24A153-93A6-B645-ACD1-FC2B614B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712" y="4475270"/>
            <a:ext cx="92213" cy="30737"/>
          </a:xfrm>
          <a:custGeom>
            <a:avLst/>
            <a:gdLst>
              <a:gd name="T0" fmla="*/ 154 w 174"/>
              <a:gd name="T1" fmla="*/ 55 h 56"/>
              <a:gd name="T2" fmla="*/ 154 w 174"/>
              <a:gd name="T3" fmla="*/ 55 h 56"/>
              <a:gd name="T4" fmla="*/ 154 w 174"/>
              <a:gd name="T5" fmla="*/ 55 h 56"/>
              <a:gd name="T6" fmla="*/ 82 w 174"/>
              <a:gd name="T7" fmla="*/ 46 h 56"/>
              <a:gd name="T8" fmla="*/ 19 w 174"/>
              <a:gd name="T9" fmla="*/ 46 h 56"/>
              <a:gd name="T10" fmla="*/ 0 w 174"/>
              <a:gd name="T11" fmla="*/ 28 h 56"/>
              <a:gd name="T12" fmla="*/ 19 w 174"/>
              <a:gd name="T13" fmla="*/ 9 h 56"/>
              <a:gd name="T14" fmla="*/ 82 w 174"/>
              <a:gd name="T15" fmla="*/ 0 h 56"/>
              <a:gd name="T16" fmla="*/ 164 w 174"/>
              <a:gd name="T17" fmla="*/ 19 h 56"/>
              <a:gd name="T18" fmla="*/ 173 w 174"/>
              <a:gd name="T19" fmla="*/ 46 h 56"/>
              <a:gd name="T20" fmla="*/ 154 w 174"/>
              <a:gd name="T21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4" h="56">
                <a:moveTo>
                  <a:pt x="154" y="55"/>
                </a:moveTo>
                <a:lnTo>
                  <a:pt x="154" y="55"/>
                </a:lnTo>
                <a:lnTo>
                  <a:pt x="154" y="55"/>
                </a:lnTo>
                <a:cubicBezTo>
                  <a:pt x="127" y="55"/>
                  <a:pt x="109" y="46"/>
                  <a:pt x="82" y="46"/>
                </a:cubicBezTo>
                <a:cubicBezTo>
                  <a:pt x="64" y="37"/>
                  <a:pt x="37" y="46"/>
                  <a:pt x="19" y="46"/>
                </a:cubicBezTo>
                <a:cubicBezTo>
                  <a:pt x="9" y="46"/>
                  <a:pt x="0" y="37"/>
                  <a:pt x="0" y="28"/>
                </a:cubicBezTo>
                <a:cubicBezTo>
                  <a:pt x="0" y="19"/>
                  <a:pt x="9" y="9"/>
                  <a:pt x="19" y="9"/>
                </a:cubicBezTo>
                <a:cubicBezTo>
                  <a:pt x="37" y="0"/>
                  <a:pt x="73" y="0"/>
                  <a:pt x="82" y="0"/>
                </a:cubicBezTo>
                <a:cubicBezTo>
                  <a:pt x="118" y="9"/>
                  <a:pt x="136" y="9"/>
                  <a:pt x="164" y="19"/>
                </a:cubicBezTo>
                <a:cubicBezTo>
                  <a:pt x="173" y="28"/>
                  <a:pt x="173" y="37"/>
                  <a:pt x="173" y="46"/>
                </a:cubicBezTo>
                <a:cubicBezTo>
                  <a:pt x="173" y="55"/>
                  <a:pt x="164" y="55"/>
                  <a:pt x="154" y="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0" name="Freeform 583">
            <a:extLst>
              <a:ext uri="{FF2B5EF4-FFF2-40B4-BE49-F238E27FC236}">
                <a16:creationId xmlns:a16="http://schemas.microsoft.com/office/drawing/2014/main" id="{2F8DA05C-E187-1E40-A259-65A674701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5983" y="4276656"/>
            <a:ext cx="141867" cy="141867"/>
          </a:xfrm>
          <a:custGeom>
            <a:avLst/>
            <a:gdLst>
              <a:gd name="T0" fmla="*/ 100 w 264"/>
              <a:gd name="T1" fmla="*/ 254 h 264"/>
              <a:gd name="T2" fmla="*/ 100 w 264"/>
              <a:gd name="T3" fmla="*/ 254 h 264"/>
              <a:gd name="T4" fmla="*/ 28 w 264"/>
              <a:gd name="T5" fmla="*/ 199 h 264"/>
              <a:gd name="T6" fmla="*/ 9 w 264"/>
              <a:gd name="T7" fmla="*/ 100 h 264"/>
              <a:gd name="T8" fmla="*/ 73 w 264"/>
              <a:gd name="T9" fmla="*/ 27 h 264"/>
              <a:gd name="T10" fmla="*/ 163 w 264"/>
              <a:gd name="T11" fmla="*/ 9 h 264"/>
              <a:gd name="T12" fmla="*/ 245 w 264"/>
              <a:gd name="T13" fmla="*/ 72 h 264"/>
              <a:gd name="T14" fmla="*/ 254 w 264"/>
              <a:gd name="T15" fmla="*/ 163 h 264"/>
              <a:gd name="T16" fmla="*/ 191 w 264"/>
              <a:gd name="T17" fmla="*/ 245 h 264"/>
              <a:gd name="T18" fmla="*/ 100 w 264"/>
              <a:gd name="T19" fmla="*/ 254 h 264"/>
              <a:gd name="T20" fmla="*/ 163 w 264"/>
              <a:gd name="T21" fmla="*/ 27 h 264"/>
              <a:gd name="T22" fmla="*/ 163 w 264"/>
              <a:gd name="T23" fmla="*/ 27 h 264"/>
              <a:gd name="T24" fmla="*/ 28 w 264"/>
              <a:gd name="T25" fmla="*/ 109 h 264"/>
              <a:gd name="T26" fmla="*/ 100 w 264"/>
              <a:gd name="T27" fmla="*/ 245 h 264"/>
              <a:gd name="T28" fmla="*/ 236 w 264"/>
              <a:gd name="T29" fmla="*/ 163 h 264"/>
              <a:gd name="T30" fmla="*/ 163 w 264"/>
              <a:gd name="T31" fmla="*/ 27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4" h="264">
                <a:moveTo>
                  <a:pt x="100" y="254"/>
                </a:moveTo>
                <a:lnTo>
                  <a:pt x="100" y="254"/>
                </a:lnTo>
                <a:cubicBezTo>
                  <a:pt x="64" y="245"/>
                  <a:pt x="37" y="226"/>
                  <a:pt x="28" y="199"/>
                </a:cubicBezTo>
                <a:cubicBezTo>
                  <a:pt x="9" y="172"/>
                  <a:pt x="0" y="136"/>
                  <a:pt x="9" y="100"/>
                </a:cubicBezTo>
                <a:cubicBezTo>
                  <a:pt x="18" y="72"/>
                  <a:pt x="37" y="45"/>
                  <a:pt x="73" y="27"/>
                </a:cubicBezTo>
                <a:cubicBezTo>
                  <a:pt x="100" y="9"/>
                  <a:pt x="136" y="0"/>
                  <a:pt x="163" y="9"/>
                </a:cubicBezTo>
                <a:cubicBezTo>
                  <a:pt x="200" y="18"/>
                  <a:pt x="227" y="45"/>
                  <a:pt x="245" y="72"/>
                </a:cubicBezTo>
                <a:cubicBezTo>
                  <a:pt x="254" y="100"/>
                  <a:pt x="263" y="136"/>
                  <a:pt x="254" y="163"/>
                </a:cubicBezTo>
                <a:cubicBezTo>
                  <a:pt x="245" y="199"/>
                  <a:pt x="227" y="226"/>
                  <a:pt x="191" y="245"/>
                </a:cubicBezTo>
                <a:cubicBezTo>
                  <a:pt x="163" y="263"/>
                  <a:pt x="136" y="263"/>
                  <a:pt x="100" y="254"/>
                </a:cubicBezTo>
                <a:close/>
                <a:moveTo>
                  <a:pt x="163" y="27"/>
                </a:moveTo>
                <a:lnTo>
                  <a:pt x="163" y="27"/>
                </a:lnTo>
                <a:cubicBezTo>
                  <a:pt x="100" y="9"/>
                  <a:pt x="37" y="45"/>
                  <a:pt x="28" y="109"/>
                </a:cubicBezTo>
                <a:cubicBezTo>
                  <a:pt x="9" y="163"/>
                  <a:pt x="46" y="226"/>
                  <a:pt x="100" y="245"/>
                </a:cubicBezTo>
                <a:cubicBezTo>
                  <a:pt x="163" y="254"/>
                  <a:pt x="227" y="217"/>
                  <a:pt x="236" y="163"/>
                </a:cubicBezTo>
                <a:cubicBezTo>
                  <a:pt x="254" y="100"/>
                  <a:pt x="218" y="45"/>
                  <a:pt x="163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1" name="Freeform 584">
            <a:extLst>
              <a:ext uri="{FF2B5EF4-FFF2-40B4-BE49-F238E27FC236}">
                <a16:creationId xmlns:a16="http://schemas.microsoft.com/office/drawing/2014/main" id="{B1806A71-B9E3-6E48-8EF4-C959D9BD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2533" y="4290843"/>
            <a:ext cx="111130" cy="118223"/>
          </a:xfrm>
          <a:custGeom>
            <a:avLst/>
            <a:gdLst>
              <a:gd name="T0" fmla="*/ 81 w 209"/>
              <a:gd name="T1" fmla="*/ 199 h 219"/>
              <a:gd name="T2" fmla="*/ 81 w 209"/>
              <a:gd name="T3" fmla="*/ 199 h 219"/>
              <a:gd name="T4" fmla="*/ 9 w 209"/>
              <a:gd name="T5" fmla="*/ 82 h 219"/>
              <a:gd name="T6" fmla="*/ 126 w 209"/>
              <a:gd name="T7" fmla="*/ 18 h 219"/>
              <a:gd name="T8" fmla="*/ 199 w 209"/>
              <a:gd name="T9" fmla="*/ 136 h 219"/>
              <a:gd name="T10" fmla="*/ 81 w 209"/>
              <a:gd name="T11" fmla="*/ 199 h 219"/>
              <a:gd name="T12" fmla="*/ 126 w 209"/>
              <a:gd name="T13" fmla="*/ 27 h 219"/>
              <a:gd name="T14" fmla="*/ 126 w 209"/>
              <a:gd name="T15" fmla="*/ 27 h 219"/>
              <a:gd name="T16" fmla="*/ 27 w 209"/>
              <a:gd name="T17" fmla="*/ 91 h 219"/>
              <a:gd name="T18" fmla="*/ 81 w 209"/>
              <a:gd name="T19" fmla="*/ 181 h 219"/>
              <a:gd name="T20" fmla="*/ 181 w 209"/>
              <a:gd name="T21" fmla="*/ 127 h 219"/>
              <a:gd name="T22" fmla="*/ 126 w 209"/>
              <a:gd name="T23" fmla="*/ 27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9" h="219">
                <a:moveTo>
                  <a:pt x="81" y="199"/>
                </a:moveTo>
                <a:lnTo>
                  <a:pt x="81" y="199"/>
                </a:lnTo>
                <a:cubicBezTo>
                  <a:pt x="27" y="190"/>
                  <a:pt x="0" y="136"/>
                  <a:pt x="9" y="82"/>
                </a:cubicBezTo>
                <a:cubicBezTo>
                  <a:pt x="27" y="27"/>
                  <a:pt x="81" y="0"/>
                  <a:pt x="126" y="18"/>
                </a:cubicBezTo>
                <a:cubicBezTo>
                  <a:pt x="181" y="27"/>
                  <a:pt x="208" y="82"/>
                  <a:pt x="199" y="136"/>
                </a:cubicBezTo>
                <a:cubicBezTo>
                  <a:pt x="181" y="181"/>
                  <a:pt x="126" y="218"/>
                  <a:pt x="81" y="199"/>
                </a:cubicBezTo>
                <a:close/>
                <a:moveTo>
                  <a:pt x="126" y="27"/>
                </a:moveTo>
                <a:lnTo>
                  <a:pt x="126" y="27"/>
                </a:lnTo>
                <a:cubicBezTo>
                  <a:pt x="81" y="18"/>
                  <a:pt x="36" y="45"/>
                  <a:pt x="27" y="91"/>
                </a:cubicBezTo>
                <a:cubicBezTo>
                  <a:pt x="18" y="127"/>
                  <a:pt x="45" y="172"/>
                  <a:pt x="81" y="181"/>
                </a:cubicBezTo>
                <a:cubicBezTo>
                  <a:pt x="126" y="199"/>
                  <a:pt x="172" y="172"/>
                  <a:pt x="181" y="127"/>
                </a:cubicBezTo>
                <a:cubicBezTo>
                  <a:pt x="190" y="82"/>
                  <a:pt x="172" y="36"/>
                  <a:pt x="126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2" name="Freeform 585">
            <a:extLst>
              <a:ext uri="{FF2B5EF4-FFF2-40B4-BE49-F238E27FC236}">
                <a16:creationId xmlns:a16="http://schemas.microsoft.com/office/drawing/2014/main" id="{67953965-665E-5C4D-943A-832C59DB5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364" y="4323945"/>
            <a:ext cx="35468" cy="44924"/>
          </a:xfrm>
          <a:custGeom>
            <a:avLst/>
            <a:gdLst>
              <a:gd name="T0" fmla="*/ 18 w 64"/>
              <a:gd name="T1" fmla="*/ 82 h 83"/>
              <a:gd name="T2" fmla="*/ 18 w 64"/>
              <a:gd name="T3" fmla="*/ 82 h 83"/>
              <a:gd name="T4" fmla="*/ 0 w 64"/>
              <a:gd name="T5" fmla="*/ 73 h 83"/>
              <a:gd name="T6" fmla="*/ 0 w 64"/>
              <a:gd name="T7" fmla="*/ 64 h 83"/>
              <a:gd name="T8" fmla="*/ 9 w 64"/>
              <a:gd name="T9" fmla="*/ 64 h 83"/>
              <a:gd name="T10" fmla="*/ 36 w 64"/>
              <a:gd name="T11" fmla="*/ 73 h 83"/>
              <a:gd name="T12" fmla="*/ 45 w 64"/>
              <a:gd name="T13" fmla="*/ 64 h 83"/>
              <a:gd name="T14" fmla="*/ 27 w 64"/>
              <a:gd name="T15" fmla="*/ 46 h 83"/>
              <a:gd name="T16" fmla="*/ 18 w 64"/>
              <a:gd name="T17" fmla="*/ 37 h 83"/>
              <a:gd name="T18" fmla="*/ 18 w 64"/>
              <a:gd name="T19" fmla="*/ 19 h 83"/>
              <a:gd name="T20" fmla="*/ 27 w 64"/>
              <a:gd name="T21" fmla="*/ 10 h 83"/>
              <a:gd name="T22" fmla="*/ 63 w 64"/>
              <a:gd name="T23" fmla="*/ 19 h 83"/>
              <a:gd name="T24" fmla="*/ 63 w 64"/>
              <a:gd name="T25" fmla="*/ 19 h 83"/>
              <a:gd name="T26" fmla="*/ 54 w 64"/>
              <a:gd name="T27" fmla="*/ 19 h 83"/>
              <a:gd name="T28" fmla="*/ 27 w 64"/>
              <a:gd name="T29" fmla="*/ 19 h 83"/>
              <a:gd name="T30" fmla="*/ 18 w 64"/>
              <a:gd name="T31" fmla="*/ 19 h 83"/>
              <a:gd name="T32" fmla="*/ 36 w 64"/>
              <a:gd name="T33" fmla="*/ 37 h 83"/>
              <a:gd name="T34" fmla="*/ 45 w 64"/>
              <a:gd name="T35" fmla="*/ 55 h 83"/>
              <a:gd name="T36" fmla="*/ 54 w 64"/>
              <a:gd name="T37" fmla="*/ 64 h 83"/>
              <a:gd name="T38" fmla="*/ 36 w 64"/>
              <a:gd name="T39" fmla="*/ 82 h 83"/>
              <a:gd name="T40" fmla="*/ 18 w 64"/>
              <a:gd name="T41" fmla="*/ 8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4" h="83">
                <a:moveTo>
                  <a:pt x="18" y="82"/>
                </a:moveTo>
                <a:lnTo>
                  <a:pt x="18" y="82"/>
                </a:lnTo>
                <a:cubicBezTo>
                  <a:pt x="18" y="82"/>
                  <a:pt x="9" y="73"/>
                  <a:pt x="0" y="73"/>
                </a:cubicBezTo>
                <a:lnTo>
                  <a:pt x="0" y="64"/>
                </a:lnTo>
                <a:lnTo>
                  <a:pt x="9" y="64"/>
                </a:lnTo>
                <a:cubicBezTo>
                  <a:pt x="18" y="73"/>
                  <a:pt x="27" y="73"/>
                  <a:pt x="36" y="73"/>
                </a:cubicBezTo>
                <a:cubicBezTo>
                  <a:pt x="36" y="73"/>
                  <a:pt x="45" y="73"/>
                  <a:pt x="45" y="64"/>
                </a:cubicBezTo>
                <a:cubicBezTo>
                  <a:pt x="45" y="64"/>
                  <a:pt x="36" y="55"/>
                  <a:pt x="27" y="46"/>
                </a:cubicBezTo>
                <a:lnTo>
                  <a:pt x="18" y="37"/>
                </a:lnTo>
                <a:cubicBezTo>
                  <a:pt x="18" y="28"/>
                  <a:pt x="9" y="28"/>
                  <a:pt x="18" y="19"/>
                </a:cubicBezTo>
                <a:cubicBezTo>
                  <a:pt x="18" y="10"/>
                  <a:pt x="18" y="10"/>
                  <a:pt x="27" y="10"/>
                </a:cubicBezTo>
                <a:cubicBezTo>
                  <a:pt x="36" y="0"/>
                  <a:pt x="54" y="10"/>
                  <a:pt x="63" y="19"/>
                </a:cubicBezTo>
                <a:lnTo>
                  <a:pt x="63" y="19"/>
                </a:lnTo>
                <a:lnTo>
                  <a:pt x="54" y="19"/>
                </a:lnTo>
                <a:cubicBezTo>
                  <a:pt x="45" y="19"/>
                  <a:pt x="36" y="10"/>
                  <a:pt x="27" y="19"/>
                </a:cubicBezTo>
                <a:cubicBezTo>
                  <a:pt x="27" y="19"/>
                  <a:pt x="27" y="19"/>
                  <a:pt x="18" y="19"/>
                </a:cubicBezTo>
                <a:cubicBezTo>
                  <a:pt x="18" y="28"/>
                  <a:pt x="27" y="37"/>
                  <a:pt x="36" y="37"/>
                </a:cubicBezTo>
                <a:cubicBezTo>
                  <a:pt x="36" y="46"/>
                  <a:pt x="45" y="46"/>
                  <a:pt x="45" y="55"/>
                </a:cubicBezTo>
                <a:cubicBezTo>
                  <a:pt x="54" y="55"/>
                  <a:pt x="54" y="64"/>
                  <a:pt x="54" y="64"/>
                </a:cubicBezTo>
                <a:cubicBezTo>
                  <a:pt x="45" y="73"/>
                  <a:pt x="45" y="82"/>
                  <a:pt x="36" y="82"/>
                </a:cubicBezTo>
                <a:cubicBezTo>
                  <a:pt x="36" y="82"/>
                  <a:pt x="27" y="82"/>
                  <a:pt x="18" y="8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3" name="Freeform 586">
            <a:extLst>
              <a:ext uri="{FF2B5EF4-FFF2-40B4-BE49-F238E27FC236}">
                <a16:creationId xmlns:a16="http://schemas.microsoft.com/office/drawing/2014/main" id="{587D1905-397A-DE4F-8A7E-A74542220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9280" y="4314488"/>
            <a:ext cx="9458" cy="9458"/>
          </a:xfrm>
          <a:custGeom>
            <a:avLst/>
            <a:gdLst>
              <a:gd name="T0" fmla="*/ 9 w 19"/>
              <a:gd name="T1" fmla="*/ 18 h 19"/>
              <a:gd name="T2" fmla="*/ 9 w 19"/>
              <a:gd name="T3" fmla="*/ 18 h 19"/>
              <a:gd name="T4" fmla="*/ 0 w 19"/>
              <a:gd name="T5" fmla="*/ 18 h 19"/>
              <a:gd name="T6" fmla="*/ 9 w 19"/>
              <a:gd name="T7" fmla="*/ 9 h 19"/>
              <a:gd name="T8" fmla="*/ 9 w 19"/>
              <a:gd name="T9" fmla="*/ 0 h 19"/>
              <a:gd name="T10" fmla="*/ 18 w 19"/>
              <a:gd name="T11" fmla="*/ 9 h 19"/>
              <a:gd name="T12" fmla="*/ 9 w 19"/>
              <a:gd name="T13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" h="19">
                <a:moveTo>
                  <a:pt x="9" y="18"/>
                </a:moveTo>
                <a:lnTo>
                  <a:pt x="9" y="18"/>
                </a:lnTo>
                <a:lnTo>
                  <a:pt x="0" y="18"/>
                </a:lnTo>
                <a:cubicBezTo>
                  <a:pt x="9" y="9"/>
                  <a:pt x="9" y="9"/>
                  <a:pt x="9" y="9"/>
                </a:cubicBezTo>
                <a:cubicBezTo>
                  <a:pt x="9" y="0"/>
                  <a:pt x="9" y="0"/>
                  <a:pt x="9" y="0"/>
                </a:cubicBezTo>
                <a:cubicBezTo>
                  <a:pt x="18" y="0"/>
                  <a:pt x="18" y="9"/>
                  <a:pt x="18" y="9"/>
                </a:cubicBezTo>
                <a:cubicBezTo>
                  <a:pt x="9" y="18"/>
                  <a:pt x="9" y="18"/>
                  <a:pt x="9" y="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4" name="Freeform 587">
            <a:extLst>
              <a:ext uri="{FF2B5EF4-FFF2-40B4-BE49-F238E27FC236}">
                <a16:creationId xmlns:a16="http://schemas.microsoft.com/office/drawing/2014/main" id="{8F956A77-7F4D-0841-8B5C-440E139F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5093" y="4368869"/>
            <a:ext cx="9458" cy="9458"/>
          </a:xfrm>
          <a:custGeom>
            <a:avLst/>
            <a:gdLst>
              <a:gd name="T0" fmla="*/ 9 w 19"/>
              <a:gd name="T1" fmla="*/ 18 h 19"/>
              <a:gd name="T2" fmla="*/ 9 w 19"/>
              <a:gd name="T3" fmla="*/ 18 h 19"/>
              <a:gd name="T4" fmla="*/ 9 w 19"/>
              <a:gd name="T5" fmla="*/ 9 h 19"/>
              <a:gd name="T6" fmla="*/ 9 w 19"/>
              <a:gd name="T7" fmla="*/ 9 h 19"/>
              <a:gd name="T8" fmla="*/ 9 w 19"/>
              <a:gd name="T9" fmla="*/ 0 h 19"/>
              <a:gd name="T10" fmla="*/ 18 w 19"/>
              <a:gd name="T11" fmla="*/ 9 h 19"/>
              <a:gd name="T12" fmla="*/ 9 w 19"/>
              <a:gd name="T13" fmla="*/ 18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" h="19">
                <a:moveTo>
                  <a:pt x="9" y="18"/>
                </a:moveTo>
                <a:lnTo>
                  <a:pt x="9" y="18"/>
                </a:lnTo>
                <a:cubicBezTo>
                  <a:pt x="9" y="18"/>
                  <a:pt x="0" y="18"/>
                  <a:pt x="9" y="9"/>
                </a:cubicBezTo>
                <a:lnTo>
                  <a:pt x="9" y="9"/>
                </a:lnTo>
                <a:cubicBezTo>
                  <a:pt x="9" y="0"/>
                  <a:pt x="9" y="0"/>
                  <a:pt x="9" y="0"/>
                </a:cubicBezTo>
                <a:cubicBezTo>
                  <a:pt x="18" y="0"/>
                  <a:pt x="18" y="9"/>
                  <a:pt x="18" y="9"/>
                </a:cubicBezTo>
                <a:cubicBezTo>
                  <a:pt x="9" y="18"/>
                  <a:pt x="9" y="18"/>
                  <a:pt x="9" y="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5" name="Freeform 588">
            <a:extLst>
              <a:ext uri="{FF2B5EF4-FFF2-40B4-BE49-F238E27FC236}">
                <a16:creationId xmlns:a16="http://schemas.microsoft.com/office/drawing/2014/main" id="{093F4A8E-ED85-AB43-B42F-2578EF3A3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320" y="4364140"/>
            <a:ext cx="21281" cy="283734"/>
          </a:xfrm>
          <a:custGeom>
            <a:avLst/>
            <a:gdLst>
              <a:gd name="T0" fmla="*/ 18 w 38"/>
              <a:gd name="T1" fmla="*/ 526 h 527"/>
              <a:gd name="T2" fmla="*/ 18 w 38"/>
              <a:gd name="T3" fmla="*/ 526 h 527"/>
              <a:gd name="T4" fmla="*/ 18 w 38"/>
              <a:gd name="T5" fmla="*/ 526 h 527"/>
              <a:gd name="T6" fmla="*/ 0 w 38"/>
              <a:gd name="T7" fmla="*/ 507 h 527"/>
              <a:gd name="T8" fmla="*/ 0 w 38"/>
              <a:gd name="T9" fmla="*/ 18 h 527"/>
              <a:gd name="T10" fmla="*/ 18 w 38"/>
              <a:gd name="T11" fmla="*/ 0 h 527"/>
              <a:gd name="T12" fmla="*/ 18 w 38"/>
              <a:gd name="T13" fmla="*/ 0 h 527"/>
              <a:gd name="T14" fmla="*/ 37 w 38"/>
              <a:gd name="T15" fmla="*/ 18 h 527"/>
              <a:gd name="T16" fmla="*/ 37 w 38"/>
              <a:gd name="T17" fmla="*/ 507 h 527"/>
              <a:gd name="T18" fmla="*/ 18 w 38"/>
              <a:gd name="T19" fmla="*/ 52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" h="527">
                <a:moveTo>
                  <a:pt x="18" y="526"/>
                </a:moveTo>
                <a:lnTo>
                  <a:pt x="18" y="526"/>
                </a:lnTo>
                <a:lnTo>
                  <a:pt x="18" y="526"/>
                </a:lnTo>
                <a:cubicBezTo>
                  <a:pt x="0" y="526"/>
                  <a:pt x="0" y="517"/>
                  <a:pt x="0" y="50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lnTo>
                  <a:pt x="18" y="0"/>
                </a:lnTo>
                <a:cubicBezTo>
                  <a:pt x="28" y="0"/>
                  <a:pt x="37" y="9"/>
                  <a:pt x="37" y="18"/>
                </a:cubicBezTo>
                <a:cubicBezTo>
                  <a:pt x="37" y="507"/>
                  <a:pt x="37" y="507"/>
                  <a:pt x="37" y="507"/>
                </a:cubicBezTo>
                <a:cubicBezTo>
                  <a:pt x="37" y="517"/>
                  <a:pt x="28" y="526"/>
                  <a:pt x="18" y="5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6" name="Freeform 589">
            <a:extLst>
              <a:ext uri="{FF2B5EF4-FFF2-40B4-BE49-F238E27FC236}">
                <a16:creationId xmlns:a16="http://schemas.microsoft.com/office/drawing/2014/main" id="{21F024B8-BD90-354A-8ED7-8B574367F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320" y="4626595"/>
            <a:ext cx="276642" cy="21280"/>
          </a:xfrm>
          <a:custGeom>
            <a:avLst/>
            <a:gdLst>
              <a:gd name="T0" fmla="*/ 18 w 518"/>
              <a:gd name="T1" fmla="*/ 37 h 38"/>
              <a:gd name="T2" fmla="*/ 18 w 518"/>
              <a:gd name="T3" fmla="*/ 37 h 38"/>
              <a:gd name="T4" fmla="*/ 0 w 518"/>
              <a:gd name="T5" fmla="*/ 18 h 38"/>
              <a:gd name="T6" fmla="*/ 18 w 518"/>
              <a:gd name="T7" fmla="*/ 0 h 38"/>
              <a:gd name="T8" fmla="*/ 499 w 518"/>
              <a:gd name="T9" fmla="*/ 0 h 38"/>
              <a:gd name="T10" fmla="*/ 517 w 518"/>
              <a:gd name="T11" fmla="*/ 18 h 38"/>
              <a:gd name="T12" fmla="*/ 499 w 518"/>
              <a:gd name="T13" fmla="*/ 37 h 38"/>
              <a:gd name="T14" fmla="*/ 18 w 518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8" h="38">
                <a:moveTo>
                  <a:pt x="18" y="37"/>
                </a:moveTo>
                <a:lnTo>
                  <a:pt x="18" y="37"/>
                </a:lnTo>
                <a:cubicBezTo>
                  <a:pt x="0" y="37"/>
                  <a:pt x="0" y="28"/>
                  <a:pt x="0" y="18"/>
                </a:cubicBezTo>
                <a:cubicBezTo>
                  <a:pt x="0" y="9"/>
                  <a:pt x="0" y="0"/>
                  <a:pt x="18" y="0"/>
                </a:cubicBezTo>
                <a:cubicBezTo>
                  <a:pt x="499" y="0"/>
                  <a:pt x="499" y="0"/>
                  <a:pt x="499" y="0"/>
                </a:cubicBezTo>
                <a:cubicBezTo>
                  <a:pt x="508" y="0"/>
                  <a:pt x="517" y="9"/>
                  <a:pt x="517" y="18"/>
                </a:cubicBezTo>
                <a:cubicBezTo>
                  <a:pt x="517" y="28"/>
                  <a:pt x="508" y="37"/>
                  <a:pt x="499" y="37"/>
                </a:cubicBezTo>
                <a:lnTo>
                  <a:pt x="18" y="3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7" name="Freeform 590">
            <a:extLst>
              <a:ext uri="{FF2B5EF4-FFF2-40B4-BE49-F238E27FC236}">
                <a16:creationId xmlns:a16="http://schemas.microsoft.com/office/drawing/2014/main" id="{241E49FB-14BB-914A-9231-D6AC8D5B0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974" y="4524923"/>
            <a:ext cx="73297" cy="122952"/>
          </a:xfrm>
          <a:custGeom>
            <a:avLst/>
            <a:gdLst>
              <a:gd name="T0" fmla="*/ 118 w 137"/>
              <a:gd name="T1" fmla="*/ 227 h 228"/>
              <a:gd name="T2" fmla="*/ 118 w 137"/>
              <a:gd name="T3" fmla="*/ 227 h 228"/>
              <a:gd name="T4" fmla="*/ 18 w 137"/>
              <a:gd name="T5" fmla="*/ 227 h 228"/>
              <a:gd name="T6" fmla="*/ 0 w 137"/>
              <a:gd name="T7" fmla="*/ 208 h 228"/>
              <a:gd name="T8" fmla="*/ 0 w 137"/>
              <a:gd name="T9" fmla="*/ 18 h 228"/>
              <a:gd name="T10" fmla="*/ 18 w 137"/>
              <a:gd name="T11" fmla="*/ 0 h 228"/>
              <a:gd name="T12" fmla="*/ 118 w 137"/>
              <a:gd name="T13" fmla="*/ 0 h 228"/>
              <a:gd name="T14" fmla="*/ 136 w 137"/>
              <a:gd name="T15" fmla="*/ 18 h 228"/>
              <a:gd name="T16" fmla="*/ 136 w 137"/>
              <a:gd name="T17" fmla="*/ 208 h 228"/>
              <a:gd name="T18" fmla="*/ 118 w 137"/>
              <a:gd name="T19" fmla="*/ 227 h 228"/>
              <a:gd name="T20" fmla="*/ 36 w 137"/>
              <a:gd name="T21" fmla="*/ 190 h 228"/>
              <a:gd name="T22" fmla="*/ 36 w 137"/>
              <a:gd name="T23" fmla="*/ 190 h 228"/>
              <a:gd name="T24" fmla="*/ 100 w 137"/>
              <a:gd name="T25" fmla="*/ 190 h 228"/>
              <a:gd name="T26" fmla="*/ 100 w 137"/>
              <a:gd name="T27" fmla="*/ 36 h 228"/>
              <a:gd name="T28" fmla="*/ 36 w 137"/>
              <a:gd name="T29" fmla="*/ 36 h 228"/>
              <a:gd name="T30" fmla="*/ 36 w 137"/>
              <a:gd name="T31" fmla="*/ 19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7" h="228">
                <a:moveTo>
                  <a:pt x="118" y="227"/>
                </a:moveTo>
                <a:lnTo>
                  <a:pt x="118" y="227"/>
                </a:lnTo>
                <a:cubicBezTo>
                  <a:pt x="18" y="227"/>
                  <a:pt x="18" y="227"/>
                  <a:pt x="18" y="227"/>
                </a:cubicBezTo>
                <a:cubicBezTo>
                  <a:pt x="9" y="227"/>
                  <a:pt x="0" y="218"/>
                  <a:pt x="0" y="20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0"/>
                  <a:pt x="9" y="0"/>
                  <a:pt x="18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7" y="0"/>
                  <a:pt x="136" y="0"/>
                  <a:pt x="136" y="18"/>
                </a:cubicBezTo>
                <a:cubicBezTo>
                  <a:pt x="136" y="208"/>
                  <a:pt x="136" y="208"/>
                  <a:pt x="136" y="208"/>
                </a:cubicBezTo>
                <a:cubicBezTo>
                  <a:pt x="136" y="218"/>
                  <a:pt x="127" y="227"/>
                  <a:pt x="118" y="227"/>
                </a:cubicBezTo>
                <a:close/>
                <a:moveTo>
                  <a:pt x="36" y="190"/>
                </a:moveTo>
                <a:lnTo>
                  <a:pt x="36" y="190"/>
                </a:lnTo>
                <a:cubicBezTo>
                  <a:pt x="100" y="190"/>
                  <a:pt x="100" y="190"/>
                  <a:pt x="100" y="190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1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8" name="Freeform 591">
            <a:extLst>
              <a:ext uri="{FF2B5EF4-FFF2-40B4-BE49-F238E27FC236}">
                <a16:creationId xmlns:a16="http://schemas.microsoft.com/office/drawing/2014/main" id="{34EB9B61-AE90-FB47-88BF-B05F79649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992" y="4470541"/>
            <a:ext cx="73297" cy="174970"/>
          </a:xfrm>
          <a:custGeom>
            <a:avLst/>
            <a:gdLst>
              <a:gd name="T0" fmla="*/ 117 w 137"/>
              <a:gd name="T1" fmla="*/ 327 h 328"/>
              <a:gd name="T2" fmla="*/ 117 w 137"/>
              <a:gd name="T3" fmla="*/ 327 h 328"/>
              <a:gd name="T4" fmla="*/ 18 w 137"/>
              <a:gd name="T5" fmla="*/ 327 h 328"/>
              <a:gd name="T6" fmla="*/ 0 w 137"/>
              <a:gd name="T7" fmla="*/ 308 h 328"/>
              <a:gd name="T8" fmla="*/ 0 w 137"/>
              <a:gd name="T9" fmla="*/ 18 h 328"/>
              <a:gd name="T10" fmla="*/ 18 w 137"/>
              <a:gd name="T11" fmla="*/ 0 h 328"/>
              <a:gd name="T12" fmla="*/ 117 w 137"/>
              <a:gd name="T13" fmla="*/ 0 h 328"/>
              <a:gd name="T14" fmla="*/ 136 w 137"/>
              <a:gd name="T15" fmla="*/ 18 h 328"/>
              <a:gd name="T16" fmla="*/ 136 w 137"/>
              <a:gd name="T17" fmla="*/ 308 h 328"/>
              <a:gd name="T18" fmla="*/ 117 w 137"/>
              <a:gd name="T19" fmla="*/ 327 h 328"/>
              <a:gd name="T20" fmla="*/ 36 w 137"/>
              <a:gd name="T21" fmla="*/ 290 h 328"/>
              <a:gd name="T22" fmla="*/ 36 w 137"/>
              <a:gd name="T23" fmla="*/ 290 h 328"/>
              <a:gd name="T24" fmla="*/ 99 w 137"/>
              <a:gd name="T25" fmla="*/ 290 h 328"/>
              <a:gd name="T26" fmla="*/ 99 w 137"/>
              <a:gd name="T27" fmla="*/ 37 h 328"/>
              <a:gd name="T28" fmla="*/ 36 w 137"/>
              <a:gd name="T29" fmla="*/ 37 h 328"/>
              <a:gd name="T30" fmla="*/ 36 w 137"/>
              <a:gd name="T31" fmla="*/ 29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7" h="328">
                <a:moveTo>
                  <a:pt x="117" y="327"/>
                </a:moveTo>
                <a:lnTo>
                  <a:pt x="117" y="327"/>
                </a:lnTo>
                <a:cubicBezTo>
                  <a:pt x="18" y="327"/>
                  <a:pt x="18" y="327"/>
                  <a:pt x="18" y="327"/>
                </a:cubicBezTo>
                <a:cubicBezTo>
                  <a:pt x="9" y="327"/>
                  <a:pt x="0" y="318"/>
                  <a:pt x="0" y="30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7" y="0"/>
                  <a:pt x="136" y="9"/>
                  <a:pt x="136" y="18"/>
                </a:cubicBezTo>
                <a:cubicBezTo>
                  <a:pt x="136" y="308"/>
                  <a:pt x="136" y="308"/>
                  <a:pt x="136" y="308"/>
                </a:cubicBezTo>
                <a:cubicBezTo>
                  <a:pt x="136" y="318"/>
                  <a:pt x="127" y="327"/>
                  <a:pt x="117" y="327"/>
                </a:cubicBezTo>
                <a:close/>
                <a:moveTo>
                  <a:pt x="36" y="290"/>
                </a:moveTo>
                <a:lnTo>
                  <a:pt x="36" y="290"/>
                </a:lnTo>
                <a:cubicBezTo>
                  <a:pt x="99" y="290"/>
                  <a:pt x="99" y="290"/>
                  <a:pt x="99" y="290"/>
                </a:cubicBezTo>
                <a:cubicBezTo>
                  <a:pt x="99" y="37"/>
                  <a:pt x="99" y="37"/>
                  <a:pt x="99" y="37"/>
                </a:cubicBezTo>
                <a:cubicBezTo>
                  <a:pt x="36" y="37"/>
                  <a:pt x="36" y="37"/>
                  <a:pt x="36" y="37"/>
                </a:cubicBezTo>
                <a:lnTo>
                  <a:pt x="36" y="29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9" name="Freeform 592">
            <a:extLst>
              <a:ext uri="{FF2B5EF4-FFF2-40B4-BE49-F238E27FC236}">
                <a16:creationId xmlns:a16="http://schemas.microsoft.com/office/drawing/2014/main" id="{38E7CC24-3014-F24D-86A2-08741F3E1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374" y="4484728"/>
            <a:ext cx="68570" cy="160783"/>
          </a:xfrm>
          <a:custGeom>
            <a:avLst/>
            <a:gdLst>
              <a:gd name="T0" fmla="*/ 109 w 128"/>
              <a:gd name="T1" fmla="*/ 299 h 300"/>
              <a:gd name="T2" fmla="*/ 109 w 128"/>
              <a:gd name="T3" fmla="*/ 299 h 300"/>
              <a:gd name="T4" fmla="*/ 18 w 128"/>
              <a:gd name="T5" fmla="*/ 299 h 300"/>
              <a:gd name="T6" fmla="*/ 0 w 128"/>
              <a:gd name="T7" fmla="*/ 280 h 300"/>
              <a:gd name="T8" fmla="*/ 0 w 128"/>
              <a:gd name="T9" fmla="*/ 18 h 300"/>
              <a:gd name="T10" fmla="*/ 18 w 128"/>
              <a:gd name="T11" fmla="*/ 0 h 300"/>
              <a:gd name="T12" fmla="*/ 109 w 128"/>
              <a:gd name="T13" fmla="*/ 0 h 300"/>
              <a:gd name="T14" fmla="*/ 127 w 128"/>
              <a:gd name="T15" fmla="*/ 18 h 300"/>
              <a:gd name="T16" fmla="*/ 127 w 128"/>
              <a:gd name="T17" fmla="*/ 280 h 300"/>
              <a:gd name="T18" fmla="*/ 109 w 128"/>
              <a:gd name="T19" fmla="*/ 299 h 300"/>
              <a:gd name="T20" fmla="*/ 37 w 128"/>
              <a:gd name="T21" fmla="*/ 262 h 300"/>
              <a:gd name="T22" fmla="*/ 37 w 128"/>
              <a:gd name="T23" fmla="*/ 262 h 300"/>
              <a:gd name="T24" fmla="*/ 91 w 128"/>
              <a:gd name="T25" fmla="*/ 262 h 300"/>
              <a:gd name="T26" fmla="*/ 91 w 128"/>
              <a:gd name="T27" fmla="*/ 45 h 300"/>
              <a:gd name="T28" fmla="*/ 37 w 128"/>
              <a:gd name="T29" fmla="*/ 45 h 300"/>
              <a:gd name="T30" fmla="*/ 37 w 128"/>
              <a:gd name="T31" fmla="*/ 262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8" h="300">
                <a:moveTo>
                  <a:pt x="109" y="299"/>
                </a:moveTo>
                <a:lnTo>
                  <a:pt x="109" y="299"/>
                </a:lnTo>
                <a:cubicBezTo>
                  <a:pt x="18" y="299"/>
                  <a:pt x="18" y="299"/>
                  <a:pt x="18" y="299"/>
                </a:cubicBezTo>
                <a:cubicBezTo>
                  <a:pt x="9" y="299"/>
                  <a:pt x="0" y="290"/>
                  <a:pt x="0" y="28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27" y="0"/>
                  <a:pt x="127" y="9"/>
                  <a:pt x="127" y="18"/>
                </a:cubicBezTo>
                <a:cubicBezTo>
                  <a:pt x="127" y="280"/>
                  <a:pt x="127" y="280"/>
                  <a:pt x="127" y="280"/>
                </a:cubicBezTo>
                <a:cubicBezTo>
                  <a:pt x="127" y="290"/>
                  <a:pt x="127" y="299"/>
                  <a:pt x="109" y="299"/>
                </a:cubicBezTo>
                <a:close/>
                <a:moveTo>
                  <a:pt x="37" y="262"/>
                </a:moveTo>
                <a:lnTo>
                  <a:pt x="37" y="262"/>
                </a:lnTo>
                <a:cubicBezTo>
                  <a:pt x="91" y="262"/>
                  <a:pt x="91" y="262"/>
                  <a:pt x="91" y="262"/>
                </a:cubicBezTo>
                <a:cubicBezTo>
                  <a:pt x="91" y="45"/>
                  <a:pt x="91" y="45"/>
                  <a:pt x="91" y="45"/>
                </a:cubicBezTo>
                <a:cubicBezTo>
                  <a:pt x="37" y="45"/>
                  <a:pt x="37" y="45"/>
                  <a:pt x="37" y="45"/>
                </a:cubicBezTo>
                <a:lnTo>
                  <a:pt x="37" y="26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0" name="Freeform 593">
            <a:extLst>
              <a:ext uri="{FF2B5EF4-FFF2-40B4-BE49-F238E27FC236}">
                <a16:creationId xmlns:a16="http://schemas.microsoft.com/office/drawing/2014/main" id="{83F12299-122E-3E47-937C-3DFD754AE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619" y="4368869"/>
            <a:ext cx="205707" cy="96943"/>
          </a:xfrm>
          <a:custGeom>
            <a:avLst/>
            <a:gdLst>
              <a:gd name="T0" fmla="*/ 18 w 382"/>
              <a:gd name="T1" fmla="*/ 181 h 182"/>
              <a:gd name="T2" fmla="*/ 18 w 382"/>
              <a:gd name="T3" fmla="*/ 181 h 182"/>
              <a:gd name="T4" fmla="*/ 9 w 382"/>
              <a:gd name="T5" fmla="*/ 181 h 182"/>
              <a:gd name="T6" fmla="*/ 9 w 382"/>
              <a:gd name="T7" fmla="*/ 163 h 182"/>
              <a:gd name="T8" fmla="*/ 109 w 382"/>
              <a:gd name="T9" fmla="*/ 63 h 182"/>
              <a:gd name="T10" fmla="*/ 127 w 382"/>
              <a:gd name="T11" fmla="*/ 63 h 182"/>
              <a:gd name="T12" fmla="*/ 227 w 382"/>
              <a:gd name="T13" fmla="*/ 154 h 182"/>
              <a:gd name="T14" fmla="*/ 354 w 382"/>
              <a:gd name="T15" fmla="*/ 9 h 182"/>
              <a:gd name="T16" fmla="*/ 372 w 382"/>
              <a:gd name="T17" fmla="*/ 0 h 182"/>
              <a:gd name="T18" fmla="*/ 372 w 382"/>
              <a:gd name="T19" fmla="*/ 18 h 182"/>
              <a:gd name="T20" fmla="*/ 236 w 382"/>
              <a:gd name="T21" fmla="*/ 181 h 182"/>
              <a:gd name="T22" fmla="*/ 227 w 382"/>
              <a:gd name="T23" fmla="*/ 181 h 182"/>
              <a:gd name="T24" fmla="*/ 218 w 382"/>
              <a:gd name="T25" fmla="*/ 181 h 182"/>
              <a:gd name="T26" fmla="*/ 118 w 382"/>
              <a:gd name="T27" fmla="*/ 91 h 182"/>
              <a:gd name="T28" fmla="*/ 27 w 382"/>
              <a:gd name="T29" fmla="*/ 181 h 182"/>
              <a:gd name="T30" fmla="*/ 18 w 382"/>
              <a:gd name="T31" fmla="*/ 18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2" h="182">
                <a:moveTo>
                  <a:pt x="18" y="181"/>
                </a:moveTo>
                <a:lnTo>
                  <a:pt x="18" y="181"/>
                </a:lnTo>
                <a:lnTo>
                  <a:pt x="9" y="181"/>
                </a:lnTo>
                <a:cubicBezTo>
                  <a:pt x="0" y="172"/>
                  <a:pt x="0" y="163"/>
                  <a:pt x="9" y="163"/>
                </a:cubicBezTo>
                <a:cubicBezTo>
                  <a:pt x="109" y="63"/>
                  <a:pt x="109" y="63"/>
                  <a:pt x="109" y="63"/>
                </a:cubicBezTo>
                <a:cubicBezTo>
                  <a:pt x="118" y="54"/>
                  <a:pt x="127" y="54"/>
                  <a:pt x="127" y="63"/>
                </a:cubicBezTo>
                <a:cubicBezTo>
                  <a:pt x="227" y="154"/>
                  <a:pt x="227" y="154"/>
                  <a:pt x="227" y="154"/>
                </a:cubicBezTo>
                <a:cubicBezTo>
                  <a:pt x="354" y="9"/>
                  <a:pt x="354" y="9"/>
                  <a:pt x="354" y="9"/>
                </a:cubicBezTo>
                <a:cubicBezTo>
                  <a:pt x="354" y="0"/>
                  <a:pt x="363" y="0"/>
                  <a:pt x="372" y="0"/>
                </a:cubicBezTo>
                <a:cubicBezTo>
                  <a:pt x="372" y="9"/>
                  <a:pt x="381" y="18"/>
                  <a:pt x="372" y="18"/>
                </a:cubicBezTo>
                <a:cubicBezTo>
                  <a:pt x="236" y="181"/>
                  <a:pt x="236" y="181"/>
                  <a:pt x="236" y="181"/>
                </a:cubicBezTo>
                <a:lnTo>
                  <a:pt x="227" y="181"/>
                </a:lnTo>
                <a:lnTo>
                  <a:pt x="218" y="181"/>
                </a:lnTo>
                <a:cubicBezTo>
                  <a:pt x="118" y="91"/>
                  <a:pt x="118" y="91"/>
                  <a:pt x="118" y="91"/>
                </a:cubicBezTo>
                <a:cubicBezTo>
                  <a:pt x="27" y="181"/>
                  <a:pt x="27" y="181"/>
                  <a:pt x="27" y="181"/>
                </a:cubicBezTo>
                <a:lnTo>
                  <a:pt x="18" y="18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1" name="Freeform 594">
            <a:extLst>
              <a:ext uri="{FF2B5EF4-FFF2-40B4-BE49-F238E27FC236}">
                <a16:creationId xmlns:a16="http://schemas.microsoft.com/office/drawing/2014/main" id="{43C46078-30B1-8643-9D60-E54730CFE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75" y="4368869"/>
            <a:ext cx="14187" cy="49654"/>
          </a:xfrm>
          <a:custGeom>
            <a:avLst/>
            <a:gdLst>
              <a:gd name="T0" fmla="*/ 18 w 28"/>
              <a:gd name="T1" fmla="*/ 91 h 92"/>
              <a:gd name="T2" fmla="*/ 18 w 28"/>
              <a:gd name="T3" fmla="*/ 91 h 92"/>
              <a:gd name="T4" fmla="*/ 0 w 28"/>
              <a:gd name="T5" fmla="*/ 82 h 92"/>
              <a:gd name="T6" fmla="*/ 0 w 28"/>
              <a:gd name="T7" fmla="*/ 9 h 92"/>
              <a:gd name="T8" fmla="*/ 9 w 28"/>
              <a:gd name="T9" fmla="*/ 0 h 92"/>
              <a:gd name="T10" fmla="*/ 18 w 28"/>
              <a:gd name="T11" fmla="*/ 9 h 92"/>
              <a:gd name="T12" fmla="*/ 27 w 28"/>
              <a:gd name="T13" fmla="*/ 82 h 92"/>
              <a:gd name="T14" fmla="*/ 18 w 28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92">
                <a:moveTo>
                  <a:pt x="18" y="91"/>
                </a:moveTo>
                <a:lnTo>
                  <a:pt x="18" y="91"/>
                </a:lnTo>
                <a:cubicBezTo>
                  <a:pt x="9" y="91"/>
                  <a:pt x="0" y="91"/>
                  <a:pt x="0" y="8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18" y="0"/>
                  <a:pt x="18" y="9"/>
                </a:cubicBezTo>
                <a:cubicBezTo>
                  <a:pt x="27" y="82"/>
                  <a:pt x="27" y="82"/>
                  <a:pt x="27" y="82"/>
                </a:cubicBezTo>
                <a:cubicBezTo>
                  <a:pt x="27" y="91"/>
                  <a:pt x="18" y="91"/>
                  <a:pt x="18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2" name="Freeform 595">
            <a:extLst>
              <a:ext uri="{FF2B5EF4-FFF2-40B4-BE49-F238E27FC236}">
                <a16:creationId xmlns:a16="http://schemas.microsoft.com/office/drawing/2014/main" id="{4AC45DAC-DBF0-8943-8B82-6A8355EE8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578" y="4368869"/>
            <a:ext cx="49654" cy="14187"/>
          </a:xfrm>
          <a:custGeom>
            <a:avLst/>
            <a:gdLst>
              <a:gd name="T0" fmla="*/ 10 w 92"/>
              <a:gd name="T1" fmla="*/ 27 h 28"/>
              <a:gd name="T2" fmla="*/ 10 w 92"/>
              <a:gd name="T3" fmla="*/ 27 h 28"/>
              <a:gd name="T4" fmla="*/ 0 w 92"/>
              <a:gd name="T5" fmla="*/ 18 h 28"/>
              <a:gd name="T6" fmla="*/ 10 w 92"/>
              <a:gd name="T7" fmla="*/ 0 h 28"/>
              <a:gd name="T8" fmla="*/ 82 w 92"/>
              <a:gd name="T9" fmla="*/ 0 h 28"/>
              <a:gd name="T10" fmla="*/ 91 w 92"/>
              <a:gd name="T11" fmla="*/ 9 h 28"/>
              <a:gd name="T12" fmla="*/ 82 w 92"/>
              <a:gd name="T13" fmla="*/ 27 h 28"/>
              <a:gd name="T14" fmla="*/ 10 w 92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" h="28">
                <a:moveTo>
                  <a:pt x="10" y="27"/>
                </a:moveTo>
                <a:lnTo>
                  <a:pt x="10" y="27"/>
                </a:lnTo>
                <a:cubicBezTo>
                  <a:pt x="0" y="27"/>
                  <a:pt x="0" y="27"/>
                  <a:pt x="0" y="18"/>
                </a:cubicBezTo>
                <a:cubicBezTo>
                  <a:pt x="0" y="9"/>
                  <a:pt x="0" y="9"/>
                  <a:pt x="1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91" y="0"/>
                  <a:pt x="91" y="0"/>
                  <a:pt x="91" y="9"/>
                </a:cubicBezTo>
                <a:cubicBezTo>
                  <a:pt x="91" y="18"/>
                  <a:pt x="91" y="18"/>
                  <a:pt x="82" y="27"/>
                </a:cubicBezTo>
                <a:cubicBezTo>
                  <a:pt x="10" y="27"/>
                  <a:pt x="10" y="27"/>
                  <a:pt x="10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3" name="Freeform 596">
            <a:extLst>
              <a:ext uri="{FF2B5EF4-FFF2-40B4-BE49-F238E27FC236}">
                <a16:creationId xmlns:a16="http://schemas.microsoft.com/office/drawing/2014/main" id="{EB07163C-A428-2747-914D-41FCDA899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107" y="5321744"/>
            <a:ext cx="127681" cy="437423"/>
          </a:xfrm>
          <a:custGeom>
            <a:avLst/>
            <a:gdLst>
              <a:gd name="T0" fmla="*/ 218 w 237"/>
              <a:gd name="T1" fmla="*/ 815 h 816"/>
              <a:gd name="T2" fmla="*/ 218 w 237"/>
              <a:gd name="T3" fmla="*/ 815 h 816"/>
              <a:gd name="T4" fmla="*/ 18 w 237"/>
              <a:gd name="T5" fmla="*/ 815 h 816"/>
              <a:gd name="T6" fmla="*/ 0 w 237"/>
              <a:gd name="T7" fmla="*/ 797 h 816"/>
              <a:gd name="T8" fmla="*/ 0 w 237"/>
              <a:gd name="T9" fmla="*/ 18 h 816"/>
              <a:gd name="T10" fmla="*/ 18 w 237"/>
              <a:gd name="T11" fmla="*/ 0 h 816"/>
              <a:gd name="T12" fmla="*/ 218 w 237"/>
              <a:gd name="T13" fmla="*/ 0 h 816"/>
              <a:gd name="T14" fmla="*/ 236 w 237"/>
              <a:gd name="T15" fmla="*/ 18 h 816"/>
              <a:gd name="T16" fmla="*/ 236 w 237"/>
              <a:gd name="T17" fmla="*/ 797 h 816"/>
              <a:gd name="T18" fmla="*/ 218 w 237"/>
              <a:gd name="T19" fmla="*/ 815 h 816"/>
              <a:gd name="T20" fmla="*/ 36 w 237"/>
              <a:gd name="T21" fmla="*/ 779 h 816"/>
              <a:gd name="T22" fmla="*/ 36 w 237"/>
              <a:gd name="T23" fmla="*/ 779 h 816"/>
              <a:gd name="T24" fmla="*/ 190 w 237"/>
              <a:gd name="T25" fmla="*/ 779 h 816"/>
              <a:gd name="T26" fmla="*/ 190 w 237"/>
              <a:gd name="T27" fmla="*/ 36 h 816"/>
              <a:gd name="T28" fmla="*/ 36 w 237"/>
              <a:gd name="T29" fmla="*/ 36 h 816"/>
              <a:gd name="T30" fmla="*/ 36 w 237"/>
              <a:gd name="T31" fmla="*/ 779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" h="816">
                <a:moveTo>
                  <a:pt x="218" y="815"/>
                </a:moveTo>
                <a:lnTo>
                  <a:pt x="218" y="815"/>
                </a:lnTo>
                <a:cubicBezTo>
                  <a:pt x="18" y="815"/>
                  <a:pt x="18" y="815"/>
                  <a:pt x="18" y="815"/>
                </a:cubicBezTo>
                <a:cubicBezTo>
                  <a:pt x="9" y="815"/>
                  <a:pt x="0" y="806"/>
                  <a:pt x="0" y="79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27" y="0"/>
                  <a:pt x="236" y="9"/>
                  <a:pt x="236" y="18"/>
                </a:cubicBezTo>
                <a:cubicBezTo>
                  <a:pt x="236" y="797"/>
                  <a:pt x="236" y="797"/>
                  <a:pt x="236" y="797"/>
                </a:cubicBezTo>
                <a:cubicBezTo>
                  <a:pt x="236" y="806"/>
                  <a:pt x="227" y="815"/>
                  <a:pt x="218" y="815"/>
                </a:cubicBezTo>
                <a:close/>
                <a:moveTo>
                  <a:pt x="36" y="779"/>
                </a:moveTo>
                <a:lnTo>
                  <a:pt x="36" y="779"/>
                </a:lnTo>
                <a:cubicBezTo>
                  <a:pt x="190" y="779"/>
                  <a:pt x="190" y="779"/>
                  <a:pt x="190" y="779"/>
                </a:cubicBezTo>
                <a:cubicBezTo>
                  <a:pt x="190" y="36"/>
                  <a:pt x="190" y="36"/>
                  <a:pt x="190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7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4" name="Freeform 597">
            <a:extLst>
              <a:ext uri="{FF2B5EF4-FFF2-40B4-BE49-F238E27FC236}">
                <a16:creationId xmlns:a16="http://schemas.microsoft.com/office/drawing/2014/main" id="{66349FF3-DD54-A049-BD16-185189DF8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480" y="5373761"/>
            <a:ext cx="68569" cy="68569"/>
          </a:xfrm>
          <a:custGeom>
            <a:avLst/>
            <a:gdLst>
              <a:gd name="T0" fmla="*/ 63 w 127"/>
              <a:gd name="T1" fmla="*/ 127 h 128"/>
              <a:gd name="T2" fmla="*/ 63 w 127"/>
              <a:gd name="T3" fmla="*/ 127 h 128"/>
              <a:gd name="T4" fmla="*/ 0 w 127"/>
              <a:gd name="T5" fmla="*/ 64 h 128"/>
              <a:gd name="T6" fmla="*/ 63 w 127"/>
              <a:gd name="T7" fmla="*/ 0 h 128"/>
              <a:gd name="T8" fmla="*/ 126 w 127"/>
              <a:gd name="T9" fmla="*/ 64 h 128"/>
              <a:gd name="T10" fmla="*/ 63 w 127"/>
              <a:gd name="T11" fmla="*/ 127 h 128"/>
              <a:gd name="T12" fmla="*/ 63 w 127"/>
              <a:gd name="T13" fmla="*/ 36 h 128"/>
              <a:gd name="T14" fmla="*/ 63 w 127"/>
              <a:gd name="T15" fmla="*/ 36 h 128"/>
              <a:gd name="T16" fmla="*/ 36 w 127"/>
              <a:gd name="T17" fmla="*/ 64 h 128"/>
              <a:gd name="T18" fmla="*/ 63 w 127"/>
              <a:gd name="T19" fmla="*/ 91 h 128"/>
              <a:gd name="T20" fmla="*/ 90 w 127"/>
              <a:gd name="T21" fmla="*/ 64 h 128"/>
              <a:gd name="T22" fmla="*/ 63 w 127"/>
              <a:gd name="T23" fmla="*/ 3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7" h="128">
                <a:moveTo>
                  <a:pt x="63" y="127"/>
                </a:moveTo>
                <a:lnTo>
                  <a:pt x="63" y="127"/>
                </a:lnTo>
                <a:cubicBezTo>
                  <a:pt x="27" y="127"/>
                  <a:pt x="0" y="100"/>
                  <a:pt x="0" y="64"/>
                </a:cubicBezTo>
                <a:cubicBezTo>
                  <a:pt x="0" y="27"/>
                  <a:pt x="27" y="0"/>
                  <a:pt x="63" y="0"/>
                </a:cubicBezTo>
                <a:cubicBezTo>
                  <a:pt x="99" y="0"/>
                  <a:pt x="126" y="27"/>
                  <a:pt x="126" y="64"/>
                </a:cubicBezTo>
                <a:cubicBezTo>
                  <a:pt x="126" y="100"/>
                  <a:pt x="99" y="127"/>
                  <a:pt x="63" y="127"/>
                </a:cubicBezTo>
                <a:close/>
                <a:moveTo>
                  <a:pt x="63" y="36"/>
                </a:moveTo>
                <a:lnTo>
                  <a:pt x="63" y="36"/>
                </a:lnTo>
                <a:cubicBezTo>
                  <a:pt x="45" y="36"/>
                  <a:pt x="36" y="46"/>
                  <a:pt x="36" y="64"/>
                </a:cubicBezTo>
                <a:cubicBezTo>
                  <a:pt x="36" y="82"/>
                  <a:pt x="45" y="91"/>
                  <a:pt x="63" y="91"/>
                </a:cubicBezTo>
                <a:cubicBezTo>
                  <a:pt x="81" y="91"/>
                  <a:pt x="90" y="82"/>
                  <a:pt x="90" y="64"/>
                </a:cubicBezTo>
                <a:cubicBezTo>
                  <a:pt x="90" y="46"/>
                  <a:pt x="81" y="36"/>
                  <a:pt x="63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5" name="Freeform 598">
            <a:extLst>
              <a:ext uri="{FF2B5EF4-FFF2-40B4-BE49-F238E27FC236}">
                <a16:creationId xmlns:a16="http://schemas.microsoft.com/office/drawing/2014/main" id="{DC0A5FFC-10F3-6443-9202-A917583B2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480" y="5470703"/>
            <a:ext cx="68569" cy="257726"/>
          </a:xfrm>
          <a:custGeom>
            <a:avLst/>
            <a:gdLst>
              <a:gd name="T0" fmla="*/ 99 w 127"/>
              <a:gd name="T1" fmla="*/ 481 h 482"/>
              <a:gd name="T2" fmla="*/ 99 w 127"/>
              <a:gd name="T3" fmla="*/ 481 h 482"/>
              <a:gd name="T4" fmla="*/ 18 w 127"/>
              <a:gd name="T5" fmla="*/ 481 h 482"/>
              <a:gd name="T6" fmla="*/ 0 w 127"/>
              <a:gd name="T7" fmla="*/ 463 h 482"/>
              <a:gd name="T8" fmla="*/ 0 w 127"/>
              <a:gd name="T9" fmla="*/ 19 h 482"/>
              <a:gd name="T10" fmla="*/ 18 w 127"/>
              <a:gd name="T11" fmla="*/ 0 h 482"/>
              <a:gd name="T12" fmla="*/ 99 w 127"/>
              <a:gd name="T13" fmla="*/ 0 h 482"/>
              <a:gd name="T14" fmla="*/ 126 w 127"/>
              <a:gd name="T15" fmla="*/ 19 h 482"/>
              <a:gd name="T16" fmla="*/ 126 w 127"/>
              <a:gd name="T17" fmla="*/ 463 h 482"/>
              <a:gd name="T18" fmla="*/ 99 w 127"/>
              <a:gd name="T19" fmla="*/ 481 h 482"/>
              <a:gd name="T20" fmla="*/ 45 w 127"/>
              <a:gd name="T21" fmla="*/ 445 h 482"/>
              <a:gd name="T22" fmla="*/ 45 w 127"/>
              <a:gd name="T23" fmla="*/ 445 h 482"/>
              <a:gd name="T24" fmla="*/ 81 w 127"/>
              <a:gd name="T25" fmla="*/ 445 h 482"/>
              <a:gd name="T26" fmla="*/ 81 w 127"/>
              <a:gd name="T27" fmla="*/ 37 h 482"/>
              <a:gd name="T28" fmla="*/ 45 w 127"/>
              <a:gd name="T29" fmla="*/ 37 h 482"/>
              <a:gd name="T30" fmla="*/ 45 w 127"/>
              <a:gd name="T31" fmla="*/ 445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7" h="482">
                <a:moveTo>
                  <a:pt x="99" y="481"/>
                </a:moveTo>
                <a:lnTo>
                  <a:pt x="99" y="481"/>
                </a:lnTo>
                <a:cubicBezTo>
                  <a:pt x="18" y="481"/>
                  <a:pt x="18" y="481"/>
                  <a:pt x="18" y="481"/>
                </a:cubicBezTo>
                <a:cubicBezTo>
                  <a:pt x="9" y="481"/>
                  <a:pt x="0" y="472"/>
                  <a:pt x="0" y="46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17" y="0"/>
                  <a:pt x="126" y="10"/>
                  <a:pt x="126" y="19"/>
                </a:cubicBezTo>
                <a:cubicBezTo>
                  <a:pt x="126" y="463"/>
                  <a:pt x="126" y="463"/>
                  <a:pt x="126" y="463"/>
                </a:cubicBezTo>
                <a:cubicBezTo>
                  <a:pt x="126" y="472"/>
                  <a:pt x="117" y="481"/>
                  <a:pt x="99" y="481"/>
                </a:cubicBezTo>
                <a:close/>
                <a:moveTo>
                  <a:pt x="45" y="445"/>
                </a:moveTo>
                <a:lnTo>
                  <a:pt x="45" y="445"/>
                </a:lnTo>
                <a:cubicBezTo>
                  <a:pt x="81" y="445"/>
                  <a:pt x="81" y="445"/>
                  <a:pt x="81" y="445"/>
                </a:cubicBezTo>
                <a:cubicBezTo>
                  <a:pt x="81" y="37"/>
                  <a:pt x="81" y="37"/>
                  <a:pt x="81" y="37"/>
                </a:cubicBezTo>
                <a:cubicBezTo>
                  <a:pt x="45" y="37"/>
                  <a:pt x="45" y="37"/>
                  <a:pt x="45" y="37"/>
                </a:cubicBezTo>
                <a:lnTo>
                  <a:pt x="45" y="4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6" name="Freeform 599">
            <a:extLst>
              <a:ext uri="{FF2B5EF4-FFF2-40B4-BE49-F238E27FC236}">
                <a16:creationId xmlns:a16="http://schemas.microsoft.com/office/drawing/2014/main" id="{54D260B1-35B1-9B49-8E98-4A5BB0F1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5778" y="5321744"/>
            <a:ext cx="127681" cy="437423"/>
          </a:xfrm>
          <a:custGeom>
            <a:avLst/>
            <a:gdLst>
              <a:gd name="T0" fmla="*/ 218 w 237"/>
              <a:gd name="T1" fmla="*/ 815 h 816"/>
              <a:gd name="T2" fmla="*/ 218 w 237"/>
              <a:gd name="T3" fmla="*/ 815 h 816"/>
              <a:gd name="T4" fmla="*/ 28 w 237"/>
              <a:gd name="T5" fmla="*/ 815 h 816"/>
              <a:gd name="T6" fmla="*/ 0 w 237"/>
              <a:gd name="T7" fmla="*/ 797 h 816"/>
              <a:gd name="T8" fmla="*/ 0 w 237"/>
              <a:gd name="T9" fmla="*/ 18 h 816"/>
              <a:gd name="T10" fmla="*/ 28 w 237"/>
              <a:gd name="T11" fmla="*/ 0 h 816"/>
              <a:gd name="T12" fmla="*/ 218 w 237"/>
              <a:gd name="T13" fmla="*/ 0 h 816"/>
              <a:gd name="T14" fmla="*/ 236 w 237"/>
              <a:gd name="T15" fmla="*/ 18 h 816"/>
              <a:gd name="T16" fmla="*/ 236 w 237"/>
              <a:gd name="T17" fmla="*/ 797 h 816"/>
              <a:gd name="T18" fmla="*/ 218 w 237"/>
              <a:gd name="T19" fmla="*/ 815 h 816"/>
              <a:gd name="T20" fmla="*/ 46 w 237"/>
              <a:gd name="T21" fmla="*/ 779 h 816"/>
              <a:gd name="T22" fmla="*/ 46 w 237"/>
              <a:gd name="T23" fmla="*/ 779 h 816"/>
              <a:gd name="T24" fmla="*/ 200 w 237"/>
              <a:gd name="T25" fmla="*/ 779 h 816"/>
              <a:gd name="T26" fmla="*/ 200 w 237"/>
              <a:gd name="T27" fmla="*/ 36 h 816"/>
              <a:gd name="T28" fmla="*/ 46 w 237"/>
              <a:gd name="T29" fmla="*/ 36 h 816"/>
              <a:gd name="T30" fmla="*/ 46 w 237"/>
              <a:gd name="T31" fmla="*/ 779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7" h="816">
                <a:moveTo>
                  <a:pt x="218" y="815"/>
                </a:moveTo>
                <a:lnTo>
                  <a:pt x="218" y="815"/>
                </a:lnTo>
                <a:cubicBezTo>
                  <a:pt x="28" y="815"/>
                  <a:pt x="28" y="815"/>
                  <a:pt x="28" y="815"/>
                </a:cubicBezTo>
                <a:cubicBezTo>
                  <a:pt x="10" y="815"/>
                  <a:pt x="0" y="806"/>
                  <a:pt x="0" y="79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10" y="0"/>
                  <a:pt x="28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27" y="0"/>
                  <a:pt x="236" y="9"/>
                  <a:pt x="236" y="18"/>
                </a:cubicBezTo>
                <a:cubicBezTo>
                  <a:pt x="236" y="797"/>
                  <a:pt x="236" y="797"/>
                  <a:pt x="236" y="797"/>
                </a:cubicBezTo>
                <a:cubicBezTo>
                  <a:pt x="236" y="806"/>
                  <a:pt x="227" y="815"/>
                  <a:pt x="218" y="815"/>
                </a:cubicBezTo>
                <a:close/>
                <a:moveTo>
                  <a:pt x="46" y="779"/>
                </a:moveTo>
                <a:lnTo>
                  <a:pt x="46" y="779"/>
                </a:lnTo>
                <a:cubicBezTo>
                  <a:pt x="200" y="779"/>
                  <a:pt x="200" y="779"/>
                  <a:pt x="200" y="779"/>
                </a:cubicBezTo>
                <a:cubicBezTo>
                  <a:pt x="200" y="36"/>
                  <a:pt x="200" y="36"/>
                  <a:pt x="200" y="36"/>
                </a:cubicBezTo>
                <a:cubicBezTo>
                  <a:pt x="46" y="36"/>
                  <a:pt x="46" y="36"/>
                  <a:pt x="46" y="36"/>
                </a:cubicBezTo>
                <a:lnTo>
                  <a:pt x="46" y="7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7" name="Freeform 600">
            <a:extLst>
              <a:ext uri="{FF2B5EF4-FFF2-40B4-BE49-F238E27FC236}">
                <a16:creationId xmlns:a16="http://schemas.microsoft.com/office/drawing/2014/main" id="{B75AEA0C-5FB2-914F-882C-7BFA2FBCE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151" y="5373761"/>
            <a:ext cx="73299" cy="68569"/>
          </a:xfrm>
          <a:custGeom>
            <a:avLst/>
            <a:gdLst>
              <a:gd name="T0" fmla="*/ 63 w 137"/>
              <a:gd name="T1" fmla="*/ 127 h 128"/>
              <a:gd name="T2" fmla="*/ 63 w 137"/>
              <a:gd name="T3" fmla="*/ 127 h 128"/>
              <a:gd name="T4" fmla="*/ 0 w 137"/>
              <a:gd name="T5" fmla="*/ 64 h 128"/>
              <a:gd name="T6" fmla="*/ 63 w 137"/>
              <a:gd name="T7" fmla="*/ 0 h 128"/>
              <a:gd name="T8" fmla="*/ 136 w 137"/>
              <a:gd name="T9" fmla="*/ 64 h 128"/>
              <a:gd name="T10" fmla="*/ 63 w 137"/>
              <a:gd name="T11" fmla="*/ 127 h 128"/>
              <a:gd name="T12" fmla="*/ 63 w 137"/>
              <a:gd name="T13" fmla="*/ 36 h 128"/>
              <a:gd name="T14" fmla="*/ 63 w 137"/>
              <a:gd name="T15" fmla="*/ 36 h 128"/>
              <a:gd name="T16" fmla="*/ 36 w 137"/>
              <a:gd name="T17" fmla="*/ 64 h 128"/>
              <a:gd name="T18" fmla="*/ 63 w 137"/>
              <a:gd name="T19" fmla="*/ 91 h 128"/>
              <a:gd name="T20" fmla="*/ 90 w 137"/>
              <a:gd name="T21" fmla="*/ 64 h 128"/>
              <a:gd name="T22" fmla="*/ 63 w 137"/>
              <a:gd name="T23" fmla="*/ 3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" h="128">
                <a:moveTo>
                  <a:pt x="63" y="127"/>
                </a:moveTo>
                <a:lnTo>
                  <a:pt x="63" y="127"/>
                </a:lnTo>
                <a:cubicBezTo>
                  <a:pt x="27" y="127"/>
                  <a:pt x="0" y="100"/>
                  <a:pt x="0" y="64"/>
                </a:cubicBezTo>
                <a:cubicBezTo>
                  <a:pt x="0" y="27"/>
                  <a:pt x="27" y="0"/>
                  <a:pt x="63" y="0"/>
                </a:cubicBezTo>
                <a:cubicBezTo>
                  <a:pt x="100" y="0"/>
                  <a:pt x="136" y="27"/>
                  <a:pt x="136" y="64"/>
                </a:cubicBezTo>
                <a:cubicBezTo>
                  <a:pt x="136" y="100"/>
                  <a:pt x="100" y="127"/>
                  <a:pt x="63" y="127"/>
                </a:cubicBezTo>
                <a:close/>
                <a:moveTo>
                  <a:pt x="63" y="36"/>
                </a:moveTo>
                <a:lnTo>
                  <a:pt x="63" y="36"/>
                </a:lnTo>
                <a:cubicBezTo>
                  <a:pt x="45" y="36"/>
                  <a:pt x="36" y="46"/>
                  <a:pt x="36" y="64"/>
                </a:cubicBezTo>
                <a:cubicBezTo>
                  <a:pt x="36" y="82"/>
                  <a:pt x="45" y="91"/>
                  <a:pt x="63" y="91"/>
                </a:cubicBezTo>
                <a:cubicBezTo>
                  <a:pt x="81" y="91"/>
                  <a:pt x="90" y="82"/>
                  <a:pt x="90" y="64"/>
                </a:cubicBezTo>
                <a:cubicBezTo>
                  <a:pt x="90" y="46"/>
                  <a:pt x="81" y="36"/>
                  <a:pt x="63" y="3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8" name="Freeform 601">
            <a:extLst>
              <a:ext uri="{FF2B5EF4-FFF2-40B4-BE49-F238E27FC236}">
                <a16:creationId xmlns:a16="http://schemas.microsoft.com/office/drawing/2014/main" id="{2EC1A51F-C050-8644-9B24-428740026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880" y="5470703"/>
            <a:ext cx="63841" cy="257726"/>
          </a:xfrm>
          <a:custGeom>
            <a:avLst/>
            <a:gdLst>
              <a:gd name="T0" fmla="*/ 100 w 119"/>
              <a:gd name="T1" fmla="*/ 481 h 482"/>
              <a:gd name="T2" fmla="*/ 100 w 119"/>
              <a:gd name="T3" fmla="*/ 481 h 482"/>
              <a:gd name="T4" fmla="*/ 18 w 119"/>
              <a:gd name="T5" fmla="*/ 481 h 482"/>
              <a:gd name="T6" fmla="*/ 0 w 119"/>
              <a:gd name="T7" fmla="*/ 463 h 482"/>
              <a:gd name="T8" fmla="*/ 0 w 119"/>
              <a:gd name="T9" fmla="*/ 19 h 482"/>
              <a:gd name="T10" fmla="*/ 18 w 119"/>
              <a:gd name="T11" fmla="*/ 0 h 482"/>
              <a:gd name="T12" fmla="*/ 100 w 119"/>
              <a:gd name="T13" fmla="*/ 0 h 482"/>
              <a:gd name="T14" fmla="*/ 118 w 119"/>
              <a:gd name="T15" fmla="*/ 19 h 482"/>
              <a:gd name="T16" fmla="*/ 118 w 119"/>
              <a:gd name="T17" fmla="*/ 463 h 482"/>
              <a:gd name="T18" fmla="*/ 100 w 119"/>
              <a:gd name="T19" fmla="*/ 481 h 482"/>
              <a:gd name="T20" fmla="*/ 36 w 119"/>
              <a:gd name="T21" fmla="*/ 445 h 482"/>
              <a:gd name="T22" fmla="*/ 36 w 119"/>
              <a:gd name="T23" fmla="*/ 445 h 482"/>
              <a:gd name="T24" fmla="*/ 81 w 119"/>
              <a:gd name="T25" fmla="*/ 445 h 482"/>
              <a:gd name="T26" fmla="*/ 81 w 119"/>
              <a:gd name="T27" fmla="*/ 37 h 482"/>
              <a:gd name="T28" fmla="*/ 36 w 119"/>
              <a:gd name="T29" fmla="*/ 37 h 482"/>
              <a:gd name="T30" fmla="*/ 36 w 119"/>
              <a:gd name="T31" fmla="*/ 445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9" h="482">
                <a:moveTo>
                  <a:pt x="100" y="481"/>
                </a:moveTo>
                <a:lnTo>
                  <a:pt x="100" y="481"/>
                </a:lnTo>
                <a:cubicBezTo>
                  <a:pt x="18" y="481"/>
                  <a:pt x="18" y="481"/>
                  <a:pt x="18" y="481"/>
                </a:cubicBezTo>
                <a:cubicBezTo>
                  <a:pt x="9" y="481"/>
                  <a:pt x="0" y="472"/>
                  <a:pt x="0" y="46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0"/>
                  <a:pt x="9" y="0"/>
                  <a:pt x="18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9" y="0"/>
                  <a:pt x="118" y="10"/>
                  <a:pt x="118" y="19"/>
                </a:cubicBezTo>
                <a:cubicBezTo>
                  <a:pt x="118" y="463"/>
                  <a:pt x="118" y="463"/>
                  <a:pt x="118" y="463"/>
                </a:cubicBezTo>
                <a:cubicBezTo>
                  <a:pt x="118" y="472"/>
                  <a:pt x="109" y="481"/>
                  <a:pt x="100" y="481"/>
                </a:cubicBezTo>
                <a:close/>
                <a:moveTo>
                  <a:pt x="36" y="445"/>
                </a:moveTo>
                <a:lnTo>
                  <a:pt x="36" y="445"/>
                </a:lnTo>
                <a:cubicBezTo>
                  <a:pt x="81" y="445"/>
                  <a:pt x="81" y="445"/>
                  <a:pt x="81" y="445"/>
                </a:cubicBezTo>
                <a:cubicBezTo>
                  <a:pt x="81" y="37"/>
                  <a:pt x="81" y="37"/>
                  <a:pt x="81" y="37"/>
                </a:cubicBezTo>
                <a:cubicBezTo>
                  <a:pt x="36" y="37"/>
                  <a:pt x="36" y="37"/>
                  <a:pt x="36" y="37"/>
                </a:cubicBezTo>
                <a:lnTo>
                  <a:pt x="36" y="4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59" name="Freeform 602">
            <a:extLst>
              <a:ext uri="{FF2B5EF4-FFF2-40B4-BE49-F238E27FC236}">
                <a16:creationId xmlns:a16="http://schemas.microsoft.com/office/drawing/2014/main" id="{79727583-07C8-0241-9604-75F536EA7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908" y="5305192"/>
            <a:ext cx="248267" cy="451611"/>
          </a:xfrm>
          <a:custGeom>
            <a:avLst/>
            <a:gdLst>
              <a:gd name="T0" fmla="*/ 254 w 463"/>
              <a:gd name="T1" fmla="*/ 843 h 844"/>
              <a:gd name="T2" fmla="*/ 254 w 463"/>
              <a:gd name="T3" fmla="*/ 843 h 844"/>
              <a:gd name="T4" fmla="*/ 236 w 463"/>
              <a:gd name="T5" fmla="*/ 825 h 844"/>
              <a:gd name="T6" fmla="*/ 0 w 463"/>
              <a:gd name="T7" fmla="*/ 82 h 844"/>
              <a:gd name="T8" fmla="*/ 0 w 463"/>
              <a:gd name="T9" fmla="*/ 73 h 844"/>
              <a:gd name="T10" fmla="*/ 18 w 463"/>
              <a:gd name="T11" fmla="*/ 64 h 844"/>
              <a:gd name="T12" fmla="*/ 200 w 463"/>
              <a:gd name="T13" fmla="*/ 0 h 844"/>
              <a:gd name="T14" fmla="*/ 218 w 463"/>
              <a:gd name="T15" fmla="*/ 18 h 844"/>
              <a:gd name="T16" fmla="*/ 453 w 463"/>
              <a:gd name="T17" fmla="*/ 762 h 844"/>
              <a:gd name="T18" fmla="*/ 453 w 463"/>
              <a:gd name="T19" fmla="*/ 771 h 844"/>
              <a:gd name="T20" fmla="*/ 444 w 463"/>
              <a:gd name="T21" fmla="*/ 780 h 844"/>
              <a:gd name="T22" fmla="*/ 263 w 463"/>
              <a:gd name="T23" fmla="*/ 843 h 844"/>
              <a:gd name="T24" fmla="*/ 254 w 463"/>
              <a:gd name="T25" fmla="*/ 843 h 844"/>
              <a:gd name="T26" fmla="*/ 45 w 463"/>
              <a:gd name="T27" fmla="*/ 91 h 844"/>
              <a:gd name="T28" fmla="*/ 45 w 463"/>
              <a:gd name="T29" fmla="*/ 91 h 844"/>
              <a:gd name="T30" fmla="*/ 272 w 463"/>
              <a:gd name="T31" fmla="*/ 798 h 844"/>
              <a:gd name="T32" fmla="*/ 417 w 463"/>
              <a:gd name="T33" fmla="*/ 753 h 844"/>
              <a:gd name="T34" fmla="*/ 190 w 463"/>
              <a:gd name="T35" fmla="*/ 46 h 844"/>
              <a:gd name="T36" fmla="*/ 45 w 463"/>
              <a:gd name="T37" fmla="*/ 91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3" h="844">
                <a:moveTo>
                  <a:pt x="254" y="843"/>
                </a:moveTo>
                <a:lnTo>
                  <a:pt x="254" y="843"/>
                </a:lnTo>
                <a:cubicBezTo>
                  <a:pt x="245" y="843"/>
                  <a:pt x="245" y="834"/>
                  <a:pt x="236" y="825"/>
                </a:cubicBezTo>
                <a:cubicBezTo>
                  <a:pt x="0" y="82"/>
                  <a:pt x="0" y="82"/>
                  <a:pt x="0" y="82"/>
                </a:cubicBezTo>
                <a:lnTo>
                  <a:pt x="0" y="73"/>
                </a:lnTo>
                <a:cubicBezTo>
                  <a:pt x="9" y="64"/>
                  <a:pt x="9" y="64"/>
                  <a:pt x="18" y="64"/>
                </a:cubicBezTo>
                <a:cubicBezTo>
                  <a:pt x="200" y="0"/>
                  <a:pt x="200" y="0"/>
                  <a:pt x="200" y="0"/>
                </a:cubicBezTo>
                <a:cubicBezTo>
                  <a:pt x="209" y="0"/>
                  <a:pt x="218" y="9"/>
                  <a:pt x="218" y="18"/>
                </a:cubicBezTo>
                <a:cubicBezTo>
                  <a:pt x="453" y="762"/>
                  <a:pt x="453" y="762"/>
                  <a:pt x="453" y="762"/>
                </a:cubicBezTo>
                <a:cubicBezTo>
                  <a:pt x="462" y="762"/>
                  <a:pt x="462" y="771"/>
                  <a:pt x="453" y="771"/>
                </a:cubicBezTo>
                <a:cubicBezTo>
                  <a:pt x="453" y="780"/>
                  <a:pt x="453" y="780"/>
                  <a:pt x="444" y="780"/>
                </a:cubicBezTo>
                <a:cubicBezTo>
                  <a:pt x="263" y="843"/>
                  <a:pt x="263" y="843"/>
                  <a:pt x="263" y="843"/>
                </a:cubicBezTo>
                <a:lnTo>
                  <a:pt x="254" y="843"/>
                </a:lnTo>
                <a:close/>
                <a:moveTo>
                  <a:pt x="45" y="91"/>
                </a:moveTo>
                <a:lnTo>
                  <a:pt x="45" y="91"/>
                </a:lnTo>
                <a:cubicBezTo>
                  <a:pt x="272" y="798"/>
                  <a:pt x="272" y="798"/>
                  <a:pt x="272" y="798"/>
                </a:cubicBezTo>
                <a:cubicBezTo>
                  <a:pt x="417" y="753"/>
                  <a:pt x="417" y="753"/>
                  <a:pt x="417" y="753"/>
                </a:cubicBezTo>
                <a:cubicBezTo>
                  <a:pt x="190" y="46"/>
                  <a:pt x="190" y="46"/>
                  <a:pt x="190" y="46"/>
                </a:cubicBezTo>
                <a:lnTo>
                  <a:pt x="45" y="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0" name="Freeform 603">
            <a:extLst>
              <a:ext uri="{FF2B5EF4-FFF2-40B4-BE49-F238E27FC236}">
                <a16:creationId xmlns:a16="http://schemas.microsoft.com/office/drawing/2014/main" id="{2FD9EE47-3EE0-4C4D-8066-3005837A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831" y="5369033"/>
            <a:ext cx="78028" cy="73297"/>
          </a:xfrm>
          <a:custGeom>
            <a:avLst/>
            <a:gdLst>
              <a:gd name="T0" fmla="*/ 73 w 147"/>
              <a:gd name="T1" fmla="*/ 136 h 137"/>
              <a:gd name="T2" fmla="*/ 73 w 147"/>
              <a:gd name="T3" fmla="*/ 136 h 137"/>
              <a:gd name="T4" fmla="*/ 46 w 147"/>
              <a:gd name="T5" fmla="*/ 136 h 137"/>
              <a:gd name="T6" fmla="*/ 10 w 147"/>
              <a:gd name="T7" fmla="*/ 91 h 137"/>
              <a:gd name="T8" fmla="*/ 55 w 147"/>
              <a:gd name="T9" fmla="*/ 9 h 137"/>
              <a:gd name="T10" fmla="*/ 137 w 147"/>
              <a:gd name="T11" fmla="*/ 55 h 137"/>
              <a:gd name="T12" fmla="*/ 137 w 147"/>
              <a:gd name="T13" fmla="*/ 55 h 137"/>
              <a:gd name="T14" fmla="*/ 137 w 147"/>
              <a:gd name="T15" fmla="*/ 100 h 137"/>
              <a:gd name="T16" fmla="*/ 91 w 147"/>
              <a:gd name="T17" fmla="*/ 136 h 137"/>
              <a:gd name="T18" fmla="*/ 73 w 147"/>
              <a:gd name="T19" fmla="*/ 136 h 137"/>
              <a:gd name="T20" fmla="*/ 73 w 147"/>
              <a:gd name="T21" fmla="*/ 45 h 137"/>
              <a:gd name="T22" fmla="*/ 73 w 147"/>
              <a:gd name="T23" fmla="*/ 45 h 137"/>
              <a:gd name="T24" fmla="*/ 64 w 147"/>
              <a:gd name="T25" fmla="*/ 45 h 137"/>
              <a:gd name="T26" fmla="*/ 46 w 147"/>
              <a:gd name="T27" fmla="*/ 82 h 137"/>
              <a:gd name="T28" fmla="*/ 64 w 147"/>
              <a:gd name="T29" fmla="*/ 100 h 137"/>
              <a:gd name="T30" fmla="*/ 82 w 147"/>
              <a:gd name="T31" fmla="*/ 100 h 137"/>
              <a:gd name="T32" fmla="*/ 100 w 147"/>
              <a:gd name="T33" fmla="*/ 91 h 137"/>
              <a:gd name="T34" fmla="*/ 100 w 147"/>
              <a:gd name="T35" fmla="*/ 64 h 137"/>
              <a:gd name="T36" fmla="*/ 100 w 147"/>
              <a:gd name="T37" fmla="*/ 64 h 137"/>
              <a:gd name="T38" fmla="*/ 73 w 147"/>
              <a:gd name="T39" fmla="*/ 45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7" h="137">
                <a:moveTo>
                  <a:pt x="73" y="136"/>
                </a:moveTo>
                <a:lnTo>
                  <a:pt x="73" y="136"/>
                </a:lnTo>
                <a:cubicBezTo>
                  <a:pt x="64" y="136"/>
                  <a:pt x="55" y="136"/>
                  <a:pt x="46" y="136"/>
                </a:cubicBezTo>
                <a:cubicBezTo>
                  <a:pt x="28" y="127"/>
                  <a:pt x="19" y="109"/>
                  <a:pt x="10" y="91"/>
                </a:cubicBezTo>
                <a:cubicBezTo>
                  <a:pt x="0" y="55"/>
                  <a:pt x="19" y="18"/>
                  <a:pt x="55" y="9"/>
                </a:cubicBezTo>
                <a:cubicBezTo>
                  <a:pt x="91" y="0"/>
                  <a:pt x="128" y="18"/>
                  <a:pt x="137" y="55"/>
                </a:cubicBezTo>
                <a:lnTo>
                  <a:pt x="137" y="55"/>
                </a:lnTo>
                <a:cubicBezTo>
                  <a:pt x="146" y="73"/>
                  <a:pt x="146" y="91"/>
                  <a:pt x="137" y="100"/>
                </a:cubicBezTo>
                <a:cubicBezTo>
                  <a:pt x="128" y="118"/>
                  <a:pt x="109" y="136"/>
                  <a:pt x="91" y="136"/>
                </a:cubicBezTo>
                <a:cubicBezTo>
                  <a:pt x="91" y="136"/>
                  <a:pt x="82" y="136"/>
                  <a:pt x="73" y="136"/>
                </a:cubicBezTo>
                <a:close/>
                <a:moveTo>
                  <a:pt x="73" y="45"/>
                </a:moveTo>
                <a:lnTo>
                  <a:pt x="73" y="45"/>
                </a:lnTo>
                <a:cubicBezTo>
                  <a:pt x="73" y="45"/>
                  <a:pt x="73" y="45"/>
                  <a:pt x="64" y="45"/>
                </a:cubicBezTo>
                <a:cubicBezTo>
                  <a:pt x="55" y="55"/>
                  <a:pt x="46" y="64"/>
                  <a:pt x="46" y="82"/>
                </a:cubicBezTo>
                <a:cubicBezTo>
                  <a:pt x="46" y="91"/>
                  <a:pt x="55" y="100"/>
                  <a:pt x="64" y="100"/>
                </a:cubicBezTo>
                <a:cubicBezTo>
                  <a:pt x="73" y="100"/>
                  <a:pt x="73" y="100"/>
                  <a:pt x="82" y="100"/>
                </a:cubicBezTo>
                <a:cubicBezTo>
                  <a:pt x="91" y="100"/>
                  <a:pt x="100" y="91"/>
                  <a:pt x="100" y="91"/>
                </a:cubicBezTo>
                <a:cubicBezTo>
                  <a:pt x="100" y="82"/>
                  <a:pt x="109" y="73"/>
                  <a:pt x="100" y="64"/>
                </a:cubicBezTo>
                <a:lnTo>
                  <a:pt x="100" y="64"/>
                </a:lnTo>
                <a:cubicBezTo>
                  <a:pt x="100" y="55"/>
                  <a:pt x="91" y="45"/>
                  <a:pt x="73" y="4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1" name="Freeform 604">
            <a:extLst>
              <a:ext uri="{FF2B5EF4-FFF2-40B4-BE49-F238E27FC236}">
                <a16:creationId xmlns:a16="http://schemas.microsoft.com/office/drawing/2014/main" id="{8EA3F62B-4CB5-9142-81FC-01F156FD5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0205" y="5461245"/>
            <a:ext cx="137138" cy="262455"/>
          </a:xfrm>
          <a:custGeom>
            <a:avLst/>
            <a:gdLst>
              <a:gd name="T0" fmla="*/ 154 w 255"/>
              <a:gd name="T1" fmla="*/ 490 h 491"/>
              <a:gd name="T2" fmla="*/ 154 w 255"/>
              <a:gd name="T3" fmla="*/ 490 h 491"/>
              <a:gd name="T4" fmla="*/ 136 w 255"/>
              <a:gd name="T5" fmla="*/ 472 h 491"/>
              <a:gd name="T6" fmla="*/ 9 w 255"/>
              <a:gd name="T7" fmla="*/ 55 h 491"/>
              <a:gd name="T8" fmla="*/ 9 w 255"/>
              <a:gd name="T9" fmla="*/ 37 h 491"/>
              <a:gd name="T10" fmla="*/ 18 w 255"/>
              <a:gd name="T11" fmla="*/ 28 h 491"/>
              <a:gd name="T12" fmla="*/ 100 w 255"/>
              <a:gd name="T13" fmla="*/ 0 h 491"/>
              <a:gd name="T14" fmla="*/ 118 w 255"/>
              <a:gd name="T15" fmla="*/ 18 h 491"/>
              <a:gd name="T16" fmla="*/ 254 w 255"/>
              <a:gd name="T17" fmla="*/ 436 h 491"/>
              <a:gd name="T18" fmla="*/ 254 w 255"/>
              <a:gd name="T19" fmla="*/ 454 h 491"/>
              <a:gd name="T20" fmla="*/ 245 w 255"/>
              <a:gd name="T21" fmla="*/ 463 h 491"/>
              <a:gd name="T22" fmla="*/ 163 w 255"/>
              <a:gd name="T23" fmla="*/ 481 h 491"/>
              <a:gd name="T24" fmla="*/ 154 w 255"/>
              <a:gd name="T25" fmla="*/ 490 h 491"/>
              <a:gd name="T26" fmla="*/ 45 w 255"/>
              <a:gd name="T27" fmla="*/ 55 h 491"/>
              <a:gd name="T28" fmla="*/ 45 w 255"/>
              <a:gd name="T29" fmla="*/ 55 h 491"/>
              <a:gd name="T30" fmla="*/ 172 w 255"/>
              <a:gd name="T31" fmla="*/ 445 h 491"/>
              <a:gd name="T32" fmla="*/ 209 w 255"/>
              <a:gd name="T33" fmla="*/ 427 h 491"/>
              <a:gd name="T34" fmla="*/ 91 w 255"/>
              <a:gd name="T35" fmla="*/ 46 h 491"/>
              <a:gd name="T36" fmla="*/ 45 w 255"/>
              <a:gd name="T37" fmla="*/ 5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5" h="491">
                <a:moveTo>
                  <a:pt x="154" y="490"/>
                </a:moveTo>
                <a:lnTo>
                  <a:pt x="154" y="490"/>
                </a:lnTo>
                <a:cubicBezTo>
                  <a:pt x="145" y="490"/>
                  <a:pt x="145" y="481"/>
                  <a:pt x="136" y="472"/>
                </a:cubicBezTo>
                <a:cubicBezTo>
                  <a:pt x="9" y="55"/>
                  <a:pt x="9" y="55"/>
                  <a:pt x="9" y="55"/>
                </a:cubicBezTo>
                <a:cubicBezTo>
                  <a:pt x="0" y="46"/>
                  <a:pt x="0" y="37"/>
                  <a:pt x="9" y="37"/>
                </a:cubicBezTo>
                <a:cubicBezTo>
                  <a:pt x="9" y="28"/>
                  <a:pt x="9" y="28"/>
                  <a:pt x="18" y="28"/>
                </a:cubicBezTo>
                <a:cubicBezTo>
                  <a:pt x="100" y="0"/>
                  <a:pt x="100" y="0"/>
                  <a:pt x="100" y="0"/>
                </a:cubicBezTo>
                <a:cubicBezTo>
                  <a:pt x="109" y="0"/>
                  <a:pt x="118" y="0"/>
                  <a:pt x="118" y="18"/>
                </a:cubicBezTo>
                <a:cubicBezTo>
                  <a:pt x="254" y="436"/>
                  <a:pt x="254" y="436"/>
                  <a:pt x="254" y="436"/>
                </a:cubicBezTo>
                <a:cubicBezTo>
                  <a:pt x="254" y="445"/>
                  <a:pt x="254" y="445"/>
                  <a:pt x="254" y="454"/>
                </a:cubicBezTo>
                <a:lnTo>
                  <a:pt x="245" y="463"/>
                </a:lnTo>
                <a:cubicBezTo>
                  <a:pt x="163" y="481"/>
                  <a:pt x="163" y="481"/>
                  <a:pt x="163" y="481"/>
                </a:cubicBezTo>
                <a:lnTo>
                  <a:pt x="154" y="490"/>
                </a:lnTo>
                <a:close/>
                <a:moveTo>
                  <a:pt x="45" y="55"/>
                </a:moveTo>
                <a:lnTo>
                  <a:pt x="45" y="55"/>
                </a:lnTo>
                <a:cubicBezTo>
                  <a:pt x="172" y="445"/>
                  <a:pt x="172" y="445"/>
                  <a:pt x="172" y="445"/>
                </a:cubicBezTo>
                <a:cubicBezTo>
                  <a:pt x="209" y="427"/>
                  <a:pt x="209" y="427"/>
                  <a:pt x="209" y="427"/>
                </a:cubicBezTo>
                <a:cubicBezTo>
                  <a:pt x="91" y="46"/>
                  <a:pt x="91" y="46"/>
                  <a:pt x="91" y="46"/>
                </a:cubicBezTo>
                <a:lnTo>
                  <a:pt x="45" y="5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2" name="Freeform 605">
            <a:extLst>
              <a:ext uri="{FF2B5EF4-FFF2-40B4-BE49-F238E27FC236}">
                <a16:creationId xmlns:a16="http://schemas.microsoft.com/office/drawing/2014/main" id="{183679B8-9E1E-EE45-A9F0-7D04E1998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5729" y="4276656"/>
            <a:ext cx="375947" cy="375947"/>
          </a:xfrm>
          <a:custGeom>
            <a:avLst/>
            <a:gdLst>
              <a:gd name="T0" fmla="*/ 344 w 699"/>
              <a:gd name="T1" fmla="*/ 698 h 699"/>
              <a:gd name="T2" fmla="*/ 344 w 699"/>
              <a:gd name="T3" fmla="*/ 698 h 699"/>
              <a:gd name="T4" fmla="*/ 99 w 699"/>
              <a:gd name="T5" fmla="*/ 598 h 699"/>
              <a:gd name="T6" fmla="*/ 0 w 699"/>
              <a:gd name="T7" fmla="*/ 353 h 699"/>
              <a:gd name="T8" fmla="*/ 99 w 699"/>
              <a:gd name="T9" fmla="*/ 100 h 699"/>
              <a:gd name="T10" fmla="*/ 344 w 699"/>
              <a:gd name="T11" fmla="*/ 0 h 699"/>
              <a:gd name="T12" fmla="*/ 598 w 699"/>
              <a:gd name="T13" fmla="*/ 100 h 699"/>
              <a:gd name="T14" fmla="*/ 698 w 699"/>
              <a:gd name="T15" fmla="*/ 353 h 699"/>
              <a:gd name="T16" fmla="*/ 598 w 699"/>
              <a:gd name="T17" fmla="*/ 598 h 699"/>
              <a:gd name="T18" fmla="*/ 344 w 699"/>
              <a:gd name="T19" fmla="*/ 698 h 699"/>
              <a:gd name="T20" fmla="*/ 344 w 699"/>
              <a:gd name="T21" fmla="*/ 45 h 699"/>
              <a:gd name="T22" fmla="*/ 344 w 699"/>
              <a:gd name="T23" fmla="*/ 45 h 699"/>
              <a:gd name="T24" fmla="*/ 36 w 699"/>
              <a:gd name="T25" fmla="*/ 353 h 699"/>
              <a:gd name="T26" fmla="*/ 344 w 699"/>
              <a:gd name="T27" fmla="*/ 652 h 699"/>
              <a:gd name="T28" fmla="*/ 652 w 699"/>
              <a:gd name="T29" fmla="*/ 353 h 699"/>
              <a:gd name="T30" fmla="*/ 344 w 699"/>
              <a:gd name="T31" fmla="*/ 45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9" h="699">
                <a:moveTo>
                  <a:pt x="344" y="698"/>
                </a:moveTo>
                <a:lnTo>
                  <a:pt x="344" y="698"/>
                </a:lnTo>
                <a:cubicBezTo>
                  <a:pt x="253" y="698"/>
                  <a:pt x="163" y="661"/>
                  <a:pt x="99" y="598"/>
                </a:cubicBezTo>
                <a:cubicBezTo>
                  <a:pt x="36" y="535"/>
                  <a:pt x="0" y="444"/>
                  <a:pt x="0" y="353"/>
                </a:cubicBezTo>
                <a:cubicBezTo>
                  <a:pt x="0" y="254"/>
                  <a:pt x="36" y="172"/>
                  <a:pt x="99" y="100"/>
                </a:cubicBezTo>
                <a:cubicBezTo>
                  <a:pt x="163" y="36"/>
                  <a:pt x="253" y="0"/>
                  <a:pt x="344" y="0"/>
                </a:cubicBezTo>
                <a:cubicBezTo>
                  <a:pt x="444" y="0"/>
                  <a:pt x="526" y="36"/>
                  <a:pt x="598" y="100"/>
                </a:cubicBezTo>
                <a:cubicBezTo>
                  <a:pt x="662" y="172"/>
                  <a:pt x="698" y="254"/>
                  <a:pt x="698" y="353"/>
                </a:cubicBezTo>
                <a:cubicBezTo>
                  <a:pt x="698" y="444"/>
                  <a:pt x="662" y="535"/>
                  <a:pt x="598" y="598"/>
                </a:cubicBezTo>
                <a:cubicBezTo>
                  <a:pt x="526" y="661"/>
                  <a:pt x="444" y="698"/>
                  <a:pt x="344" y="698"/>
                </a:cubicBezTo>
                <a:close/>
                <a:moveTo>
                  <a:pt x="344" y="45"/>
                </a:moveTo>
                <a:lnTo>
                  <a:pt x="344" y="45"/>
                </a:lnTo>
                <a:cubicBezTo>
                  <a:pt x="181" y="45"/>
                  <a:pt x="36" y="181"/>
                  <a:pt x="36" y="353"/>
                </a:cubicBezTo>
                <a:cubicBezTo>
                  <a:pt x="36" y="516"/>
                  <a:pt x="181" y="652"/>
                  <a:pt x="344" y="652"/>
                </a:cubicBezTo>
                <a:cubicBezTo>
                  <a:pt x="517" y="652"/>
                  <a:pt x="652" y="516"/>
                  <a:pt x="652" y="353"/>
                </a:cubicBezTo>
                <a:cubicBezTo>
                  <a:pt x="652" y="181"/>
                  <a:pt x="517" y="45"/>
                  <a:pt x="344" y="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3" name="Freeform 606">
            <a:extLst>
              <a:ext uri="{FF2B5EF4-FFF2-40B4-BE49-F238E27FC236}">
                <a16:creationId xmlns:a16="http://schemas.microsoft.com/office/drawing/2014/main" id="{C1E14008-7568-7E44-BD0F-CE4BA9F2F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289" y="4319216"/>
            <a:ext cx="288463" cy="288463"/>
          </a:xfrm>
          <a:custGeom>
            <a:avLst/>
            <a:gdLst>
              <a:gd name="T0" fmla="*/ 263 w 536"/>
              <a:gd name="T1" fmla="*/ 535 h 536"/>
              <a:gd name="T2" fmla="*/ 263 w 536"/>
              <a:gd name="T3" fmla="*/ 535 h 536"/>
              <a:gd name="T4" fmla="*/ 0 w 536"/>
              <a:gd name="T5" fmla="*/ 272 h 536"/>
              <a:gd name="T6" fmla="*/ 263 w 536"/>
              <a:gd name="T7" fmla="*/ 0 h 536"/>
              <a:gd name="T8" fmla="*/ 535 w 536"/>
              <a:gd name="T9" fmla="*/ 272 h 536"/>
              <a:gd name="T10" fmla="*/ 263 w 536"/>
              <a:gd name="T11" fmla="*/ 535 h 536"/>
              <a:gd name="T12" fmla="*/ 263 w 536"/>
              <a:gd name="T13" fmla="*/ 46 h 536"/>
              <a:gd name="T14" fmla="*/ 263 w 536"/>
              <a:gd name="T15" fmla="*/ 46 h 536"/>
              <a:gd name="T16" fmla="*/ 46 w 536"/>
              <a:gd name="T17" fmla="*/ 272 h 536"/>
              <a:gd name="T18" fmla="*/ 263 w 536"/>
              <a:gd name="T19" fmla="*/ 490 h 536"/>
              <a:gd name="T20" fmla="*/ 490 w 536"/>
              <a:gd name="T21" fmla="*/ 272 h 536"/>
              <a:gd name="T22" fmla="*/ 263 w 536"/>
              <a:gd name="T23" fmla="*/ 46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36" h="536">
                <a:moveTo>
                  <a:pt x="263" y="535"/>
                </a:moveTo>
                <a:lnTo>
                  <a:pt x="263" y="535"/>
                </a:lnTo>
                <a:cubicBezTo>
                  <a:pt x="118" y="535"/>
                  <a:pt x="0" y="417"/>
                  <a:pt x="0" y="272"/>
                </a:cubicBezTo>
                <a:cubicBezTo>
                  <a:pt x="0" y="118"/>
                  <a:pt x="118" y="0"/>
                  <a:pt x="263" y="0"/>
                </a:cubicBezTo>
                <a:cubicBezTo>
                  <a:pt x="417" y="0"/>
                  <a:pt x="535" y="118"/>
                  <a:pt x="535" y="272"/>
                </a:cubicBezTo>
                <a:cubicBezTo>
                  <a:pt x="535" y="417"/>
                  <a:pt x="417" y="535"/>
                  <a:pt x="263" y="535"/>
                </a:cubicBezTo>
                <a:close/>
                <a:moveTo>
                  <a:pt x="263" y="46"/>
                </a:moveTo>
                <a:lnTo>
                  <a:pt x="263" y="46"/>
                </a:lnTo>
                <a:cubicBezTo>
                  <a:pt x="146" y="46"/>
                  <a:pt x="46" y="145"/>
                  <a:pt x="46" y="272"/>
                </a:cubicBezTo>
                <a:cubicBezTo>
                  <a:pt x="46" y="390"/>
                  <a:pt x="146" y="490"/>
                  <a:pt x="263" y="490"/>
                </a:cubicBezTo>
                <a:cubicBezTo>
                  <a:pt x="390" y="490"/>
                  <a:pt x="490" y="390"/>
                  <a:pt x="490" y="272"/>
                </a:cubicBezTo>
                <a:cubicBezTo>
                  <a:pt x="490" y="145"/>
                  <a:pt x="390" y="46"/>
                  <a:pt x="263" y="4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4" name="Freeform 607">
            <a:extLst>
              <a:ext uri="{FF2B5EF4-FFF2-40B4-BE49-F238E27FC236}">
                <a16:creationId xmlns:a16="http://schemas.microsoft.com/office/drawing/2014/main" id="{2AD6D74E-0552-C242-B596-DA6BCF8AE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0502" y="4378327"/>
            <a:ext cx="118223" cy="170241"/>
          </a:xfrm>
          <a:custGeom>
            <a:avLst/>
            <a:gdLst>
              <a:gd name="T0" fmla="*/ 164 w 219"/>
              <a:gd name="T1" fmla="*/ 317 h 318"/>
              <a:gd name="T2" fmla="*/ 164 w 219"/>
              <a:gd name="T3" fmla="*/ 317 h 318"/>
              <a:gd name="T4" fmla="*/ 0 w 219"/>
              <a:gd name="T5" fmla="*/ 163 h 318"/>
              <a:gd name="T6" fmla="*/ 164 w 219"/>
              <a:gd name="T7" fmla="*/ 0 h 318"/>
              <a:gd name="T8" fmla="*/ 200 w 219"/>
              <a:gd name="T9" fmla="*/ 9 h 318"/>
              <a:gd name="T10" fmla="*/ 209 w 219"/>
              <a:gd name="T11" fmla="*/ 27 h 318"/>
              <a:gd name="T12" fmla="*/ 191 w 219"/>
              <a:gd name="T13" fmla="*/ 45 h 318"/>
              <a:gd name="T14" fmla="*/ 164 w 219"/>
              <a:gd name="T15" fmla="*/ 45 h 318"/>
              <a:gd name="T16" fmla="*/ 37 w 219"/>
              <a:gd name="T17" fmla="*/ 163 h 318"/>
              <a:gd name="T18" fmla="*/ 164 w 219"/>
              <a:gd name="T19" fmla="*/ 281 h 318"/>
              <a:gd name="T20" fmla="*/ 191 w 219"/>
              <a:gd name="T21" fmla="*/ 272 h 318"/>
              <a:gd name="T22" fmla="*/ 209 w 219"/>
              <a:gd name="T23" fmla="*/ 290 h 318"/>
              <a:gd name="T24" fmla="*/ 200 w 219"/>
              <a:gd name="T25" fmla="*/ 317 h 318"/>
              <a:gd name="T26" fmla="*/ 164 w 219"/>
              <a:gd name="T27" fmla="*/ 317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9" h="318">
                <a:moveTo>
                  <a:pt x="164" y="317"/>
                </a:moveTo>
                <a:lnTo>
                  <a:pt x="164" y="317"/>
                </a:lnTo>
                <a:cubicBezTo>
                  <a:pt x="73" y="317"/>
                  <a:pt x="0" y="245"/>
                  <a:pt x="0" y="163"/>
                </a:cubicBezTo>
                <a:cubicBezTo>
                  <a:pt x="0" y="73"/>
                  <a:pt x="73" y="0"/>
                  <a:pt x="164" y="0"/>
                </a:cubicBezTo>
                <a:cubicBezTo>
                  <a:pt x="173" y="0"/>
                  <a:pt x="182" y="9"/>
                  <a:pt x="200" y="9"/>
                </a:cubicBezTo>
                <a:cubicBezTo>
                  <a:pt x="209" y="9"/>
                  <a:pt x="218" y="18"/>
                  <a:pt x="209" y="27"/>
                </a:cubicBezTo>
                <a:cubicBezTo>
                  <a:pt x="209" y="45"/>
                  <a:pt x="200" y="45"/>
                  <a:pt x="191" y="45"/>
                </a:cubicBezTo>
                <a:cubicBezTo>
                  <a:pt x="182" y="45"/>
                  <a:pt x="173" y="45"/>
                  <a:pt x="164" y="45"/>
                </a:cubicBezTo>
                <a:cubicBezTo>
                  <a:pt x="91" y="45"/>
                  <a:pt x="37" y="91"/>
                  <a:pt x="37" y="163"/>
                </a:cubicBezTo>
                <a:cubicBezTo>
                  <a:pt x="37" y="227"/>
                  <a:pt x="91" y="281"/>
                  <a:pt x="164" y="281"/>
                </a:cubicBezTo>
                <a:cubicBezTo>
                  <a:pt x="173" y="281"/>
                  <a:pt x="182" y="281"/>
                  <a:pt x="191" y="272"/>
                </a:cubicBezTo>
                <a:cubicBezTo>
                  <a:pt x="200" y="272"/>
                  <a:pt x="209" y="281"/>
                  <a:pt x="209" y="290"/>
                </a:cubicBezTo>
                <a:cubicBezTo>
                  <a:pt x="218" y="299"/>
                  <a:pt x="209" y="308"/>
                  <a:pt x="200" y="317"/>
                </a:cubicBezTo>
                <a:cubicBezTo>
                  <a:pt x="182" y="317"/>
                  <a:pt x="173" y="317"/>
                  <a:pt x="164" y="317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5" name="Freeform 608">
            <a:extLst>
              <a:ext uri="{FF2B5EF4-FFF2-40B4-BE49-F238E27FC236}">
                <a16:creationId xmlns:a16="http://schemas.microsoft.com/office/drawing/2014/main" id="{3B065FF4-8E91-9344-9AFB-2C64283A2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399" y="4437439"/>
            <a:ext cx="92215" cy="18916"/>
          </a:xfrm>
          <a:custGeom>
            <a:avLst/>
            <a:gdLst>
              <a:gd name="T0" fmla="*/ 154 w 173"/>
              <a:gd name="T1" fmla="*/ 36 h 37"/>
              <a:gd name="T2" fmla="*/ 154 w 173"/>
              <a:gd name="T3" fmla="*/ 36 h 37"/>
              <a:gd name="T4" fmla="*/ 18 w 173"/>
              <a:gd name="T5" fmla="*/ 36 h 37"/>
              <a:gd name="T6" fmla="*/ 0 w 173"/>
              <a:gd name="T7" fmla="*/ 18 h 37"/>
              <a:gd name="T8" fmla="*/ 18 w 173"/>
              <a:gd name="T9" fmla="*/ 0 h 37"/>
              <a:gd name="T10" fmla="*/ 154 w 173"/>
              <a:gd name="T11" fmla="*/ 0 h 37"/>
              <a:gd name="T12" fmla="*/ 172 w 173"/>
              <a:gd name="T13" fmla="*/ 18 h 37"/>
              <a:gd name="T14" fmla="*/ 154 w 173"/>
              <a:gd name="T15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" h="37">
                <a:moveTo>
                  <a:pt x="154" y="36"/>
                </a:moveTo>
                <a:lnTo>
                  <a:pt x="154" y="36"/>
                </a:lnTo>
                <a:cubicBezTo>
                  <a:pt x="18" y="36"/>
                  <a:pt x="18" y="36"/>
                  <a:pt x="18" y="36"/>
                </a:cubicBezTo>
                <a:cubicBezTo>
                  <a:pt x="9" y="36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3" y="0"/>
                  <a:pt x="172" y="9"/>
                  <a:pt x="172" y="18"/>
                </a:cubicBezTo>
                <a:cubicBezTo>
                  <a:pt x="172" y="27"/>
                  <a:pt x="163" y="36"/>
                  <a:pt x="154" y="36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6" name="Freeform 609">
            <a:extLst>
              <a:ext uri="{FF2B5EF4-FFF2-40B4-BE49-F238E27FC236}">
                <a16:creationId xmlns:a16="http://schemas.microsoft.com/office/drawing/2014/main" id="{B8E8C109-DCFA-FA40-8EF2-59071BC95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399" y="4470541"/>
            <a:ext cx="92215" cy="26008"/>
          </a:xfrm>
          <a:custGeom>
            <a:avLst/>
            <a:gdLst>
              <a:gd name="T0" fmla="*/ 154 w 173"/>
              <a:gd name="T1" fmla="*/ 46 h 47"/>
              <a:gd name="T2" fmla="*/ 154 w 173"/>
              <a:gd name="T3" fmla="*/ 46 h 47"/>
              <a:gd name="T4" fmla="*/ 18 w 173"/>
              <a:gd name="T5" fmla="*/ 46 h 47"/>
              <a:gd name="T6" fmla="*/ 0 w 173"/>
              <a:gd name="T7" fmla="*/ 18 h 47"/>
              <a:gd name="T8" fmla="*/ 18 w 173"/>
              <a:gd name="T9" fmla="*/ 0 h 47"/>
              <a:gd name="T10" fmla="*/ 154 w 173"/>
              <a:gd name="T11" fmla="*/ 0 h 47"/>
              <a:gd name="T12" fmla="*/ 172 w 173"/>
              <a:gd name="T13" fmla="*/ 18 h 47"/>
              <a:gd name="T14" fmla="*/ 154 w 173"/>
              <a:gd name="T15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3" h="47">
                <a:moveTo>
                  <a:pt x="154" y="46"/>
                </a:moveTo>
                <a:lnTo>
                  <a:pt x="154" y="46"/>
                </a:lnTo>
                <a:cubicBezTo>
                  <a:pt x="18" y="46"/>
                  <a:pt x="18" y="46"/>
                  <a:pt x="18" y="46"/>
                </a:cubicBezTo>
                <a:cubicBezTo>
                  <a:pt x="9" y="46"/>
                  <a:pt x="0" y="3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54" y="0"/>
                  <a:pt x="154" y="0"/>
                  <a:pt x="154" y="0"/>
                </a:cubicBezTo>
                <a:cubicBezTo>
                  <a:pt x="163" y="0"/>
                  <a:pt x="172" y="9"/>
                  <a:pt x="172" y="18"/>
                </a:cubicBezTo>
                <a:cubicBezTo>
                  <a:pt x="172" y="37"/>
                  <a:pt x="163" y="46"/>
                  <a:pt x="154" y="46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7" name="Freeform 610">
            <a:extLst>
              <a:ext uri="{FF2B5EF4-FFF2-40B4-BE49-F238E27FC236}">
                <a16:creationId xmlns:a16="http://schemas.microsoft.com/office/drawing/2014/main" id="{0AB0A701-D2B8-BF46-BD6A-E91D30ED4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596" y="2255050"/>
            <a:ext cx="378312" cy="375949"/>
          </a:xfrm>
          <a:custGeom>
            <a:avLst/>
            <a:gdLst>
              <a:gd name="T0" fmla="*/ 353 w 707"/>
              <a:gd name="T1" fmla="*/ 698 h 699"/>
              <a:gd name="T2" fmla="*/ 353 w 707"/>
              <a:gd name="T3" fmla="*/ 698 h 699"/>
              <a:gd name="T4" fmla="*/ 108 w 707"/>
              <a:gd name="T5" fmla="*/ 598 h 699"/>
              <a:gd name="T6" fmla="*/ 0 w 707"/>
              <a:gd name="T7" fmla="*/ 354 h 699"/>
              <a:gd name="T8" fmla="*/ 108 w 707"/>
              <a:gd name="T9" fmla="*/ 100 h 699"/>
              <a:gd name="T10" fmla="*/ 353 w 707"/>
              <a:gd name="T11" fmla="*/ 0 h 699"/>
              <a:gd name="T12" fmla="*/ 598 w 707"/>
              <a:gd name="T13" fmla="*/ 100 h 699"/>
              <a:gd name="T14" fmla="*/ 706 w 707"/>
              <a:gd name="T15" fmla="*/ 354 h 699"/>
              <a:gd name="T16" fmla="*/ 598 w 707"/>
              <a:gd name="T17" fmla="*/ 598 h 699"/>
              <a:gd name="T18" fmla="*/ 353 w 707"/>
              <a:gd name="T19" fmla="*/ 698 h 699"/>
              <a:gd name="T20" fmla="*/ 353 w 707"/>
              <a:gd name="T21" fmla="*/ 45 h 699"/>
              <a:gd name="T22" fmla="*/ 353 w 707"/>
              <a:gd name="T23" fmla="*/ 45 h 699"/>
              <a:gd name="T24" fmla="*/ 45 w 707"/>
              <a:gd name="T25" fmla="*/ 354 h 699"/>
              <a:gd name="T26" fmla="*/ 353 w 707"/>
              <a:gd name="T27" fmla="*/ 653 h 699"/>
              <a:gd name="T28" fmla="*/ 661 w 707"/>
              <a:gd name="T29" fmla="*/ 354 h 699"/>
              <a:gd name="T30" fmla="*/ 353 w 707"/>
              <a:gd name="T31" fmla="*/ 45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07" h="699">
                <a:moveTo>
                  <a:pt x="353" y="698"/>
                </a:moveTo>
                <a:lnTo>
                  <a:pt x="353" y="698"/>
                </a:lnTo>
                <a:cubicBezTo>
                  <a:pt x="262" y="698"/>
                  <a:pt x="172" y="662"/>
                  <a:pt x="108" y="598"/>
                </a:cubicBezTo>
                <a:cubicBezTo>
                  <a:pt x="45" y="535"/>
                  <a:pt x="0" y="444"/>
                  <a:pt x="0" y="354"/>
                </a:cubicBezTo>
                <a:cubicBezTo>
                  <a:pt x="0" y="254"/>
                  <a:pt x="45" y="172"/>
                  <a:pt x="108" y="100"/>
                </a:cubicBezTo>
                <a:cubicBezTo>
                  <a:pt x="172" y="36"/>
                  <a:pt x="262" y="0"/>
                  <a:pt x="353" y="0"/>
                </a:cubicBezTo>
                <a:cubicBezTo>
                  <a:pt x="444" y="0"/>
                  <a:pt x="534" y="36"/>
                  <a:pt x="598" y="100"/>
                </a:cubicBezTo>
                <a:cubicBezTo>
                  <a:pt x="670" y="172"/>
                  <a:pt x="706" y="254"/>
                  <a:pt x="706" y="354"/>
                </a:cubicBezTo>
                <a:cubicBezTo>
                  <a:pt x="706" y="444"/>
                  <a:pt x="670" y="535"/>
                  <a:pt x="598" y="598"/>
                </a:cubicBezTo>
                <a:cubicBezTo>
                  <a:pt x="534" y="662"/>
                  <a:pt x="444" y="698"/>
                  <a:pt x="353" y="698"/>
                </a:cubicBezTo>
                <a:close/>
                <a:moveTo>
                  <a:pt x="353" y="45"/>
                </a:moveTo>
                <a:lnTo>
                  <a:pt x="353" y="45"/>
                </a:lnTo>
                <a:cubicBezTo>
                  <a:pt x="181" y="45"/>
                  <a:pt x="45" y="181"/>
                  <a:pt x="45" y="354"/>
                </a:cubicBezTo>
                <a:cubicBezTo>
                  <a:pt x="45" y="517"/>
                  <a:pt x="181" y="653"/>
                  <a:pt x="353" y="653"/>
                </a:cubicBezTo>
                <a:cubicBezTo>
                  <a:pt x="525" y="653"/>
                  <a:pt x="661" y="517"/>
                  <a:pt x="661" y="354"/>
                </a:cubicBezTo>
                <a:cubicBezTo>
                  <a:pt x="661" y="181"/>
                  <a:pt x="525" y="45"/>
                  <a:pt x="353" y="45"/>
                </a:cubicBezTo>
                <a:close/>
              </a:path>
            </a:pathLst>
          </a:custGeom>
          <a:solidFill>
            <a:srgbClr val="606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5F7DA5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8" name="Freeform 611">
            <a:extLst>
              <a:ext uri="{FF2B5EF4-FFF2-40B4-BE49-F238E27FC236}">
                <a16:creationId xmlns:a16="http://schemas.microsoft.com/office/drawing/2014/main" id="{A7E38941-371D-BE48-B3C0-A961C14DD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885" y="2297611"/>
            <a:ext cx="288463" cy="286100"/>
          </a:xfrm>
          <a:custGeom>
            <a:avLst/>
            <a:gdLst>
              <a:gd name="T0" fmla="*/ 263 w 536"/>
              <a:gd name="T1" fmla="*/ 534 h 535"/>
              <a:gd name="T2" fmla="*/ 263 w 536"/>
              <a:gd name="T3" fmla="*/ 534 h 535"/>
              <a:gd name="T4" fmla="*/ 0 w 536"/>
              <a:gd name="T5" fmla="*/ 272 h 535"/>
              <a:gd name="T6" fmla="*/ 263 w 536"/>
              <a:gd name="T7" fmla="*/ 0 h 535"/>
              <a:gd name="T8" fmla="*/ 535 w 536"/>
              <a:gd name="T9" fmla="*/ 272 h 535"/>
              <a:gd name="T10" fmla="*/ 263 w 536"/>
              <a:gd name="T11" fmla="*/ 534 h 535"/>
              <a:gd name="T12" fmla="*/ 263 w 536"/>
              <a:gd name="T13" fmla="*/ 45 h 535"/>
              <a:gd name="T14" fmla="*/ 263 w 536"/>
              <a:gd name="T15" fmla="*/ 45 h 535"/>
              <a:gd name="T16" fmla="*/ 36 w 536"/>
              <a:gd name="T17" fmla="*/ 272 h 535"/>
              <a:gd name="T18" fmla="*/ 263 w 536"/>
              <a:gd name="T19" fmla="*/ 489 h 535"/>
              <a:gd name="T20" fmla="*/ 490 w 536"/>
              <a:gd name="T21" fmla="*/ 272 h 535"/>
              <a:gd name="T22" fmla="*/ 263 w 536"/>
              <a:gd name="T23" fmla="*/ 45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36" h="535">
                <a:moveTo>
                  <a:pt x="263" y="534"/>
                </a:moveTo>
                <a:lnTo>
                  <a:pt x="263" y="534"/>
                </a:lnTo>
                <a:cubicBezTo>
                  <a:pt x="118" y="534"/>
                  <a:pt x="0" y="417"/>
                  <a:pt x="0" y="272"/>
                </a:cubicBezTo>
                <a:cubicBezTo>
                  <a:pt x="0" y="117"/>
                  <a:pt x="118" y="0"/>
                  <a:pt x="263" y="0"/>
                </a:cubicBezTo>
                <a:cubicBezTo>
                  <a:pt x="408" y="0"/>
                  <a:pt x="535" y="117"/>
                  <a:pt x="535" y="272"/>
                </a:cubicBezTo>
                <a:cubicBezTo>
                  <a:pt x="535" y="417"/>
                  <a:pt x="408" y="534"/>
                  <a:pt x="263" y="534"/>
                </a:cubicBezTo>
                <a:close/>
                <a:moveTo>
                  <a:pt x="263" y="45"/>
                </a:moveTo>
                <a:lnTo>
                  <a:pt x="263" y="45"/>
                </a:lnTo>
                <a:cubicBezTo>
                  <a:pt x="136" y="45"/>
                  <a:pt x="36" y="145"/>
                  <a:pt x="36" y="272"/>
                </a:cubicBezTo>
                <a:cubicBezTo>
                  <a:pt x="36" y="389"/>
                  <a:pt x="136" y="489"/>
                  <a:pt x="263" y="489"/>
                </a:cubicBezTo>
                <a:cubicBezTo>
                  <a:pt x="390" y="489"/>
                  <a:pt x="490" y="389"/>
                  <a:pt x="490" y="272"/>
                </a:cubicBezTo>
                <a:cubicBezTo>
                  <a:pt x="490" y="145"/>
                  <a:pt x="390" y="45"/>
                  <a:pt x="263" y="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9" name="Freeform 612">
            <a:extLst>
              <a:ext uri="{FF2B5EF4-FFF2-40B4-BE49-F238E27FC236}">
                <a16:creationId xmlns:a16="http://schemas.microsoft.com/office/drawing/2014/main" id="{BCFE1F80-1848-FE4D-92B6-6EF6B7620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2183" y="2356723"/>
            <a:ext cx="141867" cy="170241"/>
          </a:xfrm>
          <a:custGeom>
            <a:avLst/>
            <a:gdLst>
              <a:gd name="T0" fmla="*/ 254 w 264"/>
              <a:gd name="T1" fmla="*/ 37 h 319"/>
              <a:gd name="T2" fmla="*/ 254 w 264"/>
              <a:gd name="T3" fmla="*/ 37 h 319"/>
              <a:gd name="T4" fmla="*/ 254 w 264"/>
              <a:gd name="T5" fmla="*/ 9 h 319"/>
              <a:gd name="T6" fmla="*/ 227 w 264"/>
              <a:gd name="T7" fmla="*/ 9 h 319"/>
              <a:gd name="T8" fmla="*/ 127 w 264"/>
              <a:gd name="T9" fmla="*/ 100 h 319"/>
              <a:gd name="T10" fmla="*/ 27 w 264"/>
              <a:gd name="T11" fmla="*/ 9 h 319"/>
              <a:gd name="T12" fmla="*/ 0 w 264"/>
              <a:gd name="T13" fmla="*/ 9 h 319"/>
              <a:gd name="T14" fmla="*/ 0 w 264"/>
              <a:gd name="T15" fmla="*/ 37 h 319"/>
              <a:gd name="T16" fmla="*/ 109 w 264"/>
              <a:gd name="T17" fmla="*/ 136 h 319"/>
              <a:gd name="T18" fmla="*/ 109 w 264"/>
              <a:gd name="T19" fmla="*/ 164 h 319"/>
              <a:gd name="T20" fmla="*/ 73 w 264"/>
              <a:gd name="T21" fmla="*/ 164 h 319"/>
              <a:gd name="T22" fmla="*/ 54 w 264"/>
              <a:gd name="T23" fmla="*/ 182 h 319"/>
              <a:gd name="T24" fmla="*/ 73 w 264"/>
              <a:gd name="T25" fmla="*/ 209 h 319"/>
              <a:gd name="T26" fmla="*/ 109 w 264"/>
              <a:gd name="T27" fmla="*/ 209 h 319"/>
              <a:gd name="T28" fmla="*/ 109 w 264"/>
              <a:gd name="T29" fmla="*/ 227 h 319"/>
              <a:gd name="T30" fmla="*/ 73 w 264"/>
              <a:gd name="T31" fmla="*/ 227 h 319"/>
              <a:gd name="T32" fmla="*/ 54 w 264"/>
              <a:gd name="T33" fmla="*/ 245 h 319"/>
              <a:gd name="T34" fmla="*/ 73 w 264"/>
              <a:gd name="T35" fmla="*/ 263 h 319"/>
              <a:gd name="T36" fmla="*/ 109 w 264"/>
              <a:gd name="T37" fmla="*/ 263 h 319"/>
              <a:gd name="T38" fmla="*/ 109 w 264"/>
              <a:gd name="T39" fmla="*/ 299 h 319"/>
              <a:gd name="T40" fmla="*/ 127 w 264"/>
              <a:gd name="T41" fmla="*/ 318 h 319"/>
              <a:gd name="T42" fmla="*/ 127 w 264"/>
              <a:gd name="T43" fmla="*/ 318 h 319"/>
              <a:gd name="T44" fmla="*/ 145 w 264"/>
              <a:gd name="T45" fmla="*/ 299 h 319"/>
              <a:gd name="T46" fmla="*/ 145 w 264"/>
              <a:gd name="T47" fmla="*/ 263 h 319"/>
              <a:gd name="T48" fmla="*/ 181 w 264"/>
              <a:gd name="T49" fmla="*/ 263 h 319"/>
              <a:gd name="T50" fmla="*/ 199 w 264"/>
              <a:gd name="T51" fmla="*/ 245 h 319"/>
              <a:gd name="T52" fmla="*/ 181 w 264"/>
              <a:gd name="T53" fmla="*/ 227 h 319"/>
              <a:gd name="T54" fmla="*/ 145 w 264"/>
              <a:gd name="T55" fmla="*/ 227 h 319"/>
              <a:gd name="T56" fmla="*/ 145 w 264"/>
              <a:gd name="T57" fmla="*/ 209 h 319"/>
              <a:gd name="T58" fmla="*/ 181 w 264"/>
              <a:gd name="T59" fmla="*/ 209 h 319"/>
              <a:gd name="T60" fmla="*/ 199 w 264"/>
              <a:gd name="T61" fmla="*/ 182 h 319"/>
              <a:gd name="T62" fmla="*/ 181 w 264"/>
              <a:gd name="T63" fmla="*/ 164 h 319"/>
              <a:gd name="T64" fmla="*/ 145 w 264"/>
              <a:gd name="T65" fmla="*/ 164 h 319"/>
              <a:gd name="T66" fmla="*/ 145 w 264"/>
              <a:gd name="T67" fmla="*/ 136 h 319"/>
              <a:gd name="T68" fmla="*/ 254 w 264"/>
              <a:gd name="T69" fmla="*/ 37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64" h="319">
                <a:moveTo>
                  <a:pt x="254" y="37"/>
                </a:moveTo>
                <a:lnTo>
                  <a:pt x="254" y="37"/>
                </a:lnTo>
                <a:cubicBezTo>
                  <a:pt x="263" y="28"/>
                  <a:pt x="263" y="19"/>
                  <a:pt x="254" y="9"/>
                </a:cubicBezTo>
                <a:cubicBezTo>
                  <a:pt x="245" y="0"/>
                  <a:pt x="236" y="0"/>
                  <a:pt x="227" y="9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27" y="9"/>
                  <a:pt x="27" y="9"/>
                  <a:pt x="27" y="9"/>
                </a:cubicBezTo>
                <a:cubicBezTo>
                  <a:pt x="27" y="0"/>
                  <a:pt x="9" y="0"/>
                  <a:pt x="0" y="9"/>
                </a:cubicBezTo>
                <a:cubicBezTo>
                  <a:pt x="0" y="19"/>
                  <a:pt x="0" y="28"/>
                  <a:pt x="0" y="37"/>
                </a:cubicBezTo>
                <a:cubicBezTo>
                  <a:pt x="109" y="136"/>
                  <a:pt x="109" y="136"/>
                  <a:pt x="109" y="136"/>
                </a:cubicBezTo>
                <a:cubicBezTo>
                  <a:pt x="109" y="164"/>
                  <a:pt x="109" y="164"/>
                  <a:pt x="109" y="164"/>
                </a:cubicBezTo>
                <a:cubicBezTo>
                  <a:pt x="73" y="164"/>
                  <a:pt x="73" y="164"/>
                  <a:pt x="73" y="164"/>
                </a:cubicBezTo>
                <a:cubicBezTo>
                  <a:pt x="64" y="164"/>
                  <a:pt x="54" y="173"/>
                  <a:pt x="54" y="182"/>
                </a:cubicBezTo>
                <a:cubicBezTo>
                  <a:pt x="54" y="200"/>
                  <a:pt x="64" y="209"/>
                  <a:pt x="73" y="209"/>
                </a:cubicBezTo>
                <a:cubicBezTo>
                  <a:pt x="109" y="209"/>
                  <a:pt x="109" y="209"/>
                  <a:pt x="109" y="209"/>
                </a:cubicBezTo>
                <a:cubicBezTo>
                  <a:pt x="109" y="227"/>
                  <a:pt x="109" y="227"/>
                  <a:pt x="109" y="227"/>
                </a:cubicBezTo>
                <a:cubicBezTo>
                  <a:pt x="73" y="227"/>
                  <a:pt x="73" y="227"/>
                  <a:pt x="73" y="227"/>
                </a:cubicBezTo>
                <a:cubicBezTo>
                  <a:pt x="64" y="227"/>
                  <a:pt x="54" y="236"/>
                  <a:pt x="54" y="245"/>
                </a:cubicBezTo>
                <a:cubicBezTo>
                  <a:pt x="54" y="254"/>
                  <a:pt x="64" y="263"/>
                  <a:pt x="73" y="263"/>
                </a:cubicBezTo>
                <a:cubicBezTo>
                  <a:pt x="109" y="263"/>
                  <a:pt x="109" y="263"/>
                  <a:pt x="109" y="263"/>
                </a:cubicBezTo>
                <a:cubicBezTo>
                  <a:pt x="109" y="299"/>
                  <a:pt x="109" y="299"/>
                  <a:pt x="109" y="299"/>
                </a:cubicBezTo>
                <a:cubicBezTo>
                  <a:pt x="109" y="309"/>
                  <a:pt x="118" y="318"/>
                  <a:pt x="127" y="318"/>
                </a:cubicBezTo>
                <a:lnTo>
                  <a:pt x="127" y="318"/>
                </a:lnTo>
                <a:cubicBezTo>
                  <a:pt x="136" y="318"/>
                  <a:pt x="145" y="309"/>
                  <a:pt x="145" y="299"/>
                </a:cubicBezTo>
                <a:cubicBezTo>
                  <a:pt x="145" y="263"/>
                  <a:pt x="145" y="263"/>
                  <a:pt x="145" y="263"/>
                </a:cubicBezTo>
                <a:cubicBezTo>
                  <a:pt x="181" y="263"/>
                  <a:pt x="181" y="263"/>
                  <a:pt x="181" y="263"/>
                </a:cubicBezTo>
                <a:cubicBezTo>
                  <a:pt x="190" y="263"/>
                  <a:pt x="199" y="254"/>
                  <a:pt x="199" y="245"/>
                </a:cubicBezTo>
                <a:cubicBezTo>
                  <a:pt x="199" y="236"/>
                  <a:pt x="190" y="227"/>
                  <a:pt x="181" y="227"/>
                </a:cubicBezTo>
                <a:cubicBezTo>
                  <a:pt x="145" y="227"/>
                  <a:pt x="145" y="227"/>
                  <a:pt x="145" y="227"/>
                </a:cubicBezTo>
                <a:cubicBezTo>
                  <a:pt x="145" y="209"/>
                  <a:pt x="145" y="209"/>
                  <a:pt x="145" y="209"/>
                </a:cubicBezTo>
                <a:cubicBezTo>
                  <a:pt x="181" y="209"/>
                  <a:pt x="181" y="209"/>
                  <a:pt x="181" y="209"/>
                </a:cubicBezTo>
                <a:cubicBezTo>
                  <a:pt x="190" y="209"/>
                  <a:pt x="199" y="200"/>
                  <a:pt x="199" y="182"/>
                </a:cubicBezTo>
                <a:cubicBezTo>
                  <a:pt x="199" y="173"/>
                  <a:pt x="190" y="164"/>
                  <a:pt x="181" y="164"/>
                </a:cubicBezTo>
                <a:cubicBezTo>
                  <a:pt x="145" y="164"/>
                  <a:pt x="145" y="164"/>
                  <a:pt x="145" y="164"/>
                </a:cubicBezTo>
                <a:cubicBezTo>
                  <a:pt x="145" y="136"/>
                  <a:pt x="145" y="136"/>
                  <a:pt x="145" y="136"/>
                </a:cubicBezTo>
                <a:lnTo>
                  <a:pt x="254" y="37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0" name="Freeform 613">
            <a:extLst>
              <a:ext uri="{FF2B5EF4-FFF2-40B4-BE49-F238E27FC236}">
                <a16:creationId xmlns:a16="http://schemas.microsoft.com/office/drawing/2014/main" id="{4B97CAEE-F7F5-4443-8CD6-06FAB48E4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218" y="2122641"/>
            <a:ext cx="179698" cy="234082"/>
          </a:xfrm>
          <a:custGeom>
            <a:avLst/>
            <a:gdLst>
              <a:gd name="T0" fmla="*/ 317 w 336"/>
              <a:gd name="T1" fmla="*/ 435 h 436"/>
              <a:gd name="T2" fmla="*/ 317 w 336"/>
              <a:gd name="T3" fmla="*/ 435 h 436"/>
              <a:gd name="T4" fmla="*/ 91 w 336"/>
              <a:gd name="T5" fmla="*/ 345 h 436"/>
              <a:gd name="T6" fmla="*/ 0 w 336"/>
              <a:gd name="T7" fmla="*/ 127 h 436"/>
              <a:gd name="T8" fmla="*/ 18 w 336"/>
              <a:gd name="T9" fmla="*/ 19 h 436"/>
              <a:gd name="T10" fmla="*/ 45 w 336"/>
              <a:gd name="T11" fmla="*/ 9 h 436"/>
              <a:gd name="T12" fmla="*/ 54 w 336"/>
              <a:gd name="T13" fmla="*/ 28 h 436"/>
              <a:gd name="T14" fmla="*/ 36 w 336"/>
              <a:gd name="T15" fmla="*/ 127 h 436"/>
              <a:gd name="T16" fmla="*/ 118 w 336"/>
              <a:gd name="T17" fmla="*/ 318 h 436"/>
              <a:gd name="T18" fmla="*/ 317 w 336"/>
              <a:gd name="T19" fmla="*/ 399 h 436"/>
              <a:gd name="T20" fmla="*/ 335 w 336"/>
              <a:gd name="T21" fmla="*/ 417 h 436"/>
              <a:gd name="T22" fmla="*/ 317 w 336"/>
              <a:gd name="T23" fmla="*/ 43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6" h="436">
                <a:moveTo>
                  <a:pt x="317" y="435"/>
                </a:moveTo>
                <a:lnTo>
                  <a:pt x="317" y="435"/>
                </a:lnTo>
                <a:cubicBezTo>
                  <a:pt x="226" y="435"/>
                  <a:pt x="154" y="399"/>
                  <a:pt x="91" y="345"/>
                </a:cubicBezTo>
                <a:cubicBezTo>
                  <a:pt x="36" y="281"/>
                  <a:pt x="0" y="209"/>
                  <a:pt x="0" y="127"/>
                </a:cubicBezTo>
                <a:cubicBezTo>
                  <a:pt x="0" y="91"/>
                  <a:pt x="9" y="55"/>
                  <a:pt x="18" y="19"/>
                </a:cubicBezTo>
                <a:cubicBezTo>
                  <a:pt x="27" y="9"/>
                  <a:pt x="36" y="0"/>
                  <a:pt x="45" y="9"/>
                </a:cubicBezTo>
                <a:cubicBezTo>
                  <a:pt x="54" y="9"/>
                  <a:pt x="63" y="19"/>
                  <a:pt x="54" y="28"/>
                </a:cubicBezTo>
                <a:cubicBezTo>
                  <a:pt x="45" y="64"/>
                  <a:pt x="36" y="91"/>
                  <a:pt x="36" y="127"/>
                </a:cubicBezTo>
                <a:cubicBezTo>
                  <a:pt x="36" y="200"/>
                  <a:pt x="72" y="263"/>
                  <a:pt x="118" y="318"/>
                </a:cubicBezTo>
                <a:cubicBezTo>
                  <a:pt x="172" y="363"/>
                  <a:pt x="245" y="399"/>
                  <a:pt x="317" y="399"/>
                </a:cubicBezTo>
                <a:cubicBezTo>
                  <a:pt x="326" y="399"/>
                  <a:pt x="335" y="399"/>
                  <a:pt x="335" y="417"/>
                </a:cubicBezTo>
                <a:cubicBezTo>
                  <a:pt x="335" y="426"/>
                  <a:pt x="326" y="435"/>
                  <a:pt x="317" y="4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1" name="Freeform 614">
            <a:extLst>
              <a:ext uri="{FF2B5EF4-FFF2-40B4-BE49-F238E27FC236}">
                <a16:creationId xmlns:a16="http://schemas.microsoft.com/office/drawing/2014/main" id="{EB948CDA-2678-A14C-A437-AE3953898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3805" y="2020971"/>
            <a:ext cx="215165" cy="179698"/>
          </a:xfrm>
          <a:custGeom>
            <a:avLst/>
            <a:gdLst>
              <a:gd name="T0" fmla="*/ 381 w 400"/>
              <a:gd name="T1" fmla="*/ 335 h 336"/>
              <a:gd name="T2" fmla="*/ 381 w 400"/>
              <a:gd name="T3" fmla="*/ 335 h 336"/>
              <a:gd name="T4" fmla="*/ 363 w 400"/>
              <a:gd name="T5" fmla="*/ 317 h 336"/>
              <a:gd name="T6" fmla="*/ 282 w 400"/>
              <a:gd name="T7" fmla="*/ 118 h 336"/>
              <a:gd name="T8" fmla="*/ 91 w 400"/>
              <a:gd name="T9" fmla="*/ 45 h 336"/>
              <a:gd name="T10" fmla="*/ 19 w 400"/>
              <a:gd name="T11" fmla="*/ 45 h 336"/>
              <a:gd name="T12" fmla="*/ 0 w 400"/>
              <a:gd name="T13" fmla="*/ 36 h 336"/>
              <a:gd name="T14" fmla="*/ 10 w 400"/>
              <a:gd name="T15" fmla="*/ 9 h 336"/>
              <a:gd name="T16" fmla="*/ 91 w 400"/>
              <a:gd name="T17" fmla="*/ 0 h 336"/>
              <a:gd name="T18" fmla="*/ 309 w 400"/>
              <a:gd name="T19" fmla="*/ 90 h 336"/>
              <a:gd name="T20" fmla="*/ 399 w 400"/>
              <a:gd name="T21" fmla="*/ 317 h 336"/>
              <a:gd name="T22" fmla="*/ 381 w 400"/>
              <a:gd name="T23" fmla="*/ 335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0" h="336">
                <a:moveTo>
                  <a:pt x="381" y="335"/>
                </a:moveTo>
                <a:lnTo>
                  <a:pt x="381" y="335"/>
                </a:lnTo>
                <a:cubicBezTo>
                  <a:pt x="363" y="335"/>
                  <a:pt x="363" y="326"/>
                  <a:pt x="363" y="317"/>
                </a:cubicBezTo>
                <a:cubicBezTo>
                  <a:pt x="363" y="245"/>
                  <a:pt x="327" y="172"/>
                  <a:pt x="282" y="118"/>
                </a:cubicBezTo>
                <a:cubicBezTo>
                  <a:pt x="227" y="72"/>
                  <a:pt x="164" y="45"/>
                  <a:pt x="91" y="45"/>
                </a:cubicBezTo>
                <a:cubicBezTo>
                  <a:pt x="64" y="45"/>
                  <a:pt x="46" y="45"/>
                  <a:pt x="19" y="45"/>
                </a:cubicBezTo>
                <a:cubicBezTo>
                  <a:pt x="10" y="54"/>
                  <a:pt x="0" y="45"/>
                  <a:pt x="0" y="36"/>
                </a:cubicBezTo>
                <a:cubicBezTo>
                  <a:pt x="0" y="27"/>
                  <a:pt x="0" y="18"/>
                  <a:pt x="10" y="9"/>
                </a:cubicBezTo>
                <a:cubicBezTo>
                  <a:pt x="37" y="9"/>
                  <a:pt x="64" y="0"/>
                  <a:pt x="91" y="0"/>
                </a:cubicBezTo>
                <a:cubicBezTo>
                  <a:pt x="173" y="0"/>
                  <a:pt x="245" y="36"/>
                  <a:pt x="309" y="90"/>
                </a:cubicBezTo>
                <a:cubicBezTo>
                  <a:pt x="363" y="154"/>
                  <a:pt x="399" y="227"/>
                  <a:pt x="399" y="317"/>
                </a:cubicBezTo>
                <a:cubicBezTo>
                  <a:pt x="399" y="326"/>
                  <a:pt x="390" y="335"/>
                  <a:pt x="381" y="3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2" name="Freeform 615">
            <a:extLst>
              <a:ext uri="{FF2B5EF4-FFF2-40B4-BE49-F238E27FC236}">
                <a16:creationId xmlns:a16="http://schemas.microsoft.com/office/drawing/2014/main" id="{651349C2-9B94-6640-82F2-5FFCFAB31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947" y="2025699"/>
            <a:ext cx="101672" cy="101671"/>
          </a:xfrm>
          <a:custGeom>
            <a:avLst/>
            <a:gdLst>
              <a:gd name="T0" fmla="*/ 163 w 191"/>
              <a:gd name="T1" fmla="*/ 27 h 191"/>
              <a:gd name="T2" fmla="*/ 163 w 191"/>
              <a:gd name="T3" fmla="*/ 27 h 191"/>
              <a:gd name="T4" fmla="*/ 100 w 191"/>
              <a:gd name="T5" fmla="*/ 0 h 191"/>
              <a:gd name="T6" fmla="*/ 27 w 191"/>
              <a:gd name="T7" fmla="*/ 27 h 191"/>
              <a:gd name="T8" fmla="*/ 0 w 191"/>
              <a:gd name="T9" fmla="*/ 100 h 191"/>
              <a:gd name="T10" fmla="*/ 27 w 191"/>
              <a:gd name="T11" fmla="*/ 163 h 191"/>
              <a:gd name="T12" fmla="*/ 100 w 191"/>
              <a:gd name="T13" fmla="*/ 190 h 191"/>
              <a:gd name="T14" fmla="*/ 163 w 191"/>
              <a:gd name="T15" fmla="*/ 163 h 191"/>
              <a:gd name="T16" fmla="*/ 190 w 191"/>
              <a:gd name="T17" fmla="*/ 100 h 191"/>
              <a:gd name="T18" fmla="*/ 163 w 191"/>
              <a:gd name="T19" fmla="*/ 27 h 191"/>
              <a:gd name="T20" fmla="*/ 100 w 191"/>
              <a:gd name="T21" fmla="*/ 181 h 191"/>
              <a:gd name="T22" fmla="*/ 100 w 191"/>
              <a:gd name="T23" fmla="*/ 181 h 191"/>
              <a:gd name="T24" fmla="*/ 18 w 191"/>
              <a:gd name="T25" fmla="*/ 100 h 191"/>
              <a:gd name="T26" fmla="*/ 100 w 191"/>
              <a:gd name="T27" fmla="*/ 9 h 191"/>
              <a:gd name="T28" fmla="*/ 181 w 191"/>
              <a:gd name="T29" fmla="*/ 100 h 191"/>
              <a:gd name="T30" fmla="*/ 100 w 191"/>
              <a:gd name="T31" fmla="*/ 18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91" h="191">
                <a:moveTo>
                  <a:pt x="163" y="27"/>
                </a:moveTo>
                <a:lnTo>
                  <a:pt x="163" y="27"/>
                </a:lnTo>
                <a:cubicBezTo>
                  <a:pt x="145" y="9"/>
                  <a:pt x="127" y="0"/>
                  <a:pt x="100" y="0"/>
                </a:cubicBezTo>
                <a:cubicBezTo>
                  <a:pt x="72" y="0"/>
                  <a:pt x="45" y="9"/>
                  <a:pt x="27" y="27"/>
                </a:cubicBezTo>
                <a:cubicBezTo>
                  <a:pt x="9" y="45"/>
                  <a:pt x="0" y="72"/>
                  <a:pt x="0" y="100"/>
                </a:cubicBezTo>
                <a:cubicBezTo>
                  <a:pt x="0" y="118"/>
                  <a:pt x="9" y="145"/>
                  <a:pt x="27" y="163"/>
                </a:cubicBezTo>
                <a:cubicBezTo>
                  <a:pt x="45" y="181"/>
                  <a:pt x="72" y="190"/>
                  <a:pt x="100" y="190"/>
                </a:cubicBezTo>
                <a:cubicBezTo>
                  <a:pt x="127" y="190"/>
                  <a:pt x="145" y="181"/>
                  <a:pt x="163" y="163"/>
                </a:cubicBezTo>
                <a:cubicBezTo>
                  <a:pt x="181" y="145"/>
                  <a:pt x="190" y="118"/>
                  <a:pt x="190" y="100"/>
                </a:cubicBezTo>
                <a:cubicBezTo>
                  <a:pt x="190" y="72"/>
                  <a:pt x="181" y="45"/>
                  <a:pt x="163" y="27"/>
                </a:cubicBezTo>
                <a:close/>
                <a:moveTo>
                  <a:pt x="100" y="181"/>
                </a:moveTo>
                <a:lnTo>
                  <a:pt x="100" y="181"/>
                </a:lnTo>
                <a:cubicBezTo>
                  <a:pt x="54" y="181"/>
                  <a:pt x="18" y="145"/>
                  <a:pt x="18" y="100"/>
                </a:cubicBezTo>
                <a:cubicBezTo>
                  <a:pt x="18" y="45"/>
                  <a:pt x="54" y="9"/>
                  <a:pt x="100" y="9"/>
                </a:cubicBezTo>
                <a:cubicBezTo>
                  <a:pt x="145" y="9"/>
                  <a:pt x="181" y="45"/>
                  <a:pt x="181" y="100"/>
                </a:cubicBezTo>
                <a:cubicBezTo>
                  <a:pt x="181" y="145"/>
                  <a:pt x="145" y="181"/>
                  <a:pt x="100" y="18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3" name="Freeform 616">
            <a:extLst>
              <a:ext uri="{FF2B5EF4-FFF2-40B4-BE49-F238E27FC236}">
                <a16:creationId xmlns:a16="http://schemas.microsoft.com/office/drawing/2014/main" id="{E53EDF48-C1DA-2447-86CF-9DD99E5AD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33" y="2039886"/>
            <a:ext cx="78028" cy="78026"/>
          </a:xfrm>
          <a:custGeom>
            <a:avLst/>
            <a:gdLst>
              <a:gd name="T0" fmla="*/ 73 w 146"/>
              <a:gd name="T1" fmla="*/ 0 h 146"/>
              <a:gd name="T2" fmla="*/ 73 w 146"/>
              <a:gd name="T3" fmla="*/ 0 h 146"/>
              <a:gd name="T4" fmla="*/ 0 w 146"/>
              <a:gd name="T5" fmla="*/ 73 h 146"/>
              <a:gd name="T6" fmla="*/ 73 w 146"/>
              <a:gd name="T7" fmla="*/ 145 h 146"/>
              <a:gd name="T8" fmla="*/ 145 w 146"/>
              <a:gd name="T9" fmla="*/ 73 h 146"/>
              <a:gd name="T10" fmla="*/ 73 w 146"/>
              <a:gd name="T11" fmla="*/ 0 h 146"/>
              <a:gd name="T12" fmla="*/ 73 w 146"/>
              <a:gd name="T13" fmla="*/ 127 h 146"/>
              <a:gd name="T14" fmla="*/ 73 w 146"/>
              <a:gd name="T15" fmla="*/ 127 h 146"/>
              <a:gd name="T16" fmla="*/ 9 w 146"/>
              <a:gd name="T17" fmla="*/ 73 h 146"/>
              <a:gd name="T18" fmla="*/ 73 w 146"/>
              <a:gd name="T19" fmla="*/ 9 h 146"/>
              <a:gd name="T20" fmla="*/ 136 w 146"/>
              <a:gd name="T21" fmla="*/ 73 h 146"/>
              <a:gd name="T22" fmla="*/ 73 w 146"/>
              <a:gd name="T23" fmla="*/ 127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6" h="146">
                <a:moveTo>
                  <a:pt x="73" y="0"/>
                </a:moveTo>
                <a:lnTo>
                  <a:pt x="73" y="0"/>
                </a:lnTo>
                <a:cubicBezTo>
                  <a:pt x="27" y="0"/>
                  <a:pt x="0" y="27"/>
                  <a:pt x="0" y="73"/>
                </a:cubicBezTo>
                <a:cubicBezTo>
                  <a:pt x="0" y="109"/>
                  <a:pt x="27" y="145"/>
                  <a:pt x="73" y="145"/>
                </a:cubicBezTo>
                <a:cubicBezTo>
                  <a:pt x="109" y="145"/>
                  <a:pt x="145" y="109"/>
                  <a:pt x="145" y="73"/>
                </a:cubicBezTo>
                <a:cubicBezTo>
                  <a:pt x="145" y="27"/>
                  <a:pt x="109" y="0"/>
                  <a:pt x="73" y="0"/>
                </a:cubicBezTo>
                <a:close/>
                <a:moveTo>
                  <a:pt x="73" y="127"/>
                </a:moveTo>
                <a:lnTo>
                  <a:pt x="73" y="127"/>
                </a:lnTo>
                <a:cubicBezTo>
                  <a:pt x="36" y="127"/>
                  <a:pt x="9" y="100"/>
                  <a:pt x="9" y="73"/>
                </a:cubicBezTo>
                <a:cubicBezTo>
                  <a:pt x="9" y="36"/>
                  <a:pt x="36" y="9"/>
                  <a:pt x="73" y="9"/>
                </a:cubicBezTo>
                <a:cubicBezTo>
                  <a:pt x="109" y="9"/>
                  <a:pt x="136" y="36"/>
                  <a:pt x="136" y="73"/>
                </a:cubicBezTo>
                <a:cubicBezTo>
                  <a:pt x="136" y="100"/>
                  <a:pt x="109" y="127"/>
                  <a:pt x="73" y="1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4" name="Freeform 617">
            <a:extLst>
              <a:ext uri="{FF2B5EF4-FFF2-40B4-BE49-F238E27FC236}">
                <a16:creationId xmlns:a16="http://schemas.microsoft.com/office/drawing/2014/main" id="{707E2356-7285-EC4B-A156-3EE731432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320" y="2056437"/>
            <a:ext cx="44926" cy="44926"/>
          </a:xfrm>
          <a:custGeom>
            <a:avLst/>
            <a:gdLst>
              <a:gd name="T0" fmla="*/ 73 w 83"/>
              <a:gd name="T1" fmla="*/ 0 h 83"/>
              <a:gd name="T2" fmla="*/ 73 w 83"/>
              <a:gd name="T3" fmla="*/ 0 h 83"/>
              <a:gd name="T4" fmla="*/ 64 w 83"/>
              <a:gd name="T5" fmla="*/ 0 h 83"/>
              <a:gd name="T6" fmla="*/ 18 w 83"/>
              <a:gd name="T7" fmla="*/ 27 h 83"/>
              <a:gd name="T8" fmla="*/ 9 w 83"/>
              <a:gd name="T9" fmla="*/ 27 h 83"/>
              <a:gd name="T10" fmla="*/ 0 w 83"/>
              <a:gd name="T11" fmla="*/ 37 h 83"/>
              <a:gd name="T12" fmla="*/ 9 w 83"/>
              <a:gd name="T13" fmla="*/ 37 h 83"/>
              <a:gd name="T14" fmla="*/ 18 w 83"/>
              <a:gd name="T15" fmla="*/ 37 h 83"/>
              <a:gd name="T16" fmla="*/ 18 w 83"/>
              <a:gd name="T17" fmla="*/ 46 h 83"/>
              <a:gd name="T18" fmla="*/ 18 w 83"/>
              <a:gd name="T19" fmla="*/ 46 h 83"/>
              <a:gd name="T20" fmla="*/ 9 w 83"/>
              <a:gd name="T21" fmla="*/ 46 h 83"/>
              <a:gd name="T22" fmla="*/ 0 w 83"/>
              <a:gd name="T23" fmla="*/ 55 h 83"/>
              <a:gd name="T24" fmla="*/ 9 w 83"/>
              <a:gd name="T25" fmla="*/ 55 h 83"/>
              <a:gd name="T26" fmla="*/ 18 w 83"/>
              <a:gd name="T27" fmla="*/ 55 h 83"/>
              <a:gd name="T28" fmla="*/ 64 w 83"/>
              <a:gd name="T29" fmla="*/ 82 h 83"/>
              <a:gd name="T30" fmla="*/ 73 w 83"/>
              <a:gd name="T31" fmla="*/ 82 h 83"/>
              <a:gd name="T32" fmla="*/ 73 w 83"/>
              <a:gd name="T33" fmla="*/ 82 h 83"/>
              <a:gd name="T34" fmla="*/ 73 w 83"/>
              <a:gd name="T35" fmla="*/ 73 h 83"/>
              <a:gd name="T36" fmla="*/ 64 w 83"/>
              <a:gd name="T37" fmla="*/ 73 h 83"/>
              <a:gd name="T38" fmla="*/ 37 w 83"/>
              <a:gd name="T39" fmla="*/ 55 h 83"/>
              <a:gd name="T40" fmla="*/ 46 w 83"/>
              <a:gd name="T41" fmla="*/ 55 h 83"/>
              <a:gd name="T42" fmla="*/ 46 w 83"/>
              <a:gd name="T43" fmla="*/ 55 h 83"/>
              <a:gd name="T44" fmla="*/ 46 w 83"/>
              <a:gd name="T45" fmla="*/ 46 h 83"/>
              <a:gd name="T46" fmla="*/ 28 w 83"/>
              <a:gd name="T47" fmla="*/ 46 h 83"/>
              <a:gd name="T48" fmla="*/ 28 w 83"/>
              <a:gd name="T49" fmla="*/ 46 h 83"/>
              <a:gd name="T50" fmla="*/ 28 w 83"/>
              <a:gd name="T51" fmla="*/ 37 h 83"/>
              <a:gd name="T52" fmla="*/ 46 w 83"/>
              <a:gd name="T53" fmla="*/ 37 h 83"/>
              <a:gd name="T54" fmla="*/ 46 w 83"/>
              <a:gd name="T55" fmla="*/ 37 h 83"/>
              <a:gd name="T56" fmla="*/ 46 w 83"/>
              <a:gd name="T57" fmla="*/ 27 h 83"/>
              <a:gd name="T58" fmla="*/ 37 w 83"/>
              <a:gd name="T59" fmla="*/ 27 h 83"/>
              <a:gd name="T60" fmla="*/ 64 w 83"/>
              <a:gd name="T61" fmla="*/ 9 h 83"/>
              <a:gd name="T62" fmla="*/ 73 w 83"/>
              <a:gd name="T63" fmla="*/ 9 h 83"/>
              <a:gd name="T64" fmla="*/ 82 w 83"/>
              <a:gd name="T65" fmla="*/ 9 h 83"/>
              <a:gd name="T66" fmla="*/ 73 w 83"/>
              <a:gd name="T6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3" h="83">
                <a:moveTo>
                  <a:pt x="73" y="0"/>
                </a:moveTo>
                <a:lnTo>
                  <a:pt x="73" y="0"/>
                </a:lnTo>
                <a:lnTo>
                  <a:pt x="64" y="0"/>
                </a:lnTo>
                <a:cubicBezTo>
                  <a:pt x="46" y="0"/>
                  <a:pt x="28" y="9"/>
                  <a:pt x="18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27"/>
                  <a:pt x="0" y="37"/>
                </a:cubicBezTo>
                <a:cubicBezTo>
                  <a:pt x="0" y="37"/>
                  <a:pt x="0" y="37"/>
                  <a:pt x="9" y="37"/>
                </a:cubicBezTo>
                <a:cubicBezTo>
                  <a:pt x="18" y="37"/>
                  <a:pt x="18" y="37"/>
                  <a:pt x="18" y="37"/>
                </a:cubicBezTo>
                <a:cubicBezTo>
                  <a:pt x="18" y="37"/>
                  <a:pt x="18" y="37"/>
                  <a:pt x="18" y="46"/>
                </a:cubicBezTo>
                <a:lnTo>
                  <a:pt x="18" y="46"/>
                </a:lnTo>
                <a:cubicBezTo>
                  <a:pt x="9" y="46"/>
                  <a:pt x="9" y="46"/>
                  <a:pt x="9" y="46"/>
                </a:cubicBezTo>
                <a:cubicBezTo>
                  <a:pt x="0" y="46"/>
                  <a:pt x="0" y="46"/>
                  <a:pt x="0" y="55"/>
                </a:cubicBezTo>
                <a:cubicBezTo>
                  <a:pt x="0" y="55"/>
                  <a:pt x="0" y="55"/>
                  <a:pt x="9" y="55"/>
                </a:cubicBezTo>
                <a:cubicBezTo>
                  <a:pt x="18" y="55"/>
                  <a:pt x="18" y="55"/>
                  <a:pt x="18" y="55"/>
                </a:cubicBezTo>
                <a:cubicBezTo>
                  <a:pt x="28" y="73"/>
                  <a:pt x="46" y="82"/>
                  <a:pt x="64" y="82"/>
                </a:cubicBezTo>
                <a:lnTo>
                  <a:pt x="73" y="82"/>
                </a:lnTo>
                <a:cubicBezTo>
                  <a:pt x="73" y="82"/>
                  <a:pt x="82" y="82"/>
                  <a:pt x="73" y="82"/>
                </a:cubicBezTo>
                <a:cubicBezTo>
                  <a:pt x="73" y="73"/>
                  <a:pt x="73" y="73"/>
                  <a:pt x="73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46" y="73"/>
                  <a:pt x="37" y="64"/>
                  <a:pt x="37" y="55"/>
                </a:cubicBezTo>
                <a:cubicBezTo>
                  <a:pt x="46" y="55"/>
                  <a:pt x="46" y="55"/>
                  <a:pt x="46" y="55"/>
                </a:cubicBezTo>
                <a:lnTo>
                  <a:pt x="46" y="55"/>
                </a:lnTo>
                <a:cubicBezTo>
                  <a:pt x="46" y="46"/>
                  <a:pt x="46" y="46"/>
                  <a:pt x="46" y="46"/>
                </a:cubicBezTo>
                <a:cubicBezTo>
                  <a:pt x="28" y="46"/>
                  <a:pt x="28" y="46"/>
                  <a:pt x="28" y="46"/>
                </a:cubicBezTo>
                <a:lnTo>
                  <a:pt x="28" y="46"/>
                </a:lnTo>
                <a:cubicBezTo>
                  <a:pt x="28" y="37"/>
                  <a:pt x="28" y="37"/>
                  <a:pt x="28" y="37"/>
                </a:cubicBezTo>
                <a:cubicBezTo>
                  <a:pt x="46" y="37"/>
                  <a:pt x="46" y="37"/>
                  <a:pt x="46" y="37"/>
                </a:cubicBezTo>
                <a:lnTo>
                  <a:pt x="46" y="37"/>
                </a:lnTo>
                <a:cubicBezTo>
                  <a:pt x="46" y="27"/>
                  <a:pt x="46" y="27"/>
                  <a:pt x="46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18"/>
                  <a:pt x="46" y="9"/>
                  <a:pt x="64" y="9"/>
                </a:cubicBezTo>
                <a:cubicBezTo>
                  <a:pt x="64" y="9"/>
                  <a:pt x="64" y="9"/>
                  <a:pt x="73" y="9"/>
                </a:cubicBezTo>
                <a:cubicBezTo>
                  <a:pt x="73" y="9"/>
                  <a:pt x="73" y="9"/>
                  <a:pt x="82" y="9"/>
                </a:cubicBezTo>
                <a:cubicBezTo>
                  <a:pt x="82" y="0"/>
                  <a:pt x="73" y="0"/>
                  <a:pt x="73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5" name="Freeform 618">
            <a:extLst>
              <a:ext uri="{FF2B5EF4-FFF2-40B4-BE49-F238E27FC236}">
                <a16:creationId xmlns:a16="http://schemas.microsoft.com/office/drawing/2014/main" id="{0EC1652C-C8D3-244F-A29E-13FBD89B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645" y="2205398"/>
            <a:ext cx="156054" cy="160783"/>
          </a:xfrm>
          <a:custGeom>
            <a:avLst/>
            <a:gdLst>
              <a:gd name="T0" fmla="*/ 146 w 292"/>
              <a:gd name="T1" fmla="*/ 300 h 301"/>
              <a:gd name="T2" fmla="*/ 146 w 292"/>
              <a:gd name="T3" fmla="*/ 300 h 301"/>
              <a:gd name="T4" fmla="*/ 46 w 292"/>
              <a:gd name="T5" fmla="*/ 254 h 301"/>
              <a:gd name="T6" fmla="*/ 0 w 292"/>
              <a:gd name="T7" fmla="*/ 155 h 301"/>
              <a:gd name="T8" fmla="*/ 46 w 292"/>
              <a:gd name="T9" fmla="*/ 46 h 301"/>
              <a:gd name="T10" fmla="*/ 146 w 292"/>
              <a:gd name="T11" fmla="*/ 0 h 301"/>
              <a:gd name="T12" fmla="*/ 254 w 292"/>
              <a:gd name="T13" fmla="*/ 46 h 301"/>
              <a:gd name="T14" fmla="*/ 291 w 292"/>
              <a:gd name="T15" fmla="*/ 155 h 301"/>
              <a:gd name="T16" fmla="*/ 254 w 292"/>
              <a:gd name="T17" fmla="*/ 254 h 301"/>
              <a:gd name="T18" fmla="*/ 146 w 292"/>
              <a:gd name="T19" fmla="*/ 300 h 301"/>
              <a:gd name="T20" fmla="*/ 146 w 292"/>
              <a:gd name="T21" fmla="*/ 19 h 301"/>
              <a:gd name="T22" fmla="*/ 146 w 292"/>
              <a:gd name="T23" fmla="*/ 19 h 301"/>
              <a:gd name="T24" fmla="*/ 18 w 292"/>
              <a:gd name="T25" fmla="*/ 155 h 301"/>
              <a:gd name="T26" fmla="*/ 146 w 292"/>
              <a:gd name="T27" fmla="*/ 281 h 301"/>
              <a:gd name="T28" fmla="*/ 281 w 292"/>
              <a:gd name="T29" fmla="*/ 155 h 301"/>
              <a:gd name="T30" fmla="*/ 146 w 292"/>
              <a:gd name="T31" fmla="*/ 19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92" h="301">
                <a:moveTo>
                  <a:pt x="146" y="300"/>
                </a:moveTo>
                <a:lnTo>
                  <a:pt x="146" y="300"/>
                </a:lnTo>
                <a:cubicBezTo>
                  <a:pt x="109" y="300"/>
                  <a:pt x="73" y="281"/>
                  <a:pt x="46" y="254"/>
                </a:cubicBezTo>
                <a:cubicBezTo>
                  <a:pt x="18" y="227"/>
                  <a:pt x="0" y="191"/>
                  <a:pt x="0" y="155"/>
                </a:cubicBezTo>
                <a:cubicBezTo>
                  <a:pt x="0" y="109"/>
                  <a:pt x="18" y="73"/>
                  <a:pt x="46" y="46"/>
                </a:cubicBezTo>
                <a:cubicBezTo>
                  <a:pt x="73" y="19"/>
                  <a:pt x="109" y="0"/>
                  <a:pt x="146" y="0"/>
                </a:cubicBezTo>
                <a:cubicBezTo>
                  <a:pt x="191" y="0"/>
                  <a:pt x="227" y="19"/>
                  <a:pt x="254" y="46"/>
                </a:cubicBezTo>
                <a:cubicBezTo>
                  <a:pt x="281" y="73"/>
                  <a:pt x="291" y="109"/>
                  <a:pt x="291" y="155"/>
                </a:cubicBezTo>
                <a:cubicBezTo>
                  <a:pt x="291" y="191"/>
                  <a:pt x="281" y="227"/>
                  <a:pt x="254" y="254"/>
                </a:cubicBezTo>
                <a:cubicBezTo>
                  <a:pt x="227" y="281"/>
                  <a:pt x="191" y="300"/>
                  <a:pt x="146" y="300"/>
                </a:cubicBezTo>
                <a:close/>
                <a:moveTo>
                  <a:pt x="146" y="19"/>
                </a:moveTo>
                <a:lnTo>
                  <a:pt x="146" y="19"/>
                </a:lnTo>
                <a:cubicBezTo>
                  <a:pt x="82" y="19"/>
                  <a:pt x="18" y="82"/>
                  <a:pt x="18" y="155"/>
                </a:cubicBezTo>
                <a:cubicBezTo>
                  <a:pt x="18" y="218"/>
                  <a:pt x="82" y="281"/>
                  <a:pt x="146" y="281"/>
                </a:cubicBezTo>
                <a:cubicBezTo>
                  <a:pt x="218" y="281"/>
                  <a:pt x="281" y="218"/>
                  <a:pt x="281" y="155"/>
                </a:cubicBezTo>
                <a:cubicBezTo>
                  <a:pt x="281" y="82"/>
                  <a:pt x="218" y="19"/>
                  <a:pt x="146" y="1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6" name="Freeform 619">
            <a:extLst>
              <a:ext uri="{FF2B5EF4-FFF2-40B4-BE49-F238E27FC236}">
                <a16:creationId xmlns:a16="http://schemas.microsoft.com/office/drawing/2014/main" id="{ED960FDC-F56D-DE49-830B-32C37869A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6560" y="2226677"/>
            <a:ext cx="120588" cy="120588"/>
          </a:xfrm>
          <a:custGeom>
            <a:avLst/>
            <a:gdLst>
              <a:gd name="T0" fmla="*/ 109 w 227"/>
              <a:gd name="T1" fmla="*/ 226 h 227"/>
              <a:gd name="T2" fmla="*/ 109 w 227"/>
              <a:gd name="T3" fmla="*/ 226 h 227"/>
              <a:gd name="T4" fmla="*/ 0 w 227"/>
              <a:gd name="T5" fmla="*/ 118 h 227"/>
              <a:gd name="T6" fmla="*/ 109 w 227"/>
              <a:gd name="T7" fmla="*/ 0 h 227"/>
              <a:gd name="T8" fmla="*/ 226 w 227"/>
              <a:gd name="T9" fmla="*/ 118 h 227"/>
              <a:gd name="T10" fmla="*/ 109 w 227"/>
              <a:gd name="T11" fmla="*/ 226 h 227"/>
              <a:gd name="T12" fmla="*/ 109 w 227"/>
              <a:gd name="T13" fmla="*/ 18 h 227"/>
              <a:gd name="T14" fmla="*/ 109 w 227"/>
              <a:gd name="T15" fmla="*/ 18 h 227"/>
              <a:gd name="T16" fmla="*/ 18 w 227"/>
              <a:gd name="T17" fmla="*/ 118 h 227"/>
              <a:gd name="T18" fmla="*/ 109 w 227"/>
              <a:gd name="T19" fmla="*/ 208 h 227"/>
              <a:gd name="T20" fmla="*/ 208 w 227"/>
              <a:gd name="T21" fmla="*/ 118 h 227"/>
              <a:gd name="T22" fmla="*/ 109 w 227"/>
              <a:gd name="T23" fmla="*/ 18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7" h="227">
                <a:moveTo>
                  <a:pt x="109" y="226"/>
                </a:moveTo>
                <a:lnTo>
                  <a:pt x="109" y="226"/>
                </a:lnTo>
                <a:cubicBezTo>
                  <a:pt x="54" y="226"/>
                  <a:pt x="0" y="172"/>
                  <a:pt x="0" y="118"/>
                </a:cubicBezTo>
                <a:cubicBezTo>
                  <a:pt x="0" y="54"/>
                  <a:pt x="54" y="0"/>
                  <a:pt x="109" y="0"/>
                </a:cubicBezTo>
                <a:cubicBezTo>
                  <a:pt x="172" y="0"/>
                  <a:pt x="226" y="54"/>
                  <a:pt x="226" y="118"/>
                </a:cubicBezTo>
                <a:cubicBezTo>
                  <a:pt x="226" y="172"/>
                  <a:pt x="172" y="226"/>
                  <a:pt x="109" y="226"/>
                </a:cubicBezTo>
                <a:close/>
                <a:moveTo>
                  <a:pt x="109" y="18"/>
                </a:moveTo>
                <a:lnTo>
                  <a:pt x="109" y="18"/>
                </a:lnTo>
                <a:cubicBezTo>
                  <a:pt x="63" y="18"/>
                  <a:pt x="18" y="63"/>
                  <a:pt x="18" y="118"/>
                </a:cubicBezTo>
                <a:cubicBezTo>
                  <a:pt x="18" y="163"/>
                  <a:pt x="63" y="208"/>
                  <a:pt x="109" y="208"/>
                </a:cubicBezTo>
                <a:cubicBezTo>
                  <a:pt x="163" y="208"/>
                  <a:pt x="208" y="163"/>
                  <a:pt x="208" y="118"/>
                </a:cubicBezTo>
                <a:cubicBezTo>
                  <a:pt x="208" y="63"/>
                  <a:pt x="163" y="18"/>
                  <a:pt x="109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7" name="Freeform 620">
            <a:extLst>
              <a:ext uri="{FF2B5EF4-FFF2-40B4-BE49-F238E27FC236}">
                <a16:creationId xmlns:a16="http://schemas.microsoft.com/office/drawing/2014/main" id="{DC868403-8B58-5D43-89B5-D877C0BED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934" y="2250322"/>
            <a:ext cx="59112" cy="73299"/>
          </a:xfrm>
          <a:custGeom>
            <a:avLst/>
            <a:gdLst>
              <a:gd name="T0" fmla="*/ 109 w 110"/>
              <a:gd name="T1" fmla="*/ 18 h 137"/>
              <a:gd name="T2" fmla="*/ 109 w 110"/>
              <a:gd name="T3" fmla="*/ 18 h 137"/>
              <a:gd name="T4" fmla="*/ 109 w 110"/>
              <a:gd name="T5" fmla="*/ 9 h 137"/>
              <a:gd name="T6" fmla="*/ 100 w 110"/>
              <a:gd name="T7" fmla="*/ 9 h 137"/>
              <a:gd name="T8" fmla="*/ 64 w 110"/>
              <a:gd name="T9" fmla="*/ 45 h 137"/>
              <a:gd name="T10" fmla="*/ 18 w 110"/>
              <a:gd name="T11" fmla="*/ 0 h 137"/>
              <a:gd name="T12" fmla="*/ 9 w 110"/>
              <a:gd name="T13" fmla="*/ 9 h 137"/>
              <a:gd name="T14" fmla="*/ 9 w 110"/>
              <a:gd name="T15" fmla="*/ 18 h 137"/>
              <a:gd name="T16" fmla="*/ 55 w 110"/>
              <a:gd name="T17" fmla="*/ 63 h 137"/>
              <a:gd name="T18" fmla="*/ 55 w 110"/>
              <a:gd name="T19" fmla="*/ 73 h 137"/>
              <a:gd name="T20" fmla="*/ 36 w 110"/>
              <a:gd name="T21" fmla="*/ 73 h 137"/>
              <a:gd name="T22" fmla="*/ 27 w 110"/>
              <a:gd name="T23" fmla="*/ 82 h 137"/>
              <a:gd name="T24" fmla="*/ 36 w 110"/>
              <a:gd name="T25" fmla="*/ 91 h 137"/>
              <a:gd name="T26" fmla="*/ 55 w 110"/>
              <a:gd name="T27" fmla="*/ 91 h 137"/>
              <a:gd name="T28" fmla="*/ 55 w 110"/>
              <a:gd name="T29" fmla="*/ 91 h 137"/>
              <a:gd name="T30" fmla="*/ 36 w 110"/>
              <a:gd name="T31" fmla="*/ 91 h 137"/>
              <a:gd name="T32" fmla="*/ 27 w 110"/>
              <a:gd name="T33" fmla="*/ 100 h 137"/>
              <a:gd name="T34" fmla="*/ 36 w 110"/>
              <a:gd name="T35" fmla="*/ 109 h 137"/>
              <a:gd name="T36" fmla="*/ 55 w 110"/>
              <a:gd name="T37" fmla="*/ 109 h 137"/>
              <a:gd name="T38" fmla="*/ 55 w 110"/>
              <a:gd name="T39" fmla="*/ 127 h 137"/>
              <a:gd name="T40" fmla="*/ 64 w 110"/>
              <a:gd name="T41" fmla="*/ 136 h 137"/>
              <a:gd name="T42" fmla="*/ 64 w 110"/>
              <a:gd name="T43" fmla="*/ 136 h 137"/>
              <a:gd name="T44" fmla="*/ 64 w 110"/>
              <a:gd name="T45" fmla="*/ 127 h 137"/>
              <a:gd name="T46" fmla="*/ 64 w 110"/>
              <a:gd name="T47" fmla="*/ 109 h 137"/>
              <a:gd name="T48" fmla="*/ 82 w 110"/>
              <a:gd name="T49" fmla="*/ 109 h 137"/>
              <a:gd name="T50" fmla="*/ 91 w 110"/>
              <a:gd name="T51" fmla="*/ 100 h 137"/>
              <a:gd name="T52" fmla="*/ 82 w 110"/>
              <a:gd name="T53" fmla="*/ 91 h 137"/>
              <a:gd name="T54" fmla="*/ 64 w 110"/>
              <a:gd name="T55" fmla="*/ 91 h 137"/>
              <a:gd name="T56" fmla="*/ 64 w 110"/>
              <a:gd name="T57" fmla="*/ 91 h 137"/>
              <a:gd name="T58" fmla="*/ 82 w 110"/>
              <a:gd name="T59" fmla="*/ 91 h 137"/>
              <a:gd name="T60" fmla="*/ 91 w 110"/>
              <a:gd name="T61" fmla="*/ 82 h 137"/>
              <a:gd name="T62" fmla="*/ 82 w 110"/>
              <a:gd name="T63" fmla="*/ 73 h 137"/>
              <a:gd name="T64" fmla="*/ 64 w 110"/>
              <a:gd name="T65" fmla="*/ 73 h 137"/>
              <a:gd name="T66" fmla="*/ 64 w 110"/>
              <a:gd name="T67" fmla="*/ 63 h 137"/>
              <a:gd name="T68" fmla="*/ 109 w 110"/>
              <a:gd name="T69" fmla="*/ 18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0" h="137">
                <a:moveTo>
                  <a:pt x="109" y="18"/>
                </a:moveTo>
                <a:lnTo>
                  <a:pt x="109" y="18"/>
                </a:lnTo>
                <a:cubicBezTo>
                  <a:pt x="109" y="9"/>
                  <a:pt x="109" y="9"/>
                  <a:pt x="109" y="9"/>
                </a:cubicBezTo>
                <a:cubicBezTo>
                  <a:pt x="109" y="0"/>
                  <a:pt x="100" y="0"/>
                  <a:pt x="100" y="9"/>
                </a:cubicBezTo>
                <a:cubicBezTo>
                  <a:pt x="64" y="45"/>
                  <a:pt x="64" y="45"/>
                  <a:pt x="64" y="45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9" y="0"/>
                  <a:pt x="9" y="9"/>
                </a:cubicBezTo>
                <a:cubicBezTo>
                  <a:pt x="0" y="9"/>
                  <a:pt x="0" y="9"/>
                  <a:pt x="9" y="18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73"/>
                  <a:pt x="55" y="73"/>
                  <a:pt x="55" y="73"/>
                </a:cubicBezTo>
                <a:cubicBezTo>
                  <a:pt x="36" y="73"/>
                  <a:pt x="36" y="73"/>
                  <a:pt x="36" y="73"/>
                </a:cubicBezTo>
                <a:cubicBezTo>
                  <a:pt x="27" y="73"/>
                  <a:pt x="27" y="73"/>
                  <a:pt x="27" y="82"/>
                </a:cubicBezTo>
                <a:cubicBezTo>
                  <a:pt x="27" y="82"/>
                  <a:pt x="27" y="91"/>
                  <a:pt x="36" y="91"/>
                </a:cubicBezTo>
                <a:cubicBezTo>
                  <a:pt x="55" y="91"/>
                  <a:pt x="55" y="91"/>
                  <a:pt x="55" y="91"/>
                </a:cubicBezTo>
                <a:lnTo>
                  <a:pt x="55" y="91"/>
                </a:lnTo>
                <a:cubicBezTo>
                  <a:pt x="36" y="91"/>
                  <a:pt x="36" y="91"/>
                  <a:pt x="36" y="91"/>
                </a:cubicBezTo>
                <a:cubicBezTo>
                  <a:pt x="27" y="91"/>
                  <a:pt x="27" y="100"/>
                  <a:pt x="27" y="100"/>
                </a:cubicBezTo>
                <a:cubicBezTo>
                  <a:pt x="27" y="109"/>
                  <a:pt x="27" y="109"/>
                  <a:pt x="36" y="109"/>
                </a:cubicBezTo>
                <a:cubicBezTo>
                  <a:pt x="55" y="109"/>
                  <a:pt x="55" y="109"/>
                  <a:pt x="55" y="109"/>
                </a:cubicBezTo>
                <a:cubicBezTo>
                  <a:pt x="55" y="127"/>
                  <a:pt x="55" y="127"/>
                  <a:pt x="55" y="127"/>
                </a:cubicBezTo>
                <a:cubicBezTo>
                  <a:pt x="55" y="127"/>
                  <a:pt x="55" y="136"/>
                  <a:pt x="64" y="136"/>
                </a:cubicBezTo>
                <a:lnTo>
                  <a:pt x="64" y="136"/>
                </a:lnTo>
                <a:lnTo>
                  <a:pt x="64" y="127"/>
                </a:lnTo>
                <a:cubicBezTo>
                  <a:pt x="64" y="109"/>
                  <a:pt x="64" y="109"/>
                  <a:pt x="64" y="109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91" y="109"/>
                  <a:pt x="91" y="109"/>
                  <a:pt x="91" y="100"/>
                </a:cubicBezTo>
                <a:cubicBezTo>
                  <a:pt x="91" y="100"/>
                  <a:pt x="91" y="91"/>
                  <a:pt x="82" y="91"/>
                </a:cubicBezTo>
                <a:cubicBezTo>
                  <a:pt x="64" y="91"/>
                  <a:pt x="64" y="91"/>
                  <a:pt x="64" y="91"/>
                </a:cubicBezTo>
                <a:lnTo>
                  <a:pt x="64" y="91"/>
                </a:lnTo>
                <a:cubicBezTo>
                  <a:pt x="82" y="91"/>
                  <a:pt x="82" y="91"/>
                  <a:pt x="82" y="91"/>
                </a:cubicBezTo>
                <a:cubicBezTo>
                  <a:pt x="91" y="91"/>
                  <a:pt x="91" y="82"/>
                  <a:pt x="91" y="82"/>
                </a:cubicBezTo>
                <a:cubicBezTo>
                  <a:pt x="91" y="73"/>
                  <a:pt x="91" y="73"/>
                  <a:pt x="82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63"/>
                  <a:pt x="64" y="63"/>
                  <a:pt x="64" y="63"/>
                </a:cubicBezTo>
                <a:lnTo>
                  <a:pt x="109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8" name="Freeform 621">
            <a:extLst>
              <a:ext uri="{FF2B5EF4-FFF2-40B4-BE49-F238E27FC236}">
                <a16:creationId xmlns:a16="http://schemas.microsoft.com/office/drawing/2014/main" id="{83B71FA0-8E46-B249-B759-E66DA40B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453" y="5598383"/>
            <a:ext cx="229351" cy="87486"/>
          </a:xfrm>
          <a:custGeom>
            <a:avLst/>
            <a:gdLst>
              <a:gd name="T0" fmla="*/ 217 w 426"/>
              <a:gd name="T1" fmla="*/ 163 h 164"/>
              <a:gd name="T2" fmla="*/ 217 w 426"/>
              <a:gd name="T3" fmla="*/ 163 h 164"/>
              <a:gd name="T4" fmla="*/ 72 w 426"/>
              <a:gd name="T5" fmla="*/ 145 h 164"/>
              <a:gd name="T6" fmla="*/ 27 w 426"/>
              <a:gd name="T7" fmla="*/ 136 h 164"/>
              <a:gd name="T8" fmla="*/ 0 w 426"/>
              <a:gd name="T9" fmla="*/ 100 h 164"/>
              <a:gd name="T10" fmla="*/ 0 w 426"/>
              <a:gd name="T11" fmla="*/ 18 h 164"/>
              <a:gd name="T12" fmla="*/ 27 w 426"/>
              <a:gd name="T13" fmla="*/ 0 h 164"/>
              <a:gd name="T14" fmla="*/ 27 w 426"/>
              <a:gd name="T15" fmla="*/ 0 h 164"/>
              <a:gd name="T16" fmla="*/ 45 w 426"/>
              <a:gd name="T17" fmla="*/ 18 h 164"/>
              <a:gd name="T18" fmla="*/ 90 w 426"/>
              <a:gd name="T19" fmla="*/ 37 h 164"/>
              <a:gd name="T20" fmla="*/ 199 w 426"/>
              <a:gd name="T21" fmla="*/ 46 h 164"/>
              <a:gd name="T22" fmla="*/ 226 w 426"/>
              <a:gd name="T23" fmla="*/ 46 h 164"/>
              <a:gd name="T24" fmla="*/ 344 w 426"/>
              <a:gd name="T25" fmla="*/ 37 h 164"/>
              <a:gd name="T26" fmla="*/ 389 w 426"/>
              <a:gd name="T27" fmla="*/ 18 h 164"/>
              <a:gd name="T28" fmla="*/ 407 w 426"/>
              <a:gd name="T29" fmla="*/ 0 h 164"/>
              <a:gd name="T30" fmla="*/ 407 w 426"/>
              <a:gd name="T31" fmla="*/ 0 h 164"/>
              <a:gd name="T32" fmla="*/ 425 w 426"/>
              <a:gd name="T33" fmla="*/ 18 h 164"/>
              <a:gd name="T34" fmla="*/ 425 w 426"/>
              <a:gd name="T35" fmla="*/ 18 h 164"/>
              <a:gd name="T36" fmla="*/ 425 w 426"/>
              <a:gd name="T37" fmla="*/ 18 h 164"/>
              <a:gd name="T38" fmla="*/ 425 w 426"/>
              <a:gd name="T39" fmla="*/ 18 h 164"/>
              <a:gd name="T40" fmla="*/ 425 w 426"/>
              <a:gd name="T41" fmla="*/ 100 h 164"/>
              <a:gd name="T42" fmla="*/ 353 w 426"/>
              <a:gd name="T43" fmla="*/ 145 h 164"/>
              <a:gd name="T44" fmla="*/ 217 w 426"/>
              <a:gd name="T45" fmla="*/ 163 h 164"/>
              <a:gd name="T46" fmla="*/ 45 w 426"/>
              <a:gd name="T47" fmla="*/ 100 h 164"/>
              <a:gd name="T48" fmla="*/ 45 w 426"/>
              <a:gd name="T49" fmla="*/ 100 h 164"/>
              <a:gd name="T50" fmla="*/ 90 w 426"/>
              <a:gd name="T51" fmla="*/ 118 h 164"/>
              <a:gd name="T52" fmla="*/ 217 w 426"/>
              <a:gd name="T53" fmla="*/ 127 h 164"/>
              <a:gd name="T54" fmla="*/ 335 w 426"/>
              <a:gd name="T55" fmla="*/ 118 h 164"/>
              <a:gd name="T56" fmla="*/ 389 w 426"/>
              <a:gd name="T57" fmla="*/ 100 h 164"/>
              <a:gd name="T58" fmla="*/ 389 w 426"/>
              <a:gd name="T59" fmla="*/ 64 h 164"/>
              <a:gd name="T60" fmla="*/ 362 w 426"/>
              <a:gd name="T61" fmla="*/ 64 h 164"/>
              <a:gd name="T62" fmla="*/ 226 w 426"/>
              <a:gd name="T63" fmla="*/ 82 h 164"/>
              <a:gd name="T64" fmla="*/ 199 w 426"/>
              <a:gd name="T65" fmla="*/ 82 h 164"/>
              <a:gd name="T66" fmla="*/ 72 w 426"/>
              <a:gd name="T67" fmla="*/ 64 h 164"/>
              <a:gd name="T68" fmla="*/ 45 w 426"/>
              <a:gd name="T69" fmla="*/ 64 h 164"/>
              <a:gd name="T70" fmla="*/ 45 w 426"/>
              <a:gd name="T71" fmla="*/ 100 h 164"/>
              <a:gd name="T72" fmla="*/ 389 w 426"/>
              <a:gd name="T73" fmla="*/ 100 h 164"/>
              <a:gd name="T74" fmla="*/ 389 w 426"/>
              <a:gd name="T75" fmla="*/ 100 h 164"/>
              <a:gd name="T76" fmla="*/ 45 w 426"/>
              <a:gd name="T77" fmla="*/ 18 h 164"/>
              <a:gd name="T78" fmla="*/ 45 w 426"/>
              <a:gd name="T79" fmla="*/ 18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26" h="164">
                <a:moveTo>
                  <a:pt x="217" y="163"/>
                </a:moveTo>
                <a:lnTo>
                  <a:pt x="217" y="163"/>
                </a:lnTo>
                <a:cubicBezTo>
                  <a:pt x="163" y="163"/>
                  <a:pt x="108" y="154"/>
                  <a:pt x="72" y="145"/>
                </a:cubicBezTo>
                <a:cubicBezTo>
                  <a:pt x="54" y="145"/>
                  <a:pt x="36" y="136"/>
                  <a:pt x="27" y="136"/>
                </a:cubicBezTo>
                <a:cubicBezTo>
                  <a:pt x="9" y="127"/>
                  <a:pt x="0" y="118"/>
                  <a:pt x="0" y="10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7" y="0"/>
                </a:cubicBezTo>
                <a:lnTo>
                  <a:pt x="27" y="0"/>
                </a:lnTo>
                <a:cubicBezTo>
                  <a:pt x="36" y="0"/>
                  <a:pt x="36" y="9"/>
                  <a:pt x="45" y="18"/>
                </a:cubicBezTo>
                <a:cubicBezTo>
                  <a:pt x="45" y="18"/>
                  <a:pt x="54" y="28"/>
                  <a:pt x="90" y="37"/>
                </a:cubicBezTo>
                <a:cubicBezTo>
                  <a:pt x="117" y="37"/>
                  <a:pt x="163" y="46"/>
                  <a:pt x="199" y="46"/>
                </a:cubicBezTo>
                <a:cubicBezTo>
                  <a:pt x="208" y="46"/>
                  <a:pt x="217" y="46"/>
                  <a:pt x="226" y="46"/>
                </a:cubicBezTo>
                <a:cubicBezTo>
                  <a:pt x="271" y="46"/>
                  <a:pt x="308" y="37"/>
                  <a:pt x="344" y="37"/>
                </a:cubicBezTo>
                <a:cubicBezTo>
                  <a:pt x="371" y="28"/>
                  <a:pt x="389" y="18"/>
                  <a:pt x="389" y="18"/>
                </a:cubicBezTo>
                <a:cubicBezTo>
                  <a:pt x="389" y="9"/>
                  <a:pt x="398" y="0"/>
                  <a:pt x="407" y="0"/>
                </a:cubicBezTo>
                <a:lnTo>
                  <a:pt x="407" y="0"/>
                </a:lnTo>
                <a:cubicBezTo>
                  <a:pt x="416" y="0"/>
                  <a:pt x="425" y="9"/>
                  <a:pt x="425" y="18"/>
                </a:cubicBezTo>
                <a:lnTo>
                  <a:pt x="425" y="18"/>
                </a:lnTo>
                <a:lnTo>
                  <a:pt x="425" y="18"/>
                </a:lnTo>
                <a:lnTo>
                  <a:pt x="425" y="18"/>
                </a:lnTo>
                <a:cubicBezTo>
                  <a:pt x="425" y="100"/>
                  <a:pt x="425" y="100"/>
                  <a:pt x="425" y="100"/>
                </a:cubicBezTo>
                <a:cubicBezTo>
                  <a:pt x="425" y="127"/>
                  <a:pt x="389" y="145"/>
                  <a:pt x="353" y="145"/>
                </a:cubicBezTo>
                <a:cubicBezTo>
                  <a:pt x="317" y="154"/>
                  <a:pt x="271" y="163"/>
                  <a:pt x="217" y="163"/>
                </a:cubicBezTo>
                <a:close/>
                <a:moveTo>
                  <a:pt x="45" y="100"/>
                </a:moveTo>
                <a:lnTo>
                  <a:pt x="45" y="100"/>
                </a:lnTo>
                <a:cubicBezTo>
                  <a:pt x="45" y="100"/>
                  <a:pt x="54" y="109"/>
                  <a:pt x="90" y="118"/>
                </a:cubicBezTo>
                <a:cubicBezTo>
                  <a:pt x="126" y="118"/>
                  <a:pt x="172" y="127"/>
                  <a:pt x="217" y="127"/>
                </a:cubicBezTo>
                <a:cubicBezTo>
                  <a:pt x="262" y="127"/>
                  <a:pt x="299" y="118"/>
                  <a:pt x="335" y="118"/>
                </a:cubicBezTo>
                <a:cubicBezTo>
                  <a:pt x="371" y="109"/>
                  <a:pt x="389" y="100"/>
                  <a:pt x="389" y="100"/>
                </a:cubicBezTo>
                <a:cubicBezTo>
                  <a:pt x="389" y="64"/>
                  <a:pt x="389" y="64"/>
                  <a:pt x="389" y="64"/>
                </a:cubicBezTo>
                <a:cubicBezTo>
                  <a:pt x="380" y="64"/>
                  <a:pt x="371" y="64"/>
                  <a:pt x="362" y="64"/>
                </a:cubicBezTo>
                <a:cubicBezTo>
                  <a:pt x="326" y="73"/>
                  <a:pt x="280" y="82"/>
                  <a:pt x="226" y="82"/>
                </a:cubicBezTo>
                <a:cubicBezTo>
                  <a:pt x="217" y="82"/>
                  <a:pt x="208" y="82"/>
                  <a:pt x="199" y="82"/>
                </a:cubicBezTo>
                <a:cubicBezTo>
                  <a:pt x="154" y="82"/>
                  <a:pt x="108" y="73"/>
                  <a:pt x="72" y="64"/>
                </a:cubicBezTo>
                <a:cubicBezTo>
                  <a:pt x="63" y="64"/>
                  <a:pt x="54" y="64"/>
                  <a:pt x="45" y="64"/>
                </a:cubicBezTo>
                <a:lnTo>
                  <a:pt x="45" y="100"/>
                </a:lnTo>
                <a:close/>
                <a:moveTo>
                  <a:pt x="389" y="100"/>
                </a:moveTo>
                <a:lnTo>
                  <a:pt x="389" y="100"/>
                </a:lnTo>
                <a:close/>
                <a:moveTo>
                  <a:pt x="45" y="18"/>
                </a:moveTo>
                <a:lnTo>
                  <a:pt x="45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79" name="Freeform 622">
            <a:extLst>
              <a:ext uri="{FF2B5EF4-FFF2-40B4-BE49-F238E27FC236}">
                <a16:creationId xmlns:a16="http://schemas.microsoft.com/office/drawing/2014/main" id="{A6417964-1B3D-D14C-BC4C-C748863E9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453" y="5553460"/>
            <a:ext cx="229351" cy="87484"/>
          </a:xfrm>
          <a:custGeom>
            <a:avLst/>
            <a:gdLst>
              <a:gd name="T0" fmla="*/ 217 w 426"/>
              <a:gd name="T1" fmla="*/ 163 h 164"/>
              <a:gd name="T2" fmla="*/ 217 w 426"/>
              <a:gd name="T3" fmla="*/ 163 h 164"/>
              <a:gd name="T4" fmla="*/ 72 w 426"/>
              <a:gd name="T5" fmla="*/ 154 h 164"/>
              <a:gd name="T6" fmla="*/ 27 w 426"/>
              <a:gd name="T7" fmla="*/ 136 h 164"/>
              <a:gd name="T8" fmla="*/ 0 w 426"/>
              <a:gd name="T9" fmla="*/ 99 h 164"/>
              <a:gd name="T10" fmla="*/ 0 w 426"/>
              <a:gd name="T11" fmla="*/ 27 h 164"/>
              <a:gd name="T12" fmla="*/ 27 w 426"/>
              <a:gd name="T13" fmla="*/ 0 h 164"/>
              <a:gd name="T14" fmla="*/ 27 w 426"/>
              <a:gd name="T15" fmla="*/ 0 h 164"/>
              <a:gd name="T16" fmla="*/ 45 w 426"/>
              <a:gd name="T17" fmla="*/ 18 h 164"/>
              <a:gd name="T18" fmla="*/ 90 w 426"/>
              <a:gd name="T19" fmla="*/ 36 h 164"/>
              <a:gd name="T20" fmla="*/ 199 w 426"/>
              <a:gd name="T21" fmla="*/ 45 h 164"/>
              <a:gd name="T22" fmla="*/ 226 w 426"/>
              <a:gd name="T23" fmla="*/ 45 h 164"/>
              <a:gd name="T24" fmla="*/ 344 w 426"/>
              <a:gd name="T25" fmla="*/ 36 h 164"/>
              <a:gd name="T26" fmla="*/ 389 w 426"/>
              <a:gd name="T27" fmla="*/ 18 h 164"/>
              <a:gd name="T28" fmla="*/ 407 w 426"/>
              <a:gd name="T29" fmla="*/ 0 h 164"/>
              <a:gd name="T30" fmla="*/ 407 w 426"/>
              <a:gd name="T31" fmla="*/ 0 h 164"/>
              <a:gd name="T32" fmla="*/ 425 w 426"/>
              <a:gd name="T33" fmla="*/ 27 h 164"/>
              <a:gd name="T34" fmla="*/ 425 w 426"/>
              <a:gd name="T35" fmla="*/ 27 h 164"/>
              <a:gd name="T36" fmla="*/ 425 w 426"/>
              <a:gd name="T37" fmla="*/ 27 h 164"/>
              <a:gd name="T38" fmla="*/ 425 w 426"/>
              <a:gd name="T39" fmla="*/ 27 h 164"/>
              <a:gd name="T40" fmla="*/ 425 w 426"/>
              <a:gd name="T41" fmla="*/ 99 h 164"/>
              <a:gd name="T42" fmla="*/ 353 w 426"/>
              <a:gd name="T43" fmla="*/ 154 h 164"/>
              <a:gd name="T44" fmla="*/ 217 w 426"/>
              <a:gd name="T45" fmla="*/ 163 h 164"/>
              <a:gd name="T46" fmla="*/ 45 w 426"/>
              <a:gd name="T47" fmla="*/ 99 h 164"/>
              <a:gd name="T48" fmla="*/ 45 w 426"/>
              <a:gd name="T49" fmla="*/ 99 h 164"/>
              <a:gd name="T50" fmla="*/ 90 w 426"/>
              <a:gd name="T51" fmla="*/ 118 h 164"/>
              <a:gd name="T52" fmla="*/ 217 w 426"/>
              <a:gd name="T53" fmla="*/ 127 h 164"/>
              <a:gd name="T54" fmla="*/ 335 w 426"/>
              <a:gd name="T55" fmla="*/ 118 h 164"/>
              <a:gd name="T56" fmla="*/ 389 w 426"/>
              <a:gd name="T57" fmla="*/ 99 h 164"/>
              <a:gd name="T58" fmla="*/ 389 w 426"/>
              <a:gd name="T59" fmla="*/ 63 h 164"/>
              <a:gd name="T60" fmla="*/ 362 w 426"/>
              <a:gd name="T61" fmla="*/ 72 h 164"/>
              <a:gd name="T62" fmla="*/ 226 w 426"/>
              <a:gd name="T63" fmla="*/ 81 h 164"/>
              <a:gd name="T64" fmla="*/ 199 w 426"/>
              <a:gd name="T65" fmla="*/ 81 h 164"/>
              <a:gd name="T66" fmla="*/ 72 w 426"/>
              <a:gd name="T67" fmla="*/ 72 h 164"/>
              <a:gd name="T68" fmla="*/ 45 w 426"/>
              <a:gd name="T69" fmla="*/ 63 h 164"/>
              <a:gd name="T70" fmla="*/ 45 w 426"/>
              <a:gd name="T71" fmla="*/ 99 h 164"/>
              <a:gd name="T72" fmla="*/ 389 w 426"/>
              <a:gd name="T73" fmla="*/ 99 h 164"/>
              <a:gd name="T74" fmla="*/ 389 w 426"/>
              <a:gd name="T75" fmla="*/ 99 h 164"/>
              <a:gd name="T76" fmla="*/ 45 w 426"/>
              <a:gd name="T77" fmla="*/ 27 h 164"/>
              <a:gd name="T78" fmla="*/ 45 w 426"/>
              <a:gd name="T79" fmla="*/ 27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26" h="164">
                <a:moveTo>
                  <a:pt x="217" y="163"/>
                </a:moveTo>
                <a:lnTo>
                  <a:pt x="217" y="163"/>
                </a:lnTo>
                <a:cubicBezTo>
                  <a:pt x="163" y="163"/>
                  <a:pt x="108" y="154"/>
                  <a:pt x="72" y="154"/>
                </a:cubicBezTo>
                <a:cubicBezTo>
                  <a:pt x="54" y="145"/>
                  <a:pt x="36" y="145"/>
                  <a:pt x="27" y="136"/>
                </a:cubicBezTo>
                <a:cubicBezTo>
                  <a:pt x="9" y="127"/>
                  <a:pt x="0" y="118"/>
                  <a:pt x="0" y="99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lnTo>
                  <a:pt x="27" y="0"/>
                </a:lnTo>
                <a:cubicBezTo>
                  <a:pt x="36" y="0"/>
                  <a:pt x="36" y="9"/>
                  <a:pt x="45" y="18"/>
                </a:cubicBezTo>
                <a:cubicBezTo>
                  <a:pt x="45" y="18"/>
                  <a:pt x="54" y="27"/>
                  <a:pt x="90" y="36"/>
                </a:cubicBezTo>
                <a:cubicBezTo>
                  <a:pt x="117" y="36"/>
                  <a:pt x="163" y="45"/>
                  <a:pt x="199" y="45"/>
                </a:cubicBezTo>
                <a:cubicBezTo>
                  <a:pt x="208" y="45"/>
                  <a:pt x="217" y="45"/>
                  <a:pt x="226" y="45"/>
                </a:cubicBezTo>
                <a:cubicBezTo>
                  <a:pt x="271" y="45"/>
                  <a:pt x="308" y="36"/>
                  <a:pt x="344" y="36"/>
                </a:cubicBezTo>
                <a:cubicBezTo>
                  <a:pt x="371" y="27"/>
                  <a:pt x="389" y="18"/>
                  <a:pt x="389" y="18"/>
                </a:cubicBezTo>
                <a:cubicBezTo>
                  <a:pt x="389" y="9"/>
                  <a:pt x="398" y="0"/>
                  <a:pt x="407" y="0"/>
                </a:cubicBezTo>
                <a:lnTo>
                  <a:pt x="407" y="0"/>
                </a:lnTo>
                <a:cubicBezTo>
                  <a:pt x="416" y="0"/>
                  <a:pt x="425" y="9"/>
                  <a:pt x="425" y="27"/>
                </a:cubicBezTo>
                <a:lnTo>
                  <a:pt x="425" y="27"/>
                </a:lnTo>
                <a:lnTo>
                  <a:pt x="425" y="27"/>
                </a:lnTo>
                <a:lnTo>
                  <a:pt x="425" y="27"/>
                </a:lnTo>
                <a:cubicBezTo>
                  <a:pt x="425" y="99"/>
                  <a:pt x="425" y="99"/>
                  <a:pt x="425" y="99"/>
                </a:cubicBezTo>
                <a:cubicBezTo>
                  <a:pt x="425" y="136"/>
                  <a:pt x="389" y="145"/>
                  <a:pt x="353" y="154"/>
                </a:cubicBezTo>
                <a:cubicBezTo>
                  <a:pt x="317" y="154"/>
                  <a:pt x="271" y="163"/>
                  <a:pt x="217" y="163"/>
                </a:cubicBezTo>
                <a:close/>
                <a:moveTo>
                  <a:pt x="45" y="99"/>
                </a:moveTo>
                <a:lnTo>
                  <a:pt x="45" y="99"/>
                </a:lnTo>
                <a:cubicBezTo>
                  <a:pt x="45" y="99"/>
                  <a:pt x="54" y="109"/>
                  <a:pt x="90" y="118"/>
                </a:cubicBezTo>
                <a:cubicBezTo>
                  <a:pt x="126" y="118"/>
                  <a:pt x="172" y="127"/>
                  <a:pt x="217" y="127"/>
                </a:cubicBezTo>
                <a:cubicBezTo>
                  <a:pt x="262" y="127"/>
                  <a:pt x="299" y="118"/>
                  <a:pt x="335" y="118"/>
                </a:cubicBezTo>
                <a:cubicBezTo>
                  <a:pt x="371" y="109"/>
                  <a:pt x="389" y="99"/>
                  <a:pt x="389" y="99"/>
                </a:cubicBezTo>
                <a:cubicBezTo>
                  <a:pt x="389" y="63"/>
                  <a:pt x="389" y="63"/>
                  <a:pt x="389" y="63"/>
                </a:cubicBezTo>
                <a:cubicBezTo>
                  <a:pt x="380" y="63"/>
                  <a:pt x="371" y="63"/>
                  <a:pt x="362" y="72"/>
                </a:cubicBezTo>
                <a:cubicBezTo>
                  <a:pt x="326" y="72"/>
                  <a:pt x="280" y="81"/>
                  <a:pt x="226" y="81"/>
                </a:cubicBezTo>
                <a:cubicBezTo>
                  <a:pt x="217" y="81"/>
                  <a:pt x="208" y="81"/>
                  <a:pt x="199" y="81"/>
                </a:cubicBezTo>
                <a:cubicBezTo>
                  <a:pt x="154" y="81"/>
                  <a:pt x="108" y="72"/>
                  <a:pt x="72" y="72"/>
                </a:cubicBezTo>
                <a:cubicBezTo>
                  <a:pt x="63" y="63"/>
                  <a:pt x="54" y="63"/>
                  <a:pt x="45" y="63"/>
                </a:cubicBezTo>
                <a:lnTo>
                  <a:pt x="45" y="99"/>
                </a:lnTo>
                <a:close/>
                <a:moveTo>
                  <a:pt x="389" y="99"/>
                </a:moveTo>
                <a:lnTo>
                  <a:pt x="389" y="99"/>
                </a:lnTo>
                <a:close/>
                <a:moveTo>
                  <a:pt x="45" y="27"/>
                </a:moveTo>
                <a:lnTo>
                  <a:pt x="45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80" name="Freeform 623">
            <a:extLst>
              <a:ext uri="{FF2B5EF4-FFF2-40B4-BE49-F238E27FC236}">
                <a16:creationId xmlns:a16="http://schemas.microsoft.com/office/drawing/2014/main" id="{9692D1EE-75A2-8B4A-9C88-3AD42D6EC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453" y="5491984"/>
            <a:ext cx="229351" cy="63840"/>
          </a:xfrm>
          <a:custGeom>
            <a:avLst/>
            <a:gdLst>
              <a:gd name="T0" fmla="*/ 217 w 426"/>
              <a:gd name="T1" fmla="*/ 118 h 119"/>
              <a:gd name="T2" fmla="*/ 217 w 426"/>
              <a:gd name="T3" fmla="*/ 118 h 119"/>
              <a:gd name="T4" fmla="*/ 199 w 426"/>
              <a:gd name="T5" fmla="*/ 118 h 119"/>
              <a:gd name="T6" fmla="*/ 72 w 426"/>
              <a:gd name="T7" fmla="*/ 109 h 119"/>
              <a:gd name="T8" fmla="*/ 0 w 426"/>
              <a:gd name="T9" fmla="*/ 63 h 119"/>
              <a:gd name="T10" fmla="*/ 72 w 426"/>
              <a:gd name="T11" fmla="*/ 18 h 119"/>
              <a:gd name="T12" fmla="*/ 217 w 426"/>
              <a:gd name="T13" fmla="*/ 0 h 119"/>
              <a:gd name="T14" fmla="*/ 353 w 426"/>
              <a:gd name="T15" fmla="*/ 18 h 119"/>
              <a:gd name="T16" fmla="*/ 398 w 426"/>
              <a:gd name="T17" fmla="*/ 27 h 119"/>
              <a:gd name="T18" fmla="*/ 425 w 426"/>
              <a:gd name="T19" fmla="*/ 63 h 119"/>
              <a:gd name="T20" fmla="*/ 362 w 426"/>
              <a:gd name="T21" fmla="*/ 109 h 119"/>
              <a:gd name="T22" fmla="*/ 226 w 426"/>
              <a:gd name="T23" fmla="*/ 118 h 119"/>
              <a:gd name="T24" fmla="*/ 217 w 426"/>
              <a:gd name="T25" fmla="*/ 118 h 119"/>
              <a:gd name="T26" fmla="*/ 45 w 426"/>
              <a:gd name="T27" fmla="*/ 63 h 119"/>
              <a:gd name="T28" fmla="*/ 45 w 426"/>
              <a:gd name="T29" fmla="*/ 63 h 119"/>
              <a:gd name="T30" fmla="*/ 90 w 426"/>
              <a:gd name="T31" fmla="*/ 72 h 119"/>
              <a:gd name="T32" fmla="*/ 199 w 426"/>
              <a:gd name="T33" fmla="*/ 82 h 119"/>
              <a:gd name="T34" fmla="*/ 226 w 426"/>
              <a:gd name="T35" fmla="*/ 82 h 119"/>
              <a:gd name="T36" fmla="*/ 344 w 426"/>
              <a:gd name="T37" fmla="*/ 72 h 119"/>
              <a:gd name="T38" fmla="*/ 380 w 426"/>
              <a:gd name="T39" fmla="*/ 63 h 119"/>
              <a:gd name="T40" fmla="*/ 335 w 426"/>
              <a:gd name="T41" fmla="*/ 45 h 119"/>
              <a:gd name="T42" fmla="*/ 217 w 426"/>
              <a:gd name="T43" fmla="*/ 36 h 119"/>
              <a:gd name="T44" fmla="*/ 99 w 426"/>
              <a:gd name="T45" fmla="*/ 45 h 119"/>
              <a:gd name="T46" fmla="*/ 45 w 426"/>
              <a:gd name="T47" fmla="*/ 63 h 119"/>
              <a:gd name="T48" fmla="*/ 389 w 426"/>
              <a:gd name="T49" fmla="*/ 63 h 119"/>
              <a:gd name="T50" fmla="*/ 389 w 426"/>
              <a:gd name="T51" fmla="*/ 63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6" h="119">
                <a:moveTo>
                  <a:pt x="217" y="118"/>
                </a:moveTo>
                <a:lnTo>
                  <a:pt x="217" y="118"/>
                </a:lnTo>
                <a:cubicBezTo>
                  <a:pt x="208" y="118"/>
                  <a:pt x="208" y="118"/>
                  <a:pt x="199" y="118"/>
                </a:cubicBezTo>
                <a:cubicBezTo>
                  <a:pt x="154" y="118"/>
                  <a:pt x="108" y="118"/>
                  <a:pt x="72" y="109"/>
                </a:cubicBezTo>
                <a:cubicBezTo>
                  <a:pt x="45" y="100"/>
                  <a:pt x="0" y="91"/>
                  <a:pt x="0" y="63"/>
                </a:cubicBezTo>
                <a:cubicBezTo>
                  <a:pt x="0" y="36"/>
                  <a:pt x="45" y="18"/>
                  <a:pt x="72" y="18"/>
                </a:cubicBezTo>
                <a:cubicBezTo>
                  <a:pt x="117" y="9"/>
                  <a:pt x="163" y="0"/>
                  <a:pt x="217" y="0"/>
                </a:cubicBezTo>
                <a:cubicBezTo>
                  <a:pt x="271" y="0"/>
                  <a:pt x="317" y="9"/>
                  <a:pt x="353" y="18"/>
                </a:cubicBezTo>
                <a:cubicBezTo>
                  <a:pt x="371" y="18"/>
                  <a:pt x="389" y="27"/>
                  <a:pt x="398" y="27"/>
                </a:cubicBezTo>
                <a:cubicBezTo>
                  <a:pt x="416" y="36"/>
                  <a:pt x="425" y="45"/>
                  <a:pt x="425" y="63"/>
                </a:cubicBezTo>
                <a:cubicBezTo>
                  <a:pt x="425" y="91"/>
                  <a:pt x="389" y="100"/>
                  <a:pt x="362" y="109"/>
                </a:cubicBezTo>
                <a:cubicBezTo>
                  <a:pt x="326" y="118"/>
                  <a:pt x="280" y="118"/>
                  <a:pt x="226" y="118"/>
                </a:cubicBezTo>
                <a:lnTo>
                  <a:pt x="217" y="118"/>
                </a:lnTo>
                <a:close/>
                <a:moveTo>
                  <a:pt x="45" y="63"/>
                </a:moveTo>
                <a:lnTo>
                  <a:pt x="45" y="63"/>
                </a:lnTo>
                <a:cubicBezTo>
                  <a:pt x="54" y="63"/>
                  <a:pt x="72" y="72"/>
                  <a:pt x="90" y="72"/>
                </a:cubicBezTo>
                <a:cubicBezTo>
                  <a:pt x="117" y="82"/>
                  <a:pt x="163" y="82"/>
                  <a:pt x="199" y="82"/>
                </a:cubicBezTo>
                <a:cubicBezTo>
                  <a:pt x="208" y="82"/>
                  <a:pt x="217" y="82"/>
                  <a:pt x="226" y="82"/>
                </a:cubicBezTo>
                <a:cubicBezTo>
                  <a:pt x="271" y="82"/>
                  <a:pt x="308" y="82"/>
                  <a:pt x="344" y="72"/>
                </a:cubicBezTo>
                <a:cubicBezTo>
                  <a:pt x="362" y="72"/>
                  <a:pt x="371" y="63"/>
                  <a:pt x="380" y="63"/>
                </a:cubicBezTo>
                <a:cubicBezTo>
                  <a:pt x="371" y="54"/>
                  <a:pt x="362" y="54"/>
                  <a:pt x="335" y="45"/>
                </a:cubicBezTo>
                <a:cubicBezTo>
                  <a:pt x="299" y="45"/>
                  <a:pt x="262" y="36"/>
                  <a:pt x="217" y="36"/>
                </a:cubicBezTo>
                <a:cubicBezTo>
                  <a:pt x="172" y="36"/>
                  <a:pt x="126" y="45"/>
                  <a:pt x="99" y="45"/>
                </a:cubicBezTo>
                <a:cubicBezTo>
                  <a:pt x="72" y="54"/>
                  <a:pt x="54" y="54"/>
                  <a:pt x="45" y="63"/>
                </a:cubicBezTo>
                <a:close/>
                <a:moveTo>
                  <a:pt x="389" y="63"/>
                </a:moveTo>
                <a:lnTo>
                  <a:pt x="389" y="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6" name="Freeform 624">
            <a:extLst>
              <a:ext uri="{FF2B5EF4-FFF2-40B4-BE49-F238E27FC236}">
                <a16:creationId xmlns:a16="http://schemas.microsoft.com/office/drawing/2014/main" id="{DDB8D8F1-32E2-E041-AB4F-67439505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453" y="5515628"/>
            <a:ext cx="229351" cy="82755"/>
          </a:xfrm>
          <a:custGeom>
            <a:avLst/>
            <a:gdLst>
              <a:gd name="T0" fmla="*/ 217 w 426"/>
              <a:gd name="T1" fmla="*/ 154 h 155"/>
              <a:gd name="T2" fmla="*/ 217 w 426"/>
              <a:gd name="T3" fmla="*/ 154 h 155"/>
              <a:gd name="T4" fmla="*/ 72 w 426"/>
              <a:gd name="T5" fmla="*/ 145 h 155"/>
              <a:gd name="T6" fmla="*/ 27 w 426"/>
              <a:gd name="T7" fmla="*/ 127 h 155"/>
              <a:gd name="T8" fmla="*/ 0 w 426"/>
              <a:gd name="T9" fmla="*/ 100 h 155"/>
              <a:gd name="T10" fmla="*/ 0 w 426"/>
              <a:gd name="T11" fmla="*/ 18 h 155"/>
              <a:gd name="T12" fmla="*/ 27 w 426"/>
              <a:gd name="T13" fmla="*/ 0 h 155"/>
              <a:gd name="T14" fmla="*/ 27 w 426"/>
              <a:gd name="T15" fmla="*/ 0 h 155"/>
              <a:gd name="T16" fmla="*/ 45 w 426"/>
              <a:gd name="T17" fmla="*/ 9 h 155"/>
              <a:gd name="T18" fmla="*/ 90 w 426"/>
              <a:gd name="T19" fmla="*/ 27 h 155"/>
              <a:gd name="T20" fmla="*/ 199 w 426"/>
              <a:gd name="T21" fmla="*/ 37 h 155"/>
              <a:gd name="T22" fmla="*/ 226 w 426"/>
              <a:gd name="T23" fmla="*/ 37 h 155"/>
              <a:gd name="T24" fmla="*/ 344 w 426"/>
              <a:gd name="T25" fmla="*/ 27 h 155"/>
              <a:gd name="T26" fmla="*/ 389 w 426"/>
              <a:gd name="T27" fmla="*/ 9 h 155"/>
              <a:gd name="T28" fmla="*/ 407 w 426"/>
              <a:gd name="T29" fmla="*/ 0 h 155"/>
              <a:gd name="T30" fmla="*/ 407 w 426"/>
              <a:gd name="T31" fmla="*/ 0 h 155"/>
              <a:gd name="T32" fmla="*/ 425 w 426"/>
              <a:gd name="T33" fmla="*/ 18 h 155"/>
              <a:gd name="T34" fmla="*/ 425 w 426"/>
              <a:gd name="T35" fmla="*/ 18 h 155"/>
              <a:gd name="T36" fmla="*/ 425 w 426"/>
              <a:gd name="T37" fmla="*/ 18 h 155"/>
              <a:gd name="T38" fmla="*/ 425 w 426"/>
              <a:gd name="T39" fmla="*/ 18 h 155"/>
              <a:gd name="T40" fmla="*/ 425 w 426"/>
              <a:gd name="T41" fmla="*/ 100 h 155"/>
              <a:gd name="T42" fmla="*/ 353 w 426"/>
              <a:gd name="T43" fmla="*/ 145 h 155"/>
              <a:gd name="T44" fmla="*/ 217 w 426"/>
              <a:gd name="T45" fmla="*/ 154 h 155"/>
              <a:gd name="T46" fmla="*/ 45 w 426"/>
              <a:gd name="T47" fmla="*/ 91 h 155"/>
              <a:gd name="T48" fmla="*/ 45 w 426"/>
              <a:gd name="T49" fmla="*/ 91 h 155"/>
              <a:gd name="T50" fmla="*/ 90 w 426"/>
              <a:gd name="T51" fmla="*/ 109 h 155"/>
              <a:gd name="T52" fmla="*/ 217 w 426"/>
              <a:gd name="T53" fmla="*/ 118 h 155"/>
              <a:gd name="T54" fmla="*/ 335 w 426"/>
              <a:gd name="T55" fmla="*/ 109 h 155"/>
              <a:gd name="T56" fmla="*/ 389 w 426"/>
              <a:gd name="T57" fmla="*/ 91 h 155"/>
              <a:gd name="T58" fmla="*/ 389 w 426"/>
              <a:gd name="T59" fmla="*/ 55 h 155"/>
              <a:gd name="T60" fmla="*/ 362 w 426"/>
              <a:gd name="T61" fmla="*/ 64 h 155"/>
              <a:gd name="T62" fmla="*/ 226 w 426"/>
              <a:gd name="T63" fmla="*/ 73 h 155"/>
              <a:gd name="T64" fmla="*/ 199 w 426"/>
              <a:gd name="T65" fmla="*/ 73 h 155"/>
              <a:gd name="T66" fmla="*/ 72 w 426"/>
              <a:gd name="T67" fmla="*/ 64 h 155"/>
              <a:gd name="T68" fmla="*/ 45 w 426"/>
              <a:gd name="T69" fmla="*/ 55 h 155"/>
              <a:gd name="T70" fmla="*/ 45 w 426"/>
              <a:gd name="T71" fmla="*/ 91 h 155"/>
              <a:gd name="T72" fmla="*/ 389 w 426"/>
              <a:gd name="T73" fmla="*/ 100 h 155"/>
              <a:gd name="T74" fmla="*/ 389 w 426"/>
              <a:gd name="T75" fmla="*/ 100 h 155"/>
              <a:gd name="T76" fmla="*/ 45 w 426"/>
              <a:gd name="T77" fmla="*/ 18 h 155"/>
              <a:gd name="T78" fmla="*/ 45 w 426"/>
              <a:gd name="T79" fmla="*/ 18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26" h="155">
                <a:moveTo>
                  <a:pt x="217" y="154"/>
                </a:moveTo>
                <a:lnTo>
                  <a:pt x="217" y="154"/>
                </a:lnTo>
                <a:cubicBezTo>
                  <a:pt x="163" y="154"/>
                  <a:pt x="108" y="154"/>
                  <a:pt x="72" y="145"/>
                </a:cubicBezTo>
                <a:cubicBezTo>
                  <a:pt x="54" y="136"/>
                  <a:pt x="36" y="136"/>
                  <a:pt x="27" y="127"/>
                </a:cubicBezTo>
                <a:cubicBezTo>
                  <a:pt x="9" y="118"/>
                  <a:pt x="0" y="109"/>
                  <a:pt x="0" y="10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7" y="0"/>
                </a:cubicBezTo>
                <a:lnTo>
                  <a:pt x="27" y="0"/>
                </a:lnTo>
                <a:cubicBezTo>
                  <a:pt x="36" y="0"/>
                  <a:pt x="36" y="0"/>
                  <a:pt x="45" y="9"/>
                </a:cubicBezTo>
                <a:cubicBezTo>
                  <a:pt x="45" y="18"/>
                  <a:pt x="54" y="18"/>
                  <a:pt x="90" y="27"/>
                </a:cubicBezTo>
                <a:cubicBezTo>
                  <a:pt x="117" y="37"/>
                  <a:pt x="163" y="37"/>
                  <a:pt x="199" y="37"/>
                </a:cubicBezTo>
                <a:cubicBezTo>
                  <a:pt x="208" y="37"/>
                  <a:pt x="217" y="37"/>
                  <a:pt x="226" y="37"/>
                </a:cubicBezTo>
                <a:cubicBezTo>
                  <a:pt x="271" y="37"/>
                  <a:pt x="308" y="37"/>
                  <a:pt x="344" y="27"/>
                </a:cubicBezTo>
                <a:cubicBezTo>
                  <a:pt x="371" y="18"/>
                  <a:pt x="389" y="18"/>
                  <a:pt x="389" y="9"/>
                </a:cubicBezTo>
                <a:cubicBezTo>
                  <a:pt x="389" y="0"/>
                  <a:pt x="398" y="0"/>
                  <a:pt x="407" y="0"/>
                </a:cubicBezTo>
                <a:lnTo>
                  <a:pt x="407" y="0"/>
                </a:lnTo>
                <a:cubicBezTo>
                  <a:pt x="416" y="0"/>
                  <a:pt x="425" y="9"/>
                  <a:pt x="425" y="18"/>
                </a:cubicBezTo>
                <a:lnTo>
                  <a:pt x="425" y="18"/>
                </a:lnTo>
                <a:lnTo>
                  <a:pt x="425" y="18"/>
                </a:lnTo>
                <a:lnTo>
                  <a:pt x="425" y="18"/>
                </a:lnTo>
                <a:cubicBezTo>
                  <a:pt x="425" y="100"/>
                  <a:pt x="425" y="100"/>
                  <a:pt x="425" y="100"/>
                </a:cubicBezTo>
                <a:cubicBezTo>
                  <a:pt x="425" y="127"/>
                  <a:pt x="389" y="136"/>
                  <a:pt x="353" y="145"/>
                </a:cubicBezTo>
                <a:cubicBezTo>
                  <a:pt x="317" y="154"/>
                  <a:pt x="271" y="154"/>
                  <a:pt x="217" y="154"/>
                </a:cubicBezTo>
                <a:close/>
                <a:moveTo>
                  <a:pt x="45" y="91"/>
                </a:moveTo>
                <a:lnTo>
                  <a:pt x="45" y="91"/>
                </a:lnTo>
                <a:cubicBezTo>
                  <a:pt x="45" y="91"/>
                  <a:pt x="54" y="100"/>
                  <a:pt x="90" y="109"/>
                </a:cubicBezTo>
                <a:cubicBezTo>
                  <a:pt x="126" y="118"/>
                  <a:pt x="172" y="118"/>
                  <a:pt x="217" y="118"/>
                </a:cubicBezTo>
                <a:cubicBezTo>
                  <a:pt x="262" y="118"/>
                  <a:pt x="299" y="118"/>
                  <a:pt x="335" y="109"/>
                </a:cubicBezTo>
                <a:cubicBezTo>
                  <a:pt x="371" y="100"/>
                  <a:pt x="389" y="91"/>
                  <a:pt x="389" y="91"/>
                </a:cubicBezTo>
                <a:cubicBezTo>
                  <a:pt x="389" y="55"/>
                  <a:pt x="389" y="55"/>
                  <a:pt x="389" y="55"/>
                </a:cubicBezTo>
                <a:cubicBezTo>
                  <a:pt x="380" y="55"/>
                  <a:pt x="371" y="64"/>
                  <a:pt x="362" y="64"/>
                </a:cubicBezTo>
                <a:cubicBezTo>
                  <a:pt x="326" y="73"/>
                  <a:pt x="280" y="73"/>
                  <a:pt x="226" y="73"/>
                </a:cubicBezTo>
                <a:cubicBezTo>
                  <a:pt x="217" y="73"/>
                  <a:pt x="208" y="73"/>
                  <a:pt x="199" y="73"/>
                </a:cubicBezTo>
                <a:cubicBezTo>
                  <a:pt x="154" y="73"/>
                  <a:pt x="108" y="73"/>
                  <a:pt x="72" y="64"/>
                </a:cubicBezTo>
                <a:cubicBezTo>
                  <a:pt x="63" y="64"/>
                  <a:pt x="54" y="55"/>
                  <a:pt x="45" y="55"/>
                </a:cubicBezTo>
                <a:lnTo>
                  <a:pt x="45" y="91"/>
                </a:lnTo>
                <a:close/>
                <a:moveTo>
                  <a:pt x="389" y="100"/>
                </a:moveTo>
                <a:lnTo>
                  <a:pt x="389" y="100"/>
                </a:lnTo>
                <a:close/>
                <a:moveTo>
                  <a:pt x="45" y="18"/>
                </a:moveTo>
                <a:lnTo>
                  <a:pt x="45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8" name="Freeform 625">
            <a:extLst>
              <a:ext uri="{FF2B5EF4-FFF2-40B4-BE49-F238E27FC236}">
                <a16:creationId xmlns:a16="http://schemas.microsoft.com/office/drawing/2014/main" id="{5FB05340-EFAD-F745-AC8D-F00C88A1E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1991" y="5378490"/>
            <a:ext cx="297921" cy="297921"/>
          </a:xfrm>
          <a:custGeom>
            <a:avLst/>
            <a:gdLst>
              <a:gd name="T0" fmla="*/ 281 w 554"/>
              <a:gd name="T1" fmla="*/ 553 h 554"/>
              <a:gd name="T2" fmla="*/ 281 w 554"/>
              <a:gd name="T3" fmla="*/ 553 h 554"/>
              <a:gd name="T4" fmla="*/ 81 w 554"/>
              <a:gd name="T5" fmla="*/ 472 h 554"/>
              <a:gd name="T6" fmla="*/ 0 w 554"/>
              <a:gd name="T7" fmla="*/ 281 h 554"/>
              <a:gd name="T8" fmla="*/ 81 w 554"/>
              <a:gd name="T9" fmla="*/ 82 h 554"/>
              <a:gd name="T10" fmla="*/ 281 w 554"/>
              <a:gd name="T11" fmla="*/ 0 h 554"/>
              <a:gd name="T12" fmla="*/ 471 w 554"/>
              <a:gd name="T13" fmla="*/ 82 h 554"/>
              <a:gd name="T14" fmla="*/ 553 w 554"/>
              <a:gd name="T15" fmla="*/ 281 h 554"/>
              <a:gd name="T16" fmla="*/ 471 w 554"/>
              <a:gd name="T17" fmla="*/ 472 h 554"/>
              <a:gd name="T18" fmla="*/ 281 w 554"/>
              <a:gd name="T19" fmla="*/ 553 h 554"/>
              <a:gd name="T20" fmla="*/ 281 w 554"/>
              <a:gd name="T21" fmla="*/ 37 h 554"/>
              <a:gd name="T22" fmla="*/ 281 w 554"/>
              <a:gd name="T23" fmla="*/ 37 h 554"/>
              <a:gd name="T24" fmla="*/ 36 w 554"/>
              <a:gd name="T25" fmla="*/ 281 h 554"/>
              <a:gd name="T26" fmla="*/ 281 w 554"/>
              <a:gd name="T27" fmla="*/ 517 h 554"/>
              <a:gd name="T28" fmla="*/ 516 w 554"/>
              <a:gd name="T29" fmla="*/ 281 h 554"/>
              <a:gd name="T30" fmla="*/ 281 w 554"/>
              <a:gd name="T31" fmla="*/ 37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4" h="554">
                <a:moveTo>
                  <a:pt x="281" y="553"/>
                </a:moveTo>
                <a:lnTo>
                  <a:pt x="281" y="553"/>
                </a:lnTo>
                <a:cubicBezTo>
                  <a:pt x="199" y="553"/>
                  <a:pt x="136" y="526"/>
                  <a:pt x="81" y="472"/>
                </a:cubicBezTo>
                <a:cubicBezTo>
                  <a:pt x="27" y="417"/>
                  <a:pt x="0" y="354"/>
                  <a:pt x="0" y="281"/>
                </a:cubicBezTo>
                <a:cubicBezTo>
                  <a:pt x="0" y="209"/>
                  <a:pt x="27" y="136"/>
                  <a:pt x="81" y="82"/>
                </a:cubicBezTo>
                <a:cubicBezTo>
                  <a:pt x="136" y="37"/>
                  <a:pt x="199" y="0"/>
                  <a:pt x="281" y="0"/>
                </a:cubicBezTo>
                <a:cubicBezTo>
                  <a:pt x="353" y="0"/>
                  <a:pt x="417" y="37"/>
                  <a:pt x="471" y="82"/>
                </a:cubicBezTo>
                <a:cubicBezTo>
                  <a:pt x="526" y="136"/>
                  <a:pt x="553" y="209"/>
                  <a:pt x="553" y="281"/>
                </a:cubicBezTo>
                <a:cubicBezTo>
                  <a:pt x="553" y="354"/>
                  <a:pt x="526" y="417"/>
                  <a:pt x="471" y="472"/>
                </a:cubicBezTo>
                <a:cubicBezTo>
                  <a:pt x="417" y="526"/>
                  <a:pt x="353" y="553"/>
                  <a:pt x="281" y="553"/>
                </a:cubicBezTo>
                <a:close/>
                <a:moveTo>
                  <a:pt x="281" y="37"/>
                </a:moveTo>
                <a:lnTo>
                  <a:pt x="281" y="37"/>
                </a:lnTo>
                <a:cubicBezTo>
                  <a:pt x="145" y="37"/>
                  <a:pt x="36" y="146"/>
                  <a:pt x="36" y="281"/>
                </a:cubicBezTo>
                <a:cubicBezTo>
                  <a:pt x="36" y="408"/>
                  <a:pt x="145" y="517"/>
                  <a:pt x="281" y="517"/>
                </a:cubicBezTo>
                <a:cubicBezTo>
                  <a:pt x="408" y="517"/>
                  <a:pt x="516" y="408"/>
                  <a:pt x="516" y="281"/>
                </a:cubicBezTo>
                <a:cubicBezTo>
                  <a:pt x="516" y="146"/>
                  <a:pt x="408" y="37"/>
                  <a:pt x="281" y="3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1" name="Freeform 626">
            <a:extLst>
              <a:ext uri="{FF2B5EF4-FFF2-40B4-BE49-F238E27FC236}">
                <a16:creationId xmlns:a16="http://schemas.microsoft.com/office/drawing/2014/main" id="{A743C45D-CA72-0E42-B4B1-58BAF3D82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5093" y="5418685"/>
            <a:ext cx="229353" cy="224624"/>
          </a:xfrm>
          <a:custGeom>
            <a:avLst/>
            <a:gdLst>
              <a:gd name="T0" fmla="*/ 218 w 427"/>
              <a:gd name="T1" fmla="*/ 417 h 418"/>
              <a:gd name="T2" fmla="*/ 218 w 427"/>
              <a:gd name="T3" fmla="*/ 417 h 418"/>
              <a:gd name="T4" fmla="*/ 0 w 427"/>
              <a:gd name="T5" fmla="*/ 208 h 418"/>
              <a:gd name="T6" fmla="*/ 218 w 427"/>
              <a:gd name="T7" fmla="*/ 0 h 418"/>
              <a:gd name="T8" fmla="*/ 426 w 427"/>
              <a:gd name="T9" fmla="*/ 208 h 418"/>
              <a:gd name="T10" fmla="*/ 218 w 427"/>
              <a:gd name="T11" fmla="*/ 417 h 418"/>
              <a:gd name="T12" fmla="*/ 218 w 427"/>
              <a:gd name="T13" fmla="*/ 27 h 418"/>
              <a:gd name="T14" fmla="*/ 218 w 427"/>
              <a:gd name="T15" fmla="*/ 27 h 418"/>
              <a:gd name="T16" fmla="*/ 36 w 427"/>
              <a:gd name="T17" fmla="*/ 208 h 418"/>
              <a:gd name="T18" fmla="*/ 218 w 427"/>
              <a:gd name="T19" fmla="*/ 381 h 418"/>
              <a:gd name="T20" fmla="*/ 390 w 427"/>
              <a:gd name="T21" fmla="*/ 208 h 418"/>
              <a:gd name="T22" fmla="*/ 218 w 427"/>
              <a:gd name="T23" fmla="*/ 27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418">
                <a:moveTo>
                  <a:pt x="218" y="417"/>
                </a:moveTo>
                <a:lnTo>
                  <a:pt x="218" y="417"/>
                </a:lnTo>
                <a:cubicBezTo>
                  <a:pt x="100" y="417"/>
                  <a:pt x="0" y="317"/>
                  <a:pt x="0" y="208"/>
                </a:cubicBezTo>
                <a:cubicBezTo>
                  <a:pt x="0" y="90"/>
                  <a:pt x="100" y="0"/>
                  <a:pt x="218" y="0"/>
                </a:cubicBezTo>
                <a:cubicBezTo>
                  <a:pt x="327" y="0"/>
                  <a:pt x="426" y="90"/>
                  <a:pt x="426" y="208"/>
                </a:cubicBezTo>
                <a:cubicBezTo>
                  <a:pt x="426" y="317"/>
                  <a:pt x="327" y="417"/>
                  <a:pt x="218" y="417"/>
                </a:cubicBezTo>
                <a:close/>
                <a:moveTo>
                  <a:pt x="218" y="27"/>
                </a:moveTo>
                <a:lnTo>
                  <a:pt x="218" y="27"/>
                </a:lnTo>
                <a:cubicBezTo>
                  <a:pt x="118" y="27"/>
                  <a:pt x="36" y="109"/>
                  <a:pt x="36" y="208"/>
                </a:cubicBezTo>
                <a:cubicBezTo>
                  <a:pt x="36" y="299"/>
                  <a:pt x="118" y="381"/>
                  <a:pt x="218" y="381"/>
                </a:cubicBezTo>
                <a:cubicBezTo>
                  <a:pt x="308" y="381"/>
                  <a:pt x="390" y="299"/>
                  <a:pt x="390" y="208"/>
                </a:cubicBezTo>
                <a:cubicBezTo>
                  <a:pt x="390" y="109"/>
                  <a:pt x="308" y="27"/>
                  <a:pt x="218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2" name="Freeform 627">
            <a:extLst>
              <a:ext uri="{FF2B5EF4-FFF2-40B4-BE49-F238E27FC236}">
                <a16:creationId xmlns:a16="http://schemas.microsoft.com/office/drawing/2014/main" id="{92AA843D-3D7C-5040-A434-C241714F3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850" y="5470703"/>
            <a:ext cx="63840" cy="113494"/>
          </a:xfrm>
          <a:custGeom>
            <a:avLst/>
            <a:gdLst>
              <a:gd name="T0" fmla="*/ 55 w 119"/>
              <a:gd name="T1" fmla="*/ 209 h 210"/>
              <a:gd name="T2" fmla="*/ 55 w 119"/>
              <a:gd name="T3" fmla="*/ 209 h 210"/>
              <a:gd name="T4" fmla="*/ 9 w 119"/>
              <a:gd name="T5" fmla="*/ 191 h 210"/>
              <a:gd name="T6" fmla="*/ 0 w 119"/>
              <a:gd name="T7" fmla="*/ 182 h 210"/>
              <a:gd name="T8" fmla="*/ 19 w 119"/>
              <a:gd name="T9" fmla="*/ 173 h 210"/>
              <a:gd name="T10" fmla="*/ 82 w 119"/>
              <a:gd name="T11" fmla="*/ 173 h 210"/>
              <a:gd name="T12" fmla="*/ 100 w 119"/>
              <a:gd name="T13" fmla="*/ 146 h 210"/>
              <a:gd name="T14" fmla="*/ 55 w 119"/>
              <a:gd name="T15" fmla="*/ 119 h 210"/>
              <a:gd name="T16" fmla="*/ 19 w 119"/>
              <a:gd name="T17" fmla="*/ 91 h 210"/>
              <a:gd name="T18" fmla="*/ 0 w 119"/>
              <a:gd name="T19" fmla="*/ 64 h 210"/>
              <a:gd name="T20" fmla="*/ 19 w 119"/>
              <a:gd name="T21" fmla="*/ 19 h 210"/>
              <a:gd name="T22" fmla="*/ 109 w 119"/>
              <a:gd name="T23" fmla="*/ 10 h 210"/>
              <a:gd name="T24" fmla="*/ 118 w 119"/>
              <a:gd name="T25" fmla="*/ 28 h 210"/>
              <a:gd name="T26" fmla="*/ 100 w 119"/>
              <a:gd name="T27" fmla="*/ 37 h 210"/>
              <a:gd name="T28" fmla="*/ 37 w 119"/>
              <a:gd name="T29" fmla="*/ 37 h 210"/>
              <a:gd name="T30" fmla="*/ 28 w 119"/>
              <a:gd name="T31" fmla="*/ 64 h 210"/>
              <a:gd name="T32" fmla="*/ 64 w 119"/>
              <a:gd name="T33" fmla="*/ 91 h 210"/>
              <a:gd name="T34" fmla="*/ 100 w 119"/>
              <a:gd name="T35" fmla="*/ 109 h 210"/>
              <a:gd name="T36" fmla="*/ 118 w 119"/>
              <a:gd name="T37" fmla="*/ 146 h 210"/>
              <a:gd name="T38" fmla="*/ 100 w 119"/>
              <a:gd name="T39" fmla="*/ 191 h 210"/>
              <a:gd name="T40" fmla="*/ 55 w 119"/>
              <a:gd name="T41" fmla="*/ 20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9" h="210">
                <a:moveTo>
                  <a:pt x="55" y="209"/>
                </a:moveTo>
                <a:lnTo>
                  <a:pt x="55" y="209"/>
                </a:lnTo>
                <a:cubicBezTo>
                  <a:pt x="37" y="209"/>
                  <a:pt x="19" y="200"/>
                  <a:pt x="9" y="191"/>
                </a:cubicBezTo>
                <a:cubicBezTo>
                  <a:pt x="0" y="191"/>
                  <a:pt x="0" y="182"/>
                  <a:pt x="0" y="182"/>
                </a:cubicBezTo>
                <a:cubicBezTo>
                  <a:pt x="0" y="173"/>
                  <a:pt x="9" y="173"/>
                  <a:pt x="19" y="173"/>
                </a:cubicBezTo>
                <a:cubicBezTo>
                  <a:pt x="46" y="182"/>
                  <a:pt x="64" y="182"/>
                  <a:pt x="82" y="173"/>
                </a:cubicBezTo>
                <a:cubicBezTo>
                  <a:pt x="91" y="164"/>
                  <a:pt x="100" y="164"/>
                  <a:pt x="100" y="146"/>
                </a:cubicBezTo>
                <a:cubicBezTo>
                  <a:pt x="100" y="137"/>
                  <a:pt x="73" y="128"/>
                  <a:pt x="55" y="119"/>
                </a:cubicBezTo>
                <a:cubicBezTo>
                  <a:pt x="46" y="109"/>
                  <a:pt x="28" y="100"/>
                  <a:pt x="19" y="91"/>
                </a:cubicBezTo>
                <a:cubicBezTo>
                  <a:pt x="0" y="82"/>
                  <a:pt x="0" y="73"/>
                  <a:pt x="0" y="64"/>
                </a:cubicBezTo>
                <a:cubicBezTo>
                  <a:pt x="0" y="46"/>
                  <a:pt x="9" y="28"/>
                  <a:pt x="19" y="19"/>
                </a:cubicBezTo>
                <a:cubicBezTo>
                  <a:pt x="46" y="0"/>
                  <a:pt x="82" y="0"/>
                  <a:pt x="109" y="10"/>
                </a:cubicBezTo>
                <a:cubicBezTo>
                  <a:pt x="118" y="19"/>
                  <a:pt x="118" y="28"/>
                  <a:pt x="118" y="28"/>
                </a:cubicBezTo>
                <a:cubicBezTo>
                  <a:pt x="118" y="37"/>
                  <a:pt x="109" y="37"/>
                  <a:pt x="100" y="37"/>
                </a:cubicBezTo>
                <a:cubicBezTo>
                  <a:pt x="82" y="28"/>
                  <a:pt x="55" y="28"/>
                  <a:pt x="37" y="37"/>
                </a:cubicBezTo>
                <a:cubicBezTo>
                  <a:pt x="28" y="46"/>
                  <a:pt x="28" y="55"/>
                  <a:pt x="28" y="64"/>
                </a:cubicBezTo>
                <a:cubicBezTo>
                  <a:pt x="28" y="73"/>
                  <a:pt x="46" y="82"/>
                  <a:pt x="64" y="91"/>
                </a:cubicBezTo>
                <a:cubicBezTo>
                  <a:pt x="82" y="100"/>
                  <a:pt x="91" y="109"/>
                  <a:pt x="100" y="109"/>
                </a:cubicBezTo>
                <a:cubicBezTo>
                  <a:pt x="118" y="128"/>
                  <a:pt x="118" y="137"/>
                  <a:pt x="118" y="146"/>
                </a:cubicBezTo>
                <a:cubicBezTo>
                  <a:pt x="118" y="164"/>
                  <a:pt x="109" y="182"/>
                  <a:pt x="100" y="191"/>
                </a:cubicBezTo>
                <a:cubicBezTo>
                  <a:pt x="82" y="200"/>
                  <a:pt x="73" y="209"/>
                  <a:pt x="55" y="20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3" name="Freeform 628">
            <a:extLst>
              <a:ext uri="{FF2B5EF4-FFF2-40B4-BE49-F238E27FC236}">
                <a16:creationId xmlns:a16="http://schemas.microsoft.com/office/drawing/2014/main" id="{AFFBEA8F-A1C5-F644-8B4E-57AB02E29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494" y="5447059"/>
            <a:ext cx="14187" cy="23645"/>
          </a:xfrm>
          <a:custGeom>
            <a:avLst/>
            <a:gdLst>
              <a:gd name="T0" fmla="*/ 9 w 28"/>
              <a:gd name="T1" fmla="*/ 45 h 46"/>
              <a:gd name="T2" fmla="*/ 9 w 28"/>
              <a:gd name="T3" fmla="*/ 45 h 46"/>
              <a:gd name="T4" fmla="*/ 0 w 28"/>
              <a:gd name="T5" fmla="*/ 27 h 46"/>
              <a:gd name="T6" fmla="*/ 0 w 28"/>
              <a:gd name="T7" fmla="*/ 9 h 46"/>
              <a:gd name="T8" fmla="*/ 9 w 28"/>
              <a:gd name="T9" fmla="*/ 0 h 46"/>
              <a:gd name="T10" fmla="*/ 27 w 28"/>
              <a:gd name="T11" fmla="*/ 9 h 46"/>
              <a:gd name="T12" fmla="*/ 27 w 28"/>
              <a:gd name="T13" fmla="*/ 27 h 46"/>
              <a:gd name="T14" fmla="*/ 9 w 28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46">
                <a:moveTo>
                  <a:pt x="9" y="45"/>
                </a:moveTo>
                <a:lnTo>
                  <a:pt x="9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9" y="0"/>
                  <a:pt x="9" y="0"/>
                </a:cubicBezTo>
                <a:cubicBezTo>
                  <a:pt x="18" y="0"/>
                  <a:pt x="27" y="0"/>
                  <a:pt x="27" y="9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6"/>
                  <a:pt x="18" y="45"/>
                  <a:pt x="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4" name="Freeform 629">
            <a:extLst>
              <a:ext uri="{FF2B5EF4-FFF2-40B4-BE49-F238E27FC236}">
                <a16:creationId xmlns:a16="http://schemas.microsoft.com/office/drawing/2014/main" id="{E3FE8536-3240-6C4F-8271-C18F5067E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494" y="5584197"/>
            <a:ext cx="14187" cy="23645"/>
          </a:xfrm>
          <a:custGeom>
            <a:avLst/>
            <a:gdLst>
              <a:gd name="T0" fmla="*/ 9 w 28"/>
              <a:gd name="T1" fmla="*/ 45 h 46"/>
              <a:gd name="T2" fmla="*/ 9 w 28"/>
              <a:gd name="T3" fmla="*/ 45 h 46"/>
              <a:gd name="T4" fmla="*/ 0 w 28"/>
              <a:gd name="T5" fmla="*/ 36 h 46"/>
              <a:gd name="T6" fmla="*/ 0 w 28"/>
              <a:gd name="T7" fmla="*/ 18 h 46"/>
              <a:gd name="T8" fmla="*/ 9 w 28"/>
              <a:gd name="T9" fmla="*/ 0 h 46"/>
              <a:gd name="T10" fmla="*/ 27 w 28"/>
              <a:gd name="T11" fmla="*/ 18 h 46"/>
              <a:gd name="T12" fmla="*/ 27 w 28"/>
              <a:gd name="T13" fmla="*/ 36 h 46"/>
              <a:gd name="T14" fmla="*/ 9 w 28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46">
                <a:moveTo>
                  <a:pt x="9" y="45"/>
                </a:moveTo>
                <a:lnTo>
                  <a:pt x="9" y="45"/>
                </a:lnTo>
                <a:lnTo>
                  <a:pt x="0" y="36"/>
                </a:ln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9" y="0"/>
                </a:cubicBezTo>
                <a:cubicBezTo>
                  <a:pt x="18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36"/>
                  <a:pt x="18" y="45"/>
                  <a:pt x="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5" name="Freeform 630">
            <a:extLst>
              <a:ext uri="{FF2B5EF4-FFF2-40B4-BE49-F238E27FC236}">
                <a16:creationId xmlns:a16="http://schemas.microsoft.com/office/drawing/2014/main" id="{14FDF35E-D7BB-D441-BCDA-5D6F4EBB4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177" y="2936012"/>
            <a:ext cx="1482510" cy="1622013"/>
          </a:xfrm>
          <a:custGeom>
            <a:avLst/>
            <a:gdLst>
              <a:gd name="T0" fmla="*/ 1206 w 2765"/>
              <a:gd name="T1" fmla="*/ 82 h 3027"/>
              <a:gd name="T2" fmla="*/ 1206 w 2765"/>
              <a:gd name="T3" fmla="*/ 82 h 3027"/>
              <a:gd name="T4" fmla="*/ 308 w 2765"/>
              <a:gd name="T5" fmla="*/ 544 h 3027"/>
              <a:gd name="T6" fmla="*/ 55 w 2765"/>
              <a:gd name="T7" fmla="*/ 951 h 3027"/>
              <a:gd name="T8" fmla="*/ 9 w 2765"/>
              <a:gd name="T9" fmla="*/ 1966 h 3027"/>
              <a:gd name="T10" fmla="*/ 227 w 2765"/>
              <a:gd name="T11" fmla="*/ 2383 h 3027"/>
              <a:gd name="T12" fmla="*/ 1079 w 2765"/>
              <a:gd name="T13" fmla="*/ 2927 h 3027"/>
              <a:gd name="T14" fmla="*/ 1558 w 2765"/>
              <a:gd name="T15" fmla="*/ 2954 h 3027"/>
              <a:gd name="T16" fmla="*/ 2456 w 2765"/>
              <a:gd name="T17" fmla="*/ 2483 h 3027"/>
              <a:gd name="T18" fmla="*/ 2719 w 2765"/>
              <a:gd name="T19" fmla="*/ 2084 h 3027"/>
              <a:gd name="T20" fmla="*/ 2764 w 2765"/>
              <a:gd name="T21" fmla="*/ 1069 h 3027"/>
              <a:gd name="T22" fmla="*/ 2537 w 2765"/>
              <a:gd name="T23" fmla="*/ 644 h 3027"/>
              <a:gd name="T24" fmla="*/ 1685 w 2765"/>
              <a:gd name="T25" fmla="*/ 100 h 3027"/>
              <a:gd name="T26" fmla="*/ 1206 w 2765"/>
              <a:gd name="T27" fmla="*/ 82 h 3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765" h="3027">
                <a:moveTo>
                  <a:pt x="1206" y="82"/>
                </a:moveTo>
                <a:lnTo>
                  <a:pt x="1206" y="82"/>
                </a:lnTo>
                <a:cubicBezTo>
                  <a:pt x="308" y="544"/>
                  <a:pt x="308" y="544"/>
                  <a:pt x="308" y="544"/>
                </a:cubicBezTo>
                <a:cubicBezTo>
                  <a:pt x="163" y="625"/>
                  <a:pt x="64" y="779"/>
                  <a:pt x="55" y="951"/>
                </a:cubicBezTo>
                <a:cubicBezTo>
                  <a:pt x="9" y="1966"/>
                  <a:pt x="9" y="1966"/>
                  <a:pt x="9" y="1966"/>
                </a:cubicBezTo>
                <a:cubicBezTo>
                  <a:pt x="0" y="2129"/>
                  <a:pt x="82" y="2292"/>
                  <a:pt x="227" y="2383"/>
                </a:cubicBezTo>
                <a:cubicBezTo>
                  <a:pt x="1079" y="2927"/>
                  <a:pt x="1079" y="2927"/>
                  <a:pt x="1079" y="2927"/>
                </a:cubicBezTo>
                <a:cubicBezTo>
                  <a:pt x="1224" y="3026"/>
                  <a:pt x="1405" y="3026"/>
                  <a:pt x="1558" y="2954"/>
                </a:cubicBezTo>
                <a:cubicBezTo>
                  <a:pt x="2456" y="2483"/>
                  <a:pt x="2456" y="2483"/>
                  <a:pt x="2456" y="2483"/>
                </a:cubicBezTo>
                <a:cubicBezTo>
                  <a:pt x="2610" y="2410"/>
                  <a:pt x="2710" y="2256"/>
                  <a:pt x="2719" y="2084"/>
                </a:cubicBezTo>
                <a:cubicBezTo>
                  <a:pt x="2764" y="1069"/>
                  <a:pt x="2764" y="1069"/>
                  <a:pt x="2764" y="1069"/>
                </a:cubicBezTo>
                <a:cubicBezTo>
                  <a:pt x="2764" y="896"/>
                  <a:pt x="2682" y="743"/>
                  <a:pt x="2537" y="644"/>
                </a:cubicBezTo>
                <a:cubicBezTo>
                  <a:pt x="1685" y="100"/>
                  <a:pt x="1685" y="100"/>
                  <a:pt x="1685" y="100"/>
                </a:cubicBezTo>
                <a:cubicBezTo>
                  <a:pt x="1540" y="9"/>
                  <a:pt x="1360" y="0"/>
                  <a:pt x="1206" y="8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6" name="Freeform 631">
            <a:extLst>
              <a:ext uri="{FF2B5EF4-FFF2-40B4-BE49-F238E27FC236}">
                <a16:creationId xmlns:a16="http://schemas.microsoft.com/office/drawing/2014/main" id="{26358D3B-F3DD-AE4E-A61C-6D8C5B70D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0737" y="3241027"/>
            <a:ext cx="335752" cy="404321"/>
          </a:xfrm>
          <a:custGeom>
            <a:avLst/>
            <a:gdLst>
              <a:gd name="T0" fmla="*/ 317 w 625"/>
              <a:gd name="T1" fmla="*/ 751 h 752"/>
              <a:gd name="T2" fmla="*/ 317 w 625"/>
              <a:gd name="T3" fmla="*/ 751 h 752"/>
              <a:gd name="T4" fmla="*/ 0 w 625"/>
              <a:gd name="T5" fmla="*/ 443 h 752"/>
              <a:gd name="T6" fmla="*/ 45 w 625"/>
              <a:gd name="T7" fmla="*/ 236 h 752"/>
              <a:gd name="T8" fmla="*/ 145 w 625"/>
              <a:gd name="T9" fmla="*/ 36 h 752"/>
              <a:gd name="T10" fmla="*/ 172 w 625"/>
              <a:gd name="T11" fmla="*/ 9 h 752"/>
              <a:gd name="T12" fmla="*/ 199 w 625"/>
              <a:gd name="T13" fmla="*/ 9 h 752"/>
              <a:gd name="T14" fmla="*/ 209 w 625"/>
              <a:gd name="T15" fmla="*/ 36 h 752"/>
              <a:gd name="T16" fmla="*/ 181 w 625"/>
              <a:gd name="T17" fmla="*/ 63 h 752"/>
              <a:gd name="T18" fmla="*/ 90 w 625"/>
              <a:gd name="T19" fmla="*/ 254 h 752"/>
              <a:gd name="T20" fmla="*/ 45 w 625"/>
              <a:gd name="T21" fmla="*/ 443 h 752"/>
              <a:gd name="T22" fmla="*/ 317 w 625"/>
              <a:gd name="T23" fmla="*/ 706 h 752"/>
              <a:gd name="T24" fmla="*/ 579 w 625"/>
              <a:gd name="T25" fmla="*/ 443 h 752"/>
              <a:gd name="T26" fmla="*/ 543 w 625"/>
              <a:gd name="T27" fmla="*/ 254 h 752"/>
              <a:gd name="T28" fmla="*/ 444 w 625"/>
              <a:gd name="T29" fmla="*/ 63 h 752"/>
              <a:gd name="T30" fmla="*/ 426 w 625"/>
              <a:gd name="T31" fmla="*/ 45 h 752"/>
              <a:gd name="T32" fmla="*/ 426 w 625"/>
              <a:gd name="T33" fmla="*/ 9 h 752"/>
              <a:gd name="T34" fmla="*/ 462 w 625"/>
              <a:gd name="T35" fmla="*/ 9 h 752"/>
              <a:gd name="T36" fmla="*/ 479 w 625"/>
              <a:gd name="T37" fmla="*/ 36 h 752"/>
              <a:gd name="T38" fmla="*/ 588 w 625"/>
              <a:gd name="T39" fmla="*/ 236 h 752"/>
              <a:gd name="T40" fmla="*/ 624 w 625"/>
              <a:gd name="T41" fmla="*/ 443 h 752"/>
              <a:gd name="T42" fmla="*/ 317 w 625"/>
              <a:gd name="T43" fmla="*/ 75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25" h="752">
                <a:moveTo>
                  <a:pt x="317" y="751"/>
                </a:moveTo>
                <a:lnTo>
                  <a:pt x="317" y="751"/>
                </a:lnTo>
                <a:cubicBezTo>
                  <a:pt x="145" y="751"/>
                  <a:pt x="0" y="616"/>
                  <a:pt x="0" y="443"/>
                </a:cubicBezTo>
                <a:cubicBezTo>
                  <a:pt x="0" y="380"/>
                  <a:pt x="18" y="308"/>
                  <a:pt x="45" y="236"/>
                </a:cubicBezTo>
                <a:cubicBezTo>
                  <a:pt x="72" y="163"/>
                  <a:pt x="109" y="91"/>
                  <a:pt x="145" y="36"/>
                </a:cubicBezTo>
                <a:cubicBezTo>
                  <a:pt x="154" y="27"/>
                  <a:pt x="163" y="18"/>
                  <a:pt x="172" y="9"/>
                </a:cubicBezTo>
                <a:cubicBezTo>
                  <a:pt x="181" y="0"/>
                  <a:pt x="190" y="0"/>
                  <a:pt x="199" y="9"/>
                </a:cubicBezTo>
                <a:cubicBezTo>
                  <a:pt x="209" y="18"/>
                  <a:pt x="218" y="27"/>
                  <a:pt x="209" y="36"/>
                </a:cubicBezTo>
                <a:cubicBezTo>
                  <a:pt x="199" y="45"/>
                  <a:pt x="190" y="54"/>
                  <a:pt x="181" y="63"/>
                </a:cubicBezTo>
                <a:cubicBezTo>
                  <a:pt x="145" y="109"/>
                  <a:pt x="109" y="181"/>
                  <a:pt x="90" y="254"/>
                </a:cubicBezTo>
                <a:cubicBezTo>
                  <a:pt x="63" y="325"/>
                  <a:pt x="45" y="389"/>
                  <a:pt x="45" y="443"/>
                </a:cubicBezTo>
                <a:cubicBezTo>
                  <a:pt x="45" y="588"/>
                  <a:pt x="172" y="706"/>
                  <a:pt x="317" y="706"/>
                </a:cubicBezTo>
                <a:cubicBezTo>
                  <a:pt x="462" y="706"/>
                  <a:pt x="579" y="588"/>
                  <a:pt x="579" y="443"/>
                </a:cubicBezTo>
                <a:cubicBezTo>
                  <a:pt x="579" y="389"/>
                  <a:pt x="570" y="325"/>
                  <a:pt x="543" y="254"/>
                </a:cubicBezTo>
                <a:cubicBezTo>
                  <a:pt x="516" y="181"/>
                  <a:pt x="479" y="109"/>
                  <a:pt x="444" y="63"/>
                </a:cubicBezTo>
                <a:cubicBezTo>
                  <a:pt x="435" y="54"/>
                  <a:pt x="435" y="45"/>
                  <a:pt x="426" y="45"/>
                </a:cubicBezTo>
                <a:cubicBezTo>
                  <a:pt x="417" y="27"/>
                  <a:pt x="417" y="18"/>
                  <a:pt x="426" y="9"/>
                </a:cubicBezTo>
                <a:cubicBezTo>
                  <a:pt x="435" y="0"/>
                  <a:pt x="453" y="0"/>
                  <a:pt x="462" y="9"/>
                </a:cubicBezTo>
                <a:cubicBezTo>
                  <a:pt x="470" y="18"/>
                  <a:pt x="470" y="27"/>
                  <a:pt x="479" y="36"/>
                </a:cubicBezTo>
                <a:cubicBezTo>
                  <a:pt x="525" y="91"/>
                  <a:pt x="561" y="163"/>
                  <a:pt x="588" y="236"/>
                </a:cubicBezTo>
                <a:cubicBezTo>
                  <a:pt x="615" y="308"/>
                  <a:pt x="624" y="380"/>
                  <a:pt x="624" y="443"/>
                </a:cubicBezTo>
                <a:cubicBezTo>
                  <a:pt x="624" y="616"/>
                  <a:pt x="488" y="751"/>
                  <a:pt x="317" y="7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7" name="Freeform 632">
            <a:extLst>
              <a:ext uri="{FF2B5EF4-FFF2-40B4-BE49-F238E27FC236}">
                <a16:creationId xmlns:a16="http://schemas.microsoft.com/office/drawing/2014/main" id="{1A02C77D-C108-1649-A1A1-9B3CF6F4C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07" y="3099160"/>
            <a:ext cx="203343" cy="108765"/>
          </a:xfrm>
          <a:custGeom>
            <a:avLst/>
            <a:gdLst>
              <a:gd name="T0" fmla="*/ 308 w 381"/>
              <a:gd name="T1" fmla="*/ 191 h 201"/>
              <a:gd name="T2" fmla="*/ 308 w 381"/>
              <a:gd name="T3" fmla="*/ 191 h 201"/>
              <a:gd name="T4" fmla="*/ 290 w 381"/>
              <a:gd name="T5" fmla="*/ 191 h 201"/>
              <a:gd name="T6" fmla="*/ 281 w 381"/>
              <a:gd name="T7" fmla="*/ 163 h 201"/>
              <a:gd name="T8" fmla="*/ 326 w 381"/>
              <a:gd name="T9" fmla="*/ 73 h 201"/>
              <a:gd name="T10" fmla="*/ 326 w 381"/>
              <a:gd name="T11" fmla="*/ 55 h 201"/>
              <a:gd name="T12" fmla="*/ 317 w 381"/>
              <a:gd name="T13" fmla="*/ 46 h 201"/>
              <a:gd name="T14" fmla="*/ 63 w 381"/>
              <a:gd name="T15" fmla="*/ 46 h 201"/>
              <a:gd name="T16" fmla="*/ 45 w 381"/>
              <a:gd name="T17" fmla="*/ 55 h 201"/>
              <a:gd name="T18" fmla="*/ 45 w 381"/>
              <a:gd name="T19" fmla="*/ 73 h 201"/>
              <a:gd name="T20" fmla="*/ 91 w 381"/>
              <a:gd name="T21" fmla="*/ 163 h 201"/>
              <a:gd name="T22" fmla="*/ 82 w 381"/>
              <a:gd name="T23" fmla="*/ 191 h 201"/>
              <a:gd name="T24" fmla="*/ 45 w 381"/>
              <a:gd name="T25" fmla="*/ 181 h 201"/>
              <a:gd name="T26" fmla="*/ 9 w 381"/>
              <a:gd name="T27" fmla="*/ 91 h 201"/>
              <a:gd name="T28" fmla="*/ 9 w 381"/>
              <a:gd name="T29" fmla="*/ 27 h 201"/>
              <a:gd name="T30" fmla="*/ 63 w 381"/>
              <a:gd name="T31" fmla="*/ 0 h 201"/>
              <a:gd name="T32" fmla="*/ 317 w 381"/>
              <a:gd name="T33" fmla="*/ 0 h 201"/>
              <a:gd name="T34" fmla="*/ 361 w 381"/>
              <a:gd name="T35" fmla="*/ 27 h 201"/>
              <a:gd name="T36" fmla="*/ 371 w 381"/>
              <a:gd name="T37" fmla="*/ 91 h 201"/>
              <a:gd name="T38" fmla="*/ 326 w 381"/>
              <a:gd name="T39" fmla="*/ 181 h 201"/>
              <a:gd name="T40" fmla="*/ 308 w 381"/>
              <a:gd name="T41" fmla="*/ 19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1" h="201">
                <a:moveTo>
                  <a:pt x="308" y="191"/>
                </a:moveTo>
                <a:lnTo>
                  <a:pt x="308" y="191"/>
                </a:lnTo>
                <a:cubicBezTo>
                  <a:pt x="299" y="191"/>
                  <a:pt x="299" y="191"/>
                  <a:pt x="290" y="191"/>
                </a:cubicBezTo>
                <a:cubicBezTo>
                  <a:pt x="281" y="191"/>
                  <a:pt x="281" y="172"/>
                  <a:pt x="281" y="163"/>
                </a:cubicBezTo>
                <a:cubicBezTo>
                  <a:pt x="326" y="73"/>
                  <a:pt x="326" y="73"/>
                  <a:pt x="326" y="73"/>
                </a:cubicBezTo>
                <a:cubicBezTo>
                  <a:pt x="335" y="64"/>
                  <a:pt x="326" y="55"/>
                  <a:pt x="326" y="55"/>
                </a:cubicBezTo>
                <a:cubicBezTo>
                  <a:pt x="326" y="55"/>
                  <a:pt x="326" y="46"/>
                  <a:pt x="317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54" y="46"/>
                  <a:pt x="54" y="55"/>
                  <a:pt x="45" y="55"/>
                </a:cubicBezTo>
                <a:cubicBezTo>
                  <a:pt x="45" y="55"/>
                  <a:pt x="45" y="64"/>
                  <a:pt x="45" y="73"/>
                </a:cubicBezTo>
                <a:cubicBezTo>
                  <a:pt x="91" y="163"/>
                  <a:pt x="91" y="163"/>
                  <a:pt x="91" y="163"/>
                </a:cubicBezTo>
                <a:cubicBezTo>
                  <a:pt x="100" y="172"/>
                  <a:pt x="91" y="181"/>
                  <a:pt x="82" y="191"/>
                </a:cubicBezTo>
                <a:cubicBezTo>
                  <a:pt x="72" y="200"/>
                  <a:pt x="54" y="191"/>
                  <a:pt x="45" y="181"/>
                </a:cubicBezTo>
                <a:cubicBezTo>
                  <a:pt x="9" y="91"/>
                  <a:pt x="9" y="91"/>
                  <a:pt x="9" y="91"/>
                </a:cubicBezTo>
                <a:cubicBezTo>
                  <a:pt x="0" y="73"/>
                  <a:pt x="0" y="46"/>
                  <a:pt x="9" y="27"/>
                </a:cubicBezTo>
                <a:cubicBezTo>
                  <a:pt x="18" y="9"/>
                  <a:pt x="36" y="0"/>
                  <a:pt x="63" y="0"/>
                </a:cubicBezTo>
                <a:cubicBezTo>
                  <a:pt x="317" y="0"/>
                  <a:pt x="317" y="0"/>
                  <a:pt x="317" y="0"/>
                </a:cubicBezTo>
                <a:cubicBezTo>
                  <a:pt x="335" y="0"/>
                  <a:pt x="352" y="9"/>
                  <a:pt x="361" y="27"/>
                </a:cubicBezTo>
                <a:cubicBezTo>
                  <a:pt x="380" y="46"/>
                  <a:pt x="380" y="73"/>
                  <a:pt x="371" y="91"/>
                </a:cubicBezTo>
                <a:cubicBezTo>
                  <a:pt x="326" y="181"/>
                  <a:pt x="326" y="181"/>
                  <a:pt x="326" y="181"/>
                </a:cubicBezTo>
                <a:cubicBezTo>
                  <a:pt x="317" y="191"/>
                  <a:pt x="317" y="191"/>
                  <a:pt x="308" y="1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8" name="Freeform 633">
            <a:extLst>
              <a:ext uri="{FF2B5EF4-FFF2-40B4-BE49-F238E27FC236}">
                <a16:creationId xmlns:a16="http://schemas.microsoft.com/office/drawing/2014/main" id="{AEF74DA8-AA8C-314C-8059-69CD2FA21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138" y="3217383"/>
            <a:ext cx="127681" cy="23645"/>
          </a:xfrm>
          <a:custGeom>
            <a:avLst/>
            <a:gdLst>
              <a:gd name="T0" fmla="*/ 209 w 237"/>
              <a:gd name="T1" fmla="*/ 45 h 46"/>
              <a:gd name="T2" fmla="*/ 209 w 237"/>
              <a:gd name="T3" fmla="*/ 45 h 46"/>
              <a:gd name="T4" fmla="*/ 19 w 237"/>
              <a:gd name="T5" fmla="*/ 45 h 46"/>
              <a:gd name="T6" fmla="*/ 0 w 237"/>
              <a:gd name="T7" fmla="*/ 27 h 46"/>
              <a:gd name="T8" fmla="*/ 19 w 237"/>
              <a:gd name="T9" fmla="*/ 0 h 46"/>
              <a:gd name="T10" fmla="*/ 209 w 237"/>
              <a:gd name="T11" fmla="*/ 0 h 46"/>
              <a:gd name="T12" fmla="*/ 236 w 237"/>
              <a:gd name="T13" fmla="*/ 27 h 46"/>
              <a:gd name="T14" fmla="*/ 209 w 237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7" h="46">
                <a:moveTo>
                  <a:pt x="209" y="45"/>
                </a:moveTo>
                <a:lnTo>
                  <a:pt x="209" y="45"/>
                </a:lnTo>
                <a:cubicBezTo>
                  <a:pt x="19" y="45"/>
                  <a:pt x="19" y="45"/>
                  <a:pt x="19" y="45"/>
                </a:cubicBezTo>
                <a:cubicBezTo>
                  <a:pt x="10" y="45"/>
                  <a:pt x="0" y="36"/>
                  <a:pt x="0" y="27"/>
                </a:cubicBezTo>
                <a:cubicBezTo>
                  <a:pt x="0" y="9"/>
                  <a:pt x="10" y="0"/>
                  <a:pt x="19" y="0"/>
                </a:cubicBezTo>
                <a:cubicBezTo>
                  <a:pt x="209" y="0"/>
                  <a:pt x="209" y="0"/>
                  <a:pt x="209" y="0"/>
                </a:cubicBezTo>
                <a:cubicBezTo>
                  <a:pt x="227" y="0"/>
                  <a:pt x="236" y="9"/>
                  <a:pt x="236" y="27"/>
                </a:cubicBezTo>
                <a:cubicBezTo>
                  <a:pt x="236" y="36"/>
                  <a:pt x="227" y="45"/>
                  <a:pt x="209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9" name="Freeform 634">
            <a:extLst>
              <a:ext uri="{FF2B5EF4-FFF2-40B4-BE49-F238E27FC236}">
                <a16:creationId xmlns:a16="http://schemas.microsoft.com/office/drawing/2014/main" id="{2BEA63C9-A38B-C44A-A202-E8772AF5E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418" y="3373436"/>
            <a:ext cx="82757" cy="137138"/>
          </a:xfrm>
          <a:custGeom>
            <a:avLst/>
            <a:gdLst>
              <a:gd name="T0" fmla="*/ 72 w 155"/>
              <a:gd name="T1" fmla="*/ 253 h 254"/>
              <a:gd name="T2" fmla="*/ 72 w 155"/>
              <a:gd name="T3" fmla="*/ 253 h 254"/>
              <a:gd name="T4" fmla="*/ 9 w 155"/>
              <a:gd name="T5" fmla="*/ 244 h 254"/>
              <a:gd name="T6" fmla="*/ 9 w 155"/>
              <a:gd name="T7" fmla="*/ 226 h 254"/>
              <a:gd name="T8" fmla="*/ 27 w 155"/>
              <a:gd name="T9" fmla="*/ 216 h 254"/>
              <a:gd name="T10" fmla="*/ 108 w 155"/>
              <a:gd name="T11" fmla="*/ 216 h 254"/>
              <a:gd name="T12" fmla="*/ 127 w 155"/>
              <a:gd name="T13" fmla="*/ 189 h 254"/>
              <a:gd name="T14" fmla="*/ 72 w 155"/>
              <a:gd name="T15" fmla="*/ 144 h 254"/>
              <a:gd name="T16" fmla="*/ 27 w 155"/>
              <a:gd name="T17" fmla="*/ 116 h 254"/>
              <a:gd name="T18" fmla="*/ 0 w 155"/>
              <a:gd name="T19" fmla="*/ 80 h 254"/>
              <a:gd name="T20" fmla="*/ 36 w 155"/>
              <a:gd name="T21" fmla="*/ 18 h 254"/>
              <a:gd name="T22" fmla="*/ 145 w 155"/>
              <a:gd name="T23" fmla="*/ 18 h 254"/>
              <a:gd name="T24" fmla="*/ 154 w 155"/>
              <a:gd name="T25" fmla="*/ 36 h 254"/>
              <a:gd name="T26" fmla="*/ 136 w 155"/>
              <a:gd name="T27" fmla="*/ 45 h 254"/>
              <a:gd name="T28" fmla="*/ 54 w 155"/>
              <a:gd name="T29" fmla="*/ 45 h 254"/>
              <a:gd name="T30" fmla="*/ 36 w 155"/>
              <a:gd name="T31" fmla="*/ 80 h 254"/>
              <a:gd name="T32" fmla="*/ 90 w 155"/>
              <a:gd name="T33" fmla="*/ 116 h 254"/>
              <a:gd name="T34" fmla="*/ 127 w 155"/>
              <a:gd name="T35" fmla="*/ 144 h 254"/>
              <a:gd name="T36" fmla="*/ 154 w 155"/>
              <a:gd name="T37" fmla="*/ 189 h 254"/>
              <a:gd name="T38" fmla="*/ 127 w 155"/>
              <a:gd name="T39" fmla="*/ 244 h 254"/>
              <a:gd name="T40" fmla="*/ 72 w 155"/>
              <a:gd name="T41" fmla="*/ 253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5" h="254">
                <a:moveTo>
                  <a:pt x="72" y="253"/>
                </a:moveTo>
                <a:lnTo>
                  <a:pt x="72" y="253"/>
                </a:lnTo>
                <a:cubicBezTo>
                  <a:pt x="54" y="253"/>
                  <a:pt x="36" y="253"/>
                  <a:pt x="9" y="244"/>
                </a:cubicBezTo>
                <a:cubicBezTo>
                  <a:pt x="9" y="235"/>
                  <a:pt x="0" y="226"/>
                  <a:pt x="9" y="226"/>
                </a:cubicBezTo>
                <a:cubicBezTo>
                  <a:pt x="9" y="216"/>
                  <a:pt x="18" y="207"/>
                  <a:pt x="27" y="216"/>
                </a:cubicBezTo>
                <a:cubicBezTo>
                  <a:pt x="54" y="226"/>
                  <a:pt x="90" y="226"/>
                  <a:pt x="108" y="216"/>
                </a:cubicBezTo>
                <a:cubicBezTo>
                  <a:pt x="118" y="207"/>
                  <a:pt x="127" y="198"/>
                  <a:pt x="127" y="189"/>
                </a:cubicBezTo>
                <a:cubicBezTo>
                  <a:pt x="127" y="171"/>
                  <a:pt x="99" y="153"/>
                  <a:pt x="72" y="144"/>
                </a:cubicBezTo>
                <a:cubicBezTo>
                  <a:pt x="54" y="135"/>
                  <a:pt x="45" y="126"/>
                  <a:pt x="27" y="116"/>
                </a:cubicBezTo>
                <a:cubicBezTo>
                  <a:pt x="9" y="107"/>
                  <a:pt x="0" y="89"/>
                  <a:pt x="0" y="80"/>
                </a:cubicBezTo>
                <a:cubicBezTo>
                  <a:pt x="0" y="54"/>
                  <a:pt x="18" y="36"/>
                  <a:pt x="36" y="18"/>
                </a:cubicBezTo>
                <a:cubicBezTo>
                  <a:pt x="63" y="0"/>
                  <a:pt x="108" y="0"/>
                  <a:pt x="145" y="18"/>
                </a:cubicBezTo>
                <a:cubicBezTo>
                  <a:pt x="154" y="27"/>
                  <a:pt x="154" y="36"/>
                  <a:pt x="154" y="36"/>
                </a:cubicBezTo>
                <a:cubicBezTo>
                  <a:pt x="154" y="45"/>
                  <a:pt x="145" y="54"/>
                  <a:pt x="136" y="45"/>
                </a:cubicBezTo>
                <a:cubicBezTo>
                  <a:pt x="99" y="36"/>
                  <a:pt x="72" y="36"/>
                  <a:pt x="54" y="45"/>
                </a:cubicBezTo>
                <a:cubicBezTo>
                  <a:pt x="36" y="54"/>
                  <a:pt x="36" y="63"/>
                  <a:pt x="36" y="80"/>
                </a:cubicBezTo>
                <a:cubicBezTo>
                  <a:pt x="36" y="89"/>
                  <a:pt x="63" y="107"/>
                  <a:pt x="90" y="116"/>
                </a:cubicBezTo>
                <a:cubicBezTo>
                  <a:pt x="99" y="126"/>
                  <a:pt x="118" y="135"/>
                  <a:pt x="127" y="144"/>
                </a:cubicBezTo>
                <a:cubicBezTo>
                  <a:pt x="145" y="153"/>
                  <a:pt x="154" y="171"/>
                  <a:pt x="154" y="189"/>
                </a:cubicBezTo>
                <a:cubicBezTo>
                  <a:pt x="154" y="207"/>
                  <a:pt x="145" y="226"/>
                  <a:pt x="127" y="244"/>
                </a:cubicBezTo>
                <a:cubicBezTo>
                  <a:pt x="108" y="253"/>
                  <a:pt x="90" y="253"/>
                  <a:pt x="72" y="2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0" name="Freeform 635">
            <a:extLst>
              <a:ext uri="{FF2B5EF4-FFF2-40B4-BE49-F238E27FC236}">
                <a16:creationId xmlns:a16="http://schemas.microsoft.com/office/drawing/2014/main" id="{4E1B3675-CDCB-B342-BB49-EEAEC1E90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520" y="3342698"/>
            <a:ext cx="14187" cy="30739"/>
          </a:xfrm>
          <a:custGeom>
            <a:avLst/>
            <a:gdLst>
              <a:gd name="T0" fmla="*/ 18 w 28"/>
              <a:gd name="T1" fmla="*/ 55 h 56"/>
              <a:gd name="T2" fmla="*/ 18 w 28"/>
              <a:gd name="T3" fmla="*/ 55 h 56"/>
              <a:gd name="T4" fmla="*/ 0 w 28"/>
              <a:gd name="T5" fmla="*/ 37 h 56"/>
              <a:gd name="T6" fmla="*/ 0 w 28"/>
              <a:gd name="T7" fmla="*/ 18 h 56"/>
              <a:gd name="T8" fmla="*/ 18 w 28"/>
              <a:gd name="T9" fmla="*/ 0 h 56"/>
              <a:gd name="T10" fmla="*/ 27 w 28"/>
              <a:gd name="T11" fmla="*/ 18 h 56"/>
              <a:gd name="T12" fmla="*/ 27 w 28"/>
              <a:gd name="T13" fmla="*/ 37 h 56"/>
              <a:gd name="T14" fmla="*/ 18 w 28"/>
              <a:gd name="T15" fmla="*/ 55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6">
                <a:moveTo>
                  <a:pt x="18" y="55"/>
                </a:moveTo>
                <a:lnTo>
                  <a:pt x="18" y="55"/>
                </a:lnTo>
                <a:cubicBezTo>
                  <a:pt x="9" y="55"/>
                  <a:pt x="0" y="46"/>
                  <a:pt x="0" y="3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46"/>
                  <a:pt x="27" y="55"/>
                  <a:pt x="18" y="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1" name="Freeform 636">
            <a:extLst>
              <a:ext uri="{FF2B5EF4-FFF2-40B4-BE49-F238E27FC236}">
                <a16:creationId xmlns:a16="http://schemas.microsoft.com/office/drawing/2014/main" id="{17E40004-7638-614E-9B72-FD9E39060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520" y="3512938"/>
            <a:ext cx="14187" cy="28374"/>
          </a:xfrm>
          <a:custGeom>
            <a:avLst/>
            <a:gdLst>
              <a:gd name="T0" fmla="*/ 18 w 28"/>
              <a:gd name="T1" fmla="*/ 54 h 55"/>
              <a:gd name="T2" fmla="*/ 18 w 28"/>
              <a:gd name="T3" fmla="*/ 54 h 55"/>
              <a:gd name="T4" fmla="*/ 0 w 28"/>
              <a:gd name="T5" fmla="*/ 36 h 55"/>
              <a:gd name="T6" fmla="*/ 0 w 28"/>
              <a:gd name="T7" fmla="*/ 18 h 55"/>
              <a:gd name="T8" fmla="*/ 18 w 28"/>
              <a:gd name="T9" fmla="*/ 0 h 55"/>
              <a:gd name="T10" fmla="*/ 27 w 28"/>
              <a:gd name="T11" fmla="*/ 18 h 55"/>
              <a:gd name="T12" fmla="*/ 27 w 28"/>
              <a:gd name="T13" fmla="*/ 36 h 55"/>
              <a:gd name="T14" fmla="*/ 18 w 28"/>
              <a:gd name="T15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55">
                <a:moveTo>
                  <a:pt x="18" y="54"/>
                </a:moveTo>
                <a:lnTo>
                  <a:pt x="18" y="54"/>
                </a:lnTo>
                <a:cubicBezTo>
                  <a:pt x="9" y="54"/>
                  <a:pt x="0" y="45"/>
                  <a:pt x="0" y="36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36"/>
                  <a:pt x="27" y="36"/>
                  <a:pt x="27" y="36"/>
                </a:cubicBezTo>
                <a:cubicBezTo>
                  <a:pt x="27" y="45"/>
                  <a:pt x="27" y="54"/>
                  <a:pt x="18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4" name="CuadroTexto 943">
            <a:extLst>
              <a:ext uri="{FF2B5EF4-FFF2-40B4-BE49-F238E27FC236}">
                <a16:creationId xmlns:a16="http://schemas.microsoft.com/office/drawing/2014/main" id="{0DC3CC12-3BDD-3246-B9E1-FB4D03A6DF55}"/>
              </a:ext>
            </a:extLst>
          </p:cNvPr>
          <p:cNvSpPr txBox="1"/>
          <p:nvPr/>
        </p:nvSpPr>
        <p:spPr>
          <a:xfrm>
            <a:off x="4758936" y="777616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945" name="Group 38">
            <a:extLst>
              <a:ext uri="{FF2B5EF4-FFF2-40B4-BE49-F238E27FC236}">
                <a16:creationId xmlns:a16="http://schemas.microsoft.com/office/drawing/2014/main" id="{5005B965-5DAA-1A4A-A84B-3C9EC87EAF5D}"/>
              </a:ext>
            </a:extLst>
          </p:cNvPr>
          <p:cNvGrpSpPr/>
          <p:nvPr/>
        </p:nvGrpSpPr>
        <p:grpSpPr>
          <a:xfrm>
            <a:off x="602604" y="1948594"/>
            <a:ext cx="1470019" cy="758587"/>
            <a:chOff x="6713403" y="11244651"/>
            <a:chExt cx="2940037" cy="1517172"/>
          </a:xfrm>
        </p:grpSpPr>
        <p:sp>
          <p:nvSpPr>
            <p:cNvPr id="946" name="CuadroTexto 395">
              <a:extLst>
                <a:ext uri="{FF2B5EF4-FFF2-40B4-BE49-F238E27FC236}">
                  <a16:creationId xmlns:a16="http://schemas.microsoft.com/office/drawing/2014/main" id="{A47499C3-C4BD-2E4D-9CDE-1F5EA8FB66D8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947" name="Rectangle 40">
              <a:extLst>
                <a:ext uri="{FF2B5EF4-FFF2-40B4-BE49-F238E27FC236}">
                  <a16:creationId xmlns:a16="http://schemas.microsoft.com/office/drawing/2014/main" id="{2ABC2266-4482-D440-A634-950E0122284B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48" name="Group 38">
            <a:extLst>
              <a:ext uri="{FF2B5EF4-FFF2-40B4-BE49-F238E27FC236}">
                <a16:creationId xmlns:a16="http://schemas.microsoft.com/office/drawing/2014/main" id="{8ED7FA98-43D1-4D4A-AE62-6FE3D2F1D14A}"/>
              </a:ext>
            </a:extLst>
          </p:cNvPr>
          <p:cNvGrpSpPr/>
          <p:nvPr/>
        </p:nvGrpSpPr>
        <p:grpSpPr>
          <a:xfrm>
            <a:off x="597524" y="2919643"/>
            <a:ext cx="1470019" cy="758587"/>
            <a:chOff x="6713403" y="11244651"/>
            <a:chExt cx="2940037" cy="1517172"/>
          </a:xfrm>
        </p:grpSpPr>
        <p:sp>
          <p:nvSpPr>
            <p:cNvPr id="949" name="CuadroTexto 395">
              <a:extLst>
                <a:ext uri="{FF2B5EF4-FFF2-40B4-BE49-F238E27FC236}">
                  <a16:creationId xmlns:a16="http://schemas.microsoft.com/office/drawing/2014/main" id="{4FC0F36A-B7D1-6849-9EEB-2F7AABD9C843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950" name="Rectangle 40">
              <a:extLst>
                <a:ext uri="{FF2B5EF4-FFF2-40B4-BE49-F238E27FC236}">
                  <a16:creationId xmlns:a16="http://schemas.microsoft.com/office/drawing/2014/main" id="{96CF039C-3B52-8049-A210-5C9271C88239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51" name="Group 38">
            <a:extLst>
              <a:ext uri="{FF2B5EF4-FFF2-40B4-BE49-F238E27FC236}">
                <a16:creationId xmlns:a16="http://schemas.microsoft.com/office/drawing/2014/main" id="{26012463-91F2-DA45-891C-8DA8176E93D8}"/>
              </a:ext>
            </a:extLst>
          </p:cNvPr>
          <p:cNvGrpSpPr/>
          <p:nvPr/>
        </p:nvGrpSpPr>
        <p:grpSpPr>
          <a:xfrm>
            <a:off x="602604" y="4193379"/>
            <a:ext cx="1470019" cy="758587"/>
            <a:chOff x="6713403" y="11244651"/>
            <a:chExt cx="2940037" cy="1517172"/>
          </a:xfrm>
        </p:grpSpPr>
        <p:sp>
          <p:nvSpPr>
            <p:cNvPr id="952" name="CuadroTexto 395">
              <a:extLst>
                <a:ext uri="{FF2B5EF4-FFF2-40B4-BE49-F238E27FC236}">
                  <a16:creationId xmlns:a16="http://schemas.microsoft.com/office/drawing/2014/main" id="{03A31593-F849-D447-BD49-53F0AA08CCFF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53" name="Rectangle 40">
              <a:extLst>
                <a:ext uri="{FF2B5EF4-FFF2-40B4-BE49-F238E27FC236}">
                  <a16:creationId xmlns:a16="http://schemas.microsoft.com/office/drawing/2014/main" id="{B43A3332-3D30-E344-9154-C5FF25FB4DC4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54" name="Group 38">
            <a:extLst>
              <a:ext uri="{FF2B5EF4-FFF2-40B4-BE49-F238E27FC236}">
                <a16:creationId xmlns:a16="http://schemas.microsoft.com/office/drawing/2014/main" id="{472B2EDE-57FF-4C41-AE96-382681B5384B}"/>
              </a:ext>
            </a:extLst>
          </p:cNvPr>
          <p:cNvGrpSpPr/>
          <p:nvPr/>
        </p:nvGrpSpPr>
        <p:grpSpPr>
          <a:xfrm>
            <a:off x="597524" y="5252195"/>
            <a:ext cx="1470019" cy="758587"/>
            <a:chOff x="6713403" y="11244651"/>
            <a:chExt cx="2940037" cy="1517172"/>
          </a:xfrm>
        </p:grpSpPr>
        <p:sp>
          <p:nvSpPr>
            <p:cNvPr id="955" name="CuadroTexto 395">
              <a:extLst>
                <a:ext uri="{FF2B5EF4-FFF2-40B4-BE49-F238E27FC236}">
                  <a16:creationId xmlns:a16="http://schemas.microsoft.com/office/drawing/2014/main" id="{3D594D59-7156-0243-BE72-185E13EA1AF7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956" name="Rectangle 40">
              <a:extLst>
                <a:ext uri="{FF2B5EF4-FFF2-40B4-BE49-F238E27FC236}">
                  <a16:creationId xmlns:a16="http://schemas.microsoft.com/office/drawing/2014/main" id="{6D4C515F-E408-664B-9BE5-2B27BFAE732E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57" name="Group 38">
            <a:extLst>
              <a:ext uri="{FF2B5EF4-FFF2-40B4-BE49-F238E27FC236}">
                <a16:creationId xmlns:a16="http://schemas.microsoft.com/office/drawing/2014/main" id="{9838CFAB-DE42-5942-A16F-8E6D85915076}"/>
              </a:ext>
            </a:extLst>
          </p:cNvPr>
          <p:cNvGrpSpPr/>
          <p:nvPr/>
        </p:nvGrpSpPr>
        <p:grpSpPr>
          <a:xfrm>
            <a:off x="10149682" y="1915491"/>
            <a:ext cx="1469733" cy="758587"/>
            <a:chOff x="6713403" y="11244651"/>
            <a:chExt cx="2939466" cy="1517172"/>
          </a:xfrm>
        </p:grpSpPr>
        <p:sp>
          <p:nvSpPr>
            <p:cNvPr id="958" name="CuadroTexto 395">
              <a:extLst>
                <a:ext uri="{FF2B5EF4-FFF2-40B4-BE49-F238E27FC236}">
                  <a16:creationId xmlns:a16="http://schemas.microsoft.com/office/drawing/2014/main" id="{B5BF65A2-7BB5-774A-841D-3B0A5BE6A3EB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59" name="Rectangle 40">
              <a:extLst>
                <a:ext uri="{FF2B5EF4-FFF2-40B4-BE49-F238E27FC236}">
                  <a16:creationId xmlns:a16="http://schemas.microsoft.com/office/drawing/2014/main" id="{B733ACF5-76AF-8E43-AB7A-43A4BA9DAFDC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60" name="Group 38">
            <a:extLst>
              <a:ext uri="{FF2B5EF4-FFF2-40B4-BE49-F238E27FC236}">
                <a16:creationId xmlns:a16="http://schemas.microsoft.com/office/drawing/2014/main" id="{4C98245A-B29C-1648-B3E4-44CF650AF56F}"/>
              </a:ext>
            </a:extLst>
          </p:cNvPr>
          <p:cNvGrpSpPr/>
          <p:nvPr/>
        </p:nvGrpSpPr>
        <p:grpSpPr>
          <a:xfrm>
            <a:off x="10152544" y="2944027"/>
            <a:ext cx="1469733" cy="758587"/>
            <a:chOff x="6713403" y="11244651"/>
            <a:chExt cx="2939466" cy="1517172"/>
          </a:xfrm>
        </p:grpSpPr>
        <p:sp>
          <p:nvSpPr>
            <p:cNvPr id="961" name="CuadroTexto 395">
              <a:extLst>
                <a:ext uri="{FF2B5EF4-FFF2-40B4-BE49-F238E27FC236}">
                  <a16:creationId xmlns:a16="http://schemas.microsoft.com/office/drawing/2014/main" id="{CCD26852-7338-5C4E-A387-1210484FE009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962" name="Rectangle 40">
              <a:extLst>
                <a:ext uri="{FF2B5EF4-FFF2-40B4-BE49-F238E27FC236}">
                  <a16:creationId xmlns:a16="http://schemas.microsoft.com/office/drawing/2014/main" id="{F1ADFE0D-2E0D-C947-8A5F-1DA8B0A9CBA1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63" name="Group 38">
            <a:extLst>
              <a:ext uri="{FF2B5EF4-FFF2-40B4-BE49-F238E27FC236}">
                <a16:creationId xmlns:a16="http://schemas.microsoft.com/office/drawing/2014/main" id="{D8F93493-ED39-674D-8B8E-28E80D014F94}"/>
              </a:ext>
            </a:extLst>
          </p:cNvPr>
          <p:cNvGrpSpPr/>
          <p:nvPr/>
        </p:nvGrpSpPr>
        <p:grpSpPr>
          <a:xfrm>
            <a:off x="10149682" y="4190937"/>
            <a:ext cx="1469733" cy="758587"/>
            <a:chOff x="6713403" y="11244651"/>
            <a:chExt cx="2939466" cy="1517172"/>
          </a:xfrm>
        </p:grpSpPr>
        <p:sp>
          <p:nvSpPr>
            <p:cNvPr id="964" name="CuadroTexto 395">
              <a:extLst>
                <a:ext uri="{FF2B5EF4-FFF2-40B4-BE49-F238E27FC236}">
                  <a16:creationId xmlns:a16="http://schemas.microsoft.com/office/drawing/2014/main" id="{9D5063D4-3CD7-2640-BF39-A97D9F1713BE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965" name="Rectangle 40">
              <a:extLst>
                <a:ext uri="{FF2B5EF4-FFF2-40B4-BE49-F238E27FC236}">
                  <a16:creationId xmlns:a16="http://schemas.microsoft.com/office/drawing/2014/main" id="{4DDC8541-3C28-AC42-B83C-1A37576F5B8B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66" name="Group 38">
            <a:extLst>
              <a:ext uri="{FF2B5EF4-FFF2-40B4-BE49-F238E27FC236}">
                <a16:creationId xmlns:a16="http://schemas.microsoft.com/office/drawing/2014/main" id="{D8666CBF-6F18-9D44-8B7C-3FE53FC3E28C}"/>
              </a:ext>
            </a:extLst>
          </p:cNvPr>
          <p:cNvGrpSpPr/>
          <p:nvPr/>
        </p:nvGrpSpPr>
        <p:grpSpPr>
          <a:xfrm>
            <a:off x="10149682" y="5235660"/>
            <a:ext cx="1469733" cy="758587"/>
            <a:chOff x="6713403" y="11244651"/>
            <a:chExt cx="2939466" cy="1517172"/>
          </a:xfrm>
        </p:grpSpPr>
        <p:sp>
          <p:nvSpPr>
            <p:cNvPr id="967" name="CuadroTexto 395">
              <a:extLst>
                <a:ext uri="{FF2B5EF4-FFF2-40B4-BE49-F238E27FC236}">
                  <a16:creationId xmlns:a16="http://schemas.microsoft.com/office/drawing/2014/main" id="{FE878AB7-18B3-5D48-80ED-FD0ED31A1711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68" name="Rectangle 40">
              <a:extLst>
                <a:ext uri="{FF2B5EF4-FFF2-40B4-BE49-F238E27FC236}">
                  <a16:creationId xmlns:a16="http://schemas.microsoft.com/office/drawing/2014/main" id="{A4020677-0F59-7249-9150-240909375B49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69" name="Group 38">
            <a:extLst>
              <a:ext uri="{FF2B5EF4-FFF2-40B4-BE49-F238E27FC236}">
                <a16:creationId xmlns:a16="http://schemas.microsoft.com/office/drawing/2014/main" id="{A0335541-A2DD-CD42-B539-757530638590}"/>
              </a:ext>
            </a:extLst>
          </p:cNvPr>
          <p:cNvGrpSpPr/>
          <p:nvPr/>
        </p:nvGrpSpPr>
        <p:grpSpPr>
          <a:xfrm>
            <a:off x="5356852" y="3669955"/>
            <a:ext cx="1386085" cy="566864"/>
            <a:chOff x="5969694" y="11104223"/>
            <a:chExt cx="2772169" cy="1133726"/>
          </a:xfrm>
        </p:grpSpPr>
        <p:sp>
          <p:nvSpPr>
            <p:cNvPr id="970" name="CuadroTexto 395">
              <a:extLst>
                <a:ext uri="{FF2B5EF4-FFF2-40B4-BE49-F238E27FC236}">
                  <a16:creationId xmlns:a16="http://schemas.microsoft.com/office/drawing/2014/main" id="{877542D0-4CD0-6A4D-96B8-DB0BE6716F65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971" name="Rectangle 40">
              <a:extLst>
                <a:ext uri="{FF2B5EF4-FFF2-40B4-BE49-F238E27FC236}">
                  <a16:creationId xmlns:a16="http://schemas.microsoft.com/office/drawing/2014/main" id="{5D5FA530-8684-D546-B67B-5928E3A32A7A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2" name="Group 38">
            <a:extLst>
              <a:ext uri="{FF2B5EF4-FFF2-40B4-BE49-F238E27FC236}">
                <a16:creationId xmlns:a16="http://schemas.microsoft.com/office/drawing/2014/main" id="{354DBD4C-ECD6-5242-8C72-2E40F6616E48}"/>
              </a:ext>
            </a:extLst>
          </p:cNvPr>
          <p:cNvGrpSpPr/>
          <p:nvPr/>
        </p:nvGrpSpPr>
        <p:grpSpPr>
          <a:xfrm>
            <a:off x="3578784" y="2586076"/>
            <a:ext cx="1386085" cy="566864"/>
            <a:chOff x="5969694" y="11104223"/>
            <a:chExt cx="2772169" cy="1133726"/>
          </a:xfrm>
        </p:grpSpPr>
        <p:sp>
          <p:nvSpPr>
            <p:cNvPr id="973" name="CuadroTexto 395">
              <a:extLst>
                <a:ext uri="{FF2B5EF4-FFF2-40B4-BE49-F238E27FC236}">
                  <a16:creationId xmlns:a16="http://schemas.microsoft.com/office/drawing/2014/main" id="{D0439581-481E-2446-90D3-0A6D4AF10C0B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974" name="Rectangle 40">
              <a:extLst>
                <a:ext uri="{FF2B5EF4-FFF2-40B4-BE49-F238E27FC236}">
                  <a16:creationId xmlns:a16="http://schemas.microsoft.com/office/drawing/2014/main" id="{27ADDA39-7004-0545-A00F-3C277529C72D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5" name="Group 38">
            <a:extLst>
              <a:ext uri="{FF2B5EF4-FFF2-40B4-BE49-F238E27FC236}">
                <a16:creationId xmlns:a16="http://schemas.microsoft.com/office/drawing/2014/main" id="{D517705A-1F01-5846-864F-3FA0820CD508}"/>
              </a:ext>
            </a:extLst>
          </p:cNvPr>
          <p:cNvGrpSpPr/>
          <p:nvPr/>
        </p:nvGrpSpPr>
        <p:grpSpPr>
          <a:xfrm>
            <a:off x="7240791" y="2653617"/>
            <a:ext cx="1386085" cy="566864"/>
            <a:chOff x="5969694" y="11104223"/>
            <a:chExt cx="2772169" cy="1133726"/>
          </a:xfrm>
        </p:grpSpPr>
        <p:sp>
          <p:nvSpPr>
            <p:cNvPr id="976" name="CuadroTexto 395">
              <a:extLst>
                <a:ext uri="{FF2B5EF4-FFF2-40B4-BE49-F238E27FC236}">
                  <a16:creationId xmlns:a16="http://schemas.microsoft.com/office/drawing/2014/main" id="{77C134AA-27B1-4346-BA02-28E84902C317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77" name="Rectangle 40">
              <a:extLst>
                <a:ext uri="{FF2B5EF4-FFF2-40B4-BE49-F238E27FC236}">
                  <a16:creationId xmlns:a16="http://schemas.microsoft.com/office/drawing/2014/main" id="{99CD4845-0844-FB4C-B4BD-2D669DAF7991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78" name="Group 38">
            <a:extLst>
              <a:ext uri="{FF2B5EF4-FFF2-40B4-BE49-F238E27FC236}">
                <a16:creationId xmlns:a16="http://schemas.microsoft.com/office/drawing/2014/main" id="{70FA6365-692B-4E4E-B8CD-DA7DB8518AB1}"/>
              </a:ext>
            </a:extLst>
          </p:cNvPr>
          <p:cNvGrpSpPr/>
          <p:nvPr/>
        </p:nvGrpSpPr>
        <p:grpSpPr>
          <a:xfrm>
            <a:off x="7189301" y="4736063"/>
            <a:ext cx="1386085" cy="566864"/>
            <a:chOff x="5969694" y="11104223"/>
            <a:chExt cx="2772169" cy="1133726"/>
          </a:xfrm>
        </p:grpSpPr>
        <p:sp>
          <p:nvSpPr>
            <p:cNvPr id="979" name="CuadroTexto 395">
              <a:extLst>
                <a:ext uri="{FF2B5EF4-FFF2-40B4-BE49-F238E27FC236}">
                  <a16:creationId xmlns:a16="http://schemas.microsoft.com/office/drawing/2014/main" id="{0210BF80-F3D1-4546-A84B-BEAA5AC08752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80" name="Rectangle 40">
              <a:extLst>
                <a:ext uri="{FF2B5EF4-FFF2-40B4-BE49-F238E27FC236}">
                  <a16:creationId xmlns:a16="http://schemas.microsoft.com/office/drawing/2014/main" id="{F70FAA34-D41F-F247-A081-17F8B8AB44B8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981" name="Group 38">
            <a:extLst>
              <a:ext uri="{FF2B5EF4-FFF2-40B4-BE49-F238E27FC236}">
                <a16:creationId xmlns:a16="http://schemas.microsoft.com/office/drawing/2014/main" id="{EF869662-4832-1841-9D87-8DB364A64330}"/>
              </a:ext>
            </a:extLst>
          </p:cNvPr>
          <p:cNvGrpSpPr/>
          <p:nvPr/>
        </p:nvGrpSpPr>
        <p:grpSpPr>
          <a:xfrm>
            <a:off x="3468617" y="4660124"/>
            <a:ext cx="1386085" cy="566864"/>
            <a:chOff x="5969694" y="11104223"/>
            <a:chExt cx="2772169" cy="1133726"/>
          </a:xfrm>
        </p:grpSpPr>
        <p:sp>
          <p:nvSpPr>
            <p:cNvPr id="982" name="CuadroTexto 395">
              <a:extLst>
                <a:ext uri="{FF2B5EF4-FFF2-40B4-BE49-F238E27FC236}">
                  <a16:creationId xmlns:a16="http://schemas.microsoft.com/office/drawing/2014/main" id="{EF25ADF3-CC7F-8347-9045-2BD8CD970E50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83" name="Rectangle 40">
              <a:extLst>
                <a:ext uri="{FF2B5EF4-FFF2-40B4-BE49-F238E27FC236}">
                  <a16:creationId xmlns:a16="http://schemas.microsoft.com/office/drawing/2014/main" id="{52314BAF-87D5-8345-9FF2-036E02E2D7A9}"/>
                </a:ext>
              </a:extLst>
            </p:cNvPr>
            <p:cNvSpPr/>
            <p:nvPr/>
          </p:nvSpPr>
          <p:spPr>
            <a:xfrm>
              <a:off x="5969694" y="11560842"/>
              <a:ext cx="2772169" cy="677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48" name="Picture 147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720" y="6586641"/>
            <a:ext cx="2040434" cy="16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30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2022-04-07T06:43:03Z</dcterms:created>
  <dcterms:modified xsi:type="dcterms:W3CDTF">2022-04-07T10:35:23Z</dcterms:modified>
</cp:coreProperties>
</file>