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5120-BC5A-D919-D5D5-E029513DD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14C95-7D9A-5F2F-476F-070B66826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2E346-B19F-79C4-0255-524C06ABB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55E97-A3D3-2D90-187A-B31A98E6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8E729-FE47-1A87-AACF-E03C06F6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7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36BFB-94B6-DEF0-BEF3-B44844CD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C0928-34BA-8121-E140-1938DD7FD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B401-1E6A-8CB4-05A1-B4FAFA56C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CE205-768E-64AD-C2C1-B53B09C72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18C3E-2DE8-1183-B71F-3A2F786C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0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B1929F-4130-28AC-FEC2-FC3AE49327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F9281-9E20-291C-8935-93E914A38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A573A-705A-5967-6038-04E17310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3C548-53BC-403F-F84F-744054BE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4D4B8-BF61-7032-11E0-D170E28C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B5AD-B94B-B0F2-AC29-0157FF83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EA67B-FC91-04AB-DA73-C1A49349C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F1B70-CFD0-F63F-BF88-1C0CD501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C4991-3668-C720-F7FD-163F3D05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B56D1-A8D9-2139-383E-B3945DE2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4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21B8-96D9-E5D5-FD31-BC0AD215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BEA24-BB99-C909-B1F2-E93A88FA8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5CA69-B3CF-8491-156E-BD4E0FC38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2C216-D1C9-1CF1-9E76-19D860D5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8347F-5FBF-F450-E6AD-B7DC1C5A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9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2D19-3E7C-91CB-76F1-A7070D49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C35C0-4A0E-982C-249B-48D5C503E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46110-61F3-2367-DCCD-7F2E8372C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FD7C1-E98D-770E-5932-506A30DE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0CA94-861E-C630-09B0-4759331C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26D5D-6775-F07D-A732-288558BA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30CB-B357-66D3-C5A2-C2F71ED5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76A07-BD4B-AD6A-9E67-7995BCDBD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E708A-51A4-6D49-415C-988F785FA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198C8-6908-3686-EF44-162FECB7D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80B599-5685-658F-1CF5-4F1EC6A2F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9BD524-FDDC-DC70-77E2-DC227121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46D40-7EB5-64D6-0059-42E1D240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415B3-3706-E675-7846-5FC8C7D0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C65E2-E21C-A038-DA93-CB7ABCA9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96915-2683-E4D4-8E79-A3A206EBD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4E7A0E-00FD-E045-2DF0-1098E114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FE6DE-5B7A-BD41-0219-A5E7F64C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39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791B8-2849-97B9-B9CB-C9C785E4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F2A77-26A2-C2DA-B05D-828858BB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AF89B-DD5B-3356-8800-8C463C6A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2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3AC5-D5D3-BDBC-B78A-E801B4E5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4063-E6A4-05CA-F41C-934DC1BBD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9CA1A-77B3-1507-055D-349E0A21F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E2729-2464-AAB3-FE3E-D67048EF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CC689-3E71-187E-D751-46D2396D9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41AE3-D0DB-CCAC-9E32-5ACDB568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0AAA2-D454-EF85-6719-C050A24E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E76AD7-1A2F-8886-F6C2-7FE9A44890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CB710-D83E-9BCB-E92A-C3E2335BD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A99C3-2C6E-0EB5-C24F-10C58834A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D34EE-A3D4-2BDC-A352-AA42C00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F849B-47FA-AC8F-BEBD-DAD8446B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7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0960C1-2DD7-5C22-185E-69ED8A35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B917E-2637-72C7-964F-5CCDD26CD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583FB-913F-134D-4190-0283A60B0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06728-138C-6E83-B9EC-760A9926D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D00EF-4B27-088A-4365-742C4E2DD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1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slideLayout" Target="../slideLayouts/slideLayout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01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317500" y="2794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 dirty="0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23902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11034" y="27941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chemeClr val="accent2"/>
                </a:solidFill>
                <a:latin typeface="Calibri" panose="020F0502020204030204" pitchFamily="34" charset="0"/>
              </a:rPr>
              <a:t>2023</a:t>
            </a:r>
            <a:endParaRPr lang="en-US" b="1" spc="-44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23944" name="OTLSHAPE_T_6dca1d682ba44e579de871b2f63e42da_RightVerticalConnector1"/>
          <p:cNvCxnSpPr/>
          <p:nvPr>
            <p:custDataLst>
              <p:tags r:id="rId4"/>
            </p:custDataLst>
          </p:nvPr>
        </p:nvCxnSpPr>
        <p:spPr>
          <a:xfrm>
            <a:off x="10844108" y="3124199"/>
            <a:ext cx="0" cy="2503424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43" name="OTLSHAPE_T_6dca1d682ba44e579de871b2f63e42da_LeftVerticalConnector2"/>
          <p:cNvCxnSpPr/>
          <p:nvPr>
            <p:custDataLst>
              <p:tags r:id="rId5"/>
            </p:custDataLst>
          </p:nvPr>
        </p:nvCxnSpPr>
        <p:spPr>
          <a:xfrm>
            <a:off x="8758965" y="3678343"/>
            <a:ext cx="0" cy="1232662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42" name="OTLSHAPE_T_6dca1d682ba44e579de871b2f63e42da_LeftVerticalConnector1"/>
          <p:cNvCxnSpPr/>
          <p:nvPr>
            <p:custDataLst>
              <p:tags r:id="rId6"/>
            </p:custDataLst>
          </p:nvPr>
        </p:nvCxnSpPr>
        <p:spPr>
          <a:xfrm>
            <a:off x="8758965" y="3124200"/>
            <a:ext cx="0" cy="215900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41" name="OTLSHAPE_T_4e4c41bfd10d4d62bcb0467df243daa0_RightVerticalConnector1"/>
          <p:cNvCxnSpPr/>
          <p:nvPr>
            <p:custDataLst>
              <p:tags r:id="rId7"/>
            </p:custDataLst>
          </p:nvPr>
        </p:nvCxnSpPr>
        <p:spPr>
          <a:xfrm flipV="1">
            <a:off x="10040194" y="3124200"/>
            <a:ext cx="0" cy="192650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38" name="OTLSHAPE_T_4e4c41bfd10d4d62bcb0467df243daa0_LeftVerticalConnector1"/>
          <p:cNvCxnSpPr/>
          <p:nvPr>
            <p:custDataLst>
              <p:tags r:id="rId8"/>
            </p:custDataLst>
          </p:nvPr>
        </p:nvCxnSpPr>
        <p:spPr>
          <a:xfrm>
            <a:off x="6083439" y="3124200"/>
            <a:ext cx="0" cy="1926505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33" name="OTLSHAPE_M_0790f2e50460459b849e6c1e97b984db_Connector1"/>
          <p:cNvCxnSpPr/>
          <p:nvPr>
            <p:custDataLst>
              <p:tags r:id="rId9"/>
            </p:custDataLst>
          </p:nvPr>
        </p:nvCxnSpPr>
        <p:spPr>
          <a:xfrm>
            <a:off x="8068093" y="3187700"/>
            <a:ext cx="0" cy="579543"/>
          </a:xfrm>
          <a:prstGeom prst="line">
            <a:avLst/>
          </a:prstGeom>
          <a:ln w="6350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32" name="OTLSHAPE_M_0e98a339e2594f3d96dfdb7e088266e4_Connector1"/>
          <p:cNvCxnSpPr/>
          <p:nvPr>
            <p:custDataLst>
              <p:tags r:id="rId10"/>
            </p:custDataLst>
          </p:nvPr>
        </p:nvCxnSpPr>
        <p:spPr>
          <a:xfrm>
            <a:off x="6001852" y="2301028"/>
            <a:ext cx="0" cy="442172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31" name="OTLSHAPE_M_91db5627cb2145a49d81ed580781d5a8_Connector1"/>
          <p:cNvCxnSpPr/>
          <p:nvPr>
            <p:custDataLst>
              <p:tags r:id="rId11"/>
            </p:custDataLst>
          </p:nvPr>
        </p:nvCxnSpPr>
        <p:spPr>
          <a:xfrm>
            <a:off x="3238398" y="2301028"/>
            <a:ext cx="0" cy="442172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26" name="OTLSHAPE_M_7054b8f8cd834d3194a9548bd5e56275_Connector1"/>
          <p:cNvCxnSpPr/>
          <p:nvPr>
            <p:custDataLst>
              <p:tags r:id="rId12"/>
            </p:custDataLst>
          </p:nvPr>
        </p:nvCxnSpPr>
        <p:spPr>
          <a:xfrm>
            <a:off x="5486845" y="1848485"/>
            <a:ext cx="0" cy="894715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25" name="OTLSHAPE_M_b53f41a12be2432b8480fcf3d5b7fe90_Connector1"/>
          <p:cNvCxnSpPr/>
          <p:nvPr>
            <p:custDataLst>
              <p:tags r:id="rId13"/>
            </p:custDataLst>
          </p:nvPr>
        </p:nvCxnSpPr>
        <p:spPr>
          <a:xfrm>
            <a:off x="2849002" y="1848485"/>
            <a:ext cx="0" cy="340572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24" name="OTLSHAPE_M_7fbafc6fa86a407589cc1cd7680c9c9b_Connector1"/>
          <p:cNvCxnSpPr/>
          <p:nvPr>
            <p:custDataLst>
              <p:tags r:id="rId14"/>
            </p:custDataLst>
          </p:nvPr>
        </p:nvCxnSpPr>
        <p:spPr>
          <a:xfrm>
            <a:off x="2283750" y="2301028"/>
            <a:ext cx="0" cy="442172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OTLSHAPE_M_b53f41a12be2432b8480fcf3d5b7fe90_Connector2">
            <a:extLst>
              <a:ext uri="{FF2B5EF4-FFF2-40B4-BE49-F238E27FC236}">
                <a16:creationId xmlns:a16="http://schemas.microsoft.com/office/drawing/2014/main" id="{FDDFA0E5-5FF1-44FF-A88D-1E9EDDF455B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849002" y="2359575"/>
            <a:ext cx="0" cy="1270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M_b53f41a12be2432b8480fcf3d5b7fe90_Connector3">
            <a:extLst>
              <a:ext uri="{FF2B5EF4-FFF2-40B4-BE49-F238E27FC236}">
                <a16:creationId xmlns:a16="http://schemas.microsoft.com/office/drawing/2014/main" id="{16807A22-3A8A-447B-A562-37F92D30EFD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2849002" y="2527300"/>
            <a:ext cx="0" cy="21590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T_6dca1d682ba44e579de871b2f63e42da_LeftVerticalConnector3">
            <a:extLst>
              <a:ext uri="{FF2B5EF4-FFF2-40B4-BE49-F238E27FC236}">
                <a16:creationId xmlns:a16="http://schemas.microsoft.com/office/drawing/2014/main" id="{F1B6F39A-8A2D-4502-9AAE-20FA4B6E8BF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8758965" y="5190405"/>
            <a:ext cx="0" cy="437219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2d967ba645a54295a3086a8e2442b8bd_LeftVerticalConnector1">
            <a:extLst>
              <a:ext uri="{FF2B5EF4-FFF2-40B4-BE49-F238E27FC236}">
                <a16:creationId xmlns:a16="http://schemas.microsoft.com/office/drawing/2014/main" id="{7F56804E-1AAE-41F3-B0FF-285F8E136943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 flipV="1">
            <a:off x="1297639" y="3124200"/>
            <a:ext cx="0" cy="1349587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T_2d967ba645a54295a3086a8e2442b8bd_RightVerticalConnector1">
            <a:extLst>
              <a:ext uri="{FF2B5EF4-FFF2-40B4-BE49-F238E27FC236}">
                <a16:creationId xmlns:a16="http://schemas.microsoft.com/office/drawing/2014/main" id="{311FE3D3-9B6F-41C5-8F46-FD774074023A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 flipV="1">
            <a:off x="5869891" y="3124200"/>
            <a:ext cx="0" cy="1349587"/>
          </a:xfrm>
          <a:prstGeom prst="line">
            <a:avLst/>
          </a:prstGeom>
          <a:ln w="63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ScaleContainer">
            <a:extLst>
              <a:ext uri="{FF2B5EF4-FFF2-40B4-BE49-F238E27FC236}">
                <a16:creationId xmlns:a16="http://schemas.microsoft.com/office/drawing/2014/main" id="{C08FD9CD-AF88-4549-B143-0D4BB1BBA3A9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933365" y="27432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3B3838"/>
              </a:gs>
              <a:gs pos="100000">
                <a:srgbClr val="3B3838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OTLSHAPE_TB_00000000000000000000000000000000_ElapsedTime">
            <a:extLst>
              <a:ext uri="{FF2B5EF4-FFF2-40B4-BE49-F238E27FC236}">
                <a16:creationId xmlns:a16="http://schemas.microsoft.com/office/drawing/2014/main" id="{C47AFF36-A71D-4FBD-AEC9-EAEBCE1B956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33365" y="2743200"/>
            <a:ext cx="2133600" cy="381000"/>
          </a:xfrm>
          <a:prstGeom prst="rect">
            <a:avLst/>
          </a:prstGeom>
          <a:solidFill>
            <a:srgbClr val="B20E12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05" name="OTLSHAPE_TB_00000000000000000000000000000000_TodayMarkerShape" hidden="1"/>
          <p:cNvSpPr/>
          <p:nvPr>
            <p:custDataLst>
              <p:tags r:id="rId22"/>
            </p:custDataLst>
          </p:nvPr>
        </p:nvSpPr>
        <p:spPr>
          <a:xfrm>
            <a:off x="3011630" y="31242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06" name="OTLSHAPE_TB_00000000000000000000000000000000_TodayMarkerText" hidden="1"/>
          <p:cNvSpPr txBox="1"/>
          <p:nvPr>
            <p:custDataLst>
              <p:tags r:id="rId23"/>
            </p:custDataLst>
          </p:nvPr>
        </p:nvSpPr>
        <p:spPr>
          <a:xfrm>
            <a:off x="880872" y="32512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3907" name="OTLSHAPE_TB_00000000000000000000000000000000_TimescaleInterval1"/>
          <p:cNvSpPr txBox="1"/>
          <p:nvPr>
            <p:custDataLst>
              <p:tags r:id="rId24"/>
            </p:custDataLst>
          </p:nvPr>
        </p:nvSpPr>
        <p:spPr>
          <a:xfrm>
            <a:off x="996865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23909" name="OTLSHAPE_TB_00000000000000000000000000000000_TimescaleInterval2"/>
          <p:cNvSpPr txBox="1"/>
          <p:nvPr>
            <p:custDataLst>
              <p:tags r:id="rId25"/>
            </p:custDataLst>
          </p:nvPr>
        </p:nvSpPr>
        <p:spPr>
          <a:xfrm>
            <a:off x="2152492" y="2747645"/>
            <a:ext cx="314189" cy="3721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Q1
2022</a:t>
            </a:r>
          </a:p>
        </p:txBody>
      </p:sp>
      <p:sp>
        <p:nvSpPr>
          <p:cNvPr id="23911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3282996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entury Gothic" panose="020B0502020202020204" pitchFamily="34" charset="0"/>
              </a:rPr>
              <a:t>Q2</a:t>
            </a:r>
          </a:p>
        </p:txBody>
      </p:sp>
      <p:sp>
        <p:nvSpPr>
          <p:cNvPr id="23913" name="OTLSHAPE_TB_00000000000000000000000000000000_TimescaleInterval4"/>
          <p:cNvSpPr txBox="1"/>
          <p:nvPr>
            <p:custDataLst>
              <p:tags r:id="rId27"/>
            </p:custDataLst>
          </p:nvPr>
        </p:nvSpPr>
        <p:spPr>
          <a:xfrm>
            <a:off x="4426061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23915" name="OTLSHAPE_TB_00000000000000000000000000000000_TimescaleInterval5"/>
          <p:cNvSpPr txBox="1"/>
          <p:nvPr>
            <p:custDataLst>
              <p:tags r:id="rId28"/>
            </p:custDataLst>
          </p:nvPr>
        </p:nvSpPr>
        <p:spPr>
          <a:xfrm>
            <a:off x="5581687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sp>
        <p:nvSpPr>
          <p:cNvPr id="23917" name="OTLSHAPE_TB_00000000000000000000000000000000_TimescaleInterval6"/>
          <p:cNvSpPr txBox="1"/>
          <p:nvPr>
            <p:custDataLst>
              <p:tags r:id="rId29"/>
            </p:custDataLst>
          </p:nvPr>
        </p:nvSpPr>
        <p:spPr>
          <a:xfrm>
            <a:off x="6737314" y="2747645"/>
            <a:ext cx="314189" cy="37211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>
                <a:solidFill>
                  <a:schemeClr val="lt1"/>
                </a:solidFill>
                <a:latin typeface="Century Gothic" panose="020B0502020202020204" pitchFamily="34" charset="0"/>
              </a:rPr>
              <a:t>Q1
2023</a:t>
            </a:r>
          </a:p>
        </p:txBody>
      </p:sp>
      <p:sp>
        <p:nvSpPr>
          <p:cNvPr id="23919" name="OTLSHAPE_TB_00000000000000000000000000000000_TimescaleInterval7"/>
          <p:cNvSpPr txBox="1"/>
          <p:nvPr>
            <p:custDataLst>
              <p:tags r:id="rId30"/>
            </p:custDataLst>
          </p:nvPr>
        </p:nvSpPr>
        <p:spPr>
          <a:xfrm>
            <a:off x="7867817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3921" name="OTLSHAPE_TB_00000000000000000000000000000000_TimescaleInterval8"/>
          <p:cNvSpPr txBox="1"/>
          <p:nvPr>
            <p:custDataLst>
              <p:tags r:id="rId31"/>
            </p:custDataLst>
          </p:nvPr>
        </p:nvSpPr>
        <p:spPr>
          <a:xfrm>
            <a:off x="9010883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 dirty="0">
                <a:solidFill>
                  <a:schemeClr val="lt1"/>
                </a:solidFill>
                <a:latin typeface="Century Gothic" panose="020B0502020202020204" pitchFamily="34" charset="0"/>
              </a:rPr>
              <a:t>Q3</a:t>
            </a:r>
          </a:p>
        </p:txBody>
      </p:sp>
      <p:sp>
        <p:nvSpPr>
          <p:cNvPr id="23923" name="OTLSHAPE_TB_00000000000000000000000000000000_TimescaleInterval9"/>
          <p:cNvSpPr txBox="1"/>
          <p:nvPr>
            <p:custDataLst>
              <p:tags r:id="rId32"/>
            </p:custDataLst>
          </p:nvPr>
        </p:nvSpPr>
        <p:spPr>
          <a:xfrm>
            <a:off x="10166509" y="284067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entury Gothic" panose="020B0502020202020204" pitchFamily="34" charset="0"/>
              </a:rPr>
              <a:t>Q4</a:t>
            </a:r>
          </a:p>
        </p:txBody>
      </p:sp>
      <p:cxnSp>
        <p:nvCxnSpPr>
          <p:cNvPr id="23908" name="OTLSHAPE_TB_00000000000000000000000000000000_Separator1"/>
          <p:cNvCxnSpPr/>
          <p:nvPr>
            <p:custDataLst>
              <p:tags r:id="rId33"/>
            </p:custDataLst>
          </p:nvPr>
        </p:nvCxnSpPr>
        <p:spPr>
          <a:xfrm>
            <a:off x="2088991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10" name="OTLSHAPE_TB_00000000000000000000000000000000_Separator2"/>
          <p:cNvCxnSpPr/>
          <p:nvPr>
            <p:custDataLst>
              <p:tags r:id="rId34"/>
            </p:custDataLst>
          </p:nvPr>
        </p:nvCxnSpPr>
        <p:spPr>
          <a:xfrm>
            <a:off x="3219495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12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4362560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14" name="OTLSHAPE_TB_00000000000000000000000000000000_Separator4"/>
          <p:cNvCxnSpPr/>
          <p:nvPr>
            <p:custDataLst>
              <p:tags r:id="rId36"/>
            </p:custDataLst>
          </p:nvPr>
        </p:nvCxnSpPr>
        <p:spPr>
          <a:xfrm>
            <a:off x="5518187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16" name="OTLSHAPE_TB_00000000000000000000000000000000_Separator5"/>
          <p:cNvCxnSpPr/>
          <p:nvPr>
            <p:custDataLst>
              <p:tags r:id="rId37"/>
            </p:custDataLst>
          </p:nvPr>
        </p:nvCxnSpPr>
        <p:spPr>
          <a:xfrm>
            <a:off x="6673813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18" name="OTLSHAPE_TB_00000000000000000000000000000000_Separator6"/>
          <p:cNvCxnSpPr/>
          <p:nvPr>
            <p:custDataLst>
              <p:tags r:id="rId38"/>
            </p:custDataLst>
          </p:nvPr>
        </p:nvCxnSpPr>
        <p:spPr>
          <a:xfrm>
            <a:off x="7804317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20" name="OTLSHAPE_TB_00000000000000000000000000000000_Separator7"/>
          <p:cNvCxnSpPr/>
          <p:nvPr>
            <p:custDataLst>
              <p:tags r:id="rId39"/>
            </p:custDataLst>
          </p:nvPr>
        </p:nvCxnSpPr>
        <p:spPr>
          <a:xfrm>
            <a:off x="8947382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22" name="OTLSHAPE_TB_00000000000000000000000000000000_Separator8"/>
          <p:cNvCxnSpPr/>
          <p:nvPr>
            <p:custDataLst>
              <p:tags r:id="rId40"/>
            </p:custDataLst>
          </p:nvPr>
        </p:nvCxnSpPr>
        <p:spPr>
          <a:xfrm>
            <a:off x="10103008" y="28321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TLSHAPE_T_2d967ba645a54295a3086a8e2442b8bd_Shape">
            <a:extLst>
              <a:ext uri="{FF2B5EF4-FFF2-40B4-BE49-F238E27FC236}">
                <a16:creationId xmlns:a16="http://schemas.microsoft.com/office/drawing/2014/main" id="{76E57410-0DB4-43C5-9282-A9645BAF9F3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297639" y="4334087"/>
            <a:ext cx="4584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T_4e4c41bfd10d4d62bcb0467df243daa0_Shape">
            <a:extLst>
              <a:ext uri="{FF2B5EF4-FFF2-40B4-BE49-F238E27FC236}">
                <a16:creationId xmlns:a16="http://schemas.microsoft.com/office/drawing/2014/main" id="{999E5B76-7109-4CC5-8899-2AA988C702D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083439" y="4911005"/>
            <a:ext cx="39624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TLSHAPE_T_6dca1d682ba44e579de871b2f63e42da_Shape">
            <a:extLst>
              <a:ext uri="{FF2B5EF4-FFF2-40B4-BE49-F238E27FC236}">
                <a16:creationId xmlns:a16="http://schemas.microsoft.com/office/drawing/2014/main" id="{70FCEE04-9D3F-438A-B412-93949095750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758965" y="5487924"/>
            <a:ext cx="20955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TLSHAPE_T_2d967ba645a54295a3086a8e2442b8bd_ShapePercentage" hidden="1">
            <a:extLst>
              <a:ext uri="{FF2B5EF4-FFF2-40B4-BE49-F238E27FC236}">
                <a16:creationId xmlns:a16="http://schemas.microsoft.com/office/drawing/2014/main" id="{C78B95BD-DFAF-49BF-85CA-CDF3D26E0C5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297639" y="4334087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TLSHAPE_T_4e4c41bfd10d4d62bcb0467df243daa0_ShapePercentage" hidden="1">
            <a:extLst>
              <a:ext uri="{FF2B5EF4-FFF2-40B4-BE49-F238E27FC236}">
                <a16:creationId xmlns:a16="http://schemas.microsoft.com/office/drawing/2014/main" id="{29B33272-7BDF-4DF9-A897-35BBD00E7E8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83439" y="4911005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TLSHAPE_T_6dca1d682ba44e579de871b2f63e42da_ShapePercentage" hidden="1">
            <a:extLst>
              <a:ext uri="{FF2B5EF4-FFF2-40B4-BE49-F238E27FC236}">
                <a16:creationId xmlns:a16="http://schemas.microsoft.com/office/drawing/2014/main" id="{D1DCEE4E-38F1-4A52-8248-0AB676BA042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758965" y="5487924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84" name="OTLSHAPE_T_2d967ba645a54295a3086a8e2442b8bd_TextPercentage" hidden="1"/>
          <p:cNvSpPr txBox="1"/>
          <p:nvPr>
            <p:custDataLst>
              <p:tags r:id="rId47"/>
            </p:custDataLst>
          </p:nvPr>
        </p:nvSpPr>
        <p:spPr>
          <a:xfrm>
            <a:off x="0" y="405225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985" name="OTLSHAPE_T_2d967ba645a54295a3086a8e2442b8bd_JoinedDate" hidden="1"/>
          <p:cNvSpPr txBox="1"/>
          <p:nvPr>
            <p:custDataLst>
              <p:tags r:id="rId48"/>
            </p:custDataLst>
          </p:nvPr>
        </p:nvSpPr>
        <p:spPr>
          <a:xfrm>
            <a:off x="0" y="3205872"/>
            <a:ext cx="774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Oct 30 - Oct 28</a:t>
            </a:r>
          </a:p>
        </p:txBody>
      </p:sp>
      <p:sp>
        <p:nvSpPr>
          <p:cNvPr id="23986" name="OTLSHAPE_T_2d967ba645a54295a3086a8e2442b8bd_StartDate" hidden="1"/>
          <p:cNvSpPr txBox="1"/>
          <p:nvPr>
            <p:custDataLst>
              <p:tags r:id="rId49"/>
            </p:custDataLst>
          </p:nvPr>
        </p:nvSpPr>
        <p:spPr>
          <a:xfrm>
            <a:off x="481261" y="422351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987" name="OTLSHAPE_T_2d967ba645a54295a3086a8e2442b8bd_Duration" hidden="1"/>
          <p:cNvSpPr txBox="1"/>
          <p:nvPr>
            <p:custDataLst>
              <p:tags r:id="rId50"/>
            </p:custDataLst>
          </p:nvPr>
        </p:nvSpPr>
        <p:spPr>
          <a:xfrm>
            <a:off x="1248849" y="3968008"/>
            <a:ext cx="3302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52 wks</a:t>
            </a:r>
          </a:p>
        </p:txBody>
      </p:sp>
      <p:sp>
        <p:nvSpPr>
          <p:cNvPr id="23988" name="OTLSHAPE_T_2d967ba645a54295a3086a8e2442b8bd_EndDate" hidden="1"/>
          <p:cNvSpPr txBox="1"/>
          <p:nvPr>
            <p:custDataLst>
              <p:tags r:id="rId51"/>
            </p:custDataLst>
          </p:nvPr>
        </p:nvSpPr>
        <p:spPr>
          <a:xfrm>
            <a:off x="5918391" y="4223513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989" name="OTLSHAPE_T_2d967ba645a54295a3086a8e2442b8bd_Title"/>
          <p:cNvSpPr txBox="1"/>
          <p:nvPr>
            <p:custDataLst>
              <p:tags r:id="rId52"/>
            </p:custDataLst>
          </p:nvPr>
        </p:nvSpPr>
        <p:spPr>
          <a:xfrm>
            <a:off x="1297639" y="4613487"/>
            <a:ext cx="791352" cy="2975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Phase I</a:t>
            </a:r>
          </a:p>
        </p:txBody>
      </p:sp>
      <p:sp>
        <p:nvSpPr>
          <p:cNvPr id="23992" name="OTLSHAPE_T_4e4c41bfd10d4d62bcb0467df243daa0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450365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3993" name="OTLSHAPE_T_4e4c41bfd10d4d62bcb0467df243daa0_JoinedDate" hidden="1"/>
          <p:cNvSpPr txBox="1"/>
          <p:nvPr>
            <p:custDataLst>
              <p:tags r:id="rId54"/>
            </p:custDataLst>
          </p:nvPr>
        </p:nvSpPr>
        <p:spPr>
          <a:xfrm>
            <a:off x="0" y="3657272"/>
            <a:ext cx="812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Nov 15 - Sep 25</a:t>
            </a:r>
          </a:p>
        </p:txBody>
      </p:sp>
      <p:sp>
        <p:nvSpPr>
          <p:cNvPr id="23994" name="OTLSHAPE_T_4e4c41bfd10d4d62bcb0467df243daa0_StartDate" hidden="1"/>
          <p:cNvSpPr txBox="1"/>
          <p:nvPr>
            <p:custDataLst>
              <p:tags r:id="rId55"/>
            </p:custDataLst>
          </p:nvPr>
        </p:nvSpPr>
        <p:spPr>
          <a:xfrm>
            <a:off x="5315723" y="467491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995" name="OTLSHAPE_T_4e4c41bfd10d4d62bcb0467df243daa0_Duration" hidden="1"/>
          <p:cNvSpPr txBox="1"/>
          <p:nvPr>
            <p:custDataLst>
              <p:tags r:id="rId56"/>
            </p:custDataLst>
          </p:nvPr>
        </p:nvSpPr>
        <p:spPr>
          <a:xfrm>
            <a:off x="6083311" y="4419408"/>
            <a:ext cx="3302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45 wks</a:t>
            </a:r>
          </a:p>
        </p:txBody>
      </p:sp>
      <p:sp>
        <p:nvSpPr>
          <p:cNvPr id="23996" name="OTLSHAPE_T_4e4c41bfd10d4d62bcb0467df243daa0_EndDate" hidden="1"/>
          <p:cNvSpPr txBox="1"/>
          <p:nvPr>
            <p:custDataLst>
              <p:tags r:id="rId57"/>
            </p:custDataLst>
          </p:nvPr>
        </p:nvSpPr>
        <p:spPr>
          <a:xfrm>
            <a:off x="10131099" y="467491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3997" name="OTLSHAPE_T_4e4c41bfd10d4d62bcb0467df243daa0_Title"/>
          <p:cNvSpPr txBox="1"/>
          <p:nvPr>
            <p:custDataLst>
              <p:tags r:id="rId58"/>
            </p:custDataLst>
          </p:nvPr>
        </p:nvSpPr>
        <p:spPr>
          <a:xfrm>
            <a:off x="6083439" y="5315429"/>
            <a:ext cx="692104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Phase II</a:t>
            </a:r>
          </a:p>
        </p:txBody>
      </p:sp>
      <p:sp>
        <p:nvSpPr>
          <p:cNvPr id="24000" name="OTLSHAPE_T_6dca1d682ba44e579de871b2f63e42da_TextPercentage" hidden="1"/>
          <p:cNvSpPr txBox="1"/>
          <p:nvPr>
            <p:custDataLst>
              <p:tags r:id="rId59"/>
            </p:custDataLst>
          </p:nvPr>
        </p:nvSpPr>
        <p:spPr>
          <a:xfrm>
            <a:off x="0" y="495505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24001" name="OTLSHAPE_T_6dca1d682ba44e579de871b2f63e42da_JoinedDate" hidden="1"/>
          <p:cNvSpPr txBox="1"/>
          <p:nvPr>
            <p:custDataLst>
              <p:tags r:id="rId60"/>
            </p:custDataLst>
          </p:nvPr>
        </p:nvSpPr>
        <p:spPr>
          <a:xfrm>
            <a:off x="0" y="4108673"/>
            <a:ext cx="8001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dk2"/>
                </a:solidFill>
                <a:latin typeface="Calibri" panose="020F0502020204030204" pitchFamily="34" charset="0"/>
              </a:rPr>
              <a:t>Jun 16 - Nov 28</a:t>
            </a:r>
          </a:p>
        </p:txBody>
      </p:sp>
      <p:sp>
        <p:nvSpPr>
          <p:cNvPr id="24002" name="OTLSHAPE_T_6dca1d682ba44e579de871b2f63e42da_StartDate" hidden="1"/>
          <p:cNvSpPr txBox="1"/>
          <p:nvPr>
            <p:custDataLst>
              <p:tags r:id="rId61"/>
            </p:custDataLst>
          </p:nvPr>
        </p:nvSpPr>
        <p:spPr>
          <a:xfrm>
            <a:off x="8094696" y="512631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4003" name="OTLSHAPE_T_6dca1d682ba44e579de871b2f63e42da_Duration" hidden="1"/>
          <p:cNvSpPr txBox="1"/>
          <p:nvPr>
            <p:custDataLst>
              <p:tags r:id="rId62"/>
            </p:custDataLst>
          </p:nvPr>
        </p:nvSpPr>
        <p:spPr>
          <a:xfrm>
            <a:off x="8786042" y="4870809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23.6 wks</a:t>
            </a:r>
          </a:p>
        </p:txBody>
      </p:sp>
      <p:sp>
        <p:nvSpPr>
          <p:cNvPr id="24004" name="OTLSHAPE_T_6dca1d682ba44e579de871b2f63e42da_EndDate" hidden="1"/>
          <p:cNvSpPr txBox="1"/>
          <p:nvPr>
            <p:custDataLst>
              <p:tags r:id="rId63"/>
            </p:custDataLst>
          </p:nvPr>
        </p:nvSpPr>
        <p:spPr>
          <a:xfrm>
            <a:off x="10943186" y="512631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 spc="-16">
              <a:solidFill>
                <a:schemeClr val="dk2"/>
              </a:solidFill>
              <a:latin typeface="Calibri" panose="020F0502020204030204" pitchFamily="34" charset="0"/>
            </a:endParaRPr>
          </a:p>
        </p:txBody>
      </p:sp>
      <p:sp>
        <p:nvSpPr>
          <p:cNvPr id="24005" name="OTLSHAPE_T_6dca1d682ba44e579de871b2f63e42da_Title"/>
          <p:cNvSpPr txBox="1"/>
          <p:nvPr>
            <p:custDataLst>
              <p:tags r:id="rId64"/>
            </p:custDataLst>
          </p:nvPr>
        </p:nvSpPr>
        <p:spPr>
          <a:xfrm>
            <a:off x="8758964" y="5767324"/>
            <a:ext cx="915117" cy="3763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dk1"/>
                </a:solidFill>
                <a:latin typeface="Century Gothic" panose="020B0502020202020204" pitchFamily="34" charset="0"/>
              </a:rPr>
              <a:t>Phase III</a:t>
            </a:r>
          </a:p>
        </p:txBody>
      </p:sp>
      <p:sp>
        <p:nvSpPr>
          <p:cNvPr id="10" name="OTLSHAPE_M_7fbafc6fa86a407589cc1cd7680c9c9b_Shape">
            <a:extLst>
              <a:ext uri="{FF2B5EF4-FFF2-40B4-BE49-F238E27FC236}">
                <a16:creationId xmlns:a16="http://schemas.microsoft.com/office/drawing/2014/main" id="{451031AC-00CE-4C98-BB26-574C928117C9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 rot="16200000">
            <a:off x="2309150" y="230102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TLSHAPE_M_b53f41a12be2432b8480fcf3d5b7fe90_Shape">
            <a:extLst>
              <a:ext uri="{FF2B5EF4-FFF2-40B4-BE49-F238E27FC236}">
                <a16:creationId xmlns:a16="http://schemas.microsoft.com/office/drawing/2014/main" id="{8793205C-2F00-4CEC-9EF7-CC25C8582BA1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 rot="16200000">
            <a:off x="2874402" y="1848485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TLSHAPE_M_7054b8f8cd834d3194a9548bd5e56275_Shape">
            <a:extLst>
              <a:ext uri="{FF2B5EF4-FFF2-40B4-BE49-F238E27FC236}">
                <a16:creationId xmlns:a16="http://schemas.microsoft.com/office/drawing/2014/main" id="{0189A109-F6A3-4928-95AC-3F12656FA87D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 rot="16200000">
            <a:off x="5512245" y="1848485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TLSHAPE_M_97447c8e5fe348a7aa6fa62c420af6ed_Shape">
            <a:extLst>
              <a:ext uri="{FF2B5EF4-FFF2-40B4-BE49-F238E27FC236}">
                <a16:creationId xmlns:a16="http://schemas.microsoft.com/office/drawing/2014/main" id="{F90A228B-E24F-4828-B104-03FCA38AEF4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546943" y="30607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TLSHAPE_M_4915f609d1724b9e9e9575470f8f3320_Shape">
            <a:extLst>
              <a:ext uri="{FF2B5EF4-FFF2-40B4-BE49-F238E27FC236}">
                <a16:creationId xmlns:a16="http://schemas.microsoft.com/office/drawing/2014/main" id="{D57C48E7-BA23-4B30-928F-87E79E9BE676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8380872" y="30607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TLSHAPE_M_498df976ba42469b9eb437001bff6e4f_Shape">
            <a:extLst>
              <a:ext uri="{FF2B5EF4-FFF2-40B4-BE49-F238E27FC236}">
                <a16:creationId xmlns:a16="http://schemas.microsoft.com/office/drawing/2014/main" id="{C592F03D-0365-4A2F-88D6-69EDD42BF4E9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 flipV="1">
            <a:off x="9988700" y="2552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TLSHAPE_M_91db5627cb2145a49d81ed580781d5a8_Shape">
            <a:extLst>
              <a:ext uri="{FF2B5EF4-FFF2-40B4-BE49-F238E27FC236}">
                <a16:creationId xmlns:a16="http://schemas.microsoft.com/office/drawing/2014/main" id="{07404996-4DE8-4921-849E-79E53D1304A6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 rot="16200000">
            <a:off x="3263798" y="230102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M_0e98a339e2594f3d96dfdb7e088266e4_Shape">
            <a:extLst>
              <a:ext uri="{FF2B5EF4-FFF2-40B4-BE49-F238E27FC236}">
                <a16:creationId xmlns:a16="http://schemas.microsoft.com/office/drawing/2014/main" id="{1C40036D-D460-47F1-B05C-95D4E4A25B92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 rot="16200000">
            <a:off x="6027252" y="230102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TLSHAPE_M_0790f2e50460459b849e6c1e97b984db_Shape">
            <a:extLst>
              <a:ext uri="{FF2B5EF4-FFF2-40B4-BE49-F238E27FC236}">
                <a16:creationId xmlns:a16="http://schemas.microsoft.com/office/drawing/2014/main" id="{F7EB50F0-A3AF-497D-A2AA-54D4874BBC49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7953793" y="30607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78" name="OTLSHAPE_M_5994543a93fb4989b029c8166af1584c_Shape"/>
          <p:cNvSpPr/>
          <p:nvPr>
            <p:custDataLst>
              <p:tags r:id="rId74"/>
            </p:custDataLst>
          </p:nvPr>
        </p:nvSpPr>
        <p:spPr>
          <a:xfrm flipV="1">
            <a:off x="9008930" y="2552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M_04ca246060e8469ba4298a61e6045451_Shape">
            <a:extLst>
              <a:ext uri="{FF2B5EF4-FFF2-40B4-BE49-F238E27FC236}">
                <a16:creationId xmlns:a16="http://schemas.microsoft.com/office/drawing/2014/main" id="{B91BBEF7-F549-4DA1-B2D9-2102F52CB04F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 flipV="1">
            <a:off x="10943348" y="2552700"/>
            <a:ext cx="228600" cy="254000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946" name="OTLSHAPE_M_7fbafc6fa86a407589cc1cd7680c9c9b_Title"/>
          <p:cNvSpPr txBox="1"/>
          <p:nvPr>
            <p:custDataLst>
              <p:tags r:id="rId76"/>
            </p:custDataLst>
          </p:nvPr>
        </p:nvSpPr>
        <p:spPr>
          <a:xfrm>
            <a:off x="2120251" y="2023955"/>
            <a:ext cx="1071549" cy="32012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23947" name="OTLSHAPE_M_7fbafc6fa86a407589cc1cd7680c9c9b_Date"/>
          <p:cNvSpPr txBox="1"/>
          <p:nvPr>
            <p:custDataLst>
              <p:tags r:id="rId77"/>
            </p:custDataLst>
          </p:nvPr>
        </p:nvSpPr>
        <p:spPr>
          <a:xfrm>
            <a:off x="2353482" y="2427685"/>
            <a:ext cx="80021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Jan 15, 2022</a:t>
            </a:r>
          </a:p>
        </p:txBody>
      </p:sp>
      <p:sp>
        <p:nvSpPr>
          <p:cNvPr id="23949" name="OTLSHAPE_M_b53f41a12be2432b8480fcf3d5b7fe90_Title"/>
          <p:cNvSpPr txBox="1"/>
          <p:nvPr>
            <p:custDataLst>
              <p:tags r:id="rId78"/>
            </p:custDataLst>
          </p:nvPr>
        </p:nvSpPr>
        <p:spPr>
          <a:xfrm>
            <a:off x="3071251" y="1736513"/>
            <a:ext cx="1207046" cy="2068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23950" name="OTLSHAPE_M_b53f41a12be2432b8480fcf3d5b7fe90_Date"/>
          <p:cNvSpPr txBox="1"/>
          <p:nvPr>
            <p:custDataLst>
              <p:tags r:id="rId79"/>
            </p:custDataLst>
          </p:nvPr>
        </p:nvSpPr>
        <p:spPr>
          <a:xfrm>
            <a:off x="3071252" y="1909989"/>
            <a:ext cx="1071548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Mar 1, 2022</a:t>
            </a:r>
          </a:p>
        </p:txBody>
      </p:sp>
      <p:sp>
        <p:nvSpPr>
          <p:cNvPr id="23952" name="OTLSHAPE_M_7054b8f8cd834d3194a9548bd5e56275_Title"/>
          <p:cNvSpPr txBox="1"/>
          <p:nvPr>
            <p:custDataLst>
              <p:tags r:id="rId80"/>
            </p:custDataLst>
          </p:nvPr>
        </p:nvSpPr>
        <p:spPr>
          <a:xfrm>
            <a:off x="5709094" y="1736513"/>
            <a:ext cx="1137307" cy="2366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3</a:t>
            </a:r>
          </a:p>
        </p:txBody>
      </p:sp>
      <p:sp>
        <p:nvSpPr>
          <p:cNvPr id="23953" name="OTLSHAPE_M_7054b8f8cd834d3194a9548bd5e56275_Date"/>
          <p:cNvSpPr txBox="1"/>
          <p:nvPr>
            <p:custDataLst>
              <p:tags r:id="rId81"/>
            </p:custDataLst>
          </p:nvPr>
        </p:nvSpPr>
        <p:spPr>
          <a:xfrm>
            <a:off x="5734495" y="1969019"/>
            <a:ext cx="113730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Sep 27, 2022</a:t>
            </a:r>
          </a:p>
        </p:txBody>
      </p:sp>
      <p:sp>
        <p:nvSpPr>
          <p:cNvPr id="23955" name="OTLSHAPE_M_97447c8e5fe348a7aa6fa62c420af6ed_Title"/>
          <p:cNvSpPr txBox="1"/>
          <p:nvPr>
            <p:custDataLst>
              <p:tags r:id="rId82"/>
            </p:custDataLst>
          </p:nvPr>
        </p:nvSpPr>
        <p:spPr>
          <a:xfrm>
            <a:off x="6325984" y="3507826"/>
            <a:ext cx="1030016" cy="6891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23956" name="OTLSHAPE_M_97447c8e5fe348a7aa6fa62c420af6ed_Date"/>
          <p:cNvSpPr txBox="1"/>
          <p:nvPr>
            <p:custDataLst>
              <p:tags r:id="rId83"/>
            </p:custDataLst>
          </p:nvPr>
        </p:nvSpPr>
        <p:spPr>
          <a:xfrm>
            <a:off x="6325984" y="3294428"/>
            <a:ext cx="935706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Dec 30, 2022</a:t>
            </a:r>
          </a:p>
        </p:txBody>
      </p:sp>
      <p:sp>
        <p:nvSpPr>
          <p:cNvPr id="23958" name="OTLSHAPE_M_cbe286b1f1024486ad2dcd7456a869d0_Title"/>
          <p:cNvSpPr txBox="1"/>
          <p:nvPr>
            <p:custDataLst>
              <p:tags r:id="rId84"/>
            </p:custDataLst>
          </p:nvPr>
        </p:nvSpPr>
        <p:spPr>
          <a:xfrm>
            <a:off x="7210587" y="2115481"/>
            <a:ext cx="971805" cy="244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b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</a:br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5</a:t>
            </a:r>
          </a:p>
          <a:p>
            <a:pPr algn="ctr"/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 7</a:t>
            </a:r>
          </a:p>
        </p:txBody>
      </p:sp>
      <p:sp>
        <p:nvSpPr>
          <p:cNvPr id="23959" name="OTLSHAPE_M_cbe286b1f1024486ad2dcd7456a869d0_Date"/>
          <p:cNvSpPr txBox="1"/>
          <p:nvPr>
            <p:custDataLst>
              <p:tags r:id="rId85"/>
            </p:custDataLst>
          </p:nvPr>
        </p:nvSpPr>
        <p:spPr>
          <a:xfrm>
            <a:off x="7208513" y="2342582"/>
            <a:ext cx="104886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 dirty="0">
                <a:solidFill>
                  <a:schemeClr val="dk2"/>
                </a:solidFill>
                <a:latin typeface="Century Gothic" panose="020B0502020202020204" pitchFamily="34" charset="0"/>
              </a:rPr>
              <a:t>Mar 11, 2023</a:t>
            </a:r>
          </a:p>
        </p:txBody>
      </p:sp>
      <p:sp>
        <p:nvSpPr>
          <p:cNvPr id="23961" name="OTLSHAPE_M_4915f609d1724b9e9e9575470f8f3320_Title"/>
          <p:cNvSpPr txBox="1"/>
          <p:nvPr>
            <p:custDataLst>
              <p:tags r:id="rId86"/>
            </p:custDataLst>
          </p:nvPr>
        </p:nvSpPr>
        <p:spPr>
          <a:xfrm>
            <a:off x="8159912" y="3507826"/>
            <a:ext cx="1026525" cy="11971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9</a:t>
            </a:r>
          </a:p>
        </p:txBody>
      </p:sp>
      <p:sp>
        <p:nvSpPr>
          <p:cNvPr id="23962" name="OTLSHAPE_M_4915f609d1724b9e9e9575470f8f3320_Date"/>
          <p:cNvSpPr txBox="1"/>
          <p:nvPr>
            <p:custDataLst>
              <p:tags r:id="rId87"/>
            </p:custDataLst>
          </p:nvPr>
        </p:nvSpPr>
        <p:spPr>
          <a:xfrm>
            <a:off x="8145180" y="3311539"/>
            <a:ext cx="104125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May 25, 2023</a:t>
            </a:r>
          </a:p>
        </p:txBody>
      </p:sp>
      <p:sp>
        <p:nvSpPr>
          <p:cNvPr id="23964" name="OTLSHAPE_M_498df976ba42469b9eb437001bff6e4f_Title"/>
          <p:cNvSpPr txBox="1"/>
          <p:nvPr>
            <p:custDataLst>
              <p:tags r:id="rId88"/>
            </p:custDataLst>
          </p:nvPr>
        </p:nvSpPr>
        <p:spPr>
          <a:xfrm>
            <a:off x="9515285" y="2164279"/>
            <a:ext cx="97180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7</a:t>
            </a:r>
          </a:p>
        </p:txBody>
      </p:sp>
      <p:sp>
        <p:nvSpPr>
          <p:cNvPr id="23965" name="OTLSHAPE_M_498df976ba42469b9eb437001bff6e4f_Date"/>
          <p:cNvSpPr txBox="1"/>
          <p:nvPr>
            <p:custDataLst>
              <p:tags r:id="rId89"/>
            </p:custDataLst>
          </p:nvPr>
        </p:nvSpPr>
        <p:spPr>
          <a:xfrm>
            <a:off x="9574310" y="2398155"/>
            <a:ext cx="869939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Sep 30, 2023</a:t>
            </a:r>
          </a:p>
        </p:txBody>
      </p:sp>
      <p:sp>
        <p:nvSpPr>
          <p:cNvPr id="23967" name="OTLSHAPE_M_91db5627cb2145a49d81ed580781d5a8_Title"/>
          <p:cNvSpPr txBox="1"/>
          <p:nvPr>
            <p:custDataLst>
              <p:tags r:id="rId90"/>
            </p:custDataLst>
          </p:nvPr>
        </p:nvSpPr>
        <p:spPr>
          <a:xfrm>
            <a:off x="3460647" y="2152773"/>
            <a:ext cx="1233712" cy="20680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2</a:t>
            </a:r>
          </a:p>
        </p:txBody>
      </p:sp>
      <p:sp>
        <p:nvSpPr>
          <p:cNvPr id="23968" name="OTLSHAPE_M_91db5627cb2145a49d81ed580781d5a8_Date"/>
          <p:cNvSpPr txBox="1"/>
          <p:nvPr>
            <p:custDataLst>
              <p:tags r:id="rId91"/>
            </p:custDataLst>
          </p:nvPr>
        </p:nvSpPr>
        <p:spPr>
          <a:xfrm>
            <a:off x="3460647" y="2396931"/>
            <a:ext cx="1034597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Apr 1, 2022</a:t>
            </a:r>
          </a:p>
        </p:txBody>
      </p:sp>
      <p:sp>
        <p:nvSpPr>
          <p:cNvPr id="23970" name="OTLSHAPE_M_0e98a339e2594f3d96dfdb7e088266e4_Title"/>
          <p:cNvSpPr txBox="1"/>
          <p:nvPr>
            <p:custDataLst>
              <p:tags r:id="rId92"/>
            </p:custDataLst>
          </p:nvPr>
        </p:nvSpPr>
        <p:spPr>
          <a:xfrm>
            <a:off x="6224102" y="2189057"/>
            <a:ext cx="793838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23971" name="OTLSHAPE_M_0e98a339e2594f3d96dfdb7e088266e4_Date"/>
          <p:cNvSpPr txBox="1"/>
          <p:nvPr>
            <p:custDataLst>
              <p:tags r:id="rId93"/>
            </p:custDataLst>
          </p:nvPr>
        </p:nvSpPr>
        <p:spPr>
          <a:xfrm>
            <a:off x="6224102" y="2361793"/>
            <a:ext cx="885194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Nov 7, 2022</a:t>
            </a:r>
          </a:p>
        </p:txBody>
      </p:sp>
      <p:sp>
        <p:nvSpPr>
          <p:cNvPr id="23973" name="OTLSHAPE_M_0790f2e50460459b849e6c1e97b984db_Title"/>
          <p:cNvSpPr txBox="1"/>
          <p:nvPr>
            <p:custDataLst>
              <p:tags r:id="rId94"/>
            </p:custDataLst>
          </p:nvPr>
        </p:nvSpPr>
        <p:spPr>
          <a:xfrm>
            <a:off x="7477737" y="3960368"/>
            <a:ext cx="928197" cy="30759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6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8</a:t>
            </a:r>
          </a:p>
        </p:txBody>
      </p:sp>
      <p:sp>
        <p:nvSpPr>
          <p:cNvPr id="23974" name="OTLSHAPE_M_0790f2e50460459b849e6c1e97b984db_Date"/>
          <p:cNvSpPr txBox="1"/>
          <p:nvPr>
            <p:custDataLst>
              <p:tags r:id="rId95"/>
            </p:custDataLst>
          </p:nvPr>
        </p:nvSpPr>
        <p:spPr>
          <a:xfrm>
            <a:off x="7438785" y="3790648"/>
            <a:ext cx="95974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Apr 21, 2023</a:t>
            </a:r>
          </a:p>
        </p:txBody>
      </p:sp>
      <p:sp>
        <p:nvSpPr>
          <p:cNvPr id="23976" name="OTLSHAPE_M_5994543a93fb4989b029c8166af1584c_Title"/>
          <p:cNvSpPr txBox="1"/>
          <p:nvPr>
            <p:custDataLst>
              <p:tags r:id="rId96"/>
            </p:custDataLst>
          </p:nvPr>
        </p:nvSpPr>
        <p:spPr>
          <a:xfrm>
            <a:off x="8535515" y="2164279"/>
            <a:ext cx="97180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6</a:t>
            </a:r>
          </a:p>
        </p:txBody>
      </p:sp>
      <p:sp>
        <p:nvSpPr>
          <p:cNvPr id="23977" name="OTLSHAPE_M_5994543a93fb4989b029c8166af1584c_Date"/>
          <p:cNvSpPr txBox="1"/>
          <p:nvPr>
            <p:custDataLst>
              <p:tags r:id="rId97"/>
            </p:custDataLst>
          </p:nvPr>
        </p:nvSpPr>
        <p:spPr>
          <a:xfrm>
            <a:off x="8521177" y="2376319"/>
            <a:ext cx="918452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Jul 14, 2023</a:t>
            </a:r>
          </a:p>
        </p:txBody>
      </p:sp>
      <p:sp>
        <p:nvSpPr>
          <p:cNvPr id="23979" name="OTLSHAPE_M_04ca246060e8469ba4298a61e6045451_Title"/>
          <p:cNvSpPr txBox="1"/>
          <p:nvPr>
            <p:custDataLst>
              <p:tags r:id="rId98"/>
            </p:custDataLst>
          </p:nvPr>
        </p:nvSpPr>
        <p:spPr>
          <a:xfrm>
            <a:off x="10679737" y="2160405"/>
            <a:ext cx="971805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dirty="0">
                <a:solidFill>
                  <a:schemeClr val="dk1"/>
                </a:solidFill>
                <a:latin typeface="Century Gothic" panose="020B0502020202020204" pitchFamily="34" charset="0"/>
              </a:rPr>
              <a:t>Milestone 8</a:t>
            </a:r>
          </a:p>
        </p:txBody>
      </p:sp>
      <p:sp>
        <p:nvSpPr>
          <p:cNvPr id="23980" name="OTLSHAPE_M_04ca246060e8469ba4298a61e6045451_Date"/>
          <p:cNvSpPr txBox="1"/>
          <p:nvPr>
            <p:custDataLst>
              <p:tags r:id="rId99"/>
            </p:custDataLst>
          </p:nvPr>
        </p:nvSpPr>
        <p:spPr>
          <a:xfrm>
            <a:off x="10722388" y="2349607"/>
            <a:ext cx="1048861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chemeClr val="dk2"/>
                </a:solidFill>
                <a:latin typeface="Century Gothic" panose="020B0502020202020204" pitchFamily="34" charset="0"/>
              </a:rPr>
              <a:t>Dec 15, 2023</a:t>
            </a:r>
          </a:p>
        </p:txBody>
      </p:sp>
      <p:sp>
        <p:nvSpPr>
          <p:cNvPr id="30" name="OTLSHAPE_M_cbe286b1f1024486ad2dcd7456a869d0_Shape">
            <a:extLst>
              <a:ext uri="{FF2B5EF4-FFF2-40B4-BE49-F238E27FC236}">
                <a16:creationId xmlns:a16="http://schemas.microsoft.com/office/drawing/2014/main" id="{60983EF6-D412-4557-8FFB-011F1C03C66D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7438785" y="25527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27F0A7-A66A-25C9-5028-2034B8BDFB33}"/>
              </a:ext>
            </a:extLst>
          </p:cNvPr>
          <p:cNvSpPr txBox="1"/>
          <p:nvPr/>
        </p:nvSpPr>
        <p:spPr>
          <a:xfrm>
            <a:off x="0" y="4638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PROJECT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79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MZWFmIiwiVmVyc2lvbiI6eyIkaWQiOiIyIiwiVmVyc2lvbiI6IjMuNi4xIiwiT3JpZ2luYWxBc3NlbWJseVZlcnNpb24iOiIxLjAwLjAwLjAwIiwiRWRpdGlvbiI6IlBybyIsIkxhc3RTYXZlZEVkaXRpb24iOjMsIklzUGx1c0VkaXRpb24iOnRydWUsIklzUHJvRWRpdGlvbiI6dHJ1ZX0sIkVmZmVjdCI6MSwiU3R5bGUiOnsiJGlkIjoiMyIsIlRpbWViYW5kU3R5bGUiOnsiJGlkIjoiNCIsIlNjYWxlTWFya2luZyI6MCwiU2hhcGUiOjE3LCJTaGFwZVN0eWxlIjp7IiRpZCI6IjUiLCJNYXJnaW4iOnsiJGlkIjoiNiIsIlRvcCI6MC4wLCJMZWZ0IjoxMi4wLCJSaWdodCI6MTIuMCwiQm90dG9tIjowLjB9LCJQYWRkaW5nIjp7IiRpZCI6IjciLCJUb3AiOjcuMCwiTGVmdCI6MC4wLCJSaWdodCI6MC4wLCJCb3R0b20iOjcuMH0sIkJhY2tncm91bmQiOnsiJGlkIjoiOCIsIkNvbG9yIjp7IiRpZCI6IjkiLCJBIjoyNTUsIlIiOjU5LCJHIjo1NiwiQiI6NT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pZCI6IjE0IiwiQ29sb3IiOnsiJGlkIjoiMTUiLCJBIjoyNTUsIlIiOjU5LCJHIjo1NiwiQiI6NTZ9fSwiSXNWaXNpYmxlIjp0cnVlLCJXaWR0aCI6ODU4LjAsIkhlaWdodCI6MzAuMCwiQm9yZGVyU3R5bGUiOnsiJGlkIjoiMTYiLCJMaW5lQ29sb3IiOnsiJGlkIjoiMTciLCIkdHlwZSI6Ik5MUkUuQ29tbW9uLkRvbS5Tb2xpZENvbG9yQnJ1c2gsIE5MUkUuQ29tbW9uIiwiQ29sb3IiOnsiJGlkIjoiMTgiLCJBIjoyNTUsIlIiOjI1NSwiRyI6MCwiQiI6MH19LCJMaW5lV2VpZ2h0IjowLjAsIkxpbmVUeXBlIjowLCJQYXJlbnRTdHlsZSI6bnVsbH0sIlBhcmVudFN0eWxlIjpudWxsfSwiQm90dG9tVGllclNoYXBlU3R5bGUiOnsiJGlkIjoiMTkiLCJNYXJnaW4iOnsiJHJlZiI6IjYifSwiUGFkZGluZyI6eyIkcmVmIjoiNyJ9LCJCYWNrZ3JvdW5kIjp7IiRpZCI6IjIwIiwiQ29sb3IiOnsiJGlkIjoiMjEiLCJBIjoyNTUsIlIiOjU5LCJHIjo1NiwiQiI6NTZ9fSwiSXNWaXNpYmxlIjp0cnVlLCJXaWR0aCI6ODU4LjAsIkhlaWdodCI6MzAuMCwiQm9yZGVyU3R5bGUiOnsiJGlkIjoiMjIiLCJMaW5lQ29sb3IiOnsiJGlkIjoiMjMiLCIkdHlwZSI6Ik5MUkUuQ29tbW9uLkRvbS5Tb2xpZENvbG9yQnJ1c2gsIE5MUkUuQ29tbW9uIiwiQ29sb3IiOnsiJGlkIjoiMjQiLCJBIjoyNTUsIlIiOjI1NSwiRyI6MCwiQiI6MH19LCJMaW5lV2VpZ2h0IjowLjAsIkxpbmVUeXBlIjowLCJQYXJlbnRTdHlsZSI6bnVsbH0sIlBhcmVudFN0eWxlIjpudWxsfSwiUmlnaHRFbmRDYXBzU3R5bGUiOnsiJGlkIjoiMjUiLCJGb250U2V0dGluZ3MiOnsiJGlkIjoiMjYiLCJGb250U2l6ZSI6MTgsIkZvbnROYW1lIjoiQ2FsaWJyaSIsIklzQm9sZCI6dHJ1ZSwiSXNJdGFsaWMiOmZhbHNlLCJJc1VuZGVybGluZWQiOmZhbHNlLCJQYXJlbnRTdHlsZSI6bnVsbH0sIkF1dG9TaXplIjowLCJGb3JlZ3JvdW5kIjp7IiRpZCI6IjI3IiwiQ29sb3IiOnsiJGlkIjoiMj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5IiwiVG9wIjowLjAsIkxlZnQiOjAuMCwiUmlnaHQiOjI1LjAsIkJvdHRvbSI6MC4wfSwiUGFkZGluZyI6eyIkaWQiOiIzMCIsIlRvcCI6MC4wLCJMZWZ0IjowLjAsIlJpZ2h0IjowLjAsIkJvdHRvbSI6MC4wfSwiQmFja2dyb3VuZCI6eyIkaWQiOiIzMSIsIkNvbG9yIjp7IiRpZCI6IjMyIiwiQSI6ODksIlIiOjAsIkciOjAsIkIiOjB9fSwiSXNWaXNpYmxlIjpmYWxzZSwiV2lkdGgiOjAuMCwiSGVpZ2h0IjowLjAsIkJvcmRlclN0eWxlIjpudWxsLCJQYXJlbnRTdHlsZSI6bnVsbH0sIkxlZnRFbmRDYXBzU3R5bGUiOnsiJGlkIjoiMzMiLCJGb250U2V0dGluZ3MiOnsiJGlkIjoiMzQiLCJGb250U2l6ZSI6MTgsIkZvbnROYW1lIjoiQ2FsaWJyaSIsIklzQm9sZCI6dHJ1ZSwiSXNJdGFsaWMiOmZhbHNlLCJJc1VuZGVybGluZWQiOmZhbHNlLCJQYXJlbnRTdHlsZSI6bnVsbH0sIkF1dG9TaXplIjowLCJGb3JlZ3JvdW5kIjp7IiRpZCI6IjM1IiwiQ29sb3IiOnsiJGlkIjoiMz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M3IiwiVG9wIjowLjAsIkxlZnQiOjI1LjAsIlJpZ2h0IjowLjAsIkJvdHRvbSI6MC4wfSwiUGFkZGluZyI6eyIkaWQiOiIzOCIsIlRvcCI6MC4wLCJMZWZ0IjowLjAsIlJpZ2h0IjowLjAsIkJvdHRvbSI6MC4wfSwiQmFja2dyb3VuZCI6eyIkaWQiOiIzOSIsIkNvbG9yIjp7IiRyZWYiOiIzMiJ9fSwiSXNWaXNpYmxlIjpmYWxzZSwiV2lkdGgiOjAuMCwiSGVpZ2h0IjowLjAsIkJvcmRlclN0eWxlIjpudWxsLCJQYXJlbnRTdHlsZSI6bnVsbH0sIlRvZGF5VGV4dFN0eWxlIjp7IiRpZCI6IjQwIiwiRm9udFNldHRpbmdzIjp7IiRpZCI6IjQxIiwiRm9udFNpemUiOjEyLCJGb250TmFtZSI6IkNhbGlicmkiLCJJc0JvbGQiOmZhbHNlLCJJc0l0YWxpYyI6ZmFsc2UsIklzVW5kZXJsaW5lZCI6ZmFsc2UsIlBhcmVudFN0eWxlIjpudWxsfSwiQXV0b1NpemUiOjAsIkZvcmVncm91bmQiOnsiJGlkIjoiNDIiLCJDb2xvciI6eyIkaWQiOiI0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yZWYiOiIzMiJ9fSwiSXNWaXNpYmxlIjp0cnVlLCJXaWR0aCI6MC4wLCJIZWlnaHQiOjAuMCwiQm9yZGVyU3R5bGUiOm51bGwsIlBhcmVudFN0eWxlIjpudWxsfSwiVG9kYXlNYXJrZXJTdHlsZSI6eyIkaWQiOiI0NyIsIk1hcmdpbiI6eyIkaWQiOiI0OCIsIlRvcCI6MC4wLCJMZWZ0IjowLjAsIlJpZ2h0IjowLjAsIkJvdHRvbSI6MC4wfSwiUGFkZGluZyI6eyIkaWQiOiI0OSIsIlRvcCI6MC4wLCJMZWZ0IjowLjAsIlJpZ2h0IjowLjAsIkJvdHRvbSI6MC4wfSwiQmFja2dyb3VuZCI6eyIkaWQiOiI1MCIsIkNvbG9yIjp7IiRpZCI6IjUxIiwiQSI6MjU1LCJSIjoyNTUsIkciOjAsIkIiOjB9fSwiSXNWaXNpYmxlIjp0cnVlLCJXaWR0aCI6MC4wLCJIZWlnaHQiOjAuMCwiQm9yZGVyU3R5bGUiOm51bGwsIlBhcmVudFN0eWxlIjpudWxsfSwiU2NhbGVTdHlsZSI6eyIkaWQiOiI1MiIsIlNoYXBlIjowLCJTaG93U2VnbWVudFNlcGFyYXRvcnMiOnRydWUsIlNlZ21lbnRTZXBhcmF0b3JPcGFjaXR5IjozMCwiSGFzQmVlblZpc2libGVCZWZvcmUiOnRydWUsIkZvbnRTZXR0aW5ncyI6eyIkaWQiOiI1MyIsIkZvbnRTaXplIjoxMiwiRm9udE5hbWUiOiJDYWxpYnJpIiwiSXNCb2xkIjpmYWxzZSwiSXNJdGFsaWMiOmZhbHNlLCJJc1VuZGVybGluZWQiOmZhbHNlLCJQYXJlbnRTdHlsZSI6bnVsbH0sIkF1dG9TaXplIjowLCJGb3JlZ3JvdW5kIjp7IiRpZCI6IjU0IiwiQ29sb3IiOnsiJGlkIjoiNT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TYiLCJUb3AiOjAuMCwiTGVmdCI6NS4wLCJSaWdodCI6MC4wLCJCb3R0b20iOjAuMH0sIlBhZGRpbmciOnsiJGlkIjoiNTciLCJUb3AiOjAuMCwiTGVmdCI6MC4wLCJSaWdodCI6MC4wLCJCb3R0b20iOjAuMH0sIkJhY2tncm91bmQiOnsiJGlkIjoiNTgiLCJDb2xvciI6eyIkcmVmIjoiMzIifX0sIklzVmlzaWJsZSI6dHJ1ZSwiV2lkdGgiOjAuMCwiSGVpZ2h0IjowLjAsIkJvcmRlclN0eWxlIjpudWxsLCJQYXJlbnRTdHlsZSI6bnVsbH0sIlNpbmdsZVNjYWxlU2hhcGVTdHlsZSI6eyIkaWQiOiI1OSIsIlNoYXBlIjowLCJIZWlnaHQiOjAuMH0sIk1pZGRsZVRpZXJTY2FsZVN0eWxlIjp7IiRpZCI6IjYwIiwiU2hhcGUiOjAsIlNob3dTZWdtZW50U2VwYXJhdG9ycyI6dHJ1ZSwiU2VnbWVudFNlcGFyYXRvck9wYWNpdHkiOjMwLCJIYXNCZWVuVmlzaWJsZUJlZm9yZSI6ZmFsc2UsIkZvbnRTZXR0aW5ncyI6eyIkaWQiOiI2MSIsIkZvbnRTaXplIjoxMiwiRm9udE5hbWUiOiJDYWxpYnJpIiwiSXNCb2xkIjpmYWxzZSwiSXNJdGFsaWMiOmZhbHNlLCJJc1VuZGVybGluZWQiOmZhbHNlLCJQYXJlbnRTdHlsZSI6bnVsbH0sIkF1dG9TaXplIjowLCJGb3JlZ3JvdW5kIjp7IiRpZCI6IjYyIiwiQ29sb3IiOnsiJGlkIjoiNj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HJlZiI6IjU2In0sIlBhZGRpbmciOnsiJHJlZiI6IjU3In0sIkJhY2tncm91bmQiOnsiJGlkIjoiNjQiLCJDb2xvciI6eyIkaWQiOiI2NSIsIkEiOjg5LCJSIjowLCJHIjowLCJCIjowfX0sIklzVmlzaWJsZSI6ZmFsc2UsIldpZHRoIjowLjAsIkhlaWdodCI6MC4wLCJCb3JkZXJTdHlsZSI6bnVsbCwiUGFyZW50U3R5bGUiOm51bGx9LCJCb3R0b21UaWVyU2NhbGVTdHlsZSI6eyIkaWQiOiI2NiIsIlNoYXBlIjowLCJTaG93U2VnbWVudFNlcGFyYXRvcnMiOnRydWUsIlNlZ21lbnRTZXBhcmF0b3JPcGFjaXR5IjozMCwiSGFzQmVlblZpc2libGVCZWZvcmUiOmZhbHNlLCJGb250U2V0dGluZ3MiOnsiJGlkIjoiNjciLCJGb250U2l6ZSI6MTIsIkZvbnROYW1lIjoiQ2FsaWJyaSIsIklzQm9sZCI6ZmFsc2UsIklzSXRhbGljIjpmYWxzZSwiSXNVbmRlcmxpbmVkIjpmYWxzZSwiUGFyZW50U3R5bGUiOm51bGx9LCJBdXRvU2l6ZSI6MCwiRm9yZWdyb3VuZCI6eyIkaWQiOiI2OCIsIkNvbG9yIjp7IiRpZCI6IjY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1NiJ9LCJQYWRkaW5nIjp7IiRyZWYiOiI1NyJ9LCJCYWNrZ3JvdW5kIjp7IiRpZCI6IjcwIiwiQ29sb3IiOnsiJGlkIjoiNzEiLCJBIjo4OSwiUiI6MCwiRyI6MCwiQiI6MH19LCJJc1Zpc2libGUiOmZhbHNlLCJXaWR0aCI6MC4wLCJIZWlnaHQiOjAuMCwiQm9yZGVyU3R5bGUiOm51bGwsIlBhcmVudFN0eWxlIjpudWxsfSwiRWxhcHNlZFRpbWVCYWNrZ3JvdW5kIjp7IiRpZCI6IjcyIiwiQ29sb3IiOnsiJGlkIjoiNzMiLCJBIjo3NywiUiI6MTc4LCJHIjoxNCwiQiI6MTh9fSwiQXBwZW5kWWVhck9uWWVhckNoYW5nZSI6dHJ1ZSwiRWxhcHNlZFRpbWVGb3JtYXQiOjEsIlRvZGF5TWFya2VyUG9zaXRpb24iOjAsIlF1aWNrUG9zaXRpb24iOjMsIkFic29sdXRlUG9zaXRpb24iOjIxNi4wLCJNYXJnaW4iOnsiJGlkIjoiNzQiLCJUb3AiOjAuMCwiTGVmdCI6MTAuMCwiUmlnaHQiOjEwLjAsIkJvdHRvbSI6MC4wfSwiUGFkZGluZyI6eyIkaWQiOiI3NSIsIlRvcCI6MC4wLCJMZWZ0IjowLjAsIlJpZ2h0IjowLjAsIkJvdHRvbSI6MC4wfSwiQmFja2dyb3VuZCI6eyIkaWQiOiI3NiIsIkNvbG9yIjp7IiRpZCI6Ijc3IiwiQSI6MjU1LCJSIjo0NywiRyI6NTQsIkIiOjE1M319LCJJc1Zpc2libGUiOnRydWUsIldpZHRoIjowLjAsIkhlaWdodCI6MC4wLCJCb3JkZXJTdHlsZSI6bnVsbCwiUGFyZW50U3R5bGUiOm51bGx9LCJEZWZhdWx0TWlsZXN0b25lU3R5bGUiOnsiJGlkIjoiNzgiLCJTaGFwZSI6MCwiQ29ubmVjdG9yTWFyZ2luIjp7IiRpZCI6Ijc5IiwiVG9wIjowLjAsIkxlZnQiOjIuMCwiUmlnaHQiOjIuMCwiQm90dG9tIjowLjB9LCJDb25uZWN0b3JTdHlsZSI6eyIkaWQiOiI4MCIsIkxpbmVDb2xvciI6eyIkaWQiOiI4MSIsIiR0eXBlIjoiTkxSRS5Db21tb24uRG9tLlNvbGlkQ29sb3JCcnVzaCwgTkxSRS5Db21tb24iLCJDb2xvciI6eyIkaWQiOiI4MiIsIkEiOjEyNywiUiI6MTY1LCJHIjoxNjUsIkIiOjE2NX19LCJMaW5lV2VpZ2h0IjoxLjAsIkxpbmVUeXBlIjowLCJQYXJlbnRTdHlsZSI6bnVsbH0sIklzQmVsb3dUaW1lYmFuZCI6ZmFsc2UsIlBvc2l0aW9uT25UYXNrIjowLCJIaWRlRGF0ZSI6ZmFsc2UsIlNoYXBlU2l6ZSI6MSwiU3BhY2luZyI6MS4wLCJQYWRkaW5nIjp7IiRpZCI6IjgzIiwiVG9wIjo3LjAsIkxlZnQiOjMuMCwiUmlnaHQiOjAuMCwiQm90dG9tIjoyLjB9LCJTaGFwZVN0eWxlIjp7IiRpZCI6Ijg0IiwiTWFyZ2luIjp7IiRpZCI6Ijg1IiwiVG9wIjowLjAsIkxlZnQiOjAuMCwiUmlnaHQiOjAuMCwiQm90dG9tIjowLjB9LCJQYWRkaW5nIjp7IiRpZCI6Ijg2IiwiVG9wIjowLjAsIkxlZnQiOjAuMCwiUmlnaHQiOjAuMCwiQm90dG9tIjowLjB9LCJCYWNrZ3JvdW5kIjp7IiRpZCI6Ijg3IiwiQ29sb3IiOnsiJGlkIjoiODgiLCJBIjoyNTUsIlIiOjAsIkciOjExNCwiQiI6MTg4fX0sIklzVmlzaWJsZSI6dHJ1ZSwiV2lkdGgiOjE4LjAsIkhlaWdodCI6MjAuMCwiQm9yZGVyU3R5bGUiOnsiJGlkIjoiODkiLCJMaW5lQ29sb3IiOnsiJGlkIjoiOTAiLCIkdHlwZSI6Ik5MUkUuQ29tbW9uLkRvbS5Tb2xpZENvbG9yQnJ1c2gsIE5MUkUuQ29tbW9uIiwiQ29sb3IiOnsiJGlkIjoiOTEiLCJBIjoyNTUsIlIiOjI1NSwiRyI6MCwiQiI6MH19LCJMaW5lV2VpZ2h0IjowLjAsIkxpbmVUeXBlIjowLCJQYXJlbnRTdHlsZSI6bnVsbH0sIlBhcmVudFN0eWxlIjpudWxsfSwiVGl0bGVTdHlsZSI6eyIkaWQiOiI5MiIsIkZvbnRTZXR0aW5ncyI6eyIkaWQiOiI5MyIsIkZvbnRTaXplIjoxMSwiRm9udE5hbWUiOiJDYWxpYnJpIiwiSXNCb2xkIjp0cnVlLCJJc0l0YWxpYyI6ZmFsc2UsIklzVW5kZXJsaW5lZCI6ZmFsc2UsIlBhcmVudFN0eWxlIjpudWxsfSwiQXV0b1NpemUiOjAsIkZvcmVncm91bmQiOnsiJGlkIjoiOTQiLCJDb2xvciI6eyIkaWQiOiI5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zMiJ9fSwiSXNWaXNpYmxlIjp0cnVlLCJXaWR0aCI6MC4wLCJIZWlnaHQiOjAuMCwiQm9yZGVyU3R5bGUiOm51bGwsIlBhcmVudFN0eWxlIjpudWxsfSwiRGF0ZV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IiwiVG9wIjowLjAsIkxlZnQiOjAuMCwiUmlnaHQiOjAuMCwiQm90dG9tIjowLjB9LCJQYWRkaW5nIjp7IiRpZCI6IjEwNCIsIlRvcCI6MC4wLCJMZWZ0IjowLjAsIlJpZ2h0IjowLjAsIkJvdHRvbSI6MC4wfSwiQmFja2dyb3VuZCI6eyIkaWQiOiIxMDUiLCJDb2xvciI6eyIkcmVmIjoiMzIifX0sIklzVmlzaWJsZSI6dHJ1ZSwiV2lkdGgiOjAuMCwiSGVpZ2h0IjowLjAsIkJvcmRlclN0eWxlIjpudWxsLCJQYXJlbnRTdHlsZSI6bnVsbH0sIkRhdGVGb3JtYXQiOnsiJGlkIjoiMTA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A3IiwiRGF0ZVBhcnRJc1Zpc2libGUiOnRydWUsIlRpbWVQYXJ0SXNWaXNpYmxlIjpmYWxzZX19LCJXZWVrTnVtYmVyaW5nIjp7IiRpZCI6IjEwOCIsIkZvcm1hdCI6MCwiSXNWaXNpYmxlIjpmYWxzZSwiTGFzdEtub3duVmlzaWJpbGl0eVN0YXRlIjpmYWxzZX0sIklzVmlzaWJsZSI6dHJ1ZSwiUGFyZW50U3R5bGUiOm51bGx9LCJEZWZhdWx0VGFza1N0eWxlIjp7IiRpZCI6IjEwOSIsIlNoYXBlIjo2LCJTaGFwZVRoaWNrbmVzcyI6MSwiRHVyYXRpb25Gb3JtYXQiOjUsIkluY2x1ZGVOb25Xb3JraW5nRGF5c0luRHVyYXRpb24iOmZhbHNlLCJQZXJjZW50YWdlQ29tcGxldGVTdHlsZSI6eyIkaWQiOiIxMTAiLCJGb250U2V0dGluZ3MiOnsiJGlkIjoiMTExIiwiRm9udFNpemUiOjEwLCJGb250TmFtZSI6IkNhbGlicmkiLCJJc0JvbGQiOmZhbHNlLCJJc0l0YWxpYyI6ZmFsc2UsIklzVW5kZXJsaW5lZCI6ZmFsc2UsIlBhcmVudFN0eWxlIjpudWxsfSwiQXV0b1NpemUiOjAsIkZvcmVncm91bmQiOnsiJGlkIjoiMTEyIiwiQ29sb3IiOnsiJGlkIjoiMTE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TQiLCJUb3AiOjAuMCwiTGVmdCI6MC4wLCJSaWdodCI6MC4wLCJCb3R0b20iOjAuMH0sIlBhZGRpbmciOnsiJGlkIjoiMTE1IiwiVG9wIjowLjAsIkxlZnQiOjAuMCwiUmlnaHQiOjAuMCwiQm90dG9tIjowLjB9LCJCYWNrZ3JvdW5kIjp7IiRpZCI6IjExNiIsIkNvbG9yIjp7IiRyZWYiOiIzMiJ9fSwiSXNWaXNpYmxlIjp0cnVlLCJXaWR0aCI6MC4wLCJIZWlnaHQiOjAuMCwiQm9yZGVyU3R5bGUiOm51bGwsIlBhcmVudFN0eWxlIjpudWxsfSwiRHVyYXRpb25TdHlsZSI6eyIkaWQiOiIxMTciLCJGb250U2V0dGluZ3MiOnsiJGlkIjoiMTE4IiwiRm9udFNpemUiOjksIkZvbnROYW1lIjoiQ2FsaWJyaSIsIklzQm9sZCI6ZmFsc2UsIklzSXRhbGljIjpmYWxzZSwiSXNVbmRlcmxpbmVkIjpmYWxzZSwiUGFyZW50U3R5bGUiOm51bGx9LCJBdXRvU2l6ZSI6MCwiRm9yZWdyb3VuZCI6eyIkaWQiOiIxMTkiLCJDb2xvciI6eyIkaWQiOiIxMj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HJlZiI6IjMyIn19LCJJc1Zpc2libGUiOnRydWUsIldpZHRoIjowLjAsIkhlaWdodCI6MC4wLCJCb3JkZXJTdHlsZSI6bnVsbCwiUGFyZW50U3R5bGUiOm51bGx9LCJIb3Jpem9udGFsQ29ubmVjdG9yU3R5bGUiOnsiJGlkIjoiMTI0IiwiTGluZUNvbG9yIjp7IiRpZCI6IjEyNSIsIiR0eXBlIjoiTkxSRS5Db21tb24uRG9tLlNvbGlkQ29sb3JCcnVzaCwgTkxSRS5Db21tb24iLCJDb2xvciI6eyIkaWQiOiIxMjYiLCJBIjoyNTUsIlIiOjIwNCwiRyI6MjA0LCJCIjoyMDR9fSwiTGluZVdlaWdodCI6MS4wLCJMaW5lVHlwZSI6MCwiUGFyZW50U3R5bGUiOm51bGx9LCJWZXJ0aWNhbENvbm5lY3RvclN0eWxlIjp7IiRpZCI6IjEyNyIsIkxpbmVDb2xvciI6eyIkaWQiOiIxMjgiLCIkdHlwZSI6Ik5MUkUuQ29tbW9uLkRvbS5Tb2xpZENvbG9yQnJ1c2gsIE5MUkUuQ29tbW9uIiwiQ29sb3IiOnsiJGlkIjoiMTI5IiwiQSI6MjU1LCJSIjoyMDQsIkciOjIwNCwiQiI6MjA0fX0sIkxpbmVXZWlnaHQiOjEuMCwiTGluZVR5cGUiOjAsIlBhcmVudFN0eWxlIjpudWxsfSwiTWFyZ2luIjpudWxsLCJTdGFydERhdGVQb3NpdGlvbiI6NiwiRW5kRGF0ZVBvc2l0aW9uIjo2LCJEYXRlSXNWaXNpYmxlIjpmYWxzZSwiVGl0bGVQb3NpdGlvbiI6MSwiRHVyYXRpb25Qb3NpdGlvbiI6MiwiUGVyY2VudGFnZUNvbXBsZXRlZFBvc2l0aW9uIjo2LCJTcGFjaW5nIjoxMCwiSXNCZWxvd1RpbWViYW5kIjp0cnVlLCJQZXJjZW50YWdlQ29tcGxldGVTaGFwZU9wYWNpdHkiOjM1LCJTaGFwZVN0eWxlIjp7IiRpZCI6IjEzMCIsIk1hcmdpbiI6eyIkaWQiOiIxMzEiLCJUb3AiOjAuMCwiTGVmdCI6NC4wLCJSaWdodCI6NC4wLCJCb3R0b20iOjAuMH0sIlBhZGRpbmciOnsiJGlkIjoiMTMyIiwiVG9wIjowLjAsIkxlZnQiOjAuMCwiUmlnaHQiOjAuMCwiQm90dG9tIjowLjB9LCJCYWNrZ3JvdW5kIjp7IiRpZCI6IjEzMyIsIkNvbG9yIjp7IiRpZCI6IjEzNCIsIkEiOjI1NSwiUiI6MCwiRyI6MTE0LCJCIjoxODh9fSwiSXNWaXNpYmxlIjp0cnVlLCJXaWR0aCI6MC4wLCJIZWlnaHQiOjE2LjAsIkJvcmRlclN0eWxlIjp7IiRpZCI6IjEzNSIsIkxpbmVDb2xvciI6eyIkaWQiOiIxMzYiLCIkdHlwZSI6Ik5MUkUuQ29tbW9uLkRvbS5Tb2xpZENvbG9yQnJ1c2gsIE5MUkUuQ29tbW9uIiwiQ29sb3IiOnsiJGlkIjoiMTM3IiwiQSI6MjU1LCJSIjoyNTUsIkciOjAsIkIiOjB9fSwiTGluZVdlaWdodCI6MC4wLCJMaW5lVHlwZSI6MCwiUGFyZW50U3R5bGUiOm51bGx9LCJQYXJlbnRTdHlsZSI6bnVsbH0sIlRpdGxlU3R5bGUiOnsiJGlkIjoiMTM4IiwiRm9udFNldHRpbmdzIjp7IiRpZCI6IjEzOSIsIkZvbnRTaXplIjoxMSwiRm9udE5hbWUiOiJDYWxpYnJpIiwiSXNCb2xkIjp0cnVlLCJJc0l0YWxpYyI6ZmFsc2UsIklzVW5kZXJsaW5lZCI6ZmFsc2UsIlBhcmVudFN0eWxlIjpudWxsfSwiQXV0b1NpemUiOjAsIkZvcmVncm91bmQiOnsiJGlkIjoiMTQwIiwiQ29sb3IiOnsiJGlkIjoiMTQ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MiIsIlRvcCI6MC4wLCJMZWZ0IjowLjAsIlJpZ2h0IjowLjAsIkJvdHRvbSI6MC4wfSwiUGFkZGluZyI6eyIkaWQiOiIxNDMiLCJUb3AiOjAuMCwiTGVmdCI6MC4wLCJSaWdodCI6MC4wLCJCb3R0b20iOjAuMH0sIkJhY2tncm91bmQiOnsiJGlkIjoiMTQ0IiwiQ29sb3IiOnsiJHJlZiI6IjMyIn19LCJJc1Zpc2libGUiOnRydWUsIldpZHRoIjowLjAsIkhlaWdodCI6MC4wLCJCb3JkZXJTdHlsZSI6bnVsbCwiUGFyZW50U3R5bGUiOm51bGx9LCJEYXRlU3R5bGUiOnsiJGlkIjoiMTQ1IiwiRm9udFNldHRpbmdzIjp7IiRpZCI6IjE0NiIsIkZvbnRTaXplIjoxMCwiRm9udE5hbWUiOiJDYWxpYnJpIiwiSXNCb2xkIjpmYWxzZSwiSXNJdGFsaWMiOmZhbHNlLCJJc1VuZGVybGluZWQiOmZhbHNlLCJQYXJlbnRTdHlsZSI6bnVsbH0sIkF1dG9TaXplIjowLCJGb3JlZ3JvdW5kIjp7IiRpZCI6IjE0NyIsIkNvbG9yIjp7IiRpZCI6IjE0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cmVmIjoiMzIifX0sIklzVmlzaWJsZSI6dHJ1ZSwiV2lkdGgiOjAuMCwiSGVpZ2h0IjowLjAsIkJvcmRlclN0eWxlIjpudWxsLCJQYXJlbnRTdHlsZSI6bnVsbH0sIkRhdGVGb3JtYXQiOnsiJGlkIjoiMTU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zIiwiRGF0ZVBhcnRJc1Zpc2libGUiOnRydWUsIlRpbWVQYXJ0SXNWaXNpYmxlIjpmYWxzZX19LCJXZWVrTnVtYmVyaW5nIjp7IiRpZCI6IjE1NCIsIkZvcm1hdCI6MCwiSXNWaXNpYmxlIjpmYWxzZSwiTGFzdEtub3duVmlzaWJpbGl0eVN0YXRlIjpmYWxzZX0sIklzVmlzaWJsZSI6dHJ1ZSwiUGFyZW50U3R5bGUiOm51bGwsIl9leHBsaWNpdGx5U2V0Ijp7IiRpZCI6IjE1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U2IiwiR3JpZGxpbmVTdHlsZSI6eyIkaWQiOiIxNTciLCJMaW5lQ29sb3IiOnsiJGlkIjoiMTU4IiwiJHR5cGUiOiJOTFJFLkNvbW1vbi5Eb20uU29saWRDb2xvckJydXNoLCBOTFJFLkNvbW1vbiIsIkNvbG9yIjp7IiRpZCI6IjE1OSIsIkEiOjM4LCJSIjo5MSwiRyI6MTU1LCJCIjoyMTN9fSwiTGluZVdlaWdodCI6MS4wLCJMaW5lVHlwZSI6MCwiUGFyZW50U3R5bGUiOm51bGx9LCJNYXJnaW4iOnsiJGlkIjoiMTYwIiwiVG9wIjowLjAsIkxlZnQiOjAuMCwiUmlnaHQiOjAuMCwiQm90dG9tIjowLjB9LCJQYWRkaW5nIjp7IiRpZCI6IjE2MSIsIlRvcCI6MC4wLCJMZWZ0IjowLjAsIlJpZ2h0IjowLjAsIkJvdHRvbSI6MC4wfSwiQmFja2dyb3VuZCI6bnVsbCwiSXNWaXNpYmxlIjp0cnVlLCJXaWR0aCI6MC4wLCJIZWlnaHQiOjAuMCwiQm9yZGVyU3R5bGUiOm51bGwsIlBhcmVudFN0eWxlIjpudWxsfSwiQWN0aXZpdHlMaW5lUGFuZWxTdHlsZSI6eyIkaWQiOiIxNjIiLCJBY3Rpdml0eUxpbmVTdHlsZSI6eyIkaWQiOiIxNjMiLCJMaW5lQ29sb3IiOnsiJGlkIjoiMTY0IiwiJHR5cGUiOiJOTFJFLkNvbW1vbi5Eb20uU29saWRDb2xvckJydXNoLCBOTFJFLkNvbW1vbiIsIkNvbG9yIjp7IiRpZCI6IjE2NSIsIkEiOjM4LCJSIjo2OCwiRyI6MTE0LCJCIjoxOTZ9fSwiTGluZVdlaWdodCI6MS4wLCJMaW5lVHlwZSI6MC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2OCIsIkFjdGl2aXR5SGVhZGVyV2lkdGgiOjAuMCwiSXNTZXQiOmZhbHNlfSwiRGVmYXVsdFN3aW1sYW5lU3R5bGUiOnsiJGlkIjoiMTY5IiwiSGVhZGVyU3R5bGUiOnsiJGlkIjoiMTcwIiwiVGV4dFN0eWxlIjp7IiRpZCI6IjE3MSIsIkZvbnRTZXR0aW5ncyI6eyIkaWQiOiIxNzIiLCJGb250U2l6ZSI6MTIsIkZvbnROYW1lIjoiQ2FsaWJyaSIsIklzQm9sZCI6ZmFsc2UsIklzSXRhbGljIjpmYWxzZSwiSXNVbmRlcmxpbmVkIjpmYWxzZSwiUGFyZW50U3R5bGUiOm51bGx9LCJBdXRvU2l6ZSI6MCwiRm9yZWdyb3VuZCI6eyIkaWQiOiIxNzMiLCJDb2xvciI6eyIkaWQiOiIxNzQ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bnVsbCwiSXNWaXNpYmxlIjp0cnVlLCJXaWR0aCI6MC4wLCJIZWlnaHQiOjAuMCwiQm9yZGVyU3R5bGUiOm51bGwsIlBhcmVudFN0eWxlIjpudWxsfSwiUmVjdGFuZ2xlU3R5bGUiOnsiJGlkIjoiMTc3IiwiTWFyZ2luIjp7IiRpZCI6IjE3OCIsIlRvcCI6MC4wLCJMZWZ0IjowLjAsIlJpZ2h0IjowLjAsIkJvdHRvbSI6MC4wfSwiUGFkZGluZyI6eyIkaWQiOiIxNzkiLCJUb3AiOjAuMCwiTGVmdCI6MC4wLCJSaWdodCI6MC4wLCJCb3R0b20iOjAuMH0sIkJhY2tncm91bmQiOnsiJGlkIjoiMTgwIiwiQ29sb3IiOnsiJGlkIjoiMTgxIiwiQSI6MTI3LCJSIjo5MSwiRyI6MTU1LCJCIjoyMTN9fSwiSXNWaXNpYmxlIjp0cnVlLCJXaWR0aCI6MC4wLCJIZWlnaHQiOjAuMCwiQm9yZGVyU3R5bGUiOnsiJGlkIjoiMTgyIiwiTGluZUNvbG9yIjp7IiRpZCI6IjE4MyIsIiR0eXBlIjoiTkxSRS5Db21tb24uRG9tLlNvbGlkQ29sb3JCcnVzaCwgTkxSRS5Db21tb24iLCJDb2xvciI6eyIkaWQiOiIxODQiLCJBIjoyNTUsIlIiOjI1NSwiRyI6MCwiQiI6MH19LCJMaW5lV2VpZ2h0IjowLjAsIkxpbmVUeXBlIjowLCJQYXJlbnRTdHlsZSI6bnVsbH0sIlBhcmVudFN0eWxlIjpudWxsfSwiTWFyZ2luIjp7IiRpZCI6IjE4NSIsIlRvcCI6MC4wLCJMZWZ0IjowLjAsIlJpZ2h0IjowLjAsIkJvdHRvbSI6MC4wfSwiUGFkZGluZyI6eyIkaWQiOiIxODYiLCJUb3AiOjAuMCwiTGVmdCI6MC4wLCJSaWdodCI6MC4wLCJCb3R0b20iOjAuMH0sIkJhY2tncm91bmQiOm51bGwsIklzVmlzaWJsZSI6dHJ1ZSwiV2lkdGgiOjAuMCwiSGVpZ2h0IjowLjAsIkJvcmRlclN0eWxlIjpudWxsLCJQYXJlbnRTdHlsZSI6bnVsbH0sIkJhY2tncm91bmRTdHlsZSI6eyIkaWQiOiIxODciLCJNYXJnaW4iOnsiJGlkIjoiMTg4IiwiVG9wIjowLjAsIkxlZnQiOjAuMCwiUmlnaHQiOjAuMCwiQm90dG9tIjowLjB9LCJQYWRkaW5nIjp7IiRpZCI6IjE4OSIsIlRvcCI6MC4wLCJMZWZ0IjowLjAsIlJpZ2h0IjowLjAsIkJvdHRvbSI6MC4wfSwiQmFja2dyb3VuZCI6eyIkaWQiOiIxOTAiLCJDb2xvciI6eyIkaWQiOiIxOTEiLCJBIjozOCwiUiI6OTEsIkciOjE1NSwiQiI6MjEzfX0sIklzVmlzaWJsZSI6dHJ1ZSwiV2lkdGgiOjAuMCwiSGVpZ2h0IjowLjAsIkJvcmRlclN0eWxlIjp7IiRpZCI6IjE5MiIsIkxpbmVDb2xvciI6eyIkaWQiOiIxOTMiLCIkdHlwZSI6Ik5MUkUuQ29tbW9uLkRvbS5Tb2xpZENvbG9yQnJ1c2gsIE5MUkUuQ29tbW9uIiwiQ29sb3IiOnsiJGlkIjoiMTk0IiwiQSI6MjU1LCJSIjoyNTUsIkciOjAsIkIiOjB9fSwiTGluZVdlaWdodCI6MC4wLCJMaW5lVHlwZSI6MCwiUGFyZW50U3R5bGUiOm51bGx9LCJQYXJlbnRTdHlsZSI6bnVsbH0sIklzQWJvdmVUaW1lYmFuZCI6ZmFsc2UsIk1hcmdpbiI6eyIkaWQiOiIxOTUiLCJUb3AiOjAuMCwiTGVmdCI6MC4wLCJSaWdodCI6MC4wLCJCb3R0b20iOjAuMH0sIlBhZGRpbmciOnsiJGlkIjoiMTk2IiwiVG9wIjowLjAsIkxlZnQiOjAuMCwiUmlnaHQiOjAuMCwiQm90dG9tIjowLjB9LCJJc1Zpc2libGUiOnRydWUsIldpZHRoIjowLjAsIkhlaWdodCI6MC4wLCJCb3JkZXJTdHlsZSI6bnVsbCwiUGFyZW50U3R5bGUiOm51bGx9fSwiU2NhbGUiOnsiJGlkIjoiMTk3IiwiU3RhcnREYXRlIjoiMjAxNi0wMS0xNVQyMzo1OTo1OS45OTlaIiwiRW5kRGF0ZSI6IjIwMjItMTItMTVUMjM6NTk6MDAiLCJGb3JtYXQiOiJNTU0iLCJUeXBlIjozLCJBdXRvRGF0ZVJhbmdlIjp0cnVlLCJXb3JraW5nRGF5cyI6MzEsIkZpc2NhbFllYXIiOnsiJGlkIjoiMTk4IiwiU3RhcnRNb250aCI6MSwiVXNlU3RhcnRpbmdZZWFyRm9yTnVtYmVyaW5nIjp0cnVlLCJTaG93RmlzY2FsWWVhckxhYmVsIjp0cnVlfSwiVG9kYXlNYXJrZXJUZXh0IjoiVG9kYXkiLCJBdXRvU2NhbGVUeXBlIjpmYWxzZX0sIlNjYWxlVjIiOnsiJGlkIjoiMTk5IiwiU3RhcnREYXRlIjoiMjAxNi0wMS0xNVQyMzo1OTo1OS45OTlaIiwiRW5kRGF0ZSI6IjIwMjMtMTItMTVUMjM6NTk6MDAiLCJBdXRvRGF0ZVJhbmdlIjp0cnVlLCJXb3JraW5nRGF5cyI6MzEsIkZpc2NhbFllYXIiOnsiJHJlZiI6IjE5OCJ9LCJUb2RheU1hcmtlclRleHQiOiJUb2RheSIsIkF1dG9TY2FsZVR5cGUiOmZhbHNlLCJUaW1lYmFuZFNjYWxlcyI6eyIkaWQiOiIyMDAiLCJUb3BTY2FsZUxheWVyIjp7IiRpZCI6IjIwMSIsIkZvcm1hdCI6Ik1NTSIsIlR5cGUiOjN9LCJNaWRkbGVTY2FsZUxheWVyIjp7IiRpZCI6IjIwMiIsIkZvcm1hdCI6bnVsbCwiVHlwZSI6MH0sIkJvdHRvbVNjYWxlTGF5ZXIiOnsiJGlkIjoiMjAzIiwiRm9ybWF0IjpudWxsLCJUeXBlIjowfX19LCJNaWxlc3RvbmVzIjpbeyIkaWQiOiIyMDQiLCJEYXRlIjoiMjAyMi0wMS0xNVQyMzo1OTowMCIsIlN0eWxlIjp7IiRpZCI6IjIwNSIsIlNoYXBlIjoyLCJDb25uZWN0b3JNYXJnaW4iOnsiJGlkIjoiMjA2IiwiVG9wIjowLjAsIkxlZnQiOjIuMCwiUmlnaHQiOjIuMCwiQm90dG9tIjowLjB9LCJDb25uZWN0b3JTdHlsZSI6eyIkaWQiOiIyMDciLCJMaW5lQ29sb3IiOnsiJGlkIjoiMjA4IiwiJHR5cGUiOiJOTFJFLkNvbW1vbi5Eb20uU29saWRDb2xvckJydXNoLCBOTFJFLkNvbW1vbiIsIkNvbG9yIjp7IiRpZCI6IjIwOSIsIkEiOjI1NSwiUiI6MTY1LCJHIjoxNjUsIkIiOjE2NX19LCJMaW5lV2VpZ2h0IjoxLjAsIkxpbmVUeXBlIjowLCJQYXJlbnRTdHlsZSI6bnVsbH0sIklzQmVsb3dUaW1lYmFuZCI6ZmFsc2UsIlBvc2l0aW9uT25UYXNrIjowLCJIaWRlRGF0ZSI6ZmFsc2UsIlNoYXBlU2l6ZSI6MSwiU3BhY2luZyI6MS4wLCJQYWRkaW5nIjp7IiRpZCI6IjIxMCIsIlRvcCI6Ny4wLCJMZWZ0IjozLjAsIlJpZ2h0IjowLjAsIkJvdHRvbSI6Mi4wfSwiU2hhcGVTdHlsZSI6eyIkaWQiOiIyMTEiLCJNYXJnaW4iOnsiJGlkIjoiMjEyIiwiVG9wIjowLjAsIkxlZnQiOjAuMCwiUmlnaHQiOjAuMCwiQm90dG9tIjowLjB9LCJQYWRkaW5nIjp7IiRpZCI6IjIxMyIsIlRvcCI6MC4wLCJMZWZ0IjowLjAsIlJpZ2h0IjowLjAsIkJvdHRvbSI6MC4wfSwiQmFja2dyb3VuZCI6eyIkaWQiOiIyMTQiLCJDb2xvciI6eyIkaWQiOiIyMTUiLCJBIjoyNTUsIlIiOjI1NSwiRyI6MTkyLCJCIjowfX0sIklzVmlzaWJsZSI6dHJ1ZSwiV2lkdGgiOjEzLjAsIkhlaWdodCI6MTMuMCwiQm9yZGVyU3R5bGUiOnsiJGlkIjoiMjE2IiwiTGluZUNvbG9yIjp7IiRyZWYiOiI5MCJ9LCJMaW5lV2VpZ2h0IjowLjAsIkxpbmVUeXBlIjowLCJQYXJlbnRTdHlsZSI6bnVsbH0sIlBhcmVudFN0eWxlIjpudWxsfSwiVGl0bGVTdHlsZSI6eyIkaWQiOiIyMTciLCJGb250U2V0dGluZ3MiOnsiJGlkIjoiMjE4IiwiRm9udFNpemUiOjExLCJGb250TmFtZSI6IkNhbGlicmkiLCJJc0JvbGQiOnRydWUsIklzSXRhbGljIjpmYWxzZSwiSXNVbmRlcmxpbmVkIjpmYWxzZSwiUGFyZW50U3R5bGUiOm51bGx9LCJBdXRvU2l6ZSI6MiwiRm9yZWdyb3VuZCI6eyIkaWQiOiIyMTkiLCJDb2xvciI6eyIkaWQiOiIyMjAiLCJBIjoyNTUsIlIiOjAsIkciOjAsIkIiOjB9fSwiTWF4V2lkdGgiOjk1LjAsIk1heEhlaWdodCI6IkluZmluaXR5IiwiU21hcnRGb3JlZ3JvdW5kSXNBY3RpdmUiOmZhbHNlLCJIb3Jpem9udGFsQWxpZ25tZW50IjowLCJWZXJ0aWNhbEFsaWdubWVudCI6MCwiU21hcnRGb3JlZ3JvdW5kIjpudWxsLCJCYWNrZ3JvdW5kRmlsbFR5cGUiOjAsIk1hcmdpbiI6eyIkaWQiOiIyMjEiLCJUb3AiOjAuMCwiTGVmdCI6MC4wLCJSaWdodCI6MC4wLCJCb3R0b20iOjAuMH0sIlBhZGRpbmciOnsiJGlkIjoiMjIyIiwiVG9wIjowLjAsIkxlZnQiOjAuMCwiUmlnaHQiOjAuMCwiQm90dG9tIjowLjB9LCJCYWNrZ3JvdW5kIjp7IiRpZCI6IjIyMyIsIkNvbG9yIjp7IiRpZCI6IjIyNCIsIkEiOjAsIlIiOjI1NSwiRyI6MjU1LCJCIjoyNTV9fSwiSXNWaXNpYmxlIjp0cnVlLCJXaWR0aCI6MC4wLCJIZWlnaHQiOjAuMCwiQm9yZGVyU3R5bGUiOnsiJGlkIjoiMjI1IiwiTGluZUNvbG9yIjpudWxsLCJMaW5lV2VpZ2h0IjowLjAsIkxpbmVUeXBlIjowLCJQYXJlbnRTdHlsZSI6bnVsbH0sIlBhcmVudFN0eWxlIjpudWxsfSwiRGF0ZVN0eWxlIjp7IiRpZCI6IjIyNiIsIkZvbnRTZXR0aW5ncyI6eyIkaWQiOiIyMjciLCJGb250U2l6ZSI6MTAsIkZvbnROYW1lIjoiQ2FsaWJyaSIsIklzQm9sZCI6ZmFsc2UsIklzSXRhbGljIjpmYWxzZSwiSXNVbmRlcmxpbmVkIjpmYWxzZSwiUGFyZW50U3R5bGUiOm51bGx9LCJBdXRvU2l6ZSI6MCwiRm9yZWdyb3VuZCI6eyIkaWQiOiIyMjgiLCJDb2xvciI6eyIkaWQiOiIyM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Rm9ybWF0Ijp7IiRpZCI6IjIzN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zNiIsIkRhdGVQYXJ0SXNWaXNpYmxlIjp0cnVlLCJUaW1lUGFydElzVmlzaWJsZSI6ZmFsc2V9fSwiV2Vla051bWJlcmluZyI6eyIkaWQiOiIyMzciLCJGb3JtYXQiOjAsIklzVmlzaWJsZSI6ZmFsc2UsIkxhc3RLbm93blZpc2liaWxpdHlTdGF0ZSI6ZmFsc2V9LCJJc1Zpc2libGUiOnRydWUsIlBhcmVudFN0eWxlIjpudWxsfSwiSW5kZXgiOjEsIlBlcmNlbnRhZ2VDb21wbGV0ZSI6bnVsbCwiUG9zaXRpb24iOnsiUmF0aW8iOjAuMTU5NDU1MDgwMzg1NTYxMzMsIklzQ3VzdG9tIjpmYWxzZX0sIkRhdGVGb3JtYXQiOnsiJHJlZiI6IjIzNSJ9LCJXZWVrTnVtYmVyaW5nIjp7IiRpZCI6IjIzOCIsIkZvcm1hdCI6MCwiSXNWaXNpYmxlIjpmYWxzZSwiTGFzdEtub3duVmlzaWJpbGl0eVN0YXRlIjpmYWxzZX0sIlJlbGF0ZWRUYXNrSWQiOiIwMDAwMDAwMC0wMDAwLTAwMDAtMDAwMC0wMDAwMDAwMDAwMDAiLCJJZCI6IjdmYmFmYzZmLWE4NmEtNDA3NS04OWNjLTFjZDc2ODBjOWM5YiIsIkltcG9ydElkIjpudWxsLCJUaXRsZSI6Ik1pbGVzdG9uZSAxIiwiTm90ZSI6bnVsbCwiSHlwZXJsaW5rIjp7IiRpZCI6IjIzOSIsIkFkZHJlc3MiOm51bGwsIlN1YkFkZHJlc3MiOm51bGx9LCJJc0NoYW5nZWQiOmZhbHNlLCJJc05ldyI6dHJ1ZX0seyIkaWQiOiIyNDAiLCJEYXRlIjoiMjAyMi0wMy0wMVQyMzo1OTowMCIsIlN0eWxlIjp7IiRpZCI6IjI0MSIsIlNoYXBlIjoyLCJDb25uZWN0b3JNYXJnaW4iOnsiJGlkIjoiMjQyIiwiVG9wIjowLjAsIkxlZnQiOjIuMCwiUmlnaHQiOjIuMCwiQm90dG9tIjowLjB9LCJDb25uZWN0b3JTdHlsZSI6eyIkaWQiOiIyNDMiLCJMaW5lQ29sb3IiOnsiJGlkIjoiMjQ0IiwiJHR5cGUiOiJOTFJFLkNvbW1vbi5Eb20uU29saWRDb2xvckJydXNoLCBOTFJFLkNvbW1vbiIsIkNvbG9yIjp7IiRpZCI6IjI0NSIsIkEiOjI1NSwiUiI6MTY1LCJHIjoxNjUsIkIiOjE2NX19LCJMaW5lV2VpZ2h0IjoxLjAsIkxpbmVUeXBlIjowLCJQYXJlbnRTdHlsZSI6bnVsbH0sIklzQmVsb3dUaW1lYmFuZCI6ZmFsc2UsIlBvc2l0aW9uT25UYXNrIjowLCJIaWRlRGF0ZSI6ZmFsc2UsIlNoYXBlU2l6ZSI6MSwiU3BhY2luZyI6MS4wLCJQYWRkaW5nIjp7IiRpZCI6IjI0NiIsIlRvcCI6Ny4wLCJMZWZ0IjozLjAsIlJpZ2h0IjowLjAsIkJvdHRvbSI6Mi4wfSwiU2hhcGVTdHlsZSI6eyIkaWQiOiIyNDciLCJNYXJnaW4iOnsiJGlkIjoiMjQ4IiwiVG9wIjowLjAsIkxlZnQiOjAuMCwiUmlnaHQiOjAuMCwiQm90dG9tIjowLjB9LCJQYWRkaW5nIjp7IiRpZCI6IjI0OSIsIlRvcCI6MC4wLCJMZWZ0IjowLjAsIlJpZ2h0IjowLjAsIkJvdHRvbSI6MC4wfSwiQmFja2dyb3VuZCI6eyIkaWQiOiIyNTAiLCJDb2xvciI6eyIkaWQiOiIyNTEiLCJBIjoyNTUsIlIiOjI1NSwiRyI6MTkyLCJCIjowfX0sIklzVmlzaWJsZSI6dHJ1ZSwiV2lkdGgiOjEzLjAsIkhlaWdodCI6MTMuMCwiQm9yZGVyU3R5bGUiOnsiJGlkIjoiMjUyIiwiTGluZUNvbG9yIjp7IiRyZWYiOiI5MCJ9LCJMaW5lV2VpZ2h0IjowLjAsIkxpbmVUeXBlIjowLCJQYXJlbnRTdHlsZSI6bnVsbH0sIlBhcmVudFN0eWxlIjpudWxsfSwiVGl0bGVTdHlsZSI6eyIkaWQiOiIyNTMiLCJGb250U2V0dGluZ3MiOnsiJGlkIjoiMjU0IiwiRm9udFNpemUiOjExLCJGb250TmFtZSI6IkNhbGlicmkiLCJJc0JvbGQiOnRydWUsIklzSXRhbGljIjpmYWxzZSwiSXNVbmRlcmxpbmVkIjpmYWxzZSwiUGFyZW50U3R5bGUiOm51bGx9LCJBdXRvU2l6ZSI6MiwiRm9yZWdyb3VuZCI6eyIkaWQiOiIyNTUiLCJDb2xvciI6eyIkaWQiOiIyNTYiLCJBIjoyNTUsIlIiOjAsIkciOjAsIkIiOjB9fSwiTWF4V2lkdGgiOjY0Ljc2ODgyMTcxNjMwODYsIk1heEhlaWdodCI6IkluZmluaXR5IiwiU21hcnRGb3JlZ3JvdW5kSXNBY3RpdmUiOmZhbHNlLCJIb3Jpem9udGFsQWxpZ25tZW50IjowLCJWZXJ0aWNhbEFsaWdubWVudCI6MCwiU21hcnRGb3JlZ3JvdW5kIjpudWxsLCJCYWNrZ3JvdW5kRmlsbFR5cGUiOjAsIk1hcmdpbiI6eyIkaWQiOiIyNTciLCJUb3AiOjAuMCwiTGVmdCI6MC4wLCJSaWdodCI6MC4wLCJCb3R0b20iOjAuMH0sIlBhZGRpbmciOnsiJGlkIjoiMjU4IiwiVG9wIjowLjAsIkxlZnQiOjAuMCwiUmlnaHQiOjAuMCwiQm90dG9tIjowLjB9LCJCYWNrZ3JvdW5kIjp7IiRpZCI6IjI1OSIsIkNvbG9yIjp7IiRpZCI6IjI2MCIsIkEiOjAsIlIiOjI1NSwiRyI6MjU1LCJCIjoyNTV9fSwiSXNWaXNpYmxlIjp0cnVlLCJXaWR0aCI6MC4wLCJIZWlnaHQiOjAuMCwiQm9yZGVyU3R5bGUiOnsiJGlkIjoiMjYxIiwiTGluZUNvbG9yIjpudWxsLCJMaW5lV2VpZ2h0IjowLjAsIkxpbmVUeXBlIjowLCJQYXJlbnRTdHlsZSI6bnVsbH0sIlBhcmVudFN0eWxlIjpudWxsfSwiRGF0ZVN0eWxlIjp7IiRpZCI6IjI2MiIsIkZvbnRTZXR0aW5ncyI6eyIkaWQiOiIyNjMiLCJGb250U2l6ZSI6MTAsIkZvbnROYW1lIjoiQ2FsaWJyaSIsIklzQm9sZCI6ZmFsc2UsIklzSXRhbGljIjpmYWxzZSwiSXNVbmRlcmxpbmVkIjpmYWxzZSwiUGFyZW50U3R5bGUiOm51bGx9LCJBdXRvU2l6ZSI6MCwiRm9yZWdyb3VuZCI6eyIkaWQiOiIyNjQiLCJDb2xvciI6eyIkaWQiOiIyNj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2NiIsIlRvcCI6MC4wLCJMZWZ0IjowLjAsIlJpZ2h0IjowLjAsIkJvdHRvbSI6MC4wfSwiUGFkZGluZyI6eyIkaWQiOiIyNjciLCJUb3AiOjAuMCwiTGVmdCI6MC4wLCJSaWdodCI6MC4wLCJCb3R0b20iOjAuMH0sIkJhY2tncm91bmQiOnsiJGlkIjoiMjY4IiwiQ29sb3IiOnsiJGlkIjoiMjY5IiwiQSI6MCwiUiI6MjU1LCJHIjoyNTUsIkIiOjI1NX19LCJJc1Zpc2libGUiOnRydWUsIldpZHRoIjowLjAsIkhlaWdodCI6MC4wLCJCb3JkZXJTdHlsZSI6eyIkaWQiOiIyNzAiLCJMaW5lQ29sb3IiOm51bGwsIkxpbmVXZWlnaHQiOjAuMCwiTGluZVR5cGUiOjAsIlBhcmVudFN0eWxlIjpudWxsfSwiUGFyZW50U3R5bGUiOm51bGx9LCJEYXRlRm9ybWF0Ijp7IiRpZCI6IjI3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yZWYiOiIyMzYifX0sIldlZWtOdW1iZXJpbmciOnsiJGlkIjoiMjcyIiwiRm9ybWF0IjowLCJJc1Zpc2libGUiOmZhbHNlLCJMYXN0S25vd25WaXNpYmlsaXR5U3RhdGUiOmZhbHNlfSwiSXNWaXNpYmxlIjp0cnVlLCJQYXJlbnRTdHlsZSI6bnVsbH0sIkluZGV4IjozLCJQZXJjZW50YWdlQ29tcGxldGUiOm51bGwsIlBvc2l0aW9uIjp7IlJhdGlvIjowLjA5NTU0OTI5MzgwMDYzNjU3OCwiSXNDdXN0b20iOmZhbHNlfSwiRGF0ZUZvcm1hdCI6eyIkcmVmIjoiMjcxIn0sIldlZWtOdW1iZXJpbmciOnsiJGlkIjoiMjczIiwiRm9ybWF0IjowLCJJc1Zpc2libGUiOmZhbHNlLCJMYXN0S25vd25WaXNpYmlsaXR5U3RhdGUiOmZhbHNlfSwiUmVsYXRlZFRhc2tJZCI6IjAwMDAwMDAwLTAwMDAtMDAwMC0wMDAwLTAwMDAwMDAwMDAwMCIsIklkIjoiYjUzZjQxYTEtMmJlMi00MzJiLTg0ODAtZmNmM2Q1YjdmZTkwIiwiSW1wb3J0SWQiOm51bGwsIlRpdGxlIjoiTWlsZXN0b25lIDIiLCJOb3RlIjpudWxsLCJIeXBlcmxpbmsiOnsiJGlkIjoiMjc0IiwiQWRkcmVzcyI6bnVsbCwiU3ViQWRkcmVzcyI6bnVsbH0sIklzQ2hhbmdlZCI6ZmFsc2UsIklzTmV3Ijp0cnVlfSx7IiRpZCI6IjI3NSIsIkRhdGUiOiIyMDIyLTA0LTAxVDIzOjU5OjAwIiwiU3R5bGUiOnsiJGlkIjoiMjc2IiwiU2hhcGUiOjIsIkNvbm5lY3Rvck1hcmdpbiI6eyIkaWQiOiIyNzciLCJUb3AiOjAuMCwiTGVmdCI6Mi4wLCJSaWdodCI6Mi4wLCJCb3R0b20iOjAuMH0sIkNvbm5lY3RvclN0eWxlIjp7IiRpZCI6IjI3OCIsIkxpbmVDb2xvciI6eyIkaWQiOiIyNzkiLCIkdHlwZSI6Ik5MUkUuQ29tbW9uLkRvbS5Tb2xpZENvbG9yQnJ1c2gsIE5MUkUuQ29tbW9uIiwiQ29sb3IiOnsiJGlkIjoiMjgwIiwiQSI6MjU1LCJSIjoxNjUsIkciOjE2NSwiQiI6MTY1fX0sIkxpbmVXZWlnaHQiOjEuMCwiTGluZVR5cGUiOjAsIlBhcmVudFN0eWxlIjpudWxsfSwiSXNCZWxvd1RpbWViYW5kIjpmYWxzZSwiUG9zaXRpb25PblRhc2siOjAsIkhpZGVEYXRlIjpmYWxzZSwiU2hhcGVTaXplIjoxLCJTcGFjaW5nIjoxLjAsIlBhZGRpbmciOnsiJGlkIjoiMjgxIiwiVG9wIjo3LjAsIkxlZnQiOjMuMCwiUmlnaHQiOjAuMCwiQm90dG9tIjoyLjB9LCJTaGFwZVN0eWxlIjp7IiRpZCI6IjI4MiIsIk1hcmdpbiI6eyIkaWQiOiIyODMiLCJUb3AiOjAuMCwiTGVmdCI6MC4wLCJSaWdodCI6MC4wLCJCb3R0b20iOjAuMH0sIlBhZGRpbmciOnsiJGlkIjoiMjg0IiwiVG9wIjowLjAsIkxlZnQiOjAuMCwiUmlnaHQiOjAuMCwiQm90dG9tIjowLjB9LCJCYWNrZ3JvdW5kIjp7IiRpZCI6IjI4NSIsIkNvbG9yIjp7IiRpZCI6IjI4NiIsIkEiOjI1NSwiUiI6MjU1LCJHIjoxOTIsIkIiOjB9fSwiSXNWaXNpYmxlIjp0cnVlLCJXaWR0aCI6MTMuMCwiSGVpZ2h0IjoxMy4wLCJCb3JkZXJTdHlsZSI6eyIkaWQiOiIyODciLCJMaW5lQ29sb3IiOnsiJHJlZiI6IjkwIn0sIkxpbmVXZWlnaHQiOjAuMCwiTGluZVR5cGUiOjAsIlBhcmVudFN0eWxlIjpudWxsfSwiUGFyZW50U3R5bGUiOm51bGx9LCJUaXRsZVN0eWxlIjp7IiRpZCI6IjI4OCIsIkZvbnRTZXR0aW5ncyI6eyIkaWQiOiIyODkiLCJGb250U2l6ZSI6MTEsIkZvbnROYW1lIjoiQ2FsaWJyaSIsIklzQm9sZCI6dHJ1ZSwiSXNJdGFsaWMiOmZhbHNlLCJJc1VuZGVybGluZWQiOmZhbHNlLCJQYXJlbnRTdHlsZSI6bnVsbH0sIkF1dG9TaXplIjoyLCJGb3JlZ3JvdW5kIjp7IiRpZCI6IjI5MCIsIkNvbG9yIjp7IiRpZCI6IjI5MSIsIkEiOjI1NSwiUiI6MCwiRyI6MCwiQiI6MH19LCJNYXhXaWR0aCI6MTM5LjA3NDc5ODU4Mzk4NDM4LCJNYXhIZWlnaHQiOiJJbmZpbml0eSIsIlNtYXJ0Rm9yZWdyb3VuZElzQWN0aXZlIjpmYWxzZSwiSG9yaXpvbnRhbEFsaWdubWVudCI6MCwiVmVydGljYWxBbGlnbm1lbnQiOjAsIlNtYXJ0Rm9yZWdyb3VuZCI6bnVsbCwiQmFja2dyb3VuZEZpbGxUeXBlIjowLCJNYXJnaW4iOnsiJGlkIjoiMjkyIiwiVG9wIjowLjAsIkxlZnQiOjAuMCwiUmlnaHQiOjAuMCwiQm90dG9tIjowLjB9LCJQYWRkaW5nIjp7IiRpZCI6IjI5MyIsIlRvcCI6MC4wLCJMZWZ0IjowLjAsIlJpZ2h0IjowLjAsIkJvdHRvbSI6MC4wfSwiQmFja2dyb3VuZCI6eyIkaWQiOiIyOTQiLCJDb2xvciI6eyIkaWQiOiIyOTUiLCJBIjowLCJSIjoyNTUsIkciOjI1NSwiQiI6MjU1fX0sIklzVmlzaWJsZSI6dHJ1ZSwiV2lkdGgiOjAuMCwiSGVpZ2h0IjowLjAsIkJvcmRlclN0eWxlIjp7IiRpZCI6IjI5NiIsIkxpbmVDb2xvciI6bnVsbCwiTGluZVdlaWdodCI6MC4wLCJMaW5lVHlwZSI6MCwiUGFyZW50U3R5bGUiOm51bGx9LCJQYXJlbnRTdHlsZSI6bnVsbH0sIkRhdGVTdHlsZSI6eyIkaWQiOiIyOTciLCJGb250U2V0dGluZ3MiOnsiJGlkIjoiMjk4IiwiRm9udFNpemUiOjEwLCJGb250TmFtZSI6IkNhbGlicmkiLCJJc0JvbGQiOmZhbHNlLCJJc0l0YWxpYyI6ZmFsc2UsIklzVW5kZXJsaW5lZCI6ZmFsc2UsIlBhcmVudFN0eWxlIjpudWxsfSwiQXV0b1NpemUiOjAsIkZvcmVncm91bmQiOnsiJGlkIjoiMjk5IiwiQ29sb3IiOnsiJGlkIjoiMzA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DEiLCJUb3AiOjAuMCwiTGVmdCI6MC4wLCJSaWdodCI6MC4wLCJCb3R0b20iOjAuMH0sIlBhZGRpbmciOnsiJGlkIjoiMzAyIiwiVG9wIjowLjAsIkxlZnQiOjAuMCwiUmlnaHQiOjAuMCwiQm90dG9tIjowLjB9LCJCYWNrZ3JvdW5kIjp7IiRpZCI6IjMwMyIsIkNvbG9yIjp7IiRpZCI6IjMwNCIsIkEiOjAsIlIiOjI1NSwiRyI6MjU1LCJCIjoyNTV9fSwiSXNWaXNpYmxlIjp0cnVlLCJXaWR0aCI6MC4wLCJIZWlnaHQiOjAuMCwiQm9yZGVyU3R5bGUiOnsiJGlkIjoiMzA1IiwiTGluZUNvbG9yIjpudWxsLCJMaW5lV2VpZ2h0IjowLjAsIkxpbmVUeXBlIjowLCJQYXJlbnRTdHlsZSI6bnVsbH0sIlBhcmVudFN0eWxlIjpudWxsfSwiRGF0ZUZvcm1hdCI6eyIkaWQiOiIzMD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cmVmIjoiMjM2In19LCJXZWVrTnVtYmVyaW5nIjp7IiRpZCI6IjMwNyIsIkZvcm1hdCI6MCwiSXNWaXNpYmxlIjpmYWxzZSwiTGFzdEtub3duVmlzaWJpbGl0eVN0YXRlIjpmYWxzZX0sIklzVmlzaWJsZSI6dHJ1ZSwiUGFyZW50U3R5bGUiOm51bGx9LCJJbmRleCI6NSwiUGVyY2VudGFnZUNvbXBsZXRlIjpudWxsLCJQb3NpdGlvbiI6eyJSYXRpbyI6MC4wOTM3MTM5OTAwMTEzMzI5LCJJc0N1c3RvbSI6ZmFsc2V9LCJEYXRlRm9ybWF0Ijp7IiRyZWYiOiIzMDYifSwiV2Vla051bWJlcmluZyI6eyIkaWQiOiIzMDgiLCJGb3JtYXQiOjAsIklzVmlzaWJsZSI6ZmFsc2UsIkxhc3RLbm93blZpc2liaWxpdHlTdGF0ZSI6ZmFsc2V9LCJSZWxhdGVkVGFza0lkIjoiMDAwMDAwMDAtMDAwMC0wMDAwLTAwMDAtMDAwMDAwMDAwMDAwIiwiSWQiOiI5MWRiNTYyNy1jYjIxLTQ1YTQtOWQ4MS1lZDU4MDc4MWQ1YTgiLCJJbXBvcnRJZCI6bnVsbCwiVGl0bGUiOiJNaWxlc3RvbmUgMyIsIk5vdGUiOm51bGwsIkh5cGVybGluayI6eyIkaWQiOiIzMDkiLCJBZGRyZXNzIjpudWxsLCJTdWJBZGRyZXNzIjpudWxsfSwiSXNDaGFuZ2VkIjpmYWxzZSwiSXNOZXciOnRydWV9LHsiJGlkIjoiMzEwIiwiRGF0ZSI6IjIwMjItMDktMjdUMjM6NTk6MDAiLCJTdHlsZSI6eyIkaWQiOiIzMTEiLCJTaGFwZSI6MiwiQ29ubmVjdG9yTWFyZ2luIjp7IiRpZCI6IjMxMiIsIlRvcCI6MC4wLCJMZWZ0IjoyLjAsIlJpZ2h0IjoyLjAsIkJvdHRvbSI6MC4wfSwiQ29ubmVjdG9yU3R5bGUiOnsiJGlkIjoiMzEzIiwiTGluZUNvbG9yIjp7IiRpZCI6IjMxNCIsIiR0eXBlIjoiTkxSRS5Db21tb24uRG9tLlNvbGlkQ29sb3JCcnVzaCwgTkxSRS5Db21tb24iLCJDb2xvciI6eyIkaWQiOiIzMTUiLCJBIjoyNTUsIlIiOjE2NSwiRyI6MTY1LCJCIjoxNjV9fSwiTGluZVdlaWdodCI6MS4wLCJMaW5lVHlwZSI6MCwiUGFyZW50U3R5bGUiOm51bGx9LCJJc0JlbG93VGltZWJhbmQiOmZhbHNlLCJQb3NpdGlvbk9uVGFzayI6MCwiSGlkZURhdGUiOmZhbHNlLCJTaGFwZVNpemUiOjEsIlNwYWNpbmciOjEuMCwiUGFkZGluZyI6eyIkaWQiOiIzMTYiLCJUb3AiOjcuMCwiTGVmdCI6My4wLCJSaWdodCI6MC4wLCJCb3R0b20iOjIuMH0sIlNoYXBlU3R5bGUiOnsiJGlkIjoiMzE3IiwiTWFyZ2luIjp7IiRpZCI6IjMxOCIsIlRvcCI6MC4wLCJMZWZ0IjowLjAsIlJpZ2h0IjowLjAsIkJvdHRvbSI6MC4wfSwiUGFkZGluZyI6eyIkaWQiOiIzMTkiLCJUb3AiOjAuMCwiTGVmdCI6MC4wLCJSaWdodCI6MC4wLCJCb3R0b20iOjAuMH0sIkJhY2tncm91bmQiOnsiJGlkIjoiMzIwIiwiQ29sb3IiOnsiJGlkIjoiMzIxIiwiQSI6MjU1LCJSIjoyNTUsIkciOjE5MiwiQiI6MH19LCJJc1Zpc2libGUiOnRydWUsIldpZHRoIjoxMy4wLCJIZWlnaHQiOjEzLjAsIkJvcmRlclN0eWxlIjp7IiRpZCI6IjMyMiIsIkxpbmVDb2xvciI6eyIkcmVmIjoiOTAifSwiTGluZVdlaWdodCI6MC4wLCJMaW5lVHlwZSI6MCwiUGFyZW50U3R5bGUiOm51bGx9LCJQYXJlbnRTdHlsZSI6bnVsbH0sIlRpdGxlU3R5bGUiOnsiJGlkIjoiMzIzIiwiRm9udFNldHRpbmdzIjp7IiRpZCI6IjMyNCIsIkZvbnRTaXplIjoxMSwiRm9udE5hbWUiOiJDYWxpYnJpIiwiSXNCb2xkIjp0cnVlLCJJc0l0YWxpYyI6ZmFsc2UsIklzVW5kZXJsaW5lZCI6ZmFsc2UsIlBhcmVudFN0eWxlIjpudWxsfSwiQXV0b1NpemUiOjIsIkZvcmVncm91bmQiOnsiJGlkIjoiMzI1IiwiQ29sb3IiOnsiJGlkIjoiMzI2IiwiQSI6MjU1LCJSIjowLCJHIjowLCJCIjowfX0sIk1heFdpZHRoIjo3MS41OTIwNDg2NDUwMTk1MzEsIk1heEhlaWdodCI6IkluZmluaXR5IiwiU21hcnRGb3JlZ3JvdW5kSXNBY3RpdmUiOmZhbHNlLCJIb3Jpem9udGFsQWxpZ25tZW50IjowLCJWZXJ0aWNhbEFsaWdubWVudCI6MCwiU21hcnRGb3JlZ3JvdW5kIjpudWxsLCJCYWNrZ3JvdW5kRmlsbFR5cGUiOjAsIk1hcmdpbiI6eyIkaWQiOiIzMjciLCJUb3AiOjAuMCwiTGVmdCI6MC4wLCJSaWdodCI6MC4wLCJCb3R0b20iOjAuMH0sIlBhZGRpbmciOnsiJGlkIjoiMzI4IiwiVG9wIjowLjAsIkxlZnQiOjAuMCwiUmlnaHQiOjAuMCwiQm90dG9tIjowLjB9LCJCYWNrZ3JvdW5kIjp7IiRpZCI6IjMyOSIsIkNvbG9yIjp7IiRpZCI6IjMzMCIsIkEiOjAsIlIiOjI1NSwiRyI6MjU1LCJCIjoyNTV9fSwiSXNWaXNpYmxlIjp0cnVlLCJXaWR0aCI6MC4wLCJIZWlnaHQiOjAuMCwiQm9yZGVyU3R5bGUiOnsiJGlkIjoiMzMxIiwiTGluZUNvbG9yIjpudWxsLCJMaW5lV2VpZ2h0IjowLjAsIkxpbmVUeXBlIjowLCJQYXJlbnRTdHlsZSI6bnVsbH0sIlBhcmVudFN0eWxlIjpudWxsfSwiRGF0ZVN0eWxlIjp7IiRpZCI6IjMzMiIsIkZvbnRTZXR0aW5ncyI6eyIkaWQiOiIzMzMiLCJGb250U2l6ZSI6MTAsIkZvbnROYW1lIjoiQ2FsaWJyaSIsIklzQm9sZCI6ZmFsc2UsIklzSXRhbGljIjpmYWxzZSwiSXNVbmRlcmxpbmVkIjpmYWxzZSwiUGFyZW50U3R5bGUiOm51bGx9LCJBdXRvU2l6ZSI6MCwiRm9yZWdyb3VuZCI6eyIkaWQiOiIzMzQiLCJDb2xvciI6eyIkaWQiOiIzM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zNiIsIlRvcCI6MC4wLCJMZWZ0IjowLjAsIlJpZ2h0IjowLjAsIkJvdHRvbSI6MC4wfSwiUGFkZGluZyI6eyIkaWQiOiIzMzciLCJUb3AiOjAuMCwiTGVmdCI6MC4wLCJSaWdodCI6MC4wLCJCb3R0b20iOjAuMH0sIkJhY2tncm91bmQiOnsiJGlkIjoiMzM4IiwiQ29sb3IiOnsiJGlkIjoiMzM5IiwiQSI6MCwiUiI6MjU1LCJHIjoyNTUsIkIiOjI1NX19LCJJc1Zpc2libGUiOnRydWUsIldpZHRoIjowLjAsIkhlaWdodCI6MC4wLCJCb3JkZXJTdHlsZSI6eyIkaWQiOiIzNDAiLCJMaW5lQ29sb3IiOm51bGwsIkxpbmVXZWlnaHQiOjAuMCwiTGluZVR5cGUiOjAsIlBhcmVudFN0eWxlIjpudWxsfSwiUGFyZW50U3R5bGUiOm51bGx9LCJEYXRlRm9ybWF0Ijp7IiRpZCI6IjM0MS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yZWYiOiIyMzYifX0sIldlZWtOdW1iZXJpbmciOnsiJGlkIjoiMzQyIiwiRm9ybWF0IjowLCJJc1Zpc2libGUiOmZhbHNlLCJMYXN0S25vd25WaXNpYmlsaXR5U3RhdGUiOmZhbHNlfSwiSXNWaXNpYmxlIjp0cnVlLCJQYXJlbnRTdHlsZSI6bnVsbH0sIkluZGV4Ijo2LCJQZXJjZW50YWdlQ29tcGxldGUiOm51bGwsIlBvc2l0aW9uIjp7IlJhdGlvIjowLjA5NTU0OTI5MzgwMDYzNjU3OCwiSXNDdXN0b20iOmZhbHNlfSwiRGF0ZUZvcm1hdCI6eyIkcmVmIjoiMzQxIn0sIldlZWtOdW1iZXJpbmciOnsiJGlkIjoiMzQzIiwiRm9ybWF0IjowLCJJc1Zpc2libGUiOmZhbHNlLCJMYXN0S25vd25WaXNpYmlsaXR5U3RhdGUiOmZhbHNlfSwiUmVsYXRlZFRhc2tJZCI6IjAwMDAwMDAwLTAwMDAtMDAwMC0wMDAwLTAwMDAwMDAwMDAwMCIsIklkIjoiNzA1NGI4ZjgtY2Q4My00ZDMxLTk0YTktNTQ4YmQ1ZTU2Mjc1IiwiSW1wb3J0SWQiOm51bGwsIlRpdGxlIjoiTWlsZXN0b25lIDQiLCJOb3RlIjpudWxsLCJIeXBlcmxpbmsiOnsiJGlkIjoiMzQ0IiwiQWRkcmVzcyI6bnVsbCwiU3ViQWRkcmVzcyI6bnVsbH0sIklzQ2hhbmdlZCI6ZmFsc2UsIklzTmV3Ijp0cnVlfSx7IiRpZCI6IjM0NSIsIkRhdGUiOiIyMDIyLTExLTA3VDIzOjU5OjAwIiwiU3R5bGUiOnsiJGlkIjoiMzQ2IiwiU2hhcGUiOjIsIkNvbm5lY3Rvck1hcmdpbiI6eyIkaWQiOiIzNDciLCJUb3AiOjAuMCwiTGVmdCI6Mi4wLCJSaWdodCI6Mi4wLCJCb3R0b20iOjAuMH0sIkNvbm5lY3RvclN0eWxlIjp7IiRpZCI6IjM0OCIsIkxpbmVDb2xvciI6eyIkaWQiOiIzNDkiLCIkdHlwZSI6Ik5MUkUuQ29tbW9uLkRvbS5Tb2xpZENvbG9yQnJ1c2gsIE5MUkUuQ29tbW9uIiwiQ29sb3IiOnsiJGlkIjoiMzUwIiwiQSI6MjU1LCJSIjoxNjUsIkciOjE2NSwiQiI6MTY1fX0sIkxpbmVXZWlnaHQiOjEuMCwiTGluZVR5cGUiOjAsIlBhcmVudFN0eWxlIjpudWxsfSwiSXNCZWxvd1RpbWViYW5kIjpmYWxzZSwiUG9zaXRpb25PblRhc2siOjAsIkhpZGVEYXRlIjpmYWxzZSwiU2hhcGVTaXplIjoxLCJTcGFjaW5nIjoxLjAsIlBhZGRpbmciOnsiJGlkIjoiMzUxIiwiVG9wIjo3LjAsIkxlZnQiOjMuMCwiUmlnaHQiOjAuMCwiQm90dG9tIjoyLjB9LCJTaGFwZVN0eWxlIjp7IiRpZCI6IjM1MiIsIk1hcmdpbiI6eyIkaWQiOiIzNTMiLCJUb3AiOjAuMCwiTGVmdCI6MC4wLCJSaWdodCI6MC4wLCJCb3R0b20iOjAuMH0sIlBhZGRpbmciOnsiJGlkIjoiMzU0IiwiVG9wIjowLjAsIkxlZnQiOjAuMCwiUmlnaHQiOjAuMCwiQm90dG9tIjowLjB9LCJCYWNrZ3JvdW5kIjp7IiRpZCI6IjM1NSIsIkNvbG9yIjp7IiRpZCI6IjM1NiIsIkEiOjI1NSwiUiI6MjU1LCJHIjoxOTIsIkIiOjB9fSwiSXNWaXNpYmxlIjp0cnVlLCJXaWR0aCI6MTMuMCwiSGVpZ2h0IjoxMy4wLCJCb3JkZXJTdHlsZSI6eyIkaWQiOiIzNTciLCJMaW5lQ29sb3IiOnsiJHJlZiI6IjkwIn0sIkxpbmVXZWlnaHQiOjAuMCwiTGluZVR5cGUiOjAsIlBhcmVudFN0eWxlIjpudWxsfSwiUGFyZW50U3R5bGUiOm51bGx9LCJUaXRsZVN0eWxlIjp7IiRpZCI6IjM1OCIsIkZvbnRTZXR0aW5ncyI6eyIkaWQiOiIzNTkiLCJGb250U2l6ZSI6MTEsIkZvbnROYW1lIjoiQ2FsaWJyaSIsIklzQm9sZCI6dHJ1ZSwiSXNJdGFsaWMiOmZhbHNlLCJJc1VuZGVybGluZWQiOmZhbHNlLCJQYXJlbnRTdHlsZSI6bnVsbH0sIkF1dG9TaXplIjoyLCJGb3JlZ3JvdW5kIjp7IiRpZCI6IjM2MCIsIkNvbG9yIjp7IiRpZCI6IjM2MSIsIkEiOjI1NSwiUiI6MCwiRyI6MCwiQiI6MH19LCJNYXhXaWR0aCI6MTEyLjgzNjUzMjU5Mjc3MzQ0LCJNYXhIZWlnaHQiOiJJbmZpbml0eSIsIlNtYXJ0Rm9yZWdyb3VuZElzQWN0aXZlIjpmYWxzZSwiSG9yaXpvbnRhbEFsaWdubWVudCI6MCwiVmVydGljYWxBbGlnbm1lbnQiOjAsIlNtYXJ0Rm9yZWdyb3VuZCI6bnVsbCwiQmFja2dyb3VuZEZpbGxUeXBlIjowLCJNYXJnaW4iOnsiJGlkIjoiMzYyIiwiVG9wIjowLjAsIkxlZnQiOjAuMCwiUmlnaHQiOjAuMCwiQm90dG9tIjowLjB9LCJQYWRkaW5nIjp7IiRpZCI6IjM2MyIsIlRvcCI6MC4wLCJMZWZ0IjowLjAsIlJpZ2h0IjowLjAsIkJvdHRvbSI6MC4wfSwiQmFja2dyb3VuZCI6eyIkaWQiOiIzNjQiLCJDb2xvciI6eyIkaWQiOiIzNjUiLCJBIjowLCJSIjoyNTUsIkciOjI1NSwiQiI6MjU1fX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zEiLCJUb3AiOjAuMCwiTGVmdCI6MC4wLCJSaWdodCI6MC4wLCJCb3R0b20iOjAuMH0sIlBhZGRpbmciOnsiJGlkIjoiMzcyIiwiVG9wIjowLjAsIkxlZnQiOjAuMCwiUmlnaHQiOjAuMCwiQm90dG9tIjowLjB9LCJCYWNrZ3JvdW5kIjp7IiRpZCI6IjM3MyIsIkNvbG9yIjp7IiRpZCI6IjM3NCIsIkEiOjAsIlIiOjI1NSwiRyI6MjU1LCJCIjoyNTV9fSwiSXNWaXNpYmxlIjp0cnVlLCJXaWR0aCI6MC4wLCJIZWlnaHQiOjAuMCwiQm9yZGVyU3R5bGUiOnsiJGlkIjoiMzc1IiwiTGluZUNvbG9yIjpudWxsLCJMaW5lV2VpZ2h0IjowLjAsIkxpbmVUeXBlIjowLCJQYXJlbnRTdHlsZSI6bnVsbH0sIlBhcmVudFN0eWxlIjpudWxsfSwiRGF0ZUZvcm1hdCI6eyIkaWQiOiIzNz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cmVmIjoiMjM2In19LCJXZWVrTnVtYmVyaW5nIjp7IiRpZCI6IjM3NyIsIkZvcm1hdCI6MCwiSXNWaXNpYmxlIjpmYWxzZSwiTGFzdEtub3duVmlzaWJpbGl0eVN0YXRlIjpmYWxzZX0sIklzVmlzaWJsZSI6dHJ1ZSwiUGFyZW50U3R5bGUiOm51bGx9LCJJbmRleCI6NywiUGVyY2VudGFnZUNvbXBsZXRlIjpudWxsLCJQb3NpdGlvbiI6eyJSYXRpbyI6MC4wOTM3MTM5OTAwMTEzMzI5LCJJc0N1c3RvbSI6ZmFsc2V9LCJEYXRlRm9ybWF0Ijp7IiRyZWYiOiIzNzYifSwiV2Vla051bWJlcmluZyI6eyIkaWQiOiIzNzgiLCJGb3JtYXQiOjAsIklzVmlzaWJsZSI6ZmFsc2UsIkxhc3RLbm93blZpc2liaWxpdHlTdGF0ZSI6ZmFsc2V9LCJSZWxhdGVkVGFza0lkIjoiMDAwMDAwMDAtMDAwMC0wMDAwLTAwMDAtMDAwMDAwMDAwMDAwIiwiSWQiOiIwZTk4YTMzOS1lMjU5LTRmM2QtOTZkZi1kYjdlMDg4MjY2ZTQiLCJJbXBvcnRJZCI6bnVsbCwiVGl0bGUiOiJNaWxlc3RvbmUgNSIsIk5vdGUiOm51bGwsIkh5cGVybGluayI6eyIkaWQiOiIzNzkiLCJBZGRyZXNzIjpudWxsLCJTdWJBZGRyZXNzIjpudWxsfSwiSXNDaGFuZ2VkIjpmYWxzZSwiSXNOZXciOnRydWV9LHsiJGlkIjoiMzgwIiwiRGF0ZSI6IjIwMjItMTItMzBUMjM6NTk6MDAiLCJTdHlsZSI6eyIkaWQiOiIzODEiLCJTaGFwZSI6MSwiQ29ubmVjdG9yTWFyZ2luIjp7IiRpZCI6IjM4MiIsIlRvcCI6MC4wLCJMZWZ0IjoyLjAsIlJpZ2h0IjoyLjAsIkJvdHRvbSI6MC4wfSwiQ29ubmVjdG9yU3R5bGUiOnsiJGlkIjoiMzgzIiwiTGluZUNvbG9yIjp7IiRpZCI6IjM4NCIsIiR0eXBlIjoiTkxSRS5Db21tb24uRG9tLlNvbGlkQ29sb3JCcnVzaCwgTkxSRS5Db21tb24iLCJDb2xvciI6eyIkaWQiOiIzODUiLCJBIjoxMjcsIlIiOjE2NSwiRyI6MTY1LCJCIjoxNjV9fSwiTGluZVdlaWdodCI6MS4wLCJMaW5lVHlwZSI6MCwiUGFyZW50U3R5bGUiOm51bGx9LCJJc0JlbG93VGltZWJhbmQiOnRydWUsIlBvc2l0aW9uT25UYXNrIjowLCJIaWRlRGF0ZSI6ZmFsc2UsIlNoYXBlU2l6ZSI6MSwiU3BhY2luZyI6MS4wLCJQYWRkaW5nIjp7IiRpZCI6IjM4NiIsIlRvcCI6Ny4wLCJMZWZ0IjozLjAsIlJpZ2h0IjowLjAsIkJvdHRvbSI6Mi4wfSwiU2hhcGVTdHlsZSI6eyIkaWQiOiIzODciLCJNYXJnaW4iOnsiJGlkIjoiMzg4IiwiVG9wIjowLjAsIkxlZnQiOjAuMCwiUmlnaHQiOjAuMCwiQm90dG9tIjowLjB9LCJQYWRkaW5nIjp7IiRpZCI6IjM4OSIsIlRvcCI6MC4wLCJMZWZ0IjowLjAsIlJpZ2h0IjowLjAsIkJvdHRvbSI6MC4wfSwiQmFja2dyb3VuZCI6eyIkaWQiOiIzOTAiLCJDb2xvciI6eyIkaWQiOiIzOTEiLCJBIjoyNTUsIlIiOjE3OCwiRyI6MTQsIkIiOjE4fX0sIklzVmlzaWJsZSI6dHJ1ZSwiV2lkdGgiOjE4LjAsIkhlaWdodCI6MjAuMCwiQm9yZGVyU3R5bGUiOnsiJGlkIjoiMzkyIiwiTGluZUNvbG9yIjp7IiRyZWYiOiI5MCJ9LCJMaW5lV2VpZ2h0IjowLjAsIkxpbmVUeXBlIjowLCJQYXJlbnRTdHlsZSI6bnVsbH0sIlBhcmVudFN0eWxlIjpudWxsfSwiVGl0bGVTdHlsZSI6eyIkaWQiOiIzOTMiLCJGb250U2V0dGluZ3MiOnsiJGlkIjoiMzk0IiwiRm9udFNpemUiOjExLCJGb250TmFtZSI6IkNhbGlicmkiLCJJc0JvbGQiOmZhbHNlLCJJc0l0YWxpYyI6ZmFsc2UsIklzVW5kZXJsaW5lZCI6ZmFsc2UsIlBhcmVudFN0eWxlIjpudWxsfSwiQXV0b1NpemUiOjIsIkZvcmVncm91bmQiOnsiJGlkIjoiMzk1IiwiQ29sb3IiOnsiJGlkIjoiMzk2IiwiQSI6MjU1LCJSIjowLCJHIjowLCJCIjowfX0sIk1heFdpZHRoIjoxMTEuMCwiTWF4SGVpZ2h0IjoiSW5maW5pdHkiLCJTbWFydEZvcmVncm91bmRJc0FjdGl2ZSI6ZmFsc2UsIkhvcml6b250YWxBbGlnbm1lbnQiOjEsIlZlcnRpY2FsQWxpZ25tZW50IjowLCJTbWFydEZvcmVncm91bmQiOm51bGwsIkJhY2tncm91bmRGaWxsVHlwZSI6MCwiTWFyZ2luIjp7IiRpZCI6IjM5NyIsIlRvcCI6MC4wLCJMZWZ0IjowLjAsIlJpZ2h0IjowLjAsIkJvdHRvbSI6MC4wfSwiUGFkZGluZyI6eyIkaWQiOiIzOTgiLCJUb3AiOjAuMCwiTGVmdCI6MC4wLCJSaWdodCI6MC4wLCJCb3R0b20iOjAuMH0sIkJhY2tncm91bmQiOnsiJGlkIjoiMzk5IiwiQ29sb3IiOnsiJGlkIjoiNDAwIiwiQSI6MCwiUiI6MjU1LCJHIjoyNTUsIkIiOjI1NX19LCJJc1Zpc2libGUiOnRydWUsIldpZHRoIjowLjAsIkhlaWdodCI6MC4wLCJCb3JkZXJTdHlsZSI6eyIkaWQiOiI0MDEiLCJMaW5lQ29sb3IiOm51bGwsIkxpbmVXZWlnaHQiOjAuMCwiTGluZVR5cGUiOjAsIlBhcmVudFN0eWxlIjpudWxsfSwiUGFyZW50U3R5bGUiOm51bGx9LCJEYXRlU3R5bGUiOnsiJGlkIjoiNDAyIiwiRm9udFNldHRpbmdzIjp7IiRpZCI6IjQwMyIsIkZvbnRTaXplIjoxMCwiRm9udE5hbWUiOiJDYWxpYnJpIiwiSXNCb2xkIjpmYWxzZSwiSXNJdGFsaWMiOmZhbHNlLCJJc1VuZGVybGluZWQiOmZhbHNlLCJQYXJlbnRTdHlsZSI6bnVsbH0sIkF1dG9TaXplIjowLCJGb3JlZ3JvdW5kIjp7IiRpZCI6IjQwNCIsIkNvbG9yIjp7IiRpZCI6IjQ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eyIkaWQiOiI0MDgiLCJDb2xvciI6eyIkaWQiOiI0MDkiLCJBIjowLCJSIjoyNTUsIkciOjI1NSwiQiI6MjU1fX0sIklzVmlzaWJsZSI6dHJ1ZSwiV2lkdGgiOjAuMCwiSGVpZ2h0IjowLjAsIkJvcmRlclN0eWxlIjp7IiRpZCI6IjQxMCIsIkxpbmVDb2xvciI6bnVsbCwiTGluZVdlaWdodCI6MC4wLCJMaW5lVHlwZSI6MCwiUGFyZW50U3R5bGUiOm51bGx9LCJQYXJlbnRTdHlsZSI6bnVsbH0sIkRhdGVGb3JtYXQiOnsiJGlkIjoiNDEx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HJlZiI6IjIzNiJ9fSwiV2Vla051bWJlcmluZyI6eyIkaWQiOiI0MTIiLCJGb3JtYXQiOjAsIklzVmlzaWJsZSI6ZmFsc2UsIkxhc3RLbm93blZpc2liaWxpdHlTdGF0ZSI6ZmFsc2V9LCJJc1Zpc2libGUiOnRydWUsIlBhcmVudFN0eWxlIjpudWxsfSwiSW5kZXgiOjgsIlBlcmNlbnRhZ2VDb21wbGV0ZSI6bnVsbCwiUG9zaXRpb24iOnsiUmF0aW8iOjAuMDk1NTQ5MjkzODAwNjM2NTc4LCJJc0N1c3RvbSI6ZmFsc2V9LCJEYXRlRm9ybWF0Ijp7IiRyZWYiOiI0MTEifSwiV2Vla051bWJlcmluZyI6eyIkaWQiOiI0MTMiLCJGb3JtYXQiOjAsIklzVmlzaWJsZSI6ZmFsc2UsIkxhc3RLbm93blZpc2liaWxpdHlTdGF0ZSI6ZmFsc2V9LCJSZWxhdGVkVGFza0lkIjoiMDAwMDAwMDAtMDAwMC0wMDAwLTAwMDAtMDAwMDAwMDAwMDAwIiwiSWQiOiI5NzQ0N2M4ZS01ZmUzLTQ4YTctYWE2Zi1hNjJjNDIwYWY2ZWQiLCJJbXBvcnRJZCI6bnVsbCwiVGl0bGUiOiJNaWxlc3RvbmUgNiIsIk5vdGUiOm51bGwsIkh5cGVybGluayI6eyIkaWQiOiI0MTQiLCJBZGRyZXNzIjpudWxsLCJTdWJBZGRyZXNzIjpudWxsfSwiSXNDaGFuZ2VkIjpmYWxzZSwiSXNOZXciOnRydWV9LHsiJGlkIjoiNDE1IiwiRGF0ZSI6IjIwMjMtMDMtMTFUMjM6NTk6MDAiLCJTdHlsZSI6eyIkaWQiOiI0MTYiLCJTaGFwZSI6MSwiQ29ubmVjdG9yTWFyZ2luIjp7IiRpZCI6IjQxNyIsIlRvcCI6MC4wLCJMZWZ0IjoyLjAsIlJpZ2h0IjoyLjAsIkJvdHRvbSI6MC4wfSwiQ29ubmVjdG9yU3R5bGUiOnsiJGlkIjoiNDE4IiwiTGluZUNvbG9yIjp7IiRpZCI6IjQxOSIsIiR0eXBlIjoiTkxSRS5Db21tb24uRG9tLlNvbGlkQ29sb3JCcnVzaCwgTkxSRS5Db21tb24iLCJDb2xvciI6eyIkaWQiOiI0MjAiLCJBIjoxMjcsIlIiOjE2NSwiRyI6MTY1LCJCIjoxNjV9fSwiTGluZVdlaWdodCI6MS4wLCJMaW5lVHlwZSI6MCwiUGFyZW50U3R5bGUiOm51bGx9LCJJc0JlbG93VGltZWJhbmQiOmZhbHNlLCJQb3NpdGlvbk9uVGFzayI6MCwiSGlkZURhdGUiOmZhbHNlLCJTaGFwZVNpemUiOjEsIlNwYWNpbmciOjEuMCwiUGFkZGluZyI6eyIkaWQiOiI0MjEiLCJUb3AiOjcuMCwiTGVmdCI6My4wLCJSaWdodCI6MC4wLCJCb3R0b20iOjIuMH0sIlNoYXBlU3R5bGUiOnsiJGlkIjoiNDIyIiwiTWFyZ2luIjp7IiRpZCI6IjQyMyIsIlRvcCI6MC4wLCJMZWZ0IjowLjAsIlJpZ2h0IjowLjAsIkJvdHRvbSI6MC4wfSwiUGFkZGluZyI6eyIkaWQiOiI0MjQiLCJUb3AiOjAuMCwiTGVmdCI6MC4wLCJSaWdodCI6MC4wLCJCb3R0b20iOjAuMH0sIkJhY2tncm91bmQiOnsiJGlkIjoiNDI1IiwiQ29sb3IiOnsiJGlkIjoiNDI2IiwiQSI6MjU1LCJSIjoxNzgsIkciOjE0LCJCIjoxOH19LCJJc1Zpc2libGUiOnRydWUsIldpZHRoIjoxOC4wLCJIZWlnaHQiOjIwLjAsIkJvcmRlclN0eWxlIjp7IiRpZCI6IjQyNyIsIkxpbmVDb2xvciI6eyIkcmVmIjoiOTAifSwiTGluZVdlaWdodCI6MC4wLCJMaW5lVHlwZSI6MCwiUGFyZW50U3R5bGUiOm51bGx9LCJQYXJlbnRTdHlsZSI6bnVsbH0sIlRpdGxlU3R5bGUiOnsiJGlkIjoiNDI4IiwiRm9udFNldHRpbmdzIjp7IiRpZCI6IjQyOSIsIkZvbnRTaXplIjoxMSwiRm9udE5hbWUiOiJDYWxpYnJpIiwiSXNCb2xkIjp0cnVlLCJJc0l0YWxpYyI6ZmFsc2UsIklzVW5kZXJsaW5lZCI6ZmFsc2UsIlBhcmVudFN0eWxlIjpudWxsfSwiQXV0b1NpemUiOjIsIkZvcmVncm91bmQiOnsiJGlkIjoiNDMwIiwiQ29sb3IiOnsiJGlkIjoiNDMxIiwiQSI6MjU1LCJSIjowLCJHIjowLCJCIjowfX0sIk1heFdpZHRoIjoxMDEuMzY4OTcyNzc4MzIwMzEsIk1heEhlaWdodCI6IkluZmluaXR5IiwiU21hcnRGb3JlZ3JvdW5kSXNBY3RpdmUiOmZhbHNlLCJIb3Jpem9udGFsQWxpZ25tZW50IjoxLCJWZXJ0aWNhbEFsaWdubWVudCI6MCwiU21hcnRGb3JlZ3JvdW5kIjpudWxsLCJCYWNrZ3JvdW5kRmlsbFR5cGUiOjAsIk1hcmdpbiI6eyIkaWQiOiI0MzIiLCJUb3AiOjAuMCwiTGVmdCI6MC4wLCJSaWdodCI6MC4wLCJCb3R0b20iOjAuMH0sIlBhZGRpbmciOnsiJGlkIjoiNDMzIiwiVG9wIjowLjAsIkxlZnQiOjAuMCwiUmlnaHQiOjAuMCwiQm90dG9tIjowLjB9LCJCYWNrZ3JvdW5kIjp7IiRpZCI6IjQzNCIsIkNvbG9yIjp7IiRpZCI6IjQzNSIsIkEiOjAsIlIiOjI1NSwiRyI6MjU1LCJCIjoyNTV9fSwiSXNWaXNpYmxlIjp0cnVlLCJXaWR0aCI6MC4wLCJIZWlnaHQiOjAuMCwiQm9yZGVyU3R5bGUiOnsiJGlkIjoiNDM2IiwiTGluZUNvbG9yIjpudWxsLCJMaW5lV2VpZ2h0IjowLjAsIkxpbmVUeXBlIjowLCJQYXJlbnRTdHlsZSI6bnVsbH0sIlBhcmVudFN0eWxlIjpudWxsfSwiRGF0ZVN0eWxlIjp7IiRpZCI6IjQzNyIsIkZvbnRTZXR0aW5ncyI6eyIkaWQiOiI0MzgiLCJGb250U2l6ZSI6MTAsIkZvbnROYW1lIjoiQ2FsaWJyaSIsIklzQm9sZCI6ZmFsc2UsIklzSXRhbGljIjpmYWxzZSwiSXNVbmRlcmxpbmVkIjpmYWxzZSwiUGFyZW50U3R5bGUiOm51bGx9LCJBdXRvU2l6ZSI6MCwiRm9yZWdyb3VuZCI6eyIkaWQiOiI0MzkiLCJDb2xvciI6eyIkaWQiOiI0ND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Q0MSIsIlRvcCI6MC4wLCJMZWZ0IjowLjAsIlJpZ2h0IjowLjAsIkJvdHRvbSI6MC4wfSwiUGFkZGluZyI6eyIkaWQiOiI0NDIiLCJUb3AiOjAuMCwiTGVmdCI6MC4wLCJSaWdodCI6MC4wLCJCb3R0b20iOjAuMH0sIkJhY2tncm91bmQiOnsiJGlkIjoiNDQzIiwiQ29sb3IiOnsiJGlkIjoiNDQ0IiwiQSI6MCwiUiI6MjU1LCJHIjoyNTUsIkIiOjI1NX19LCJJc1Zpc2libGUiOnRydWUsIldpZHRoIjowLjAsIkhlaWdodCI6MC4wLCJCb3JkZXJTdHlsZSI6eyIkaWQiOiI0NDUiLCJMaW5lQ29sb3IiOm51bGwsIkxpbmVXZWlnaHQiOjAuMCwiTGluZVR5cGUiOjAsIlBhcmVudFN0eWxlIjpudWxsfSwiUGFyZW50U3R5bGUiOm51bGx9LCJEYXRlRm9ybWF0Ijp7IiRpZCI6IjQ0N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yZWYiOiIyMzYifX0sIldlZWtOdW1iZXJpbmciOnsiJGlkIjoiNDQ3IiwiRm9ybWF0IjowLCJJc1Zpc2libGUiOmZhbHNlLCJMYXN0S25vd25WaXNpYmlsaXR5U3RhdGUiOmZhbHNlfSwiSXNWaXNpYmxlIjp0cnVlLCJQYXJlbnRTdHlsZSI6bnVsbH0sIkluZGV4Ijo5LCJQZXJjZW50YWdlQ29tcGxldGUiOm51bGwsIlBvc2l0aW9uIjp7IlJhdGlvIjowLjE4MjMxNjEyMzExNDY5MTg0LCJJc0N1c3RvbSI6ZmFsc2V9LCJEYXRlRm9ybWF0Ijp7IiRyZWYiOiI0NDYifSwiV2Vla051bWJlcmluZyI6eyIkaWQiOiI0NDgiLCJGb3JtYXQiOjAsIklzVmlzaWJsZSI6ZmFsc2UsIkxhc3RLbm93blZpc2liaWxpdHlTdGF0ZSI6ZmFsc2V9LCJSZWxhdGVkVGFza0lkIjoiMDAwMDAwMDAtMDAwMC0wMDAwLTAwMDAtMDAwMDAwMDAwMDAwIiwiSWQiOiJjYmUyODZiMS1mMTAyLTQ0ODYtYWQyZC1jZDc0NTZhODY5ZDAiLCJJbXBvcnRJZCI6bnVsbCwiVGl0bGUiOiJNaWxlc3RvbmUgNyIsIk5vdGUiOm51bGwsIkh5cGVybGluayI6eyIkaWQiOiI0NDkiLCJBZGRyZXNzIjpudWxsLCJTdWJBZGRyZXNzIjpudWxsfSwiSXNDaGFuZ2VkIjpmYWxzZSwiSXNOZXciOnRydWV9LHsiJGlkIjoiNDUwIiwiRGF0ZSI6IjIwMjMtMDQtMjFUMjM6NTk6MDAiLCJTdHlsZSI6eyIkaWQiOiI0NTEiLCJTaGFwZSI6MSwiQ29ubmVjdG9yTWFyZ2luIjp7IiRpZCI6IjQ1MiIsIlRvcCI6MC4wLCJMZWZ0IjoyLjAsIlJpZ2h0IjoyLjAsIkJvdHRvbSI6MC4wfSwiQ29ubmVjdG9yU3R5bGUiOnsiJGlkIjoiNDUzIiwiTGluZUNvbG9yIjp7IiRpZCI6IjQ1NCIsIiR0eXBlIjoiTkxSRS5Db21tb24uRG9tLlNvbGlkQ29sb3JCcnVzaCwgTkxSRS5Db21tb24iLCJDb2xvciI6eyIkaWQiOiI0NTUiLCJBIjoxMjcsIlIiOjE2NSwiRyI6MTY1LCJCIjoxNjV9fSwiTGluZVdlaWdodCI6MS4wLCJMaW5lVHlwZSI6MCwiUGFyZW50U3R5bGUiOm51bGx9LCJJc0JlbG93VGltZWJhbmQiOnRydWUsIlBvc2l0aW9uT25UYXNrIjowLCJIaWRlRGF0ZSI6ZmFsc2UsIlNoYXBlU2l6ZSI6MSwiU3BhY2luZyI6MS4wLCJQYWRkaW5nIjp7IiRpZCI6IjQ1NiIsIlRvcCI6Ny4wLCJMZWZ0IjozLjAsIlJpZ2h0IjowLjAsIkJvdHRvbSI6Mi4wfSwiU2hhcGVTdHlsZSI6eyIkaWQiOiI0NTciLCJNYXJnaW4iOnsiJGlkIjoiNDU4IiwiVG9wIjowLjAsIkxlZnQiOjAuMCwiUmlnaHQiOjAuMCwiQm90dG9tIjowLjB9LCJQYWRkaW5nIjp7IiRpZCI6IjQ1OSIsIlRvcCI6MC4wLCJMZWZ0IjowLjAsIlJpZ2h0IjowLjAsIkJvdHRvbSI6MC4wfSwiQmFja2dyb3VuZCI6eyIkaWQiOiI0NjAiLCJDb2xvciI6eyIkaWQiOiI0NjEiLCJBIjoyNTUsIlIiOjE3OCwiRyI6MTQsIkIiOjE4fX0sIklzVmlzaWJsZSI6dHJ1ZSwiV2lkdGgiOjE4LjAsIkhlaWdodCI6MjAuMCwiQm9yZGVyU3R5bGUiOnsiJGlkIjoiNDYyIiwiTGluZUNvbG9yIjp7IiRyZWYiOiI5MCJ9LCJMaW5lV2VpZ2h0IjowLjAsIkxpbmVUeXBlIjowLCJQYXJlbnRTdHlsZSI6bnVsbH0sIlBhcmVudFN0eWxlIjpudWxsfSwiVGl0bGVTdHlsZSI6eyIkaWQiOiI0NjMiLCJGb250U2V0dGluZ3MiOnsiJGlkIjoiNDY0IiwiRm9udFNpemUiOjExLCJGb250TmFtZSI6IkNhbGlicmkiLCJJc0JvbGQiOmZhbHNlLCJJc0l0YWxpYyI6ZmFsc2UsIklzVW5kZXJsaW5lZCI6ZmFsc2UsIlBhcmVudFN0eWxlIjpudWxsfSwiQXV0b1NpemUiOjIsIkZvcmVncm91bmQiOnsiJGlkIjoiNDY1IiwiQ29sb3IiOnsiJGlkIjoiNDY2IiwiQSI6MjU1LCJSIjowLCJHIjowLCJCIjowfX0sIk1heFdpZHRoIjo5NS4wLCJNYXhIZWlnaHQiOiJJbmZpbml0eSIsIlNtYXJ0Rm9yZWdyb3VuZElzQWN0aXZlIjpmYWxzZSwiSG9yaXpvbnRhbEFsaWdubWVudCI6MSwiVmVydGljYWxBbGlnbm1lbnQiOjAsIlNtYXJ0Rm9yZWdyb3VuZCI6bnVsbCwiQmFja2dyb3VuZEZpbGxUeXBlIjowLCJNYXJnaW4iOnsiJGlkIjoiNDY3IiwiVG9wIjowLjAsIkxlZnQiOjAuMCwiUmlnaHQiOjAuMCwiQm90dG9tIjowLjB9LCJQYWRkaW5nIjp7IiRpZCI6IjQ2OCIsIlRvcCI6MC4wLCJMZWZ0IjowLjAsIlJpZ2h0IjowLjAsIkJvdHRvbSI6MC4wfSwiQmFja2dyb3VuZCI6eyIkaWQiOiI0NjkiLCJDb2xvciI6eyIkaWQiOiI0NzAiLCJBIjowLCJSIjoyNTUsIkciOjI1NSwiQiI6MjU1fX0sIklzVmlzaWJsZSI6dHJ1ZSwiV2lkdGgiOjAuMCwiSGVpZ2h0IjowLjAsIkJvcmRlclN0eWxlIjp7IiRpZCI6IjQ3MSIsIkxpbmVDb2xvciI6bnVsbCwiTGluZVdlaWdodCI6MC4wLCJMaW5lVHlwZSI6MCwiUGFyZW50U3R5bGUiOm51bGx9LCJQYXJlbnRTdHlsZSI6bnVsbH0sIkRhdGVTdHlsZSI6eyIkaWQiOiI0NzIiLCJGb250U2V0dGluZ3MiOnsiJGlkIjoiNDczIiwiRm9udFNpemUiOjEwLCJGb250TmFtZSI6IkNhbGlicmkiLCJJc0JvbGQiOmZhbHNlLCJJc0l0YWxpYyI6ZmFsc2UsIklzVW5kZXJsaW5lZCI6ZmFsc2UsIlBhcmVudFN0eWxlIjpudWxsfSwiQXV0b1NpemUiOjAsIkZvcmVncm91bmQiOnsiJGlkIjoiNDc0IiwiQ29sb3IiOnsiJGlkIjoiNDc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0NzYiLCJUb3AiOjAuMCwiTGVmdCI6MC4wLCJSaWdodCI6MC4wLCJCb3R0b20iOjAuMH0sIlBhZGRpbmciOnsiJGlkIjoiNDc3IiwiVG9wIjowLjAsIkxlZnQiOjAuMCwiUmlnaHQiOjAuMCwiQm90dG9tIjowLjB9LCJCYWNrZ3JvdW5kIjp7IiRpZCI6IjQ3OCIsIkNvbG9yIjp7IiRpZCI6IjQ3OSIsIkEiOjAsIlIiOjI1NSwiRyI6MjU1LCJCIjoyNTV9fSwiSXNWaXNpYmxlIjp0cnVlLCJXaWR0aCI6MC4wLCJIZWlnaHQiOjAuMCwiQm9yZGVyU3R5bGUiOnsiJGlkIjoiNDgwIiwiTGluZUNvbG9yIjpudWxsLCJMaW5lV2VpZ2h0IjowLjAsIkxpbmVUeXBlIjowLCJQYXJlbnRTdHlsZSI6bnVsbH0sIlBhcmVudFN0eWxlIjpudWxsfSwiRGF0ZUZvcm1hdCI6eyIkaWQiOiI0OD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cmVmIjoiMjM2In19LCJXZWVrTnVtYmVyaW5nIjp7IiRpZCI6IjQ4MiIsIkZvcm1hdCI6MCwiSXNWaXNpYmxlIjpmYWxzZSwiTGFzdEtub3duVmlzaWJpbGl0eVN0YXRlIjpmYWxzZX0sIklzVmlzaWJsZSI6dHJ1ZSwiUGFyZW50U3R5bGUiOm51bGx9LCJJbmRleCI6MTAsIlBlcmNlbnRhZ2VDb21wbGV0ZSI6bnVsbCwiUG9zaXRpb24iOnsiUmF0aW8iOjAuMTI0MjA4MDAxNzg0MzM2MzcsIklzQ3VzdG9tIjpmYWxzZX0sIkRhdGVGb3JtYXQiOnsiJHJlZiI6IjQ4MSJ9LCJXZWVrTnVtYmVyaW5nIjp7IiRpZCI6IjQ4MyIsIkZvcm1hdCI6MCwiSXNWaXNpYmxlIjpmYWxzZSwiTGFzdEtub3duVmlzaWJpbGl0eVN0YXRlIjpmYWxzZX0sIlJlbGF0ZWRUYXNrSWQiOiIwMDAwMDAwMC0wMDAwLTAwMDAtMDAwMC0wMDAwMDAwMDAwMDAiLCJJZCI6IjA3OTBmMmU1LTA0NjAtNDU5Yi04NDllLTZjMWU5N2I5ODRkYiIsIkltcG9ydElkIjpudWxsLCJUaXRsZSI6Ik1pbGVzdG9uZSA4IiwiTm90ZSI6bnVsbCwiSHlwZXJsaW5rIjp7IiRpZCI6IjQ4NCIsIkFkZHJlc3MiOm51bGwsIlN1YkFkZHJlc3MiOm51bGx9LCJJc0NoYW5nZWQiOmZhbHNlLCJJc05ldyI6dHJ1ZX0seyIkaWQiOiI0ODUiLCJEYXRlIjoiMjAyMy0wNS0yNVQyMzo1OTowMCIsIlN0eWxlIjp7IiRpZCI6IjQ4NiIsIlNoYXBlIjoxLCJDb25uZWN0b3JNYXJnaW4iOnsiJGlkIjoiNDg3IiwiVG9wIjowLjAsIkxlZnQiOjIuMCwiUmlnaHQiOjIuMCwiQm90dG9tIjowLjB9LCJDb25uZWN0b3JTdHlsZSI6eyIkaWQiOiI0ODgiLCJMaW5lQ29sb3IiOnsiJGlkIjoiNDg5IiwiJHR5cGUiOiJOTFJFLkNvbW1vbi5Eb20uU29saWRDb2xvckJydXNoLCBOTFJFLkNvbW1vbiIsIkNvbG9yIjp7IiRpZCI6IjQ5MCIsIkEiOjEyNywiUiI6MTY1LCJHIjoxNjUsIkIiOjE2NX19LCJMaW5lV2VpZ2h0IjoxLjAsIkxpbmVUeXBlIjowLCJQYXJlbnRTdHlsZSI6bnVsbH0sIklzQmVsb3dUaW1lYmFuZCI6dHJ1ZSwiUG9zaXRpb25PblRhc2siOjAsIkhpZGVEYXRlIjpmYWxzZSwiU2hhcGVTaXplIjoxLCJTcGFjaW5nIjoxLjAsIlBhZGRpbmciOnsiJGlkIjoiNDkxIiwiVG9wIjo3LjAsIkxlZnQiOjMuMCwiUmlnaHQiOjAuMCwiQm90dG9tIjoyLjB9LCJTaGFwZVN0eWxlIjp7IiRpZCI6IjQ5MiIsIk1hcmdpbiI6eyIkaWQiOiI0OTMiLCJUb3AiOjAuMCwiTGVmdCI6MC4wLCJSaWdodCI6MC4wLCJCb3R0b20iOjAuMH0sIlBhZGRpbmciOnsiJGlkIjoiNDk0IiwiVG9wIjowLjAsIkxlZnQiOjAuMCwiUmlnaHQiOjAuMCwiQm90dG9tIjowLjB9LCJCYWNrZ3JvdW5kIjp7IiRpZCI6IjQ5NSIsIkNvbG9yIjp7IiRpZCI6IjQ5NiIsIkEiOjI1NSwiUiI6MTc4LCJHIjoxNCwiQiI6MTh9fSwiSXNWaXNpYmxlIjp0cnVlLCJXaWR0aCI6MTguMCwiSGVpZ2h0IjoyMC4wLCJCb3JkZXJTdHlsZSI6eyIkaWQiOiI0OTciLCJMaW5lQ29sb3IiOnsiJHJlZiI6IjkwIn0sIkxpbmVXZWlnaHQiOjAuMCwiTGluZVR5cGUiOjAsIlBhcmVudFN0eWxlIjpudWxsfSwiUGFyZW50U3R5bGUiOm51bGx9LCJUaXRsZVN0eWxlIjp7IiRpZCI6IjQ5OCIsIkZvbnRTZXR0aW5ncyI6eyIkaWQiOiI0OTkiLCJGb250U2l6ZSI6MTEsIkZvbnROYW1lIjoiQ2FsaWJyaSIsIklzQm9sZCI6ZmFsc2UsIklzSXRhbGljIjpmYWxzZSwiSXNVbmRlcmxpbmVkIjpmYWxzZSwiUGFyZW50U3R5bGUiOm51bGx9LCJBdXRvU2l6ZSI6MiwiRm9yZWdyb3VuZCI6eyIkaWQiOiI1MDAiLCJDb2xvciI6eyIkaWQiOiI1MDEiLCJBIjoyNTUsIlIiOjAsIkciOjAsIkIiOjB9fSwiTWF4V2lkdGgiOjcxLjAsIk1heEhlaWdodCI6IkluZmluaXR5IiwiU21hcnRGb3JlZ3JvdW5kSXNBY3RpdmUiOmZhbHNlLCJIb3Jpem9udGFsQWxpZ25tZW50IjoxLCJWZXJ0aWNhbEFsaWdubWVudCI6MCwiU21hcnRGb3JlZ3JvdW5kIjpudWxsLCJCYWNrZ3JvdW5kRmlsbFR5cGUiOjAsIk1hcmdpbiI6eyIkaWQiOiI1MDIiLCJUb3AiOjAuMCwiTGVmdCI6MC4wLCJSaWdodCI6MC4wLCJCb3R0b20iOjAuMH0sIlBhZGRpbmciOnsiJGlkIjoiNTAzIiwiVG9wIjowLjAsIkxlZnQiOjAuMCwiUmlnaHQiOjAuMCwiQm90dG9tIjowLjB9LCJCYWNrZ3JvdW5kIjp7IiRpZCI6IjUwNCIsIkNvbG9yIjp7IiRpZCI6IjUwNSIsIkEiOjAsIlIiOjI1NSwiRyI6MjU1LCJCIjoyNTV9fSwiSXNWaXNpYmxlIjp0cnVlLCJXaWR0aCI6MC4wLCJIZWlnaHQiOjAuMCwiQm9yZGVyU3R5bGUiOnsiJGlkIjoiNTA2IiwiTGluZUNvbG9yIjpudWxsLCJMaW5lV2VpZ2h0IjowLjAsIkxpbmVUeXBlIjowLCJQYXJlbnRTdHlsZSI6bnVsbH0sIlBhcmVudFN0eWxlIjpudWxsfSwiRGF0ZVN0eWxlIjp7IiRpZCI6IjUwNyIsIkZvbnRTZXR0aW5ncyI6eyIkaWQiOiI1MDgiLCJGb250U2l6ZSI6MTAsIkZvbnROYW1lIjoiQ2FsaWJyaSIsIklzQm9sZCI6ZmFsc2UsIklzSXRhbGljIjpmYWxzZSwiSXNVbmRlcmxpbmVkIjpmYWxzZSwiUGFyZW50U3R5bGUiOm51bGx9LCJBdXRvU2l6ZSI6MCwiRm9yZWdyb3VuZCI6eyIkaWQiOiI1MDkiLCJDb2xvciI6eyIkaWQiOiI1MTA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UxMSIsIlRvcCI6MC4wLCJMZWZ0IjowLjAsIlJpZ2h0IjowLjAsIkJvdHRvbSI6MC4wfSwiUGFkZGluZyI6eyIkaWQiOiI1MTIiLCJUb3AiOjAuMCwiTGVmdCI6MC4wLCJSaWdodCI6MC4wLCJCb3R0b20iOjAuMH0sIkJhY2tncm91bmQiOnsiJGlkIjoiNTEzIiwiQ29sb3IiOnsiJGlkIjoiNTE0IiwiQSI6MCwiUiI6MjU1LCJHIjoyNTUsIkIiOjI1NX19LCJJc1Zpc2libGUiOnRydWUsIldpZHRoIjowLjAsIkhlaWdodCI6MC4wLCJCb3JkZXJTdHlsZSI6eyIkaWQiOiI1MTUiLCJMaW5lQ29sb3IiOm51bGwsIkxpbmVXZWlnaHQiOjAuMCwiTGluZVR5cGUiOjAsIlBhcmVudFN0eWxlIjpudWxsfSwiUGFyZW50U3R5bGUiOm51bGx9LCJEYXRlRm9ybWF0Ijp7IiRpZCI6IjUxN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yZWYiOiIyMzYifX0sIldlZWtOdW1iZXJpbmciOnsiJGlkIjoiNTE3IiwiRm9ybWF0IjowLCJJc1Zpc2libGUiOmZhbHNlLCJMYXN0S25vd25WaXNpYmlsaXR5U3RhdGUiOmZhbHNlfSwiSXNWaXNpYmxlIjp0cnVlLCJQYXJlbnRTdHlsZSI6bnVsbH0sIkluZGV4IjoxMSwiUGVyY2VudGFnZUNvbXBsZXRlIjpudWxsLCJQb3NpdGlvbiI6eyJSYXRpbyI6MC4wOTU1NDkyOTM4MDA2MzY1NzgsIklzQ3VzdG9tIjpmYWxzZX0sIkRhdGVGb3JtYXQiOnsiJHJlZiI6IjUxNiJ9LCJXZWVrTnVtYmVyaW5nIjp7IiRpZCI6IjUxOCIsIkZvcm1hdCI6MCwiSXNWaXNpYmxlIjpmYWxzZSwiTGFzdEtub3duVmlzaWJpbGl0eVN0YXRlIjpmYWxzZX0sIlJlbGF0ZWRUYXNrSWQiOiIwMDAwMDAwMC0wMDAwLTAwMDAtMDAwMC0wMDAwMDAwMDAwMDAiLCJJZCI6IjQ5MTVmNjA5LWQxNzItNGI5ZS05ZTk1LTc1NDcwZjhmMzMyMCIsIkltcG9ydElkIjpudWxsLCJUaXRsZSI6Ik1pbGVzdG9uZSA5IiwiTm90ZSI6bnVsbCwiSHlwZXJsaW5rIjp7IiRpZCI6IjUxOSIsIkFkZHJlc3MiOm51bGwsIlN1YkFkZHJlc3MiOm51bGx9LCJJc0NoYW5nZWQiOmZhbHNlLCJJc05ldyI6dHJ1ZX0seyIkaWQiOiI1MjAiLCJEYXRlIjoiMjAyMy0wNy0xNFQyMzo1OTowMCIsIlN0eWxlIjp7IiRpZCI6IjUyMSIsIlNoYXBlIjowLCJDb25uZWN0b3JNYXJnaW4iOnsiJGlkIjoiNTIyIiwiVG9wIjowLjAsIkxlZnQiOjIuMCwiUmlnaHQiOjIuMCwiQm90dG9tIjowLjB9LCJDb25uZWN0b3JTdHlsZSI6eyIkaWQiOiI1MjMiLCJMaW5lQ29sb3IiOnsiJGlkIjoiNTI0IiwiJHR5cGUiOiJOTFJFLkNvbW1vbi5Eb20uU29saWRDb2xvckJydXNoLCBOTFJFLkNvbW1vbiIsIkNvbG9yIjp7IiRpZCI6IjUyNSIsIkEiOjEyNywiUiI6MTY1LCJHIjoxNjUsIkIiOjE2NX19LCJMaW5lV2VpZ2h0IjoxLjAsIkxpbmVUeXBlIjowLCJQYXJlbnRTdHlsZSI6bnVsbH0sIklzQmVsb3dUaW1lYmFuZCI6ZmFsc2UsIlBvc2l0aW9uT25UYXNrIjowLCJIaWRlRGF0ZSI6ZmFsc2UsIlNoYXBlU2l6ZSI6MSwiU3BhY2luZyI6MS4wLCJQYWRkaW5nIjp7IiRpZCI6IjUyNiIsIlRvcCI6Ny4wLCJMZWZ0IjozLjAsIlJpZ2h0IjowLjAsIkJvdHRvbSI6Mi4wfSwiU2hhcGVTdHlsZSI6eyIkaWQiOiI1MjciLCJNYXJnaW4iOnsiJGlkIjoiNTI4IiwiVG9wIjowLjAsIkxlZnQiOjAuMCwiUmlnaHQiOjAuMCwiQm90dG9tIjowLjB9LCJQYWRkaW5nIjp7IiRpZCI6IjUyOSIsIlRvcCI6MC4wLCJMZWZ0IjowLjAsIlJpZ2h0IjowLjAsIkJvdHRvbSI6MC4wfSwiQmFja2dyb3VuZCI6eyIkaWQiOiI1MzAiLCJDb2xvciI6eyIkaWQiOiI1MzEiLCJBIjoyNTUsIlIiOjIzNywiRyI6MTI1LCJCIjo0OX19LCJJc1Zpc2libGUiOnRydWUsIldpZHRoIjoxOC4wLCJIZWlnaHQiOjIwLjAsIkJvcmRlclN0eWxlIjp7IiRpZCI6IjUzMiIsIkxpbmVDb2xvciI6eyIkaWQiOiI1MzMiLCIkdHlwZSI6Ik5MUkUuQ29tbW9uLkRvbS5Tb2xpZENvbG9yQnJ1c2gsIE5MUkUuQ29tbW9uIiwiQ29sb3IiOnsiJGlkIjoiNTM0IiwiQSI6MjU1LCJSIjoyNTUsIkciOjAsIkIiOjB9fSwiTGluZVdlaWdodCI6MC4wLCJMaW5lVHlwZSI6MCwiUGFyZW50U3R5bGUiOm51bGx9LCJQYXJlbnRTdHlsZSI6bnVsbH0sIlRpdGxlU3R5bGUiOnsiJGlkIjoiNTM1IiwiRm9udFNldHRpbmdzIjp7IiRpZCI6IjUzNiIsIkZvbnRTaXplIjoxMSwiRm9udE5hbWUiOiJDYWxpYnJpIiwiSXNCb2xkIjp0cnVlLCJJc0l0YWxpYyI6ZmFsc2UsIklzVW5kZXJsaW5lZCI6ZmFsc2UsIlBhcmVudFN0eWxlIjpudWxsfSwiQXV0b1NpemUiOjAsIkZvcmVncm91bmQiOnsiJGlkIjoiNTM3IiwiQ29sb3IiOnsiJGlkIjoiNTM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zOSIsIlRvcCI6MC4wLCJMZWZ0IjowLjAsIlJpZ2h0IjowLjAsIkJvdHRvbSI6MC4wfSwiUGFkZGluZyI6eyIkaWQiOiI1NDAiLCJUb3AiOjAuMCwiTGVmdCI6MC4wLCJSaWdodCI6MC4wLCJCb3R0b20iOjAuMH0sIkJhY2tncm91bmQiOnsiJGlkIjoiNTQxIiwiQ29sb3IiOnsiJGlkIjoiNTQyIiwiQSI6MCwiUiI6MjU1LCJHIjoyNTUsIkIiOjI1NX19LCJJc1Zpc2libGUiOnRydWUsIldpZHRoIjowLjAsIkhlaWdodCI6MC4wLCJCb3JkZXJTdHlsZSI6eyIkaWQiOiI1NDMiLCJMaW5lQ29sb3IiOm51bGwsIkxpbmVXZWlnaHQiOjAuMCwiTGluZVR5cGUiOjAsIlBhcmVudFN0eWxlIjpudWxsfSwiUGFyZW50U3R5bGUiOm51bGx9LCJEYXRlU3R5bGUiOnsiJGlkIjoiNTQ0IiwiRm9udFNldHRpbmdzIjp7IiRpZCI6IjU0NSIsIkZvbnRTaXplIjoxMCwiRm9udE5hbWUiOiJDYWxpYnJpIiwiSXNCb2xkIjpmYWxzZSwiSXNJdGFsaWMiOmZhbHNlLCJJc1VuZGVybGluZWQiOmZhbHNlLCJQYXJlbnRTdHlsZSI6bnVsbH0sIkF1dG9TaXplIjowLCJGb3JlZ3JvdW5kIjp7IiRpZCI6IjU0NiIsIkNvbG9yIjp7IiRpZCI6IjU0N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aWQiOiI1NTAiLCJDb2xvciI6eyIkaWQiOiI1NTEiLCJBIjowLCJSIjoyNTUsIkciOjI1NSwiQiI6MjU1fX0sIklzVmlzaWJsZSI6dHJ1ZSwiV2lkdGgiOjAuMCwiSGVpZ2h0IjowLjAsIkJvcmRlclN0eWxlIjp7IiRpZCI6IjU1MiIsIkxpbmVDb2xvciI6bnVsbCwiTGluZVdlaWdodCI6MC4wLCJMaW5lVHlwZSI6MCwiUGFyZW50U3R5bGUiOm51bGx9LCJQYXJlbnRTdHlsZSI6bnVsbH0sIkRhdGVGb3JtYXQiOnsiJGlkIjoiNTUz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TU0IiwiRGF0ZVBhcnRJc1Zpc2libGUiOnRydWUsIlRpbWVQYXJ0SXNWaXNpYmxlIjpmYWxzZX19LCJXZWVrTnVtYmVyaW5nIjp7IiRpZCI6IjU1NSIsIkZvcm1hdCI6MCwiSXNWaXNpYmxlIjpmYWxzZSwiTGFzdEtub3duVmlzaWJpbGl0eVN0YXRlIjpmYWxzZX0sIklzVmlzaWJsZSI6dHJ1ZSwiUGFyZW50U3R5bGUiOm51bGx9LCJJbmRleCI6MTIsIlBlcmNlbnRhZ2VDb21wbGV0ZSI6bnVsbCwiUG9zaXRpb24iOnsiUmF0aW8iOjAuMDkxNDY5NDc4NjU0MjcyNzEyLCJJc0N1c3RvbSI6ZmFsc2V9LCJEYXRlRm9ybWF0Ijp7IiRyZWYiOiI1NTMifSwiV2Vla051bWJlcmluZyI6eyIkaWQiOiI1NTYiLCJGb3JtYXQiOjAsIklzVmlzaWJsZSI6ZmFsc2UsIkxhc3RLbm93blZpc2liaWxpdHlTdGF0ZSI6ZmFsc2V9LCJSZWxhdGVkVGFza0lkIjoiMDAwMDAwMDAtMDAwMC0wMDAwLTAwMDAtMDAwMDAwMDAwMDAwIiwiSWQiOiI1OTk0NTQzYS05M2ZiLTQ5ODktYjAyOS1jODE2NmFmMTU4NGMiLCJJbXBvcnRJZCI6bnVsbCwiVGl0bGUiOiJNaWxlc3RvbmUgMTAiLCJOb3RlIjpudWxsLCJIeXBlcmxpbmsiOnsiJGlkIjoiNTU3IiwiQWRkcmVzcyI6bnVsbCwiU3ViQWRkcmVzcyI6bnVsbH0sIklzQ2hhbmdlZCI6ZmFsc2UsIklzTmV3Ijp0cnVlfSx7IiRpZCI6IjU1OCIsIkRhdGUiOiIyMDIzLTA5LTMwVDIzOjU5OjAwIiwiU3R5bGUiOnsiJGlkIjoiNTU5IiwiU2hhcGUiOjAsIkNvbm5lY3Rvck1hcmdpbiI6eyIkaWQiOiI1NjAiLCJUb3AiOjAuMCwiTGVmdCI6Mi4wLCJSaWdodCI6Mi4wLCJCb3R0b20iOjAuMH0sIkNvbm5lY3RvclN0eWxlIjp7IiRpZCI6IjU2MSIsIkxpbmVDb2xvciI6eyIkaWQiOiI1NjIiLCIkdHlwZSI6Ik5MUkUuQ29tbW9uLkRvbS5Tb2xpZENvbG9yQnJ1c2gsIE5MUkUuQ29tbW9uIiwiQ29sb3IiOnsiJGlkIjoiNTYzIiwiQSI6MTI3LCJSIjoxNjUsIkciOjE2NSwiQiI6MTY1fX0sIkxpbmVXZWlnaHQiOjEuMCwiTGluZVR5cGUiOjAsIlBhcmVudFN0eWxlIjpudWxsfSwiSXNCZWxvd1RpbWViYW5kIjpmYWxzZSwiUG9zaXRpb25PblRhc2siOjAsIkhpZGVEYXRlIjpmYWxzZSwiU2hhcGVTaXplIjoxLCJTcGFjaW5nIjoxLjAsIlBhZGRpbmciOnsiJGlkIjoiNTY0IiwiVG9wIjo3LjAsIkxlZnQiOjMuMCwiUmlnaHQiOjAuMCwiQm90dG9tIjoyLjB9LCJTaGFwZVN0eWxlIjp7IiRpZCI6IjU2NSIsIk1hcmdpbiI6eyIkaWQiOiI1NjYiLCJUb3AiOjAuMCwiTGVmdCI6MC4wLCJSaWdodCI6MC4wLCJCb3R0b20iOjAuMH0sIlBhZGRpbmciOnsiJGlkIjoiNTY3IiwiVG9wIjowLjAsIkxlZnQiOjAuMCwiUmlnaHQiOjAuMCwiQm90dG9tIjowLjB9LCJCYWNrZ3JvdW5kIjp7IiRpZCI6IjU2OCIsIkNvbG9yIjp7IiRpZCI6IjU2OSIsIkEiOjI1NSwiUiI6MjM3LCJHIjoxMjUsIkIiOjQ5fX0sIklzVmlzaWJsZSI6dHJ1ZSwiV2lkdGgiOjE4LjAsIkhlaWdodCI6MjAuMCwiQm9yZGVyU3R5bGUiOnsiJGlkIjoiNTcwIiwiTGluZUNvbG9yIjp7IiRpZCI6IjU3MSIsIiR0eXBlIjoiTkxSRS5Db21tb24uRG9tLlNvbGlkQ29sb3JCcnVzaCwgTkxSRS5Db21tb24iLCJDb2xvciI6eyIkaWQiOiI1NzIiLCJBIjoyNTUsIlIiOjI1NSwiRyI6MCwiQiI6MH19LCJMaW5lV2VpZ2h0IjowLjAsIkxpbmVUeXBlIjowLCJQYXJlbnRTdHlsZSI6bnVsbH0sIlBhcmVudFN0eWxlIjpudWxsfSwiVGl0bGVTdHlsZSI6eyIkaWQiOiI1NzMiLCJGb250U2V0dGluZ3MiOnsiJGlkIjoiNTc0IiwiRm9udFNpemUiOjExLCJGb250TmFtZSI6IkNhbGlicmkiLCJJc0JvbGQiOnRydWUsIklzSXRhbGljIjpmYWxzZSwiSXNVbmRlcmxpbmVkIjpmYWxzZSwiUGFyZW50U3R5bGUiOm51bGx9LCJBdXRvU2l6ZSI6MCwiRm9yZWdyb3VuZCI6eyIkaWQiOiI1NzUiLCJDb2xvciI6eyIkaWQiOiI1Nz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c3IiwiVG9wIjowLjAsIkxlZnQiOjAuMCwiUmlnaHQiOjAuMCwiQm90dG9tIjowLjB9LCJQYWRkaW5nIjp7IiRpZCI6IjU3OCIsIlRvcCI6MC4wLCJMZWZ0IjowLjAsIlJpZ2h0IjowLjAsIkJvdHRvbSI6MC4wfSwiQmFja2dyb3VuZCI6eyIkaWQiOiI1NzkiLCJDb2xvciI6eyIkaWQiOiI1ODAiLCJBIjowLCJSIjoyNTUsIkciOjI1NSwiQiI6MjU1fX0sIklzVmlzaWJsZSI6dHJ1ZSwiV2lkdGgiOjAuMCwiSGVpZ2h0IjowLjAsIkJvcmRlclN0eWxlIjp7IiRpZCI6IjU4MSIsIkxpbmVDb2xvciI6bnVsbCwiTGluZVdlaWdodCI6MC4wLCJMaW5lVHlwZSI6MCwiUGFyZW50U3R5bGUiOm51bGx9LCJQYXJlbnRTdHlsZSI6bnVsbH0sIkRhdGVTdHlsZSI6eyIkaWQiOiI1ODIiLCJGb250U2V0dGluZ3MiOnsiJGlkIjoiNTgzIiwiRm9udFNpemUiOjEwLCJGb250TmFtZSI6IkNhbGlicmkiLCJJc0JvbGQiOmZhbHNlLCJJc0l0YWxpYyI6ZmFsc2UsIklzVW5kZXJsaW5lZCI6ZmFsc2UsIlBhcmVudFN0eWxlIjpudWxsfSwiQXV0b1NpemUiOjAsIkZvcmVncm91bmQiOnsiJGlkIjoiNTg0IiwiQ29sb3IiOnsiJGlkIjoiNTg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1ODYiLCJUb3AiOjAuMCwiTGVmdCI6MC4wLCJSaWdodCI6MC4wLCJCb3R0b20iOjAuMH0sIlBhZGRpbmciOnsiJGlkIjoiNTg3IiwiVG9wIjowLjAsIkxlZnQiOjAuMCwiUmlnaHQiOjAuMCwiQm90dG9tIjowLjB9LCJCYWNrZ3JvdW5kIjp7IiRpZCI6IjU4OCIsIkNvbG9yIjp7IiRpZCI6IjU4OSIsIkEiOjAsIlIiOjI1NSwiRyI6MjU1LCJCIjoyNTV9fSwiSXNWaXNpYmxlIjp0cnVlLCJXaWR0aCI6MC4wLCJIZWlnaHQiOjAuMCwiQm9yZGVyU3R5bGUiOnsiJGlkIjoiNTkwIiwiTGluZUNvbG9yIjpudWxsLCJMaW5lV2VpZ2h0IjowLjAsIkxpbmVUeXBlIjowLCJQYXJlbnRTdHlsZSI6bnVsbH0sIlBhcmVudFN0eWxlIjpudWxsfSwiRGF0ZUZvcm1hdCI6eyIkaWQiOiI1OT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OTIiLCJEYXRlUGFydElzVmlzaWJsZSI6dHJ1ZSwiVGltZVBhcnRJc1Zpc2libGUiOmZhbHNlfX0sIldlZWtOdW1iZXJpbmciOnsiJGlkIjoiNTkzIiwiRm9ybWF0IjowLCJJc1Zpc2libGUiOmZhbHNlLCJMYXN0S25vd25WaXNpYmlsaXR5U3RhdGUiOmZhbHNlfSwiSXNWaXNpYmxlIjp0cnVlLCJQYXJlbnRTdHlsZSI6bnVsbH0sIkluZGV4IjoxMywiUGVyY2VudGFnZUNvbXBsZXRlIjpudWxsLCJQb3NpdGlvbiI6eyJSYXRpbyI6MC4xMjAzMTQ5NTgzNjA0NjAwNiwiSXNDdXN0b20iOmZhbHNlfSwiRGF0ZUZvcm1hdCI6eyIkcmVmIjoiNTkxIn0sIldlZWtOdW1iZXJpbmciOnsiJGlkIjoiNTk0IiwiRm9ybWF0IjowLCJJc1Zpc2libGUiOmZhbHNlLCJMYXN0S25vd25WaXNpYmlsaXR5U3RhdGUiOmZhbHNlfSwiUmVsYXRlZFRhc2tJZCI6IjAwMDAwMDAwLTAwMDAtMDAwMC0wMDAwLTAwMDAwMDAwMDAwMCIsIklkIjoiNDk4ZGY5NzYtYmE0Mi00NjliLTllYjQtMzcwMDFiZmY2ZTRmIiwiSW1wb3J0SWQiOm51bGwsIlRpdGxlIjoiTWlsZXN0b25lIDExIiwiTm90ZSI6bnVsbCwiSHlwZXJsaW5rIjp7IiRpZCI6IjU5NSIsIkFkZHJlc3MiOm51bGwsIlN1YkFkZHJlc3MiOm51bGx9LCJJc0NoYW5nZWQiOmZhbHNlLCJJc05ldyI6dHJ1ZX0seyIkaWQiOiI1OTYiLCJEYXRlIjoiMjAyMy0xMi0xNVQyMzo1OTowMCIsIlN0eWxlIjp7IiRpZCI6IjU5NyIsIlNoYXBlIjowLCJDb25uZWN0b3JNYXJnaW4iOnsiJGlkIjoiNTk4IiwiVG9wIjowLjAsIkxlZnQiOjIuMCwiUmlnaHQiOjIuMCwiQm90dG9tIjowLjB9LCJDb25uZWN0b3JTdHlsZSI6eyIkaWQiOiI1OTkiLCJMaW5lQ29sb3IiOnsiJGlkIjoiNjAwIiwiJHR5cGUiOiJOTFJFLkNvbW1vbi5Eb20uU29saWRDb2xvckJydXNoLCBOTFJFLkNvbW1vbiIsIkNvbG9yIjp7IiRpZCI6IjYwMSIsIkEiOjEyNywiUiI6MTY1LCJHIjoxNjUsIkIiOjE2NX19LCJMaW5lV2VpZ2h0IjoxLjAsIkxpbmVUeXBlIjowLCJQYXJlbnRTdHlsZSI6bnVsbH0sIklzQmVsb3dUaW1lYmFuZCI6ZmFsc2UsIlBvc2l0aW9uT25UYXNrIjowLCJIaWRlRGF0ZSI6ZmFsc2UsIlNoYXBlU2l6ZSI6MSwiU3BhY2luZyI6MS4wLCJQYWRkaW5nIjp7IiRpZCI6IjYwMiIsIlRvcCI6Ny4wLCJMZWZ0IjozLjAsIlJpZ2h0IjowLjAsIkJvdHRvbSI6Mi4wfSwiU2hhcGVTdHlsZSI6eyIkaWQiOiI2MDMiLCJNYXJnaW4iOnsiJGlkIjoiNjA0IiwiVG9wIjowLjAsIkxlZnQiOjAuMCwiUmlnaHQiOjAuMCwiQm90dG9tIjowLjB9LCJQYWRkaW5nIjp7IiRpZCI6IjYwNSIsIlRvcCI6MC4wLCJMZWZ0IjowLjAsIlJpZ2h0IjowLjAsIkJvdHRvbSI6MC4wfSwiQmFja2dyb3VuZCI6eyIkaWQiOiI2MDYiLCJDb2xvciI6eyIkaWQiOiI2MDciLCJBIjoyNTUsIlIiOjIzNywiRyI6MTI1LCJCIjo0OX19LCJJc1Zpc2libGUiOnRydWUsIldpZHRoIjoxOC4wLCJIZWlnaHQiOjIwLjAsIkJvcmRlclN0eWxlIjp7IiRpZCI6IjYwOCIsIkxpbmVDb2xvciI6eyIkaWQiOiI2MDkiLCIkdHlwZSI6Ik5MUkUuQ29tbW9uLkRvbS5Tb2xpZENvbG9yQnJ1c2gsIE5MUkUuQ29tbW9uIiwiQ29sb3IiOnsiJGlkIjoiNjEwIiwiQSI6MjU1LCJSIjoyNTUsIkciOjAsIkIiOjB9fSwiTGluZVdlaWdodCI6MC4wLCJMaW5lVHlwZSI6MCwiUGFyZW50U3R5bGUiOm51bGx9LCJQYXJlbnRTdHlsZSI6bnVsbH0sIlRpdGxlU3R5bGUiOnsiJGlkIjoiNjExIiwiRm9udFNldHRpbmdzIjp7IiRpZCI6IjYxMiIsIkZvbnRTaXplIjoxMSwiRm9udE5hbWUiOiJDYWxpYnJpIiwiSXNCb2xkIjp0cnVlLCJJc0l0YWxpYyI6ZmFsc2UsIklzVW5kZXJsaW5lZCI6ZmFsc2UsIlBhcmVudFN0eWxlIjpudWxsfSwiQXV0b1NpemUiOjAsIkZvcmVncm91bmQiOnsiJGlkIjoiNjEzIiwiQ29sb3IiOnsiJGlkIjoiNjE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xNSIsIlRvcCI6MC4wLCJMZWZ0IjowLjAsIlJpZ2h0IjowLjAsIkJvdHRvbSI6MC4wfSwiUGFkZGluZyI6eyIkaWQiOiI2MTYiLCJUb3AiOjAuMCwiTGVmdCI6MC4wLCJSaWdodCI6MC4wLCJCb3R0b20iOjAuMH0sIkJhY2tncm91bmQiOnsiJGlkIjoiNjE3IiwiQ29sb3IiOnsiJGlkIjoiNjE4IiwiQSI6MCwiUiI6MjU1LCJHIjoyNTUsIkIiOjI1NX19LCJJc1Zpc2libGUiOnRydWUsIldpZHRoIjowLjAsIkhlaWdodCI6MC4wLCJCb3JkZXJTdHlsZSI6eyIkaWQiOiI2MTkiLCJMaW5lQ29sb3IiOm51bGwsIkxpbmVXZWlnaHQiOjAuMCwiTGluZVR5cGUiOjAsIlBhcmVudFN0eWxlIjpudWxsfSwiUGFyZW50U3R5bGUiOm51bGx9LCJEYXRlU3R5bGUiOnsiJGlkIjoiNjIwIiwiRm9udFNldHRpbmdzIjp7IiRpZCI6IjYyMSIsIkZvbnRTaXplIjoxMCwiRm9udE5hbWUiOiJDYWxpYnJpIiwiSXNCb2xkIjpmYWxzZSwiSXNJdGFsaWMiOmZhbHNlLCJJc1VuZGVybGluZWQiOmZhbHNlLCJQYXJlbnRTdHlsZSI6bnVsbH0sIkF1dG9TaXplIjowLCJGb3JlZ3JvdW5kIjp7IiRpZCI6IjYyMiIsIkNvbG9yIjp7IiRpZCI6IjYy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jI0IiwiVG9wIjowLjAsIkxlZnQiOjAuMCwiUmlnaHQiOjAuMCwiQm90dG9tIjowLjB9LCJQYWRkaW5nIjp7IiRpZCI6IjYyNSIsIlRvcCI6MC4wLCJMZWZ0IjowLjAsIlJpZ2h0IjowLjAsIkJvdHRvbSI6MC4wfSwiQmFja2dyb3VuZCI6eyIkaWQiOiI2MjYiLCJDb2xvciI6eyIkaWQiOiI2MjciLCJBIjowLCJSIjoyNTUsIkciOjI1NSwiQiI6MjU1fX0sIklzVmlzaWJsZSI6dHJ1ZSwiV2lkdGgiOjAuMCwiSGVpZ2h0IjowLjAsIkJvcmRlclN0eWxlIjp7IiRpZCI6IjYyOCIsIkxpbmVDb2xvciI6bnVsbCwiTGluZVdlaWdodCI6MC4wLCJMaW5lVHlwZSI6MCwiUGFyZW50U3R5bGUiOm51bGx9LCJQYXJlbnRTdHlsZSI6bnVsbH0sIkRhdGVGb3JtYXQiOnsiJGlkIjoiNjI5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MwIiwiRGF0ZVBhcnRJc1Zpc2libGUiOnRydWUsIlRpbWVQYXJ0SXNWaXNpYmxlIjpmYWxzZX19LCJXZWVrTnVtYmVyaW5nIjp7IiRpZCI6IjYzMSIsIkZvcm1hdCI6MCwiSXNWaXNpYmxlIjpmYWxzZSwiTGFzdEtub3duVmlzaWJpbGl0eVN0YXRlIjpmYWxzZX0sIklzVmlzaWJsZSI6dHJ1ZSwiUGFyZW50U3R5bGUiOm51bGx9LCJJbmRleCI6MTQsIlBlcmNlbnRhZ2VDb21wbGV0ZSI6bnVsbCwiUG9zaXRpb24iOnsiUmF0aW8iOjAuMTI3OTE3MzAwMzc3MzYyOTksIklzQ3VzdG9tIjpmYWxzZX0sIkRhdGVGb3JtYXQiOnsiJHJlZiI6IjYyOSJ9LCJXZWVrTnVtYmVyaW5nIjp7IiRpZCI6IjYzMiIsIkZvcm1hdCI6MCwiSXNWaXNpYmxlIjpmYWxzZSwiTGFzdEtub3duVmlzaWJpbGl0eVN0YXRlIjpmYWxzZX0sIlJlbGF0ZWRUYXNrSWQiOiIwMDAwMDAwMC0wMDAwLTAwMDAtMDAwMC0wMDAwMDAwMDAwMDAiLCJJZCI6IjA0Y2EyNDYwLTYwZTgtNDY5Yi1hNDI5LThhNjFlNjA0NTQ1MSIsIkltcG9ydElkIjpudWxsLCJUaXRsZSI6Ik1pbGVzdG9uZSAxMiIsIk5vdGUiOm51bGwsIkh5cGVybGluayI6eyIkaWQiOiI2MzMiLCJBZGRyZXNzIjpudWxsLCJTdWJBZGRyZXNzIjpudWxsfSwiSXNDaGFuZ2VkIjpmYWxzZSwiSXNOZXciOnRydWV9XSwiVGFza3MiOlt7IiRpZCI6IjYzNCIsIkdyb3VwTmFtZSI6bnVsbCwiU3RhcnREYXRlIjoiMjAyMS0xMC0zMFQwMDowMDowMFoiLCJFbmREYXRlIjoiMjAyMi0xMC0yOFQyMzo1OTowMFoiLCJQZXJjZW50YWdlQ29tcGxldGUiOm51bGwsIlN0eWxlIjp7IiRpZCI6IjYzNSIsIlNoYXBlIjo2LCJTaGFwZVRoaWNrbmVzcyI6MiwiRHVyYXRpb25Gb3JtYXQiOjUsIkluY2x1ZGVOb25Xb3JraW5nRGF5c0luRHVyYXRpb24iOmZhbHNlLCJQZXJjZW50YWdlQ29tcGxldGVTdHlsZSI6eyIkaWQiOiI2MzYiLCJGb250U2V0dGluZ3MiOnsiJGlkIjoiNjM3IiwiRm9udFNpemUiOjEwLCJGb250TmFtZSI6IkNhbGlicmkiLCJJc0JvbGQiOmZhbHNlLCJJc0l0YWxpYyI6ZmFsc2UsIklzVW5kZXJsaW5lZCI6ZmFsc2UsIlBhcmVudFN0eWxlIjpudWxsfSwiQXV0b1NpemUiOjAsIkZvcmVncm91bmQiOnsiJGlkIjoiNjM4IiwiQ29sb3IiOnsiJHJlZiI6IjExMyJ9fSwiTWF4V2lkdGgiOjIwMC4wLCJNYXhIZWlnaHQiOiJJbmZpbml0eSIsIlNtYXJ0Rm9yZWdyb3VuZElzQWN0aXZlIjpmYWxzZSwiSG9yaXpvbnRhbEFsaWdubWVudCI6MCwiVmVydGljYWxBbGlnbm1lbnQiOjAsIlNtYXJ0Rm9yZWdyb3VuZCI6bnVsbCwiQmFja2dyb3VuZEZpbGxUeXBlIjowLCJNYXJnaW4iOnsiJGlkIjoiNjM5IiwiVG9wIjowLjAsIkxlZnQiOjAuMCwiUmlnaHQiOjAuMCwiQm90dG9tIjowLjB9LCJQYWRkaW5nIjp7IiRpZCI6IjY0MCIsIlRvcCI6MC4wLCJMZWZ0IjowLjAsIlJpZ2h0IjowLjAsIkJvdHRvbSI6MC4wfSwiQmFja2dyb3VuZCI6eyIkcmVmIjoiMTE2In0sIklzVmlzaWJsZSI6dHJ1ZSwiV2lkdGgiOjAuMCwiSGVpZ2h0IjowLjAsIkJvcmRlclN0eWxlIjp7IiRpZCI6IjY0MSIsIkxpbmVDb2xvciI6bnVsbCwiTGluZVdlaWdodCI6MC4wLCJMaW5lVHlwZSI6MCwiUGFyZW50U3R5bGUiOm51bGx9LCJQYXJlbnRTdHlsZSI6bnVsbH0sIkR1cmF0aW9uU3R5bGUiOnsiJGlkIjoiNjQyIiwiRm9udFNldHRpbmdzIjp7IiRpZCI6IjY0MyIsIkZvbnRTaXplIjo5LCJGb250TmFtZSI6IkNhbGlicmkiLCJJc0JvbGQiOmZhbHNlLCJJc0l0YWxpYyI6ZmFsc2UsIklzVW5kZXJsaW5lZCI6ZmFsc2UsIlBhcmVudFN0eWxlIjpudWxsfSwiQXV0b1NpemUiOjAsIkZvcmVncm91bmQiOnsiJGlkIjoiNjQ0IiwiQ29sb3IiOnsiJHJlZiI6IjEyMCJ9fSwiTWF4V2lkdGgiOjIwMC4wLCJNYXhIZWlnaHQiOiJJbmZpbml0eSIsIlNtYXJ0Rm9yZWdyb3VuZElzQWN0aXZlIjpmYWxzZSwiSG9yaXpvbnRhbEFsaWdubWVudCI6MCwiVmVydGljYWxBbGlnbm1lbnQiOjAsIlNtYXJ0Rm9yZWdyb3VuZCI6bnVsbCwiQmFja2dyb3VuZEZpbGxUeXBlIjowLCJNYXJnaW4iOnsiJGlkIjoiNjQ1IiwiVG9wIjowLjAsIkxlZnQiOjAuMCwiUmlnaHQiOjAuMCwiQm90dG9tIjowLjB9LCJQYWRkaW5nIjp7IiRpZCI6IjY0NiIsIlRvcCI6MC4wLCJMZWZ0IjowLjAsIlJpZ2h0IjowLjAsIkJvdHRvbSI6MC4wfSwiQmFja2dyb3VuZCI6eyIkcmVmIjoiMTIzIn0sIklzVmlzaWJsZSI6dHJ1ZSwiV2lkdGgiOjAuMCwiSGVpZ2h0IjowLjAsIkJvcmRlclN0eWxlIjp7IiRpZCI6IjY0NyIsIkxpbmVDb2xvciI6bnVsbCwiTGluZVdlaWdodCI6MC4wLCJMaW5lVHlwZSI6MCwiUGFyZW50U3R5bGUiOm51bGx9LCJQYXJlbnRTdHlsZSI6bnVsbH0sIkhvcml6b250YWxDb25uZWN0b3JTdHlsZSI6eyIkaWQiOiI2NDgiLCJMaW5lQ29sb3IiOnsiJHJlZiI6IjEyNSJ9LCJMaW5lV2VpZ2h0IjoxLjAsIkxpbmVUeXBlIjowLCJQYXJlbnRTdHlsZSI6bnVsbH0sIlZlcnRpY2FsQ29ubmVjdG9yU3R5bGUiOnsiJGlkIjoiNjQ5IiwiTGluZUNvbG9yIjp7IiRyZWYiOiIxMjgifSwiTGluZVdlaWdodCI6MS4wLCJMaW5lVHlwZSI6MCwiUGFyZW50U3R5bGUiOm51bGx9LCJNYXJnaW4iOm51bGwsIlN0YXJ0RGF0ZVBvc2l0aW9uIjo2LCJFbmREYXRlUG9zaXRpb24iOjYsIkRhdGVJc1Zpc2libGUiOmZhbHNlLCJUaXRsZVBvc2l0aW9uIjoxLCJEdXJhdGlvblBvc2l0aW9uIjo2LCJQZXJjZW50YWdlQ29tcGxldGVkUG9zaXRpb24iOjYsIlNwYWNpbmciOjEwLCJJc0JlbG93VGltZWJhbmQiOnRydWUsIlBlcmNlbnRhZ2VDb21wbGV0ZVNoYXBlT3BhY2l0eSI6MzUsIlNoYXBlU3R5bGUiOnsiJGlkIjoiNjUwIiwiTWFyZ2luIjp7IiRpZCI6IjY1MSIsIlRvcCI6MC4wLCJMZWZ0Ijo0LjAsIlJpZ2h0Ijo0LjAsIkJvdHRvbSI6MC4wfSwiUGFkZGluZyI6eyIkaWQiOiI2NTIiLCJUb3AiOjAuMCwiTGVmdCI6MC4wLCJSaWdodCI6MC4wLCJCb3R0b20iOjAuMH0sIkJhY2tncm91bmQiOnsiJGlkIjoiNjUzIiwiQ29sb3IiOnsiJGlkIjoiNjU0IiwiQSI6MjU1LCJSIjoyNTUsIkciOjE5MiwiQiI6MH19LCJJc1Zpc2libGUiOnRydWUsIldpZHRoIjowLjAsIkhlaWdodCI6MjIuMCwiQm9yZGVyU3R5bGUiOnsiJGlkIjoiNjU1IiwiTGluZUNvbG9yIjp7IiRpZCI6IjY1NiIsIiR0eXBlIjoiTkxSRS5Db21tb24uRG9tLlNvbGlkQ29sb3JCcnVzaCwgTkxSRS5Db21tb24iLCJDb2xvciI6eyIkaWQiOiI2NTciLCJBIjoyNTUsIlIiOjI1NSwiRyI6MCwiQiI6MH19LCJMaW5lV2VpZ2h0IjowLjAsIkxpbmVUeXBlIjowLCJQYXJlbnRTdHlsZSI6bnVsbH0sIlBhcmVudFN0eWxlIjpudWxsfSwiVGl0bGVTdHlsZSI6eyIkaWQiOiI2NTgiLCJGb250U2V0dGluZ3MiOnsiJGlkIjoiNjU5IiwiRm9udFNpemUiOjExLCJGb250TmFtZSI6IkNhbGlicmkiLCJJc0JvbGQiOnRydWUsIklzSXRhbGljIjpmYWxzZSwiSXNVbmRlcmxpbmVkIjpmYWxzZSwiUGFyZW50U3R5bGUiOm51bGx9LCJBdXRvU2l6ZSI6MiwiRm9yZWdyb3VuZCI6eyIkaWQiOiI2NjAiLCJDb2xvciI6eyIkaWQiOiI2NjEiLCJBIjoyNTUsIlIiOjAsIkciOjAsIkIiOjB9fSwiTWF4V2lkdGgiOjE1My43OTM3MDExNzE4NzUsIk1heEhlaWdodCI6IkluZmluaXR5IiwiU21hcnRGb3JlZ3JvdW5kSXNBY3RpdmUiOmZhbHNlLCJIb3Jpem9udGFsQWxpZ25tZW50IjowLCJWZXJ0aWNhbEFsaWdubWVudCI6MCwiU21hcnRGb3JlZ3JvdW5kIjpudWxsLCJCYWNrZ3JvdW5kRmlsbFR5cGUiOjAsIk1hcmdpbiI6eyIkaWQiOiI2NjIiLCJUb3AiOjAuMCwiTGVmdCI6MC4wLCJSaWdodCI6MC4wLCJCb3R0b20iOjAuMH0sIlBhZGRpbmciOnsiJGlkIjoiNjYzIiwiVG9wIjowLjAsIkxlZnQiOjAuMCwiUmlnaHQiOjAuMCwiQm90dG9tIjowLjB9LCJCYWNrZ3JvdW5kIjp7IiRpZCI6IjY2NCIsIkNvbG9yIjp7IiRpZCI6IjY2NSIsIkEiOjAsIlIiOjI1NSwiRyI6MjU1LCJCIjoyNTV9fSwiSXNWaXNpYmxlIjp0cnVlLCJXaWR0aCI6MC4wLCJIZWlnaHQiOjAuMCwiQm9yZGVyU3R5bGUiOnsiJGlkIjoiNjY2IiwiTGluZUNvbG9yIjpudWxsLCJMaW5lV2VpZ2h0IjowLjAsIkxpbmVUeXBlIjowLCJQYXJlbnRTdHlsZSI6bnVsbH0sIlBhcmVudFN0eWxlIjpudWxsfSwiRGF0ZVN0eWxlIjp7IiRpZCI6IjY2NyIsIkZvbnRTZXR0aW5ncyI6eyIkaWQiOiI2NjgiLCJGb250U2l6ZSI6MTAsIkZvbnROYW1lIjoiQ2FsaWJyaSIsIklzQm9sZCI6ZmFsc2UsIklzSXRhbGljIjpmYWxzZSwiSXNVbmRlcmxpbmVkIjpmYWxzZSwiUGFyZW50U3R5bGUiOm51bGx9LCJBdXRvU2l6ZSI6MCwiRm9yZWdyb3VuZCI6eyIkaWQiOiI2NjkiLCJDb2xvciI6eyIkcmVmIjoiMTQ4In19LCJNYXhXaWR0aCI6MjAwLjAsIk1heEhlaWdodCI6IkluZmluaXR5IiwiU21hcnRGb3JlZ3JvdW5kSXNBY3RpdmUiOmZhbHNlLCJIb3Jpem9udGFsQWxpZ25tZW50IjowLCJWZXJ0aWNhbEFsaWdubWVudCI6MCwiU21hcnRGb3JlZ3JvdW5kIjpudWxsLCJCYWNrZ3JvdW5kRmlsbFR5cGUiOjAsIk1hcmdpbiI6eyIkaWQiOiI2NzAiLCJUb3AiOjAuMCwiTGVmdCI6MC4wLCJSaWdodCI6MC4wLCJCb3R0b20iOjAuMH0sIlBhZGRpbmciOnsiJGlkIjoiNjcxIiwiVG9wIjowLjAsIkxlZnQiOjAuMCwiUmlnaHQiOjAuMCwiQm90dG9tIjowLjB9LCJCYWNrZ3JvdW5kIjp7IiRyZWYiOiIxNTEifSwiSXNWaXNpYmxlIjp0cnVlLCJXaWR0aCI6MC4wLCJIZWlnaHQiOjAuMCwiQm9yZGVyU3R5bGUiOnsiJGlkIjoiNjcyIiwiTGluZUNvbG9yIjpudWxsLCJMaW5lV2VpZ2h0IjowLjAsIkxpbmVUeXBlIjowLCJQYXJlbnRTdHlsZSI6bnVsbH0sIlBhcmVudFN0eWxlIjpudWxsfSwiRGF0ZUZvcm1hdCI6eyIkaWQiOiI2Nz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zQiLCJEYXRlUGFydElzVmlzaWJsZSI6dHJ1ZSwiVGltZVBhcnRJc1Zpc2libGUiOmZhbHNlfX0sIldlZWtOdW1iZXJpbmciOnsiJGlkIjoiNjc1IiwiRm9ybWF0IjowLCJJc1Zpc2libGUiOmZhbHNlLCJMYXN0S25vd25WaXNpYmlsaXR5U3RhdGUiOmZhbHNlfSwiSXNWaXNpYmxlIjp0cnVlLCJQYXJlbnRTdHlsZSI6bnVsbH0sIkluZGV4IjowLCJTbWFydER1cmF0aW9uQWN0aXZhdGVkIjpmYWxzZSwiRGF0ZUZvcm1hdCI6eyIkcmVmIjoiNjczIn0sIldlZWtOdW1iZXJpbmciOnsiJGlkIjoiNjc2IiwiRm9ybWF0IjowLCJJc1Zpc2libGUiOmZhbHNlLCJMYXN0S25vd25WaXNpYmlsaXR5U3RhdGUiOmZhbHNlfSwiSWQiOiIyZDk2N2JhNi00NWE1LTQyOTUtYTMwOC02YThlMjQ0MmI4YmQiLCJJbXBvcnRJZCI6bnVsbCwiVGl0bGUiOiJQaGFzZSBJIiwiTm90ZSI6bnVsbCwiSHlwZXJsaW5rIjp7IiRpZCI6IjY3NyIsIkFkZHJlc3MiOm51bGwsIlN1YkFkZHJlc3MiOm51bGx9LCJJc0NoYW5nZWQiOmZhbHNlLCJJc05ldyI6dHJ1ZX0seyIkaWQiOiI2NzgiLCJHcm91cE5hbWUiOm51bGwsIlN0YXJ0RGF0ZSI6IjIwMjItMTEtMTVUMDA6MDA6MDBaIiwiRW5kRGF0ZSI6IjIwMjMtMDktMjVUMjM6NTk6MDBaIiwiUGVyY2VudGFnZUNvbXBsZXRlIjpudWxsLCJTdHlsZSI6eyIkaWQiOiI2NzkiLCJTaGFwZSI6NiwiU2hhcGVUaGlja25lc3MiOjIsIkR1cmF0aW9uRm9ybWF0Ijo1LCJJbmNsdWRlTm9uV29ya2luZ0RheXNJbkR1cmF0aW9uIjpmYWxzZSwiUGVyY2VudGFnZUNvbXBsZXRlU3R5bGUiOnsiJGlkIjoiNjgwIiwiRm9udFNldHRpbmdzIjp7IiRpZCI6IjY4MSIsIkZvbnRTaXplIjoxMCwiRm9udE5hbWUiOiJDYWxpYnJpIiwiSXNCb2xkIjpmYWxzZSwiSXNJdGFsaWMiOmZhbHNlLCJJc1VuZGVybGluZWQiOmZhbHNlLCJQYXJlbnRTdHlsZSI6bnVsbH0sIkF1dG9TaXplIjowLCJGb3JlZ3JvdW5kIjp7IiRpZCI6IjY4MiIsIkNvbG9yIjp7IiRyZWYiOiIxMTMifX0sIk1heFdpZHRoIjoyMDAuMCwiTWF4SGVpZ2h0IjoiSW5maW5pdHkiLCJTbWFydEZvcmVncm91bmRJc0FjdGl2ZSI6ZmFsc2UsIkhvcml6b250YWxBbGlnbm1lbnQiOjAsIlZlcnRpY2FsQWxpZ25tZW50IjowLCJTbWFydEZvcmVncm91bmQiOm51bGwsIkJhY2tncm91bmRGaWxsVHlwZSI6MCwiTWFyZ2luIjp7IiRpZCI6IjY4MyIsIlRvcCI6MC4wLCJMZWZ0IjowLjAsIlJpZ2h0IjowLjAsIkJvdHRvbSI6MC4wfSwiUGFkZGluZyI6eyIkaWQiOiI2ODQiLCJUb3AiOjAuMCwiTGVmdCI6MC4wLCJSaWdodCI6MC4wLCJCb3R0b20iOjAuMH0sIkJhY2tncm91bmQiOnsiJHJlZiI6IjExNiJ9LCJJc1Zpc2libGUiOnRydWUsIldpZHRoIjowLjAsIkhlaWdodCI6MC4wLCJCb3JkZXJTdHlsZSI6eyIkaWQiOiI2ODUiLCJMaW5lQ29sb3IiOm51bGwsIkxpbmVXZWlnaHQiOjAuMCwiTGluZVR5cGUiOjAsIlBhcmVudFN0eWxlIjpudWxsfSwiUGFyZW50U3R5bGUiOm51bGx9LCJEdXJhdGlvblN0eWxlIjp7IiRpZCI6IjY4NiIsIkZvbnRTZXR0aW5ncyI6eyIkaWQiOiI2ODciLCJGb250U2l6ZSI6OSwiRm9udE5hbWUiOiJDYWxpYnJpIiwiSXNCb2xkIjpmYWxzZSwiSXNJdGFsaWMiOmZhbHNlLCJJc1VuZGVybGluZWQiOmZhbHNlLCJQYXJlbnRTdHlsZSI6bnVsbH0sIkF1dG9TaXplIjowLCJGb3JlZ3JvdW5kIjp7IiRpZCI6IjY4OCIsIkNvbG9yIjp7IiRyZWYiOiIxMjAifX0sIk1heFdpZHRoIjoyMDAuMCwiTWF4SGVpZ2h0IjoiSW5maW5pdHkiLCJTbWFydEZvcmVncm91bmRJc0FjdGl2ZSI6ZmFsc2UsIkhvcml6b250YWxBbGlnbm1lbnQiOjAsIlZlcnRpY2FsQWxpZ25tZW50IjowLCJTbWFydEZvcmVncm91bmQiOm51bGwsIkJhY2tncm91bmRGaWxsVHlwZSI6MCwiTWFyZ2luIjp7IiRpZCI6IjY4OSIsIlRvcCI6MC4wLCJMZWZ0IjowLjAsIlJpZ2h0IjowLjAsIkJvdHRvbSI6MC4wfSwiUGFkZGluZyI6eyIkaWQiOiI2OTAiLCJUb3AiOjAuMCwiTGVmdCI6MC4wLCJSaWdodCI6MC4wLCJCb3R0b20iOjAuMH0sIkJhY2tncm91bmQiOnsiJHJlZiI6IjEyMyJ9LCJJc1Zpc2libGUiOnRydWUsIldpZHRoIjowLjAsIkhlaWdodCI6MC4wLCJCb3JkZXJTdHlsZSI6eyIkaWQiOiI2OTEiLCJMaW5lQ29sb3IiOm51bGwsIkxpbmVXZWlnaHQiOjAuMCwiTGluZVR5cGUiOjAsIlBhcmVudFN0eWxlIjpudWxsfSwiUGFyZW50U3R5bGUiOm51bGx9LCJIb3Jpem9udGFsQ29ubmVjdG9yU3R5bGUiOnsiJGlkIjoiNjkyIiwiTGluZUNvbG9yIjp7IiRyZWYiOiIxMjUifSwiTGluZVdlaWdodCI6MS4wLCJMaW5lVHlwZSI6MCwiUGFyZW50U3R5bGUiOm51bGx9LCJWZXJ0aWNhbENvbm5lY3RvclN0eWxlIjp7IiRpZCI6IjY5MyIsIkxpbmVDb2xvciI6eyIkcmVmIjoiMTI4In0sIkxpbmVXZWlnaHQiOjEuMCwiTGluZVR5cGUiOjAsIlBhcmVudFN0eWxlIjpudWxsfSwiTWFyZ2luIjpudWxsLCJTdGFydERhdGVQb3NpdGlvbiI6NiwiRW5kRGF0ZVBvc2l0aW9uIjo2LCJEYXRlSXNWaXNpYmxlIjpmYWxzZSwiVGl0bGVQb3NpdGlvbiI6MSwiRHVyYXRpb25Qb3NpdGlvbiI6NiwiUGVyY2VudGFnZUNvbXBsZXRlZFBvc2l0aW9uIjo2LCJTcGFjaW5nIjoxMCwiSXNCZWxvd1RpbWViYW5kIjp0cnVlLCJQZXJjZW50YWdlQ29tcGxldGVTaGFwZU9wYWNpdHkiOjM1LCJTaGFwZVN0eWxlIjp7IiRpZCI6IjY5NCIsIk1hcmdpbiI6eyIkaWQiOiI2OTUiLCJUb3AiOjAuMCwiTGVmdCI6NC4wLCJSaWdodCI6NC4wLCJCb3R0b20iOjAuMH0sIlBhZGRpbmciOnsiJGlkIjoiNjk2IiwiVG9wIjowLjAsIkxlZnQiOjAuMCwiUmlnaHQiOjAuMCwiQm90dG9tIjowLjB9LCJCYWNrZ3JvdW5kIjp7IiRpZCI6IjY5NyIsIkNvbG9yIjp7IiRpZCI6IjY5OCIsIkEiOjI1NSwiUiI6MjM3LCJHIjoxMjUsIkIiOjQ5fX0sIklzVmlzaWJsZSI6dHJ1ZSwiV2lkdGgiOjAuMCwiSGVpZ2h0IjoyMi4wLCJCb3JkZXJTdHlsZSI6eyIkaWQiOiI2OTkiLCJMaW5lQ29sb3IiOnsiJGlkIjoiNzAwIiwiJHR5cGUiOiJOTFJFLkNvbW1vbi5Eb20uU29saWRDb2xvckJydXNoLCBOTFJFLkNvbW1vbiIsIkNvbG9yIjp7IiRpZCI6IjcwMSIsIkEiOjI1NSwiUiI6MjU1LCJHIjowLCJCIjowfX0sIkxpbmVXZWlnaHQiOjAuMCwiTGluZVR5cGUiOjAsIlBhcmVudFN0eWxlIjpudWxsfSwiUGFyZW50U3R5bGUiOm51bGx9LCJUaXRsZVN0eWxlIjp7IiRpZCI6IjcwMiIsIkZvbnRTZXR0aW5ncyI6eyIkaWQiOiI3MDMiLCJGb250U2l6ZSI6MTEsIkZvbnROYW1lIjoiQ2FsaWJyaSIsIklzQm9sZCI6dHJ1ZSwiSXNJdGFsaWMiOmZhbHNlLCJJc1VuZGVybGluZWQiOmZhbHNlLCJQYXJlbnRTdHlsZSI6bnVsbH0sIkF1dG9TaXplIjowLCJGb3JlZ3JvdW5kIjp7IiRpZCI6IjcwNCIsIkNvbG9yIjp7IiRpZCI6IjcwNSIsIkEiOjI1NSwiUiI6MCwiRyI6MCwiQiI6MH19LCJNYXhXaWR0aCI6NzIwLjAsIk1heEhlaWdodCI6IkluZmluaXR5IiwiU21hcnRGb3JlZ3JvdW5kSXNBY3RpdmUiOmZhbHNlLCJIb3Jpem9udGFsQWxpZ25tZW50IjowLCJWZXJ0aWNhbEFsaWdubWVudCI6MCwiU21hcnRGb3JlZ3JvdW5kIjpudWxsLCJCYWNrZ3JvdW5kRmlsbFR5cGUiOjAsIk1hcmdpbiI6eyIkaWQiOiI3MDYiLCJUb3AiOjAuMCwiTGVmdCI6MC4wLCJSaWdodCI6MC4wLCJCb3R0b20iOjAuMH0sIlBhZGRpbmciOnsiJGlkIjoiNzA3IiwiVG9wIjowLjAsIkxlZnQiOjAuMCwiUmlnaHQiOjAuMCwiQm90dG9tIjowLjB9LCJCYWNrZ3JvdW5kIjp7IiRpZCI6IjcwOCIsIkNvbG9yIjp7IiRpZCI6IjcwOSIsIkEiOjAsIlIiOjI1NSwiRyI6MjU1LCJCIjoyNTV9fSwiSXNWaXNpYmxlIjp0cnVlLCJXaWR0aCI6MC4wLCJIZWlnaHQiOjAuMCwiQm9yZGVyU3R5bGUiOnsiJGlkIjoiNzEwIiwiTGluZUNvbG9yIjpudWxsLCJMaW5lV2VpZ2h0IjowLjAsIkxpbmVUeXBlIjowLCJQYXJlbnRTdHlsZSI6bnVsbH0sIlBhcmVudFN0eWxlIjpudWxsfSwiRGF0ZVN0eWxlIjp7IiRpZCI6IjcxMSIsIkZvbnRTZXR0aW5ncyI6eyIkaWQiOiI3MTIiLCJGb250U2l6ZSI6MTAsIkZvbnROYW1lIjoiQ2FsaWJyaSIsIklzQm9sZCI6ZmFsc2UsIklzSXRhbGljIjpmYWxzZSwiSXNVbmRlcmxpbmVkIjpmYWxzZSwiUGFyZW50U3R5bGUiOm51bGx9LCJBdXRvU2l6ZSI6MCwiRm9yZWdyb3VuZCI6eyIkaWQiOiI3MTMiLCJDb2xvciI6eyIkcmVmIjoiMTQ4In19LCJNYXhXaWR0aCI6MjAwLjAsIk1heEhlaWdodCI6IkluZmluaXR5IiwiU21hcnRGb3JlZ3JvdW5kSXNBY3RpdmUiOmZhbHNlLCJIb3Jpem9udGFsQWxpZ25tZW50IjowLCJWZXJ0aWNhbEFsaWdubWVudCI6MCwiU21hcnRGb3JlZ3JvdW5kIjpudWxsLCJCYWNrZ3JvdW5kRmlsbFR5cGUiOjAsIk1hcmdpbiI6eyIkaWQiOiI3MTQiLCJUb3AiOjAuMCwiTGVmdCI6MC4wLCJSaWdodCI6MC4wLCJCb3R0b20iOjAuMH0sIlBhZGRpbmciOnsiJGlkIjoiNzE1IiwiVG9wIjowLjAsIkxlZnQiOjAuMCwiUmlnaHQiOjAuMCwiQm90dG9tIjowLjB9LCJCYWNrZ3JvdW5kIjp7IiRyZWYiOiIxNTEifSwiSXNWaXNpYmxlIjp0cnVlLCJXaWR0aCI6MC4wLCJIZWlnaHQiOjAuMCwiQm9yZGVyU3R5bGUiOnsiJGlkIjoiNzE2IiwiTGluZUNvbG9yIjpudWxsLCJMaW5lV2VpZ2h0IjowLjAsIkxpbmVUeXBlIjowLCJQYXJlbnRTdHlsZSI6bnVsbH0sIlBhcmVudFN0eWxlIjpudWxsfSwiRGF0ZUZvcm1hdCI6eyIkaWQiOiI3MTc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c0In19LCJXZWVrTnVtYmVyaW5nIjp7IiRpZCI6IjcxOCIsIkZvcm1hdCI6MCwiSXNWaXNpYmxlIjpmYWxzZSwiTGFzdEtub3duVmlzaWJpbGl0eVN0YXRlIjpmYWxzZX0sIklzVmlzaWJsZSI6dHJ1ZSwiUGFyZW50U3R5bGUiOm51bGx9LCJJbmRleCI6MiwiU21hcnREdXJhdGlvbkFjdGl2YXRlZCI6ZmFsc2UsIkRhdGVGb3JtYXQiOnsiJHJlZiI6IjcxNyJ9LCJXZWVrTnVtYmVyaW5nIjp7IiRpZCI6IjcxOSIsIkZvcm1hdCI6MCwiSXNWaXNpYmxlIjpmYWxzZSwiTGFzdEtub3duVmlzaWJpbGl0eVN0YXRlIjpmYWxzZX0sIklkIjoiNGU0YzQxYmYtZDEwZC00ZDYyLWJjYjAtNDY3ZGYyNDNkYWEwIiwiSW1wb3J0SWQiOm51bGwsIlRpdGxlIjoiUGhhc2UgSUkiLCJOb3RlIjpudWxsLCJIeXBlcmxpbmsiOnsiJGlkIjoiNzIwIiwiQWRkcmVzcyI6bnVsbCwiU3ViQWRkcmVzcyI6bnVsbH0sIklzQ2hhbmdlZCI6ZmFsc2UsIklzTmV3Ijp0cnVlfSx7IiRpZCI6IjcyMSIsIkdyb3VwTmFtZSI6bnVsbCwiU3RhcnREYXRlIjoiMjAyMy0wNi0xNlQwMDowMDowMFoiLCJFbmREYXRlIjoiMjAyMy0xMS0yOFQyMzo1OTowMFoiLCJQZXJjZW50YWdlQ29tcGxldGUiOm51bGwsIlN0eWxlIjp7IiRpZCI6IjcyMiIsIlNoYXBlIjo2LCJTaGFwZVRoaWNrbmVzcyI6MiwiRHVyYXRpb25Gb3JtYXQiOjUsIkluY2x1ZGVOb25Xb3JraW5nRGF5c0luRHVyYXRpb24iOmZhbHNlLCJQZXJjZW50YWdlQ29tcGxldGVTdHlsZSI6eyIkaWQiOiI3MjMiLCJGb250U2V0dGluZ3MiOnsiJGlkIjoiNzI0IiwiRm9udFNpemUiOjEwLCJGb250TmFtZSI6IkNhbGlicmkiLCJJc0JvbGQiOmZhbHNlLCJJc0l0YWxpYyI6ZmFsc2UsIklzVW5kZXJsaW5lZCI6ZmFsc2UsIlBhcmVudFN0eWxlIjpudWxsfSwiQXV0b1NpemUiOjAsIkZvcmVncm91bmQiOnsiJGlkIjoiNzI1IiwiQ29sb3IiOnsiJHJlZiI6IjExMyJ9fSwiTWF4V2lkdGgiOjIwMC4wLCJNYXhIZWlnaHQiOiJJbmZpbml0eSIsIlNtYXJ0Rm9yZWdyb3VuZElzQWN0aXZlIjpmYWxzZSwiSG9yaXpvbnRhbEFsaWdubWVudCI6MCwiVmVydGljYWxBbGlnbm1lbnQiOjAsIlNtYXJ0Rm9yZWdyb3VuZCI6bnVsbCwiQmFja2dyb3VuZEZpbGxUeXBlIjowLCJNYXJnaW4iOnsiJGlkIjoiNzI2IiwiVG9wIjowLjAsIkxlZnQiOjAuMCwiUmlnaHQiOjAuMCwiQm90dG9tIjowLjB9LCJQYWRkaW5nIjp7IiRpZCI6IjcyNyIsIlRvcCI6MC4wLCJMZWZ0IjowLjAsIlJpZ2h0IjowLjAsIkJvdHRvbSI6MC4wfSwiQmFja2dyb3VuZCI6eyIkcmVmIjoiMTE2In0sIklzVmlzaWJsZSI6dHJ1ZSwiV2lkdGgiOjAuMCwiSGVpZ2h0IjowLjAsIkJvcmRlclN0eWxlIjp7IiRpZCI6IjcyOCIsIkxpbmVDb2xvciI6bnVsbCwiTGluZVdlaWdodCI6MC4wLCJMaW5lVHlwZSI6MCwiUGFyZW50U3R5bGUiOm51bGx9LCJQYXJlbnRTdHlsZSI6bnVsbH0sIkR1cmF0aW9uU3R5bGUiOnsiJGlkIjoiNzI5IiwiRm9udFNldHRpbmdzIjp7IiRpZCI6IjczMCIsIkZvbnRTaXplIjo5LCJGb250TmFtZSI6IkNhbGlicmkiLCJJc0JvbGQiOmZhbHNlLCJJc0l0YWxpYyI6ZmFsc2UsIklzVW5kZXJsaW5lZCI6ZmFsc2UsIlBhcmVudFN0eWxlIjpudWxsfSwiQXV0b1NpemUiOjAsIkZvcmVncm91bmQiOnsiJGlkIjoiNzMxIiwiQ29sb3IiOnsiJHJlZiI6IjEyMCJ9fSwiTWF4V2lkdGgiOjIwMC4wLCJNYXhIZWlnaHQiOiJJbmZpbml0eSIsIlNtYXJ0Rm9yZWdyb3VuZElzQWN0aXZlIjpmYWxzZSwiSG9yaXpvbnRhbEFsaWdubWVudCI6MCwiVmVydGljYWxBbGlnbm1lbnQiOjAsIlNtYXJ0Rm9yZWdyb3VuZCI6bnVsbCwiQmFja2dyb3VuZEZpbGxUeXBlIjowLCJNYXJnaW4iOnsiJGlkIjoiNzMyIiwiVG9wIjowLjAsIkxlZnQiOjAuMCwiUmlnaHQiOjAuMCwiQm90dG9tIjowLjB9LCJQYWRkaW5nIjp7IiRpZCI6IjczMyIsIlRvcCI6MC4wLCJMZWZ0IjowLjAsIlJpZ2h0IjowLjAsIkJvdHRvbSI6MC4wfSwiQmFja2dyb3VuZCI6eyIkcmVmIjoiMTIzIn0sIklzVmlzaWJsZSI6dHJ1ZSwiV2lkdGgiOjAuMCwiSGVpZ2h0IjowLjAsIkJvcmRlclN0eWxlIjp7IiRpZCI6IjczNCIsIkxpbmVDb2xvciI6bnVsbCwiTGluZVdlaWdodCI6MC4wLCJMaW5lVHlwZSI6MCwiUGFyZW50U3R5bGUiOm51bGx9LCJQYXJlbnRTdHlsZSI6bnVsbH0sIkhvcml6b250YWxDb25uZWN0b3JTdHlsZSI6eyIkaWQiOiI3MzUiLCJMaW5lQ29sb3IiOnsiJHJlZiI6IjEyNSJ9LCJMaW5lV2VpZ2h0IjoxLjAsIkxpbmVUeXBlIjowLCJQYXJlbnRTdHlsZSI6bnVsbH0sIlZlcnRpY2FsQ29ubmVjdG9yU3R5bGUiOnsiJGlkIjoiNzM2IiwiTGluZUNvbG9yIjp7IiRpZCI6IjczNyIsIiR0eXBlIjoiTkxSRS5Db21tb24uRG9tLlNvbGlkQ29sb3JCcnVzaCwgTkxSRS5Db21tb24iLCJDb2xvciI6eyIkaWQiOiI3MzgiLCJBIjoyNTUsIlIiOjIwNCwiRyI6MjA0LCJCIjoyMDR9fSwiTGluZVdlaWdodCI6MS4wLCJMaW5lVHlwZSI6MCwiUGFyZW50U3R5bGUiOm51bGx9LCJNYXJnaW4iOm51bGwsIlN0YXJ0RGF0ZVBvc2l0aW9uIjo2LCJFbmREYXRlUG9zaXRpb24iOjYsIkRhdGVJc1Zpc2libGUiOmZhbHNlLCJUaXRsZVBvc2l0aW9uIjoxLCJEdXJhdGlvblBvc2l0aW9uIjo2LCJQZXJjZW50YWdlQ29tcGxldGVkUG9zaXRpb24iOjYsIlNwYWNpbmciOjEwLCJJc0JlbG93VGltZWJhbmQiOnRydWUsIlBlcmNlbnRhZ2VDb21wbGV0ZVNoYXBlT3BhY2l0eSI6MzUsIlNoYXBlU3R5bGUiOnsiJGlkIjoiNzM5IiwiTWFyZ2luIjp7IiRpZCI6Ijc0MCIsIlRvcCI6MC4wLCJMZWZ0Ijo0LjAsIlJpZ2h0Ijo0LjAsIkJvdHRvbSI6MC4wfSwiUGFkZGluZyI6eyIkaWQiOiI3NDEiLCJUb3AiOjAuMCwiTGVmdCI6MC4wLCJSaWdodCI6MC4wLCJCb3R0b20iOjAuMH0sIkJhY2tncm91bmQiOnsiJGlkIjoiNzQyIiwiQ29sb3IiOnsiJGlkIjoiNzQzIiwiQSI6MjU1LCJSIjoyMzcsIkciOjEyNSwiQiI6NDl9fSwiSXNWaXNpYmxlIjp0cnVlLCJXaWR0aCI6MC4wLCJIZWlnaHQiOjIyLjAsIkJvcmRlclN0eWxlIjp7IiRpZCI6Ijc0NCIsIkxpbmVDb2xvciI6eyIkcmVmIjoiNzAwIn0sIkxpbmVXZWlnaHQiOjAuMCwiTGluZVR5cGUiOjAsIlBhcmVudFN0eWxlIjpudWxsfSwiUGFyZW50U3R5bGUiOm51bGx9LCJUaXRsZVN0eWxlIjp7IiRpZCI6Ijc0NSIsIkZvbnRTZXR0aW5ncyI6eyIkaWQiOiI3NDYiLCJGb250U2l6ZSI6MTEsIkZvbnROYW1lIjoiQ2FsaWJyaSIsIklzQm9sZCI6dHJ1ZSwiSXNJdGFsaWMiOmZhbHNlLCJJc1VuZGVybGluZWQiOmZhbHNlLCJQYXJlbnRTdHlsZSI6bnVsbH0sIkF1dG9TaXplIjoyLCJGb3JlZ3JvdW5kIjp7IiRpZCI6Ijc0NyIsIkNvbG9yIjp7IiRpZCI6Ijc0OCIsIkEiOjI1NSwiUiI6MCwiRyI6MCwiQiI6MH19LCJNYXhXaWR0aCI6MjQzLjE2NjEzNzY5NTMxMjUsIk1heEhlaWdodCI6IkluZmluaXR5IiwiU21hcnRGb3JlZ3JvdW5kSXNBY3RpdmUiOmZhbHNlLCJIb3Jpem9udGFsQWxpZ25tZW50IjowLCJWZXJ0aWNhbEFsaWdubWVudCI6MCwiU21hcnRGb3JlZ3JvdW5kIjpudWxsLCJCYWNrZ3JvdW5kRmlsbFR5cGUiOjAsIk1hcmdpbiI6eyIkaWQiOiI3NDkiLCJUb3AiOjAuMCwiTGVmdCI6MC4wLCJSaWdodCI6MC4wLCJCb3R0b20iOjAuMH0sIlBhZGRpbmciOnsiJGlkIjoiNzUwIiwiVG9wIjowLjAsIkxlZnQiOjAuMCwiUmlnaHQiOjAuMCwiQm90dG9tIjowLjB9LCJCYWNrZ3JvdW5kIjp7IiRpZCI6Ijc1MSIsIkNvbG9yIjp7IiRpZCI6Ijc1MiIsIkEiOjAsIlIiOjI1NSwiRyI6MjU1LCJCIjoyNTV9fSwiSXNWaXNpYmxlIjp0cnVlLCJXaWR0aCI6MC4wLCJIZWlnaHQiOjAuMCwiQm9yZGVyU3R5bGUiOnsiJGlkIjoiNzUzIiwiTGluZUNvbG9yIjpudWxsLCJMaW5lV2VpZ2h0IjowLjAsIkxpbmVUeXBlIjowLCJQYXJlbnRTdHlsZSI6bnVsbH0sIlBhcmVudFN0eWxlIjpudWxsfSwiRGF0ZVN0eWxlIjp7IiRpZCI6Ijc1NCIsIkZvbnRTZXR0aW5ncyI6eyIkaWQiOiI3NTUiLCJGb250U2l6ZSI6MTAsIkZvbnROYW1lIjoiQ2FsaWJyaSIsIklzQm9sZCI6ZmFsc2UsIklzSXRhbGljIjpmYWxzZSwiSXNVbmRlcmxpbmVkIjpmYWxzZSwiUGFyZW50U3R5bGUiOm51bGx9LCJBdXRvU2l6ZSI6MCwiRm9yZWdyb3VuZCI6eyIkaWQiOiI3NTYiLCJDb2xvciI6eyIkcmVmIjoiMTQ4In19LCJNYXhXaWR0aCI6MjAwLjAsIk1heEhlaWdodCI6IkluZmluaXR5IiwiU21hcnRGb3JlZ3JvdW5kSXNBY3RpdmUiOmZhbHNlLCJIb3Jpem9udGFsQWxpZ25tZW50IjowLCJWZXJ0aWNhbEFsaWdubWVudCI6MCwiU21hcnRGb3JlZ3JvdW5kIjpudWxsLCJCYWNrZ3JvdW5kRmlsbFR5cGUiOjAsIk1hcmdpbiI6eyIkaWQiOiI3NTciLCJUb3AiOjAuMCwiTGVmdCI6MC4wLCJSaWdodCI6MC4wLCJCb3R0b20iOjAuMH0sIlBhZGRpbmciOnsiJGlkIjoiNzU4IiwiVG9wIjowLjAsIkxlZnQiOjAuMCwiUmlnaHQiOjAuMCwiQm90dG9tIjowLjB9LCJCYWNrZ3JvdW5kIjp7IiRyZWYiOiIxNTEifSwiSXNWaXNpYmxlIjp0cnVlLCJXaWR0aCI6MC4wLCJIZWlnaHQiOjAuMCwiQm9yZGVyU3R5bGUiOnsiJGlkIjoiNzU5IiwiTGluZUNvbG9yIjpudWxsLCJMaW5lV2VpZ2h0IjowLjAsIkxpbmVUeXBlIjowLCJQYXJlbnRTdHlsZSI6bnVsbH0sIlBhcmVudFN0eWxlIjpudWxsfSwiRGF0ZUZvcm1hdCI6eyIkaWQiOiI3NjA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jc0In19LCJXZWVrTnVtYmVyaW5nIjp7IiRpZCI6Ijc2MSIsIkZvcm1hdCI6MCwiSXNWaXNpYmxlIjpmYWxzZSwiTGFzdEtub3duVmlzaWJpbGl0eVN0YXRlIjpmYWxzZX0sIklzVmlzaWJsZSI6dHJ1ZSwiUGFyZW50U3R5bGUiOm51bGx9LCJJbmRleCI6NCwiU21hcnREdXJhdGlvbkFjdGl2YXRlZCI6ZmFsc2UsIkRhdGVGb3JtYXQiOnsiJHJlZiI6Ijc2MCJ9LCJXZWVrTnVtYmVyaW5nIjp7IiRpZCI6Ijc2MiIsIkZvcm1hdCI6MCwiSXNWaXNpYmxlIjpmYWxzZSwiTGFzdEtub3duVmlzaWJpbGl0eVN0YXRlIjpmYWxzZX0sIklkIjoiNmRjYTFkNjgtMmJhNC00ZTU3LTlkZTgtNzFiMmY2M2U0MmRhIiwiSW1wb3J0SWQiOm51bGwsIlRpdGxlIjoiUGhhc2UgSUlJIiwiTm90ZSI6bnVsbCwiSHlwZXJsaW5rIjp7IiRpZCI6Ijc2MyIsIkFkZHJlc3MiOm51bGwsIlN1YkFkZHJlc3MiOm51bGx9LCJJc0NoYW5nZWQiOmZhbHNlLCJJc05ldyI6dHJ1ZX1dLCJTd2ltbGFuZXMiOltdLCJNc1Byb2plY3RJdGVtc1RyZWUiOm51bGwsIk1ldGFkYXRhIjp7IiRpZCI6Ijc2N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3NjUiLCJJbXBhT3B0aW9ucyI6eyIkaWQiOiI3NjY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dHJ1ZSwiU21hcnRUaW1lbGluZVRhc2tQZXJjZW50YWdlRml0IjpmYWxzZX0sIklzTmV3IjpmYWxzZSwiSW1wb3J0VHlwZSI6MCwiRmlsZVBhdGgiOm51bGwsIlRpbWVDb25maWd1cmF0aW9uIjp7IiRpZCI6Ijc2NyIsIlVzZVRpbWUiOmZhbHNlLCJXb3JrRGF5U3RhcnQiOiIwMDowMDowMCIsIldvcmtEYXlFbmQiOiIyMzo1OTowMCJ9LCJMYXN0VXNlZFRlbXBsYXRlSWQiOiI0YTY0ZjdjNS1iNmM3LTQwMzctYTg4ZC04ZGE0YWNkMWRkOD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7"/>
  <p:tag name="OTLDATE" val="2023-03-11T23:59:00.0000000"/>
  <p:tag name="OTLPOSITIONONTASK" val="None"/>
  <p:tag name="OTLRELATEDTASKID" val="00000000-0000-0000-0000-000000000000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Gel"/>
  <p:tag name="OTLTIMEBANDAUTODATERANGE" val="True"/>
  <p:tag name="OTLTIMEBANDSTARTDATE" val="2016-01-15T23:59:59.9990000Z"/>
  <p:tag name="OTLTIMEBANDENDDATE" val="2023-12-15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30T00:00:00.0000000Z"/>
  <p:tag name="OTLENDDATE" val="2022-10-28T23:59:00.0000000Z"/>
  <p:tag name="OTLDURATIONFORMAT" val="wk"/>
  <p:tag name="OTLSPACING" val="10"/>
  <p:tag name="OTLSHAPETHICKNESSTYPE" val="Thick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1-15T00:00:00.0000000Z"/>
  <p:tag name="OTLENDDATE" val="2023-09-25T23:59:00.0000000Z"/>
  <p:tag name="OTLDURATIONFORMAT" val="wk"/>
  <p:tag name="OTLSPACING" val="10"/>
  <p:tag name="OTLSHAPETHICKNESSTYPE" val="Thick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6T00:00:00.0000000Z"/>
  <p:tag name="OTLENDDATE" val="2023-11-28T23:59:00.0000000Z"/>
  <p:tag name="OTLDURATIONFORMAT" val="wk"/>
  <p:tag name="OTLSPACING" val="10"/>
  <p:tag name="OTLSHAPETHICKNESSTYPE" val="Thick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"/>
  <p:tag name="OTLDATE" val="2022-01-15T23:59:00.0000000"/>
  <p:tag name="OTLPOSITIONONTASK" val="None"/>
  <p:tag name="OTLRELATEDTASKID" val="00000000-0000-0000-0000-000000000000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2"/>
  <p:tag name="OTLDATE" val="2022-03-01T23:59:00.0000000"/>
  <p:tag name="OTLPOSITIONONTASK" val="None"/>
  <p:tag name="OTLRELATEDTASKID" val="00000000-0000-0000-0000-000000000000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2-09-27T23:59:00.0000000"/>
  <p:tag name="OTLPOSITIONONTASK" val="None"/>
  <p:tag name="OTLRELATEDTASKID" val="00000000-0000-0000-0000-000000000000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6"/>
  <p:tag name="OTLDATE" val="2022-12-30T23:59:00.0000000"/>
  <p:tag name="OTLPOSITIONONTASK" val="None"/>
  <p:tag name="OTLRELATEDTASKID" val="00000000-0000-0000-0000-000000000000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9"/>
  <p:tag name="OTLDATE" val="2023-05-25T23:59:00.0000000"/>
  <p:tag name="OTLPOSITIONONTASK" val="None"/>
  <p:tag name="OTLRELATEDTASKID" val="00000000-0000-0000-0000-000000000000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1"/>
  <p:tag name="OTLDATE" val="2023-09-30T23:59:00.0000000"/>
  <p:tag name="OTLPOSITIONONTASK" val="None"/>
  <p:tag name="OTLRELATEDTASKID" val="00000000-0000-0000-0000-000000000000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2-04-01T23:59:00.0000000"/>
  <p:tag name="OTLPOSITIONONTASK" val="None"/>
  <p:tag name="OTLRELATEDTASKID" val="00000000-0000-0000-0000-000000000000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5"/>
  <p:tag name="OTLDATE" val="2022-11-07T23:59:00.0000000"/>
  <p:tag name="OTLPOSITIONONTASK" val="None"/>
  <p:tag name="OTLRELATEDTASKID" val="00000000-0000-0000-0000-000000000000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8"/>
  <p:tag name="OTLDATE" val="2023-04-21T23:59:00.0000000"/>
  <p:tag name="OTLPOSITIONONTASK" val="None"/>
  <p:tag name="OTLRELATEDTASKID" val="00000000-0000-0000-0000-000000000000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0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  <p:tag name="OTLDATE" val="2023-07-14T23:59:00.0000000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12"/>
  <p:tag name="OTLDATE" val="2023-12-15T23:59:00.0000000"/>
  <p:tag name="OTLPOSITIONONTASK" val="None"/>
  <p:tag name="OTLRELATEDTASKID" val="00000000-0000-0000-0000-00000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2014-05-08T22:29:45Z</dcterms:created>
  <dcterms:modified xsi:type="dcterms:W3CDTF">2022-06-07T17:05:30Z</dcterms:modified>
</cp:coreProperties>
</file>