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FC8"/>
    <a:srgbClr val="EEBB4D"/>
    <a:srgbClr val="9BB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90D7-7520-BDBC-604F-661486C85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1A505-C70E-C0BE-4C13-2B4B2C2C0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44353-0BBA-2F0C-F3A4-0CCE8080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9FB78-F81E-E811-D446-A0D1C557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01353-5364-4594-3E2F-72BD0796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8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C7797-7378-3B16-7E20-75E440AA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7FEA0-08F8-CE68-82EC-6BD7A80EB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64FB4-B4EB-7C3F-3169-2BED4A95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9107-DDF2-7195-F06E-C6D75CC8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4104F-E399-CB85-A62B-5FE93F5D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3D652-E783-7231-9E08-5115BA2C0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ECDFC-D741-8B7F-9B38-3126C51BF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07A48-F96C-53AF-4481-8863D5C1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EEC3-6478-86A8-3D48-CE500C70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5D196-6F8D-DD22-311A-42D289D3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611E-5E87-8758-47D3-3795C8A2C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DBC78-56C0-B6A9-620F-E076A1540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F91DC-076A-F404-798B-38DC744C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70C92-531D-EC04-6615-54BB94AA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AD99-C54E-DA8C-24EE-E78CA040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7EE9-7662-0DAA-8B37-9F8D0310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47661-8327-692B-823B-893640FE7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AA9D3-1950-07DA-62AE-62B0BAD9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FC276-1E1D-DBDB-9819-951F3687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92D63-D12E-4ADC-AC63-A3F296AE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9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DC14-3E99-5F9C-04CB-6451A0F9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2325C-BDB2-A74E-5E61-262BE1EB2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9ED75-B75B-2A44-98FD-B2B895738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3BEEC-2A88-788A-5C2D-82DACF66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09D2F-926B-CF54-F319-ECDA3BE4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CFA17-EF16-75E2-6324-3F887BDB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9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D578-4EC0-D78A-D963-085D974D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71308-1FCE-D8A1-5F4C-F9D392035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EE92A-6F92-7291-F0CE-ECEB81796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B4FE4E-F2F5-B265-1390-B31413F35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4ED48-EC59-29D9-14FF-05BA07EED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C72FA-8A44-B6C8-DEEE-DC4BF9E6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DB6BA-F446-E010-32E7-7A92F5D0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02BB1C-F711-BBEE-D867-DB86438C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9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A7ED-DC8A-2857-E84B-7F9EFD14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545200-0DE2-A76C-0E3E-FEF80ED0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901DD-A13F-825D-564B-6197ED7A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B161E-F8E8-B463-A3F6-0C3249C0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3A5C7-69A3-7B99-07A6-B4AA72A0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76B9D-D008-86F1-B300-210F8C57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B9AF-00EE-5494-28A9-F2871689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8A0E-0EA7-27C6-844F-7975FFDC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1BEB-4B56-C6ED-17B0-7C4DEE9A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90788-41D6-C84E-94EE-147C1C81F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AA041-EEBA-8969-59C7-63BCE7E9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F7383-3A1E-3164-59FF-121C39DA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9964A-5DBF-66A3-DBAF-B94C7B47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5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CC069-8997-1663-A452-80B26B90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194C6-2084-4FBC-6DF5-5A9583144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99233-2608-941E-6A19-833B97191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623F4-98BA-2439-2D10-9ACE0F94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CBEEB-E367-48C1-3162-A818BDE5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B6AD9-1664-90AD-D85C-2EAA56D6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9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97F3C-FF44-376F-6340-05F938933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B1315-D381-7D03-BB58-3BB8681F6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190F2-13BC-E80F-7D9B-D17325EDD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59CD-A415-4AC0-93B9-AA2543C8007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BF44D-AFCB-E698-C4CC-26F6CAA19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9117C-F034-2470-E380-84E94FCB6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17DB-16D2-46CD-943B-89970884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A4485A1-D3F8-764C-977F-F62915673D62}"/>
              </a:ext>
            </a:extLst>
          </p:cNvPr>
          <p:cNvSpPr/>
          <p:nvPr/>
        </p:nvSpPr>
        <p:spPr>
          <a:xfrm>
            <a:off x="3054505" y="4461970"/>
            <a:ext cx="8510718" cy="816131"/>
          </a:xfrm>
          <a:prstGeom prst="rect">
            <a:avLst/>
          </a:prstGeom>
          <a:solidFill>
            <a:srgbClr val="EEB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22D027-D6B7-2940-B81A-C86FFA6A5489}"/>
              </a:ext>
            </a:extLst>
          </p:cNvPr>
          <p:cNvSpPr/>
          <p:nvPr/>
        </p:nvSpPr>
        <p:spPr>
          <a:xfrm>
            <a:off x="3054505" y="5421700"/>
            <a:ext cx="8510718" cy="816131"/>
          </a:xfrm>
          <a:prstGeom prst="rect">
            <a:avLst/>
          </a:prstGeom>
          <a:solidFill>
            <a:srgbClr val="9BB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C5F6782-03AA-3541-AEDE-715C1618BC8D}"/>
              </a:ext>
            </a:extLst>
          </p:cNvPr>
          <p:cNvSpPr txBox="1"/>
          <p:nvPr/>
        </p:nvSpPr>
        <p:spPr>
          <a:xfrm>
            <a:off x="3755088" y="4552865"/>
            <a:ext cx="730575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 and click solutions.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2D07BF-2600-9843-B6BA-ED5E005AEA43}"/>
              </a:ext>
            </a:extLst>
          </p:cNvPr>
          <p:cNvSpPr txBox="1"/>
          <p:nvPr/>
        </p:nvSpPr>
        <p:spPr>
          <a:xfrm>
            <a:off x="3656987" y="5537115"/>
            <a:ext cx="730575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 and click solutions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AF0E7E0D-8779-2C4E-8DC5-1200BA5D1771}"/>
              </a:ext>
            </a:extLst>
          </p:cNvPr>
          <p:cNvSpPr/>
          <p:nvPr/>
        </p:nvSpPr>
        <p:spPr>
          <a:xfrm>
            <a:off x="3054504" y="1978359"/>
            <a:ext cx="1671441" cy="2195649"/>
          </a:xfrm>
          <a:prstGeom prst="downArrow">
            <a:avLst/>
          </a:prstGeom>
          <a:solidFill>
            <a:srgbClr val="E3D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1FF5AF5D-FBB5-2049-8CB0-2B1E235ABF2F}"/>
              </a:ext>
            </a:extLst>
          </p:cNvPr>
          <p:cNvSpPr/>
          <p:nvPr/>
        </p:nvSpPr>
        <p:spPr>
          <a:xfrm>
            <a:off x="4725945" y="1937218"/>
            <a:ext cx="1671441" cy="2252781"/>
          </a:xfrm>
          <a:prstGeom prst="downArrow">
            <a:avLst/>
          </a:prstGeom>
          <a:solidFill>
            <a:srgbClr val="E3D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42D7C34B-2C7A-D147-BAC2-872433120734}"/>
              </a:ext>
            </a:extLst>
          </p:cNvPr>
          <p:cNvSpPr/>
          <p:nvPr/>
        </p:nvSpPr>
        <p:spPr>
          <a:xfrm>
            <a:off x="6397386" y="1699841"/>
            <a:ext cx="1671441" cy="2503115"/>
          </a:xfrm>
          <a:prstGeom prst="downArrow">
            <a:avLst/>
          </a:prstGeom>
          <a:solidFill>
            <a:srgbClr val="E3DFC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F995275D-67AD-E24C-9600-3B13529F0B32}"/>
              </a:ext>
            </a:extLst>
          </p:cNvPr>
          <p:cNvSpPr/>
          <p:nvPr/>
        </p:nvSpPr>
        <p:spPr>
          <a:xfrm>
            <a:off x="8068827" y="1566209"/>
            <a:ext cx="1671441" cy="2654726"/>
          </a:xfrm>
          <a:prstGeom prst="downArrow">
            <a:avLst/>
          </a:prstGeom>
          <a:solidFill>
            <a:srgbClr val="E3D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58441B90-BD2A-594E-B6F5-6BCA3E1C4F74}"/>
              </a:ext>
            </a:extLst>
          </p:cNvPr>
          <p:cNvSpPr/>
          <p:nvPr/>
        </p:nvSpPr>
        <p:spPr>
          <a:xfrm>
            <a:off x="9740268" y="1366922"/>
            <a:ext cx="1671441" cy="2897981"/>
          </a:xfrm>
          <a:prstGeom prst="downArrow">
            <a:avLst/>
          </a:prstGeom>
          <a:solidFill>
            <a:srgbClr val="E3D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C77F424-17E4-EB46-9EAB-FFA122488FF5}"/>
              </a:ext>
            </a:extLst>
          </p:cNvPr>
          <p:cNvSpPr/>
          <p:nvPr/>
        </p:nvSpPr>
        <p:spPr>
          <a:xfrm rot="5400000" flipH="1">
            <a:off x="2816306" y="2871453"/>
            <a:ext cx="2216119" cy="338554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2B9E8DB-28BF-3A4F-B72D-E652B1EF91A6}"/>
              </a:ext>
            </a:extLst>
          </p:cNvPr>
          <p:cNvSpPr/>
          <p:nvPr/>
        </p:nvSpPr>
        <p:spPr>
          <a:xfrm rot="5400000" flipH="1">
            <a:off x="4501602" y="2858496"/>
            <a:ext cx="2216119" cy="338554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D65D1E-89B4-484D-A8DA-DE4F9656877B}"/>
              </a:ext>
            </a:extLst>
          </p:cNvPr>
          <p:cNvSpPr/>
          <p:nvPr/>
        </p:nvSpPr>
        <p:spPr>
          <a:xfrm rot="5400000" flipH="1">
            <a:off x="6041793" y="2720985"/>
            <a:ext cx="2506327" cy="338554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DCDA8C-06A5-A542-A970-86ED6F08E73E}"/>
              </a:ext>
            </a:extLst>
          </p:cNvPr>
          <p:cNvSpPr/>
          <p:nvPr/>
        </p:nvSpPr>
        <p:spPr>
          <a:xfrm rot="5400000" flipH="1">
            <a:off x="7554798" y="2685087"/>
            <a:ext cx="2796535" cy="338554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D56E21A-69AB-8542-9DA4-5922649A779D}"/>
              </a:ext>
            </a:extLst>
          </p:cNvPr>
          <p:cNvSpPr/>
          <p:nvPr/>
        </p:nvSpPr>
        <p:spPr>
          <a:xfrm rot="5400000" flipH="1">
            <a:off x="9212173" y="2567180"/>
            <a:ext cx="2796535" cy="338554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Authorize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883E2D5-EFFD-C54F-9BFA-AF680D09215B}"/>
              </a:ext>
            </a:extLst>
          </p:cNvPr>
          <p:cNvGrpSpPr/>
          <p:nvPr/>
        </p:nvGrpSpPr>
        <p:grpSpPr>
          <a:xfrm>
            <a:off x="626776" y="4797896"/>
            <a:ext cx="2181908" cy="1316075"/>
            <a:chOff x="1250376" y="9595791"/>
            <a:chExt cx="4363815" cy="263215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F73248B-C279-EC42-94AF-4190C5D58A9C}"/>
                </a:ext>
              </a:extLst>
            </p:cNvPr>
            <p:cNvSpPr txBox="1"/>
            <p:nvPr/>
          </p:nvSpPr>
          <p:spPr>
            <a:xfrm>
              <a:off x="1250376" y="10556201"/>
              <a:ext cx="4363813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92456C3-6834-DB4E-B759-FBD27B3D27AA}"/>
                </a:ext>
              </a:extLst>
            </p:cNvPr>
            <p:cNvSpPr/>
            <p:nvPr/>
          </p:nvSpPr>
          <p:spPr>
            <a:xfrm>
              <a:off x="1250378" y="9595791"/>
              <a:ext cx="436381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9BB67C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Your Title B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9BB67C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7BCC67-86FE-2441-BBE6-0D9D3AAA449A}"/>
              </a:ext>
            </a:extLst>
          </p:cNvPr>
          <p:cNvGrpSpPr/>
          <p:nvPr/>
        </p:nvGrpSpPr>
        <p:grpSpPr>
          <a:xfrm>
            <a:off x="626776" y="2392699"/>
            <a:ext cx="2181908" cy="1235531"/>
            <a:chOff x="1250376" y="4785397"/>
            <a:chExt cx="4363815" cy="247106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E51E9D9-B7D9-E94D-A7F0-4C20BD704E06}"/>
                </a:ext>
              </a:extLst>
            </p:cNvPr>
            <p:cNvSpPr txBox="1"/>
            <p:nvPr/>
          </p:nvSpPr>
          <p:spPr>
            <a:xfrm>
              <a:off x="1250376" y="5584719"/>
              <a:ext cx="4363813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BC129AE-D9B6-A346-B644-23EDBE32DD66}"/>
                </a:ext>
              </a:extLst>
            </p:cNvPr>
            <p:cNvSpPr/>
            <p:nvPr/>
          </p:nvSpPr>
          <p:spPr>
            <a:xfrm>
              <a:off x="1250378" y="4785397"/>
              <a:ext cx="436381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EBB4D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Your Title A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EEBB4D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31" name="Grupo 349">
            <a:extLst>
              <a:ext uri="{FF2B5EF4-FFF2-40B4-BE49-F238E27FC236}">
                <a16:creationId xmlns:a16="http://schemas.microsoft.com/office/drawing/2014/main" id="{B5DE96CE-41A1-E54B-AEE7-8E113CF1B0B2}"/>
              </a:ext>
            </a:extLst>
          </p:cNvPr>
          <p:cNvGrpSpPr/>
          <p:nvPr/>
        </p:nvGrpSpPr>
        <p:grpSpPr>
          <a:xfrm>
            <a:off x="794085" y="488746"/>
            <a:ext cx="10827033" cy="1346014"/>
            <a:chOff x="1584994" y="816727"/>
            <a:chExt cx="21654064" cy="2692026"/>
          </a:xfrm>
        </p:grpSpPr>
        <p:sp>
          <p:nvSpPr>
            <p:cNvPr id="35" name="CuadroTexto 350">
              <a:extLst>
                <a:ext uri="{FF2B5EF4-FFF2-40B4-BE49-F238E27FC236}">
                  <a16:creationId xmlns:a16="http://schemas.microsoft.com/office/drawing/2014/main" id="{9C600D0D-E4CF-1E41-A016-DF2BE165CE8F}"/>
                </a:ext>
              </a:extLst>
            </p:cNvPr>
            <p:cNvSpPr txBox="1"/>
            <p:nvPr/>
          </p:nvSpPr>
          <p:spPr>
            <a:xfrm>
              <a:off x="1584994" y="861877"/>
              <a:ext cx="9535159" cy="2646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600" normalizeH="0" baseline="0" noProof="0" dirty="0">
                  <a:ln>
                    <a:noFill/>
                  </a:ln>
                  <a:solidFill>
                    <a:srgbClr val="9BB67C"/>
                  </a:solidFill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36" name="CuadroTexto 351">
              <a:extLst>
                <a:ext uri="{FF2B5EF4-FFF2-40B4-BE49-F238E27FC236}">
                  <a16:creationId xmlns:a16="http://schemas.microsoft.com/office/drawing/2014/main" id="{7A64CAEB-B5F8-5E4C-B16D-689D27081F9E}"/>
                </a:ext>
              </a:extLst>
            </p:cNvPr>
            <p:cNvSpPr txBox="1"/>
            <p:nvPr/>
          </p:nvSpPr>
          <p:spPr>
            <a:xfrm>
              <a:off x="11889739" y="816727"/>
              <a:ext cx="11349319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6AEBB3E-3388-60A2-AB22-F17F93A381F2}"/>
              </a:ext>
            </a:extLst>
          </p:cNvPr>
          <p:cNvCxnSpPr/>
          <p:nvPr/>
        </p:nvCxnSpPr>
        <p:spPr>
          <a:xfrm>
            <a:off x="5561665" y="511321"/>
            <a:ext cx="0" cy="1323439"/>
          </a:xfrm>
          <a:prstGeom prst="line">
            <a:avLst/>
          </a:prstGeom>
          <a:ln w="38100">
            <a:solidFill>
              <a:srgbClr val="EEBB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66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4</cp:revision>
  <dcterms:created xsi:type="dcterms:W3CDTF">2022-08-22T10:38:29Z</dcterms:created>
  <dcterms:modified xsi:type="dcterms:W3CDTF">2022-09-16T09:07:28Z</dcterms:modified>
</cp:coreProperties>
</file>