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1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3ED"/>
    <a:srgbClr val="3BB0FF"/>
    <a:srgbClr val="FFB564"/>
    <a:srgbClr val="F87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13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2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95AC456-11EE-6747-86B7-912F3C1A1BE1}"/>
              </a:ext>
            </a:extLst>
          </p:cNvPr>
          <p:cNvGrpSpPr/>
          <p:nvPr/>
        </p:nvGrpSpPr>
        <p:grpSpPr>
          <a:xfrm>
            <a:off x="675746" y="2145792"/>
            <a:ext cx="10840508" cy="2048256"/>
            <a:chOff x="1348317" y="5815584"/>
            <a:chExt cx="21681016" cy="409651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C0649FF-21CC-E34A-8615-01FD1ECB24F6}"/>
                </a:ext>
              </a:extLst>
            </p:cNvPr>
            <p:cNvSpPr/>
            <p:nvPr/>
          </p:nvSpPr>
          <p:spPr>
            <a:xfrm>
              <a:off x="1348317" y="5815584"/>
              <a:ext cx="2536444" cy="4096512"/>
            </a:xfrm>
            <a:prstGeom prst="rect">
              <a:avLst/>
            </a:prstGeom>
            <a:solidFill>
              <a:srgbClr val="F873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E4540B2-3074-144C-A23A-0F1B27282F86}"/>
                </a:ext>
              </a:extLst>
            </p:cNvPr>
            <p:cNvSpPr/>
            <p:nvPr/>
          </p:nvSpPr>
          <p:spPr>
            <a:xfrm>
              <a:off x="10920603" y="5815584"/>
              <a:ext cx="2536444" cy="4096512"/>
            </a:xfrm>
            <a:prstGeom prst="rect">
              <a:avLst/>
            </a:prstGeom>
            <a:solidFill>
              <a:srgbClr val="FFB5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F9A1556-546B-A640-85F2-C9A49257DE12}"/>
                </a:ext>
              </a:extLst>
            </p:cNvPr>
            <p:cNvSpPr/>
            <p:nvPr/>
          </p:nvSpPr>
          <p:spPr>
            <a:xfrm>
              <a:off x="20492889" y="5815584"/>
              <a:ext cx="2536444" cy="4096512"/>
            </a:xfrm>
            <a:prstGeom prst="rect">
              <a:avLst/>
            </a:prstGeom>
            <a:solidFill>
              <a:srgbClr val="3BB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3000E4F2-BBAE-704E-866E-F914831A16E7}"/>
                </a:ext>
              </a:extLst>
            </p:cNvPr>
            <p:cNvCxnSpPr>
              <a:cxnSpLocks/>
            </p:cNvCxnSpPr>
            <p:nvPr/>
          </p:nvCxnSpPr>
          <p:spPr>
            <a:xfrm>
              <a:off x="3850893" y="6890197"/>
              <a:ext cx="6546173" cy="0"/>
            </a:xfrm>
            <a:prstGeom prst="straightConnector1">
              <a:avLst/>
            </a:prstGeom>
            <a:ln w="635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C95A9F9D-1228-4F44-A6CD-727322352ACB}"/>
                </a:ext>
              </a:extLst>
            </p:cNvPr>
            <p:cNvSpPr/>
            <p:nvPr/>
          </p:nvSpPr>
          <p:spPr>
            <a:xfrm>
              <a:off x="6386519" y="6155906"/>
              <a:ext cx="3075722" cy="1468582"/>
            </a:xfrm>
            <a:prstGeom prst="roundRect">
              <a:avLst>
                <a:gd name="adj" fmla="val 50000"/>
              </a:avLst>
            </a:prstGeom>
            <a:solidFill>
              <a:srgbClr val="F873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1F72F1D-FBC1-AC47-BE50-D29F427A08D7}"/>
                </a:ext>
              </a:extLst>
            </p:cNvPr>
            <p:cNvSpPr/>
            <p:nvPr/>
          </p:nvSpPr>
          <p:spPr>
            <a:xfrm flipH="1">
              <a:off x="6418363" y="6477970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7992CF58-16F2-DA46-9BD0-5B5258A1973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374430" y="8989931"/>
              <a:ext cx="6546173" cy="0"/>
            </a:xfrm>
            <a:prstGeom prst="straightConnector1">
              <a:avLst/>
            </a:prstGeom>
            <a:ln w="635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D5154F5D-E02D-F542-BAD9-A96A29AEE178}"/>
                </a:ext>
              </a:extLst>
            </p:cNvPr>
            <p:cNvSpPr/>
            <p:nvPr/>
          </p:nvSpPr>
          <p:spPr>
            <a:xfrm>
              <a:off x="6386519" y="8255639"/>
              <a:ext cx="3075722" cy="1468582"/>
            </a:xfrm>
            <a:prstGeom prst="roundRect">
              <a:avLst>
                <a:gd name="adj" fmla="val 50000"/>
              </a:avLst>
            </a:prstGeom>
            <a:solidFill>
              <a:srgbClr val="F873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FB6A60-3489-1E48-9B0F-3C606FA462F9}"/>
                </a:ext>
              </a:extLst>
            </p:cNvPr>
            <p:cNvSpPr/>
            <p:nvPr/>
          </p:nvSpPr>
          <p:spPr>
            <a:xfrm flipH="1">
              <a:off x="6418363" y="8569838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27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C57F89FE-6010-9245-9F8A-91A46248191E}"/>
                </a:ext>
              </a:extLst>
            </p:cNvPr>
            <p:cNvCxnSpPr>
              <a:cxnSpLocks/>
            </p:cNvCxnSpPr>
            <p:nvPr/>
          </p:nvCxnSpPr>
          <p:spPr>
            <a:xfrm>
              <a:off x="13423181" y="6890197"/>
              <a:ext cx="6546173" cy="0"/>
            </a:xfrm>
            <a:prstGeom prst="straightConnector1">
              <a:avLst/>
            </a:prstGeom>
            <a:ln w="635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55ADEB3-737A-1A4A-8B5B-24D2B72BEB66}"/>
                </a:ext>
              </a:extLst>
            </p:cNvPr>
            <p:cNvGrpSpPr/>
            <p:nvPr/>
          </p:nvGrpSpPr>
          <p:grpSpPr>
            <a:xfrm>
              <a:off x="15944073" y="6155906"/>
              <a:ext cx="3105187" cy="1468582"/>
              <a:chOff x="3253201" y="3636819"/>
              <a:chExt cx="3105187" cy="1468582"/>
            </a:xfrm>
          </p:grpSpPr>
          <p:sp>
            <p:nvSpPr>
              <p:cNvPr id="49" name="Rounded Rectangle 48">
                <a:extLst>
                  <a:ext uri="{FF2B5EF4-FFF2-40B4-BE49-F238E27FC236}">
                    <a16:creationId xmlns:a16="http://schemas.microsoft.com/office/drawing/2014/main" id="{C80EF38C-3D40-0842-827C-F11226C3D9EF}"/>
                  </a:ext>
                </a:extLst>
              </p:cNvPr>
              <p:cNvSpPr/>
              <p:nvPr/>
            </p:nvSpPr>
            <p:spPr>
              <a:xfrm>
                <a:off x="3267935" y="3636819"/>
                <a:ext cx="3075722" cy="1468582"/>
              </a:xfrm>
              <a:prstGeom prst="roundRect">
                <a:avLst>
                  <a:gd name="adj" fmla="val 50000"/>
                </a:avLst>
              </a:prstGeom>
              <a:solidFill>
                <a:srgbClr val="FFB5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17"/>
                <a:endParaRPr lang="en-US" dirty="0">
                  <a:solidFill>
                    <a:schemeClr val="tx2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E2F63EB-318B-B946-8DAE-8943EB0511E7}"/>
                  </a:ext>
                </a:extLst>
              </p:cNvPr>
              <p:cNvSpPr/>
              <p:nvPr/>
            </p:nvSpPr>
            <p:spPr>
              <a:xfrm flipH="1">
                <a:off x="3253201" y="4001777"/>
                <a:ext cx="3105187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217"/>
                <a:r>
                  <a:rPr lang="en-US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Identify</a:t>
                </a:r>
                <a:endParaRPr lang="en-US" sz="27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0360E28-9E7B-504B-A8A8-26A63DDB237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3946718" y="8989931"/>
              <a:ext cx="6546173" cy="0"/>
            </a:xfrm>
            <a:prstGeom prst="straightConnector1">
              <a:avLst/>
            </a:prstGeom>
            <a:ln w="635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C403EAB-93EA-CF42-921F-F3C44755BC33}"/>
                </a:ext>
              </a:extLst>
            </p:cNvPr>
            <p:cNvGrpSpPr/>
            <p:nvPr/>
          </p:nvGrpSpPr>
          <p:grpSpPr>
            <a:xfrm>
              <a:off x="15944073" y="8255639"/>
              <a:ext cx="3105187" cy="1468582"/>
              <a:chOff x="3253201" y="3636819"/>
              <a:chExt cx="3105187" cy="1468582"/>
            </a:xfrm>
          </p:grpSpPr>
          <p:sp>
            <p:nvSpPr>
              <p:cNvPr id="54" name="Rounded Rectangle 53">
                <a:extLst>
                  <a:ext uri="{FF2B5EF4-FFF2-40B4-BE49-F238E27FC236}">
                    <a16:creationId xmlns:a16="http://schemas.microsoft.com/office/drawing/2014/main" id="{34697B93-1DED-F24A-96D7-B2B0A476E5C6}"/>
                  </a:ext>
                </a:extLst>
              </p:cNvPr>
              <p:cNvSpPr/>
              <p:nvPr/>
            </p:nvSpPr>
            <p:spPr>
              <a:xfrm>
                <a:off x="3267935" y="3636819"/>
                <a:ext cx="3075722" cy="1468582"/>
              </a:xfrm>
              <a:prstGeom prst="roundRect">
                <a:avLst>
                  <a:gd name="adj" fmla="val 50000"/>
                </a:avLst>
              </a:prstGeom>
              <a:solidFill>
                <a:srgbClr val="FFB5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17"/>
                <a:endParaRPr lang="en-US" dirty="0">
                  <a:solidFill>
                    <a:schemeClr val="tx2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2236AD7F-AB7A-564A-9127-73542EF12DC3}"/>
                  </a:ext>
                </a:extLst>
              </p:cNvPr>
              <p:cNvSpPr/>
              <p:nvPr/>
            </p:nvSpPr>
            <p:spPr>
              <a:xfrm flipH="1">
                <a:off x="3253201" y="3964871"/>
                <a:ext cx="3105187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217"/>
                <a:r>
                  <a:rPr lang="en-US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Advertise</a:t>
                </a:r>
                <a:endParaRPr lang="en-US" sz="27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00D972E-F6FB-3D41-B3B6-D97CDF69D5EC}"/>
                </a:ext>
              </a:extLst>
            </p:cNvPr>
            <p:cNvSpPr/>
            <p:nvPr/>
          </p:nvSpPr>
          <p:spPr>
            <a:xfrm flipH="1">
              <a:off x="2085955" y="7402176"/>
              <a:ext cx="1061170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sz="27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</a:t>
              </a:r>
              <a:endParaRPr lang="en-US" sz="40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99FD16C-DF6A-E84A-8F4A-2E5E35BFCDEE}"/>
                </a:ext>
              </a:extLst>
            </p:cNvPr>
            <p:cNvSpPr/>
            <p:nvPr/>
          </p:nvSpPr>
          <p:spPr>
            <a:xfrm flipH="1">
              <a:off x="11658241" y="7402176"/>
              <a:ext cx="1061170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sz="27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B</a:t>
              </a:r>
              <a:endParaRPr lang="en-US" sz="40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CD1BAFF-2221-2C4F-95B3-5A8CF8E29F95}"/>
                </a:ext>
              </a:extLst>
            </p:cNvPr>
            <p:cNvSpPr/>
            <p:nvPr/>
          </p:nvSpPr>
          <p:spPr>
            <a:xfrm flipH="1">
              <a:off x="21230527" y="7402176"/>
              <a:ext cx="1061170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sz="27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C</a:t>
              </a:r>
              <a:endParaRPr lang="en-US" sz="40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40C7F38-BED7-BE41-B12A-22F736073739}"/>
              </a:ext>
            </a:extLst>
          </p:cNvPr>
          <p:cNvGrpSpPr/>
          <p:nvPr/>
        </p:nvGrpSpPr>
        <p:grpSpPr>
          <a:xfrm>
            <a:off x="675746" y="4579712"/>
            <a:ext cx="4853354" cy="1424354"/>
            <a:chOff x="1156780" y="5876633"/>
            <a:chExt cx="9706707" cy="2848708"/>
          </a:xfrm>
          <a:solidFill>
            <a:srgbClr val="FAF3ED"/>
          </a:solidFill>
        </p:grpSpPr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784A3D38-9377-0A42-A177-3380C37ED0AE}"/>
                </a:ext>
              </a:extLst>
            </p:cNvPr>
            <p:cNvSpPr/>
            <p:nvPr/>
          </p:nvSpPr>
          <p:spPr>
            <a:xfrm>
              <a:off x="1156780" y="5876633"/>
              <a:ext cx="9706707" cy="284870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79F5F50C-1553-ED4E-9947-DF9AB0FA18AA}"/>
                </a:ext>
              </a:extLst>
            </p:cNvPr>
            <p:cNvGrpSpPr/>
            <p:nvPr/>
          </p:nvGrpSpPr>
          <p:grpSpPr>
            <a:xfrm>
              <a:off x="2160645" y="6195426"/>
              <a:ext cx="7815180" cy="2363318"/>
              <a:chOff x="8416600" y="5178248"/>
              <a:chExt cx="7815180" cy="236331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3EBE962-E438-B94D-A3D5-AB968CFE413F}"/>
                  </a:ext>
                </a:extLst>
              </p:cNvPr>
              <p:cNvSpPr txBox="1"/>
              <p:nvPr/>
            </p:nvSpPr>
            <p:spPr>
              <a:xfrm>
                <a:off x="8416600" y="5866620"/>
                <a:ext cx="7815180" cy="16749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 defTabSz="914217">
                  <a:lnSpc>
                    <a:spcPts val="2040"/>
                  </a:lnSpc>
                </a:pPr>
                <a:r>
                  <a:rPr lang="en-US" sz="14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 to make sure. That’s why we provide point.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679D1283-62B3-0B4F-93EA-EB19480F52BD}"/>
                  </a:ext>
                </a:extLst>
              </p:cNvPr>
              <p:cNvSpPr/>
              <p:nvPr/>
            </p:nvSpPr>
            <p:spPr>
              <a:xfrm>
                <a:off x="9649472" y="5178248"/>
                <a:ext cx="5233232" cy="73866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 defTabSz="914217"/>
                <a:r>
                  <a:rPr lang="en-US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Write Your Title</a:t>
                </a:r>
                <a:endParaRPr lang="en-US" sz="27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DC3FDFA-5EA4-D14B-82BA-0346341E50EE}"/>
              </a:ext>
            </a:extLst>
          </p:cNvPr>
          <p:cNvGrpSpPr/>
          <p:nvPr/>
        </p:nvGrpSpPr>
        <p:grpSpPr>
          <a:xfrm>
            <a:off x="6662902" y="4579713"/>
            <a:ext cx="4853354" cy="1424354"/>
            <a:chOff x="1156780" y="5876633"/>
            <a:chExt cx="9706707" cy="2848707"/>
          </a:xfrm>
          <a:solidFill>
            <a:srgbClr val="FAF3ED"/>
          </a:solidFill>
        </p:grpSpPr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518457EC-CEBF-1E46-B146-856720C3B6A7}"/>
                </a:ext>
              </a:extLst>
            </p:cNvPr>
            <p:cNvSpPr/>
            <p:nvPr/>
          </p:nvSpPr>
          <p:spPr>
            <a:xfrm>
              <a:off x="1156780" y="5876633"/>
              <a:ext cx="9706707" cy="284870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8851428E-9501-DA42-A8D6-6742E575830F}"/>
                </a:ext>
              </a:extLst>
            </p:cNvPr>
            <p:cNvGrpSpPr/>
            <p:nvPr/>
          </p:nvGrpSpPr>
          <p:grpSpPr>
            <a:xfrm>
              <a:off x="2102543" y="6140984"/>
              <a:ext cx="7815180" cy="2299942"/>
              <a:chOff x="8358498" y="5123806"/>
              <a:chExt cx="7815180" cy="2299942"/>
            </a:xfrm>
            <a:grpFill/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E17B5BF-7564-F94D-B248-32FDE5B41394}"/>
                  </a:ext>
                </a:extLst>
              </p:cNvPr>
              <p:cNvSpPr txBox="1"/>
              <p:nvPr/>
            </p:nvSpPr>
            <p:spPr>
              <a:xfrm>
                <a:off x="8358498" y="5748802"/>
                <a:ext cx="7815180" cy="16749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 defTabSz="914217">
                  <a:lnSpc>
                    <a:spcPts val="2040"/>
                  </a:lnSpc>
                </a:pPr>
                <a:r>
                  <a:rPr lang="en-US" sz="14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 to make sure. That’s why we provide point.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70C5607E-816D-D44F-B1C0-98FA92634A58}"/>
                  </a:ext>
                </a:extLst>
              </p:cNvPr>
              <p:cNvSpPr/>
              <p:nvPr/>
            </p:nvSpPr>
            <p:spPr>
              <a:xfrm>
                <a:off x="9599542" y="5123806"/>
                <a:ext cx="5233232" cy="73866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 defTabSz="914217"/>
                <a:r>
                  <a:rPr lang="en-US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Write Your Title</a:t>
                </a:r>
                <a:endParaRPr lang="en-US" sz="27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</p:grpSp>
      <p:grpSp>
        <p:nvGrpSpPr>
          <p:cNvPr id="37" name="Grupo 349">
            <a:extLst>
              <a:ext uri="{FF2B5EF4-FFF2-40B4-BE49-F238E27FC236}">
                <a16:creationId xmlns:a16="http://schemas.microsoft.com/office/drawing/2014/main" id="{C8241FF2-8CDE-EE4A-AC03-F74DB5D8CA70}"/>
              </a:ext>
            </a:extLst>
          </p:cNvPr>
          <p:cNvGrpSpPr/>
          <p:nvPr/>
        </p:nvGrpSpPr>
        <p:grpSpPr>
          <a:xfrm>
            <a:off x="1335742" y="511095"/>
            <a:ext cx="9520518" cy="1326892"/>
            <a:chOff x="2668308" y="861425"/>
            <a:chExt cx="19041035" cy="2653782"/>
          </a:xfrm>
        </p:grpSpPr>
        <p:sp>
          <p:nvSpPr>
            <p:cNvPr id="38" name="CuadroTexto 350">
              <a:extLst>
                <a:ext uri="{FF2B5EF4-FFF2-40B4-BE49-F238E27FC236}">
                  <a16:creationId xmlns:a16="http://schemas.microsoft.com/office/drawing/2014/main" id="{7B070C36-5C85-484E-8CC6-3BCAA29C1A7E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39" name="CuadroTexto 351">
              <a:extLst>
                <a:ext uri="{FF2B5EF4-FFF2-40B4-BE49-F238E27FC236}">
                  <a16:creationId xmlns:a16="http://schemas.microsoft.com/office/drawing/2014/main" id="{7537FB9F-6761-4A4D-8EF1-B66C4E11BDC0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tx2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39671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84">
      <a:dk1>
        <a:srgbClr val="999999"/>
      </a:dk1>
      <a:lt1>
        <a:srgbClr val="FFFFFF"/>
      </a:lt1>
      <a:dk2>
        <a:srgbClr val="363E48"/>
      </a:dk2>
      <a:lt2>
        <a:srgbClr val="FDFFFE"/>
      </a:lt2>
      <a:accent1>
        <a:srgbClr val="6CD6EE"/>
      </a:accent1>
      <a:accent2>
        <a:srgbClr val="4186BA"/>
      </a:accent2>
      <a:accent3>
        <a:srgbClr val="5F605F"/>
      </a:accent3>
      <a:accent4>
        <a:srgbClr val="C1BEBF"/>
      </a:accent4>
      <a:accent5>
        <a:srgbClr val="5DA4E5"/>
      </a:accent5>
      <a:accent6>
        <a:srgbClr val="485893"/>
      </a:accent6>
      <a:hlink>
        <a:srgbClr val="CCCCFF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6</cp:revision>
  <dcterms:created xsi:type="dcterms:W3CDTF">2022-08-16T18:55:15Z</dcterms:created>
  <dcterms:modified xsi:type="dcterms:W3CDTF">2022-10-13T06:39:04Z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2022-10-11T21:56:31Z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375c5498-d080-424b-96f8-b48b6c50ffd4</vt:lpwstr>
  </property>
  <property fmtid="{D5CDD505-2E9C-101B-9397-08002B2CF9AE}" pid="8" name="MSIP_Label_defa4170-0d19-0005-0004-bc88714345d2_ContentBits">
    <vt:lpwstr>0</vt:lpwstr>
  </property>
</Properties>
</file>