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sldIdLst>
    <p:sldId id="30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A291E-9DE2-41C2-A036-CA9EEFAA1DD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F2479-1D05-40D5-991C-C782CF57C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80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371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2CBE-5651-4945-94E5-AB862CE4B9E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5BCF-AFDA-48D3-B142-64E52567B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03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2CBE-5651-4945-94E5-AB862CE4B9E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5BCF-AFDA-48D3-B142-64E52567B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0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2CBE-5651-4945-94E5-AB862CE4B9E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5BCF-AFDA-48D3-B142-64E52567B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75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737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2CBE-5651-4945-94E5-AB862CE4B9E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5BCF-AFDA-48D3-B142-64E52567B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2CBE-5651-4945-94E5-AB862CE4B9E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5BCF-AFDA-48D3-B142-64E52567B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88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2CBE-5651-4945-94E5-AB862CE4B9E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5BCF-AFDA-48D3-B142-64E52567B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06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2CBE-5651-4945-94E5-AB862CE4B9E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5BCF-AFDA-48D3-B142-64E52567B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7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2CBE-5651-4945-94E5-AB862CE4B9E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5BCF-AFDA-48D3-B142-64E52567B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7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2CBE-5651-4945-94E5-AB862CE4B9E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5BCF-AFDA-48D3-B142-64E52567B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9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2CBE-5651-4945-94E5-AB862CE4B9E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5BCF-AFDA-48D3-B142-64E52567B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5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2CBE-5651-4945-94E5-AB862CE4B9E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5BCF-AFDA-48D3-B142-64E52567B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3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62CBE-5651-4945-94E5-AB862CE4B9E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25BCF-AFDA-48D3-B142-64E52567B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3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Line 1">
            <a:extLst>
              <a:ext uri="{FF2B5EF4-FFF2-40B4-BE49-F238E27FC236}">
                <a16:creationId xmlns:a16="http://schemas.microsoft.com/office/drawing/2014/main" id="{5628A2BE-AADD-FE4A-B952-28B720E0DDB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26139" y="3427097"/>
            <a:ext cx="5250817" cy="1903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99" name="Line 2">
            <a:extLst>
              <a:ext uri="{FF2B5EF4-FFF2-40B4-BE49-F238E27FC236}">
                <a16:creationId xmlns:a16="http://schemas.microsoft.com/office/drawing/2014/main" id="{5AB5D6D7-D610-5D4E-A2D6-FECD2524D4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76393" y="1275747"/>
            <a:ext cx="2216081" cy="1903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00" name="Freeform 3">
            <a:extLst>
              <a:ext uri="{FF2B5EF4-FFF2-40B4-BE49-F238E27FC236}">
                <a16:creationId xmlns:a16="http://schemas.microsoft.com/office/drawing/2014/main" id="{81A3FC9D-5E18-AE4E-B546-824BAF10D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0570" y="885457"/>
            <a:ext cx="470250" cy="807232"/>
          </a:xfrm>
          <a:custGeom>
            <a:avLst/>
            <a:gdLst>
              <a:gd name="T0" fmla="*/ 1086 w 1087"/>
              <a:gd name="T1" fmla="*/ 0 h 1868"/>
              <a:gd name="T2" fmla="*/ 0 w 1087"/>
              <a:gd name="T3" fmla="*/ 0 h 1868"/>
              <a:gd name="T4" fmla="*/ 0 w 1087"/>
              <a:gd name="T5" fmla="*/ 1867 h 1868"/>
              <a:gd name="T6" fmla="*/ 1086 w 1087"/>
              <a:gd name="T7" fmla="*/ 1867 h 1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7" h="1868">
                <a:moveTo>
                  <a:pt x="1086" y="0"/>
                </a:moveTo>
                <a:lnTo>
                  <a:pt x="0" y="0"/>
                </a:lnTo>
                <a:lnTo>
                  <a:pt x="0" y="1867"/>
                </a:lnTo>
                <a:lnTo>
                  <a:pt x="1086" y="1867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01" name="Line 4">
            <a:extLst>
              <a:ext uri="{FF2B5EF4-FFF2-40B4-BE49-F238E27FC236}">
                <a16:creationId xmlns:a16="http://schemas.microsoft.com/office/drawing/2014/main" id="{AEDB5253-D867-324A-8DD8-EDEAC08F4C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76393" y="5511812"/>
            <a:ext cx="2216081" cy="1905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02" name="Freeform 5">
            <a:extLst>
              <a:ext uri="{FF2B5EF4-FFF2-40B4-BE49-F238E27FC236}">
                <a16:creationId xmlns:a16="http://schemas.microsoft.com/office/drawing/2014/main" id="{698405E5-2A8E-4C4F-91A8-EB62DBCCD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0570" y="5123427"/>
            <a:ext cx="470250" cy="807232"/>
          </a:xfrm>
          <a:custGeom>
            <a:avLst/>
            <a:gdLst>
              <a:gd name="T0" fmla="*/ 1086 w 1087"/>
              <a:gd name="T1" fmla="*/ 0 h 1868"/>
              <a:gd name="T2" fmla="*/ 0 w 1087"/>
              <a:gd name="T3" fmla="*/ 0 h 1868"/>
              <a:gd name="T4" fmla="*/ 0 w 1087"/>
              <a:gd name="T5" fmla="*/ 1867 h 1868"/>
              <a:gd name="T6" fmla="*/ 1086 w 1087"/>
              <a:gd name="T7" fmla="*/ 1867 h 1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7" h="1868">
                <a:moveTo>
                  <a:pt x="1086" y="0"/>
                </a:moveTo>
                <a:lnTo>
                  <a:pt x="0" y="0"/>
                </a:lnTo>
                <a:lnTo>
                  <a:pt x="0" y="1867"/>
                </a:lnTo>
                <a:lnTo>
                  <a:pt x="1086" y="1867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328" name="Freeform 227">
            <a:extLst>
              <a:ext uri="{FF2B5EF4-FFF2-40B4-BE49-F238E27FC236}">
                <a16:creationId xmlns:a16="http://schemas.microsoft.com/office/drawing/2014/main" id="{C60870EB-79B3-CB40-95C4-3F750ABCC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214" y="2484691"/>
            <a:ext cx="1875291" cy="1879100"/>
          </a:xfrm>
          <a:custGeom>
            <a:avLst/>
            <a:gdLst>
              <a:gd name="T0" fmla="*/ 1890 w 4345"/>
              <a:gd name="T1" fmla="*/ 4190 h 4354"/>
              <a:gd name="T2" fmla="*/ 1890 w 4345"/>
              <a:gd name="T3" fmla="*/ 4190 h 4354"/>
              <a:gd name="T4" fmla="*/ 152 w 4345"/>
              <a:gd name="T5" fmla="*/ 2463 h 4354"/>
              <a:gd name="T6" fmla="*/ 152 w 4345"/>
              <a:gd name="T7" fmla="*/ 1900 h 4354"/>
              <a:gd name="T8" fmla="*/ 1890 w 4345"/>
              <a:gd name="T9" fmla="*/ 162 h 4354"/>
              <a:gd name="T10" fmla="*/ 2454 w 4345"/>
              <a:gd name="T11" fmla="*/ 162 h 4354"/>
              <a:gd name="T12" fmla="*/ 4192 w 4345"/>
              <a:gd name="T13" fmla="*/ 1900 h 4354"/>
              <a:gd name="T14" fmla="*/ 4192 w 4345"/>
              <a:gd name="T15" fmla="*/ 2463 h 4354"/>
              <a:gd name="T16" fmla="*/ 2454 w 4345"/>
              <a:gd name="T17" fmla="*/ 4190 h 4354"/>
              <a:gd name="T18" fmla="*/ 1890 w 4345"/>
              <a:gd name="T19" fmla="*/ 4190 h 4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345" h="4354">
                <a:moveTo>
                  <a:pt x="1890" y="4190"/>
                </a:moveTo>
                <a:lnTo>
                  <a:pt x="1890" y="4190"/>
                </a:lnTo>
                <a:cubicBezTo>
                  <a:pt x="152" y="2463"/>
                  <a:pt x="152" y="2463"/>
                  <a:pt x="152" y="2463"/>
                </a:cubicBezTo>
                <a:cubicBezTo>
                  <a:pt x="0" y="2301"/>
                  <a:pt x="0" y="2052"/>
                  <a:pt x="152" y="1900"/>
                </a:cubicBezTo>
                <a:cubicBezTo>
                  <a:pt x="1890" y="162"/>
                  <a:pt x="1890" y="162"/>
                  <a:pt x="1890" y="162"/>
                </a:cubicBezTo>
                <a:cubicBezTo>
                  <a:pt x="2042" y="0"/>
                  <a:pt x="2302" y="0"/>
                  <a:pt x="2454" y="162"/>
                </a:cubicBezTo>
                <a:cubicBezTo>
                  <a:pt x="4192" y="1900"/>
                  <a:pt x="4192" y="1900"/>
                  <a:pt x="4192" y="1900"/>
                </a:cubicBezTo>
                <a:cubicBezTo>
                  <a:pt x="4344" y="2052"/>
                  <a:pt x="4344" y="2301"/>
                  <a:pt x="4192" y="2463"/>
                </a:cubicBezTo>
                <a:cubicBezTo>
                  <a:pt x="2454" y="4190"/>
                  <a:pt x="2454" y="4190"/>
                  <a:pt x="2454" y="4190"/>
                </a:cubicBezTo>
                <a:cubicBezTo>
                  <a:pt x="2302" y="4353"/>
                  <a:pt x="2042" y="4353"/>
                  <a:pt x="1890" y="419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29" name="Freeform 228">
            <a:extLst>
              <a:ext uri="{FF2B5EF4-FFF2-40B4-BE49-F238E27FC236}">
                <a16:creationId xmlns:a16="http://schemas.microsoft.com/office/drawing/2014/main" id="{DDF8A4BF-9721-FF43-883D-3E95BE9CC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5139" y="1439478"/>
            <a:ext cx="1875291" cy="1875291"/>
          </a:xfrm>
          <a:custGeom>
            <a:avLst/>
            <a:gdLst>
              <a:gd name="T0" fmla="*/ 1889 w 4344"/>
              <a:gd name="T1" fmla="*/ 4191 h 4344"/>
              <a:gd name="T2" fmla="*/ 1889 w 4344"/>
              <a:gd name="T3" fmla="*/ 4191 h 4344"/>
              <a:gd name="T4" fmla="*/ 152 w 4344"/>
              <a:gd name="T5" fmla="*/ 2454 h 4344"/>
              <a:gd name="T6" fmla="*/ 152 w 4344"/>
              <a:gd name="T7" fmla="*/ 1889 h 4344"/>
              <a:gd name="T8" fmla="*/ 1889 w 4344"/>
              <a:gd name="T9" fmla="*/ 152 h 4344"/>
              <a:gd name="T10" fmla="*/ 2454 w 4344"/>
              <a:gd name="T11" fmla="*/ 152 h 4344"/>
              <a:gd name="T12" fmla="*/ 4191 w 4344"/>
              <a:gd name="T13" fmla="*/ 1889 h 4344"/>
              <a:gd name="T14" fmla="*/ 4191 w 4344"/>
              <a:gd name="T15" fmla="*/ 2454 h 4344"/>
              <a:gd name="T16" fmla="*/ 2454 w 4344"/>
              <a:gd name="T17" fmla="*/ 4191 h 4344"/>
              <a:gd name="T18" fmla="*/ 1889 w 4344"/>
              <a:gd name="T19" fmla="*/ 4191 h 4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344" h="4344">
                <a:moveTo>
                  <a:pt x="1889" y="4191"/>
                </a:moveTo>
                <a:lnTo>
                  <a:pt x="1889" y="4191"/>
                </a:lnTo>
                <a:cubicBezTo>
                  <a:pt x="152" y="2454"/>
                  <a:pt x="152" y="2454"/>
                  <a:pt x="152" y="2454"/>
                </a:cubicBezTo>
                <a:cubicBezTo>
                  <a:pt x="0" y="2291"/>
                  <a:pt x="0" y="2041"/>
                  <a:pt x="152" y="1889"/>
                </a:cubicBezTo>
                <a:cubicBezTo>
                  <a:pt x="1889" y="152"/>
                  <a:pt x="1889" y="152"/>
                  <a:pt x="1889" y="152"/>
                </a:cubicBezTo>
                <a:cubicBezTo>
                  <a:pt x="2041" y="0"/>
                  <a:pt x="2291" y="0"/>
                  <a:pt x="2454" y="152"/>
                </a:cubicBezTo>
                <a:cubicBezTo>
                  <a:pt x="4191" y="1889"/>
                  <a:pt x="4191" y="1889"/>
                  <a:pt x="4191" y="1889"/>
                </a:cubicBezTo>
                <a:cubicBezTo>
                  <a:pt x="4343" y="2041"/>
                  <a:pt x="4343" y="2291"/>
                  <a:pt x="4191" y="2454"/>
                </a:cubicBezTo>
                <a:cubicBezTo>
                  <a:pt x="2454" y="4191"/>
                  <a:pt x="2454" y="4191"/>
                  <a:pt x="2454" y="4191"/>
                </a:cubicBezTo>
                <a:cubicBezTo>
                  <a:pt x="2291" y="4343"/>
                  <a:pt x="2041" y="4343"/>
                  <a:pt x="1889" y="419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30" name="Freeform 229">
            <a:extLst>
              <a:ext uri="{FF2B5EF4-FFF2-40B4-BE49-F238E27FC236}">
                <a16:creationId xmlns:a16="http://schemas.microsoft.com/office/drawing/2014/main" id="{9D0E504D-10E8-D840-A238-55660AC8B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4641" y="394264"/>
            <a:ext cx="1881004" cy="1875293"/>
          </a:xfrm>
          <a:custGeom>
            <a:avLst/>
            <a:gdLst>
              <a:gd name="T0" fmla="*/ 1890 w 4356"/>
              <a:gd name="T1" fmla="*/ 4191 h 4344"/>
              <a:gd name="T2" fmla="*/ 1890 w 4356"/>
              <a:gd name="T3" fmla="*/ 4191 h 4344"/>
              <a:gd name="T4" fmla="*/ 163 w 4356"/>
              <a:gd name="T5" fmla="*/ 2454 h 4344"/>
              <a:gd name="T6" fmla="*/ 163 w 4356"/>
              <a:gd name="T7" fmla="*/ 1889 h 4344"/>
              <a:gd name="T8" fmla="*/ 1890 w 4356"/>
              <a:gd name="T9" fmla="*/ 152 h 4344"/>
              <a:gd name="T10" fmla="*/ 2455 w 4356"/>
              <a:gd name="T11" fmla="*/ 152 h 4344"/>
              <a:gd name="T12" fmla="*/ 4192 w 4356"/>
              <a:gd name="T13" fmla="*/ 1889 h 4344"/>
              <a:gd name="T14" fmla="*/ 4192 w 4356"/>
              <a:gd name="T15" fmla="*/ 2454 h 4344"/>
              <a:gd name="T16" fmla="*/ 2455 w 4356"/>
              <a:gd name="T17" fmla="*/ 4191 h 4344"/>
              <a:gd name="T18" fmla="*/ 1890 w 4356"/>
              <a:gd name="T19" fmla="*/ 4191 h 4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356" h="4344">
                <a:moveTo>
                  <a:pt x="1890" y="4191"/>
                </a:moveTo>
                <a:lnTo>
                  <a:pt x="1890" y="4191"/>
                </a:lnTo>
                <a:cubicBezTo>
                  <a:pt x="163" y="2454"/>
                  <a:pt x="163" y="2454"/>
                  <a:pt x="163" y="2454"/>
                </a:cubicBezTo>
                <a:cubicBezTo>
                  <a:pt x="0" y="2302"/>
                  <a:pt x="0" y="2052"/>
                  <a:pt x="163" y="1889"/>
                </a:cubicBezTo>
                <a:cubicBezTo>
                  <a:pt x="1890" y="152"/>
                  <a:pt x="1890" y="152"/>
                  <a:pt x="1890" y="152"/>
                </a:cubicBezTo>
                <a:cubicBezTo>
                  <a:pt x="2053" y="0"/>
                  <a:pt x="2302" y="0"/>
                  <a:pt x="2455" y="152"/>
                </a:cubicBezTo>
                <a:cubicBezTo>
                  <a:pt x="4192" y="1889"/>
                  <a:pt x="4192" y="1889"/>
                  <a:pt x="4192" y="1889"/>
                </a:cubicBezTo>
                <a:cubicBezTo>
                  <a:pt x="4355" y="2052"/>
                  <a:pt x="4355" y="2302"/>
                  <a:pt x="4192" y="2454"/>
                </a:cubicBezTo>
                <a:cubicBezTo>
                  <a:pt x="2455" y="4191"/>
                  <a:pt x="2455" y="4191"/>
                  <a:pt x="2455" y="4191"/>
                </a:cubicBezTo>
                <a:cubicBezTo>
                  <a:pt x="2302" y="4343"/>
                  <a:pt x="2053" y="4343"/>
                  <a:pt x="1890" y="419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31" name="Freeform 230">
            <a:extLst>
              <a:ext uri="{FF2B5EF4-FFF2-40B4-BE49-F238E27FC236}">
                <a16:creationId xmlns:a16="http://schemas.microsoft.com/office/drawing/2014/main" id="{55083A25-8A8A-9D4A-A1F5-1A9274140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5139" y="3543231"/>
            <a:ext cx="1875291" cy="1881004"/>
          </a:xfrm>
          <a:custGeom>
            <a:avLst/>
            <a:gdLst>
              <a:gd name="T0" fmla="*/ 1889 w 4344"/>
              <a:gd name="T1" fmla="*/ 4192 h 4356"/>
              <a:gd name="T2" fmla="*/ 1889 w 4344"/>
              <a:gd name="T3" fmla="*/ 4192 h 4356"/>
              <a:gd name="T4" fmla="*/ 152 w 4344"/>
              <a:gd name="T5" fmla="*/ 2465 h 4356"/>
              <a:gd name="T6" fmla="*/ 152 w 4344"/>
              <a:gd name="T7" fmla="*/ 1890 h 4356"/>
              <a:gd name="T8" fmla="*/ 1889 w 4344"/>
              <a:gd name="T9" fmla="*/ 163 h 4356"/>
              <a:gd name="T10" fmla="*/ 2454 w 4344"/>
              <a:gd name="T11" fmla="*/ 163 h 4356"/>
              <a:gd name="T12" fmla="*/ 4191 w 4344"/>
              <a:gd name="T13" fmla="*/ 1890 h 4356"/>
              <a:gd name="T14" fmla="*/ 4191 w 4344"/>
              <a:gd name="T15" fmla="*/ 2465 h 4356"/>
              <a:gd name="T16" fmla="*/ 2454 w 4344"/>
              <a:gd name="T17" fmla="*/ 4192 h 4356"/>
              <a:gd name="T18" fmla="*/ 1889 w 4344"/>
              <a:gd name="T19" fmla="*/ 4192 h 4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344" h="4356">
                <a:moveTo>
                  <a:pt x="1889" y="4192"/>
                </a:moveTo>
                <a:lnTo>
                  <a:pt x="1889" y="4192"/>
                </a:lnTo>
                <a:cubicBezTo>
                  <a:pt x="152" y="2465"/>
                  <a:pt x="152" y="2465"/>
                  <a:pt x="152" y="2465"/>
                </a:cubicBezTo>
                <a:cubicBezTo>
                  <a:pt x="0" y="2302"/>
                  <a:pt x="0" y="2053"/>
                  <a:pt x="152" y="1890"/>
                </a:cubicBezTo>
                <a:cubicBezTo>
                  <a:pt x="1889" y="163"/>
                  <a:pt x="1889" y="163"/>
                  <a:pt x="1889" y="163"/>
                </a:cubicBezTo>
                <a:cubicBezTo>
                  <a:pt x="2041" y="0"/>
                  <a:pt x="2291" y="0"/>
                  <a:pt x="2454" y="163"/>
                </a:cubicBezTo>
                <a:cubicBezTo>
                  <a:pt x="4191" y="1890"/>
                  <a:pt x="4191" y="1890"/>
                  <a:pt x="4191" y="1890"/>
                </a:cubicBezTo>
                <a:cubicBezTo>
                  <a:pt x="4343" y="2053"/>
                  <a:pt x="4343" y="2302"/>
                  <a:pt x="4191" y="2465"/>
                </a:cubicBezTo>
                <a:cubicBezTo>
                  <a:pt x="2454" y="4192"/>
                  <a:pt x="2454" y="4192"/>
                  <a:pt x="2454" y="4192"/>
                </a:cubicBezTo>
                <a:cubicBezTo>
                  <a:pt x="2291" y="4355"/>
                  <a:pt x="2041" y="4355"/>
                  <a:pt x="1889" y="419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32" name="Freeform 231">
            <a:extLst>
              <a:ext uri="{FF2B5EF4-FFF2-40B4-BE49-F238E27FC236}">
                <a16:creationId xmlns:a16="http://schemas.microsoft.com/office/drawing/2014/main" id="{58D40A8C-500B-A541-8BCA-1E9A940B6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4641" y="4588446"/>
            <a:ext cx="1881004" cy="1875291"/>
          </a:xfrm>
          <a:custGeom>
            <a:avLst/>
            <a:gdLst>
              <a:gd name="T0" fmla="*/ 1890 w 4356"/>
              <a:gd name="T1" fmla="*/ 4191 h 4344"/>
              <a:gd name="T2" fmla="*/ 1890 w 4356"/>
              <a:gd name="T3" fmla="*/ 4191 h 4344"/>
              <a:gd name="T4" fmla="*/ 163 w 4356"/>
              <a:gd name="T5" fmla="*/ 2454 h 4344"/>
              <a:gd name="T6" fmla="*/ 163 w 4356"/>
              <a:gd name="T7" fmla="*/ 1889 h 4344"/>
              <a:gd name="T8" fmla="*/ 1890 w 4356"/>
              <a:gd name="T9" fmla="*/ 152 h 4344"/>
              <a:gd name="T10" fmla="*/ 2455 w 4356"/>
              <a:gd name="T11" fmla="*/ 152 h 4344"/>
              <a:gd name="T12" fmla="*/ 4192 w 4356"/>
              <a:gd name="T13" fmla="*/ 1889 h 4344"/>
              <a:gd name="T14" fmla="*/ 4192 w 4356"/>
              <a:gd name="T15" fmla="*/ 2454 h 4344"/>
              <a:gd name="T16" fmla="*/ 2455 w 4356"/>
              <a:gd name="T17" fmla="*/ 4191 h 4344"/>
              <a:gd name="T18" fmla="*/ 1890 w 4356"/>
              <a:gd name="T19" fmla="*/ 4191 h 4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356" h="4344">
                <a:moveTo>
                  <a:pt x="1890" y="4191"/>
                </a:moveTo>
                <a:lnTo>
                  <a:pt x="1890" y="4191"/>
                </a:lnTo>
                <a:cubicBezTo>
                  <a:pt x="163" y="2454"/>
                  <a:pt x="163" y="2454"/>
                  <a:pt x="163" y="2454"/>
                </a:cubicBezTo>
                <a:cubicBezTo>
                  <a:pt x="0" y="2302"/>
                  <a:pt x="0" y="2041"/>
                  <a:pt x="163" y="1889"/>
                </a:cubicBezTo>
                <a:cubicBezTo>
                  <a:pt x="1890" y="152"/>
                  <a:pt x="1890" y="152"/>
                  <a:pt x="1890" y="152"/>
                </a:cubicBezTo>
                <a:cubicBezTo>
                  <a:pt x="2053" y="0"/>
                  <a:pt x="2302" y="0"/>
                  <a:pt x="2455" y="152"/>
                </a:cubicBezTo>
                <a:cubicBezTo>
                  <a:pt x="4192" y="1889"/>
                  <a:pt x="4192" y="1889"/>
                  <a:pt x="4192" y="1889"/>
                </a:cubicBezTo>
                <a:cubicBezTo>
                  <a:pt x="4355" y="2041"/>
                  <a:pt x="4355" y="2302"/>
                  <a:pt x="4192" y="2454"/>
                </a:cubicBezTo>
                <a:cubicBezTo>
                  <a:pt x="2455" y="4191"/>
                  <a:pt x="2455" y="4191"/>
                  <a:pt x="2455" y="4191"/>
                </a:cubicBezTo>
                <a:cubicBezTo>
                  <a:pt x="2302" y="4343"/>
                  <a:pt x="2053" y="4343"/>
                  <a:pt x="1890" y="419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33" name="Freeform 232">
            <a:extLst>
              <a:ext uri="{FF2B5EF4-FFF2-40B4-BE49-F238E27FC236}">
                <a16:creationId xmlns:a16="http://schemas.microsoft.com/office/drawing/2014/main" id="{AB75A23E-1EDD-F849-B154-7B865C041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5628" y="436149"/>
            <a:ext cx="845309" cy="845309"/>
          </a:xfrm>
          <a:custGeom>
            <a:avLst/>
            <a:gdLst>
              <a:gd name="T0" fmla="*/ 1955 w 1956"/>
              <a:gd name="T1" fmla="*/ 978 h 1956"/>
              <a:gd name="T2" fmla="*/ 1955 w 1956"/>
              <a:gd name="T3" fmla="*/ 978 h 1956"/>
              <a:gd name="T4" fmla="*/ 977 w 1956"/>
              <a:gd name="T5" fmla="*/ 1955 h 1956"/>
              <a:gd name="T6" fmla="*/ 0 w 1956"/>
              <a:gd name="T7" fmla="*/ 978 h 1956"/>
              <a:gd name="T8" fmla="*/ 977 w 1956"/>
              <a:gd name="T9" fmla="*/ 0 h 1956"/>
              <a:gd name="T10" fmla="*/ 1955 w 1956"/>
              <a:gd name="T11" fmla="*/ 978 h 19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56" h="1956">
                <a:moveTo>
                  <a:pt x="1955" y="978"/>
                </a:moveTo>
                <a:lnTo>
                  <a:pt x="1955" y="978"/>
                </a:lnTo>
                <a:cubicBezTo>
                  <a:pt x="1955" y="1510"/>
                  <a:pt x="1520" y="1955"/>
                  <a:pt x="977" y="1955"/>
                </a:cubicBezTo>
                <a:cubicBezTo>
                  <a:pt x="434" y="1955"/>
                  <a:pt x="0" y="1510"/>
                  <a:pt x="0" y="978"/>
                </a:cubicBezTo>
                <a:cubicBezTo>
                  <a:pt x="0" y="435"/>
                  <a:pt x="434" y="0"/>
                  <a:pt x="977" y="0"/>
                </a:cubicBezTo>
                <a:cubicBezTo>
                  <a:pt x="1520" y="0"/>
                  <a:pt x="1955" y="435"/>
                  <a:pt x="1955" y="97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34" name="Freeform 233">
            <a:extLst>
              <a:ext uri="{FF2B5EF4-FFF2-40B4-BE49-F238E27FC236}">
                <a16:creationId xmlns:a16="http://schemas.microsoft.com/office/drawing/2014/main" id="{1AA62F30-3C0D-AE43-A83A-83DBE7ED6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5628" y="1397594"/>
            <a:ext cx="845309" cy="845309"/>
          </a:xfrm>
          <a:custGeom>
            <a:avLst/>
            <a:gdLst>
              <a:gd name="T0" fmla="*/ 1955 w 1956"/>
              <a:gd name="T1" fmla="*/ 978 h 1956"/>
              <a:gd name="T2" fmla="*/ 1955 w 1956"/>
              <a:gd name="T3" fmla="*/ 978 h 1956"/>
              <a:gd name="T4" fmla="*/ 977 w 1956"/>
              <a:gd name="T5" fmla="*/ 1955 h 1956"/>
              <a:gd name="T6" fmla="*/ 0 w 1956"/>
              <a:gd name="T7" fmla="*/ 978 h 1956"/>
              <a:gd name="T8" fmla="*/ 977 w 1956"/>
              <a:gd name="T9" fmla="*/ 0 h 1956"/>
              <a:gd name="T10" fmla="*/ 1955 w 1956"/>
              <a:gd name="T11" fmla="*/ 978 h 19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56" h="1956">
                <a:moveTo>
                  <a:pt x="1955" y="978"/>
                </a:moveTo>
                <a:lnTo>
                  <a:pt x="1955" y="978"/>
                </a:lnTo>
                <a:cubicBezTo>
                  <a:pt x="1955" y="1510"/>
                  <a:pt x="1520" y="1955"/>
                  <a:pt x="977" y="1955"/>
                </a:cubicBezTo>
                <a:cubicBezTo>
                  <a:pt x="434" y="1955"/>
                  <a:pt x="0" y="1510"/>
                  <a:pt x="0" y="978"/>
                </a:cubicBezTo>
                <a:cubicBezTo>
                  <a:pt x="0" y="435"/>
                  <a:pt x="434" y="0"/>
                  <a:pt x="977" y="0"/>
                </a:cubicBezTo>
                <a:cubicBezTo>
                  <a:pt x="1520" y="0"/>
                  <a:pt x="1955" y="435"/>
                  <a:pt x="1955" y="97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35" name="Freeform 234">
            <a:extLst>
              <a:ext uri="{FF2B5EF4-FFF2-40B4-BE49-F238E27FC236}">
                <a16:creationId xmlns:a16="http://schemas.microsoft.com/office/drawing/2014/main" id="{4EFDD86A-B8AB-D44E-8C74-266EDD12C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5628" y="4626522"/>
            <a:ext cx="845309" cy="843405"/>
          </a:xfrm>
          <a:custGeom>
            <a:avLst/>
            <a:gdLst>
              <a:gd name="T0" fmla="*/ 1955 w 1956"/>
              <a:gd name="T1" fmla="*/ 977 h 1955"/>
              <a:gd name="T2" fmla="*/ 1955 w 1956"/>
              <a:gd name="T3" fmla="*/ 977 h 1955"/>
              <a:gd name="T4" fmla="*/ 977 w 1956"/>
              <a:gd name="T5" fmla="*/ 1954 h 1955"/>
              <a:gd name="T6" fmla="*/ 0 w 1956"/>
              <a:gd name="T7" fmla="*/ 977 h 1955"/>
              <a:gd name="T8" fmla="*/ 977 w 1956"/>
              <a:gd name="T9" fmla="*/ 0 h 1955"/>
              <a:gd name="T10" fmla="*/ 1955 w 1956"/>
              <a:gd name="T11" fmla="*/ 977 h 1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56" h="1955">
                <a:moveTo>
                  <a:pt x="1955" y="977"/>
                </a:moveTo>
                <a:lnTo>
                  <a:pt x="1955" y="977"/>
                </a:lnTo>
                <a:cubicBezTo>
                  <a:pt x="1955" y="1509"/>
                  <a:pt x="1520" y="1954"/>
                  <a:pt x="977" y="1954"/>
                </a:cubicBezTo>
                <a:cubicBezTo>
                  <a:pt x="434" y="1954"/>
                  <a:pt x="0" y="1509"/>
                  <a:pt x="0" y="977"/>
                </a:cubicBezTo>
                <a:cubicBezTo>
                  <a:pt x="0" y="434"/>
                  <a:pt x="434" y="0"/>
                  <a:pt x="977" y="0"/>
                </a:cubicBezTo>
                <a:cubicBezTo>
                  <a:pt x="1520" y="0"/>
                  <a:pt x="1955" y="434"/>
                  <a:pt x="1955" y="97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36" name="Freeform 235">
            <a:extLst>
              <a:ext uri="{FF2B5EF4-FFF2-40B4-BE49-F238E27FC236}">
                <a16:creationId xmlns:a16="http://schemas.microsoft.com/office/drawing/2014/main" id="{64419030-E625-0C4F-8974-555604E3A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5628" y="5582255"/>
            <a:ext cx="845309" cy="843405"/>
          </a:xfrm>
          <a:custGeom>
            <a:avLst/>
            <a:gdLst>
              <a:gd name="T0" fmla="*/ 1955 w 1956"/>
              <a:gd name="T1" fmla="*/ 977 h 1955"/>
              <a:gd name="T2" fmla="*/ 1955 w 1956"/>
              <a:gd name="T3" fmla="*/ 977 h 1955"/>
              <a:gd name="T4" fmla="*/ 977 w 1956"/>
              <a:gd name="T5" fmla="*/ 1954 h 1955"/>
              <a:gd name="T6" fmla="*/ 0 w 1956"/>
              <a:gd name="T7" fmla="*/ 977 h 1955"/>
              <a:gd name="T8" fmla="*/ 977 w 1956"/>
              <a:gd name="T9" fmla="*/ 0 h 1955"/>
              <a:gd name="T10" fmla="*/ 1955 w 1956"/>
              <a:gd name="T11" fmla="*/ 977 h 1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56" h="1955">
                <a:moveTo>
                  <a:pt x="1955" y="977"/>
                </a:moveTo>
                <a:lnTo>
                  <a:pt x="1955" y="977"/>
                </a:lnTo>
                <a:cubicBezTo>
                  <a:pt x="1955" y="1520"/>
                  <a:pt x="1520" y="1954"/>
                  <a:pt x="977" y="1954"/>
                </a:cubicBezTo>
                <a:cubicBezTo>
                  <a:pt x="434" y="1954"/>
                  <a:pt x="0" y="1520"/>
                  <a:pt x="0" y="977"/>
                </a:cubicBezTo>
                <a:cubicBezTo>
                  <a:pt x="0" y="445"/>
                  <a:pt x="434" y="0"/>
                  <a:pt x="977" y="0"/>
                </a:cubicBezTo>
                <a:cubicBezTo>
                  <a:pt x="1520" y="0"/>
                  <a:pt x="1955" y="445"/>
                  <a:pt x="1955" y="97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37" name="Freeform 236">
            <a:extLst>
              <a:ext uri="{FF2B5EF4-FFF2-40B4-BE49-F238E27FC236}">
                <a16:creationId xmlns:a16="http://schemas.microsoft.com/office/drawing/2014/main" id="{2D9F50C6-9315-BD49-AF9D-2EEF25D58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7589" y="2831192"/>
            <a:ext cx="1073771" cy="1077579"/>
          </a:xfrm>
          <a:custGeom>
            <a:avLst/>
            <a:gdLst>
              <a:gd name="T0" fmla="*/ 2486 w 2487"/>
              <a:gd name="T1" fmla="*/ 1249 h 2498"/>
              <a:gd name="T2" fmla="*/ 2486 w 2487"/>
              <a:gd name="T3" fmla="*/ 1249 h 2498"/>
              <a:gd name="T4" fmla="*/ 1248 w 2487"/>
              <a:gd name="T5" fmla="*/ 2497 h 2498"/>
              <a:gd name="T6" fmla="*/ 0 w 2487"/>
              <a:gd name="T7" fmla="*/ 1249 h 2498"/>
              <a:gd name="T8" fmla="*/ 1248 w 2487"/>
              <a:gd name="T9" fmla="*/ 0 h 2498"/>
              <a:gd name="T10" fmla="*/ 2486 w 2487"/>
              <a:gd name="T11" fmla="*/ 1249 h 2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87" h="2498">
                <a:moveTo>
                  <a:pt x="2486" y="1249"/>
                </a:moveTo>
                <a:lnTo>
                  <a:pt x="2486" y="1249"/>
                </a:lnTo>
                <a:cubicBezTo>
                  <a:pt x="2486" y="1932"/>
                  <a:pt x="1933" y="2497"/>
                  <a:pt x="1248" y="2497"/>
                </a:cubicBezTo>
                <a:cubicBezTo>
                  <a:pt x="564" y="2497"/>
                  <a:pt x="0" y="1932"/>
                  <a:pt x="0" y="1249"/>
                </a:cubicBezTo>
                <a:cubicBezTo>
                  <a:pt x="0" y="565"/>
                  <a:pt x="564" y="0"/>
                  <a:pt x="1248" y="0"/>
                </a:cubicBezTo>
                <a:cubicBezTo>
                  <a:pt x="1933" y="0"/>
                  <a:pt x="2486" y="565"/>
                  <a:pt x="2486" y="124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44" name="Freeform 451">
            <a:extLst>
              <a:ext uri="{FF2B5EF4-FFF2-40B4-BE49-F238E27FC236}">
                <a16:creationId xmlns:a16="http://schemas.microsoft.com/office/drawing/2014/main" id="{95124357-C2D5-2142-9A10-513E6F0A8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5956" y="1654613"/>
            <a:ext cx="22846" cy="323655"/>
          </a:xfrm>
          <a:custGeom>
            <a:avLst/>
            <a:gdLst>
              <a:gd name="T0" fmla="*/ 21 w 55"/>
              <a:gd name="T1" fmla="*/ 750 h 751"/>
              <a:gd name="T2" fmla="*/ 21 w 55"/>
              <a:gd name="T3" fmla="*/ 750 h 751"/>
              <a:gd name="T4" fmla="*/ 0 w 55"/>
              <a:gd name="T5" fmla="*/ 728 h 751"/>
              <a:gd name="T6" fmla="*/ 0 w 55"/>
              <a:gd name="T7" fmla="*/ 33 h 751"/>
              <a:gd name="T8" fmla="*/ 21 w 55"/>
              <a:gd name="T9" fmla="*/ 0 h 751"/>
              <a:gd name="T10" fmla="*/ 54 w 55"/>
              <a:gd name="T11" fmla="*/ 33 h 751"/>
              <a:gd name="T12" fmla="*/ 54 w 55"/>
              <a:gd name="T13" fmla="*/ 728 h 751"/>
              <a:gd name="T14" fmla="*/ 21 w 55"/>
              <a:gd name="T15" fmla="*/ 75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5" h="751">
                <a:moveTo>
                  <a:pt x="21" y="750"/>
                </a:moveTo>
                <a:lnTo>
                  <a:pt x="21" y="750"/>
                </a:lnTo>
                <a:cubicBezTo>
                  <a:pt x="11" y="750"/>
                  <a:pt x="0" y="739"/>
                  <a:pt x="0" y="728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12"/>
                  <a:pt x="11" y="0"/>
                  <a:pt x="21" y="0"/>
                </a:cubicBezTo>
                <a:cubicBezTo>
                  <a:pt x="43" y="0"/>
                  <a:pt x="54" y="12"/>
                  <a:pt x="54" y="33"/>
                </a:cubicBezTo>
                <a:cubicBezTo>
                  <a:pt x="54" y="728"/>
                  <a:pt x="54" y="728"/>
                  <a:pt x="54" y="728"/>
                </a:cubicBezTo>
                <a:cubicBezTo>
                  <a:pt x="54" y="739"/>
                  <a:pt x="43" y="750"/>
                  <a:pt x="21" y="75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45" name="Freeform 452">
            <a:extLst>
              <a:ext uri="{FF2B5EF4-FFF2-40B4-BE49-F238E27FC236}">
                <a16:creationId xmlns:a16="http://schemas.microsoft.com/office/drawing/2014/main" id="{FDD8077D-3489-0A43-B2FA-D0382FF93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5956" y="1734574"/>
            <a:ext cx="154211" cy="66636"/>
          </a:xfrm>
          <a:custGeom>
            <a:avLst/>
            <a:gdLst>
              <a:gd name="T0" fmla="*/ 337 w 359"/>
              <a:gd name="T1" fmla="*/ 152 h 153"/>
              <a:gd name="T2" fmla="*/ 337 w 359"/>
              <a:gd name="T3" fmla="*/ 152 h 153"/>
              <a:gd name="T4" fmla="*/ 21 w 359"/>
              <a:gd name="T5" fmla="*/ 152 h 153"/>
              <a:gd name="T6" fmla="*/ 0 w 359"/>
              <a:gd name="T7" fmla="*/ 130 h 153"/>
              <a:gd name="T8" fmla="*/ 0 w 359"/>
              <a:gd name="T9" fmla="*/ 22 h 153"/>
              <a:gd name="T10" fmla="*/ 21 w 359"/>
              <a:gd name="T11" fmla="*/ 0 h 153"/>
              <a:gd name="T12" fmla="*/ 337 w 359"/>
              <a:gd name="T13" fmla="*/ 0 h 153"/>
              <a:gd name="T14" fmla="*/ 358 w 359"/>
              <a:gd name="T15" fmla="*/ 22 h 153"/>
              <a:gd name="T16" fmla="*/ 358 w 359"/>
              <a:gd name="T17" fmla="*/ 130 h 153"/>
              <a:gd name="T18" fmla="*/ 337 w 359"/>
              <a:gd name="T19" fmla="*/ 152 h 153"/>
              <a:gd name="T20" fmla="*/ 54 w 359"/>
              <a:gd name="T21" fmla="*/ 109 h 153"/>
              <a:gd name="T22" fmla="*/ 54 w 359"/>
              <a:gd name="T23" fmla="*/ 109 h 153"/>
              <a:gd name="T24" fmla="*/ 315 w 359"/>
              <a:gd name="T25" fmla="*/ 109 h 153"/>
              <a:gd name="T26" fmla="*/ 315 w 359"/>
              <a:gd name="T27" fmla="*/ 44 h 153"/>
              <a:gd name="T28" fmla="*/ 54 w 359"/>
              <a:gd name="T29" fmla="*/ 44 h 153"/>
              <a:gd name="T30" fmla="*/ 54 w 359"/>
              <a:gd name="T31" fmla="*/ 109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59" h="153">
                <a:moveTo>
                  <a:pt x="337" y="152"/>
                </a:moveTo>
                <a:lnTo>
                  <a:pt x="337" y="152"/>
                </a:lnTo>
                <a:cubicBezTo>
                  <a:pt x="21" y="152"/>
                  <a:pt x="21" y="152"/>
                  <a:pt x="21" y="152"/>
                </a:cubicBezTo>
                <a:cubicBezTo>
                  <a:pt x="11" y="152"/>
                  <a:pt x="0" y="141"/>
                  <a:pt x="0" y="13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0"/>
                  <a:pt x="11" y="0"/>
                  <a:pt x="21" y="0"/>
                </a:cubicBezTo>
                <a:cubicBezTo>
                  <a:pt x="337" y="0"/>
                  <a:pt x="337" y="0"/>
                  <a:pt x="337" y="0"/>
                </a:cubicBezTo>
                <a:cubicBezTo>
                  <a:pt x="347" y="0"/>
                  <a:pt x="358" y="0"/>
                  <a:pt x="358" y="22"/>
                </a:cubicBezTo>
                <a:cubicBezTo>
                  <a:pt x="358" y="130"/>
                  <a:pt x="358" y="130"/>
                  <a:pt x="358" y="130"/>
                </a:cubicBezTo>
                <a:cubicBezTo>
                  <a:pt x="358" y="141"/>
                  <a:pt x="347" y="152"/>
                  <a:pt x="337" y="152"/>
                </a:cubicBezTo>
                <a:close/>
                <a:moveTo>
                  <a:pt x="54" y="109"/>
                </a:moveTo>
                <a:lnTo>
                  <a:pt x="54" y="109"/>
                </a:lnTo>
                <a:cubicBezTo>
                  <a:pt x="315" y="109"/>
                  <a:pt x="315" y="109"/>
                  <a:pt x="315" y="109"/>
                </a:cubicBezTo>
                <a:cubicBezTo>
                  <a:pt x="315" y="44"/>
                  <a:pt x="315" y="44"/>
                  <a:pt x="315" y="44"/>
                </a:cubicBezTo>
                <a:cubicBezTo>
                  <a:pt x="54" y="44"/>
                  <a:pt x="54" y="44"/>
                  <a:pt x="54" y="44"/>
                </a:cubicBezTo>
                <a:lnTo>
                  <a:pt x="54" y="10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46" name="Freeform 453">
            <a:extLst>
              <a:ext uri="{FF2B5EF4-FFF2-40B4-BE49-F238E27FC236}">
                <a16:creationId xmlns:a16="http://schemas.microsoft.com/office/drawing/2014/main" id="{F63F7FD2-34DC-0C4A-AA6D-73F037AB6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5956" y="1782171"/>
            <a:ext cx="220847" cy="70442"/>
          </a:xfrm>
          <a:custGeom>
            <a:avLst/>
            <a:gdLst>
              <a:gd name="T0" fmla="*/ 488 w 511"/>
              <a:gd name="T1" fmla="*/ 163 h 164"/>
              <a:gd name="T2" fmla="*/ 488 w 511"/>
              <a:gd name="T3" fmla="*/ 163 h 164"/>
              <a:gd name="T4" fmla="*/ 21 w 511"/>
              <a:gd name="T5" fmla="*/ 163 h 164"/>
              <a:gd name="T6" fmla="*/ 0 w 511"/>
              <a:gd name="T7" fmla="*/ 141 h 164"/>
              <a:gd name="T8" fmla="*/ 0 w 511"/>
              <a:gd name="T9" fmla="*/ 21 h 164"/>
              <a:gd name="T10" fmla="*/ 21 w 511"/>
              <a:gd name="T11" fmla="*/ 0 h 164"/>
              <a:gd name="T12" fmla="*/ 488 w 511"/>
              <a:gd name="T13" fmla="*/ 0 h 164"/>
              <a:gd name="T14" fmla="*/ 510 w 511"/>
              <a:gd name="T15" fmla="*/ 21 h 164"/>
              <a:gd name="T16" fmla="*/ 510 w 511"/>
              <a:gd name="T17" fmla="*/ 141 h 164"/>
              <a:gd name="T18" fmla="*/ 488 w 511"/>
              <a:gd name="T19" fmla="*/ 163 h 164"/>
              <a:gd name="T20" fmla="*/ 54 w 511"/>
              <a:gd name="T21" fmla="*/ 119 h 164"/>
              <a:gd name="T22" fmla="*/ 54 w 511"/>
              <a:gd name="T23" fmla="*/ 119 h 164"/>
              <a:gd name="T24" fmla="*/ 467 w 511"/>
              <a:gd name="T25" fmla="*/ 119 h 164"/>
              <a:gd name="T26" fmla="*/ 467 w 511"/>
              <a:gd name="T27" fmla="*/ 43 h 164"/>
              <a:gd name="T28" fmla="*/ 54 w 511"/>
              <a:gd name="T29" fmla="*/ 43 h 164"/>
              <a:gd name="T30" fmla="*/ 54 w 511"/>
              <a:gd name="T31" fmla="*/ 119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11" h="164">
                <a:moveTo>
                  <a:pt x="488" y="163"/>
                </a:moveTo>
                <a:lnTo>
                  <a:pt x="488" y="163"/>
                </a:lnTo>
                <a:cubicBezTo>
                  <a:pt x="21" y="163"/>
                  <a:pt x="21" y="163"/>
                  <a:pt x="21" y="163"/>
                </a:cubicBezTo>
                <a:cubicBezTo>
                  <a:pt x="11" y="163"/>
                  <a:pt x="0" y="152"/>
                  <a:pt x="0" y="141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10"/>
                  <a:pt x="11" y="0"/>
                  <a:pt x="21" y="0"/>
                </a:cubicBezTo>
                <a:cubicBezTo>
                  <a:pt x="488" y="0"/>
                  <a:pt x="488" y="0"/>
                  <a:pt x="488" y="0"/>
                </a:cubicBezTo>
                <a:cubicBezTo>
                  <a:pt x="499" y="0"/>
                  <a:pt x="510" y="10"/>
                  <a:pt x="510" y="21"/>
                </a:cubicBezTo>
                <a:cubicBezTo>
                  <a:pt x="510" y="141"/>
                  <a:pt x="510" y="141"/>
                  <a:pt x="510" y="141"/>
                </a:cubicBezTo>
                <a:cubicBezTo>
                  <a:pt x="510" y="152"/>
                  <a:pt x="499" y="163"/>
                  <a:pt x="488" y="163"/>
                </a:cubicBezTo>
                <a:close/>
                <a:moveTo>
                  <a:pt x="54" y="119"/>
                </a:moveTo>
                <a:lnTo>
                  <a:pt x="54" y="119"/>
                </a:lnTo>
                <a:cubicBezTo>
                  <a:pt x="467" y="119"/>
                  <a:pt x="467" y="119"/>
                  <a:pt x="467" y="119"/>
                </a:cubicBezTo>
                <a:cubicBezTo>
                  <a:pt x="467" y="43"/>
                  <a:pt x="467" y="43"/>
                  <a:pt x="467" y="43"/>
                </a:cubicBezTo>
                <a:cubicBezTo>
                  <a:pt x="54" y="43"/>
                  <a:pt x="54" y="43"/>
                  <a:pt x="54" y="43"/>
                </a:cubicBezTo>
                <a:lnTo>
                  <a:pt x="54" y="11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47" name="Freeform 454">
            <a:extLst>
              <a:ext uri="{FF2B5EF4-FFF2-40B4-BE49-F238E27FC236}">
                <a16:creationId xmlns:a16="http://schemas.microsoft.com/office/drawing/2014/main" id="{3BB0D4D7-0E82-D948-A520-6F41329C9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5956" y="1833575"/>
            <a:ext cx="198001" cy="70443"/>
          </a:xfrm>
          <a:custGeom>
            <a:avLst/>
            <a:gdLst>
              <a:gd name="T0" fmla="*/ 434 w 457"/>
              <a:gd name="T1" fmla="*/ 163 h 164"/>
              <a:gd name="T2" fmla="*/ 434 w 457"/>
              <a:gd name="T3" fmla="*/ 163 h 164"/>
              <a:gd name="T4" fmla="*/ 21 w 457"/>
              <a:gd name="T5" fmla="*/ 163 h 164"/>
              <a:gd name="T6" fmla="*/ 0 w 457"/>
              <a:gd name="T7" fmla="*/ 141 h 164"/>
              <a:gd name="T8" fmla="*/ 0 w 457"/>
              <a:gd name="T9" fmla="*/ 22 h 164"/>
              <a:gd name="T10" fmla="*/ 21 w 457"/>
              <a:gd name="T11" fmla="*/ 0 h 164"/>
              <a:gd name="T12" fmla="*/ 434 w 457"/>
              <a:gd name="T13" fmla="*/ 0 h 164"/>
              <a:gd name="T14" fmla="*/ 456 w 457"/>
              <a:gd name="T15" fmla="*/ 22 h 164"/>
              <a:gd name="T16" fmla="*/ 456 w 457"/>
              <a:gd name="T17" fmla="*/ 141 h 164"/>
              <a:gd name="T18" fmla="*/ 434 w 457"/>
              <a:gd name="T19" fmla="*/ 163 h 164"/>
              <a:gd name="T20" fmla="*/ 54 w 457"/>
              <a:gd name="T21" fmla="*/ 109 h 164"/>
              <a:gd name="T22" fmla="*/ 54 w 457"/>
              <a:gd name="T23" fmla="*/ 109 h 164"/>
              <a:gd name="T24" fmla="*/ 412 w 457"/>
              <a:gd name="T25" fmla="*/ 109 h 164"/>
              <a:gd name="T26" fmla="*/ 412 w 457"/>
              <a:gd name="T27" fmla="*/ 44 h 164"/>
              <a:gd name="T28" fmla="*/ 54 w 457"/>
              <a:gd name="T29" fmla="*/ 44 h 164"/>
              <a:gd name="T30" fmla="*/ 54 w 457"/>
              <a:gd name="T31" fmla="*/ 109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57" h="164">
                <a:moveTo>
                  <a:pt x="434" y="163"/>
                </a:moveTo>
                <a:lnTo>
                  <a:pt x="434" y="163"/>
                </a:lnTo>
                <a:cubicBezTo>
                  <a:pt x="21" y="163"/>
                  <a:pt x="21" y="163"/>
                  <a:pt x="21" y="163"/>
                </a:cubicBezTo>
                <a:cubicBezTo>
                  <a:pt x="11" y="163"/>
                  <a:pt x="0" y="152"/>
                  <a:pt x="0" y="141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11"/>
                  <a:pt x="11" y="0"/>
                  <a:pt x="21" y="0"/>
                </a:cubicBezTo>
                <a:cubicBezTo>
                  <a:pt x="434" y="0"/>
                  <a:pt x="434" y="0"/>
                  <a:pt x="434" y="0"/>
                </a:cubicBezTo>
                <a:cubicBezTo>
                  <a:pt x="445" y="0"/>
                  <a:pt x="456" y="11"/>
                  <a:pt x="456" y="22"/>
                </a:cubicBezTo>
                <a:cubicBezTo>
                  <a:pt x="456" y="141"/>
                  <a:pt x="456" y="141"/>
                  <a:pt x="456" y="141"/>
                </a:cubicBezTo>
                <a:cubicBezTo>
                  <a:pt x="456" y="152"/>
                  <a:pt x="445" y="163"/>
                  <a:pt x="434" y="163"/>
                </a:cubicBezTo>
                <a:close/>
                <a:moveTo>
                  <a:pt x="54" y="109"/>
                </a:moveTo>
                <a:lnTo>
                  <a:pt x="54" y="109"/>
                </a:lnTo>
                <a:cubicBezTo>
                  <a:pt x="412" y="109"/>
                  <a:pt x="412" y="109"/>
                  <a:pt x="412" y="109"/>
                </a:cubicBezTo>
                <a:cubicBezTo>
                  <a:pt x="412" y="44"/>
                  <a:pt x="412" y="44"/>
                  <a:pt x="412" y="44"/>
                </a:cubicBezTo>
                <a:cubicBezTo>
                  <a:pt x="54" y="44"/>
                  <a:pt x="54" y="44"/>
                  <a:pt x="54" y="44"/>
                </a:cubicBezTo>
                <a:lnTo>
                  <a:pt x="54" y="10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48" name="Freeform 455">
            <a:extLst>
              <a:ext uri="{FF2B5EF4-FFF2-40B4-BE49-F238E27FC236}">
                <a16:creationId xmlns:a16="http://schemas.microsoft.com/office/drawing/2014/main" id="{A5B76F8F-B1D4-CC4E-81E0-5B5B9779C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3888" y="2924481"/>
            <a:ext cx="182770" cy="426463"/>
          </a:xfrm>
          <a:custGeom>
            <a:avLst/>
            <a:gdLst>
              <a:gd name="T0" fmla="*/ 293 w 424"/>
              <a:gd name="T1" fmla="*/ 988 h 989"/>
              <a:gd name="T2" fmla="*/ 293 w 424"/>
              <a:gd name="T3" fmla="*/ 988 h 989"/>
              <a:gd name="T4" fmla="*/ 282 w 424"/>
              <a:gd name="T5" fmla="*/ 988 h 989"/>
              <a:gd name="T6" fmla="*/ 282 w 424"/>
              <a:gd name="T7" fmla="*/ 978 h 989"/>
              <a:gd name="T8" fmla="*/ 282 w 424"/>
              <a:gd name="T9" fmla="*/ 978 h 989"/>
              <a:gd name="T10" fmla="*/ 76 w 424"/>
              <a:gd name="T11" fmla="*/ 782 h 989"/>
              <a:gd name="T12" fmla="*/ 0 w 424"/>
              <a:gd name="T13" fmla="*/ 489 h 989"/>
              <a:gd name="T14" fmla="*/ 119 w 424"/>
              <a:gd name="T15" fmla="*/ 141 h 989"/>
              <a:gd name="T16" fmla="*/ 282 w 424"/>
              <a:gd name="T17" fmla="*/ 0 h 989"/>
              <a:gd name="T18" fmla="*/ 315 w 424"/>
              <a:gd name="T19" fmla="*/ 11 h 989"/>
              <a:gd name="T20" fmla="*/ 423 w 424"/>
              <a:gd name="T21" fmla="*/ 196 h 989"/>
              <a:gd name="T22" fmla="*/ 413 w 424"/>
              <a:gd name="T23" fmla="*/ 228 h 989"/>
              <a:gd name="T24" fmla="*/ 304 w 424"/>
              <a:gd name="T25" fmla="*/ 337 h 989"/>
              <a:gd name="T26" fmla="*/ 260 w 424"/>
              <a:gd name="T27" fmla="*/ 489 h 989"/>
              <a:gd name="T28" fmla="*/ 413 w 424"/>
              <a:gd name="T29" fmla="*/ 760 h 989"/>
              <a:gd name="T30" fmla="*/ 423 w 424"/>
              <a:gd name="T31" fmla="*/ 782 h 989"/>
              <a:gd name="T32" fmla="*/ 315 w 424"/>
              <a:gd name="T33" fmla="*/ 978 h 989"/>
              <a:gd name="T34" fmla="*/ 293 w 424"/>
              <a:gd name="T35" fmla="*/ 988 h 989"/>
              <a:gd name="T36" fmla="*/ 282 w 424"/>
              <a:gd name="T37" fmla="*/ 54 h 989"/>
              <a:gd name="T38" fmla="*/ 282 w 424"/>
              <a:gd name="T39" fmla="*/ 54 h 989"/>
              <a:gd name="T40" fmla="*/ 152 w 424"/>
              <a:gd name="T41" fmla="*/ 174 h 989"/>
              <a:gd name="T42" fmla="*/ 43 w 424"/>
              <a:gd name="T43" fmla="*/ 489 h 989"/>
              <a:gd name="T44" fmla="*/ 109 w 424"/>
              <a:gd name="T45" fmla="*/ 760 h 989"/>
              <a:gd name="T46" fmla="*/ 282 w 424"/>
              <a:gd name="T47" fmla="*/ 934 h 989"/>
              <a:gd name="T48" fmla="*/ 369 w 424"/>
              <a:gd name="T49" fmla="*/ 782 h 989"/>
              <a:gd name="T50" fmla="*/ 217 w 424"/>
              <a:gd name="T51" fmla="*/ 489 h 989"/>
              <a:gd name="T52" fmla="*/ 260 w 424"/>
              <a:gd name="T53" fmla="*/ 315 h 989"/>
              <a:gd name="T54" fmla="*/ 369 w 424"/>
              <a:gd name="T55" fmla="*/ 207 h 989"/>
              <a:gd name="T56" fmla="*/ 282 w 424"/>
              <a:gd name="T57" fmla="*/ 54 h 9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24" h="989">
                <a:moveTo>
                  <a:pt x="293" y="988"/>
                </a:moveTo>
                <a:lnTo>
                  <a:pt x="293" y="988"/>
                </a:lnTo>
                <a:lnTo>
                  <a:pt x="282" y="988"/>
                </a:lnTo>
                <a:lnTo>
                  <a:pt x="282" y="978"/>
                </a:lnTo>
                <a:lnTo>
                  <a:pt x="282" y="978"/>
                </a:lnTo>
                <a:cubicBezTo>
                  <a:pt x="195" y="934"/>
                  <a:pt x="130" y="858"/>
                  <a:pt x="76" y="782"/>
                </a:cubicBezTo>
                <a:cubicBezTo>
                  <a:pt x="22" y="695"/>
                  <a:pt x="0" y="597"/>
                  <a:pt x="0" y="489"/>
                </a:cubicBezTo>
                <a:cubicBezTo>
                  <a:pt x="0" y="358"/>
                  <a:pt x="43" y="250"/>
                  <a:pt x="119" y="141"/>
                </a:cubicBezTo>
                <a:cubicBezTo>
                  <a:pt x="195" y="54"/>
                  <a:pt x="271" y="11"/>
                  <a:pt x="282" y="0"/>
                </a:cubicBezTo>
                <a:cubicBezTo>
                  <a:pt x="293" y="0"/>
                  <a:pt x="304" y="0"/>
                  <a:pt x="315" y="11"/>
                </a:cubicBezTo>
                <a:cubicBezTo>
                  <a:pt x="423" y="196"/>
                  <a:pt x="423" y="196"/>
                  <a:pt x="423" y="196"/>
                </a:cubicBezTo>
                <a:cubicBezTo>
                  <a:pt x="423" y="207"/>
                  <a:pt x="423" y="228"/>
                  <a:pt x="413" y="228"/>
                </a:cubicBezTo>
                <a:cubicBezTo>
                  <a:pt x="369" y="261"/>
                  <a:pt x="326" y="293"/>
                  <a:pt x="304" y="337"/>
                </a:cubicBezTo>
                <a:cubicBezTo>
                  <a:pt x="271" y="380"/>
                  <a:pt x="260" y="434"/>
                  <a:pt x="260" y="489"/>
                </a:cubicBezTo>
                <a:cubicBezTo>
                  <a:pt x="260" y="597"/>
                  <a:pt x="315" y="706"/>
                  <a:pt x="413" y="760"/>
                </a:cubicBezTo>
                <a:cubicBezTo>
                  <a:pt x="423" y="760"/>
                  <a:pt x="423" y="782"/>
                  <a:pt x="423" y="782"/>
                </a:cubicBezTo>
                <a:cubicBezTo>
                  <a:pt x="315" y="978"/>
                  <a:pt x="315" y="978"/>
                  <a:pt x="315" y="978"/>
                </a:cubicBezTo>
                <a:cubicBezTo>
                  <a:pt x="304" y="978"/>
                  <a:pt x="304" y="988"/>
                  <a:pt x="293" y="988"/>
                </a:cubicBezTo>
                <a:close/>
                <a:moveTo>
                  <a:pt x="282" y="54"/>
                </a:moveTo>
                <a:lnTo>
                  <a:pt x="282" y="54"/>
                </a:lnTo>
                <a:cubicBezTo>
                  <a:pt x="260" y="65"/>
                  <a:pt x="206" y="109"/>
                  <a:pt x="152" y="174"/>
                </a:cubicBezTo>
                <a:cubicBezTo>
                  <a:pt x="76" y="261"/>
                  <a:pt x="43" y="369"/>
                  <a:pt x="43" y="489"/>
                </a:cubicBezTo>
                <a:cubicBezTo>
                  <a:pt x="43" y="587"/>
                  <a:pt x="65" y="674"/>
                  <a:pt x="109" y="760"/>
                </a:cubicBezTo>
                <a:cubicBezTo>
                  <a:pt x="152" y="825"/>
                  <a:pt x="217" y="891"/>
                  <a:pt x="282" y="934"/>
                </a:cubicBezTo>
                <a:cubicBezTo>
                  <a:pt x="369" y="782"/>
                  <a:pt x="369" y="782"/>
                  <a:pt x="369" y="782"/>
                </a:cubicBezTo>
                <a:cubicBezTo>
                  <a:pt x="282" y="717"/>
                  <a:pt x="217" y="608"/>
                  <a:pt x="217" y="489"/>
                </a:cubicBezTo>
                <a:cubicBezTo>
                  <a:pt x="217" y="434"/>
                  <a:pt x="239" y="369"/>
                  <a:pt x="260" y="315"/>
                </a:cubicBezTo>
                <a:cubicBezTo>
                  <a:pt x="293" y="271"/>
                  <a:pt x="326" y="228"/>
                  <a:pt x="369" y="207"/>
                </a:cubicBezTo>
                <a:lnTo>
                  <a:pt x="282" y="5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49" name="Freeform 456">
            <a:extLst>
              <a:ext uri="{FF2B5EF4-FFF2-40B4-BE49-F238E27FC236}">
                <a16:creationId xmlns:a16="http://schemas.microsoft.com/office/drawing/2014/main" id="{159858FB-4F9C-4246-B062-7850434F5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485" y="2878789"/>
            <a:ext cx="371250" cy="253212"/>
          </a:xfrm>
          <a:custGeom>
            <a:avLst/>
            <a:gdLst>
              <a:gd name="T0" fmla="*/ 618 w 858"/>
              <a:gd name="T1" fmla="*/ 586 h 587"/>
              <a:gd name="T2" fmla="*/ 618 w 858"/>
              <a:gd name="T3" fmla="*/ 586 h 587"/>
              <a:gd name="T4" fmla="*/ 608 w 858"/>
              <a:gd name="T5" fmla="*/ 575 h 587"/>
              <a:gd name="T6" fmla="*/ 597 w 858"/>
              <a:gd name="T7" fmla="*/ 564 h 587"/>
              <a:gd name="T8" fmla="*/ 510 w 858"/>
              <a:gd name="T9" fmla="*/ 347 h 587"/>
              <a:gd name="T10" fmla="*/ 293 w 858"/>
              <a:gd name="T11" fmla="*/ 260 h 587"/>
              <a:gd name="T12" fmla="*/ 141 w 858"/>
              <a:gd name="T13" fmla="*/ 304 h 587"/>
              <a:gd name="T14" fmla="*/ 119 w 858"/>
              <a:gd name="T15" fmla="*/ 304 h 587"/>
              <a:gd name="T16" fmla="*/ 108 w 858"/>
              <a:gd name="T17" fmla="*/ 293 h 587"/>
              <a:gd name="T18" fmla="*/ 0 w 858"/>
              <a:gd name="T19" fmla="*/ 108 h 587"/>
              <a:gd name="T20" fmla="*/ 0 w 858"/>
              <a:gd name="T21" fmla="*/ 87 h 587"/>
              <a:gd name="T22" fmla="*/ 10 w 858"/>
              <a:gd name="T23" fmla="*/ 75 h 587"/>
              <a:gd name="T24" fmla="*/ 271 w 858"/>
              <a:gd name="T25" fmla="*/ 0 h 587"/>
              <a:gd name="T26" fmla="*/ 271 w 858"/>
              <a:gd name="T27" fmla="*/ 0 h 587"/>
              <a:gd name="T28" fmla="*/ 282 w 858"/>
              <a:gd name="T29" fmla="*/ 0 h 587"/>
              <a:gd name="T30" fmla="*/ 282 w 858"/>
              <a:gd name="T31" fmla="*/ 0 h 587"/>
              <a:gd name="T32" fmla="*/ 293 w 858"/>
              <a:gd name="T33" fmla="*/ 0 h 587"/>
              <a:gd name="T34" fmla="*/ 694 w 858"/>
              <a:gd name="T35" fmla="*/ 162 h 587"/>
              <a:gd name="T36" fmla="*/ 814 w 858"/>
              <a:gd name="T37" fmla="*/ 347 h 587"/>
              <a:gd name="T38" fmla="*/ 857 w 858"/>
              <a:gd name="T39" fmla="*/ 564 h 587"/>
              <a:gd name="T40" fmla="*/ 846 w 858"/>
              <a:gd name="T41" fmla="*/ 575 h 587"/>
              <a:gd name="T42" fmla="*/ 836 w 858"/>
              <a:gd name="T43" fmla="*/ 586 h 587"/>
              <a:gd name="T44" fmla="*/ 618 w 858"/>
              <a:gd name="T45" fmla="*/ 586 h 587"/>
              <a:gd name="T46" fmla="*/ 293 w 858"/>
              <a:gd name="T47" fmla="*/ 217 h 587"/>
              <a:gd name="T48" fmla="*/ 293 w 858"/>
              <a:gd name="T49" fmla="*/ 217 h 587"/>
              <a:gd name="T50" fmla="*/ 532 w 858"/>
              <a:gd name="T51" fmla="*/ 315 h 587"/>
              <a:gd name="T52" fmla="*/ 640 w 858"/>
              <a:gd name="T53" fmla="*/ 542 h 587"/>
              <a:gd name="T54" fmla="*/ 814 w 858"/>
              <a:gd name="T55" fmla="*/ 542 h 587"/>
              <a:gd name="T56" fmla="*/ 662 w 858"/>
              <a:gd name="T57" fmla="*/ 195 h 587"/>
              <a:gd name="T58" fmla="*/ 293 w 858"/>
              <a:gd name="T59" fmla="*/ 43 h 587"/>
              <a:gd name="T60" fmla="*/ 282 w 858"/>
              <a:gd name="T61" fmla="*/ 43 h 587"/>
              <a:gd name="T62" fmla="*/ 282 w 858"/>
              <a:gd name="T63" fmla="*/ 43 h 587"/>
              <a:gd name="T64" fmla="*/ 271 w 858"/>
              <a:gd name="T65" fmla="*/ 43 h 587"/>
              <a:gd name="T66" fmla="*/ 271 w 858"/>
              <a:gd name="T67" fmla="*/ 43 h 587"/>
              <a:gd name="T68" fmla="*/ 54 w 858"/>
              <a:gd name="T69" fmla="*/ 97 h 587"/>
              <a:gd name="T70" fmla="*/ 141 w 858"/>
              <a:gd name="T71" fmla="*/ 249 h 587"/>
              <a:gd name="T72" fmla="*/ 293 w 858"/>
              <a:gd name="T73" fmla="*/ 217 h 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858" h="587">
                <a:moveTo>
                  <a:pt x="618" y="586"/>
                </a:moveTo>
                <a:lnTo>
                  <a:pt x="618" y="586"/>
                </a:lnTo>
                <a:cubicBezTo>
                  <a:pt x="608" y="586"/>
                  <a:pt x="608" y="586"/>
                  <a:pt x="608" y="575"/>
                </a:cubicBezTo>
                <a:cubicBezTo>
                  <a:pt x="597" y="575"/>
                  <a:pt x="597" y="564"/>
                  <a:pt x="597" y="564"/>
                </a:cubicBezTo>
                <a:cubicBezTo>
                  <a:pt x="597" y="477"/>
                  <a:pt x="564" y="401"/>
                  <a:pt x="510" y="347"/>
                </a:cubicBezTo>
                <a:cubicBezTo>
                  <a:pt x="445" y="293"/>
                  <a:pt x="369" y="260"/>
                  <a:pt x="293" y="260"/>
                </a:cubicBezTo>
                <a:cubicBezTo>
                  <a:pt x="238" y="260"/>
                  <a:pt x="184" y="271"/>
                  <a:pt x="141" y="304"/>
                </a:cubicBezTo>
                <a:cubicBezTo>
                  <a:pt x="130" y="304"/>
                  <a:pt x="130" y="304"/>
                  <a:pt x="119" y="304"/>
                </a:cubicBezTo>
                <a:lnTo>
                  <a:pt x="108" y="293"/>
                </a:lnTo>
                <a:cubicBezTo>
                  <a:pt x="0" y="108"/>
                  <a:pt x="0" y="108"/>
                  <a:pt x="0" y="108"/>
                </a:cubicBezTo>
                <a:cubicBezTo>
                  <a:pt x="0" y="97"/>
                  <a:pt x="0" y="97"/>
                  <a:pt x="0" y="87"/>
                </a:cubicBezTo>
                <a:cubicBezTo>
                  <a:pt x="0" y="87"/>
                  <a:pt x="0" y="75"/>
                  <a:pt x="10" y="75"/>
                </a:cubicBezTo>
                <a:cubicBezTo>
                  <a:pt x="86" y="32"/>
                  <a:pt x="184" y="0"/>
                  <a:pt x="271" y="0"/>
                </a:cubicBezTo>
                <a:lnTo>
                  <a:pt x="271" y="0"/>
                </a:lnTo>
                <a:lnTo>
                  <a:pt x="282" y="0"/>
                </a:lnTo>
                <a:lnTo>
                  <a:pt x="282" y="0"/>
                </a:lnTo>
                <a:lnTo>
                  <a:pt x="293" y="0"/>
                </a:lnTo>
                <a:cubicBezTo>
                  <a:pt x="445" y="0"/>
                  <a:pt x="586" y="54"/>
                  <a:pt x="694" y="162"/>
                </a:cubicBezTo>
                <a:cubicBezTo>
                  <a:pt x="738" y="217"/>
                  <a:pt x="781" y="282"/>
                  <a:pt x="814" y="347"/>
                </a:cubicBezTo>
                <a:cubicBezTo>
                  <a:pt x="836" y="412"/>
                  <a:pt x="857" y="488"/>
                  <a:pt x="857" y="564"/>
                </a:cubicBezTo>
                <a:cubicBezTo>
                  <a:pt x="857" y="564"/>
                  <a:pt x="857" y="575"/>
                  <a:pt x="846" y="575"/>
                </a:cubicBezTo>
                <a:cubicBezTo>
                  <a:pt x="846" y="586"/>
                  <a:pt x="836" y="586"/>
                  <a:pt x="836" y="586"/>
                </a:cubicBezTo>
                <a:cubicBezTo>
                  <a:pt x="618" y="586"/>
                  <a:pt x="618" y="586"/>
                  <a:pt x="618" y="586"/>
                </a:cubicBezTo>
                <a:close/>
                <a:moveTo>
                  <a:pt x="293" y="217"/>
                </a:moveTo>
                <a:lnTo>
                  <a:pt x="293" y="217"/>
                </a:lnTo>
                <a:cubicBezTo>
                  <a:pt x="380" y="217"/>
                  <a:pt x="467" y="249"/>
                  <a:pt x="532" y="315"/>
                </a:cubicBezTo>
                <a:cubicBezTo>
                  <a:pt x="597" y="379"/>
                  <a:pt x="629" y="456"/>
                  <a:pt x="640" y="542"/>
                </a:cubicBezTo>
                <a:cubicBezTo>
                  <a:pt x="814" y="542"/>
                  <a:pt x="814" y="542"/>
                  <a:pt x="814" y="542"/>
                </a:cubicBezTo>
                <a:cubicBezTo>
                  <a:pt x="803" y="412"/>
                  <a:pt x="749" y="293"/>
                  <a:pt x="662" y="195"/>
                </a:cubicBezTo>
                <a:cubicBezTo>
                  <a:pt x="564" y="97"/>
                  <a:pt x="434" y="43"/>
                  <a:pt x="293" y="43"/>
                </a:cubicBezTo>
                <a:lnTo>
                  <a:pt x="282" y="43"/>
                </a:lnTo>
                <a:lnTo>
                  <a:pt x="282" y="43"/>
                </a:lnTo>
                <a:cubicBezTo>
                  <a:pt x="282" y="43"/>
                  <a:pt x="282" y="43"/>
                  <a:pt x="271" y="43"/>
                </a:cubicBezTo>
                <a:lnTo>
                  <a:pt x="271" y="43"/>
                </a:lnTo>
                <a:cubicBezTo>
                  <a:pt x="195" y="43"/>
                  <a:pt x="119" y="65"/>
                  <a:pt x="54" y="97"/>
                </a:cubicBezTo>
                <a:cubicBezTo>
                  <a:pt x="141" y="249"/>
                  <a:pt x="141" y="249"/>
                  <a:pt x="141" y="249"/>
                </a:cubicBezTo>
                <a:cubicBezTo>
                  <a:pt x="184" y="228"/>
                  <a:pt x="238" y="217"/>
                  <a:pt x="293" y="21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50" name="Freeform 457">
            <a:extLst>
              <a:ext uri="{FF2B5EF4-FFF2-40B4-BE49-F238E27FC236}">
                <a16:creationId xmlns:a16="http://schemas.microsoft.com/office/drawing/2014/main" id="{E082E5D3-7EAD-4D49-9E47-E6FAB4679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485" y="3145328"/>
            <a:ext cx="371250" cy="253212"/>
          </a:xfrm>
          <a:custGeom>
            <a:avLst/>
            <a:gdLst>
              <a:gd name="T0" fmla="*/ 293 w 858"/>
              <a:gd name="T1" fmla="*/ 586 h 587"/>
              <a:gd name="T2" fmla="*/ 293 w 858"/>
              <a:gd name="T3" fmla="*/ 586 h 587"/>
              <a:gd name="T4" fmla="*/ 227 w 858"/>
              <a:gd name="T5" fmla="*/ 575 h 587"/>
              <a:gd name="T6" fmla="*/ 10 w 858"/>
              <a:gd name="T7" fmla="*/ 510 h 587"/>
              <a:gd name="T8" fmla="*/ 0 w 858"/>
              <a:gd name="T9" fmla="*/ 499 h 587"/>
              <a:gd name="T10" fmla="*/ 0 w 858"/>
              <a:gd name="T11" fmla="*/ 477 h 587"/>
              <a:gd name="T12" fmla="*/ 108 w 858"/>
              <a:gd name="T13" fmla="*/ 293 h 587"/>
              <a:gd name="T14" fmla="*/ 130 w 858"/>
              <a:gd name="T15" fmla="*/ 282 h 587"/>
              <a:gd name="T16" fmla="*/ 141 w 858"/>
              <a:gd name="T17" fmla="*/ 282 h 587"/>
              <a:gd name="T18" fmla="*/ 293 w 858"/>
              <a:gd name="T19" fmla="*/ 325 h 587"/>
              <a:gd name="T20" fmla="*/ 597 w 858"/>
              <a:gd name="T21" fmla="*/ 21 h 587"/>
              <a:gd name="T22" fmla="*/ 618 w 858"/>
              <a:gd name="T23" fmla="*/ 0 h 587"/>
              <a:gd name="T24" fmla="*/ 836 w 858"/>
              <a:gd name="T25" fmla="*/ 0 h 587"/>
              <a:gd name="T26" fmla="*/ 857 w 858"/>
              <a:gd name="T27" fmla="*/ 21 h 587"/>
              <a:gd name="T28" fmla="*/ 857 w 858"/>
              <a:gd name="T29" fmla="*/ 32 h 587"/>
              <a:gd name="T30" fmla="*/ 857 w 858"/>
              <a:gd name="T31" fmla="*/ 32 h 587"/>
              <a:gd name="T32" fmla="*/ 857 w 858"/>
              <a:gd name="T33" fmla="*/ 43 h 587"/>
              <a:gd name="T34" fmla="*/ 857 w 858"/>
              <a:gd name="T35" fmla="*/ 43 h 587"/>
              <a:gd name="T36" fmla="*/ 857 w 858"/>
              <a:gd name="T37" fmla="*/ 43 h 587"/>
              <a:gd name="T38" fmla="*/ 781 w 858"/>
              <a:gd name="T39" fmla="*/ 304 h 587"/>
              <a:gd name="T40" fmla="*/ 629 w 858"/>
              <a:gd name="T41" fmla="*/ 467 h 587"/>
              <a:gd name="T42" fmla="*/ 445 w 858"/>
              <a:gd name="T43" fmla="*/ 564 h 587"/>
              <a:gd name="T44" fmla="*/ 293 w 858"/>
              <a:gd name="T45" fmla="*/ 586 h 587"/>
              <a:gd name="T46" fmla="*/ 54 w 858"/>
              <a:gd name="T47" fmla="*/ 477 h 587"/>
              <a:gd name="T48" fmla="*/ 54 w 858"/>
              <a:gd name="T49" fmla="*/ 477 h 587"/>
              <a:gd name="T50" fmla="*/ 434 w 858"/>
              <a:gd name="T51" fmla="*/ 521 h 587"/>
              <a:gd name="T52" fmla="*/ 749 w 858"/>
              <a:gd name="T53" fmla="*/ 282 h 587"/>
              <a:gd name="T54" fmla="*/ 814 w 858"/>
              <a:gd name="T55" fmla="*/ 43 h 587"/>
              <a:gd name="T56" fmla="*/ 814 w 858"/>
              <a:gd name="T57" fmla="*/ 43 h 587"/>
              <a:gd name="T58" fmla="*/ 814 w 858"/>
              <a:gd name="T59" fmla="*/ 43 h 587"/>
              <a:gd name="T60" fmla="*/ 814 w 858"/>
              <a:gd name="T61" fmla="*/ 43 h 587"/>
              <a:gd name="T62" fmla="*/ 640 w 858"/>
              <a:gd name="T63" fmla="*/ 43 h 587"/>
              <a:gd name="T64" fmla="*/ 293 w 858"/>
              <a:gd name="T65" fmla="*/ 369 h 587"/>
              <a:gd name="T66" fmla="*/ 141 w 858"/>
              <a:gd name="T67" fmla="*/ 325 h 587"/>
              <a:gd name="T68" fmla="*/ 54 w 858"/>
              <a:gd name="T69" fmla="*/ 477 h 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858" h="587">
                <a:moveTo>
                  <a:pt x="293" y="586"/>
                </a:moveTo>
                <a:lnTo>
                  <a:pt x="293" y="586"/>
                </a:lnTo>
                <a:cubicBezTo>
                  <a:pt x="271" y="586"/>
                  <a:pt x="249" y="586"/>
                  <a:pt x="227" y="575"/>
                </a:cubicBezTo>
                <a:cubicBezTo>
                  <a:pt x="151" y="564"/>
                  <a:pt x="76" y="542"/>
                  <a:pt x="10" y="510"/>
                </a:cubicBezTo>
                <a:lnTo>
                  <a:pt x="0" y="499"/>
                </a:lnTo>
                <a:cubicBezTo>
                  <a:pt x="0" y="488"/>
                  <a:pt x="0" y="488"/>
                  <a:pt x="0" y="477"/>
                </a:cubicBezTo>
                <a:cubicBezTo>
                  <a:pt x="108" y="293"/>
                  <a:pt x="108" y="293"/>
                  <a:pt x="108" y="293"/>
                </a:cubicBezTo>
                <a:cubicBezTo>
                  <a:pt x="119" y="282"/>
                  <a:pt x="119" y="282"/>
                  <a:pt x="130" y="282"/>
                </a:cubicBezTo>
                <a:lnTo>
                  <a:pt x="141" y="282"/>
                </a:lnTo>
                <a:cubicBezTo>
                  <a:pt x="184" y="314"/>
                  <a:pt x="238" y="325"/>
                  <a:pt x="293" y="325"/>
                </a:cubicBezTo>
                <a:cubicBezTo>
                  <a:pt x="455" y="325"/>
                  <a:pt x="597" y="184"/>
                  <a:pt x="597" y="21"/>
                </a:cubicBezTo>
                <a:cubicBezTo>
                  <a:pt x="597" y="10"/>
                  <a:pt x="608" y="0"/>
                  <a:pt x="618" y="0"/>
                </a:cubicBezTo>
                <a:cubicBezTo>
                  <a:pt x="836" y="0"/>
                  <a:pt x="836" y="0"/>
                  <a:pt x="836" y="0"/>
                </a:cubicBezTo>
                <a:cubicBezTo>
                  <a:pt x="846" y="0"/>
                  <a:pt x="857" y="10"/>
                  <a:pt x="857" y="21"/>
                </a:cubicBezTo>
                <a:lnTo>
                  <a:pt x="857" y="32"/>
                </a:lnTo>
                <a:lnTo>
                  <a:pt x="857" y="32"/>
                </a:lnTo>
                <a:cubicBezTo>
                  <a:pt x="857" y="43"/>
                  <a:pt x="857" y="43"/>
                  <a:pt x="857" y="43"/>
                </a:cubicBezTo>
                <a:lnTo>
                  <a:pt x="857" y="43"/>
                </a:lnTo>
                <a:lnTo>
                  <a:pt x="857" y="43"/>
                </a:lnTo>
                <a:cubicBezTo>
                  <a:pt x="846" y="130"/>
                  <a:pt x="825" y="217"/>
                  <a:pt x="781" y="304"/>
                </a:cubicBezTo>
                <a:cubicBezTo>
                  <a:pt x="749" y="369"/>
                  <a:pt x="694" y="423"/>
                  <a:pt x="629" y="467"/>
                </a:cubicBezTo>
                <a:cubicBezTo>
                  <a:pt x="575" y="510"/>
                  <a:pt x="510" y="542"/>
                  <a:pt x="445" y="564"/>
                </a:cubicBezTo>
                <a:cubicBezTo>
                  <a:pt x="390" y="575"/>
                  <a:pt x="336" y="586"/>
                  <a:pt x="293" y="586"/>
                </a:cubicBezTo>
                <a:close/>
                <a:moveTo>
                  <a:pt x="54" y="477"/>
                </a:moveTo>
                <a:lnTo>
                  <a:pt x="54" y="477"/>
                </a:lnTo>
                <a:cubicBezTo>
                  <a:pt x="162" y="542"/>
                  <a:pt x="304" y="553"/>
                  <a:pt x="434" y="521"/>
                </a:cubicBezTo>
                <a:cubicBezTo>
                  <a:pt x="564" y="488"/>
                  <a:pt x="673" y="401"/>
                  <a:pt x="749" y="282"/>
                </a:cubicBezTo>
                <a:cubicBezTo>
                  <a:pt x="781" y="206"/>
                  <a:pt x="814" y="130"/>
                  <a:pt x="814" y="43"/>
                </a:cubicBezTo>
                <a:lnTo>
                  <a:pt x="814" y="43"/>
                </a:lnTo>
                <a:lnTo>
                  <a:pt x="814" y="43"/>
                </a:lnTo>
                <a:lnTo>
                  <a:pt x="814" y="43"/>
                </a:lnTo>
                <a:cubicBezTo>
                  <a:pt x="640" y="43"/>
                  <a:pt x="640" y="43"/>
                  <a:pt x="640" y="43"/>
                </a:cubicBezTo>
                <a:cubicBezTo>
                  <a:pt x="629" y="217"/>
                  <a:pt x="477" y="369"/>
                  <a:pt x="293" y="369"/>
                </a:cubicBezTo>
                <a:cubicBezTo>
                  <a:pt x="238" y="369"/>
                  <a:pt x="184" y="358"/>
                  <a:pt x="141" y="325"/>
                </a:cubicBezTo>
                <a:lnTo>
                  <a:pt x="54" y="47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51" name="Freeform 458">
            <a:extLst>
              <a:ext uri="{FF2B5EF4-FFF2-40B4-BE49-F238E27FC236}">
                <a16:creationId xmlns:a16="http://schemas.microsoft.com/office/drawing/2014/main" id="{0E415AF7-448B-9E43-A5F3-0993D46F1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5456" y="698880"/>
            <a:ext cx="118039" cy="99000"/>
          </a:xfrm>
          <a:custGeom>
            <a:avLst/>
            <a:gdLst>
              <a:gd name="T0" fmla="*/ 250 w 273"/>
              <a:gd name="T1" fmla="*/ 229 h 230"/>
              <a:gd name="T2" fmla="*/ 250 w 273"/>
              <a:gd name="T3" fmla="*/ 229 h 230"/>
              <a:gd name="T4" fmla="*/ 22 w 273"/>
              <a:gd name="T5" fmla="*/ 229 h 230"/>
              <a:gd name="T6" fmla="*/ 11 w 273"/>
              <a:gd name="T7" fmla="*/ 217 h 230"/>
              <a:gd name="T8" fmla="*/ 11 w 273"/>
              <a:gd name="T9" fmla="*/ 196 h 230"/>
              <a:gd name="T10" fmla="*/ 120 w 273"/>
              <a:gd name="T11" fmla="*/ 11 h 230"/>
              <a:gd name="T12" fmla="*/ 141 w 273"/>
              <a:gd name="T13" fmla="*/ 0 h 230"/>
              <a:gd name="T14" fmla="*/ 152 w 273"/>
              <a:gd name="T15" fmla="*/ 11 h 230"/>
              <a:gd name="T16" fmla="*/ 272 w 273"/>
              <a:gd name="T17" fmla="*/ 196 h 230"/>
              <a:gd name="T18" fmla="*/ 272 w 273"/>
              <a:gd name="T19" fmla="*/ 217 h 230"/>
              <a:gd name="T20" fmla="*/ 250 w 273"/>
              <a:gd name="T21" fmla="*/ 229 h 230"/>
              <a:gd name="T22" fmla="*/ 55 w 273"/>
              <a:gd name="T23" fmla="*/ 185 h 230"/>
              <a:gd name="T24" fmla="*/ 55 w 273"/>
              <a:gd name="T25" fmla="*/ 185 h 230"/>
              <a:gd name="T26" fmla="*/ 228 w 273"/>
              <a:gd name="T27" fmla="*/ 185 h 230"/>
              <a:gd name="T28" fmla="*/ 141 w 273"/>
              <a:gd name="T29" fmla="*/ 55 h 230"/>
              <a:gd name="T30" fmla="*/ 55 w 273"/>
              <a:gd name="T31" fmla="*/ 185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73" h="230">
                <a:moveTo>
                  <a:pt x="250" y="229"/>
                </a:moveTo>
                <a:lnTo>
                  <a:pt x="250" y="229"/>
                </a:lnTo>
                <a:cubicBezTo>
                  <a:pt x="22" y="229"/>
                  <a:pt x="22" y="229"/>
                  <a:pt x="22" y="229"/>
                </a:cubicBezTo>
                <a:cubicBezTo>
                  <a:pt x="11" y="229"/>
                  <a:pt x="11" y="217"/>
                  <a:pt x="11" y="217"/>
                </a:cubicBezTo>
                <a:cubicBezTo>
                  <a:pt x="0" y="207"/>
                  <a:pt x="0" y="207"/>
                  <a:pt x="11" y="196"/>
                </a:cubicBezTo>
                <a:cubicBezTo>
                  <a:pt x="120" y="11"/>
                  <a:pt x="120" y="11"/>
                  <a:pt x="120" y="11"/>
                </a:cubicBezTo>
                <a:cubicBezTo>
                  <a:pt x="131" y="0"/>
                  <a:pt x="131" y="0"/>
                  <a:pt x="141" y="0"/>
                </a:cubicBezTo>
                <a:cubicBezTo>
                  <a:pt x="141" y="0"/>
                  <a:pt x="152" y="0"/>
                  <a:pt x="152" y="11"/>
                </a:cubicBezTo>
                <a:cubicBezTo>
                  <a:pt x="272" y="196"/>
                  <a:pt x="272" y="196"/>
                  <a:pt x="272" y="196"/>
                </a:cubicBezTo>
                <a:cubicBezTo>
                  <a:pt x="272" y="207"/>
                  <a:pt x="272" y="207"/>
                  <a:pt x="272" y="217"/>
                </a:cubicBezTo>
                <a:cubicBezTo>
                  <a:pt x="272" y="217"/>
                  <a:pt x="261" y="229"/>
                  <a:pt x="250" y="229"/>
                </a:cubicBezTo>
                <a:close/>
                <a:moveTo>
                  <a:pt x="55" y="185"/>
                </a:moveTo>
                <a:lnTo>
                  <a:pt x="55" y="185"/>
                </a:lnTo>
                <a:cubicBezTo>
                  <a:pt x="228" y="185"/>
                  <a:pt x="228" y="185"/>
                  <a:pt x="228" y="185"/>
                </a:cubicBezTo>
                <a:cubicBezTo>
                  <a:pt x="141" y="55"/>
                  <a:pt x="141" y="55"/>
                  <a:pt x="141" y="55"/>
                </a:cubicBezTo>
                <a:lnTo>
                  <a:pt x="55" y="1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52" name="Freeform 459">
            <a:extLst>
              <a:ext uri="{FF2B5EF4-FFF2-40B4-BE49-F238E27FC236}">
                <a16:creationId xmlns:a16="http://schemas.microsoft.com/office/drawing/2014/main" id="{18415BCD-7CD4-BE40-A9D8-5BDB24F75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9764" y="805496"/>
            <a:ext cx="215135" cy="99000"/>
          </a:xfrm>
          <a:custGeom>
            <a:avLst/>
            <a:gdLst>
              <a:gd name="T0" fmla="*/ 477 w 500"/>
              <a:gd name="T1" fmla="*/ 228 h 229"/>
              <a:gd name="T2" fmla="*/ 477 w 500"/>
              <a:gd name="T3" fmla="*/ 228 h 229"/>
              <a:gd name="T4" fmla="*/ 10 w 500"/>
              <a:gd name="T5" fmla="*/ 228 h 229"/>
              <a:gd name="T6" fmla="*/ 0 w 500"/>
              <a:gd name="T7" fmla="*/ 217 h 229"/>
              <a:gd name="T8" fmla="*/ 0 w 500"/>
              <a:gd name="T9" fmla="*/ 207 h 229"/>
              <a:gd name="T10" fmla="*/ 119 w 500"/>
              <a:gd name="T11" fmla="*/ 11 h 229"/>
              <a:gd name="T12" fmla="*/ 130 w 500"/>
              <a:gd name="T13" fmla="*/ 0 h 229"/>
              <a:gd name="T14" fmla="*/ 358 w 500"/>
              <a:gd name="T15" fmla="*/ 0 h 229"/>
              <a:gd name="T16" fmla="*/ 380 w 500"/>
              <a:gd name="T17" fmla="*/ 11 h 229"/>
              <a:gd name="T18" fmla="*/ 499 w 500"/>
              <a:gd name="T19" fmla="*/ 207 h 229"/>
              <a:gd name="T20" fmla="*/ 499 w 500"/>
              <a:gd name="T21" fmla="*/ 217 h 229"/>
              <a:gd name="T22" fmla="*/ 477 w 500"/>
              <a:gd name="T23" fmla="*/ 228 h 229"/>
              <a:gd name="T24" fmla="*/ 43 w 500"/>
              <a:gd name="T25" fmla="*/ 196 h 229"/>
              <a:gd name="T26" fmla="*/ 43 w 500"/>
              <a:gd name="T27" fmla="*/ 196 h 229"/>
              <a:gd name="T28" fmla="*/ 445 w 500"/>
              <a:gd name="T29" fmla="*/ 196 h 229"/>
              <a:gd name="T30" fmla="*/ 358 w 500"/>
              <a:gd name="T31" fmla="*/ 33 h 229"/>
              <a:gd name="T32" fmla="*/ 141 w 500"/>
              <a:gd name="T33" fmla="*/ 33 h 229"/>
              <a:gd name="T34" fmla="*/ 43 w 500"/>
              <a:gd name="T35" fmla="*/ 196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00" h="229">
                <a:moveTo>
                  <a:pt x="477" y="228"/>
                </a:moveTo>
                <a:lnTo>
                  <a:pt x="477" y="228"/>
                </a:lnTo>
                <a:cubicBezTo>
                  <a:pt x="10" y="228"/>
                  <a:pt x="10" y="228"/>
                  <a:pt x="10" y="228"/>
                </a:cubicBezTo>
                <a:cubicBezTo>
                  <a:pt x="10" y="228"/>
                  <a:pt x="0" y="228"/>
                  <a:pt x="0" y="217"/>
                </a:cubicBezTo>
                <a:lnTo>
                  <a:pt x="0" y="207"/>
                </a:lnTo>
                <a:cubicBezTo>
                  <a:pt x="119" y="11"/>
                  <a:pt x="119" y="11"/>
                  <a:pt x="119" y="11"/>
                </a:cubicBezTo>
                <a:cubicBezTo>
                  <a:pt x="119" y="11"/>
                  <a:pt x="119" y="0"/>
                  <a:pt x="130" y="0"/>
                </a:cubicBezTo>
                <a:cubicBezTo>
                  <a:pt x="358" y="0"/>
                  <a:pt x="358" y="0"/>
                  <a:pt x="358" y="0"/>
                </a:cubicBezTo>
                <a:cubicBezTo>
                  <a:pt x="369" y="0"/>
                  <a:pt x="380" y="11"/>
                  <a:pt x="380" y="11"/>
                </a:cubicBezTo>
                <a:cubicBezTo>
                  <a:pt x="499" y="207"/>
                  <a:pt x="499" y="207"/>
                  <a:pt x="499" y="207"/>
                </a:cubicBezTo>
                <a:lnTo>
                  <a:pt x="499" y="217"/>
                </a:lnTo>
                <a:cubicBezTo>
                  <a:pt x="488" y="228"/>
                  <a:pt x="488" y="228"/>
                  <a:pt x="477" y="228"/>
                </a:cubicBezTo>
                <a:close/>
                <a:moveTo>
                  <a:pt x="43" y="196"/>
                </a:moveTo>
                <a:lnTo>
                  <a:pt x="43" y="196"/>
                </a:lnTo>
                <a:cubicBezTo>
                  <a:pt x="445" y="196"/>
                  <a:pt x="445" y="196"/>
                  <a:pt x="445" y="196"/>
                </a:cubicBezTo>
                <a:cubicBezTo>
                  <a:pt x="358" y="33"/>
                  <a:pt x="358" y="33"/>
                  <a:pt x="358" y="33"/>
                </a:cubicBezTo>
                <a:cubicBezTo>
                  <a:pt x="141" y="33"/>
                  <a:pt x="141" y="33"/>
                  <a:pt x="141" y="33"/>
                </a:cubicBezTo>
                <a:lnTo>
                  <a:pt x="43" y="19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53" name="Freeform 460">
            <a:extLst>
              <a:ext uri="{FF2B5EF4-FFF2-40B4-BE49-F238E27FC236}">
                <a16:creationId xmlns:a16="http://schemas.microsoft.com/office/drawing/2014/main" id="{7AC28884-12CD-BB45-86C9-5F35C1836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359" y="919727"/>
            <a:ext cx="314136" cy="93289"/>
          </a:xfrm>
          <a:custGeom>
            <a:avLst/>
            <a:gdLst>
              <a:gd name="T0" fmla="*/ 717 w 729"/>
              <a:gd name="T1" fmla="*/ 217 h 218"/>
              <a:gd name="T2" fmla="*/ 717 w 729"/>
              <a:gd name="T3" fmla="*/ 217 h 218"/>
              <a:gd name="T4" fmla="*/ 717 w 729"/>
              <a:gd name="T5" fmla="*/ 217 h 218"/>
              <a:gd name="T6" fmla="*/ 22 w 729"/>
              <a:gd name="T7" fmla="*/ 217 h 218"/>
              <a:gd name="T8" fmla="*/ 0 w 729"/>
              <a:gd name="T9" fmla="*/ 206 h 218"/>
              <a:gd name="T10" fmla="*/ 0 w 729"/>
              <a:gd name="T11" fmla="*/ 195 h 218"/>
              <a:gd name="T12" fmla="*/ 120 w 729"/>
              <a:gd name="T13" fmla="*/ 0 h 218"/>
              <a:gd name="T14" fmla="*/ 130 w 729"/>
              <a:gd name="T15" fmla="*/ 0 h 218"/>
              <a:gd name="T16" fmla="*/ 597 w 729"/>
              <a:gd name="T17" fmla="*/ 0 h 218"/>
              <a:gd name="T18" fmla="*/ 608 w 729"/>
              <a:gd name="T19" fmla="*/ 0 h 218"/>
              <a:gd name="T20" fmla="*/ 728 w 729"/>
              <a:gd name="T21" fmla="*/ 195 h 218"/>
              <a:gd name="T22" fmla="*/ 728 w 729"/>
              <a:gd name="T23" fmla="*/ 206 h 218"/>
              <a:gd name="T24" fmla="*/ 717 w 729"/>
              <a:gd name="T25" fmla="*/ 217 h 218"/>
              <a:gd name="T26" fmla="*/ 55 w 729"/>
              <a:gd name="T27" fmla="*/ 184 h 218"/>
              <a:gd name="T28" fmla="*/ 55 w 729"/>
              <a:gd name="T29" fmla="*/ 184 h 218"/>
              <a:gd name="T30" fmla="*/ 684 w 729"/>
              <a:gd name="T31" fmla="*/ 184 h 218"/>
              <a:gd name="T32" fmla="*/ 587 w 729"/>
              <a:gd name="T33" fmla="*/ 32 h 218"/>
              <a:gd name="T34" fmla="*/ 142 w 729"/>
              <a:gd name="T35" fmla="*/ 32 h 218"/>
              <a:gd name="T36" fmla="*/ 55 w 729"/>
              <a:gd name="T37" fmla="*/ 184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29" h="218">
                <a:moveTo>
                  <a:pt x="717" y="217"/>
                </a:moveTo>
                <a:lnTo>
                  <a:pt x="717" y="217"/>
                </a:lnTo>
                <a:lnTo>
                  <a:pt x="717" y="217"/>
                </a:lnTo>
                <a:cubicBezTo>
                  <a:pt x="22" y="217"/>
                  <a:pt x="22" y="217"/>
                  <a:pt x="22" y="217"/>
                </a:cubicBezTo>
                <a:cubicBezTo>
                  <a:pt x="11" y="217"/>
                  <a:pt x="11" y="217"/>
                  <a:pt x="0" y="206"/>
                </a:cubicBezTo>
                <a:lnTo>
                  <a:pt x="0" y="195"/>
                </a:lnTo>
                <a:cubicBezTo>
                  <a:pt x="120" y="0"/>
                  <a:pt x="120" y="0"/>
                  <a:pt x="120" y="0"/>
                </a:cubicBezTo>
                <a:lnTo>
                  <a:pt x="130" y="0"/>
                </a:lnTo>
                <a:cubicBezTo>
                  <a:pt x="597" y="0"/>
                  <a:pt x="597" y="0"/>
                  <a:pt x="597" y="0"/>
                </a:cubicBezTo>
                <a:cubicBezTo>
                  <a:pt x="608" y="0"/>
                  <a:pt x="608" y="0"/>
                  <a:pt x="608" y="0"/>
                </a:cubicBezTo>
                <a:cubicBezTo>
                  <a:pt x="728" y="195"/>
                  <a:pt x="728" y="195"/>
                  <a:pt x="728" y="195"/>
                </a:cubicBezTo>
                <a:lnTo>
                  <a:pt x="728" y="206"/>
                </a:lnTo>
                <a:cubicBezTo>
                  <a:pt x="728" y="217"/>
                  <a:pt x="717" y="217"/>
                  <a:pt x="717" y="217"/>
                </a:cubicBezTo>
                <a:close/>
                <a:moveTo>
                  <a:pt x="55" y="184"/>
                </a:moveTo>
                <a:lnTo>
                  <a:pt x="55" y="184"/>
                </a:lnTo>
                <a:cubicBezTo>
                  <a:pt x="684" y="184"/>
                  <a:pt x="684" y="184"/>
                  <a:pt x="684" y="184"/>
                </a:cubicBezTo>
                <a:cubicBezTo>
                  <a:pt x="587" y="32"/>
                  <a:pt x="587" y="32"/>
                  <a:pt x="587" y="32"/>
                </a:cubicBezTo>
                <a:cubicBezTo>
                  <a:pt x="142" y="32"/>
                  <a:pt x="142" y="32"/>
                  <a:pt x="142" y="32"/>
                </a:cubicBezTo>
                <a:lnTo>
                  <a:pt x="55" y="18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54" name="Freeform 461">
            <a:extLst>
              <a:ext uri="{FF2B5EF4-FFF2-40B4-BE49-F238E27FC236}">
                <a16:creationId xmlns:a16="http://schemas.microsoft.com/office/drawing/2014/main" id="{DEA5413C-252F-A44D-9BE8-2AA853315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359" y="4885446"/>
            <a:ext cx="319847" cy="323655"/>
          </a:xfrm>
          <a:custGeom>
            <a:avLst/>
            <a:gdLst>
              <a:gd name="T0" fmla="*/ 22 w 739"/>
              <a:gd name="T1" fmla="*/ 749 h 750"/>
              <a:gd name="T2" fmla="*/ 22 w 739"/>
              <a:gd name="T3" fmla="*/ 749 h 750"/>
              <a:gd name="T4" fmla="*/ 0 w 739"/>
              <a:gd name="T5" fmla="*/ 727 h 750"/>
              <a:gd name="T6" fmla="*/ 0 w 739"/>
              <a:gd name="T7" fmla="*/ 706 h 750"/>
              <a:gd name="T8" fmla="*/ 120 w 739"/>
              <a:gd name="T9" fmla="*/ 597 h 750"/>
              <a:gd name="T10" fmla="*/ 120 w 739"/>
              <a:gd name="T11" fmla="*/ 586 h 750"/>
              <a:gd name="T12" fmla="*/ 239 w 739"/>
              <a:gd name="T13" fmla="*/ 532 h 750"/>
              <a:gd name="T14" fmla="*/ 261 w 739"/>
              <a:gd name="T15" fmla="*/ 532 h 750"/>
              <a:gd name="T16" fmla="*/ 359 w 739"/>
              <a:gd name="T17" fmla="*/ 586 h 750"/>
              <a:gd name="T18" fmla="*/ 467 w 739"/>
              <a:gd name="T19" fmla="*/ 478 h 750"/>
              <a:gd name="T20" fmla="*/ 478 w 739"/>
              <a:gd name="T21" fmla="*/ 478 h 750"/>
              <a:gd name="T22" fmla="*/ 587 w 739"/>
              <a:gd name="T23" fmla="*/ 413 h 750"/>
              <a:gd name="T24" fmla="*/ 695 w 739"/>
              <a:gd name="T25" fmla="*/ 358 h 750"/>
              <a:gd name="T26" fmla="*/ 695 w 739"/>
              <a:gd name="T27" fmla="*/ 32 h 750"/>
              <a:gd name="T28" fmla="*/ 717 w 739"/>
              <a:gd name="T29" fmla="*/ 0 h 750"/>
              <a:gd name="T30" fmla="*/ 738 w 739"/>
              <a:gd name="T31" fmla="*/ 32 h 750"/>
              <a:gd name="T32" fmla="*/ 738 w 739"/>
              <a:gd name="T33" fmla="*/ 380 h 750"/>
              <a:gd name="T34" fmla="*/ 738 w 739"/>
              <a:gd name="T35" fmla="*/ 380 h 750"/>
              <a:gd name="T36" fmla="*/ 738 w 739"/>
              <a:gd name="T37" fmla="*/ 727 h 750"/>
              <a:gd name="T38" fmla="*/ 717 w 739"/>
              <a:gd name="T39" fmla="*/ 749 h 750"/>
              <a:gd name="T40" fmla="*/ 22 w 739"/>
              <a:gd name="T41" fmla="*/ 749 h 750"/>
              <a:gd name="T42" fmla="*/ 142 w 739"/>
              <a:gd name="T43" fmla="*/ 630 h 750"/>
              <a:gd name="T44" fmla="*/ 142 w 739"/>
              <a:gd name="T45" fmla="*/ 630 h 750"/>
              <a:gd name="T46" fmla="*/ 76 w 739"/>
              <a:gd name="T47" fmla="*/ 706 h 750"/>
              <a:gd name="T48" fmla="*/ 695 w 739"/>
              <a:gd name="T49" fmla="*/ 706 h 750"/>
              <a:gd name="T50" fmla="*/ 695 w 739"/>
              <a:gd name="T51" fmla="*/ 413 h 750"/>
              <a:gd name="T52" fmla="*/ 608 w 739"/>
              <a:gd name="T53" fmla="*/ 456 h 750"/>
              <a:gd name="T54" fmla="*/ 608 w 739"/>
              <a:gd name="T55" fmla="*/ 456 h 750"/>
              <a:gd name="T56" fmla="*/ 500 w 739"/>
              <a:gd name="T57" fmla="*/ 510 h 750"/>
              <a:gd name="T58" fmla="*/ 380 w 739"/>
              <a:gd name="T59" fmla="*/ 630 h 750"/>
              <a:gd name="T60" fmla="*/ 359 w 739"/>
              <a:gd name="T61" fmla="*/ 630 h 750"/>
              <a:gd name="T62" fmla="*/ 250 w 739"/>
              <a:gd name="T63" fmla="*/ 586 h 750"/>
              <a:gd name="T64" fmla="*/ 142 w 739"/>
              <a:gd name="T65" fmla="*/ 63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739" h="750">
                <a:moveTo>
                  <a:pt x="22" y="749"/>
                </a:moveTo>
                <a:lnTo>
                  <a:pt x="22" y="749"/>
                </a:lnTo>
                <a:cubicBezTo>
                  <a:pt x="11" y="749"/>
                  <a:pt x="0" y="738"/>
                  <a:pt x="0" y="727"/>
                </a:cubicBezTo>
                <a:cubicBezTo>
                  <a:pt x="0" y="727"/>
                  <a:pt x="0" y="717"/>
                  <a:pt x="0" y="706"/>
                </a:cubicBezTo>
                <a:cubicBezTo>
                  <a:pt x="120" y="597"/>
                  <a:pt x="120" y="597"/>
                  <a:pt x="120" y="597"/>
                </a:cubicBezTo>
                <a:cubicBezTo>
                  <a:pt x="120" y="597"/>
                  <a:pt x="120" y="597"/>
                  <a:pt x="120" y="586"/>
                </a:cubicBezTo>
                <a:cubicBezTo>
                  <a:pt x="239" y="532"/>
                  <a:pt x="239" y="532"/>
                  <a:pt x="239" y="532"/>
                </a:cubicBezTo>
                <a:cubicBezTo>
                  <a:pt x="250" y="532"/>
                  <a:pt x="261" y="532"/>
                  <a:pt x="261" y="532"/>
                </a:cubicBezTo>
                <a:cubicBezTo>
                  <a:pt x="359" y="586"/>
                  <a:pt x="359" y="586"/>
                  <a:pt x="359" y="586"/>
                </a:cubicBezTo>
                <a:cubicBezTo>
                  <a:pt x="467" y="478"/>
                  <a:pt x="467" y="478"/>
                  <a:pt x="467" y="478"/>
                </a:cubicBezTo>
                <a:lnTo>
                  <a:pt x="478" y="478"/>
                </a:lnTo>
                <a:cubicBezTo>
                  <a:pt x="587" y="413"/>
                  <a:pt x="587" y="413"/>
                  <a:pt x="587" y="413"/>
                </a:cubicBezTo>
                <a:cubicBezTo>
                  <a:pt x="695" y="358"/>
                  <a:pt x="695" y="358"/>
                  <a:pt x="695" y="358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95" y="11"/>
                  <a:pt x="706" y="0"/>
                  <a:pt x="717" y="0"/>
                </a:cubicBezTo>
                <a:cubicBezTo>
                  <a:pt x="728" y="0"/>
                  <a:pt x="738" y="11"/>
                  <a:pt x="738" y="32"/>
                </a:cubicBezTo>
                <a:cubicBezTo>
                  <a:pt x="738" y="380"/>
                  <a:pt x="738" y="380"/>
                  <a:pt x="738" y="380"/>
                </a:cubicBezTo>
                <a:lnTo>
                  <a:pt x="738" y="380"/>
                </a:lnTo>
                <a:cubicBezTo>
                  <a:pt x="738" y="727"/>
                  <a:pt x="738" y="727"/>
                  <a:pt x="738" y="727"/>
                </a:cubicBezTo>
                <a:cubicBezTo>
                  <a:pt x="738" y="738"/>
                  <a:pt x="728" y="749"/>
                  <a:pt x="717" y="749"/>
                </a:cubicBezTo>
                <a:lnTo>
                  <a:pt x="22" y="749"/>
                </a:lnTo>
                <a:close/>
                <a:moveTo>
                  <a:pt x="142" y="630"/>
                </a:moveTo>
                <a:lnTo>
                  <a:pt x="142" y="630"/>
                </a:lnTo>
                <a:cubicBezTo>
                  <a:pt x="76" y="706"/>
                  <a:pt x="76" y="706"/>
                  <a:pt x="76" y="706"/>
                </a:cubicBezTo>
                <a:cubicBezTo>
                  <a:pt x="695" y="706"/>
                  <a:pt x="695" y="706"/>
                  <a:pt x="695" y="706"/>
                </a:cubicBezTo>
                <a:cubicBezTo>
                  <a:pt x="695" y="413"/>
                  <a:pt x="695" y="413"/>
                  <a:pt x="695" y="413"/>
                </a:cubicBezTo>
                <a:cubicBezTo>
                  <a:pt x="608" y="456"/>
                  <a:pt x="608" y="456"/>
                  <a:pt x="608" y="456"/>
                </a:cubicBezTo>
                <a:lnTo>
                  <a:pt x="608" y="456"/>
                </a:lnTo>
                <a:cubicBezTo>
                  <a:pt x="500" y="510"/>
                  <a:pt x="500" y="510"/>
                  <a:pt x="500" y="510"/>
                </a:cubicBezTo>
                <a:cubicBezTo>
                  <a:pt x="380" y="630"/>
                  <a:pt x="380" y="630"/>
                  <a:pt x="380" y="630"/>
                </a:cubicBezTo>
                <a:cubicBezTo>
                  <a:pt x="380" y="630"/>
                  <a:pt x="369" y="640"/>
                  <a:pt x="359" y="630"/>
                </a:cubicBezTo>
                <a:cubicBezTo>
                  <a:pt x="250" y="586"/>
                  <a:pt x="250" y="586"/>
                  <a:pt x="250" y="586"/>
                </a:cubicBezTo>
                <a:lnTo>
                  <a:pt x="142" y="63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55" name="Freeform 462">
            <a:extLst>
              <a:ext uri="{FF2B5EF4-FFF2-40B4-BE49-F238E27FC236}">
                <a16:creationId xmlns:a16="http://schemas.microsoft.com/office/drawing/2014/main" id="{C77F72C9-F2FD-3446-8524-8548EEDCB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5956" y="4950177"/>
            <a:ext cx="272250" cy="207519"/>
          </a:xfrm>
          <a:custGeom>
            <a:avLst/>
            <a:gdLst>
              <a:gd name="T0" fmla="*/ 21 w 630"/>
              <a:gd name="T1" fmla="*/ 478 h 479"/>
              <a:gd name="T2" fmla="*/ 21 w 630"/>
              <a:gd name="T3" fmla="*/ 478 h 479"/>
              <a:gd name="T4" fmla="*/ 11 w 630"/>
              <a:gd name="T5" fmla="*/ 478 h 479"/>
              <a:gd name="T6" fmla="*/ 0 w 630"/>
              <a:gd name="T7" fmla="*/ 445 h 479"/>
              <a:gd name="T8" fmla="*/ 119 w 630"/>
              <a:gd name="T9" fmla="*/ 271 h 479"/>
              <a:gd name="T10" fmla="*/ 119 w 630"/>
              <a:gd name="T11" fmla="*/ 271 h 479"/>
              <a:gd name="T12" fmla="*/ 239 w 630"/>
              <a:gd name="T13" fmla="*/ 130 h 479"/>
              <a:gd name="T14" fmla="*/ 250 w 630"/>
              <a:gd name="T15" fmla="*/ 119 h 479"/>
              <a:gd name="T16" fmla="*/ 402 w 630"/>
              <a:gd name="T17" fmla="*/ 87 h 479"/>
              <a:gd name="T18" fmla="*/ 478 w 630"/>
              <a:gd name="T19" fmla="*/ 11 h 479"/>
              <a:gd name="T20" fmla="*/ 488 w 630"/>
              <a:gd name="T21" fmla="*/ 0 h 479"/>
              <a:gd name="T22" fmla="*/ 608 w 630"/>
              <a:gd name="T23" fmla="*/ 0 h 479"/>
              <a:gd name="T24" fmla="*/ 629 w 630"/>
              <a:gd name="T25" fmla="*/ 33 h 479"/>
              <a:gd name="T26" fmla="*/ 608 w 630"/>
              <a:gd name="T27" fmla="*/ 54 h 479"/>
              <a:gd name="T28" fmla="*/ 499 w 630"/>
              <a:gd name="T29" fmla="*/ 54 h 479"/>
              <a:gd name="T30" fmla="*/ 423 w 630"/>
              <a:gd name="T31" fmla="*/ 119 h 479"/>
              <a:gd name="T32" fmla="*/ 412 w 630"/>
              <a:gd name="T33" fmla="*/ 130 h 479"/>
              <a:gd name="T34" fmla="*/ 271 w 630"/>
              <a:gd name="T35" fmla="*/ 163 h 479"/>
              <a:gd name="T36" fmla="*/ 163 w 630"/>
              <a:gd name="T37" fmla="*/ 293 h 479"/>
              <a:gd name="T38" fmla="*/ 119 w 630"/>
              <a:gd name="T39" fmla="*/ 369 h 479"/>
              <a:gd name="T40" fmla="*/ 174 w 630"/>
              <a:gd name="T41" fmla="*/ 326 h 479"/>
              <a:gd name="T42" fmla="*/ 239 w 630"/>
              <a:gd name="T43" fmla="*/ 239 h 479"/>
              <a:gd name="T44" fmla="*/ 250 w 630"/>
              <a:gd name="T45" fmla="*/ 228 h 479"/>
              <a:gd name="T46" fmla="*/ 423 w 630"/>
              <a:gd name="T47" fmla="*/ 206 h 479"/>
              <a:gd name="T48" fmla="*/ 423 w 630"/>
              <a:gd name="T49" fmla="*/ 206 h 479"/>
              <a:gd name="T50" fmla="*/ 488 w 630"/>
              <a:gd name="T51" fmla="*/ 206 h 479"/>
              <a:gd name="T52" fmla="*/ 586 w 630"/>
              <a:gd name="T53" fmla="*/ 98 h 479"/>
              <a:gd name="T54" fmla="*/ 619 w 630"/>
              <a:gd name="T55" fmla="*/ 98 h 479"/>
              <a:gd name="T56" fmla="*/ 619 w 630"/>
              <a:gd name="T57" fmla="*/ 119 h 479"/>
              <a:gd name="T58" fmla="*/ 510 w 630"/>
              <a:gd name="T59" fmla="*/ 239 h 479"/>
              <a:gd name="T60" fmla="*/ 499 w 630"/>
              <a:gd name="T61" fmla="*/ 250 h 479"/>
              <a:gd name="T62" fmla="*/ 423 w 630"/>
              <a:gd name="T63" fmla="*/ 250 h 479"/>
              <a:gd name="T64" fmla="*/ 271 w 630"/>
              <a:gd name="T65" fmla="*/ 271 h 479"/>
              <a:gd name="T66" fmla="*/ 206 w 630"/>
              <a:gd name="T67" fmla="*/ 358 h 479"/>
              <a:gd name="T68" fmla="*/ 195 w 630"/>
              <a:gd name="T69" fmla="*/ 358 h 479"/>
              <a:gd name="T70" fmla="*/ 33 w 630"/>
              <a:gd name="T71" fmla="*/ 478 h 479"/>
              <a:gd name="T72" fmla="*/ 21 w 630"/>
              <a:gd name="T73" fmla="*/ 478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30" h="479">
                <a:moveTo>
                  <a:pt x="21" y="478"/>
                </a:moveTo>
                <a:lnTo>
                  <a:pt x="21" y="478"/>
                </a:lnTo>
                <a:lnTo>
                  <a:pt x="11" y="478"/>
                </a:lnTo>
                <a:cubicBezTo>
                  <a:pt x="0" y="467"/>
                  <a:pt x="0" y="456"/>
                  <a:pt x="0" y="445"/>
                </a:cubicBezTo>
                <a:cubicBezTo>
                  <a:pt x="119" y="271"/>
                  <a:pt x="119" y="271"/>
                  <a:pt x="119" y="271"/>
                </a:cubicBezTo>
                <a:lnTo>
                  <a:pt x="119" y="271"/>
                </a:lnTo>
                <a:cubicBezTo>
                  <a:pt x="239" y="130"/>
                  <a:pt x="239" y="130"/>
                  <a:pt x="239" y="130"/>
                </a:cubicBezTo>
                <a:cubicBezTo>
                  <a:pt x="250" y="119"/>
                  <a:pt x="250" y="119"/>
                  <a:pt x="250" y="119"/>
                </a:cubicBezTo>
                <a:cubicBezTo>
                  <a:pt x="402" y="87"/>
                  <a:pt x="402" y="87"/>
                  <a:pt x="402" y="87"/>
                </a:cubicBezTo>
                <a:cubicBezTo>
                  <a:pt x="478" y="11"/>
                  <a:pt x="478" y="11"/>
                  <a:pt x="478" y="11"/>
                </a:cubicBezTo>
                <a:lnTo>
                  <a:pt x="488" y="0"/>
                </a:lnTo>
                <a:cubicBezTo>
                  <a:pt x="608" y="0"/>
                  <a:pt x="608" y="0"/>
                  <a:pt x="608" y="0"/>
                </a:cubicBezTo>
                <a:cubicBezTo>
                  <a:pt x="619" y="0"/>
                  <a:pt x="629" y="11"/>
                  <a:pt x="629" y="33"/>
                </a:cubicBezTo>
                <a:cubicBezTo>
                  <a:pt x="629" y="43"/>
                  <a:pt x="619" y="54"/>
                  <a:pt x="608" y="54"/>
                </a:cubicBezTo>
                <a:cubicBezTo>
                  <a:pt x="499" y="54"/>
                  <a:pt x="499" y="54"/>
                  <a:pt x="499" y="54"/>
                </a:cubicBezTo>
                <a:cubicBezTo>
                  <a:pt x="423" y="119"/>
                  <a:pt x="423" y="119"/>
                  <a:pt x="423" y="119"/>
                </a:cubicBezTo>
                <a:cubicBezTo>
                  <a:pt x="423" y="130"/>
                  <a:pt x="423" y="130"/>
                  <a:pt x="412" y="130"/>
                </a:cubicBezTo>
                <a:cubicBezTo>
                  <a:pt x="271" y="163"/>
                  <a:pt x="271" y="163"/>
                  <a:pt x="271" y="163"/>
                </a:cubicBezTo>
                <a:cubicBezTo>
                  <a:pt x="163" y="293"/>
                  <a:pt x="163" y="293"/>
                  <a:pt x="163" y="293"/>
                </a:cubicBezTo>
                <a:cubicBezTo>
                  <a:pt x="119" y="369"/>
                  <a:pt x="119" y="369"/>
                  <a:pt x="119" y="369"/>
                </a:cubicBezTo>
                <a:cubicBezTo>
                  <a:pt x="174" y="326"/>
                  <a:pt x="174" y="326"/>
                  <a:pt x="174" y="326"/>
                </a:cubicBezTo>
                <a:cubicBezTo>
                  <a:pt x="239" y="239"/>
                  <a:pt x="239" y="239"/>
                  <a:pt x="239" y="239"/>
                </a:cubicBezTo>
                <a:cubicBezTo>
                  <a:pt x="250" y="228"/>
                  <a:pt x="250" y="228"/>
                  <a:pt x="250" y="228"/>
                </a:cubicBezTo>
                <a:cubicBezTo>
                  <a:pt x="423" y="206"/>
                  <a:pt x="423" y="206"/>
                  <a:pt x="423" y="206"/>
                </a:cubicBezTo>
                <a:lnTo>
                  <a:pt x="423" y="206"/>
                </a:lnTo>
                <a:cubicBezTo>
                  <a:pt x="488" y="206"/>
                  <a:pt x="488" y="206"/>
                  <a:pt x="488" y="206"/>
                </a:cubicBezTo>
                <a:cubicBezTo>
                  <a:pt x="586" y="98"/>
                  <a:pt x="586" y="98"/>
                  <a:pt x="586" y="98"/>
                </a:cubicBezTo>
                <a:cubicBezTo>
                  <a:pt x="597" y="87"/>
                  <a:pt x="608" y="87"/>
                  <a:pt x="619" y="98"/>
                </a:cubicBezTo>
                <a:cubicBezTo>
                  <a:pt x="629" y="98"/>
                  <a:pt x="629" y="119"/>
                  <a:pt x="619" y="119"/>
                </a:cubicBezTo>
                <a:cubicBezTo>
                  <a:pt x="510" y="239"/>
                  <a:pt x="510" y="239"/>
                  <a:pt x="510" y="239"/>
                </a:cubicBezTo>
                <a:cubicBezTo>
                  <a:pt x="510" y="250"/>
                  <a:pt x="499" y="250"/>
                  <a:pt x="499" y="250"/>
                </a:cubicBezTo>
                <a:cubicBezTo>
                  <a:pt x="423" y="250"/>
                  <a:pt x="423" y="250"/>
                  <a:pt x="423" y="250"/>
                </a:cubicBezTo>
                <a:cubicBezTo>
                  <a:pt x="271" y="271"/>
                  <a:pt x="271" y="271"/>
                  <a:pt x="271" y="271"/>
                </a:cubicBezTo>
                <a:cubicBezTo>
                  <a:pt x="206" y="358"/>
                  <a:pt x="206" y="358"/>
                  <a:pt x="206" y="358"/>
                </a:cubicBezTo>
                <a:cubicBezTo>
                  <a:pt x="206" y="358"/>
                  <a:pt x="206" y="358"/>
                  <a:pt x="195" y="358"/>
                </a:cubicBezTo>
                <a:cubicBezTo>
                  <a:pt x="33" y="478"/>
                  <a:pt x="33" y="478"/>
                  <a:pt x="33" y="478"/>
                </a:cubicBezTo>
                <a:cubicBezTo>
                  <a:pt x="33" y="478"/>
                  <a:pt x="33" y="478"/>
                  <a:pt x="21" y="47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56" name="Freeform 463">
            <a:extLst>
              <a:ext uri="{FF2B5EF4-FFF2-40B4-BE49-F238E27FC236}">
                <a16:creationId xmlns:a16="http://schemas.microsoft.com/office/drawing/2014/main" id="{FBFC6529-5119-FC4C-A299-4EEA0CF29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7659" y="1978267"/>
            <a:ext cx="464540" cy="83770"/>
          </a:xfrm>
          <a:custGeom>
            <a:avLst/>
            <a:gdLst>
              <a:gd name="T0" fmla="*/ 967 w 1077"/>
              <a:gd name="T1" fmla="*/ 195 h 196"/>
              <a:gd name="T2" fmla="*/ 967 w 1077"/>
              <a:gd name="T3" fmla="*/ 195 h 196"/>
              <a:gd name="T4" fmla="*/ 837 w 1077"/>
              <a:gd name="T5" fmla="*/ 195 h 196"/>
              <a:gd name="T6" fmla="*/ 804 w 1077"/>
              <a:gd name="T7" fmla="*/ 174 h 196"/>
              <a:gd name="T8" fmla="*/ 837 w 1077"/>
              <a:gd name="T9" fmla="*/ 141 h 196"/>
              <a:gd name="T10" fmla="*/ 967 w 1077"/>
              <a:gd name="T11" fmla="*/ 141 h 196"/>
              <a:gd name="T12" fmla="*/ 1011 w 1077"/>
              <a:gd name="T13" fmla="*/ 98 h 196"/>
              <a:gd name="T14" fmla="*/ 967 w 1077"/>
              <a:gd name="T15" fmla="*/ 54 h 196"/>
              <a:gd name="T16" fmla="*/ 98 w 1077"/>
              <a:gd name="T17" fmla="*/ 54 h 196"/>
              <a:gd name="T18" fmla="*/ 55 w 1077"/>
              <a:gd name="T19" fmla="*/ 98 h 196"/>
              <a:gd name="T20" fmla="*/ 98 w 1077"/>
              <a:gd name="T21" fmla="*/ 141 h 196"/>
              <a:gd name="T22" fmla="*/ 240 w 1077"/>
              <a:gd name="T23" fmla="*/ 141 h 196"/>
              <a:gd name="T24" fmla="*/ 261 w 1077"/>
              <a:gd name="T25" fmla="*/ 174 h 196"/>
              <a:gd name="T26" fmla="*/ 240 w 1077"/>
              <a:gd name="T27" fmla="*/ 195 h 196"/>
              <a:gd name="T28" fmla="*/ 98 w 1077"/>
              <a:gd name="T29" fmla="*/ 195 h 196"/>
              <a:gd name="T30" fmla="*/ 0 w 1077"/>
              <a:gd name="T31" fmla="*/ 98 h 196"/>
              <a:gd name="T32" fmla="*/ 98 w 1077"/>
              <a:gd name="T33" fmla="*/ 0 h 196"/>
              <a:gd name="T34" fmla="*/ 967 w 1077"/>
              <a:gd name="T35" fmla="*/ 0 h 196"/>
              <a:gd name="T36" fmla="*/ 1076 w 1077"/>
              <a:gd name="T37" fmla="*/ 98 h 196"/>
              <a:gd name="T38" fmla="*/ 967 w 1077"/>
              <a:gd name="T39" fmla="*/ 195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77" h="196">
                <a:moveTo>
                  <a:pt x="967" y="195"/>
                </a:moveTo>
                <a:lnTo>
                  <a:pt x="967" y="195"/>
                </a:lnTo>
                <a:cubicBezTo>
                  <a:pt x="837" y="195"/>
                  <a:pt x="837" y="195"/>
                  <a:pt x="837" y="195"/>
                </a:cubicBezTo>
                <a:cubicBezTo>
                  <a:pt x="815" y="195"/>
                  <a:pt x="804" y="184"/>
                  <a:pt x="804" y="174"/>
                </a:cubicBezTo>
                <a:cubicBezTo>
                  <a:pt x="804" y="152"/>
                  <a:pt x="815" y="141"/>
                  <a:pt x="837" y="141"/>
                </a:cubicBezTo>
                <a:cubicBezTo>
                  <a:pt x="967" y="141"/>
                  <a:pt x="967" y="141"/>
                  <a:pt x="967" y="141"/>
                </a:cubicBezTo>
                <a:cubicBezTo>
                  <a:pt x="999" y="141"/>
                  <a:pt x="1011" y="119"/>
                  <a:pt x="1011" y="98"/>
                </a:cubicBezTo>
                <a:cubicBezTo>
                  <a:pt x="1011" y="76"/>
                  <a:pt x="999" y="54"/>
                  <a:pt x="967" y="54"/>
                </a:cubicBezTo>
                <a:cubicBezTo>
                  <a:pt x="98" y="54"/>
                  <a:pt x="98" y="54"/>
                  <a:pt x="98" y="54"/>
                </a:cubicBezTo>
                <a:cubicBezTo>
                  <a:pt x="77" y="54"/>
                  <a:pt x="55" y="76"/>
                  <a:pt x="55" y="98"/>
                </a:cubicBezTo>
                <a:cubicBezTo>
                  <a:pt x="55" y="119"/>
                  <a:pt x="77" y="141"/>
                  <a:pt x="98" y="141"/>
                </a:cubicBezTo>
                <a:cubicBezTo>
                  <a:pt x="240" y="141"/>
                  <a:pt x="240" y="141"/>
                  <a:pt x="240" y="141"/>
                </a:cubicBezTo>
                <a:cubicBezTo>
                  <a:pt x="250" y="141"/>
                  <a:pt x="261" y="152"/>
                  <a:pt x="261" y="174"/>
                </a:cubicBezTo>
                <a:cubicBezTo>
                  <a:pt x="261" y="184"/>
                  <a:pt x="250" y="195"/>
                  <a:pt x="240" y="195"/>
                </a:cubicBezTo>
                <a:cubicBezTo>
                  <a:pt x="98" y="195"/>
                  <a:pt x="98" y="195"/>
                  <a:pt x="98" y="195"/>
                </a:cubicBezTo>
                <a:cubicBezTo>
                  <a:pt x="44" y="195"/>
                  <a:pt x="0" y="152"/>
                  <a:pt x="0" y="98"/>
                </a:cubicBezTo>
                <a:cubicBezTo>
                  <a:pt x="0" y="43"/>
                  <a:pt x="44" y="0"/>
                  <a:pt x="98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21" y="0"/>
                  <a:pt x="1076" y="43"/>
                  <a:pt x="1076" y="98"/>
                </a:cubicBezTo>
                <a:cubicBezTo>
                  <a:pt x="1076" y="152"/>
                  <a:pt x="1021" y="195"/>
                  <a:pt x="967" y="19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57" name="Freeform 464">
            <a:extLst>
              <a:ext uri="{FF2B5EF4-FFF2-40B4-BE49-F238E27FC236}">
                <a16:creationId xmlns:a16="http://schemas.microsoft.com/office/drawing/2014/main" id="{20605160-D380-E14E-BEC1-6362D09D1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0948" y="2010633"/>
            <a:ext cx="276058" cy="319847"/>
          </a:xfrm>
          <a:custGeom>
            <a:avLst/>
            <a:gdLst>
              <a:gd name="T0" fmla="*/ 597 w 641"/>
              <a:gd name="T1" fmla="*/ 738 h 739"/>
              <a:gd name="T2" fmla="*/ 597 w 641"/>
              <a:gd name="T3" fmla="*/ 738 h 739"/>
              <a:gd name="T4" fmla="*/ 43 w 641"/>
              <a:gd name="T5" fmla="*/ 738 h 739"/>
              <a:gd name="T6" fmla="*/ 0 w 641"/>
              <a:gd name="T7" fmla="*/ 695 h 739"/>
              <a:gd name="T8" fmla="*/ 0 w 641"/>
              <a:gd name="T9" fmla="*/ 32 h 739"/>
              <a:gd name="T10" fmla="*/ 32 w 641"/>
              <a:gd name="T11" fmla="*/ 0 h 739"/>
              <a:gd name="T12" fmla="*/ 54 w 641"/>
              <a:gd name="T13" fmla="*/ 32 h 739"/>
              <a:gd name="T14" fmla="*/ 54 w 641"/>
              <a:gd name="T15" fmla="*/ 684 h 739"/>
              <a:gd name="T16" fmla="*/ 586 w 641"/>
              <a:gd name="T17" fmla="*/ 684 h 739"/>
              <a:gd name="T18" fmla="*/ 586 w 641"/>
              <a:gd name="T19" fmla="*/ 32 h 739"/>
              <a:gd name="T20" fmla="*/ 608 w 641"/>
              <a:gd name="T21" fmla="*/ 0 h 739"/>
              <a:gd name="T22" fmla="*/ 640 w 641"/>
              <a:gd name="T23" fmla="*/ 32 h 739"/>
              <a:gd name="T24" fmla="*/ 640 w 641"/>
              <a:gd name="T25" fmla="*/ 695 h 739"/>
              <a:gd name="T26" fmla="*/ 597 w 641"/>
              <a:gd name="T27" fmla="*/ 738 h 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41" h="739">
                <a:moveTo>
                  <a:pt x="597" y="738"/>
                </a:moveTo>
                <a:lnTo>
                  <a:pt x="597" y="738"/>
                </a:lnTo>
                <a:cubicBezTo>
                  <a:pt x="43" y="738"/>
                  <a:pt x="43" y="738"/>
                  <a:pt x="43" y="738"/>
                </a:cubicBezTo>
                <a:cubicBezTo>
                  <a:pt x="22" y="738"/>
                  <a:pt x="0" y="716"/>
                  <a:pt x="0" y="695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22"/>
                  <a:pt x="11" y="0"/>
                  <a:pt x="32" y="0"/>
                </a:cubicBezTo>
                <a:cubicBezTo>
                  <a:pt x="43" y="0"/>
                  <a:pt x="54" y="22"/>
                  <a:pt x="54" y="32"/>
                </a:cubicBezTo>
                <a:cubicBezTo>
                  <a:pt x="54" y="684"/>
                  <a:pt x="54" y="684"/>
                  <a:pt x="54" y="684"/>
                </a:cubicBezTo>
                <a:cubicBezTo>
                  <a:pt x="586" y="684"/>
                  <a:pt x="586" y="684"/>
                  <a:pt x="586" y="684"/>
                </a:cubicBezTo>
                <a:cubicBezTo>
                  <a:pt x="586" y="32"/>
                  <a:pt x="586" y="32"/>
                  <a:pt x="586" y="32"/>
                </a:cubicBezTo>
                <a:cubicBezTo>
                  <a:pt x="586" y="22"/>
                  <a:pt x="597" y="0"/>
                  <a:pt x="608" y="0"/>
                </a:cubicBezTo>
                <a:cubicBezTo>
                  <a:pt x="630" y="0"/>
                  <a:pt x="640" y="22"/>
                  <a:pt x="640" y="32"/>
                </a:cubicBezTo>
                <a:cubicBezTo>
                  <a:pt x="640" y="695"/>
                  <a:pt x="640" y="695"/>
                  <a:pt x="640" y="695"/>
                </a:cubicBezTo>
                <a:cubicBezTo>
                  <a:pt x="640" y="716"/>
                  <a:pt x="619" y="738"/>
                  <a:pt x="597" y="73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58" name="Freeform 465">
            <a:extLst>
              <a:ext uri="{FF2B5EF4-FFF2-40B4-BE49-F238E27FC236}">
                <a16:creationId xmlns:a16="http://schemas.microsoft.com/office/drawing/2014/main" id="{A01C2237-4D3D-AA48-AE0C-D32AFF3B1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6621" y="2010633"/>
            <a:ext cx="108520" cy="112327"/>
          </a:xfrm>
          <a:custGeom>
            <a:avLst/>
            <a:gdLst>
              <a:gd name="T0" fmla="*/ 120 w 251"/>
              <a:gd name="T1" fmla="*/ 65 h 261"/>
              <a:gd name="T2" fmla="*/ 120 w 251"/>
              <a:gd name="T3" fmla="*/ 65 h 261"/>
              <a:gd name="T4" fmla="*/ 196 w 251"/>
              <a:gd name="T5" fmla="*/ 130 h 261"/>
              <a:gd name="T6" fmla="*/ 120 w 251"/>
              <a:gd name="T7" fmla="*/ 206 h 261"/>
              <a:gd name="T8" fmla="*/ 54 w 251"/>
              <a:gd name="T9" fmla="*/ 130 h 261"/>
              <a:gd name="T10" fmla="*/ 120 w 251"/>
              <a:gd name="T11" fmla="*/ 65 h 261"/>
              <a:gd name="T12" fmla="*/ 120 w 251"/>
              <a:gd name="T13" fmla="*/ 0 h 261"/>
              <a:gd name="T14" fmla="*/ 120 w 251"/>
              <a:gd name="T15" fmla="*/ 0 h 261"/>
              <a:gd name="T16" fmla="*/ 0 w 251"/>
              <a:gd name="T17" fmla="*/ 130 h 261"/>
              <a:gd name="T18" fmla="*/ 120 w 251"/>
              <a:gd name="T19" fmla="*/ 260 h 261"/>
              <a:gd name="T20" fmla="*/ 250 w 251"/>
              <a:gd name="T21" fmla="*/ 130 h 261"/>
              <a:gd name="T22" fmla="*/ 120 w 251"/>
              <a:gd name="T23" fmla="*/ 0 h 261"/>
              <a:gd name="T24" fmla="*/ 120 w 251"/>
              <a:gd name="T25" fmla="*/ 65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1" h="261">
                <a:moveTo>
                  <a:pt x="120" y="65"/>
                </a:moveTo>
                <a:lnTo>
                  <a:pt x="120" y="65"/>
                </a:lnTo>
                <a:cubicBezTo>
                  <a:pt x="163" y="65"/>
                  <a:pt x="196" y="98"/>
                  <a:pt x="196" y="130"/>
                </a:cubicBezTo>
                <a:cubicBezTo>
                  <a:pt x="196" y="173"/>
                  <a:pt x="163" y="206"/>
                  <a:pt x="120" y="206"/>
                </a:cubicBezTo>
                <a:cubicBezTo>
                  <a:pt x="87" y="206"/>
                  <a:pt x="54" y="173"/>
                  <a:pt x="54" y="130"/>
                </a:cubicBezTo>
                <a:cubicBezTo>
                  <a:pt x="54" y="98"/>
                  <a:pt x="87" y="65"/>
                  <a:pt x="120" y="65"/>
                </a:cubicBezTo>
                <a:lnTo>
                  <a:pt x="120" y="0"/>
                </a:lnTo>
                <a:lnTo>
                  <a:pt x="120" y="0"/>
                </a:lnTo>
                <a:cubicBezTo>
                  <a:pt x="54" y="0"/>
                  <a:pt x="0" y="65"/>
                  <a:pt x="0" y="130"/>
                </a:cubicBezTo>
                <a:cubicBezTo>
                  <a:pt x="0" y="206"/>
                  <a:pt x="54" y="260"/>
                  <a:pt x="120" y="260"/>
                </a:cubicBezTo>
                <a:cubicBezTo>
                  <a:pt x="196" y="260"/>
                  <a:pt x="250" y="206"/>
                  <a:pt x="250" y="130"/>
                </a:cubicBezTo>
                <a:cubicBezTo>
                  <a:pt x="250" y="65"/>
                  <a:pt x="196" y="0"/>
                  <a:pt x="120" y="0"/>
                </a:cubicBezTo>
                <a:lnTo>
                  <a:pt x="120" y="65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59" name="Freeform 466">
            <a:extLst>
              <a:ext uri="{FF2B5EF4-FFF2-40B4-BE49-F238E27FC236}">
                <a16:creationId xmlns:a16="http://schemas.microsoft.com/office/drawing/2014/main" id="{57D40A98-4D35-8C44-8C2E-7DC48D3AB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544" y="2010633"/>
            <a:ext cx="182770" cy="272250"/>
          </a:xfrm>
          <a:custGeom>
            <a:avLst/>
            <a:gdLst>
              <a:gd name="T0" fmla="*/ 337 w 425"/>
              <a:gd name="T1" fmla="*/ 630 h 631"/>
              <a:gd name="T2" fmla="*/ 337 w 425"/>
              <a:gd name="T3" fmla="*/ 630 h 631"/>
              <a:gd name="T4" fmla="*/ 87 w 425"/>
              <a:gd name="T5" fmla="*/ 630 h 631"/>
              <a:gd name="T6" fmla="*/ 55 w 425"/>
              <a:gd name="T7" fmla="*/ 597 h 631"/>
              <a:gd name="T8" fmla="*/ 22 w 425"/>
              <a:gd name="T9" fmla="*/ 575 h 631"/>
              <a:gd name="T10" fmla="*/ 0 w 425"/>
              <a:gd name="T11" fmla="*/ 543 h 631"/>
              <a:gd name="T12" fmla="*/ 0 w 425"/>
              <a:gd name="T13" fmla="*/ 32 h 631"/>
              <a:gd name="T14" fmla="*/ 22 w 425"/>
              <a:gd name="T15" fmla="*/ 0 h 631"/>
              <a:gd name="T16" fmla="*/ 55 w 425"/>
              <a:gd name="T17" fmla="*/ 32 h 631"/>
              <a:gd name="T18" fmla="*/ 55 w 425"/>
              <a:gd name="T19" fmla="*/ 521 h 631"/>
              <a:gd name="T20" fmla="*/ 109 w 425"/>
              <a:gd name="T21" fmla="*/ 575 h 631"/>
              <a:gd name="T22" fmla="*/ 315 w 425"/>
              <a:gd name="T23" fmla="*/ 575 h 631"/>
              <a:gd name="T24" fmla="*/ 369 w 425"/>
              <a:gd name="T25" fmla="*/ 521 h 631"/>
              <a:gd name="T26" fmla="*/ 369 w 425"/>
              <a:gd name="T27" fmla="*/ 32 h 631"/>
              <a:gd name="T28" fmla="*/ 391 w 425"/>
              <a:gd name="T29" fmla="*/ 0 h 631"/>
              <a:gd name="T30" fmla="*/ 424 w 425"/>
              <a:gd name="T31" fmla="*/ 32 h 631"/>
              <a:gd name="T32" fmla="*/ 424 w 425"/>
              <a:gd name="T33" fmla="*/ 543 h 631"/>
              <a:gd name="T34" fmla="*/ 391 w 425"/>
              <a:gd name="T35" fmla="*/ 575 h 631"/>
              <a:gd name="T36" fmla="*/ 369 w 425"/>
              <a:gd name="T37" fmla="*/ 597 h 631"/>
              <a:gd name="T38" fmla="*/ 337 w 425"/>
              <a:gd name="T39" fmla="*/ 630 h 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25" h="631">
                <a:moveTo>
                  <a:pt x="337" y="630"/>
                </a:moveTo>
                <a:lnTo>
                  <a:pt x="337" y="630"/>
                </a:lnTo>
                <a:cubicBezTo>
                  <a:pt x="87" y="630"/>
                  <a:pt x="87" y="630"/>
                  <a:pt x="87" y="630"/>
                </a:cubicBezTo>
                <a:cubicBezTo>
                  <a:pt x="65" y="630"/>
                  <a:pt x="55" y="619"/>
                  <a:pt x="55" y="597"/>
                </a:cubicBezTo>
                <a:cubicBezTo>
                  <a:pt x="55" y="586"/>
                  <a:pt x="44" y="575"/>
                  <a:pt x="22" y="575"/>
                </a:cubicBezTo>
                <a:cubicBezTo>
                  <a:pt x="11" y="575"/>
                  <a:pt x="0" y="554"/>
                  <a:pt x="0" y="543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22"/>
                  <a:pt x="11" y="0"/>
                  <a:pt x="22" y="0"/>
                </a:cubicBezTo>
                <a:cubicBezTo>
                  <a:pt x="44" y="0"/>
                  <a:pt x="55" y="22"/>
                  <a:pt x="55" y="32"/>
                </a:cubicBezTo>
                <a:cubicBezTo>
                  <a:pt x="55" y="521"/>
                  <a:pt x="55" y="521"/>
                  <a:pt x="55" y="521"/>
                </a:cubicBezTo>
                <a:cubicBezTo>
                  <a:pt x="76" y="532"/>
                  <a:pt x="98" y="543"/>
                  <a:pt x="109" y="575"/>
                </a:cubicBezTo>
                <a:cubicBezTo>
                  <a:pt x="315" y="575"/>
                  <a:pt x="315" y="575"/>
                  <a:pt x="315" y="575"/>
                </a:cubicBezTo>
                <a:cubicBezTo>
                  <a:pt x="326" y="543"/>
                  <a:pt x="337" y="532"/>
                  <a:pt x="369" y="521"/>
                </a:cubicBezTo>
                <a:cubicBezTo>
                  <a:pt x="369" y="32"/>
                  <a:pt x="369" y="32"/>
                  <a:pt x="369" y="32"/>
                </a:cubicBezTo>
                <a:cubicBezTo>
                  <a:pt x="369" y="11"/>
                  <a:pt x="381" y="0"/>
                  <a:pt x="391" y="0"/>
                </a:cubicBezTo>
                <a:cubicBezTo>
                  <a:pt x="413" y="0"/>
                  <a:pt x="424" y="11"/>
                  <a:pt x="424" y="32"/>
                </a:cubicBezTo>
                <a:cubicBezTo>
                  <a:pt x="424" y="543"/>
                  <a:pt x="424" y="543"/>
                  <a:pt x="424" y="543"/>
                </a:cubicBezTo>
                <a:cubicBezTo>
                  <a:pt x="424" y="554"/>
                  <a:pt x="413" y="575"/>
                  <a:pt x="391" y="575"/>
                </a:cubicBezTo>
                <a:cubicBezTo>
                  <a:pt x="381" y="575"/>
                  <a:pt x="369" y="586"/>
                  <a:pt x="369" y="597"/>
                </a:cubicBezTo>
                <a:cubicBezTo>
                  <a:pt x="369" y="619"/>
                  <a:pt x="348" y="630"/>
                  <a:pt x="337" y="63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60" name="Freeform 467">
            <a:extLst>
              <a:ext uri="{FF2B5EF4-FFF2-40B4-BE49-F238E27FC236}">
                <a16:creationId xmlns:a16="http://schemas.microsoft.com/office/drawing/2014/main" id="{0C9F1A67-137D-2543-987D-35944BCB8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8802" y="5818332"/>
            <a:ext cx="295096" cy="295096"/>
          </a:xfrm>
          <a:custGeom>
            <a:avLst/>
            <a:gdLst>
              <a:gd name="T0" fmla="*/ 174 w 685"/>
              <a:gd name="T1" fmla="*/ 684 h 685"/>
              <a:gd name="T2" fmla="*/ 174 w 685"/>
              <a:gd name="T3" fmla="*/ 684 h 685"/>
              <a:gd name="T4" fmla="*/ 163 w 685"/>
              <a:gd name="T5" fmla="*/ 673 h 685"/>
              <a:gd name="T6" fmla="*/ 11 w 685"/>
              <a:gd name="T7" fmla="*/ 532 h 685"/>
              <a:gd name="T8" fmla="*/ 11 w 685"/>
              <a:gd name="T9" fmla="*/ 499 h 685"/>
              <a:gd name="T10" fmla="*/ 163 w 685"/>
              <a:gd name="T11" fmla="*/ 304 h 685"/>
              <a:gd name="T12" fmla="*/ 619 w 685"/>
              <a:gd name="T13" fmla="*/ 22 h 685"/>
              <a:gd name="T14" fmla="*/ 652 w 685"/>
              <a:gd name="T15" fmla="*/ 0 h 685"/>
              <a:gd name="T16" fmla="*/ 673 w 685"/>
              <a:gd name="T17" fmla="*/ 11 h 685"/>
              <a:gd name="T18" fmla="*/ 684 w 685"/>
              <a:gd name="T19" fmla="*/ 32 h 685"/>
              <a:gd name="T20" fmla="*/ 673 w 685"/>
              <a:gd name="T21" fmla="*/ 43 h 685"/>
              <a:gd name="T22" fmla="*/ 358 w 685"/>
              <a:gd name="T23" fmla="*/ 543 h 685"/>
              <a:gd name="T24" fmla="*/ 358 w 685"/>
              <a:gd name="T25" fmla="*/ 543 h 685"/>
              <a:gd name="T26" fmla="*/ 185 w 685"/>
              <a:gd name="T27" fmla="*/ 684 h 685"/>
              <a:gd name="T28" fmla="*/ 174 w 685"/>
              <a:gd name="T29" fmla="*/ 684 h 685"/>
              <a:gd name="T30" fmla="*/ 54 w 685"/>
              <a:gd name="T31" fmla="*/ 510 h 685"/>
              <a:gd name="T32" fmla="*/ 54 w 685"/>
              <a:gd name="T33" fmla="*/ 510 h 685"/>
              <a:gd name="T34" fmla="*/ 174 w 685"/>
              <a:gd name="T35" fmla="*/ 630 h 685"/>
              <a:gd name="T36" fmla="*/ 326 w 685"/>
              <a:gd name="T37" fmla="*/ 499 h 685"/>
              <a:gd name="T38" fmla="*/ 630 w 685"/>
              <a:gd name="T39" fmla="*/ 65 h 685"/>
              <a:gd name="T40" fmla="*/ 206 w 685"/>
              <a:gd name="T41" fmla="*/ 336 h 685"/>
              <a:gd name="T42" fmla="*/ 54 w 685"/>
              <a:gd name="T43" fmla="*/ 510 h 685"/>
              <a:gd name="T44" fmla="*/ 348 w 685"/>
              <a:gd name="T45" fmla="*/ 521 h 685"/>
              <a:gd name="T46" fmla="*/ 348 w 685"/>
              <a:gd name="T47" fmla="*/ 521 h 6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85" h="685">
                <a:moveTo>
                  <a:pt x="174" y="684"/>
                </a:moveTo>
                <a:lnTo>
                  <a:pt x="174" y="684"/>
                </a:lnTo>
                <a:cubicBezTo>
                  <a:pt x="174" y="684"/>
                  <a:pt x="163" y="684"/>
                  <a:pt x="163" y="673"/>
                </a:cubicBezTo>
                <a:cubicBezTo>
                  <a:pt x="11" y="532"/>
                  <a:pt x="11" y="532"/>
                  <a:pt x="11" y="532"/>
                </a:cubicBezTo>
                <a:cubicBezTo>
                  <a:pt x="0" y="521"/>
                  <a:pt x="0" y="510"/>
                  <a:pt x="11" y="499"/>
                </a:cubicBezTo>
                <a:cubicBezTo>
                  <a:pt x="163" y="304"/>
                  <a:pt x="163" y="304"/>
                  <a:pt x="163" y="304"/>
                </a:cubicBezTo>
                <a:cubicBezTo>
                  <a:pt x="283" y="173"/>
                  <a:pt x="434" y="76"/>
                  <a:pt x="619" y="22"/>
                </a:cubicBezTo>
                <a:cubicBezTo>
                  <a:pt x="652" y="0"/>
                  <a:pt x="652" y="0"/>
                  <a:pt x="652" y="0"/>
                </a:cubicBezTo>
                <a:cubicBezTo>
                  <a:pt x="662" y="0"/>
                  <a:pt x="673" y="0"/>
                  <a:pt x="673" y="11"/>
                </a:cubicBezTo>
                <a:cubicBezTo>
                  <a:pt x="684" y="11"/>
                  <a:pt x="684" y="22"/>
                  <a:pt x="684" y="32"/>
                </a:cubicBezTo>
                <a:cubicBezTo>
                  <a:pt x="673" y="43"/>
                  <a:pt x="673" y="43"/>
                  <a:pt x="673" y="43"/>
                </a:cubicBezTo>
                <a:cubicBezTo>
                  <a:pt x="619" y="250"/>
                  <a:pt x="511" y="412"/>
                  <a:pt x="358" y="543"/>
                </a:cubicBezTo>
                <a:lnTo>
                  <a:pt x="358" y="543"/>
                </a:lnTo>
                <a:cubicBezTo>
                  <a:pt x="185" y="684"/>
                  <a:pt x="185" y="684"/>
                  <a:pt x="185" y="684"/>
                </a:cubicBezTo>
                <a:cubicBezTo>
                  <a:pt x="185" y="684"/>
                  <a:pt x="185" y="684"/>
                  <a:pt x="174" y="684"/>
                </a:cubicBezTo>
                <a:close/>
                <a:moveTo>
                  <a:pt x="54" y="510"/>
                </a:moveTo>
                <a:lnTo>
                  <a:pt x="54" y="510"/>
                </a:lnTo>
                <a:cubicBezTo>
                  <a:pt x="174" y="630"/>
                  <a:pt x="174" y="630"/>
                  <a:pt x="174" y="630"/>
                </a:cubicBezTo>
                <a:cubicBezTo>
                  <a:pt x="326" y="499"/>
                  <a:pt x="326" y="499"/>
                  <a:pt x="326" y="499"/>
                </a:cubicBezTo>
                <a:cubicBezTo>
                  <a:pt x="467" y="391"/>
                  <a:pt x="565" y="239"/>
                  <a:pt x="630" y="65"/>
                </a:cubicBezTo>
                <a:cubicBezTo>
                  <a:pt x="445" y="119"/>
                  <a:pt x="304" y="206"/>
                  <a:pt x="206" y="336"/>
                </a:cubicBezTo>
                <a:lnTo>
                  <a:pt x="54" y="510"/>
                </a:lnTo>
                <a:close/>
                <a:moveTo>
                  <a:pt x="348" y="521"/>
                </a:moveTo>
                <a:lnTo>
                  <a:pt x="348" y="52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61" name="Freeform 468">
            <a:extLst>
              <a:ext uri="{FF2B5EF4-FFF2-40B4-BE49-F238E27FC236}">
                <a16:creationId xmlns:a16="http://schemas.microsoft.com/office/drawing/2014/main" id="{77613ABE-6046-2341-8CC1-9204059B4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9726" y="6042987"/>
            <a:ext cx="85673" cy="150404"/>
          </a:xfrm>
          <a:custGeom>
            <a:avLst/>
            <a:gdLst>
              <a:gd name="T0" fmla="*/ 22 w 197"/>
              <a:gd name="T1" fmla="*/ 347 h 348"/>
              <a:gd name="T2" fmla="*/ 22 w 197"/>
              <a:gd name="T3" fmla="*/ 347 h 348"/>
              <a:gd name="T4" fmla="*/ 11 w 197"/>
              <a:gd name="T5" fmla="*/ 347 h 348"/>
              <a:gd name="T6" fmla="*/ 0 w 197"/>
              <a:gd name="T7" fmla="*/ 326 h 348"/>
              <a:gd name="T8" fmla="*/ 22 w 197"/>
              <a:gd name="T9" fmla="*/ 130 h 348"/>
              <a:gd name="T10" fmla="*/ 44 w 197"/>
              <a:gd name="T11" fmla="*/ 109 h 348"/>
              <a:gd name="T12" fmla="*/ 65 w 197"/>
              <a:gd name="T13" fmla="*/ 141 h 348"/>
              <a:gd name="T14" fmla="*/ 55 w 197"/>
              <a:gd name="T15" fmla="*/ 260 h 348"/>
              <a:gd name="T16" fmla="*/ 76 w 197"/>
              <a:gd name="T17" fmla="*/ 228 h 348"/>
              <a:gd name="T18" fmla="*/ 152 w 197"/>
              <a:gd name="T19" fmla="*/ 22 h 348"/>
              <a:gd name="T20" fmla="*/ 174 w 197"/>
              <a:gd name="T21" fmla="*/ 11 h 348"/>
              <a:gd name="T22" fmla="*/ 196 w 197"/>
              <a:gd name="T23" fmla="*/ 33 h 348"/>
              <a:gd name="T24" fmla="*/ 120 w 197"/>
              <a:gd name="T25" fmla="*/ 250 h 348"/>
              <a:gd name="T26" fmla="*/ 120 w 197"/>
              <a:gd name="T27" fmla="*/ 260 h 348"/>
              <a:gd name="T28" fmla="*/ 33 w 197"/>
              <a:gd name="T29" fmla="*/ 337 h 348"/>
              <a:gd name="T30" fmla="*/ 22 w 197"/>
              <a:gd name="T31" fmla="*/ 347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97" h="348">
                <a:moveTo>
                  <a:pt x="22" y="347"/>
                </a:moveTo>
                <a:lnTo>
                  <a:pt x="22" y="347"/>
                </a:lnTo>
                <a:lnTo>
                  <a:pt x="11" y="347"/>
                </a:lnTo>
                <a:cubicBezTo>
                  <a:pt x="0" y="337"/>
                  <a:pt x="0" y="326"/>
                  <a:pt x="0" y="326"/>
                </a:cubicBezTo>
                <a:cubicBezTo>
                  <a:pt x="22" y="130"/>
                  <a:pt x="22" y="130"/>
                  <a:pt x="22" y="130"/>
                </a:cubicBezTo>
                <a:cubicBezTo>
                  <a:pt x="22" y="119"/>
                  <a:pt x="33" y="109"/>
                  <a:pt x="44" y="109"/>
                </a:cubicBezTo>
                <a:cubicBezTo>
                  <a:pt x="55" y="109"/>
                  <a:pt x="65" y="119"/>
                  <a:pt x="65" y="141"/>
                </a:cubicBezTo>
                <a:cubicBezTo>
                  <a:pt x="55" y="260"/>
                  <a:pt x="55" y="260"/>
                  <a:pt x="55" y="260"/>
                </a:cubicBezTo>
                <a:cubicBezTo>
                  <a:pt x="76" y="228"/>
                  <a:pt x="76" y="228"/>
                  <a:pt x="76" y="228"/>
                </a:cubicBezTo>
                <a:cubicBezTo>
                  <a:pt x="152" y="22"/>
                  <a:pt x="152" y="22"/>
                  <a:pt x="152" y="22"/>
                </a:cubicBezTo>
                <a:cubicBezTo>
                  <a:pt x="152" y="11"/>
                  <a:pt x="163" y="0"/>
                  <a:pt x="174" y="11"/>
                </a:cubicBezTo>
                <a:cubicBezTo>
                  <a:pt x="185" y="11"/>
                  <a:pt x="196" y="22"/>
                  <a:pt x="196" y="33"/>
                </a:cubicBezTo>
                <a:cubicBezTo>
                  <a:pt x="120" y="250"/>
                  <a:pt x="120" y="250"/>
                  <a:pt x="120" y="250"/>
                </a:cubicBezTo>
                <a:cubicBezTo>
                  <a:pt x="120" y="260"/>
                  <a:pt x="120" y="260"/>
                  <a:pt x="120" y="260"/>
                </a:cubicBezTo>
                <a:cubicBezTo>
                  <a:pt x="33" y="337"/>
                  <a:pt x="33" y="337"/>
                  <a:pt x="33" y="337"/>
                </a:cubicBezTo>
                <a:cubicBezTo>
                  <a:pt x="33" y="347"/>
                  <a:pt x="22" y="347"/>
                  <a:pt x="22" y="34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62" name="Freeform 469">
            <a:extLst>
              <a:ext uri="{FF2B5EF4-FFF2-40B4-BE49-F238E27FC236}">
                <a16:creationId xmlns:a16="http://schemas.microsoft.com/office/drawing/2014/main" id="{384BB7CB-0D06-AD42-A460-BE5457382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2648" y="5972544"/>
            <a:ext cx="146596" cy="85674"/>
          </a:xfrm>
          <a:custGeom>
            <a:avLst/>
            <a:gdLst>
              <a:gd name="T0" fmla="*/ 22 w 338"/>
              <a:gd name="T1" fmla="*/ 196 h 197"/>
              <a:gd name="T2" fmla="*/ 22 w 338"/>
              <a:gd name="T3" fmla="*/ 196 h 197"/>
              <a:gd name="T4" fmla="*/ 0 w 338"/>
              <a:gd name="T5" fmla="*/ 185 h 197"/>
              <a:gd name="T6" fmla="*/ 0 w 338"/>
              <a:gd name="T7" fmla="*/ 152 h 197"/>
              <a:gd name="T8" fmla="*/ 87 w 338"/>
              <a:gd name="T9" fmla="*/ 76 h 197"/>
              <a:gd name="T10" fmla="*/ 87 w 338"/>
              <a:gd name="T11" fmla="*/ 76 h 197"/>
              <a:gd name="T12" fmla="*/ 304 w 338"/>
              <a:gd name="T13" fmla="*/ 0 h 197"/>
              <a:gd name="T14" fmla="*/ 326 w 338"/>
              <a:gd name="T15" fmla="*/ 22 h 197"/>
              <a:gd name="T16" fmla="*/ 315 w 338"/>
              <a:gd name="T17" fmla="*/ 44 h 197"/>
              <a:gd name="T18" fmla="*/ 109 w 338"/>
              <a:gd name="T19" fmla="*/ 109 h 197"/>
              <a:gd name="T20" fmla="*/ 76 w 338"/>
              <a:gd name="T21" fmla="*/ 141 h 197"/>
              <a:gd name="T22" fmla="*/ 196 w 338"/>
              <a:gd name="T23" fmla="*/ 131 h 197"/>
              <a:gd name="T24" fmla="*/ 217 w 338"/>
              <a:gd name="T25" fmla="*/ 152 h 197"/>
              <a:gd name="T26" fmla="*/ 196 w 338"/>
              <a:gd name="T27" fmla="*/ 174 h 197"/>
              <a:gd name="T28" fmla="*/ 22 w 338"/>
              <a:gd name="T29" fmla="*/ 196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8" h="197">
                <a:moveTo>
                  <a:pt x="22" y="196"/>
                </a:moveTo>
                <a:lnTo>
                  <a:pt x="22" y="196"/>
                </a:lnTo>
                <a:cubicBezTo>
                  <a:pt x="11" y="196"/>
                  <a:pt x="0" y="185"/>
                  <a:pt x="0" y="185"/>
                </a:cubicBezTo>
                <a:cubicBezTo>
                  <a:pt x="0" y="174"/>
                  <a:pt x="0" y="163"/>
                  <a:pt x="0" y="152"/>
                </a:cubicBezTo>
                <a:cubicBezTo>
                  <a:pt x="87" y="76"/>
                  <a:pt x="87" y="76"/>
                  <a:pt x="87" y="76"/>
                </a:cubicBezTo>
                <a:lnTo>
                  <a:pt x="87" y="76"/>
                </a:lnTo>
                <a:cubicBezTo>
                  <a:pt x="304" y="0"/>
                  <a:pt x="304" y="0"/>
                  <a:pt x="304" y="0"/>
                </a:cubicBezTo>
                <a:cubicBezTo>
                  <a:pt x="315" y="0"/>
                  <a:pt x="326" y="0"/>
                  <a:pt x="326" y="22"/>
                </a:cubicBezTo>
                <a:cubicBezTo>
                  <a:pt x="337" y="33"/>
                  <a:pt x="326" y="44"/>
                  <a:pt x="315" y="44"/>
                </a:cubicBezTo>
                <a:cubicBezTo>
                  <a:pt x="109" y="109"/>
                  <a:pt x="109" y="109"/>
                  <a:pt x="109" y="109"/>
                </a:cubicBezTo>
                <a:cubicBezTo>
                  <a:pt x="76" y="141"/>
                  <a:pt x="76" y="141"/>
                  <a:pt x="76" y="141"/>
                </a:cubicBezTo>
                <a:cubicBezTo>
                  <a:pt x="196" y="131"/>
                  <a:pt x="196" y="131"/>
                  <a:pt x="196" y="131"/>
                </a:cubicBezTo>
                <a:cubicBezTo>
                  <a:pt x="207" y="131"/>
                  <a:pt x="217" y="131"/>
                  <a:pt x="217" y="152"/>
                </a:cubicBezTo>
                <a:cubicBezTo>
                  <a:pt x="217" y="163"/>
                  <a:pt x="217" y="174"/>
                  <a:pt x="196" y="174"/>
                </a:cubicBezTo>
                <a:cubicBezTo>
                  <a:pt x="22" y="196"/>
                  <a:pt x="22" y="196"/>
                  <a:pt x="22" y="19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63" name="Freeform 470">
            <a:extLst>
              <a:ext uri="{FF2B5EF4-FFF2-40B4-BE49-F238E27FC236}">
                <a16:creationId xmlns:a16="http://schemas.microsoft.com/office/drawing/2014/main" id="{9E400314-E0DA-3E4C-815B-45340E754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2610" y="6046794"/>
            <a:ext cx="66634" cy="60923"/>
          </a:xfrm>
          <a:custGeom>
            <a:avLst/>
            <a:gdLst>
              <a:gd name="T0" fmla="*/ 98 w 153"/>
              <a:gd name="T1" fmla="*/ 141 h 142"/>
              <a:gd name="T2" fmla="*/ 98 w 153"/>
              <a:gd name="T3" fmla="*/ 141 h 142"/>
              <a:gd name="T4" fmla="*/ 76 w 153"/>
              <a:gd name="T5" fmla="*/ 141 h 142"/>
              <a:gd name="T6" fmla="*/ 0 w 153"/>
              <a:gd name="T7" fmla="*/ 65 h 142"/>
              <a:gd name="T8" fmla="*/ 0 w 153"/>
              <a:gd name="T9" fmla="*/ 32 h 142"/>
              <a:gd name="T10" fmla="*/ 32 w 153"/>
              <a:gd name="T11" fmla="*/ 0 h 142"/>
              <a:gd name="T12" fmla="*/ 65 w 153"/>
              <a:gd name="T13" fmla="*/ 0 h 142"/>
              <a:gd name="T14" fmla="*/ 141 w 153"/>
              <a:gd name="T15" fmla="*/ 76 h 142"/>
              <a:gd name="T16" fmla="*/ 141 w 153"/>
              <a:gd name="T17" fmla="*/ 108 h 142"/>
              <a:gd name="T18" fmla="*/ 109 w 153"/>
              <a:gd name="T19" fmla="*/ 141 h 142"/>
              <a:gd name="T20" fmla="*/ 98 w 153"/>
              <a:gd name="T21" fmla="*/ 141 h 142"/>
              <a:gd name="T22" fmla="*/ 54 w 153"/>
              <a:gd name="T23" fmla="*/ 54 h 142"/>
              <a:gd name="T24" fmla="*/ 54 w 153"/>
              <a:gd name="T25" fmla="*/ 54 h 142"/>
              <a:gd name="T26" fmla="*/ 98 w 153"/>
              <a:gd name="T27" fmla="*/ 87 h 142"/>
              <a:gd name="T28" fmla="*/ 98 w 153"/>
              <a:gd name="T29" fmla="*/ 87 h 142"/>
              <a:gd name="T30" fmla="*/ 54 w 153"/>
              <a:gd name="T31" fmla="*/ 54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53" h="142">
                <a:moveTo>
                  <a:pt x="98" y="141"/>
                </a:moveTo>
                <a:lnTo>
                  <a:pt x="98" y="141"/>
                </a:lnTo>
                <a:cubicBezTo>
                  <a:pt x="87" y="141"/>
                  <a:pt x="76" y="141"/>
                  <a:pt x="76" y="141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54"/>
                  <a:pt x="0" y="43"/>
                  <a:pt x="0" y="32"/>
                </a:cubicBezTo>
                <a:cubicBezTo>
                  <a:pt x="32" y="0"/>
                  <a:pt x="32" y="0"/>
                  <a:pt x="32" y="0"/>
                </a:cubicBezTo>
                <a:cubicBezTo>
                  <a:pt x="43" y="0"/>
                  <a:pt x="65" y="0"/>
                  <a:pt x="65" y="0"/>
                </a:cubicBezTo>
                <a:cubicBezTo>
                  <a:pt x="141" y="76"/>
                  <a:pt x="141" y="76"/>
                  <a:pt x="141" y="76"/>
                </a:cubicBezTo>
                <a:cubicBezTo>
                  <a:pt x="152" y="87"/>
                  <a:pt x="152" y="98"/>
                  <a:pt x="141" y="108"/>
                </a:cubicBezTo>
                <a:cubicBezTo>
                  <a:pt x="109" y="141"/>
                  <a:pt x="109" y="141"/>
                  <a:pt x="109" y="141"/>
                </a:cubicBezTo>
                <a:lnTo>
                  <a:pt x="98" y="141"/>
                </a:lnTo>
                <a:close/>
                <a:moveTo>
                  <a:pt x="54" y="54"/>
                </a:moveTo>
                <a:lnTo>
                  <a:pt x="54" y="54"/>
                </a:lnTo>
                <a:cubicBezTo>
                  <a:pt x="98" y="87"/>
                  <a:pt x="98" y="87"/>
                  <a:pt x="98" y="87"/>
                </a:cubicBezTo>
                <a:lnTo>
                  <a:pt x="98" y="87"/>
                </a:lnTo>
                <a:cubicBezTo>
                  <a:pt x="54" y="54"/>
                  <a:pt x="54" y="54"/>
                  <a:pt x="54" y="5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64" name="Freeform 471">
            <a:extLst>
              <a:ext uri="{FF2B5EF4-FFF2-40B4-BE49-F238E27FC236}">
                <a16:creationId xmlns:a16="http://schemas.microsoft.com/office/drawing/2014/main" id="{A8F45992-C93F-1A4E-BF15-718E471F1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2533" y="5888774"/>
            <a:ext cx="66634" cy="60923"/>
          </a:xfrm>
          <a:custGeom>
            <a:avLst/>
            <a:gdLst>
              <a:gd name="T0" fmla="*/ 76 w 153"/>
              <a:gd name="T1" fmla="*/ 141 h 142"/>
              <a:gd name="T2" fmla="*/ 76 w 153"/>
              <a:gd name="T3" fmla="*/ 141 h 142"/>
              <a:gd name="T4" fmla="*/ 22 w 153"/>
              <a:gd name="T5" fmla="*/ 119 h 142"/>
              <a:gd name="T6" fmla="*/ 22 w 153"/>
              <a:gd name="T7" fmla="*/ 22 h 142"/>
              <a:gd name="T8" fmla="*/ 120 w 153"/>
              <a:gd name="T9" fmla="*/ 22 h 142"/>
              <a:gd name="T10" fmla="*/ 120 w 153"/>
              <a:gd name="T11" fmla="*/ 119 h 142"/>
              <a:gd name="T12" fmla="*/ 120 w 153"/>
              <a:gd name="T13" fmla="*/ 119 h 142"/>
              <a:gd name="T14" fmla="*/ 120 w 153"/>
              <a:gd name="T15" fmla="*/ 119 h 142"/>
              <a:gd name="T16" fmla="*/ 76 w 153"/>
              <a:gd name="T17" fmla="*/ 141 h 142"/>
              <a:gd name="T18" fmla="*/ 76 w 153"/>
              <a:gd name="T19" fmla="*/ 54 h 142"/>
              <a:gd name="T20" fmla="*/ 76 w 153"/>
              <a:gd name="T21" fmla="*/ 54 h 142"/>
              <a:gd name="T22" fmla="*/ 54 w 153"/>
              <a:gd name="T23" fmla="*/ 54 h 142"/>
              <a:gd name="T24" fmla="*/ 54 w 153"/>
              <a:gd name="T25" fmla="*/ 87 h 142"/>
              <a:gd name="T26" fmla="*/ 76 w 153"/>
              <a:gd name="T27" fmla="*/ 97 h 142"/>
              <a:gd name="T28" fmla="*/ 87 w 153"/>
              <a:gd name="T29" fmla="*/ 87 h 142"/>
              <a:gd name="T30" fmla="*/ 87 w 153"/>
              <a:gd name="T31" fmla="*/ 87 h 142"/>
              <a:gd name="T32" fmla="*/ 87 w 153"/>
              <a:gd name="T33" fmla="*/ 54 h 142"/>
              <a:gd name="T34" fmla="*/ 76 w 153"/>
              <a:gd name="T35" fmla="*/ 54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53" h="142">
                <a:moveTo>
                  <a:pt x="76" y="141"/>
                </a:moveTo>
                <a:lnTo>
                  <a:pt x="76" y="141"/>
                </a:lnTo>
                <a:cubicBezTo>
                  <a:pt x="54" y="141"/>
                  <a:pt x="44" y="130"/>
                  <a:pt x="22" y="119"/>
                </a:cubicBezTo>
                <a:cubicBezTo>
                  <a:pt x="0" y="87"/>
                  <a:pt x="0" y="54"/>
                  <a:pt x="22" y="22"/>
                </a:cubicBezTo>
                <a:cubicBezTo>
                  <a:pt x="54" y="0"/>
                  <a:pt x="98" y="0"/>
                  <a:pt x="120" y="22"/>
                </a:cubicBezTo>
                <a:cubicBezTo>
                  <a:pt x="152" y="54"/>
                  <a:pt x="152" y="87"/>
                  <a:pt x="120" y="119"/>
                </a:cubicBezTo>
                <a:lnTo>
                  <a:pt x="120" y="119"/>
                </a:lnTo>
                <a:lnTo>
                  <a:pt x="120" y="119"/>
                </a:lnTo>
                <a:cubicBezTo>
                  <a:pt x="109" y="130"/>
                  <a:pt x="87" y="141"/>
                  <a:pt x="76" y="141"/>
                </a:cubicBezTo>
                <a:close/>
                <a:moveTo>
                  <a:pt x="76" y="54"/>
                </a:moveTo>
                <a:lnTo>
                  <a:pt x="76" y="54"/>
                </a:lnTo>
                <a:cubicBezTo>
                  <a:pt x="65" y="54"/>
                  <a:pt x="65" y="54"/>
                  <a:pt x="54" y="54"/>
                </a:cubicBezTo>
                <a:cubicBezTo>
                  <a:pt x="54" y="65"/>
                  <a:pt x="54" y="76"/>
                  <a:pt x="54" y="87"/>
                </a:cubicBezTo>
                <a:cubicBezTo>
                  <a:pt x="65" y="87"/>
                  <a:pt x="65" y="97"/>
                  <a:pt x="76" y="97"/>
                </a:cubicBezTo>
                <a:lnTo>
                  <a:pt x="87" y="87"/>
                </a:lnTo>
                <a:lnTo>
                  <a:pt x="87" y="87"/>
                </a:lnTo>
                <a:cubicBezTo>
                  <a:pt x="98" y="76"/>
                  <a:pt x="98" y="65"/>
                  <a:pt x="87" y="54"/>
                </a:cubicBezTo>
                <a:lnTo>
                  <a:pt x="76" y="5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65" name="Freeform 472">
            <a:extLst>
              <a:ext uri="{FF2B5EF4-FFF2-40B4-BE49-F238E27FC236}">
                <a16:creationId xmlns:a16="http://schemas.microsoft.com/office/drawing/2014/main" id="{9941D84F-E85E-374F-BA6B-87DBE6262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9282" y="6008717"/>
            <a:ext cx="118039" cy="112327"/>
          </a:xfrm>
          <a:custGeom>
            <a:avLst/>
            <a:gdLst>
              <a:gd name="T0" fmla="*/ 21 w 272"/>
              <a:gd name="T1" fmla="*/ 261 h 262"/>
              <a:gd name="T2" fmla="*/ 21 w 272"/>
              <a:gd name="T3" fmla="*/ 261 h 262"/>
              <a:gd name="T4" fmla="*/ 10 w 272"/>
              <a:gd name="T5" fmla="*/ 261 h 262"/>
              <a:gd name="T6" fmla="*/ 10 w 272"/>
              <a:gd name="T7" fmla="*/ 228 h 262"/>
              <a:gd name="T8" fmla="*/ 227 w 272"/>
              <a:gd name="T9" fmla="*/ 11 h 262"/>
              <a:gd name="T10" fmla="*/ 260 w 272"/>
              <a:gd name="T11" fmla="*/ 11 h 262"/>
              <a:gd name="T12" fmla="*/ 260 w 272"/>
              <a:gd name="T13" fmla="*/ 44 h 262"/>
              <a:gd name="T14" fmla="*/ 43 w 272"/>
              <a:gd name="T15" fmla="*/ 261 h 262"/>
              <a:gd name="T16" fmla="*/ 21 w 272"/>
              <a:gd name="T17" fmla="*/ 261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2" h="262">
                <a:moveTo>
                  <a:pt x="21" y="261"/>
                </a:moveTo>
                <a:lnTo>
                  <a:pt x="21" y="261"/>
                </a:lnTo>
                <a:lnTo>
                  <a:pt x="10" y="261"/>
                </a:lnTo>
                <a:cubicBezTo>
                  <a:pt x="0" y="250"/>
                  <a:pt x="0" y="239"/>
                  <a:pt x="10" y="228"/>
                </a:cubicBezTo>
                <a:cubicBezTo>
                  <a:pt x="227" y="11"/>
                  <a:pt x="227" y="11"/>
                  <a:pt x="227" y="11"/>
                </a:cubicBezTo>
                <a:cubicBezTo>
                  <a:pt x="238" y="0"/>
                  <a:pt x="249" y="0"/>
                  <a:pt x="260" y="11"/>
                </a:cubicBezTo>
                <a:cubicBezTo>
                  <a:pt x="271" y="11"/>
                  <a:pt x="271" y="32"/>
                  <a:pt x="260" y="44"/>
                </a:cubicBezTo>
                <a:cubicBezTo>
                  <a:pt x="43" y="261"/>
                  <a:pt x="43" y="261"/>
                  <a:pt x="43" y="261"/>
                </a:cubicBezTo>
                <a:cubicBezTo>
                  <a:pt x="32" y="261"/>
                  <a:pt x="32" y="261"/>
                  <a:pt x="21" y="26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66" name="Freeform 473">
            <a:extLst>
              <a:ext uri="{FF2B5EF4-FFF2-40B4-BE49-F238E27FC236}">
                <a16:creationId xmlns:a16="http://schemas.microsoft.com/office/drawing/2014/main" id="{D2B65B6C-92A9-8548-B008-A88914D1B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0764" y="6079159"/>
            <a:ext cx="51404" cy="51405"/>
          </a:xfrm>
          <a:custGeom>
            <a:avLst/>
            <a:gdLst>
              <a:gd name="T0" fmla="*/ 21 w 120"/>
              <a:gd name="T1" fmla="*/ 119 h 120"/>
              <a:gd name="T2" fmla="*/ 21 w 120"/>
              <a:gd name="T3" fmla="*/ 119 h 120"/>
              <a:gd name="T4" fmla="*/ 0 w 120"/>
              <a:gd name="T5" fmla="*/ 119 h 120"/>
              <a:gd name="T6" fmla="*/ 0 w 120"/>
              <a:gd name="T7" fmla="*/ 87 h 120"/>
              <a:gd name="T8" fmla="*/ 76 w 120"/>
              <a:gd name="T9" fmla="*/ 11 h 120"/>
              <a:gd name="T10" fmla="*/ 108 w 120"/>
              <a:gd name="T11" fmla="*/ 11 h 120"/>
              <a:gd name="T12" fmla="*/ 108 w 120"/>
              <a:gd name="T13" fmla="*/ 43 h 120"/>
              <a:gd name="T14" fmla="*/ 32 w 120"/>
              <a:gd name="T15" fmla="*/ 119 h 120"/>
              <a:gd name="T16" fmla="*/ 21 w 120"/>
              <a:gd name="T17" fmla="*/ 119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0" h="120">
                <a:moveTo>
                  <a:pt x="21" y="119"/>
                </a:moveTo>
                <a:lnTo>
                  <a:pt x="21" y="119"/>
                </a:lnTo>
                <a:cubicBezTo>
                  <a:pt x="10" y="119"/>
                  <a:pt x="10" y="119"/>
                  <a:pt x="0" y="119"/>
                </a:cubicBezTo>
                <a:cubicBezTo>
                  <a:pt x="0" y="109"/>
                  <a:pt x="0" y="87"/>
                  <a:pt x="0" y="87"/>
                </a:cubicBezTo>
                <a:cubicBezTo>
                  <a:pt x="76" y="11"/>
                  <a:pt x="76" y="11"/>
                  <a:pt x="76" y="11"/>
                </a:cubicBezTo>
                <a:cubicBezTo>
                  <a:pt x="87" y="0"/>
                  <a:pt x="97" y="0"/>
                  <a:pt x="108" y="11"/>
                </a:cubicBezTo>
                <a:cubicBezTo>
                  <a:pt x="119" y="22"/>
                  <a:pt x="119" y="32"/>
                  <a:pt x="108" y="43"/>
                </a:cubicBezTo>
                <a:cubicBezTo>
                  <a:pt x="32" y="119"/>
                  <a:pt x="32" y="119"/>
                  <a:pt x="32" y="119"/>
                </a:cubicBezTo>
                <a:lnTo>
                  <a:pt x="21" y="119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67" name="Freeform 474">
            <a:extLst>
              <a:ext uri="{FF2B5EF4-FFF2-40B4-BE49-F238E27FC236}">
                <a16:creationId xmlns:a16="http://schemas.microsoft.com/office/drawing/2014/main" id="{0F801562-2A92-0644-A72A-BB2A4FC87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9802" y="6140082"/>
            <a:ext cx="76154" cy="66636"/>
          </a:xfrm>
          <a:custGeom>
            <a:avLst/>
            <a:gdLst>
              <a:gd name="T0" fmla="*/ 33 w 175"/>
              <a:gd name="T1" fmla="*/ 152 h 153"/>
              <a:gd name="T2" fmla="*/ 33 w 175"/>
              <a:gd name="T3" fmla="*/ 152 h 153"/>
              <a:gd name="T4" fmla="*/ 11 w 175"/>
              <a:gd name="T5" fmla="*/ 152 h 153"/>
              <a:gd name="T6" fmla="*/ 11 w 175"/>
              <a:gd name="T7" fmla="*/ 119 h 153"/>
              <a:gd name="T8" fmla="*/ 130 w 175"/>
              <a:gd name="T9" fmla="*/ 0 h 153"/>
              <a:gd name="T10" fmla="*/ 163 w 175"/>
              <a:gd name="T11" fmla="*/ 0 h 153"/>
              <a:gd name="T12" fmla="*/ 163 w 175"/>
              <a:gd name="T13" fmla="*/ 32 h 153"/>
              <a:gd name="T14" fmla="*/ 44 w 175"/>
              <a:gd name="T15" fmla="*/ 152 h 153"/>
              <a:gd name="T16" fmla="*/ 33 w 175"/>
              <a:gd name="T17" fmla="*/ 152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5" h="153">
                <a:moveTo>
                  <a:pt x="33" y="152"/>
                </a:moveTo>
                <a:lnTo>
                  <a:pt x="33" y="152"/>
                </a:lnTo>
                <a:cubicBezTo>
                  <a:pt x="22" y="152"/>
                  <a:pt x="22" y="152"/>
                  <a:pt x="11" y="152"/>
                </a:cubicBezTo>
                <a:cubicBezTo>
                  <a:pt x="0" y="141"/>
                  <a:pt x="0" y="130"/>
                  <a:pt x="11" y="119"/>
                </a:cubicBezTo>
                <a:cubicBezTo>
                  <a:pt x="130" y="0"/>
                  <a:pt x="130" y="0"/>
                  <a:pt x="130" y="0"/>
                </a:cubicBezTo>
                <a:cubicBezTo>
                  <a:pt x="141" y="0"/>
                  <a:pt x="152" y="0"/>
                  <a:pt x="163" y="0"/>
                </a:cubicBezTo>
                <a:cubicBezTo>
                  <a:pt x="174" y="11"/>
                  <a:pt x="174" y="32"/>
                  <a:pt x="163" y="32"/>
                </a:cubicBezTo>
                <a:cubicBezTo>
                  <a:pt x="44" y="152"/>
                  <a:pt x="44" y="152"/>
                  <a:pt x="44" y="152"/>
                </a:cubicBezTo>
                <a:lnTo>
                  <a:pt x="33" y="152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68" name="Freeform 475">
            <a:extLst>
              <a:ext uri="{FF2B5EF4-FFF2-40B4-BE49-F238E27FC236}">
                <a16:creationId xmlns:a16="http://schemas.microsoft.com/office/drawing/2014/main" id="{A30D4BDA-D037-064D-81BF-BAA0D95AE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9764" y="6183871"/>
            <a:ext cx="51404" cy="47596"/>
          </a:xfrm>
          <a:custGeom>
            <a:avLst/>
            <a:gdLst>
              <a:gd name="T0" fmla="*/ 22 w 120"/>
              <a:gd name="T1" fmla="*/ 108 h 109"/>
              <a:gd name="T2" fmla="*/ 22 w 120"/>
              <a:gd name="T3" fmla="*/ 108 h 109"/>
              <a:gd name="T4" fmla="*/ 10 w 120"/>
              <a:gd name="T5" fmla="*/ 108 h 109"/>
              <a:gd name="T6" fmla="*/ 10 w 120"/>
              <a:gd name="T7" fmla="*/ 76 h 109"/>
              <a:gd name="T8" fmla="*/ 76 w 120"/>
              <a:gd name="T9" fmla="*/ 11 h 109"/>
              <a:gd name="T10" fmla="*/ 108 w 120"/>
              <a:gd name="T11" fmla="*/ 11 h 109"/>
              <a:gd name="T12" fmla="*/ 108 w 120"/>
              <a:gd name="T13" fmla="*/ 32 h 109"/>
              <a:gd name="T14" fmla="*/ 43 w 120"/>
              <a:gd name="T15" fmla="*/ 108 h 109"/>
              <a:gd name="T16" fmla="*/ 22 w 120"/>
              <a:gd name="T17" fmla="*/ 108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0" h="109">
                <a:moveTo>
                  <a:pt x="22" y="108"/>
                </a:moveTo>
                <a:lnTo>
                  <a:pt x="22" y="108"/>
                </a:lnTo>
                <a:lnTo>
                  <a:pt x="10" y="108"/>
                </a:lnTo>
                <a:cubicBezTo>
                  <a:pt x="0" y="97"/>
                  <a:pt x="0" y="87"/>
                  <a:pt x="10" y="76"/>
                </a:cubicBezTo>
                <a:cubicBezTo>
                  <a:pt x="76" y="11"/>
                  <a:pt x="76" y="11"/>
                  <a:pt x="76" y="11"/>
                </a:cubicBezTo>
                <a:cubicBezTo>
                  <a:pt x="86" y="0"/>
                  <a:pt x="108" y="0"/>
                  <a:pt x="108" y="11"/>
                </a:cubicBezTo>
                <a:cubicBezTo>
                  <a:pt x="119" y="11"/>
                  <a:pt x="119" y="32"/>
                  <a:pt x="108" y="32"/>
                </a:cubicBezTo>
                <a:cubicBezTo>
                  <a:pt x="43" y="108"/>
                  <a:pt x="43" y="108"/>
                  <a:pt x="43" y="108"/>
                </a:cubicBezTo>
                <a:cubicBezTo>
                  <a:pt x="32" y="108"/>
                  <a:pt x="32" y="108"/>
                  <a:pt x="22" y="10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69" name="Freeform 476">
            <a:extLst>
              <a:ext uri="{FF2B5EF4-FFF2-40B4-BE49-F238E27FC236}">
                <a16:creationId xmlns:a16="http://schemas.microsoft.com/office/drawing/2014/main" id="{2A0458BC-4E05-9A4D-B9B8-1EF5C31DC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3758" y="792169"/>
            <a:ext cx="182770" cy="451212"/>
          </a:xfrm>
          <a:custGeom>
            <a:avLst/>
            <a:gdLst>
              <a:gd name="T0" fmla="*/ 336 w 424"/>
              <a:gd name="T1" fmla="*/ 1043 h 1044"/>
              <a:gd name="T2" fmla="*/ 336 w 424"/>
              <a:gd name="T3" fmla="*/ 1043 h 1044"/>
              <a:gd name="T4" fmla="*/ 76 w 424"/>
              <a:gd name="T5" fmla="*/ 1043 h 1044"/>
              <a:gd name="T6" fmla="*/ 43 w 424"/>
              <a:gd name="T7" fmla="*/ 1021 h 1044"/>
              <a:gd name="T8" fmla="*/ 22 w 424"/>
              <a:gd name="T9" fmla="*/ 717 h 1044"/>
              <a:gd name="T10" fmla="*/ 163 w 424"/>
              <a:gd name="T11" fmla="*/ 66 h 1044"/>
              <a:gd name="T12" fmla="*/ 185 w 424"/>
              <a:gd name="T13" fmla="*/ 22 h 1044"/>
              <a:gd name="T14" fmla="*/ 206 w 424"/>
              <a:gd name="T15" fmla="*/ 0 h 1044"/>
              <a:gd name="T16" fmla="*/ 228 w 424"/>
              <a:gd name="T17" fmla="*/ 22 h 1044"/>
              <a:gd name="T18" fmla="*/ 239 w 424"/>
              <a:gd name="T19" fmla="*/ 33 h 1044"/>
              <a:gd name="T20" fmla="*/ 391 w 424"/>
              <a:gd name="T21" fmla="*/ 750 h 1044"/>
              <a:gd name="T22" fmla="*/ 369 w 424"/>
              <a:gd name="T23" fmla="*/ 1021 h 1044"/>
              <a:gd name="T24" fmla="*/ 336 w 424"/>
              <a:gd name="T25" fmla="*/ 1043 h 1044"/>
              <a:gd name="T26" fmla="*/ 98 w 424"/>
              <a:gd name="T27" fmla="*/ 989 h 1044"/>
              <a:gd name="T28" fmla="*/ 98 w 424"/>
              <a:gd name="T29" fmla="*/ 989 h 1044"/>
              <a:gd name="T30" fmla="*/ 315 w 424"/>
              <a:gd name="T31" fmla="*/ 989 h 1044"/>
              <a:gd name="T32" fmla="*/ 336 w 424"/>
              <a:gd name="T33" fmla="*/ 739 h 1044"/>
              <a:gd name="T34" fmla="*/ 369 w 424"/>
              <a:gd name="T35" fmla="*/ 750 h 1044"/>
              <a:gd name="T36" fmla="*/ 336 w 424"/>
              <a:gd name="T37" fmla="*/ 739 h 1044"/>
              <a:gd name="T38" fmla="*/ 206 w 424"/>
              <a:gd name="T39" fmla="*/ 98 h 1044"/>
              <a:gd name="T40" fmla="*/ 76 w 424"/>
              <a:gd name="T41" fmla="*/ 707 h 1044"/>
              <a:gd name="T42" fmla="*/ 98 w 424"/>
              <a:gd name="T43" fmla="*/ 989 h 1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24" h="1044">
                <a:moveTo>
                  <a:pt x="336" y="1043"/>
                </a:moveTo>
                <a:lnTo>
                  <a:pt x="336" y="1043"/>
                </a:lnTo>
                <a:cubicBezTo>
                  <a:pt x="76" y="1043"/>
                  <a:pt x="76" y="1043"/>
                  <a:pt x="76" y="1043"/>
                </a:cubicBezTo>
                <a:cubicBezTo>
                  <a:pt x="65" y="1043"/>
                  <a:pt x="43" y="1032"/>
                  <a:pt x="43" y="1021"/>
                </a:cubicBezTo>
                <a:cubicBezTo>
                  <a:pt x="22" y="717"/>
                  <a:pt x="22" y="717"/>
                  <a:pt x="22" y="717"/>
                </a:cubicBezTo>
                <a:cubicBezTo>
                  <a:pt x="0" y="500"/>
                  <a:pt x="54" y="283"/>
                  <a:pt x="163" y="66"/>
                </a:cubicBezTo>
                <a:cubicBezTo>
                  <a:pt x="185" y="22"/>
                  <a:pt x="185" y="22"/>
                  <a:pt x="185" y="22"/>
                </a:cubicBezTo>
                <a:cubicBezTo>
                  <a:pt x="185" y="12"/>
                  <a:pt x="195" y="0"/>
                  <a:pt x="206" y="0"/>
                </a:cubicBezTo>
                <a:cubicBezTo>
                  <a:pt x="217" y="0"/>
                  <a:pt x="228" y="12"/>
                  <a:pt x="228" y="22"/>
                </a:cubicBezTo>
                <a:cubicBezTo>
                  <a:pt x="239" y="33"/>
                  <a:pt x="239" y="33"/>
                  <a:pt x="239" y="33"/>
                </a:cubicBezTo>
                <a:cubicBezTo>
                  <a:pt x="369" y="261"/>
                  <a:pt x="423" y="500"/>
                  <a:pt x="391" y="750"/>
                </a:cubicBezTo>
                <a:cubicBezTo>
                  <a:pt x="369" y="1021"/>
                  <a:pt x="369" y="1021"/>
                  <a:pt x="369" y="1021"/>
                </a:cubicBezTo>
                <a:cubicBezTo>
                  <a:pt x="369" y="1032"/>
                  <a:pt x="358" y="1043"/>
                  <a:pt x="336" y="1043"/>
                </a:cubicBezTo>
                <a:close/>
                <a:moveTo>
                  <a:pt x="98" y="989"/>
                </a:moveTo>
                <a:lnTo>
                  <a:pt x="98" y="989"/>
                </a:lnTo>
                <a:cubicBezTo>
                  <a:pt x="315" y="989"/>
                  <a:pt x="315" y="989"/>
                  <a:pt x="315" y="989"/>
                </a:cubicBezTo>
                <a:cubicBezTo>
                  <a:pt x="336" y="739"/>
                  <a:pt x="336" y="739"/>
                  <a:pt x="336" y="739"/>
                </a:cubicBezTo>
                <a:cubicBezTo>
                  <a:pt x="369" y="750"/>
                  <a:pt x="369" y="750"/>
                  <a:pt x="369" y="750"/>
                </a:cubicBezTo>
                <a:cubicBezTo>
                  <a:pt x="336" y="739"/>
                  <a:pt x="336" y="739"/>
                  <a:pt x="336" y="739"/>
                </a:cubicBezTo>
                <a:cubicBezTo>
                  <a:pt x="358" y="522"/>
                  <a:pt x="315" y="304"/>
                  <a:pt x="206" y="98"/>
                </a:cubicBezTo>
                <a:cubicBezTo>
                  <a:pt x="108" y="294"/>
                  <a:pt x="65" y="500"/>
                  <a:pt x="76" y="707"/>
                </a:cubicBezTo>
                <a:lnTo>
                  <a:pt x="98" y="98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70" name="Freeform 477">
            <a:extLst>
              <a:ext uri="{FF2B5EF4-FFF2-40B4-BE49-F238E27FC236}">
                <a16:creationId xmlns:a16="http://schemas.microsoft.com/office/drawing/2014/main" id="{4D3E85F6-0C0F-9744-9A43-20FFDE281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0835" y="1121535"/>
            <a:ext cx="89481" cy="198001"/>
          </a:xfrm>
          <a:custGeom>
            <a:avLst/>
            <a:gdLst>
              <a:gd name="T0" fmla="*/ 174 w 207"/>
              <a:gd name="T1" fmla="*/ 456 h 457"/>
              <a:gd name="T2" fmla="*/ 174 w 207"/>
              <a:gd name="T3" fmla="*/ 456 h 457"/>
              <a:gd name="T4" fmla="*/ 152 w 207"/>
              <a:gd name="T5" fmla="*/ 445 h 457"/>
              <a:gd name="T6" fmla="*/ 0 w 207"/>
              <a:gd name="T7" fmla="*/ 260 h 457"/>
              <a:gd name="T8" fmla="*/ 11 w 207"/>
              <a:gd name="T9" fmla="*/ 217 h 457"/>
              <a:gd name="T10" fmla="*/ 54 w 207"/>
              <a:gd name="T11" fmla="*/ 228 h 457"/>
              <a:gd name="T12" fmla="*/ 152 w 207"/>
              <a:gd name="T13" fmla="*/ 347 h 457"/>
              <a:gd name="T14" fmla="*/ 152 w 207"/>
              <a:gd name="T15" fmla="*/ 293 h 457"/>
              <a:gd name="T16" fmla="*/ 21 w 207"/>
              <a:gd name="T17" fmla="*/ 54 h 457"/>
              <a:gd name="T18" fmla="*/ 33 w 207"/>
              <a:gd name="T19" fmla="*/ 10 h 457"/>
              <a:gd name="T20" fmla="*/ 76 w 207"/>
              <a:gd name="T21" fmla="*/ 21 h 457"/>
              <a:gd name="T22" fmla="*/ 195 w 207"/>
              <a:gd name="T23" fmla="*/ 282 h 457"/>
              <a:gd name="T24" fmla="*/ 206 w 207"/>
              <a:gd name="T25" fmla="*/ 293 h 457"/>
              <a:gd name="T26" fmla="*/ 206 w 207"/>
              <a:gd name="T27" fmla="*/ 434 h 457"/>
              <a:gd name="T28" fmla="*/ 184 w 207"/>
              <a:gd name="T29" fmla="*/ 456 h 457"/>
              <a:gd name="T30" fmla="*/ 174 w 207"/>
              <a:gd name="T31" fmla="*/ 456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07" h="457">
                <a:moveTo>
                  <a:pt x="174" y="456"/>
                </a:moveTo>
                <a:lnTo>
                  <a:pt x="174" y="456"/>
                </a:lnTo>
                <a:cubicBezTo>
                  <a:pt x="163" y="456"/>
                  <a:pt x="163" y="456"/>
                  <a:pt x="152" y="445"/>
                </a:cubicBezTo>
                <a:cubicBezTo>
                  <a:pt x="0" y="260"/>
                  <a:pt x="0" y="260"/>
                  <a:pt x="0" y="260"/>
                </a:cubicBezTo>
                <a:cubicBezTo>
                  <a:pt x="0" y="250"/>
                  <a:pt x="0" y="228"/>
                  <a:pt x="11" y="217"/>
                </a:cubicBezTo>
                <a:cubicBezTo>
                  <a:pt x="21" y="206"/>
                  <a:pt x="43" y="217"/>
                  <a:pt x="54" y="228"/>
                </a:cubicBezTo>
                <a:cubicBezTo>
                  <a:pt x="152" y="347"/>
                  <a:pt x="152" y="347"/>
                  <a:pt x="152" y="347"/>
                </a:cubicBezTo>
                <a:cubicBezTo>
                  <a:pt x="152" y="293"/>
                  <a:pt x="152" y="293"/>
                  <a:pt x="152" y="293"/>
                </a:cubicBezTo>
                <a:cubicBezTo>
                  <a:pt x="21" y="54"/>
                  <a:pt x="21" y="54"/>
                  <a:pt x="21" y="54"/>
                </a:cubicBezTo>
                <a:cubicBezTo>
                  <a:pt x="11" y="32"/>
                  <a:pt x="21" y="21"/>
                  <a:pt x="33" y="10"/>
                </a:cubicBezTo>
                <a:cubicBezTo>
                  <a:pt x="43" y="0"/>
                  <a:pt x="65" y="10"/>
                  <a:pt x="76" y="21"/>
                </a:cubicBezTo>
                <a:cubicBezTo>
                  <a:pt x="195" y="282"/>
                  <a:pt x="195" y="282"/>
                  <a:pt x="195" y="282"/>
                </a:cubicBezTo>
                <a:cubicBezTo>
                  <a:pt x="206" y="282"/>
                  <a:pt x="206" y="282"/>
                  <a:pt x="206" y="293"/>
                </a:cubicBezTo>
                <a:cubicBezTo>
                  <a:pt x="206" y="434"/>
                  <a:pt x="206" y="434"/>
                  <a:pt x="206" y="434"/>
                </a:cubicBezTo>
                <a:cubicBezTo>
                  <a:pt x="206" y="445"/>
                  <a:pt x="195" y="456"/>
                  <a:pt x="184" y="456"/>
                </a:cubicBezTo>
                <a:lnTo>
                  <a:pt x="174" y="456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71" name="Freeform 478">
            <a:extLst>
              <a:ext uri="{FF2B5EF4-FFF2-40B4-BE49-F238E27FC236}">
                <a16:creationId xmlns:a16="http://schemas.microsoft.com/office/drawing/2014/main" id="{4EB0753B-9C26-F94F-9644-C15DE9952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1873" y="1125342"/>
            <a:ext cx="89481" cy="192290"/>
          </a:xfrm>
          <a:custGeom>
            <a:avLst/>
            <a:gdLst>
              <a:gd name="T0" fmla="*/ 33 w 207"/>
              <a:gd name="T1" fmla="*/ 446 h 447"/>
              <a:gd name="T2" fmla="*/ 33 w 207"/>
              <a:gd name="T3" fmla="*/ 446 h 447"/>
              <a:gd name="T4" fmla="*/ 22 w 207"/>
              <a:gd name="T5" fmla="*/ 446 h 447"/>
              <a:gd name="T6" fmla="*/ 0 w 207"/>
              <a:gd name="T7" fmla="*/ 424 h 447"/>
              <a:gd name="T8" fmla="*/ 0 w 207"/>
              <a:gd name="T9" fmla="*/ 283 h 447"/>
              <a:gd name="T10" fmla="*/ 11 w 207"/>
              <a:gd name="T11" fmla="*/ 272 h 447"/>
              <a:gd name="T12" fmla="*/ 130 w 207"/>
              <a:gd name="T13" fmla="*/ 22 h 447"/>
              <a:gd name="T14" fmla="*/ 174 w 207"/>
              <a:gd name="T15" fmla="*/ 11 h 447"/>
              <a:gd name="T16" fmla="*/ 185 w 207"/>
              <a:gd name="T17" fmla="*/ 55 h 447"/>
              <a:gd name="T18" fmla="*/ 65 w 207"/>
              <a:gd name="T19" fmla="*/ 283 h 447"/>
              <a:gd name="T20" fmla="*/ 65 w 207"/>
              <a:gd name="T21" fmla="*/ 337 h 447"/>
              <a:gd name="T22" fmla="*/ 152 w 207"/>
              <a:gd name="T23" fmla="*/ 228 h 447"/>
              <a:gd name="T24" fmla="*/ 185 w 207"/>
              <a:gd name="T25" fmla="*/ 228 h 447"/>
              <a:gd name="T26" fmla="*/ 196 w 207"/>
              <a:gd name="T27" fmla="*/ 261 h 447"/>
              <a:gd name="T28" fmla="*/ 55 w 207"/>
              <a:gd name="T29" fmla="*/ 435 h 447"/>
              <a:gd name="T30" fmla="*/ 33 w 207"/>
              <a:gd name="T31" fmla="*/ 446 h 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07" h="447">
                <a:moveTo>
                  <a:pt x="33" y="446"/>
                </a:moveTo>
                <a:lnTo>
                  <a:pt x="33" y="446"/>
                </a:lnTo>
                <a:lnTo>
                  <a:pt x="22" y="446"/>
                </a:lnTo>
                <a:cubicBezTo>
                  <a:pt x="11" y="446"/>
                  <a:pt x="0" y="435"/>
                  <a:pt x="0" y="424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272"/>
                  <a:pt x="11" y="272"/>
                  <a:pt x="11" y="272"/>
                </a:cubicBezTo>
                <a:cubicBezTo>
                  <a:pt x="130" y="22"/>
                  <a:pt x="130" y="22"/>
                  <a:pt x="130" y="22"/>
                </a:cubicBezTo>
                <a:cubicBezTo>
                  <a:pt x="141" y="11"/>
                  <a:pt x="152" y="0"/>
                  <a:pt x="174" y="11"/>
                </a:cubicBezTo>
                <a:cubicBezTo>
                  <a:pt x="185" y="22"/>
                  <a:pt x="185" y="33"/>
                  <a:pt x="185" y="55"/>
                </a:cubicBezTo>
                <a:cubicBezTo>
                  <a:pt x="65" y="283"/>
                  <a:pt x="65" y="283"/>
                  <a:pt x="65" y="283"/>
                </a:cubicBezTo>
                <a:cubicBezTo>
                  <a:pt x="65" y="337"/>
                  <a:pt x="65" y="337"/>
                  <a:pt x="65" y="337"/>
                </a:cubicBezTo>
                <a:cubicBezTo>
                  <a:pt x="152" y="228"/>
                  <a:pt x="152" y="228"/>
                  <a:pt x="152" y="228"/>
                </a:cubicBezTo>
                <a:cubicBezTo>
                  <a:pt x="163" y="218"/>
                  <a:pt x="174" y="218"/>
                  <a:pt x="185" y="228"/>
                </a:cubicBezTo>
                <a:cubicBezTo>
                  <a:pt x="196" y="228"/>
                  <a:pt x="206" y="250"/>
                  <a:pt x="196" y="261"/>
                </a:cubicBezTo>
                <a:cubicBezTo>
                  <a:pt x="55" y="435"/>
                  <a:pt x="55" y="435"/>
                  <a:pt x="55" y="435"/>
                </a:cubicBezTo>
                <a:cubicBezTo>
                  <a:pt x="55" y="446"/>
                  <a:pt x="43" y="446"/>
                  <a:pt x="33" y="44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72" name="Freeform 479">
            <a:extLst>
              <a:ext uri="{FF2B5EF4-FFF2-40B4-BE49-F238E27FC236}">
                <a16:creationId xmlns:a16="http://schemas.microsoft.com/office/drawing/2014/main" id="{51B06FAA-7848-8745-9BF2-BD8205156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5161" y="1218632"/>
            <a:ext cx="79962" cy="51404"/>
          </a:xfrm>
          <a:custGeom>
            <a:avLst/>
            <a:gdLst>
              <a:gd name="T0" fmla="*/ 152 w 186"/>
              <a:gd name="T1" fmla="*/ 119 h 120"/>
              <a:gd name="T2" fmla="*/ 152 w 186"/>
              <a:gd name="T3" fmla="*/ 119 h 120"/>
              <a:gd name="T4" fmla="*/ 33 w 186"/>
              <a:gd name="T5" fmla="*/ 119 h 120"/>
              <a:gd name="T6" fmla="*/ 0 w 186"/>
              <a:gd name="T7" fmla="*/ 87 h 120"/>
              <a:gd name="T8" fmla="*/ 0 w 186"/>
              <a:gd name="T9" fmla="*/ 32 h 120"/>
              <a:gd name="T10" fmla="*/ 33 w 186"/>
              <a:gd name="T11" fmla="*/ 0 h 120"/>
              <a:gd name="T12" fmla="*/ 152 w 186"/>
              <a:gd name="T13" fmla="*/ 0 h 120"/>
              <a:gd name="T14" fmla="*/ 185 w 186"/>
              <a:gd name="T15" fmla="*/ 32 h 120"/>
              <a:gd name="T16" fmla="*/ 185 w 186"/>
              <a:gd name="T17" fmla="*/ 87 h 120"/>
              <a:gd name="T18" fmla="*/ 152 w 186"/>
              <a:gd name="T19" fmla="*/ 119 h 120"/>
              <a:gd name="T20" fmla="*/ 55 w 186"/>
              <a:gd name="T21" fmla="*/ 54 h 120"/>
              <a:gd name="T22" fmla="*/ 55 w 186"/>
              <a:gd name="T23" fmla="*/ 54 h 120"/>
              <a:gd name="T24" fmla="*/ 120 w 186"/>
              <a:gd name="T25" fmla="*/ 54 h 120"/>
              <a:gd name="T26" fmla="*/ 120 w 186"/>
              <a:gd name="T27" fmla="*/ 54 h 120"/>
              <a:gd name="T28" fmla="*/ 55 w 186"/>
              <a:gd name="T29" fmla="*/ 54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6" h="120">
                <a:moveTo>
                  <a:pt x="152" y="119"/>
                </a:moveTo>
                <a:lnTo>
                  <a:pt x="152" y="119"/>
                </a:lnTo>
                <a:cubicBezTo>
                  <a:pt x="33" y="119"/>
                  <a:pt x="33" y="119"/>
                  <a:pt x="33" y="119"/>
                </a:cubicBezTo>
                <a:cubicBezTo>
                  <a:pt x="11" y="119"/>
                  <a:pt x="0" y="97"/>
                  <a:pt x="0" y="87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10"/>
                  <a:pt x="11" y="0"/>
                  <a:pt x="33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74" y="0"/>
                  <a:pt x="185" y="10"/>
                  <a:pt x="185" y="32"/>
                </a:cubicBezTo>
                <a:cubicBezTo>
                  <a:pt x="185" y="87"/>
                  <a:pt x="185" y="87"/>
                  <a:pt x="185" y="87"/>
                </a:cubicBezTo>
                <a:cubicBezTo>
                  <a:pt x="185" y="97"/>
                  <a:pt x="174" y="119"/>
                  <a:pt x="152" y="119"/>
                </a:cubicBezTo>
                <a:close/>
                <a:moveTo>
                  <a:pt x="55" y="54"/>
                </a:moveTo>
                <a:lnTo>
                  <a:pt x="55" y="54"/>
                </a:lnTo>
                <a:cubicBezTo>
                  <a:pt x="120" y="54"/>
                  <a:pt x="120" y="54"/>
                  <a:pt x="120" y="54"/>
                </a:cubicBezTo>
                <a:lnTo>
                  <a:pt x="120" y="54"/>
                </a:lnTo>
                <a:cubicBezTo>
                  <a:pt x="55" y="54"/>
                  <a:pt x="55" y="54"/>
                  <a:pt x="55" y="5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73" name="Freeform 480">
            <a:extLst>
              <a:ext uri="{FF2B5EF4-FFF2-40B4-BE49-F238E27FC236}">
                <a16:creationId xmlns:a16="http://schemas.microsoft.com/office/drawing/2014/main" id="{CD18FCF9-85F7-8D48-8519-E0C7A8936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0873" y="929247"/>
            <a:ext cx="70442" cy="70442"/>
          </a:xfrm>
          <a:custGeom>
            <a:avLst/>
            <a:gdLst>
              <a:gd name="T0" fmla="*/ 76 w 164"/>
              <a:gd name="T1" fmla="*/ 162 h 163"/>
              <a:gd name="T2" fmla="*/ 76 w 164"/>
              <a:gd name="T3" fmla="*/ 162 h 163"/>
              <a:gd name="T4" fmla="*/ 0 w 164"/>
              <a:gd name="T5" fmla="*/ 75 h 163"/>
              <a:gd name="T6" fmla="*/ 76 w 164"/>
              <a:gd name="T7" fmla="*/ 0 h 163"/>
              <a:gd name="T8" fmla="*/ 163 w 164"/>
              <a:gd name="T9" fmla="*/ 75 h 163"/>
              <a:gd name="T10" fmla="*/ 76 w 164"/>
              <a:gd name="T11" fmla="*/ 162 h 163"/>
              <a:gd name="T12" fmla="*/ 76 w 164"/>
              <a:gd name="T13" fmla="*/ 54 h 163"/>
              <a:gd name="T14" fmla="*/ 76 w 164"/>
              <a:gd name="T15" fmla="*/ 54 h 163"/>
              <a:gd name="T16" fmla="*/ 55 w 164"/>
              <a:gd name="T17" fmla="*/ 75 h 163"/>
              <a:gd name="T18" fmla="*/ 76 w 164"/>
              <a:gd name="T19" fmla="*/ 108 h 163"/>
              <a:gd name="T20" fmla="*/ 109 w 164"/>
              <a:gd name="T21" fmla="*/ 75 h 163"/>
              <a:gd name="T22" fmla="*/ 76 w 164"/>
              <a:gd name="T23" fmla="*/ 54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4" h="163">
                <a:moveTo>
                  <a:pt x="76" y="162"/>
                </a:moveTo>
                <a:lnTo>
                  <a:pt x="76" y="162"/>
                </a:lnTo>
                <a:cubicBezTo>
                  <a:pt x="33" y="162"/>
                  <a:pt x="0" y="130"/>
                  <a:pt x="0" y="75"/>
                </a:cubicBezTo>
                <a:cubicBezTo>
                  <a:pt x="0" y="32"/>
                  <a:pt x="33" y="0"/>
                  <a:pt x="76" y="0"/>
                </a:cubicBezTo>
                <a:cubicBezTo>
                  <a:pt x="131" y="0"/>
                  <a:pt x="163" y="32"/>
                  <a:pt x="163" y="75"/>
                </a:cubicBezTo>
                <a:cubicBezTo>
                  <a:pt x="163" y="130"/>
                  <a:pt x="131" y="162"/>
                  <a:pt x="76" y="162"/>
                </a:cubicBezTo>
                <a:close/>
                <a:moveTo>
                  <a:pt x="76" y="54"/>
                </a:moveTo>
                <a:lnTo>
                  <a:pt x="76" y="54"/>
                </a:lnTo>
                <a:cubicBezTo>
                  <a:pt x="65" y="54"/>
                  <a:pt x="55" y="65"/>
                  <a:pt x="55" y="75"/>
                </a:cubicBezTo>
                <a:cubicBezTo>
                  <a:pt x="55" y="97"/>
                  <a:pt x="65" y="108"/>
                  <a:pt x="76" y="108"/>
                </a:cubicBezTo>
                <a:cubicBezTo>
                  <a:pt x="98" y="108"/>
                  <a:pt x="109" y="97"/>
                  <a:pt x="109" y="75"/>
                </a:cubicBezTo>
                <a:cubicBezTo>
                  <a:pt x="109" y="65"/>
                  <a:pt x="98" y="54"/>
                  <a:pt x="76" y="5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74" name="Freeform 481">
            <a:extLst>
              <a:ext uri="{FF2B5EF4-FFF2-40B4-BE49-F238E27FC236}">
                <a16:creationId xmlns:a16="http://schemas.microsoft.com/office/drawing/2014/main" id="{FBBC2644-65A1-FA4F-80EF-6F3071DF8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3720" y="1129150"/>
            <a:ext cx="22846" cy="188482"/>
          </a:xfrm>
          <a:custGeom>
            <a:avLst/>
            <a:gdLst>
              <a:gd name="T0" fmla="*/ 21 w 55"/>
              <a:gd name="T1" fmla="*/ 435 h 436"/>
              <a:gd name="T2" fmla="*/ 21 w 55"/>
              <a:gd name="T3" fmla="*/ 435 h 436"/>
              <a:gd name="T4" fmla="*/ 0 w 55"/>
              <a:gd name="T5" fmla="*/ 413 h 436"/>
              <a:gd name="T6" fmla="*/ 0 w 55"/>
              <a:gd name="T7" fmla="*/ 22 h 436"/>
              <a:gd name="T8" fmla="*/ 21 w 55"/>
              <a:gd name="T9" fmla="*/ 0 h 436"/>
              <a:gd name="T10" fmla="*/ 54 w 55"/>
              <a:gd name="T11" fmla="*/ 22 h 436"/>
              <a:gd name="T12" fmla="*/ 54 w 55"/>
              <a:gd name="T13" fmla="*/ 413 h 436"/>
              <a:gd name="T14" fmla="*/ 21 w 55"/>
              <a:gd name="T15" fmla="*/ 435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5" h="436">
                <a:moveTo>
                  <a:pt x="21" y="435"/>
                </a:moveTo>
                <a:lnTo>
                  <a:pt x="21" y="435"/>
                </a:lnTo>
                <a:cubicBezTo>
                  <a:pt x="10" y="435"/>
                  <a:pt x="0" y="424"/>
                  <a:pt x="0" y="413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11"/>
                  <a:pt x="10" y="0"/>
                  <a:pt x="21" y="0"/>
                </a:cubicBezTo>
                <a:cubicBezTo>
                  <a:pt x="43" y="0"/>
                  <a:pt x="54" y="11"/>
                  <a:pt x="54" y="22"/>
                </a:cubicBezTo>
                <a:cubicBezTo>
                  <a:pt x="54" y="413"/>
                  <a:pt x="54" y="413"/>
                  <a:pt x="54" y="413"/>
                </a:cubicBezTo>
                <a:cubicBezTo>
                  <a:pt x="54" y="424"/>
                  <a:pt x="43" y="435"/>
                  <a:pt x="21" y="4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75" name="Freeform 482">
            <a:extLst>
              <a:ext uri="{FF2B5EF4-FFF2-40B4-BE49-F238E27FC236}">
                <a16:creationId xmlns:a16="http://schemas.microsoft.com/office/drawing/2014/main" id="{1B7EDDA7-29F5-C34F-9F30-D262EE170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9584" y="820727"/>
            <a:ext cx="118039" cy="470252"/>
          </a:xfrm>
          <a:custGeom>
            <a:avLst/>
            <a:gdLst>
              <a:gd name="T0" fmla="*/ 239 w 272"/>
              <a:gd name="T1" fmla="*/ 1086 h 1087"/>
              <a:gd name="T2" fmla="*/ 239 w 272"/>
              <a:gd name="T3" fmla="*/ 1086 h 1087"/>
              <a:gd name="T4" fmla="*/ 217 w 272"/>
              <a:gd name="T5" fmla="*/ 1075 h 1087"/>
              <a:gd name="T6" fmla="*/ 0 w 272"/>
              <a:gd name="T7" fmla="*/ 564 h 1087"/>
              <a:gd name="T8" fmla="*/ 98 w 272"/>
              <a:gd name="T9" fmla="*/ 184 h 1087"/>
              <a:gd name="T10" fmla="*/ 217 w 272"/>
              <a:gd name="T11" fmla="*/ 21 h 1087"/>
              <a:gd name="T12" fmla="*/ 261 w 272"/>
              <a:gd name="T13" fmla="*/ 11 h 1087"/>
              <a:gd name="T14" fmla="*/ 261 w 272"/>
              <a:gd name="T15" fmla="*/ 54 h 1087"/>
              <a:gd name="T16" fmla="*/ 141 w 272"/>
              <a:gd name="T17" fmla="*/ 217 h 1087"/>
              <a:gd name="T18" fmla="*/ 65 w 272"/>
              <a:gd name="T19" fmla="*/ 564 h 1087"/>
              <a:gd name="T20" fmla="*/ 261 w 272"/>
              <a:gd name="T21" fmla="*/ 1042 h 1087"/>
              <a:gd name="T22" fmla="*/ 261 w 272"/>
              <a:gd name="T23" fmla="*/ 1075 h 1087"/>
              <a:gd name="T24" fmla="*/ 239 w 272"/>
              <a:gd name="T25" fmla="*/ 1086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72" h="1087">
                <a:moveTo>
                  <a:pt x="239" y="1086"/>
                </a:moveTo>
                <a:lnTo>
                  <a:pt x="239" y="1086"/>
                </a:lnTo>
                <a:cubicBezTo>
                  <a:pt x="239" y="1086"/>
                  <a:pt x="228" y="1086"/>
                  <a:pt x="217" y="1075"/>
                </a:cubicBezTo>
                <a:cubicBezTo>
                  <a:pt x="163" y="1010"/>
                  <a:pt x="11" y="836"/>
                  <a:pt x="0" y="564"/>
                </a:cubicBezTo>
                <a:cubicBezTo>
                  <a:pt x="0" y="434"/>
                  <a:pt x="33" y="304"/>
                  <a:pt x="98" y="184"/>
                </a:cubicBezTo>
                <a:cubicBezTo>
                  <a:pt x="130" y="119"/>
                  <a:pt x="174" y="65"/>
                  <a:pt x="217" y="21"/>
                </a:cubicBezTo>
                <a:cubicBezTo>
                  <a:pt x="228" y="0"/>
                  <a:pt x="250" y="0"/>
                  <a:pt x="261" y="11"/>
                </a:cubicBezTo>
                <a:cubicBezTo>
                  <a:pt x="271" y="21"/>
                  <a:pt x="271" y="43"/>
                  <a:pt x="261" y="54"/>
                </a:cubicBezTo>
                <a:cubicBezTo>
                  <a:pt x="217" y="97"/>
                  <a:pt x="174" y="152"/>
                  <a:pt x="141" y="217"/>
                </a:cubicBezTo>
                <a:cubicBezTo>
                  <a:pt x="87" y="325"/>
                  <a:pt x="54" y="445"/>
                  <a:pt x="65" y="564"/>
                </a:cubicBezTo>
                <a:cubicBezTo>
                  <a:pt x="65" y="814"/>
                  <a:pt x="206" y="977"/>
                  <a:pt x="261" y="1042"/>
                </a:cubicBezTo>
                <a:cubicBezTo>
                  <a:pt x="271" y="1053"/>
                  <a:pt x="271" y="1064"/>
                  <a:pt x="261" y="1075"/>
                </a:cubicBezTo>
                <a:cubicBezTo>
                  <a:pt x="261" y="1086"/>
                  <a:pt x="250" y="1086"/>
                  <a:pt x="239" y="108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76" name="Freeform 483">
            <a:extLst>
              <a:ext uri="{FF2B5EF4-FFF2-40B4-BE49-F238E27FC236}">
                <a16:creationId xmlns:a16="http://schemas.microsoft.com/office/drawing/2014/main" id="{B0B3EDE0-8A9B-B64E-A80B-948D4BA16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4566" y="820727"/>
            <a:ext cx="118039" cy="470252"/>
          </a:xfrm>
          <a:custGeom>
            <a:avLst/>
            <a:gdLst>
              <a:gd name="T0" fmla="*/ 32 w 272"/>
              <a:gd name="T1" fmla="*/ 1086 h 1087"/>
              <a:gd name="T2" fmla="*/ 32 w 272"/>
              <a:gd name="T3" fmla="*/ 1086 h 1087"/>
              <a:gd name="T4" fmla="*/ 11 w 272"/>
              <a:gd name="T5" fmla="*/ 1075 h 1087"/>
              <a:gd name="T6" fmla="*/ 11 w 272"/>
              <a:gd name="T7" fmla="*/ 1042 h 1087"/>
              <a:gd name="T8" fmla="*/ 119 w 272"/>
              <a:gd name="T9" fmla="*/ 879 h 1087"/>
              <a:gd name="T10" fmla="*/ 206 w 272"/>
              <a:gd name="T11" fmla="*/ 532 h 1087"/>
              <a:gd name="T12" fmla="*/ 11 w 272"/>
              <a:gd name="T13" fmla="*/ 54 h 1087"/>
              <a:gd name="T14" fmla="*/ 11 w 272"/>
              <a:gd name="T15" fmla="*/ 11 h 1087"/>
              <a:gd name="T16" fmla="*/ 43 w 272"/>
              <a:gd name="T17" fmla="*/ 21 h 1087"/>
              <a:gd name="T18" fmla="*/ 261 w 272"/>
              <a:gd name="T19" fmla="*/ 532 h 1087"/>
              <a:gd name="T20" fmla="*/ 174 w 272"/>
              <a:gd name="T21" fmla="*/ 912 h 1087"/>
              <a:gd name="T22" fmla="*/ 43 w 272"/>
              <a:gd name="T23" fmla="*/ 1075 h 1087"/>
              <a:gd name="T24" fmla="*/ 32 w 272"/>
              <a:gd name="T25" fmla="*/ 1086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72" h="1087">
                <a:moveTo>
                  <a:pt x="32" y="1086"/>
                </a:moveTo>
                <a:lnTo>
                  <a:pt x="32" y="1086"/>
                </a:lnTo>
                <a:cubicBezTo>
                  <a:pt x="22" y="1086"/>
                  <a:pt x="11" y="1086"/>
                  <a:pt x="11" y="1075"/>
                </a:cubicBezTo>
                <a:cubicBezTo>
                  <a:pt x="0" y="1064"/>
                  <a:pt x="0" y="1053"/>
                  <a:pt x="11" y="1042"/>
                </a:cubicBezTo>
                <a:cubicBezTo>
                  <a:pt x="54" y="999"/>
                  <a:pt x="87" y="933"/>
                  <a:pt x="119" y="879"/>
                </a:cubicBezTo>
                <a:cubicBezTo>
                  <a:pt x="185" y="771"/>
                  <a:pt x="206" y="651"/>
                  <a:pt x="206" y="532"/>
                </a:cubicBezTo>
                <a:cubicBezTo>
                  <a:pt x="206" y="282"/>
                  <a:pt x="65" y="119"/>
                  <a:pt x="11" y="54"/>
                </a:cubicBezTo>
                <a:cubicBezTo>
                  <a:pt x="0" y="43"/>
                  <a:pt x="0" y="21"/>
                  <a:pt x="11" y="11"/>
                </a:cubicBezTo>
                <a:cubicBezTo>
                  <a:pt x="22" y="0"/>
                  <a:pt x="32" y="11"/>
                  <a:pt x="43" y="21"/>
                </a:cubicBezTo>
                <a:cubicBezTo>
                  <a:pt x="108" y="76"/>
                  <a:pt x="261" y="260"/>
                  <a:pt x="261" y="532"/>
                </a:cubicBezTo>
                <a:cubicBezTo>
                  <a:pt x="271" y="662"/>
                  <a:pt x="239" y="792"/>
                  <a:pt x="174" y="912"/>
                </a:cubicBezTo>
                <a:cubicBezTo>
                  <a:pt x="141" y="966"/>
                  <a:pt x="98" y="1031"/>
                  <a:pt x="43" y="1075"/>
                </a:cubicBezTo>
                <a:cubicBezTo>
                  <a:pt x="43" y="1086"/>
                  <a:pt x="32" y="1086"/>
                  <a:pt x="32" y="108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77" name="Freeform 484">
            <a:extLst>
              <a:ext uri="{FF2B5EF4-FFF2-40B4-BE49-F238E27FC236}">
                <a16:creationId xmlns:a16="http://schemas.microsoft.com/office/drawing/2014/main" id="{EDBB4C10-7416-1745-9A29-F5ABA6492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6179" y="4082022"/>
            <a:ext cx="375058" cy="371250"/>
          </a:xfrm>
          <a:custGeom>
            <a:avLst/>
            <a:gdLst>
              <a:gd name="T0" fmla="*/ 793 w 870"/>
              <a:gd name="T1" fmla="*/ 239 h 859"/>
              <a:gd name="T2" fmla="*/ 630 w 870"/>
              <a:gd name="T3" fmla="*/ 239 h 859"/>
              <a:gd name="T4" fmla="*/ 565 w 870"/>
              <a:gd name="T5" fmla="*/ 315 h 859"/>
              <a:gd name="T6" fmla="*/ 478 w 870"/>
              <a:gd name="T7" fmla="*/ 543 h 859"/>
              <a:gd name="T8" fmla="*/ 435 w 870"/>
              <a:gd name="T9" fmla="*/ 543 h 859"/>
              <a:gd name="T10" fmla="*/ 424 w 870"/>
              <a:gd name="T11" fmla="*/ 608 h 859"/>
              <a:gd name="T12" fmla="*/ 435 w 870"/>
              <a:gd name="T13" fmla="*/ 619 h 859"/>
              <a:gd name="T14" fmla="*/ 272 w 870"/>
              <a:gd name="T15" fmla="*/ 771 h 859"/>
              <a:gd name="T16" fmla="*/ 228 w 870"/>
              <a:gd name="T17" fmla="*/ 739 h 859"/>
              <a:gd name="T18" fmla="*/ 207 w 870"/>
              <a:gd name="T19" fmla="*/ 717 h 859"/>
              <a:gd name="T20" fmla="*/ 185 w 870"/>
              <a:gd name="T21" fmla="*/ 684 h 859"/>
              <a:gd name="T22" fmla="*/ 163 w 870"/>
              <a:gd name="T23" fmla="*/ 673 h 859"/>
              <a:gd name="T24" fmla="*/ 120 w 870"/>
              <a:gd name="T25" fmla="*/ 717 h 859"/>
              <a:gd name="T26" fmla="*/ 131 w 870"/>
              <a:gd name="T27" fmla="*/ 760 h 859"/>
              <a:gd name="T28" fmla="*/ 66 w 870"/>
              <a:gd name="T29" fmla="*/ 739 h 859"/>
              <a:gd name="T30" fmla="*/ 11 w 870"/>
              <a:gd name="T31" fmla="*/ 760 h 859"/>
              <a:gd name="T32" fmla="*/ 261 w 870"/>
              <a:gd name="T33" fmla="*/ 847 h 859"/>
              <a:gd name="T34" fmla="*/ 272 w 870"/>
              <a:gd name="T35" fmla="*/ 858 h 859"/>
              <a:gd name="T36" fmla="*/ 294 w 870"/>
              <a:gd name="T37" fmla="*/ 858 h 859"/>
              <a:gd name="T38" fmla="*/ 674 w 870"/>
              <a:gd name="T39" fmla="*/ 706 h 859"/>
              <a:gd name="T40" fmla="*/ 684 w 870"/>
              <a:gd name="T41" fmla="*/ 695 h 859"/>
              <a:gd name="T42" fmla="*/ 706 w 870"/>
              <a:gd name="T43" fmla="*/ 684 h 859"/>
              <a:gd name="T44" fmla="*/ 804 w 870"/>
              <a:gd name="T45" fmla="*/ 0 h 859"/>
              <a:gd name="T46" fmla="*/ 761 w 870"/>
              <a:gd name="T47" fmla="*/ 65 h 859"/>
              <a:gd name="T48" fmla="*/ 793 w 870"/>
              <a:gd name="T49" fmla="*/ 228 h 859"/>
              <a:gd name="T50" fmla="*/ 424 w 870"/>
              <a:gd name="T51" fmla="*/ 749 h 859"/>
              <a:gd name="T52" fmla="*/ 511 w 870"/>
              <a:gd name="T53" fmla="*/ 641 h 859"/>
              <a:gd name="T54" fmla="*/ 587 w 870"/>
              <a:gd name="T55" fmla="*/ 673 h 859"/>
              <a:gd name="T56" fmla="*/ 424 w 870"/>
              <a:gd name="T57" fmla="*/ 760 h 859"/>
              <a:gd name="T58" fmla="*/ 652 w 870"/>
              <a:gd name="T59" fmla="*/ 630 h 859"/>
              <a:gd name="T60" fmla="*/ 554 w 870"/>
              <a:gd name="T61" fmla="*/ 576 h 859"/>
              <a:gd name="T62" fmla="*/ 630 w 870"/>
              <a:gd name="T63" fmla="*/ 315 h 859"/>
              <a:gd name="T64" fmla="*/ 793 w 870"/>
              <a:gd name="T65" fmla="*/ 304 h 859"/>
              <a:gd name="T66" fmla="*/ 663 w 870"/>
              <a:gd name="T67" fmla="*/ 619 h 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870" h="859">
                <a:moveTo>
                  <a:pt x="793" y="239"/>
                </a:moveTo>
                <a:lnTo>
                  <a:pt x="793" y="239"/>
                </a:lnTo>
                <a:cubicBezTo>
                  <a:pt x="641" y="239"/>
                  <a:pt x="641" y="239"/>
                  <a:pt x="641" y="239"/>
                </a:cubicBezTo>
                <a:lnTo>
                  <a:pt x="630" y="239"/>
                </a:lnTo>
                <a:cubicBezTo>
                  <a:pt x="608" y="261"/>
                  <a:pt x="587" y="293"/>
                  <a:pt x="565" y="315"/>
                </a:cubicBezTo>
                <a:lnTo>
                  <a:pt x="565" y="315"/>
                </a:lnTo>
                <a:cubicBezTo>
                  <a:pt x="554" y="391"/>
                  <a:pt x="532" y="467"/>
                  <a:pt x="489" y="543"/>
                </a:cubicBezTo>
                <a:cubicBezTo>
                  <a:pt x="489" y="543"/>
                  <a:pt x="478" y="554"/>
                  <a:pt x="478" y="543"/>
                </a:cubicBezTo>
                <a:cubicBezTo>
                  <a:pt x="467" y="543"/>
                  <a:pt x="457" y="543"/>
                  <a:pt x="435" y="543"/>
                </a:cubicBezTo>
                <a:cubicBezTo>
                  <a:pt x="435" y="532"/>
                  <a:pt x="435" y="543"/>
                  <a:pt x="435" y="543"/>
                </a:cubicBezTo>
                <a:cubicBezTo>
                  <a:pt x="413" y="598"/>
                  <a:pt x="413" y="598"/>
                  <a:pt x="413" y="598"/>
                </a:cubicBezTo>
                <a:cubicBezTo>
                  <a:pt x="413" y="598"/>
                  <a:pt x="413" y="608"/>
                  <a:pt x="424" y="608"/>
                </a:cubicBezTo>
                <a:lnTo>
                  <a:pt x="424" y="608"/>
                </a:lnTo>
                <a:cubicBezTo>
                  <a:pt x="435" y="608"/>
                  <a:pt x="435" y="619"/>
                  <a:pt x="435" y="619"/>
                </a:cubicBezTo>
                <a:cubicBezTo>
                  <a:pt x="391" y="673"/>
                  <a:pt x="348" y="728"/>
                  <a:pt x="283" y="771"/>
                </a:cubicBezTo>
                <a:cubicBezTo>
                  <a:pt x="283" y="782"/>
                  <a:pt x="283" y="782"/>
                  <a:pt x="272" y="771"/>
                </a:cubicBezTo>
                <a:cubicBezTo>
                  <a:pt x="261" y="760"/>
                  <a:pt x="250" y="749"/>
                  <a:pt x="228" y="739"/>
                </a:cubicBezTo>
                <a:lnTo>
                  <a:pt x="228" y="739"/>
                </a:lnTo>
                <a:cubicBezTo>
                  <a:pt x="228" y="739"/>
                  <a:pt x="228" y="739"/>
                  <a:pt x="228" y="728"/>
                </a:cubicBezTo>
                <a:cubicBezTo>
                  <a:pt x="217" y="728"/>
                  <a:pt x="207" y="728"/>
                  <a:pt x="207" y="717"/>
                </a:cubicBezTo>
                <a:cubicBezTo>
                  <a:pt x="196" y="717"/>
                  <a:pt x="196" y="706"/>
                  <a:pt x="185" y="695"/>
                </a:cubicBezTo>
                <a:lnTo>
                  <a:pt x="185" y="684"/>
                </a:lnTo>
                <a:lnTo>
                  <a:pt x="174" y="673"/>
                </a:lnTo>
                <a:cubicBezTo>
                  <a:pt x="163" y="663"/>
                  <a:pt x="163" y="663"/>
                  <a:pt x="163" y="673"/>
                </a:cubicBezTo>
                <a:cubicBezTo>
                  <a:pt x="141" y="673"/>
                  <a:pt x="131" y="684"/>
                  <a:pt x="120" y="695"/>
                </a:cubicBezTo>
                <a:cubicBezTo>
                  <a:pt x="109" y="706"/>
                  <a:pt x="109" y="706"/>
                  <a:pt x="120" y="717"/>
                </a:cubicBezTo>
                <a:cubicBezTo>
                  <a:pt x="120" y="728"/>
                  <a:pt x="131" y="728"/>
                  <a:pt x="141" y="739"/>
                </a:cubicBezTo>
                <a:cubicBezTo>
                  <a:pt x="141" y="749"/>
                  <a:pt x="141" y="760"/>
                  <a:pt x="131" y="760"/>
                </a:cubicBezTo>
                <a:cubicBezTo>
                  <a:pt x="109" y="749"/>
                  <a:pt x="87" y="739"/>
                  <a:pt x="76" y="739"/>
                </a:cubicBezTo>
                <a:cubicBezTo>
                  <a:pt x="76" y="728"/>
                  <a:pt x="66" y="728"/>
                  <a:pt x="66" y="739"/>
                </a:cubicBezTo>
                <a:cubicBezTo>
                  <a:pt x="54" y="739"/>
                  <a:pt x="44" y="749"/>
                  <a:pt x="33" y="760"/>
                </a:cubicBezTo>
                <a:cubicBezTo>
                  <a:pt x="22" y="760"/>
                  <a:pt x="22" y="760"/>
                  <a:pt x="11" y="760"/>
                </a:cubicBezTo>
                <a:cubicBezTo>
                  <a:pt x="0" y="771"/>
                  <a:pt x="0" y="782"/>
                  <a:pt x="11" y="782"/>
                </a:cubicBezTo>
                <a:cubicBezTo>
                  <a:pt x="87" y="825"/>
                  <a:pt x="174" y="847"/>
                  <a:pt x="261" y="847"/>
                </a:cubicBezTo>
                <a:lnTo>
                  <a:pt x="261" y="847"/>
                </a:lnTo>
                <a:cubicBezTo>
                  <a:pt x="261" y="858"/>
                  <a:pt x="261" y="858"/>
                  <a:pt x="272" y="858"/>
                </a:cubicBezTo>
                <a:cubicBezTo>
                  <a:pt x="272" y="858"/>
                  <a:pt x="272" y="858"/>
                  <a:pt x="272" y="847"/>
                </a:cubicBezTo>
                <a:cubicBezTo>
                  <a:pt x="283" y="858"/>
                  <a:pt x="283" y="858"/>
                  <a:pt x="294" y="858"/>
                </a:cubicBezTo>
                <a:cubicBezTo>
                  <a:pt x="435" y="858"/>
                  <a:pt x="565" y="804"/>
                  <a:pt x="674" y="706"/>
                </a:cubicBezTo>
                <a:lnTo>
                  <a:pt x="674" y="706"/>
                </a:lnTo>
                <a:cubicBezTo>
                  <a:pt x="684" y="706"/>
                  <a:pt x="684" y="695"/>
                  <a:pt x="684" y="695"/>
                </a:cubicBezTo>
                <a:lnTo>
                  <a:pt x="684" y="695"/>
                </a:lnTo>
                <a:cubicBezTo>
                  <a:pt x="695" y="695"/>
                  <a:pt x="695" y="695"/>
                  <a:pt x="695" y="695"/>
                </a:cubicBezTo>
                <a:cubicBezTo>
                  <a:pt x="695" y="684"/>
                  <a:pt x="695" y="684"/>
                  <a:pt x="706" y="684"/>
                </a:cubicBezTo>
                <a:cubicBezTo>
                  <a:pt x="815" y="576"/>
                  <a:pt x="869" y="424"/>
                  <a:pt x="869" y="272"/>
                </a:cubicBezTo>
                <a:cubicBezTo>
                  <a:pt x="869" y="174"/>
                  <a:pt x="847" y="87"/>
                  <a:pt x="804" y="0"/>
                </a:cubicBezTo>
                <a:lnTo>
                  <a:pt x="793" y="0"/>
                </a:lnTo>
                <a:cubicBezTo>
                  <a:pt x="782" y="22"/>
                  <a:pt x="771" y="44"/>
                  <a:pt x="761" y="65"/>
                </a:cubicBezTo>
                <a:cubicBezTo>
                  <a:pt x="761" y="65"/>
                  <a:pt x="761" y="65"/>
                  <a:pt x="761" y="76"/>
                </a:cubicBezTo>
                <a:cubicBezTo>
                  <a:pt x="782" y="120"/>
                  <a:pt x="793" y="174"/>
                  <a:pt x="793" y="228"/>
                </a:cubicBezTo>
                <a:cubicBezTo>
                  <a:pt x="804" y="228"/>
                  <a:pt x="793" y="239"/>
                  <a:pt x="793" y="239"/>
                </a:cubicBezTo>
                <a:close/>
                <a:moveTo>
                  <a:pt x="424" y="749"/>
                </a:moveTo>
                <a:lnTo>
                  <a:pt x="424" y="749"/>
                </a:lnTo>
                <a:cubicBezTo>
                  <a:pt x="457" y="717"/>
                  <a:pt x="478" y="673"/>
                  <a:pt x="511" y="641"/>
                </a:cubicBezTo>
                <a:cubicBezTo>
                  <a:pt x="511" y="641"/>
                  <a:pt x="511" y="641"/>
                  <a:pt x="522" y="641"/>
                </a:cubicBezTo>
                <a:cubicBezTo>
                  <a:pt x="543" y="652"/>
                  <a:pt x="565" y="663"/>
                  <a:pt x="587" y="673"/>
                </a:cubicBezTo>
                <a:cubicBezTo>
                  <a:pt x="598" y="673"/>
                  <a:pt x="598" y="684"/>
                  <a:pt x="587" y="684"/>
                </a:cubicBezTo>
                <a:cubicBezTo>
                  <a:pt x="543" y="717"/>
                  <a:pt x="489" y="749"/>
                  <a:pt x="424" y="760"/>
                </a:cubicBezTo>
                <a:cubicBezTo>
                  <a:pt x="424" y="771"/>
                  <a:pt x="413" y="760"/>
                  <a:pt x="424" y="749"/>
                </a:cubicBezTo>
                <a:close/>
                <a:moveTo>
                  <a:pt x="652" y="630"/>
                </a:moveTo>
                <a:lnTo>
                  <a:pt x="652" y="630"/>
                </a:lnTo>
                <a:cubicBezTo>
                  <a:pt x="619" y="608"/>
                  <a:pt x="587" y="586"/>
                  <a:pt x="554" y="576"/>
                </a:cubicBezTo>
                <a:lnTo>
                  <a:pt x="554" y="565"/>
                </a:lnTo>
                <a:cubicBezTo>
                  <a:pt x="598" y="489"/>
                  <a:pt x="619" y="402"/>
                  <a:pt x="630" y="315"/>
                </a:cubicBezTo>
                <a:lnTo>
                  <a:pt x="641" y="304"/>
                </a:lnTo>
                <a:cubicBezTo>
                  <a:pt x="793" y="304"/>
                  <a:pt x="793" y="304"/>
                  <a:pt x="793" y="304"/>
                </a:cubicBezTo>
                <a:cubicBezTo>
                  <a:pt x="793" y="304"/>
                  <a:pt x="804" y="315"/>
                  <a:pt x="793" y="315"/>
                </a:cubicBezTo>
                <a:cubicBezTo>
                  <a:pt x="793" y="435"/>
                  <a:pt x="739" y="543"/>
                  <a:pt x="663" y="619"/>
                </a:cubicBezTo>
                <a:cubicBezTo>
                  <a:pt x="652" y="630"/>
                  <a:pt x="652" y="630"/>
                  <a:pt x="652" y="63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78" name="Freeform 485">
            <a:extLst>
              <a:ext uri="{FF2B5EF4-FFF2-40B4-BE49-F238E27FC236}">
                <a16:creationId xmlns:a16="http://schemas.microsoft.com/office/drawing/2014/main" id="{5FC6C030-2F29-2B41-96AB-C9BE70328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8621" y="3950655"/>
            <a:ext cx="375059" cy="380770"/>
          </a:xfrm>
          <a:custGeom>
            <a:avLst/>
            <a:gdLst>
              <a:gd name="T0" fmla="*/ 130 w 870"/>
              <a:gd name="T1" fmla="*/ 815 h 881"/>
              <a:gd name="T2" fmla="*/ 87 w 870"/>
              <a:gd name="T3" fmla="*/ 608 h 881"/>
              <a:gd name="T4" fmla="*/ 130 w 870"/>
              <a:gd name="T5" fmla="*/ 608 h 881"/>
              <a:gd name="T6" fmla="*/ 174 w 870"/>
              <a:gd name="T7" fmla="*/ 554 h 881"/>
              <a:gd name="T8" fmla="*/ 87 w 870"/>
              <a:gd name="T9" fmla="*/ 543 h 881"/>
              <a:gd name="T10" fmla="*/ 217 w 870"/>
              <a:gd name="T11" fmla="*/ 228 h 881"/>
              <a:gd name="T12" fmla="*/ 315 w 870"/>
              <a:gd name="T13" fmla="*/ 272 h 881"/>
              <a:gd name="T14" fmla="*/ 250 w 870"/>
              <a:gd name="T15" fmla="*/ 467 h 881"/>
              <a:gd name="T16" fmla="*/ 272 w 870"/>
              <a:gd name="T17" fmla="*/ 467 h 881"/>
              <a:gd name="T18" fmla="*/ 326 w 870"/>
              <a:gd name="T19" fmla="*/ 445 h 881"/>
              <a:gd name="T20" fmla="*/ 402 w 870"/>
              <a:gd name="T21" fmla="*/ 304 h 881"/>
              <a:gd name="T22" fmla="*/ 543 w 870"/>
              <a:gd name="T23" fmla="*/ 326 h 881"/>
              <a:gd name="T24" fmla="*/ 587 w 870"/>
              <a:gd name="T25" fmla="*/ 261 h 881"/>
              <a:gd name="T26" fmla="*/ 445 w 870"/>
              <a:gd name="T27" fmla="*/ 239 h 881"/>
              <a:gd name="T28" fmla="*/ 587 w 870"/>
              <a:gd name="T29" fmla="*/ 76 h 881"/>
              <a:gd name="T30" fmla="*/ 695 w 870"/>
              <a:gd name="T31" fmla="*/ 174 h 881"/>
              <a:gd name="T32" fmla="*/ 760 w 870"/>
              <a:gd name="T33" fmla="*/ 152 h 881"/>
              <a:gd name="T34" fmla="*/ 738 w 870"/>
              <a:gd name="T35" fmla="*/ 109 h 881"/>
              <a:gd name="T36" fmla="*/ 804 w 870"/>
              <a:gd name="T37" fmla="*/ 119 h 881"/>
              <a:gd name="T38" fmla="*/ 869 w 870"/>
              <a:gd name="T39" fmla="*/ 87 h 881"/>
              <a:gd name="T40" fmla="*/ 619 w 870"/>
              <a:gd name="T41" fmla="*/ 0 h 881"/>
              <a:gd name="T42" fmla="*/ 608 w 870"/>
              <a:gd name="T43" fmla="*/ 0 h 881"/>
              <a:gd name="T44" fmla="*/ 587 w 870"/>
              <a:gd name="T45" fmla="*/ 0 h 881"/>
              <a:gd name="T46" fmla="*/ 196 w 870"/>
              <a:gd name="T47" fmla="*/ 141 h 881"/>
              <a:gd name="T48" fmla="*/ 185 w 870"/>
              <a:gd name="T49" fmla="*/ 152 h 881"/>
              <a:gd name="T50" fmla="*/ 174 w 870"/>
              <a:gd name="T51" fmla="*/ 163 h 881"/>
              <a:gd name="T52" fmla="*/ 87 w 870"/>
              <a:gd name="T53" fmla="*/ 869 h 881"/>
              <a:gd name="T54" fmla="*/ 109 w 870"/>
              <a:gd name="T55" fmla="*/ 847 h 881"/>
              <a:gd name="T56" fmla="*/ 130 w 870"/>
              <a:gd name="T57" fmla="*/ 815 h 881"/>
              <a:gd name="T58" fmla="*/ 456 w 870"/>
              <a:gd name="T59" fmla="*/ 98 h 881"/>
              <a:gd name="T60" fmla="*/ 359 w 870"/>
              <a:gd name="T61" fmla="*/ 217 h 881"/>
              <a:gd name="T62" fmla="*/ 283 w 870"/>
              <a:gd name="T63" fmla="*/ 163 h 881"/>
              <a:gd name="T64" fmla="*/ 456 w 870"/>
              <a:gd name="T65" fmla="*/ 98 h 8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70" h="881">
                <a:moveTo>
                  <a:pt x="130" y="815"/>
                </a:moveTo>
                <a:lnTo>
                  <a:pt x="130" y="815"/>
                </a:lnTo>
                <a:cubicBezTo>
                  <a:pt x="98" y="749"/>
                  <a:pt x="87" y="695"/>
                  <a:pt x="76" y="619"/>
                </a:cubicBezTo>
                <a:cubicBezTo>
                  <a:pt x="76" y="619"/>
                  <a:pt x="76" y="608"/>
                  <a:pt x="87" y="608"/>
                </a:cubicBezTo>
                <a:cubicBezTo>
                  <a:pt x="120" y="608"/>
                  <a:pt x="120" y="608"/>
                  <a:pt x="120" y="608"/>
                </a:cubicBezTo>
                <a:cubicBezTo>
                  <a:pt x="130" y="608"/>
                  <a:pt x="130" y="608"/>
                  <a:pt x="130" y="608"/>
                </a:cubicBezTo>
                <a:cubicBezTo>
                  <a:pt x="141" y="597"/>
                  <a:pt x="141" y="586"/>
                  <a:pt x="152" y="576"/>
                </a:cubicBezTo>
                <a:cubicBezTo>
                  <a:pt x="174" y="554"/>
                  <a:pt x="174" y="554"/>
                  <a:pt x="174" y="554"/>
                </a:cubicBezTo>
                <a:cubicBezTo>
                  <a:pt x="174" y="554"/>
                  <a:pt x="174" y="543"/>
                  <a:pt x="163" y="543"/>
                </a:cubicBezTo>
                <a:cubicBezTo>
                  <a:pt x="87" y="543"/>
                  <a:pt x="87" y="543"/>
                  <a:pt x="87" y="543"/>
                </a:cubicBezTo>
                <a:cubicBezTo>
                  <a:pt x="76" y="543"/>
                  <a:pt x="76" y="532"/>
                  <a:pt x="76" y="532"/>
                </a:cubicBezTo>
                <a:cubicBezTo>
                  <a:pt x="87" y="413"/>
                  <a:pt x="141" y="304"/>
                  <a:pt x="217" y="228"/>
                </a:cubicBezTo>
                <a:cubicBezTo>
                  <a:pt x="217" y="228"/>
                  <a:pt x="228" y="217"/>
                  <a:pt x="228" y="228"/>
                </a:cubicBezTo>
                <a:cubicBezTo>
                  <a:pt x="261" y="239"/>
                  <a:pt x="283" y="261"/>
                  <a:pt x="315" y="272"/>
                </a:cubicBezTo>
                <a:cubicBezTo>
                  <a:pt x="326" y="272"/>
                  <a:pt x="326" y="282"/>
                  <a:pt x="315" y="282"/>
                </a:cubicBezTo>
                <a:cubicBezTo>
                  <a:pt x="293" y="348"/>
                  <a:pt x="272" y="402"/>
                  <a:pt x="250" y="467"/>
                </a:cubicBezTo>
                <a:cubicBezTo>
                  <a:pt x="250" y="467"/>
                  <a:pt x="261" y="478"/>
                  <a:pt x="261" y="467"/>
                </a:cubicBezTo>
                <a:cubicBezTo>
                  <a:pt x="272" y="467"/>
                  <a:pt x="272" y="467"/>
                  <a:pt x="272" y="467"/>
                </a:cubicBezTo>
                <a:cubicBezTo>
                  <a:pt x="326" y="456"/>
                  <a:pt x="326" y="456"/>
                  <a:pt x="326" y="456"/>
                </a:cubicBezTo>
                <a:lnTo>
                  <a:pt x="326" y="445"/>
                </a:lnTo>
                <a:cubicBezTo>
                  <a:pt x="347" y="402"/>
                  <a:pt x="359" y="348"/>
                  <a:pt x="391" y="304"/>
                </a:cubicBezTo>
                <a:cubicBezTo>
                  <a:pt x="391" y="304"/>
                  <a:pt x="391" y="304"/>
                  <a:pt x="402" y="304"/>
                </a:cubicBezTo>
                <a:cubicBezTo>
                  <a:pt x="445" y="315"/>
                  <a:pt x="489" y="326"/>
                  <a:pt x="532" y="326"/>
                </a:cubicBezTo>
                <a:cubicBezTo>
                  <a:pt x="543" y="326"/>
                  <a:pt x="543" y="326"/>
                  <a:pt x="543" y="326"/>
                </a:cubicBezTo>
                <a:cubicBezTo>
                  <a:pt x="565" y="304"/>
                  <a:pt x="576" y="293"/>
                  <a:pt x="597" y="272"/>
                </a:cubicBezTo>
                <a:cubicBezTo>
                  <a:pt x="597" y="272"/>
                  <a:pt x="597" y="261"/>
                  <a:pt x="587" y="261"/>
                </a:cubicBezTo>
                <a:lnTo>
                  <a:pt x="587" y="261"/>
                </a:lnTo>
                <a:cubicBezTo>
                  <a:pt x="532" y="261"/>
                  <a:pt x="489" y="250"/>
                  <a:pt x="445" y="239"/>
                </a:cubicBezTo>
                <a:cubicBezTo>
                  <a:pt x="445" y="239"/>
                  <a:pt x="434" y="228"/>
                  <a:pt x="445" y="228"/>
                </a:cubicBezTo>
                <a:cubicBezTo>
                  <a:pt x="478" y="174"/>
                  <a:pt x="532" y="119"/>
                  <a:pt x="587" y="76"/>
                </a:cubicBezTo>
                <a:cubicBezTo>
                  <a:pt x="597" y="76"/>
                  <a:pt x="597" y="76"/>
                  <a:pt x="597" y="76"/>
                </a:cubicBezTo>
                <a:cubicBezTo>
                  <a:pt x="641" y="109"/>
                  <a:pt x="673" y="141"/>
                  <a:pt x="695" y="174"/>
                </a:cubicBezTo>
                <a:cubicBezTo>
                  <a:pt x="706" y="174"/>
                  <a:pt x="706" y="185"/>
                  <a:pt x="717" y="174"/>
                </a:cubicBezTo>
                <a:cubicBezTo>
                  <a:pt x="728" y="163"/>
                  <a:pt x="738" y="152"/>
                  <a:pt x="760" y="152"/>
                </a:cubicBezTo>
                <a:cubicBezTo>
                  <a:pt x="760" y="141"/>
                  <a:pt x="760" y="141"/>
                  <a:pt x="760" y="130"/>
                </a:cubicBezTo>
                <a:cubicBezTo>
                  <a:pt x="750" y="130"/>
                  <a:pt x="750" y="119"/>
                  <a:pt x="738" y="109"/>
                </a:cubicBezTo>
                <a:cubicBezTo>
                  <a:pt x="728" y="98"/>
                  <a:pt x="738" y="87"/>
                  <a:pt x="750" y="98"/>
                </a:cubicBezTo>
                <a:cubicBezTo>
                  <a:pt x="760" y="98"/>
                  <a:pt x="782" y="109"/>
                  <a:pt x="804" y="119"/>
                </a:cubicBezTo>
                <a:lnTo>
                  <a:pt x="804" y="119"/>
                </a:lnTo>
                <a:cubicBezTo>
                  <a:pt x="825" y="109"/>
                  <a:pt x="847" y="98"/>
                  <a:pt x="869" y="87"/>
                </a:cubicBezTo>
                <a:cubicBezTo>
                  <a:pt x="869" y="87"/>
                  <a:pt x="869" y="76"/>
                  <a:pt x="869" y="65"/>
                </a:cubicBezTo>
                <a:cubicBezTo>
                  <a:pt x="793" y="33"/>
                  <a:pt x="706" y="0"/>
                  <a:pt x="619" y="0"/>
                </a:cubicBezTo>
                <a:lnTo>
                  <a:pt x="619" y="0"/>
                </a:lnTo>
                <a:cubicBezTo>
                  <a:pt x="608" y="0"/>
                  <a:pt x="608" y="0"/>
                  <a:pt x="608" y="0"/>
                </a:cubicBezTo>
                <a:cubicBezTo>
                  <a:pt x="597" y="0"/>
                  <a:pt x="597" y="0"/>
                  <a:pt x="597" y="0"/>
                </a:cubicBezTo>
                <a:lnTo>
                  <a:pt x="587" y="0"/>
                </a:lnTo>
                <a:lnTo>
                  <a:pt x="587" y="0"/>
                </a:lnTo>
                <a:cubicBezTo>
                  <a:pt x="434" y="0"/>
                  <a:pt x="304" y="54"/>
                  <a:pt x="196" y="141"/>
                </a:cubicBezTo>
                <a:lnTo>
                  <a:pt x="196" y="141"/>
                </a:lnTo>
                <a:cubicBezTo>
                  <a:pt x="196" y="152"/>
                  <a:pt x="185" y="152"/>
                  <a:pt x="185" y="152"/>
                </a:cubicBezTo>
                <a:lnTo>
                  <a:pt x="185" y="152"/>
                </a:lnTo>
                <a:cubicBezTo>
                  <a:pt x="185" y="163"/>
                  <a:pt x="174" y="163"/>
                  <a:pt x="174" y="163"/>
                </a:cubicBezTo>
                <a:cubicBezTo>
                  <a:pt x="65" y="272"/>
                  <a:pt x="0" y="424"/>
                  <a:pt x="0" y="576"/>
                </a:cubicBezTo>
                <a:cubicBezTo>
                  <a:pt x="0" y="684"/>
                  <a:pt x="33" y="782"/>
                  <a:pt x="87" y="869"/>
                </a:cubicBezTo>
                <a:cubicBezTo>
                  <a:pt x="87" y="880"/>
                  <a:pt x="98" y="880"/>
                  <a:pt x="98" y="869"/>
                </a:cubicBezTo>
                <a:cubicBezTo>
                  <a:pt x="109" y="869"/>
                  <a:pt x="109" y="858"/>
                  <a:pt x="109" y="847"/>
                </a:cubicBezTo>
                <a:cubicBezTo>
                  <a:pt x="120" y="836"/>
                  <a:pt x="130" y="825"/>
                  <a:pt x="130" y="825"/>
                </a:cubicBezTo>
                <a:cubicBezTo>
                  <a:pt x="130" y="815"/>
                  <a:pt x="130" y="815"/>
                  <a:pt x="130" y="815"/>
                </a:cubicBezTo>
                <a:close/>
                <a:moveTo>
                  <a:pt x="456" y="98"/>
                </a:moveTo>
                <a:lnTo>
                  <a:pt x="456" y="98"/>
                </a:lnTo>
                <a:cubicBezTo>
                  <a:pt x="424" y="141"/>
                  <a:pt x="391" y="174"/>
                  <a:pt x="369" y="207"/>
                </a:cubicBezTo>
                <a:cubicBezTo>
                  <a:pt x="369" y="217"/>
                  <a:pt x="359" y="217"/>
                  <a:pt x="359" y="217"/>
                </a:cubicBezTo>
                <a:cubicBezTo>
                  <a:pt x="337" y="207"/>
                  <a:pt x="315" y="195"/>
                  <a:pt x="293" y="174"/>
                </a:cubicBezTo>
                <a:cubicBezTo>
                  <a:pt x="283" y="174"/>
                  <a:pt x="283" y="163"/>
                  <a:pt x="283" y="163"/>
                </a:cubicBezTo>
                <a:cubicBezTo>
                  <a:pt x="337" y="130"/>
                  <a:pt x="391" y="98"/>
                  <a:pt x="445" y="87"/>
                </a:cubicBezTo>
                <a:cubicBezTo>
                  <a:pt x="456" y="87"/>
                  <a:pt x="467" y="98"/>
                  <a:pt x="456" y="9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79" name="Freeform 486">
            <a:extLst>
              <a:ext uri="{FF2B5EF4-FFF2-40B4-BE49-F238E27FC236}">
                <a16:creationId xmlns:a16="http://schemas.microsoft.com/office/drawing/2014/main" id="{ED97B13C-DD27-7C4F-A36F-B5A371B5F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6698" y="3969694"/>
            <a:ext cx="445501" cy="445501"/>
          </a:xfrm>
          <a:custGeom>
            <a:avLst/>
            <a:gdLst>
              <a:gd name="T0" fmla="*/ 1032 w 1033"/>
              <a:gd name="T1" fmla="*/ 10 h 1032"/>
              <a:gd name="T2" fmla="*/ 999 w 1033"/>
              <a:gd name="T3" fmla="*/ 0 h 1032"/>
              <a:gd name="T4" fmla="*/ 467 w 1033"/>
              <a:gd name="T5" fmla="*/ 336 h 1032"/>
              <a:gd name="T6" fmla="*/ 196 w 1033"/>
              <a:gd name="T7" fmla="*/ 467 h 1032"/>
              <a:gd name="T8" fmla="*/ 98 w 1033"/>
              <a:gd name="T9" fmla="*/ 564 h 1032"/>
              <a:gd name="T10" fmla="*/ 98 w 1033"/>
              <a:gd name="T11" fmla="*/ 597 h 1032"/>
              <a:gd name="T12" fmla="*/ 293 w 1033"/>
              <a:gd name="T13" fmla="*/ 586 h 1032"/>
              <a:gd name="T14" fmla="*/ 304 w 1033"/>
              <a:gd name="T15" fmla="*/ 629 h 1032"/>
              <a:gd name="T16" fmla="*/ 228 w 1033"/>
              <a:gd name="T17" fmla="*/ 651 h 1032"/>
              <a:gd name="T18" fmla="*/ 65 w 1033"/>
              <a:gd name="T19" fmla="*/ 825 h 1032"/>
              <a:gd name="T20" fmla="*/ 76 w 1033"/>
              <a:gd name="T21" fmla="*/ 1031 h 1032"/>
              <a:gd name="T22" fmla="*/ 358 w 1033"/>
              <a:gd name="T23" fmla="*/ 868 h 1032"/>
              <a:gd name="T24" fmla="*/ 402 w 1033"/>
              <a:gd name="T25" fmla="*/ 749 h 1032"/>
              <a:gd name="T26" fmla="*/ 434 w 1033"/>
              <a:gd name="T27" fmla="*/ 716 h 1032"/>
              <a:gd name="T28" fmla="*/ 434 w 1033"/>
              <a:gd name="T29" fmla="*/ 923 h 1032"/>
              <a:gd name="T30" fmla="*/ 445 w 1033"/>
              <a:gd name="T31" fmla="*/ 955 h 1032"/>
              <a:gd name="T32" fmla="*/ 565 w 1033"/>
              <a:gd name="T33" fmla="*/ 858 h 1032"/>
              <a:gd name="T34" fmla="*/ 651 w 1033"/>
              <a:gd name="T35" fmla="*/ 618 h 1032"/>
              <a:gd name="T36" fmla="*/ 1032 w 1033"/>
              <a:gd name="T37" fmla="*/ 43 h 1032"/>
              <a:gd name="T38" fmla="*/ 1032 w 1033"/>
              <a:gd name="T39" fmla="*/ 10 h 1032"/>
              <a:gd name="T40" fmla="*/ 304 w 1033"/>
              <a:gd name="T41" fmla="*/ 532 h 1032"/>
              <a:gd name="T42" fmla="*/ 217 w 1033"/>
              <a:gd name="T43" fmla="*/ 521 h 1032"/>
              <a:gd name="T44" fmla="*/ 304 w 1033"/>
              <a:gd name="T45" fmla="*/ 532 h 1032"/>
              <a:gd name="T46" fmla="*/ 326 w 1033"/>
              <a:gd name="T47" fmla="*/ 792 h 1032"/>
              <a:gd name="T48" fmla="*/ 196 w 1033"/>
              <a:gd name="T49" fmla="*/ 912 h 1032"/>
              <a:gd name="T50" fmla="*/ 130 w 1033"/>
              <a:gd name="T51" fmla="*/ 846 h 1032"/>
              <a:gd name="T52" fmla="*/ 250 w 1033"/>
              <a:gd name="T53" fmla="*/ 716 h 1032"/>
              <a:gd name="T54" fmla="*/ 293 w 1033"/>
              <a:gd name="T55" fmla="*/ 716 h 1032"/>
              <a:gd name="T56" fmla="*/ 272 w 1033"/>
              <a:gd name="T57" fmla="*/ 771 h 1032"/>
              <a:gd name="T58" fmla="*/ 326 w 1033"/>
              <a:gd name="T59" fmla="*/ 749 h 1032"/>
              <a:gd name="T60" fmla="*/ 532 w 1033"/>
              <a:gd name="T61" fmla="*/ 825 h 1032"/>
              <a:gd name="T62" fmla="*/ 500 w 1033"/>
              <a:gd name="T63" fmla="*/ 858 h 1032"/>
              <a:gd name="T64" fmla="*/ 576 w 1033"/>
              <a:gd name="T65" fmla="*/ 673 h 1032"/>
              <a:gd name="T66" fmla="*/ 651 w 1033"/>
              <a:gd name="T67" fmla="*/ 553 h 1032"/>
              <a:gd name="T68" fmla="*/ 478 w 1033"/>
              <a:gd name="T69" fmla="*/ 695 h 1032"/>
              <a:gd name="T70" fmla="*/ 543 w 1033"/>
              <a:gd name="T71" fmla="*/ 532 h 1032"/>
              <a:gd name="T72" fmla="*/ 510 w 1033"/>
              <a:gd name="T73" fmla="*/ 499 h 1032"/>
              <a:gd name="T74" fmla="*/ 347 w 1033"/>
              <a:gd name="T75" fmla="*/ 564 h 1032"/>
              <a:gd name="T76" fmla="*/ 977 w 1033"/>
              <a:gd name="T77" fmla="*/ 65 h 1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033" h="1032">
                <a:moveTo>
                  <a:pt x="1032" y="10"/>
                </a:moveTo>
                <a:lnTo>
                  <a:pt x="1032" y="10"/>
                </a:lnTo>
                <a:lnTo>
                  <a:pt x="1032" y="10"/>
                </a:lnTo>
                <a:cubicBezTo>
                  <a:pt x="1021" y="0"/>
                  <a:pt x="1010" y="0"/>
                  <a:pt x="999" y="0"/>
                </a:cubicBezTo>
                <a:cubicBezTo>
                  <a:pt x="955" y="21"/>
                  <a:pt x="955" y="21"/>
                  <a:pt x="955" y="21"/>
                </a:cubicBezTo>
                <a:cubicBezTo>
                  <a:pt x="760" y="86"/>
                  <a:pt x="597" y="195"/>
                  <a:pt x="467" y="336"/>
                </a:cubicBezTo>
                <a:cubicBezTo>
                  <a:pt x="413" y="401"/>
                  <a:pt x="413" y="401"/>
                  <a:pt x="413" y="401"/>
                </a:cubicBezTo>
                <a:cubicBezTo>
                  <a:pt x="196" y="467"/>
                  <a:pt x="196" y="467"/>
                  <a:pt x="196" y="467"/>
                </a:cubicBezTo>
                <a:cubicBezTo>
                  <a:pt x="185" y="477"/>
                  <a:pt x="185" y="477"/>
                  <a:pt x="185" y="477"/>
                </a:cubicBezTo>
                <a:cubicBezTo>
                  <a:pt x="98" y="564"/>
                  <a:pt x="98" y="564"/>
                  <a:pt x="98" y="564"/>
                </a:cubicBezTo>
                <a:cubicBezTo>
                  <a:pt x="87" y="575"/>
                  <a:pt x="87" y="586"/>
                  <a:pt x="87" y="597"/>
                </a:cubicBezTo>
                <a:cubicBezTo>
                  <a:pt x="98" y="597"/>
                  <a:pt x="98" y="597"/>
                  <a:pt x="98" y="597"/>
                </a:cubicBezTo>
                <a:cubicBezTo>
                  <a:pt x="98" y="608"/>
                  <a:pt x="109" y="608"/>
                  <a:pt x="119" y="608"/>
                </a:cubicBezTo>
                <a:cubicBezTo>
                  <a:pt x="293" y="586"/>
                  <a:pt x="293" y="586"/>
                  <a:pt x="293" y="586"/>
                </a:cubicBezTo>
                <a:cubicBezTo>
                  <a:pt x="315" y="608"/>
                  <a:pt x="315" y="608"/>
                  <a:pt x="315" y="608"/>
                </a:cubicBezTo>
                <a:cubicBezTo>
                  <a:pt x="304" y="629"/>
                  <a:pt x="304" y="629"/>
                  <a:pt x="304" y="629"/>
                </a:cubicBezTo>
                <a:cubicBezTo>
                  <a:pt x="293" y="629"/>
                  <a:pt x="293" y="640"/>
                  <a:pt x="293" y="640"/>
                </a:cubicBezTo>
                <a:cubicBezTo>
                  <a:pt x="272" y="640"/>
                  <a:pt x="250" y="640"/>
                  <a:pt x="228" y="651"/>
                </a:cubicBezTo>
                <a:cubicBezTo>
                  <a:pt x="206" y="651"/>
                  <a:pt x="185" y="662"/>
                  <a:pt x="174" y="684"/>
                </a:cubicBezTo>
                <a:cubicBezTo>
                  <a:pt x="152" y="705"/>
                  <a:pt x="98" y="771"/>
                  <a:pt x="65" y="825"/>
                </a:cubicBezTo>
                <a:cubicBezTo>
                  <a:pt x="11" y="923"/>
                  <a:pt x="0" y="977"/>
                  <a:pt x="33" y="1009"/>
                </a:cubicBezTo>
                <a:cubicBezTo>
                  <a:pt x="43" y="1020"/>
                  <a:pt x="54" y="1031"/>
                  <a:pt x="76" y="1031"/>
                </a:cubicBezTo>
                <a:cubicBezTo>
                  <a:pt x="109" y="1031"/>
                  <a:pt x="152" y="1009"/>
                  <a:pt x="217" y="977"/>
                </a:cubicBezTo>
                <a:cubicBezTo>
                  <a:pt x="272" y="944"/>
                  <a:pt x="337" y="890"/>
                  <a:pt x="358" y="868"/>
                </a:cubicBezTo>
                <a:cubicBezTo>
                  <a:pt x="380" y="858"/>
                  <a:pt x="391" y="836"/>
                  <a:pt x="391" y="825"/>
                </a:cubicBezTo>
                <a:cubicBezTo>
                  <a:pt x="402" y="792"/>
                  <a:pt x="402" y="771"/>
                  <a:pt x="402" y="749"/>
                </a:cubicBezTo>
                <a:lnTo>
                  <a:pt x="413" y="738"/>
                </a:lnTo>
                <a:cubicBezTo>
                  <a:pt x="434" y="716"/>
                  <a:pt x="434" y="716"/>
                  <a:pt x="434" y="716"/>
                </a:cubicBezTo>
                <a:cubicBezTo>
                  <a:pt x="456" y="749"/>
                  <a:pt x="456" y="749"/>
                  <a:pt x="456" y="749"/>
                </a:cubicBezTo>
                <a:cubicBezTo>
                  <a:pt x="434" y="923"/>
                  <a:pt x="434" y="923"/>
                  <a:pt x="434" y="923"/>
                </a:cubicBezTo>
                <a:cubicBezTo>
                  <a:pt x="434" y="933"/>
                  <a:pt x="434" y="944"/>
                  <a:pt x="445" y="944"/>
                </a:cubicBezTo>
                <a:lnTo>
                  <a:pt x="445" y="955"/>
                </a:lnTo>
                <a:cubicBezTo>
                  <a:pt x="456" y="955"/>
                  <a:pt x="467" y="955"/>
                  <a:pt x="478" y="944"/>
                </a:cubicBezTo>
                <a:cubicBezTo>
                  <a:pt x="565" y="858"/>
                  <a:pt x="565" y="858"/>
                  <a:pt x="565" y="858"/>
                </a:cubicBezTo>
                <a:cubicBezTo>
                  <a:pt x="565" y="858"/>
                  <a:pt x="576" y="858"/>
                  <a:pt x="576" y="846"/>
                </a:cubicBezTo>
                <a:cubicBezTo>
                  <a:pt x="651" y="618"/>
                  <a:pt x="651" y="618"/>
                  <a:pt x="651" y="618"/>
                </a:cubicBezTo>
                <a:cubicBezTo>
                  <a:pt x="684" y="597"/>
                  <a:pt x="684" y="597"/>
                  <a:pt x="684" y="597"/>
                </a:cubicBezTo>
                <a:cubicBezTo>
                  <a:pt x="847" y="456"/>
                  <a:pt x="967" y="271"/>
                  <a:pt x="1032" y="43"/>
                </a:cubicBezTo>
                <a:cubicBezTo>
                  <a:pt x="1032" y="32"/>
                  <a:pt x="1032" y="32"/>
                  <a:pt x="1032" y="32"/>
                </a:cubicBezTo>
                <a:cubicBezTo>
                  <a:pt x="1032" y="21"/>
                  <a:pt x="1032" y="21"/>
                  <a:pt x="1032" y="10"/>
                </a:cubicBezTo>
                <a:close/>
                <a:moveTo>
                  <a:pt x="304" y="532"/>
                </a:moveTo>
                <a:lnTo>
                  <a:pt x="304" y="532"/>
                </a:lnTo>
                <a:cubicBezTo>
                  <a:pt x="185" y="553"/>
                  <a:pt x="185" y="553"/>
                  <a:pt x="185" y="553"/>
                </a:cubicBezTo>
                <a:cubicBezTo>
                  <a:pt x="217" y="521"/>
                  <a:pt x="217" y="521"/>
                  <a:pt x="217" y="521"/>
                </a:cubicBezTo>
                <a:cubicBezTo>
                  <a:pt x="358" y="467"/>
                  <a:pt x="358" y="467"/>
                  <a:pt x="358" y="467"/>
                </a:cubicBezTo>
                <a:lnTo>
                  <a:pt x="304" y="532"/>
                </a:lnTo>
                <a:close/>
                <a:moveTo>
                  <a:pt x="326" y="792"/>
                </a:moveTo>
                <a:lnTo>
                  <a:pt x="326" y="792"/>
                </a:lnTo>
                <a:cubicBezTo>
                  <a:pt x="326" y="803"/>
                  <a:pt x="315" y="814"/>
                  <a:pt x="315" y="825"/>
                </a:cubicBezTo>
                <a:cubicBezTo>
                  <a:pt x="293" y="836"/>
                  <a:pt x="250" y="868"/>
                  <a:pt x="196" y="912"/>
                </a:cubicBezTo>
                <a:cubicBezTo>
                  <a:pt x="130" y="944"/>
                  <a:pt x="98" y="955"/>
                  <a:pt x="87" y="955"/>
                </a:cubicBezTo>
                <a:cubicBezTo>
                  <a:pt x="87" y="944"/>
                  <a:pt x="98" y="912"/>
                  <a:pt x="130" y="846"/>
                </a:cubicBezTo>
                <a:cubicBezTo>
                  <a:pt x="174" y="792"/>
                  <a:pt x="206" y="749"/>
                  <a:pt x="217" y="727"/>
                </a:cubicBezTo>
                <a:cubicBezTo>
                  <a:pt x="228" y="727"/>
                  <a:pt x="239" y="716"/>
                  <a:pt x="250" y="716"/>
                </a:cubicBezTo>
                <a:cubicBezTo>
                  <a:pt x="250" y="716"/>
                  <a:pt x="260" y="716"/>
                  <a:pt x="272" y="716"/>
                </a:cubicBezTo>
                <a:cubicBezTo>
                  <a:pt x="272" y="716"/>
                  <a:pt x="282" y="716"/>
                  <a:pt x="293" y="716"/>
                </a:cubicBezTo>
                <a:cubicBezTo>
                  <a:pt x="272" y="738"/>
                  <a:pt x="272" y="738"/>
                  <a:pt x="272" y="738"/>
                </a:cubicBezTo>
                <a:cubicBezTo>
                  <a:pt x="260" y="749"/>
                  <a:pt x="260" y="760"/>
                  <a:pt x="272" y="771"/>
                </a:cubicBezTo>
                <a:cubicBezTo>
                  <a:pt x="282" y="781"/>
                  <a:pt x="293" y="781"/>
                  <a:pt x="304" y="771"/>
                </a:cubicBezTo>
                <a:cubicBezTo>
                  <a:pt x="326" y="749"/>
                  <a:pt x="326" y="749"/>
                  <a:pt x="326" y="749"/>
                </a:cubicBezTo>
                <a:cubicBezTo>
                  <a:pt x="337" y="760"/>
                  <a:pt x="337" y="781"/>
                  <a:pt x="326" y="792"/>
                </a:cubicBezTo>
                <a:close/>
                <a:moveTo>
                  <a:pt x="532" y="825"/>
                </a:moveTo>
                <a:lnTo>
                  <a:pt x="532" y="825"/>
                </a:lnTo>
                <a:cubicBezTo>
                  <a:pt x="500" y="858"/>
                  <a:pt x="500" y="858"/>
                  <a:pt x="500" y="858"/>
                </a:cubicBezTo>
                <a:cubicBezTo>
                  <a:pt x="510" y="727"/>
                  <a:pt x="510" y="727"/>
                  <a:pt x="510" y="727"/>
                </a:cubicBezTo>
                <a:cubicBezTo>
                  <a:pt x="576" y="673"/>
                  <a:pt x="576" y="673"/>
                  <a:pt x="576" y="673"/>
                </a:cubicBezTo>
                <a:lnTo>
                  <a:pt x="532" y="825"/>
                </a:lnTo>
                <a:close/>
                <a:moveTo>
                  <a:pt x="651" y="553"/>
                </a:moveTo>
                <a:lnTo>
                  <a:pt x="651" y="553"/>
                </a:lnTo>
                <a:cubicBezTo>
                  <a:pt x="478" y="695"/>
                  <a:pt x="478" y="695"/>
                  <a:pt x="478" y="695"/>
                </a:cubicBezTo>
                <a:cubicBezTo>
                  <a:pt x="434" y="651"/>
                  <a:pt x="434" y="651"/>
                  <a:pt x="434" y="651"/>
                </a:cubicBezTo>
                <a:cubicBezTo>
                  <a:pt x="543" y="532"/>
                  <a:pt x="543" y="532"/>
                  <a:pt x="543" y="532"/>
                </a:cubicBezTo>
                <a:cubicBezTo>
                  <a:pt x="554" y="521"/>
                  <a:pt x="554" y="510"/>
                  <a:pt x="543" y="499"/>
                </a:cubicBezTo>
                <a:cubicBezTo>
                  <a:pt x="532" y="488"/>
                  <a:pt x="521" y="488"/>
                  <a:pt x="510" y="499"/>
                </a:cubicBezTo>
                <a:cubicBezTo>
                  <a:pt x="391" y="608"/>
                  <a:pt x="391" y="608"/>
                  <a:pt x="391" y="608"/>
                </a:cubicBezTo>
                <a:cubicBezTo>
                  <a:pt x="347" y="564"/>
                  <a:pt x="347" y="564"/>
                  <a:pt x="347" y="564"/>
                </a:cubicBezTo>
                <a:cubicBezTo>
                  <a:pt x="510" y="369"/>
                  <a:pt x="510" y="369"/>
                  <a:pt x="510" y="369"/>
                </a:cubicBezTo>
                <a:cubicBezTo>
                  <a:pt x="619" y="228"/>
                  <a:pt x="782" y="130"/>
                  <a:pt x="977" y="65"/>
                </a:cubicBezTo>
                <a:cubicBezTo>
                  <a:pt x="912" y="260"/>
                  <a:pt x="804" y="423"/>
                  <a:pt x="651" y="55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80" name="Freeform 487">
            <a:extLst>
              <a:ext uri="{FF2B5EF4-FFF2-40B4-BE49-F238E27FC236}">
                <a16:creationId xmlns:a16="http://schemas.microsoft.com/office/drawing/2014/main" id="{D707AA7C-6A40-4E4D-B72E-2CFAB97D6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1313" y="4045848"/>
            <a:ext cx="70443" cy="70443"/>
          </a:xfrm>
          <a:custGeom>
            <a:avLst/>
            <a:gdLst>
              <a:gd name="T0" fmla="*/ 130 w 164"/>
              <a:gd name="T1" fmla="*/ 131 h 164"/>
              <a:gd name="T2" fmla="*/ 130 w 164"/>
              <a:gd name="T3" fmla="*/ 131 h 164"/>
              <a:gd name="T4" fmla="*/ 130 w 164"/>
              <a:gd name="T5" fmla="*/ 33 h 164"/>
              <a:gd name="T6" fmla="*/ 22 w 164"/>
              <a:gd name="T7" fmla="*/ 33 h 164"/>
              <a:gd name="T8" fmla="*/ 22 w 164"/>
              <a:gd name="T9" fmla="*/ 131 h 164"/>
              <a:gd name="T10" fmla="*/ 130 w 164"/>
              <a:gd name="T11" fmla="*/ 131 h 164"/>
              <a:gd name="T12" fmla="*/ 65 w 164"/>
              <a:gd name="T13" fmla="*/ 65 h 164"/>
              <a:gd name="T14" fmla="*/ 65 w 164"/>
              <a:gd name="T15" fmla="*/ 65 h 164"/>
              <a:gd name="T16" fmla="*/ 98 w 164"/>
              <a:gd name="T17" fmla="*/ 65 h 164"/>
              <a:gd name="T18" fmla="*/ 98 w 164"/>
              <a:gd name="T19" fmla="*/ 98 h 164"/>
              <a:gd name="T20" fmla="*/ 65 w 164"/>
              <a:gd name="T21" fmla="*/ 98 h 164"/>
              <a:gd name="T22" fmla="*/ 65 w 164"/>
              <a:gd name="T23" fmla="*/ 65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4" h="164">
                <a:moveTo>
                  <a:pt x="130" y="131"/>
                </a:moveTo>
                <a:lnTo>
                  <a:pt x="130" y="131"/>
                </a:lnTo>
                <a:cubicBezTo>
                  <a:pt x="163" y="109"/>
                  <a:pt x="163" y="55"/>
                  <a:pt x="130" y="33"/>
                </a:cubicBezTo>
                <a:cubicBezTo>
                  <a:pt x="98" y="0"/>
                  <a:pt x="54" y="0"/>
                  <a:pt x="22" y="33"/>
                </a:cubicBezTo>
                <a:cubicBezTo>
                  <a:pt x="0" y="55"/>
                  <a:pt x="0" y="109"/>
                  <a:pt x="22" y="131"/>
                </a:cubicBezTo>
                <a:cubicBezTo>
                  <a:pt x="54" y="163"/>
                  <a:pt x="98" y="163"/>
                  <a:pt x="130" y="131"/>
                </a:cubicBezTo>
                <a:close/>
                <a:moveTo>
                  <a:pt x="65" y="65"/>
                </a:moveTo>
                <a:lnTo>
                  <a:pt x="65" y="65"/>
                </a:lnTo>
                <a:cubicBezTo>
                  <a:pt x="76" y="55"/>
                  <a:pt x="87" y="55"/>
                  <a:pt x="98" y="65"/>
                </a:cubicBezTo>
                <a:cubicBezTo>
                  <a:pt x="108" y="76"/>
                  <a:pt x="108" y="87"/>
                  <a:pt x="98" y="98"/>
                </a:cubicBezTo>
                <a:cubicBezTo>
                  <a:pt x="87" y="109"/>
                  <a:pt x="76" y="109"/>
                  <a:pt x="65" y="98"/>
                </a:cubicBezTo>
                <a:cubicBezTo>
                  <a:pt x="54" y="87"/>
                  <a:pt x="54" y="76"/>
                  <a:pt x="65" y="6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81" name="Freeform 488">
            <a:extLst>
              <a:ext uri="{FF2B5EF4-FFF2-40B4-BE49-F238E27FC236}">
                <a16:creationId xmlns:a16="http://schemas.microsoft.com/office/drawing/2014/main" id="{27374E92-9F05-144C-BCD7-B041AE1A0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5551" y="3116769"/>
            <a:ext cx="150405" cy="525463"/>
          </a:xfrm>
          <a:custGeom>
            <a:avLst/>
            <a:gdLst>
              <a:gd name="T0" fmla="*/ 22 w 349"/>
              <a:gd name="T1" fmla="*/ 1215 h 1216"/>
              <a:gd name="T2" fmla="*/ 22 w 349"/>
              <a:gd name="T3" fmla="*/ 1215 h 1216"/>
              <a:gd name="T4" fmla="*/ 11 w 349"/>
              <a:gd name="T5" fmla="*/ 1205 h 1216"/>
              <a:gd name="T6" fmla="*/ 0 w 349"/>
              <a:gd name="T7" fmla="*/ 1183 h 1216"/>
              <a:gd name="T8" fmla="*/ 0 w 349"/>
              <a:gd name="T9" fmla="*/ 22 h 1216"/>
              <a:gd name="T10" fmla="*/ 22 w 349"/>
              <a:gd name="T11" fmla="*/ 0 h 1216"/>
              <a:gd name="T12" fmla="*/ 55 w 349"/>
              <a:gd name="T13" fmla="*/ 22 h 1216"/>
              <a:gd name="T14" fmla="*/ 55 w 349"/>
              <a:gd name="T15" fmla="*/ 1118 h 1216"/>
              <a:gd name="T16" fmla="*/ 304 w 349"/>
              <a:gd name="T17" fmla="*/ 868 h 1216"/>
              <a:gd name="T18" fmla="*/ 337 w 349"/>
              <a:gd name="T19" fmla="*/ 868 h 1216"/>
              <a:gd name="T20" fmla="*/ 337 w 349"/>
              <a:gd name="T21" fmla="*/ 911 h 1216"/>
              <a:gd name="T22" fmla="*/ 44 w 349"/>
              <a:gd name="T23" fmla="*/ 1205 h 1216"/>
              <a:gd name="T24" fmla="*/ 22 w 349"/>
              <a:gd name="T25" fmla="*/ 1215 h 1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49" h="1216">
                <a:moveTo>
                  <a:pt x="22" y="1215"/>
                </a:moveTo>
                <a:lnTo>
                  <a:pt x="22" y="1215"/>
                </a:lnTo>
                <a:cubicBezTo>
                  <a:pt x="22" y="1215"/>
                  <a:pt x="22" y="1215"/>
                  <a:pt x="11" y="1205"/>
                </a:cubicBezTo>
                <a:cubicBezTo>
                  <a:pt x="0" y="1205"/>
                  <a:pt x="0" y="1194"/>
                  <a:pt x="0" y="1183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11"/>
                  <a:pt x="11" y="0"/>
                  <a:pt x="22" y="0"/>
                </a:cubicBezTo>
                <a:cubicBezTo>
                  <a:pt x="44" y="0"/>
                  <a:pt x="55" y="11"/>
                  <a:pt x="55" y="22"/>
                </a:cubicBezTo>
                <a:cubicBezTo>
                  <a:pt x="55" y="1118"/>
                  <a:pt x="55" y="1118"/>
                  <a:pt x="55" y="1118"/>
                </a:cubicBezTo>
                <a:cubicBezTo>
                  <a:pt x="304" y="868"/>
                  <a:pt x="304" y="868"/>
                  <a:pt x="304" y="868"/>
                </a:cubicBezTo>
                <a:cubicBezTo>
                  <a:pt x="315" y="857"/>
                  <a:pt x="326" y="857"/>
                  <a:pt x="337" y="868"/>
                </a:cubicBezTo>
                <a:cubicBezTo>
                  <a:pt x="348" y="879"/>
                  <a:pt x="348" y="901"/>
                  <a:pt x="337" y="911"/>
                </a:cubicBezTo>
                <a:cubicBezTo>
                  <a:pt x="44" y="1205"/>
                  <a:pt x="44" y="1205"/>
                  <a:pt x="44" y="1205"/>
                </a:cubicBezTo>
                <a:cubicBezTo>
                  <a:pt x="44" y="1205"/>
                  <a:pt x="33" y="1215"/>
                  <a:pt x="22" y="121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82" name="Freeform 489">
            <a:extLst>
              <a:ext uri="{FF2B5EF4-FFF2-40B4-BE49-F238E27FC236}">
                <a16:creationId xmlns:a16="http://schemas.microsoft.com/office/drawing/2014/main" id="{D9539769-A698-EE4B-8C12-4BF953ECE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2129" y="3132000"/>
            <a:ext cx="319847" cy="317944"/>
          </a:xfrm>
          <a:custGeom>
            <a:avLst/>
            <a:gdLst>
              <a:gd name="T0" fmla="*/ 738 w 739"/>
              <a:gd name="T1" fmla="*/ 11 h 738"/>
              <a:gd name="T2" fmla="*/ 716 w 739"/>
              <a:gd name="T3" fmla="*/ 0 h 738"/>
              <a:gd name="T4" fmla="*/ 336 w 739"/>
              <a:gd name="T5" fmla="*/ 239 h 738"/>
              <a:gd name="T6" fmla="*/ 130 w 739"/>
              <a:gd name="T7" fmla="*/ 337 h 738"/>
              <a:gd name="T8" fmla="*/ 65 w 739"/>
              <a:gd name="T9" fmla="*/ 402 h 738"/>
              <a:gd name="T10" fmla="*/ 65 w 739"/>
              <a:gd name="T11" fmla="*/ 434 h 738"/>
              <a:gd name="T12" fmla="*/ 206 w 739"/>
              <a:gd name="T13" fmla="*/ 423 h 738"/>
              <a:gd name="T14" fmla="*/ 217 w 739"/>
              <a:gd name="T15" fmla="*/ 445 h 738"/>
              <a:gd name="T16" fmla="*/ 163 w 739"/>
              <a:gd name="T17" fmla="*/ 467 h 738"/>
              <a:gd name="T18" fmla="*/ 43 w 739"/>
              <a:gd name="T19" fmla="*/ 597 h 738"/>
              <a:gd name="T20" fmla="*/ 54 w 739"/>
              <a:gd name="T21" fmla="*/ 737 h 738"/>
              <a:gd name="T22" fmla="*/ 260 w 739"/>
              <a:gd name="T23" fmla="*/ 630 h 738"/>
              <a:gd name="T24" fmla="*/ 282 w 739"/>
              <a:gd name="T25" fmla="*/ 532 h 738"/>
              <a:gd name="T26" fmla="*/ 304 w 739"/>
              <a:gd name="T27" fmla="*/ 521 h 738"/>
              <a:gd name="T28" fmla="*/ 315 w 739"/>
              <a:gd name="T29" fmla="*/ 662 h 738"/>
              <a:gd name="T30" fmla="*/ 315 w 739"/>
              <a:gd name="T31" fmla="*/ 684 h 738"/>
              <a:gd name="T32" fmla="*/ 401 w 739"/>
              <a:gd name="T33" fmla="*/ 619 h 738"/>
              <a:gd name="T34" fmla="*/ 467 w 739"/>
              <a:gd name="T35" fmla="*/ 445 h 738"/>
              <a:gd name="T36" fmla="*/ 738 w 739"/>
              <a:gd name="T37" fmla="*/ 33 h 738"/>
              <a:gd name="T38" fmla="*/ 738 w 739"/>
              <a:gd name="T39" fmla="*/ 11 h 738"/>
              <a:gd name="T40" fmla="*/ 217 w 739"/>
              <a:gd name="T41" fmla="*/ 380 h 738"/>
              <a:gd name="T42" fmla="*/ 152 w 739"/>
              <a:gd name="T43" fmla="*/ 369 h 738"/>
              <a:gd name="T44" fmla="*/ 217 w 739"/>
              <a:gd name="T45" fmla="*/ 380 h 738"/>
              <a:gd name="T46" fmla="*/ 228 w 739"/>
              <a:gd name="T47" fmla="*/ 575 h 738"/>
              <a:gd name="T48" fmla="*/ 130 w 739"/>
              <a:gd name="T49" fmla="*/ 651 h 738"/>
              <a:gd name="T50" fmla="*/ 97 w 739"/>
              <a:gd name="T51" fmla="*/ 608 h 738"/>
              <a:gd name="T52" fmla="*/ 173 w 739"/>
              <a:gd name="T53" fmla="*/ 510 h 738"/>
              <a:gd name="T54" fmla="*/ 206 w 739"/>
              <a:gd name="T55" fmla="*/ 510 h 738"/>
              <a:gd name="T56" fmla="*/ 184 w 739"/>
              <a:gd name="T57" fmla="*/ 554 h 738"/>
              <a:gd name="T58" fmla="*/ 228 w 739"/>
              <a:gd name="T59" fmla="*/ 543 h 738"/>
              <a:gd name="T60" fmla="*/ 369 w 739"/>
              <a:gd name="T61" fmla="*/ 597 h 738"/>
              <a:gd name="T62" fmla="*/ 347 w 739"/>
              <a:gd name="T63" fmla="*/ 619 h 738"/>
              <a:gd name="T64" fmla="*/ 412 w 739"/>
              <a:gd name="T65" fmla="*/ 488 h 738"/>
              <a:gd name="T66" fmla="*/ 456 w 739"/>
              <a:gd name="T67" fmla="*/ 402 h 738"/>
              <a:gd name="T68" fmla="*/ 336 w 739"/>
              <a:gd name="T69" fmla="*/ 500 h 738"/>
              <a:gd name="T70" fmla="*/ 391 w 739"/>
              <a:gd name="T71" fmla="*/ 380 h 738"/>
              <a:gd name="T72" fmla="*/ 358 w 739"/>
              <a:gd name="T73" fmla="*/ 358 h 738"/>
              <a:gd name="T74" fmla="*/ 238 w 739"/>
              <a:gd name="T75" fmla="*/ 402 h 738"/>
              <a:gd name="T76" fmla="*/ 695 w 739"/>
              <a:gd name="T77" fmla="*/ 54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739" h="738">
                <a:moveTo>
                  <a:pt x="738" y="11"/>
                </a:moveTo>
                <a:lnTo>
                  <a:pt x="738" y="11"/>
                </a:lnTo>
                <a:lnTo>
                  <a:pt x="738" y="11"/>
                </a:lnTo>
                <a:cubicBezTo>
                  <a:pt x="727" y="0"/>
                  <a:pt x="716" y="0"/>
                  <a:pt x="716" y="0"/>
                </a:cubicBezTo>
                <a:cubicBezTo>
                  <a:pt x="684" y="11"/>
                  <a:pt x="684" y="11"/>
                  <a:pt x="684" y="11"/>
                </a:cubicBezTo>
                <a:cubicBezTo>
                  <a:pt x="542" y="65"/>
                  <a:pt x="423" y="141"/>
                  <a:pt x="336" y="239"/>
                </a:cubicBezTo>
                <a:cubicBezTo>
                  <a:pt x="293" y="282"/>
                  <a:pt x="293" y="282"/>
                  <a:pt x="293" y="282"/>
                </a:cubicBezTo>
                <a:cubicBezTo>
                  <a:pt x="130" y="337"/>
                  <a:pt x="130" y="337"/>
                  <a:pt x="130" y="337"/>
                </a:cubicBezTo>
                <a:cubicBezTo>
                  <a:pt x="130" y="337"/>
                  <a:pt x="130" y="337"/>
                  <a:pt x="130" y="347"/>
                </a:cubicBezTo>
                <a:cubicBezTo>
                  <a:pt x="65" y="402"/>
                  <a:pt x="65" y="402"/>
                  <a:pt x="65" y="402"/>
                </a:cubicBezTo>
                <a:cubicBezTo>
                  <a:pt x="65" y="413"/>
                  <a:pt x="54" y="423"/>
                  <a:pt x="65" y="423"/>
                </a:cubicBezTo>
                <a:lnTo>
                  <a:pt x="65" y="434"/>
                </a:lnTo>
                <a:lnTo>
                  <a:pt x="76" y="434"/>
                </a:lnTo>
                <a:cubicBezTo>
                  <a:pt x="206" y="423"/>
                  <a:pt x="206" y="423"/>
                  <a:pt x="206" y="423"/>
                </a:cubicBezTo>
                <a:cubicBezTo>
                  <a:pt x="228" y="434"/>
                  <a:pt x="228" y="434"/>
                  <a:pt x="228" y="434"/>
                </a:cubicBezTo>
                <a:cubicBezTo>
                  <a:pt x="217" y="445"/>
                  <a:pt x="217" y="445"/>
                  <a:pt x="217" y="445"/>
                </a:cubicBezTo>
                <a:cubicBezTo>
                  <a:pt x="206" y="456"/>
                  <a:pt x="206" y="456"/>
                  <a:pt x="206" y="467"/>
                </a:cubicBezTo>
                <a:cubicBezTo>
                  <a:pt x="195" y="456"/>
                  <a:pt x="173" y="456"/>
                  <a:pt x="163" y="467"/>
                </a:cubicBezTo>
                <a:cubicBezTo>
                  <a:pt x="141" y="467"/>
                  <a:pt x="130" y="478"/>
                  <a:pt x="119" y="488"/>
                </a:cubicBezTo>
                <a:cubicBezTo>
                  <a:pt x="108" y="510"/>
                  <a:pt x="76" y="554"/>
                  <a:pt x="43" y="597"/>
                </a:cubicBezTo>
                <a:cubicBezTo>
                  <a:pt x="0" y="662"/>
                  <a:pt x="0" y="705"/>
                  <a:pt x="21" y="726"/>
                </a:cubicBezTo>
                <a:cubicBezTo>
                  <a:pt x="21" y="737"/>
                  <a:pt x="32" y="737"/>
                  <a:pt x="54" y="737"/>
                </a:cubicBezTo>
                <a:cubicBezTo>
                  <a:pt x="76" y="737"/>
                  <a:pt x="108" y="726"/>
                  <a:pt x="152" y="705"/>
                </a:cubicBezTo>
                <a:cubicBezTo>
                  <a:pt x="195" y="673"/>
                  <a:pt x="238" y="641"/>
                  <a:pt x="260" y="630"/>
                </a:cubicBezTo>
                <a:cubicBezTo>
                  <a:pt x="271" y="619"/>
                  <a:pt x="271" y="608"/>
                  <a:pt x="282" y="586"/>
                </a:cubicBezTo>
                <a:cubicBezTo>
                  <a:pt x="282" y="575"/>
                  <a:pt x="282" y="554"/>
                  <a:pt x="282" y="532"/>
                </a:cubicBezTo>
                <a:lnTo>
                  <a:pt x="293" y="532"/>
                </a:lnTo>
                <a:cubicBezTo>
                  <a:pt x="304" y="521"/>
                  <a:pt x="304" y="521"/>
                  <a:pt x="304" y="521"/>
                </a:cubicBezTo>
                <a:cubicBezTo>
                  <a:pt x="325" y="532"/>
                  <a:pt x="325" y="532"/>
                  <a:pt x="325" y="532"/>
                </a:cubicBezTo>
                <a:cubicBezTo>
                  <a:pt x="315" y="662"/>
                  <a:pt x="315" y="662"/>
                  <a:pt x="315" y="662"/>
                </a:cubicBezTo>
                <a:cubicBezTo>
                  <a:pt x="304" y="673"/>
                  <a:pt x="315" y="673"/>
                  <a:pt x="315" y="684"/>
                </a:cubicBezTo>
                <a:lnTo>
                  <a:pt x="315" y="684"/>
                </a:lnTo>
                <a:cubicBezTo>
                  <a:pt x="325" y="684"/>
                  <a:pt x="336" y="684"/>
                  <a:pt x="336" y="684"/>
                </a:cubicBezTo>
                <a:cubicBezTo>
                  <a:pt x="401" y="619"/>
                  <a:pt x="401" y="619"/>
                  <a:pt x="401" y="619"/>
                </a:cubicBezTo>
                <a:lnTo>
                  <a:pt x="401" y="608"/>
                </a:lnTo>
                <a:cubicBezTo>
                  <a:pt x="467" y="445"/>
                  <a:pt x="467" y="445"/>
                  <a:pt x="467" y="445"/>
                </a:cubicBezTo>
                <a:cubicBezTo>
                  <a:pt x="488" y="423"/>
                  <a:pt x="488" y="423"/>
                  <a:pt x="488" y="423"/>
                </a:cubicBezTo>
                <a:cubicBezTo>
                  <a:pt x="608" y="326"/>
                  <a:pt x="695" y="196"/>
                  <a:pt x="738" y="33"/>
                </a:cubicBezTo>
                <a:cubicBezTo>
                  <a:pt x="738" y="22"/>
                  <a:pt x="738" y="22"/>
                  <a:pt x="738" y="22"/>
                </a:cubicBezTo>
                <a:lnTo>
                  <a:pt x="738" y="11"/>
                </a:lnTo>
                <a:close/>
                <a:moveTo>
                  <a:pt x="217" y="380"/>
                </a:moveTo>
                <a:lnTo>
                  <a:pt x="217" y="380"/>
                </a:lnTo>
                <a:cubicBezTo>
                  <a:pt x="130" y="391"/>
                  <a:pt x="130" y="391"/>
                  <a:pt x="130" y="391"/>
                </a:cubicBezTo>
                <a:cubicBezTo>
                  <a:pt x="152" y="369"/>
                  <a:pt x="152" y="369"/>
                  <a:pt x="152" y="369"/>
                </a:cubicBezTo>
                <a:cubicBezTo>
                  <a:pt x="250" y="337"/>
                  <a:pt x="250" y="337"/>
                  <a:pt x="250" y="337"/>
                </a:cubicBezTo>
                <a:lnTo>
                  <a:pt x="217" y="380"/>
                </a:lnTo>
                <a:close/>
                <a:moveTo>
                  <a:pt x="228" y="575"/>
                </a:moveTo>
                <a:lnTo>
                  <a:pt x="228" y="575"/>
                </a:lnTo>
                <a:cubicBezTo>
                  <a:pt x="228" y="575"/>
                  <a:pt x="228" y="586"/>
                  <a:pt x="217" y="586"/>
                </a:cubicBezTo>
                <a:cubicBezTo>
                  <a:pt x="206" y="597"/>
                  <a:pt x="173" y="630"/>
                  <a:pt x="130" y="651"/>
                </a:cubicBezTo>
                <a:cubicBezTo>
                  <a:pt x="87" y="673"/>
                  <a:pt x="65" y="684"/>
                  <a:pt x="54" y="684"/>
                </a:cubicBezTo>
                <a:cubicBezTo>
                  <a:pt x="65" y="673"/>
                  <a:pt x="65" y="651"/>
                  <a:pt x="97" y="608"/>
                </a:cubicBezTo>
                <a:cubicBezTo>
                  <a:pt x="119" y="575"/>
                  <a:pt x="141" y="532"/>
                  <a:pt x="152" y="521"/>
                </a:cubicBezTo>
                <a:cubicBezTo>
                  <a:pt x="163" y="521"/>
                  <a:pt x="163" y="521"/>
                  <a:pt x="173" y="510"/>
                </a:cubicBezTo>
                <a:cubicBezTo>
                  <a:pt x="184" y="510"/>
                  <a:pt x="184" y="510"/>
                  <a:pt x="184" y="510"/>
                </a:cubicBezTo>
                <a:cubicBezTo>
                  <a:pt x="195" y="510"/>
                  <a:pt x="195" y="510"/>
                  <a:pt x="206" y="510"/>
                </a:cubicBezTo>
                <a:cubicBezTo>
                  <a:pt x="184" y="532"/>
                  <a:pt x="184" y="532"/>
                  <a:pt x="184" y="532"/>
                </a:cubicBezTo>
                <a:cubicBezTo>
                  <a:pt x="184" y="532"/>
                  <a:pt x="184" y="543"/>
                  <a:pt x="184" y="554"/>
                </a:cubicBezTo>
                <a:cubicBezTo>
                  <a:pt x="195" y="565"/>
                  <a:pt x="206" y="565"/>
                  <a:pt x="217" y="554"/>
                </a:cubicBezTo>
                <a:cubicBezTo>
                  <a:pt x="228" y="543"/>
                  <a:pt x="228" y="543"/>
                  <a:pt x="228" y="543"/>
                </a:cubicBezTo>
                <a:cubicBezTo>
                  <a:pt x="238" y="554"/>
                  <a:pt x="238" y="565"/>
                  <a:pt x="228" y="575"/>
                </a:cubicBezTo>
                <a:close/>
                <a:moveTo>
                  <a:pt x="369" y="597"/>
                </a:moveTo>
                <a:lnTo>
                  <a:pt x="369" y="597"/>
                </a:lnTo>
                <a:cubicBezTo>
                  <a:pt x="347" y="619"/>
                  <a:pt x="347" y="619"/>
                  <a:pt x="347" y="619"/>
                </a:cubicBezTo>
                <a:cubicBezTo>
                  <a:pt x="358" y="521"/>
                  <a:pt x="358" y="521"/>
                  <a:pt x="358" y="521"/>
                </a:cubicBezTo>
                <a:cubicBezTo>
                  <a:pt x="412" y="488"/>
                  <a:pt x="412" y="488"/>
                  <a:pt x="412" y="488"/>
                </a:cubicBezTo>
                <a:lnTo>
                  <a:pt x="369" y="597"/>
                </a:lnTo>
                <a:close/>
                <a:moveTo>
                  <a:pt x="456" y="402"/>
                </a:moveTo>
                <a:lnTo>
                  <a:pt x="456" y="402"/>
                </a:lnTo>
                <a:cubicBezTo>
                  <a:pt x="336" y="500"/>
                  <a:pt x="336" y="500"/>
                  <a:pt x="336" y="500"/>
                </a:cubicBezTo>
                <a:cubicBezTo>
                  <a:pt x="304" y="467"/>
                  <a:pt x="304" y="467"/>
                  <a:pt x="304" y="467"/>
                </a:cubicBezTo>
                <a:cubicBezTo>
                  <a:pt x="391" y="380"/>
                  <a:pt x="391" y="380"/>
                  <a:pt x="391" y="380"/>
                </a:cubicBezTo>
                <a:cubicBezTo>
                  <a:pt x="391" y="380"/>
                  <a:pt x="391" y="369"/>
                  <a:pt x="391" y="358"/>
                </a:cubicBezTo>
                <a:cubicBezTo>
                  <a:pt x="380" y="347"/>
                  <a:pt x="369" y="347"/>
                  <a:pt x="358" y="358"/>
                </a:cubicBezTo>
                <a:cubicBezTo>
                  <a:pt x="282" y="434"/>
                  <a:pt x="282" y="434"/>
                  <a:pt x="282" y="434"/>
                </a:cubicBezTo>
                <a:cubicBezTo>
                  <a:pt x="238" y="402"/>
                  <a:pt x="238" y="402"/>
                  <a:pt x="238" y="402"/>
                </a:cubicBezTo>
                <a:cubicBezTo>
                  <a:pt x="358" y="271"/>
                  <a:pt x="358" y="271"/>
                  <a:pt x="358" y="271"/>
                </a:cubicBezTo>
                <a:cubicBezTo>
                  <a:pt x="445" y="163"/>
                  <a:pt x="554" y="98"/>
                  <a:pt x="695" y="54"/>
                </a:cubicBezTo>
                <a:cubicBezTo>
                  <a:pt x="651" y="196"/>
                  <a:pt x="575" y="304"/>
                  <a:pt x="456" y="40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83" name="Freeform 490">
            <a:extLst>
              <a:ext uri="{FF2B5EF4-FFF2-40B4-BE49-F238E27FC236}">
                <a16:creationId xmlns:a16="http://schemas.microsoft.com/office/drawing/2014/main" id="{A5472CBB-7D52-814F-86EE-3EC74D45D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7264" y="3187212"/>
            <a:ext cx="51404" cy="47596"/>
          </a:xfrm>
          <a:custGeom>
            <a:avLst/>
            <a:gdLst>
              <a:gd name="T0" fmla="*/ 98 w 121"/>
              <a:gd name="T1" fmla="*/ 98 h 110"/>
              <a:gd name="T2" fmla="*/ 98 w 121"/>
              <a:gd name="T3" fmla="*/ 98 h 110"/>
              <a:gd name="T4" fmla="*/ 98 w 121"/>
              <a:gd name="T5" fmla="*/ 22 h 110"/>
              <a:gd name="T6" fmla="*/ 22 w 121"/>
              <a:gd name="T7" fmla="*/ 22 h 110"/>
              <a:gd name="T8" fmla="*/ 22 w 121"/>
              <a:gd name="T9" fmla="*/ 98 h 110"/>
              <a:gd name="T10" fmla="*/ 98 w 121"/>
              <a:gd name="T11" fmla="*/ 98 h 110"/>
              <a:gd name="T12" fmla="*/ 43 w 121"/>
              <a:gd name="T13" fmla="*/ 44 h 110"/>
              <a:gd name="T14" fmla="*/ 43 w 121"/>
              <a:gd name="T15" fmla="*/ 44 h 110"/>
              <a:gd name="T16" fmla="*/ 76 w 121"/>
              <a:gd name="T17" fmla="*/ 44 h 110"/>
              <a:gd name="T18" fmla="*/ 76 w 121"/>
              <a:gd name="T19" fmla="*/ 66 h 110"/>
              <a:gd name="T20" fmla="*/ 43 w 121"/>
              <a:gd name="T21" fmla="*/ 66 h 110"/>
              <a:gd name="T22" fmla="*/ 43 w 121"/>
              <a:gd name="T23" fmla="*/ 44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1" h="110">
                <a:moveTo>
                  <a:pt x="98" y="98"/>
                </a:moveTo>
                <a:lnTo>
                  <a:pt x="98" y="98"/>
                </a:lnTo>
                <a:cubicBezTo>
                  <a:pt x="120" y="76"/>
                  <a:pt x="120" y="44"/>
                  <a:pt x="98" y="22"/>
                </a:cubicBezTo>
                <a:cubicBezTo>
                  <a:pt x="76" y="0"/>
                  <a:pt x="43" y="0"/>
                  <a:pt x="22" y="22"/>
                </a:cubicBezTo>
                <a:cubicBezTo>
                  <a:pt x="0" y="44"/>
                  <a:pt x="0" y="76"/>
                  <a:pt x="22" y="98"/>
                </a:cubicBezTo>
                <a:cubicBezTo>
                  <a:pt x="43" y="109"/>
                  <a:pt x="76" y="109"/>
                  <a:pt x="98" y="98"/>
                </a:cubicBezTo>
                <a:close/>
                <a:moveTo>
                  <a:pt x="43" y="44"/>
                </a:moveTo>
                <a:lnTo>
                  <a:pt x="43" y="44"/>
                </a:lnTo>
                <a:cubicBezTo>
                  <a:pt x="55" y="33"/>
                  <a:pt x="65" y="33"/>
                  <a:pt x="76" y="44"/>
                </a:cubicBezTo>
                <a:cubicBezTo>
                  <a:pt x="76" y="54"/>
                  <a:pt x="76" y="66"/>
                  <a:pt x="76" y="66"/>
                </a:cubicBezTo>
                <a:cubicBezTo>
                  <a:pt x="65" y="76"/>
                  <a:pt x="55" y="76"/>
                  <a:pt x="43" y="66"/>
                </a:cubicBezTo>
                <a:cubicBezTo>
                  <a:pt x="43" y="66"/>
                  <a:pt x="43" y="54"/>
                  <a:pt x="43" y="4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84" name="Freeform 491">
            <a:extLst>
              <a:ext uri="{FF2B5EF4-FFF2-40B4-BE49-F238E27FC236}">
                <a16:creationId xmlns:a16="http://schemas.microsoft.com/office/drawing/2014/main" id="{027FC34F-B71E-B249-9AB9-18F233D1A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5994" y="3613675"/>
            <a:ext cx="455020" cy="28557"/>
          </a:xfrm>
          <a:custGeom>
            <a:avLst/>
            <a:gdLst>
              <a:gd name="T0" fmla="*/ 1021 w 1055"/>
              <a:gd name="T1" fmla="*/ 65 h 66"/>
              <a:gd name="T2" fmla="*/ 1021 w 1055"/>
              <a:gd name="T3" fmla="*/ 65 h 66"/>
              <a:gd name="T4" fmla="*/ 1021 w 1055"/>
              <a:gd name="T5" fmla="*/ 0 h 66"/>
              <a:gd name="T6" fmla="*/ 1021 w 1055"/>
              <a:gd name="T7" fmla="*/ 0 h 66"/>
              <a:gd name="T8" fmla="*/ 1021 w 1055"/>
              <a:gd name="T9" fmla="*/ 65 h 66"/>
              <a:gd name="T10" fmla="*/ 945 w 1055"/>
              <a:gd name="T11" fmla="*/ 65 h 66"/>
              <a:gd name="T12" fmla="*/ 934 w 1055"/>
              <a:gd name="T13" fmla="*/ 65 h 66"/>
              <a:gd name="T14" fmla="*/ 934 w 1055"/>
              <a:gd name="T15" fmla="*/ 0 h 66"/>
              <a:gd name="T16" fmla="*/ 945 w 1055"/>
              <a:gd name="T17" fmla="*/ 0 h 66"/>
              <a:gd name="T18" fmla="*/ 945 w 1055"/>
              <a:gd name="T19" fmla="*/ 65 h 66"/>
              <a:gd name="T20" fmla="*/ 858 w 1055"/>
              <a:gd name="T21" fmla="*/ 65 h 66"/>
              <a:gd name="T22" fmla="*/ 858 w 1055"/>
              <a:gd name="T23" fmla="*/ 65 h 66"/>
              <a:gd name="T24" fmla="*/ 858 w 1055"/>
              <a:gd name="T25" fmla="*/ 0 h 66"/>
              <a:gd name="T26" fmla="*/ 858 w 1055"/>
              <a:gd name="T27" fmla="*/ 0 h 66"/>
              <a:gd name="T28" fmla="*/ 858 w 1055"/>
              <a:gd name="T29" fmla="*/ 65 h 66"/>
              <a:gd name="T30" fmla="*/ 771 w 1055"/>
              <a:gd name="T31" fmla="*/ 65 h 66"/>
              <a:gd name="T32" fmla="*/ 750 w 1055"/>
              <a:gd name="T33" fmla="*/ 33 h 66"/>
              <a:gd name="T34" fmla="*/ 771 w 1055"/>
              <a:gd name="T35" fmla="*/ 0 h 66"/>
              <a:gd name="T36" fmla="*/ 771 w 1055"/>
              <a:gd name="T37" fmla="*/ 65 h 66"/>
              <a:gd name="T38" fmla="*/ 695 w 1055"/>
              <a:gd name="T39" fmla="*/ 65 h 66"/>
              <a:gd name="T40" fmla="*/ 663 w 1055"/>
              <a:gd name="T41" fmla="*/ 33 h 66"/>
              <a:gd name="T42" fmla="*/ 695 w 1055"/>
              <a:gd name="T43" fmla="*/ 0 h 66"/>
              <a:gd name="T44" fmla="*/ 695 w 1055"/>
              <a:gd name="T45" fmla="*/ 65 h 66"/>
              <a:gd name="T46" fmla="*/ 608 w 1055"/>
              <a:gd name="T47" fmla="*/ 65 h 66"/>
              <a:gd name="T48" fmla="*/ 576 w 1055"/>
              <a:gd name="T49" fmla="*/ 33 h 66"/>
              <a:gd name="T50" fmla="*/ 608 w 1055"/>
              <a:gd name="T51" fmla="*/ 0 h 66"/>
              <a:gd name="T52" fmla="*/ 608 w 1055"/>
              <a:gd name="T53" fmla="*/ 65 h 66"/>
              <a:gd name="T54" fmla="*/ 532 w 1055"/>
              <a:gd name="T55" fmla="*/ 65 h 66"/>
              <a:gd name="T56" fmla="*/ 522 w 1055"/>
              <a:gd name="T57" fmla="*/ 65 h 66"/>
              <a:gd name="T58" fmla="*/ 522 w 1055"/>
              <a:gd name="T59" fmla="*/ 0 h 66"/>
              <a:gd name="T60" fmla="*/ 532 w 1055"/>
              <a:gd name="T61" fmla="*/ 0 h 66"/>
              <a:gd name="T62" fmla="*/ 532 w 1055"/>
              <a:gd name="T63" fmla="*/ 65 h 66"/>
              <a:gd name="T64" fmla="*/ 445 w 1055"/>
              <a:gd name="T65" fmla="*/ 65 h 66"/>
              <a:gd name="T66" fmla="*/ 445 w 1055"/>
              <a:gd name="T67" fmla="*/ 65 h 66"/>
              <a:gd name="T68" fmla="*/ 445 w 1055"/>
              <a:gd name="T69" fmla="*/ 0 h 66"/>
              <a:gd name="T70" fmla="*/ 445 w 1055"/>
              <a:gd name="T71" fmla="*/ 0 h 66"/>
              <a:gd name="T72" fmla="*/ 445 w 1055"/>
              <a:gd name="T73" fmla="*/ 65 h 66"/>
              <a:gd name="T74" fmla="*/ 359 w 1055"/>
              <a:gd name="T75" fmla="*/ 65 h 66"/>
              <a:gd name="T76" fmla="*/ 359 w 1055"/>
              <a:gd name="T77" fmla="*/ 65 h 66"/>
              <a:gd name="T78" fmla="*/ 359 w 1055"/>
              <a:gd name="T79" fmla="*/ 0 h 66"/>
              <a:gd name="T80" fmla="*/ 359 w 1055"/>
              <a:gd name="T81" fmla="*/ 0 h 66"/>
              <a:gd name="T82" fmla="*/ 359 w 1055"/>
              <a:gd name="T83" fmla="*/ 65 h 66"/>
              <a:gd name="T84" fmla="*/ 282 w 1055"/>
              <a:gd name="T85" fmla="*/ 65 h 66"/>
              <a:gd name="T86" fmla="*/ 250 w 1055"/>
              <a:gd name="T87" fmla="*/ 33 h 66"/>
              <a:gd name="T88" fmla="*/ 282 w 1055"/>
              <a:gd name="T89" fmla="*/ 0 h 66"/>
              <a:gd name="T90" fmla="*/ 282 w 1055"/>
              <a:gd name="T91" fmla="*/ 65 h 66"/>
              <a:gd name="T92" fmla="*/ 196 w 1055"/>
              <a:gd name="T93" fmla="*/ 65 h 66"/>
              <a:gd name="T94" fmla="*/ 174 w 1055"/>
              <a:gd name="T95" fmla="*/ 33 h 66"/>
              <a:gd name="T96" fmla="*/ 196 w 1055"/>
              <a:gd name="T97" fmla="*/ 0 h 66"/>
              <a:gd name="T98" fmla="*/ 196 w 1055"/>
              <a:gd name="T99" fmla="*/ 65 h 66"/>
              <a:gd name="T100" fmla="*/ 120 w 1055"/>
              <a:gd name="T101" fmla="*/ 65 h 66"/>
              <a:gd name="T102" fmla="*/ 87 w 1055"/>
              <a:gd name="T103" fmla="*/ 33 h 66"/>
              <a:gd name="T104" fmla="*/ 120 w 1055"/>
              <a:gd name="T105" fmla="*/ 0 h 66"/>
              <a:gd name="T106" fmla="*/ 120 w 1055"/>
              <a:gd name="T107" fmla="*/ 65 h 66"/>
              <a:gd name="T108" fmla="*/ 33 w 1055"/>
              <a:gd name="T109" fmla="*/ 65 h 66"/>
              <a:gd name="T110" fmla="*/ 33 w 1055"/>
              <a:gd name="T111" fmla="*/ 65 h 66"/>
              <a:gd name="T112" fmla="*/ 33 w 1055"/>
              <a:gd name="T113" fmla="*/ 0 h 66"/>
              <a:gd name="T114" fmla="*/ 33 w 1055"/>
              <a:gd name="T115" fmla="*/ 0 h 66"/>
              <a:gd name="T116" fmla="*/ 33 w 1055"/>
              <a:gd name="T117" fmla="*/ 65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055" h="66">
                <a:moveTo>
                  <a:pt x="1021" y="65"/>
                </a:moveTo>
                <a:lnTo>
                  <a:pt x="1021" y="65"/>
                </a:lnTo>
                <a:lnTo>
                  <a:pt x="1021" y="65"/>
                </a:lnTo>
                <a:lnTo>
                  <a:pt x="1021" y="65"/>
                </a:lnTo>
                <a:cubicBezTo>
                  <a:pt x="1010" y="65"/>
                  <a:pt x="988" y="44"/>
                  <a:pt x="988" y="33"/>
                </a:cubicBezTo>
                <a:cubicBezTo>
                  <a:pt x="988" y="22"/>
                  <a:pt x="1010" y="0"/>
                  <a:pt x="1021" y="0"/>
                </a:cubicBezTo>
                <a:lnTo>
                  <a:pt x="1021" y="0"/>
                </a:lnTo>
                <a:lnTo>
                  <a:pt x="1021" y="0"/>
                </a:lnTo>
                <a:cubicBezTo>
                  <a:pt x="1043" y="0"/>
                  <a:pt x="1054" y="22"/>
                  <a:pt x="1054" y="33"/>
                </a:cubicBezTo>
                <a:cubicBezTo>
                  <a:pt x="1054" y="44"/>
                  <a:pt x="1043" y="65"/>
                  <a:pt x="1021" y="65"/>
                </a:cubicBezTo>
                <a:close/>
                <a:moveTo>
                  <a:pt x="945" y="65"/>
                </a:moveTo>
                <a:lnTo>
                  <a:pt x="945" y="65"/>
                </a:lnTo>
                <a:lnTo>
                  <a:pt x="945" y="65"/>
                </a:lnTo>
                <a:cubicBezTo>
                  <a:pt x="934" y="65"/>
                  <a:pt x="934" y="65"/>
                  <a:pt x="934" y="65"/>
                </a:cubicBezTo>
                <a:cubicBezTo>
                  <a:pt x="923" y="65"/>
                  <a:pt x="912" y="44"/>
                  <a:pt x="912" y="33"/>
                </a:cubicBezTo>
                <a:cubicBezTo>
                  <a:pt x="912" y="22"/>
                  <a:pt x="923" y="0"/>
                  <a:pt x="934" y="0"/>
                </a:cubicBezTo>
                <a:lnTo>
                  <a:pt x="934" y="0"/>
                </a:lnTo>
                <a:cubicBezTo>
                  <a:pt x="945" y="0"/>
                  <a:pt x="945" y="0"/>
                  <a:pt x="945" y="0"/>
                </a:cubicBezTo>
                <a:cubicBezTo>
                  <a:pt x="956" y="0"/>
                  <a:pt x="967" y="22"/>
                  <a:pt x="967" y="33"/>
                </a:cubicBezTo>
                <a:cubicBezTo>
                  <a:pt x="967" y="44"/>
                  <a:pt x="956" y="65"/>
                  <a:pt x="945" y="65"/>
                </a:cubicBezTo>
                <a:close/>
                <a:moveTo>
                  <a:pt x="858" y="65"/>
                </a:moveTo>
                <a:lnTo>
                  <a:pt x="858" y="65"/>
                </a:lnTo>
                <a:lnTo>
                  <a:pt x="858" y="65"/>
                </a:lnTo>
                <a:lnTo>
                  <a:pt x="858" y="65"/>
                </a:lnTo>
                <a:cubicBezTo>
                  <a:pt x="836" y="65"/>
                  <a:pt x="826" y="44"/>
                  <a:pt x="826" y="33"/>
                </a:cubicBezTo>
                <a:cubicBezTo>
                  <a:pt x="826" y="22"/>
                  <a:pt x="836" y="0"/>
                  <a:pt x="858" y="0"/>
                </a:cubicBezTo>
                <a:lnTo>
                  <a:pt x="858" y="0"/>
                </a:lnTo>
                <a:lnTo>
                  <a:pt x="858" y="0"/>
                </a:lnTo>
                <a:cubicBezTo>
                  <a:pt x="869" y="0"/>
                  <a:pt x="891" y="22"/>
                  <a:pt x="891" y="33"/>
                </a:cubicBezTo>
                <a:cubicBezTo>
                  <a:pt x="891" y="44"/>
                  <a:pt x="869" y="65"/>
                  <a:pt x="858" y="65"/>
                </a:cubicBezTo>
                <a:close/>
                <a:moveTo>
                  <a:pt x="771" y="65"/>
                </a:moveTo>
                <a:lnTo>
                  <a:pt x="771" y="65"/>
                </a:lnTo>
                <a:lnTo>
                  <a:pt x="771" y="65"/>
                </a:lnTo>
                <a:cubicBezTo>
                  <a:pt x="760" y="65"/>
                  <a:pt x="750" y="44"/>
                  <a:pt x="750" y="33"/>
                </a:cubicBezTo>
                <a:cubicBezTo>
                  <a:pt x="750" y="22"/>
                  <a:pt x="760" y="0"/>
                  <a:pt x="771" y="0"/>
                </a:cubicBezTo>
                <a:lnTo>
                  <a:pt x="771" y="0"/>
                </a:lnTo>
                <a:cubicBezTo>
                  <a:pt x="793" y="0"/>
                  <a:pt x="804" y="22"/>
                  <a:pt x="804" y="33"/>
                </a:cubicBezTo>
                <a:cubicBezTo>
                  <a:pt x="804" y="44"/>
                  <a:pt x="793" y="65"/>
                  <a:pt x="771" y="65"/>
                </a:cubicBezTo>
                <a:close/>
                <a:moveTo>
                  <a:pt x="695" y="65"/>
                </a:moveTo>
                <a:lnTo>
                  <a:pt x="695" y="65"/>
                </a:lnTo>
                <a:lnTo>
                  <a:pt x="695" y="65"/>
                </a:lnTo>
                <a:cubicBezTo>
                  <a:pt x="673" y="65"/>
                  <a:pt x="663" y="44"/>
                  <a:pt x="663" y="33"/>
                </a:cubicBezTo>
                <a:cubicBezTo>
                  <a:pt x="663" y="22"/>
                  <a:pt x="673" y="0"/>
                  <a:pt x="695" y="0"/>
                </a:cubicBezTo>
                <a:lnTo>
                  <a:pt x="695" y="0"/>
                </a:lnTo>
                <a:cubicBezTo>
                  <a:pt x="706" y="0"/>
                  <a:pt x="717" y="22"/>
                  <a:pt x="717" y="33"/>
                </a:cubicBezTo>
                <a:cubicBezTo>
                  <a:pt x="717" y="44"/>
                  <a:pt x="706" y="65"/>
                  <a:pt x="695" y="65"/>
                </a:cubicBezTo>
                <a:close/>
                <a:moveTo>
                  <a:pt x="608" y="65"/>
                </a:moveTo>
                <a:lnTo>
                  <a:pt x="608" y="65"/>
                </a:lnTo>
                <a:lnTo>
                  <a:pt x="608" y="65"/>
                </a:lnTo>
                <a:cubicBezTo>
                  <a:pt x="597" y="65"/>
                  <a:pt x="576" y="44"/>
                  <a:pt x="576" y="33"/>
                </a:cubicBezTo>
                <a:cubicBezTo>
                  <a:pt x="576" y="22"/>
                  <a:pt x="597" y="0"/>
                  <a:pt x="608" y="0"/>
                </a:cubicBezTo>
                <a:lnTo>
                  <a:pt x="608" y="0"/>
                </a:lnTo>
                <a:cubicBezTo>
                  <a:pt x="630" y="0"/>
                  <a:pt x="641" y="22"/>
                  <a:pt x="641" y="33"/>
                </a:cubicBezTo>
                <a:cubicBezTo>
                  <a:pt x="641" y="44"/>
                  <a:pt x="630" y="65"/>
                  <a:pt x="608" y="65"/>
                </a:cubicBezTo>
                <a:close/>
                <a:moveTo>
                  <a:pt x="532" y="65"/>
                </a:moveTo>
                <a:lnTo>
                  <a:pt x="532" y="65"/>
                </a:lnTo>
                <a:lnTo>
                  <a:pt x="532" y="65"/>
                </a:lnTo>
                <a:cubicBezTo>
                  <a:pt x="522" y="65"/>
                  <a:pt x="522" y="65"/>
                  <a:pt x="522" y="65"/>
                </a:cubicBezTo>
                <a:cubicBezTo>
                  <a:pt x="510" y="65"/>
                  <a:pt x="500" y="44"/>
                  <a:pt x="500" y="33"/>
                </a:cubicBezTo>
                <a:cubicBezTo>
                  <a:pt x="500" y="22"/>
                  <a:pt x="510" y="0"/>
                  <a:pt x="522" y="0"/>
                </a:cubicBezTo>
                <a:lnTo>
                  <a:pt x="522" y="0"/>
                </a:lnTo>
                <a:cubicBezTo>
                  <a:pt x="532" y="0"/>
                  <a:pt x="532" y="0"/>
                  <a:pt x="532" y="0"/>
                </a:cubicBezTo>
                <a:cubicBezTo>
                  <a:pt x="543" y="0"/>
                  <a:pt x="554" y="22"/>
                  <a:pt x="554" y="33"/>
                </a:cubicBezTo>
                <a:cubicBezTo>
                  <a:pt x="554" y="44"/>
                  <a:pt x="543" y="65"/>
                  <a:pt x="532" y="65"/>
                </a:cubicBezTo>
                <a:close/>
                <a:moveTo>
                  <a:pt x="445" y="65"/>
                </a:moveTo>
                <a:lnTo>
                  <a:pt x="445" y="65"/>
                </a:lnTo>
                <a:lnTo>
                  <a:pt x="445" y="65"/>
                </a:lnTo>
                <a:lnTo>
                  <a:pt x="445" y="65"/>
                </a:lnTo>
                <a:cubicBezTo>
                  <a:pt x="424" y="65"/>
                  <a:pt x="413" y="44"/>
                  <a:pt x="413" y="33"/>
                </a:cubicBezTo>
                <a:cubicBezTo>
                  <a:pt x="413" y="22"/>
                  <a:pt x="424" y="0"/>
                  <a:pt x="445" y="0"/>
                </a:cubicBezTo>
                <a:lnTo>
                  <a:pt x="445" y="0"/>
                </a:lnTo>
                <a:lnTo>
                  <a:pt x="445" y="0"/>
                </a:lnTo>
                <a:cubicBezTo>
                  <a:pt x="467" y="0"/>
                  <a:pt x="478" y="22"/>
                  <a:pt x="478" y="33"/>
                </a:cubicBezTo>
                <a:cubicBezTo>
                  <a:pt x="478" y="44"/>
                  <a:pt x="467" y="65"/>
                  <a:pt x="445" y="65"/>
                </a:cubicBezTo>
                <a:close/>
                <a:moveTo>
                  <a:pt x="359" y="65"/>
                </a:moveTo>
                <a:lnTo>
                  <a:pt x="359" y="65"/>
                </a:lnTo>
                <a:lnTo>
                  <a:pt x="359" y="65"/>
                </a:lnTo>
                <a:lnTo>
                  <a:pt x="359" y="65"/>
                </a:lnTo>
                <a:cubicBezTo>
                  <a:pt x="348" y="65"/>
                  <a:pt x="337" y="44"/>
                  <a:pt x="337" y="33"/>
                </a:cubicBezTo>
                <a:cubicBezTo>
                  <a:pt x="337" y="22"/>
                  <a:pt x="348" y="0"/>
                  <a:pt x="359" y="0"/>
                </a:cubicBezTo>
                <a:lnTo>
                  <a:pt x="359" y="0"/>
                </a:lnTo>
                <a:lnTo>
                  <a:pt x="359" y="0"/>
                </a:lnTo>
                <a:cubicBezTo>
                  <a:pt x="380" y="0"/>
                  <a:pt x="391" y="22"/>
                  <a:pt x="391" y="33"/>
                </a:cubicBezTo>
                <a:cubicBezTo>
                  <a:pt x="391" y="44"/>
                  <a:pt x="380" y="65"/>
                  <a:pt x="359" y="65"/>
                </a:cubicBezTo>
                <a:close/>
                <a:moveTo>
                  <a:pt x="282" y="65"/>
                </a:moveTo>
                <a:lnTo>
                  <a:pt x="282" y="65"/>
                </a:lnTo>
                <a:lnTo>
                  <a:pt x="282" y="65"/>
                </a:lnTo>
                <a:cubicBezTo>
                  <a:pt x="261" y="65"/>
                  <a:pt x="250" y="44"/>
                  <a:pt x="250" y="33"/>
                </a:cubicBezTo>
                <a:cubicBezTo>
                  <a:pt x="250" y="22"/>
                  <a:pt x="261" y="0"/>
                  <a:pt x="282" y="0"/>
                </a:cubicBezTo>
                <a:lnTo>
                  <a:pt x="282" y="0"/>
                </a:lnTo>
                <a:cubicBezTo>
                  <a:pt x="293" y="0"/>
                  <a:pt x="304" y="22"/>
                  <a:pt x="304" y="33"/>
                </a:cubicBezTo>
                <a:cubicBezTo>
                  <a:pt x="304" y="44"/>
                  <a:pt x="293" y="65"/>
                  <a:pt x="282" y="65"/>
                </a:cubicBezTo>
                <a:close/>
                <a:moveTo>
                  <a:pt x="196" y="65"/>
                </a:moveTo>
                <a:lnTo>
                  <a:pt x="196" y="65"/>
                </a:lnTo>
                <a:lnTo>
                  <a:pt x="196" y="65"/>
                </a:lnTo>
                <a:cubicBezTo>
                  <a:pt x="185" y="65"/>
                  <a:pt x="174" y="44"/>
                  <a:pt x="174" y="33"/>
                </a:cubicBezTo>
                <a:cubicBezTo>
                  <a:pt x="174" y="22"/>
                  <a:pt x="185" y="0"/>
                  <a:pt x="196" y="0"/>
                </a:cubicBezTo>
                <a:lnTo>
                  <a:pt x="196" y="0"/>
                </a:lnTo>
                <a:cubicBezTo>
                  <a:pt x="218" y="0"/>
                  <a:pt x="228" y="22"/>
                  <a:pt x="228" y="33"/>
                </a:cubicBezTo>
                <a:cubicBezTo>
                  <a:pt x="228" y="44"/>
                  <a:pt x="218" y="65"/>
                  <a:pt x="196" y="65"/>
                </a:cubicBezTo>
                <a:close/>
                <a:moveTo>
                  <a:pt x="120" y="65"/>
                </a:moveTo>
                <a:lnTo>
                  <a:pt x="120" y="65"/>
                </a:lnTo>
                <a:lnTo>
                  <a:pt x="120" y="65"/>
                </a:lnTo>
                <a:cubicBezTo>
                  <a:pt x="98" y="65"/>
                  <a:pt x="87" y="44"/>
                  <a:pt x="87" y="33"/>
                </a:cubicBezTo>
                <a:cubicBezTo>
                  <a:pt x="87" y="22"/>
                  <a:pt x="98" y="0"/>
                  <a:pt x="120" y="0"/>
                </a:cubicBezTo>
                <a:lnTo>
                  <a:pt x="120" y="0"/>
                </a:lnTo>
                <a:cubicBezTo>
                  <a:pt x="131" y="0"/>
                  <a:pt x="141" y="22"/>
                  <a:pt x="141" y="33"/>
                </a:cubicBezTo>
                <a:cubicBezTo>
                  <a:pt x="141" y="44"/>
                  <a:pt x="131" y="65"/>
                  <a:pt x="120" y="65"/>
                </a:cubicBezTo>
                <a:close/>
                <a:moveTo>
                  <a:pt x="33" y="65"/>
                </a:moveTo>
                <a:lnTo>
                  <a:pt x="33" y="65"/>
                </a:lnTo>
                <a:lnTo>
                  <a:pt x="33" y="65"/>
                </a:lnTo>
                <a:lnTo>
                  <a:pt x="33" y="65"/>
                </a:lnTo>
                <a:cubicBezTo>
                  <a:pt x="22" y="65"/>
                  <a:pt x="0" y="44"/>
                  <a:pt x="0" y="33"/>
                </a:cubicBezTo>
                <a:cubicBezTo>
                  <a:pt x="0" y="22"/>
                  <a:pt x="22" y="0"/>
                  <a:pt x="33" y="0"/>
                </a:cubicBezTo>
                <a:lnTo>
                  <a:pt x="33" y="0"/>
                </a:lnTo>
                <a:lnTo>
                  <a:pt x="33" y="0"/>
                </a:lnTo>
                <a:cubicBezTo>
                  <a:pt x="55" y="0"/>
                  <a:pt x="65" y="22"/>
                  <a:pt x="65" y="33"/>
                </a:cubicBezTo>
                <a:cubicBezTo>
                  <a:pt x="65" y="44"/>
                  <a:pt x="55" y="65"/>
                  <a:pt x="33" y="6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85" name="Freeform 492">
            <a:extLst>
              <a:ext uri="{FF2B5EF4-FFF2-40B4-BE49-F238E27FC236}">
                <a16:creationId xmlns:a16="http://schemas.microsoft.com/office/drawing/2014/main" id="{1889D0CD-F58B-954A-955E-A3C3AF051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9065" y="5091062"/>
            <a:ext cx="474058" cy="416943"/>
          </a:xfrm>
          <a:custGeom>
            <a:avLst/>
            <a:gdLst>
              <a:gd name="T0" fmla="*/ 543 w 1098"/>
              <a:gd name="T1" fmla="*/ 966 h 967"/>
              <a:gd name="T2" fmla="*/ 543 w 1098"/>
              <a:gd name="T3" fmla="*/ 966 h 967"/>
              <a:gd name="T4" fmla="*/ 163 w 1098"/>
              <a:gd name="T5" fmla="*/ 803 h 967"/>
              <a:gd name="T6" fmla="*/ 0 w 1098"/>
              <a:gd name="T7" fmla="*/ 423 h 967"/>
              <a:gd name="T8" fmla="*/ 55 w 1098"/>
              <a:gd name="T9" fmla="*/ 195 h 967"/>
              <a:gd name="T10" fmla="*/ 185 w 1098"/>
              <a:gd name="T11" fmla="*/ 21 h 967"/>
              <a:gd name="T12" fmla="*/ 217 w 1098"/>
              <a:gd name="T13" fmla="*/ 21 h 967"/>
              <a:gd name="T14" fmla="*/ 217 w 1098"/>
              <a:gd name="T15" fmla="*/ 54 h 967"/>
              <a:gd name="T16" fmla="*/ 98 w 1098"/>
              <a:gd name="T17" fmla="*/ 217 h 967"/>
              <a:gd name="T18" fmla="*/ 55 w 1098"/>
              <a:gd name="T19" fmla="*/ 423 h 967"/>
              <a:gd name="T20" fmla="*/ 207 w 1098"/>
              <a:gd name="T21" fmla="*/ 771 h 967"/>
              <a:gd name="T22" fmla="*/ 543 w 1098"/>
              <a:gd name="T23" fmla="*/ 912 h 967"/>
              <a:gd name="T24" fmla="*/ 891 w 1098"/>
              <a:gd name="T25" fmla="*/ 771 h 967"/>
              <a:gd name="T26" fmla="*/ 1032 w 1098"/>
              <a:gd name="T27" fmla="*/ 423 h 967"/>
              <a:gd name="T28" fmla="*/ 869 w 1098"/>
              <a:gd name="T29" fmla="*/ 54 h 967"/>
              <a:gd name="T30" fmla="*/ 869 w 1098"/>
              <a:gd name="T31" fmla="*/ 11 h 967"/>
              <a:gd name="T32" fmla="*/ 902 w 1098"/>
              <a:gd name="T33" fmla="*/ 11 h 967"/>
              <a:gd name="T34" fmla="*/ 1097 w 1098"/>
              <a:gd name="T35" fmla="*/ 423 h 967"/>
              <a:gd name="T36" fmla="*/ 934 w 1098"/>
              <a:gd name="T37" fmla="*/ 803 h 967"/>
              <a:gd name="T38" fmla="*/ 543 w 1098"/>
              <a:gd name="T39" fmla="*/ 966 h 9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98" h="967">
                <a:moveTo>
                  <a:pt x="543" y="966"/>
                </a:moveTo>
                <a:lnTo>
                  <a:pt x="543" y="966"/>
                </a:lnTo>
                <a:cubicBezTo>
                  <a:pt x="402" y="966"/>
                  <a:pt x="261" y="912"/>
                  <a:pt x="163" y="803"/>
                </a:cubicBezTo>
                <a:cubicBezTo>
                  <a:pt x="55" y="706"/>
                  <a:pt x="0" y="565"/>
                  <a:pt x="0" y="423"/>
                </a:cubicBezTo>
                <a:cubicBezTo>
                  <a:pt x="0" y="347"/>
                  <a:pt x="22" y="271"/>
                  <a:pt x="55" y="195"/>
                </a:cubicBezTo>
                <a:cubicBezTo>
                  <a:pt x="87" y="130"/>
                  <a:pt x="131" y="65"/>
                  <a:pt x="185" y="21"/>
                </a:cubicBezTo>
                <a:cubicBezTo>
                  <a:pt x="196" y="11"/>
                  <a:pt x="207" y="11"/>
                  <a:pt x="217" y="21"/>
                </a:cubicBezTo>
                <a:cubicBezTo>
                  <a:pt x="228" y="32"/>
                  <a:pt x="228" y="43"/>
                  <a:pt x="217" y="54"/>
                </a:cubicBezTo>
                <a:cubicBezTo>
                  <a:pt x="174" y="108"/>
                  <a:pt x="131" y="162"/>
                  <a:pt x="98" y="217"/>
                </a:cubicBezTo>
                <a:cubicBezTo>
                  <a:pt x="76" y="282"/>
                  <a:pt x="55" y="347"/>
                  <a:pt x="55" y="423"/>
                </a:cubicBezTo>
                <a:cubicBezTo>
                  <a:pt x="55" y="553"/>
                  <a:pt x="109" y="673"/>
                  <a:pt x="207" y="771"/>
                </a:cubicBezTo>
                <a:cubicBezTo>
                  <a:pt x="294" y="857"/>
                  <a:pt x="413" y="912"/>
                  <a:pt x="543" y="912"/>
                </a:cubicBezTo>
                <a:cubicBezTo>
                  <a:pt x="673" y="912"/>
                  <a:pt x="804" y="857"/>
                  <a:pt x="891" y="771"/>
                </a:cubicBezTo>
                <a:cubicBezTo>
                  <a:pt x="989" y="673"/>
                  <a:pt x="1032" y="553"/>
                  <a:pt x="1032" y="423"/>
                </a:cubicBezTo>
                <a:cubicBezTo>
                  <a:pt x="1032" y="282"/>
                  <a:pt x="977" y="141"/>
                  <a:pt x="869" y="54"/>
                </a:cubicBezTo>
                <a:cubicBezTo>
                  <a:pt x="858" y="43"/>
                  <a:pt x="858" y="21"/>
                  <a:pt x="869" y="11"/>
                </a:cubicBezTo>
                <a:cubicBezTo>
                  <a:pt x="880" y="0"/>
                  <a:pt x="891" y="0"/>
                  <a:pt x="902" y="11"/>
                </a:cubicBezTo>
                <a:cubicBezTo>
                  <a:pt x="1021" y="119"/>
                  <a:pt x="1097" y="260"/>
                  <a:pt x="1097" y="423"/>
                </a:cubicBezTo>
                <a:cubicBezTo>
                  <a:pt x="1097" y="565"/>
                  <a:pt x="1032" y="706"/>
                  <a:pt x="934" y="803"/>
                </a:cubicBezTo>
                <a:cubicBezTo>
                  <a:pt x="826" y="912"/>
                  <a:pt x="695" y="966"/>
                  <a:pt x="543" y="96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86" name="Freeform 493">
            <a:extLst>
              <a:ext uri="{FF2B5EF4-FFF2-40B4-BE49-F238E27FC236}">
                <a16:creationId xmlns:a16="http://schemas.microsoft.com/office/drawing/2014/main" id="{141E8E5F-C4AA-9549-A9B4-114E465A8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4719" y="5382350"/>
            <a:ext cx="215135" cy="99000"/>
          </a:xfrm>
          <a:custGeom>
            <a:avLst/>
            <a:gdLst>
              <a:gd name="T0" fmla="*/ 466 w 500"/>
              <a:gd name="T1" fmla="*/ 228 h 229"/>
              <a:gd name="T2" fmla="*/ 466 w 500"/>
              <a:gd name="T3" fmla="*/ 228 h 229"/>
              <a:gd name="T4" fmla="*/ 455 w 500"/>
              <a:gd name="T5" fmla="*/ 228 h 229"/>
              <a:gd name="T6" fmla="*/ 434 w 500"/>
              <a:gd name="T7" fmla="*/ 184 h 229"/>
              <a:gd name="T8" fmla="*/ 423 w 500"/>
              <a:gd name="T9" fmla="*/ 130 h 229"/>
              <a:gd name="T10" fmla="*/ 358 w 500"/>
              <a:gd name="T11" fmla="*/ 87 h 229"/>
              <a:gd name="T12" fmla="*/ 347 w 500"/>
              <a:gd name="T13" fmla="*/ 98 h 229"/>
              <a:gd name="T14" fmla="*/ 314 w 500"/>
              <a:gd name="T15" fmla="*/ 87 h 229"/>
              <a:gd name="T16" fmla="*/ 260 w 500"/>
              <a:gd name="T17" fmla="*/ 54 h 229"/>
              <a:gd name="T18" fmla="*/ 206 w 500"/>
              <a:gd name="T19" fmla="*/ 109 h 229"/>
              <a:gd name="T20" fmla="*/ 184 w 500"/>
              <a:gd name="T21" fmla="*/ 130 h 229"/>
              <a:gd name="T22" fmla="*/ 162 w 500"/>
              <a:gd name="T23" fmla="*/ 130 h 229"/>
              <a:gd name="T24" fmla="*/ 141 w 500"/>
              <a:gd name="T25" fmla="*/ 130 h 229"/>
              <a:gd name="T26" fmla="*/ 130 w 500"/>
              <a:gd name="T27" fmla="*/ 130 h 229"/>
              <a:gd name="T28" fmla="*/ 65 w 500"/>
              <a:gd name="T29" fmla="*/ 152 h 229"/>
              <a:gd name="T30" fmla="*/ 54 w 500"/>
              <a:gd name="T31" fmla="*/ 184 h 229"/>
              <a:gd name="T32" fmla="*/ 21 w 500"/>
              <a:gd name="T33" fmla="*/ 217 h 229"/>
              <a:gd name="T34" fmla="*/ 21 w 500"/>
              <a:gd name="T35" fmla="*/ 217 h 229"/>
              <a:gd name="T36" fmla="*/ 0 w 500"/>
              <a:gd name="T37" fmla="*/ 184 h 229"/>
              <a:gd name="T38" fmla="*/ 32 w 500"/>
              <a:gd name="T39" fmla="*/ 109 h 229"/>
              <a:gd name="T40" fmla="*/ 130 w 500"/>
              <a:gd name="T41" fmla="*/ 76 h 229"/>
              <a:gd name="T42" fmla="*/ 141 w 500"/>
              <a:gd name="T43" fmla="*/ 76 h 229"/>
              <a:gd name="T44" fmla="*/ 151 w 500"/>
              <a:gd name="T45" fmla="*/ 76 h 229"/>
              <a:gd name="T46" fmla="*/ 260 w 500"/>
              <a:gd name="T47" fmla="*/ 0 h 229"/>
              <a:gd name="T48" fmla="*/ 358 w 500"/>
              <a:gd name="T49" fmla="*/ 33 h 229"/>
              <a:gd name="T50" fmla="*/ 358 w 500"/>
              <a:gd name="T51" fmla="*/ 33 h 229"/>
              <a:gd name="T52" fmla="*/ 466 w 500"/>
              <a:gd name="T53" fmla="*/ 98 h 229"/>
              <a:gd name="T54" fmla="*/ 488 w 500"/>
              <a:gd name="T55" fmla="*/ 206 h 229"/>
              <a:gd name="T56" fmla="*/ 466 w 500"/>
              <a:gd name="T57" fmla="*/ 228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00" h="229">
                <a:moveTo>
                  <a:pt x="466" y="228"/>
                </a:moveTo>
                <a:lnTo>
                  <a:pt x="466" y="228"/>
                </a:lnTo>
                <a:cubicBezTo>
                  <a:pt x="455" y="228"/>
                  <a:pt x="455" y="228"/>
                  <a:pt x="455" y="228"/>
                </a:cubicBezTo>
                <a:cubicBezTo>
                  <a:pt x="434" y="217"/>
                  <a:pt x="434" y="206"/>
                  <a:pt x="434" y="184"/>
                </a:cubicBezTo>
                <a:cubicBezTo>
                  <a:pt x="445" y="163"/>
                  <a:pt x="434" y="141"/>
                  <a:pt x="423" y="130"/>
                </a:cubicBezTo>
                <a:cubicBezTo>
                  <a:pt x="412" y="109"/>
                  <a:pt x="391" y="98"/>
                  <a:pt x="358" y="87"/>
                </a:cubicBezTo>
                <a:cubicBezTo>
                  <a:pt x="358" y="87"/>
                  <a:pt x="347" y="87"/>
                  <a:pt x="347" y="98"/>
                </a:cubicBezTo>
                <a:cubicBezTo>
                  <a:pt x="336" y="98"/>
                  <a:pt x="325" y="87"/>
                  <a:pt x="314" y="87"/>
                </a:cubicBezTo>
                <a:cubicBezTo>
                  <a:pt x="304" y="65"/>
                  <a:pt x="282" y="54"/>
                  <a:pt x="260" y="54"/>
                </a:cubicBezTo>
                <a:cubicBezTo>
                  <a:pt x="228" y="54"/>
                  <a:pt x="206" y="76"/>
                  <a:pt x="206" y="109"/>
                </a:cubicBezTo>
                <a:cubicBezTo>
                  <a:pt x="195" y="119"/>
                  <a:pt x="195" y="130"/>
                  <a:pt x="184" y="130"/>
                </a:cubicBezTo>
                <a:cubicBezTo>
                  <a:pt x="184" y="141"/>
                  <a:pt x="173" y="141"/>
                  <a:pt x="162" y="130"/>
                </a:cubicBezTo>
                <a:cubicBezTo>
                  <a:pt x="151" y="130"/>
                  <a:pt x="141" y="130"/>
                  <a:pt x="141" y="130"/>
                </a:cubicBezTo>
                <a:cubicBezTo>
                  <a:pt x="130" y="130"/>
                  <a:pt x="130" y="130"/>
                  <a:pt x="130" y="130"/>
                </a:cubicBezTo>
                <a:cubicBezTo>
                  <a:pt x="108" y="130"/>
                  <a:pt x="86" y="141"/>
                  <a:pt x="65" y="152"/>
                </a:cubicBezTo>
                <a:cubicBezTo>
                  <a:pt x="65" y="163"/>
                  <a:pt x="54" y="174"/>
                  <a:pt x="54" y="184"/>
                </a:cubicBezTo>
                <a:cubicBezTo>
                  <a:pt x="54" y="206"/>
                  <a:pt x="43" y="217"/>
                  <a:pt x="21" y="217"/>
                </a:cubicBezTo>
                <a:lnTo>
                  <a:pt x="21" y="217"/>
                </a:lnTo>
                <a:cubicBezTo>
                  <a:pt x="10" y="217"/>
                  <a:pt x="0" y="206"/>
                  <a:pt x="0" y="184"/>
                </a:cubicBezTo>
                <a:cubicBezTo>
                  <a:pt x="0" y="163"/>
                  <a:pt x="10" y="130"/>
                  <a:pt x="32" y="109"/>
                </a:cubicBezTo>
                <a:cubicBezTo>
                  <a:pt x="43" y="98"/>
                  <a:pt x="75" y="76"/>
                  <a:pt x="130" y="76"/>
                </a:cubicBezTo>
                <a:lnTo>
                  <a:pt x="141" y="76"/>
                </a:lnTo>
                <a:lnTo>
                  <a:pt x="151" y="76"/>
                </a:lnTo>
                <a:cubicBezTo>
                  <a:pt x="173" y="33"/>
                  <a:pt x="217" y="0"/>
                  <a:pt x="260" y="0"/>
                </a:cubicBezTo>
                <a:cubicBezTo>
                  <a:pt x="304" y="0"/>
                  <a:pt x="325" y="11"/>
                  <a:pt x="358" y="33"/>
                </a:cubicBezTo>
                <a:lnTo>
                  <a:pt x="358" y="33"/>
                </a:lnTo>
                <a:cubicBezTo>
                  <a:pt x="401" y="33"/>
                  <a:pt x="445" y="54"/>
                  <a:pt x="466" y="98"/>
                </a:cubicBezTo>
                <a:cubicBezTo>
                  <a:pt x="499" y="130"/>
                  <a:pt x="499" y="174"/>
                  <a:pt x="488" y="206"/>
                </a:cubicBezTo>
                <a:cubicBezTo>
                  <a:pt x="488" y="217"/>
                  <a:pt x="477" y="228"/>
                  <a:pt x="466" y="22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87" name="Freeform 494">
            <a:extLst>
              <a:ext uri="{FF2B5EF4-FFF2-40B4-BE49-F238E27FC236}">
                <a16:creationId xmlns:a16="http://schemas.microsoft.com/office/drawing/2014/main" id="{C153507D-E84C-DE4D-8D37-7EF202852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4238" y="5447081"/>
            <a:ext cx="1905" cy="1905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88" name="Freeform 495">
            <a:extLst>
              <a:ext uri="{FF2B5EF4-FFF2-40B4-BE49-F238E27FC236}">
                <a16:creationId xmlns:a16="http://schemas.microsoft.com/office/drawing/2014/main" id="{B59A8C89-710D-1B43-BD28-592ADD935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4238" y="5447081"/>
            <a:ext cx="1905" cy="1905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89" name="Freeform 496">
            <a:extLst>
              <a:ext uri="{FF2B5EF4-FFF2-40B4-BE49-F238E27FC236}">
                <a16:creationId xmlns:a16="http://schemas.microsoft.com/office/drawing/2014/main" id="{FCEA38DE-02A3-E340-ABB6-7719A1B1B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1912" y="5321427"/>
            <a:ext cx="188481" cy="102808"/>
          </a:xfrm>
          <a:custGeom>
            <a:avLst/>
            <a:gdLst>
              <a:gd name="T0" fmla="*/ 401 w 435"/>
              <a:gd name="T1" fmla="*/ 239 h 240"/>
              <a:gd name="T2" fmla="*/ 401 w 435"/>
              <a:gd name="T3" fmla="*/ 239 h 240"/>
              <a:gd name="T4" fmla="*/ 369 w 435"/>
              <a:gd name="T5" fmla="*/ 217 h 240"/>
              <a:gd name="T6" fmla="*/ 304 w 435"/>
              <a:gd name="T7" fmla="*/ 174 h 240"/>
              <a:gd name="T8" fmla="*/ 282 w 435"/>
              <a:gd name="T9" fmla="*/ 163 h 240"/>
              <a:gd name="T10" fmla="*/ 260 w 435"/>
              <a:gd name="T11" fmla="*/ 163 h 240"/>
              <a:gd name="T12" fmla="*/ 249 w 435"/>
              <a:gd name="T13" fmla="*/ 130 h 240"/>
              <a:gd name="T14" fmla="*/ 206 w 435"/>
              <a:gd name="T15" fmla="*/ 65 h 240"/>
              <a:gd name="T16" fmla="*/ 141 w 435"/>
              <a:gd name="T17" fmla="*/ 76 h 240"/>
              <a:gd name="T18" fmla="*/ 108 w 435"/>
              <a:gd name="T19" fmla="*/ 76 h 240"/>
              <a:gd name="T20" fmla="*/ 97 w 435"/>
              <a:gd name="T21" fmla="*/ 76 h 240"/>
              <a:gd name="T22" fmla="*/ 43 w 435"/>
              <a:gd name="T23" fmla="*/ 76 h 240"/>
              <a:gd name="T24" fmla="*/ 10 w 435"/>
              <a:gd name="T25" fmla="*/ 65 h 240"/>
              <a:gd name="T26" fmla="*/ 21 w 435"/>
              <a:gd name="T27" fmla="*/ 33 h 240"/>
              <a:gd name="T28" fmla="*/ 119 w 435"/>
              <a:gd name="T29" fmla="*/ 21 h 240"/>
              <a:gd name="T30" fmla="*/ 119 w 435"/>
              <a:gd name="T31" fmla="*/ 21 h 240"/>
              <a:gd name="T32" fmla="*/ 217 w 435"/>
              <a:gd name="T33" fmla="*/ 11 h 240"/>
              <a:gd name="T34" fmla="*/ 304 w 435"/>
              <a:gd name="T35" fmla="*/ 108 h 240"/>
              <a:gd name="T36" fmla="*/ 325 w 435"/>
              <a:gd name="T37" fmla="*/ 119 h 240"/>
              <a:gd name="T38" fmla="*/ 423 w 435"/>
              <a:gd name="T39" fmla="*/ 206 h 240"/>
              <a:gd name="T40" fmla="*/ 401 w 435"/>
              <a:gd name="T41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35" h="240">
                <a:moveTo>
                  <a:pt x="401" y="239"/>
                </a:moveTo>
                <a:lnTo>
                  <a:pt x="401" y="239"/>
                </a:lnTo>
                <a:cubicBezTo>
                  <a:pt x="390" y="239"/>
                  <a:pt x="369" y="239"/>
                  <a:pt x="369" y="217"/>
                </a:cubicBezTo>
                <a:cubicBezTo>
                  <a:pt x="369" y="195"/>
                  <a:pt x="336" y="174"/>
                  <a:pt x="304" y="174"/>
                </a:cubicBezTo>
                <a:cubicBezTo>
                  <a:pt x="293" y="163"/>
                  <a:pt x="293" y="163"/>
                  <a:pt x="282" y="163"/>
                </a:cubicBezTo>
                <a:cubicBezTo>
                  <a:pt x="271" y="174"/>
                  <a:pt x="260" y="163"/>
                  <a:pt x="260" y="163"/>
                </a:cubicBezTo>
                <a:cubicBezTo>
                  <a:pt x="249" y="152"/>
                  <a:pt x="249" y="141"/>
                  <a:pt x="249" y="130"/>
                </a:cubicBezTo>
                <a:cubicBezTo>
                  <a:pt x="249" y="97"/>
                  <a:pt x="227" y="76"/>
                  <a:pt x="206" y="65"/>
                </a:cubicBezTo>
                <a:cubicBezTo>
                  <a:pt x="184" y="54"/>
                  <a:pt x="162" y="65"/>
                  <a:pt x="141" y="76"/>
                </a:cubicBezTo>
                <a:cubicBezTo>
                  <a:pt x="130" y="87"/>
                  <a:pt x="119" y="87"/>
                  <a:pt x="108" y="76"/>
                </a:cubicBezTo>
                <a:cubicBezTo>
                  <a:pt x="108" y="76"/>
                  <a:pt x="108" y="76"/>
                  <a:pt x="97" y="76"/>
                </a:cubicBezTo>
                <a:cubicBezTo>
                  <a:pt x="86" y="76"/>
                  <a:pt x="65" y="76"/>
                  <a:pt x="43" y="76"/>
                </a:cubicBezTo>
                <a:cubicBezTo>
                  <a:pt x="32" y="87"/>
                  <a:pt x="10" y="76"/>
                  <a:pt x="10" y="65"/>
                </a:cubicBezTo>
                <a:cubicBezTo>
                  <a:pt x="0" y="54"/>
                  <a:pt x="10" y="33"/>
                  <a:pt x="21" y="33"/>
                </a:cubicBezTo>
                <a:cubicBezTo>
                  <a:pt x="54" y="21"/>
                  <a:pt x="86" y="11"/>
                  <a:pt x="119" y="21"/>
                </a:cubicBezTo>
                <a:lnTo>
                  <a:pt x="119" y="21"/>
                </a:lnTo>
                <a:cubicBezTo>
                  <a:pt x="152" y="11"/>
                  <a:pt x="184" y="0"/>
                  <a:pt x="217" y="11"/>
                </a:cubicBezTo>
                <a:cubicBezTo>
                  <a:pt x="260" y="21"/>
                  <a:pt x="304" y="65"/>
                  <a:pt x="304" y="108"/>
                </a:cubicBezTo>
                <a:cubicBezTo>
                  <a:pt x="314" y="108"/>
                  <a:pt x="314" y="108"/>
                  <a:pt x="325" y="119"/>
                </a:cubicBezTo>
                <a:cubicBezTo>
                  <a:pt x="401" y="130"/>
                  <a:pt x="423" y="184"/>
                  <a:pt x="423" y="206"/>
                </a:cubicBezTo>
                <a:cubicBezTo>
                  <a:pt x="434" y="228"/>
                  <a:pt x="423" y="239"/>
                  <a:pt x="401" y="23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90" name="Freeform 497">
            <a:extLst>
              <a:ext uri="{FF2B5EF4-FFF2-40B4-BE49-F238E27FC236}">
                <a16:creationId xmlns:a16="http://schemas.microsoft.com/office/drawing/2014/main" id="{D118057A-E0F6-434D-844F-A7AE762D4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8450" y="5329042"/>
            <a:ext cx="165635" cy="95193"/>
          </a:xfrm>
          <a:custGeom>
            <a:avLst/>
            <a:gdLst>
              <a:gd name="T0" fmla="*/ 33 w 382"/>
              <a:gd name="T1" fmla="*/ 218 h 219"/>
              <a:gd name="T2" fmla="*/ 33 w 382"/>
              <a:gd name="T3" fmla="*/ 218 h 219"/>
              <a:gd name="T4" fmla="*/ 33 w 382"/>
              <a:gd name="T5" fmla="*/ 218 h 219"/>
              <a:gd name="T6" fmla="*/ 12 w 382"/>
              <a:gd name="T7" fmla="*/ 174 h 219"/>
              <a:gd name="T8" fmla="*/ 98 w 382"/>
              <a:gd name="T9" fmla="*/ 98 h 219"/>
              <a:gd name="T10" fmla="*/ 120 w 382"/>
              <a:gd name="T11" fmla="*/ 98 h 219"/>
              <a:gd name="T12" fmla="*/ 196 w 382"/>
              <a:gd name="T13" fmla="*/ 0 h 219"/>
              <a:gd name="T14" fmla="*/ 283 w 382"/>
              <a:gd name="T15" fmla="*/ 12 h 219"/>
              <a:gd name="T16" fmla="*/ 283 w 382"/>
              <a:gd name="T17" fmla="*/ 12 h 219"/>
              <a:gd name="T18" fmla="*/ 370 w 382"/>
              <a:gd name="T19" fmla="*/ 22 h 219"/>
              <a:gd name="T20" fmla="*/ 381 w 382"/>
              <a:gd name="T21" fmla="*/ 55 h 219"/>
              <a:gd name="T22" fmla="*/ 337 w 382"/>
              <a:gd name="T23" fmla="*/ 76 h 219"/>
              <a:gd name="T24" fmla="*/ 294 w 382"/>
              <a:gd name="T25" fmla="*/ 66 h 219"/>
              <a:gd name="T26" fmla="*/ 283 w 382"/>
              <a:gd name="T27" fmla="*/ 76 h 219"/>
              <a:gd name="T28" fmla="*/ 261 w 382"/>
              <a:gd name="T29" fmla="*/ 66 h 219"/>
              <a:gd name="T30" fmla="*/ 207 w 382"/>
              <a:gd name="T31" fmla="*/ 55 h 219"/>
              <a:gd name="T32" fmla="*/ 174 w 382"/>
              <a:gd name="T33" fmla="*/ 120 h 219"/>
              <a:gd name="T34" fmla="*/ 163 w 382"/>
              <a:gd name="T35" fmla="*/ 142 h 219"/>
              <a:gd name="T36" fmla="*/ 142 w 382"/>
              <a:gd name="T37" fmla="*/ 153 h 219"/>
              <a:gd name="T38" fmla="*/ 120 w 382"/>
              <a:gd name="T39" fmla="*/ 153 h 219"/>
              <a:gd name="T40" fmla="*/ 66 w 382"/>
              <a:gd name="T41" fmla="*/ 196 h 219"/>
              <a:gd name="T42" fmla="*/ 33 w 382"/>
              <a:gd name="T43" fmla="*/ 218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82" h="219">
                <a:moveTo>
                  <a:pt x="33" y="218"/>
                </a:moveTo>
                <a:lnTo>
                  <a:pt x="33" y="218"/>
                </a:lnTo>
                <a:lnTo>
                  <a:pt x="33" y="218"/>
                </a:lnTo>
                <a:cubicBezTo>
                  <a:pt x="12" y="207"/>
                  <a:pt x="0" y="196"/>
                  <a:pt x="12" y="174"/>
                </a:cubicBezTo>
                <a:cubicBezTo>
                  <a:pt x="12" y="163"/>
                  <a:pt x="33" y="109"/>
                  <a:pt x="98" y="98"/>
                </a:cubicBezTo>
                <a:cubicBezTo>
                  <a:pt x="109" y="98"/>
                  <a:pt x="109" y="98"/>
                  <a:pt x="120" y="98"/>
                </a:cubicBezTo>
                <a:cubicBezTo>
                  <a:pt x="120" y="55"/>
                  <a:pt x="153" y="12"/>
                  <a:pt x="196" y="0"/>
                </a:cubicBezTo>
                <a:cubicBezTo>
                  <a:pt x="229" y="0"/>
                  <a:pt x="250" y="0"/>
                  <a:pt x="283" y="12"/>
                </a:cubicBezTo>
                <a:lnTo>
                  <a:pt x="283" y="12"/>
                </a:lnTo>
                <a:cubicBezTo>
                  <a:pt x="316" y="12"/>
                  <a:pt x="337" y="12"/>
                  <a:pt x="370" y="22"/>
                </a:cubicBezTo>
                <a:cubicBezTo>
                  <a:pt x="381" y="33"/>
                  <a:pt x="381" y="44"/>
                  <a:pt x="381" y="55"/>
                </a:cubicBezTo>
                <a:cubicBezTo>
                  <a:pt x="370" y="76"/>
                  <a:pt x="359" y="76"/>
                  <a:pt x="337" y="76"/>
                </a:cubicBezTo>
                <a:cubicBezTo>
                  <a:pt x="326" y="66"/>
                  <a:pt x="316" y="66"/>
                  <a:pt x="294" y="66"/>
                </a:cubicBezTo>
                <a:cubicBezTo>
                  <a:pt x="294" y="66"/>
                  <a:pt x="294" y="76"/>
                  <a:pt x="283" y="76"/>
                </a:cubicBezTo>
                <a:cubicBezTo>
                  <a:pt x="272" y="76"/>
                  <a:pt x="261" y="76"/>
                  <a:pt x="261" y="66"/>
                </a:cubicBezTo>
                <a:cubicBezTo>
                  <a:pt x="239" y="55"/>
                  <a:pt x="229" y="55"/>
                  <a:pt x="207" y="55"/>
                </a:cubicBezTo>
                <a:cubicBezTo>
                  <a:pt x="185" y="66"/>
                  <a:pt x="163" y="87"/>
                  <a:pt x="174" y="120"/>
                </a:cubicBezTo>
                <a:cubicBezTo>
                  <a:pt x="174" y="131"/>
                  <a:pt x="174" y="131"/>
                  <a:pt x="163" y="142"/>
                </a:cubicBezTo>
                <a:cubicBezTo>
                  <a:pt x="153" y="153"/>
                  <a:pt x="153" y="153"/>
                  <a:pt x="142" y="153"/>
                </a:cubicBezTo>
                <a:cubicBezTo>
                  <a:pt x="131" y="153"/>
                  <a:pt x="120" y="153"/>
                  <a:pt x="120" y="153"/>
                </a:cubicBezTo>
                <a:cubicBezTo>
                  <a:pt x="87" y="153"/>
                  <a:pt x="66" y="174"/>
                  <a:pt x="66" y="196"/>
                </a:cubicBezTo>
                <a:cubicBezTo>
                  <a:pt x="66" y="207"/>
                  <a:pt x="44" y="218"/>
                  <a:pt x="33" y="21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91" name="Freeform 498">
            <a:extLst>
              <a:ext uri="{FF2B5EF4-FFF2-40B4-BE49-F238E27FC236}">
                <a16:creationId xmlns:a16="http://schemas.microsoft.com/office/drawing/2014/main" id="{CDF049CB-DD15-AD42-92BB-69018BC80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1354" y="5193870"/>
            <a:ext cx="95193" cy="163731"/>
          </a:xfrm>
          <a:custGeom>
            <a:avLst/>
            <a:gdLst>
              <a:gd name="T0" fmla="*/ 109 w 219"/>
              <a:gd name="T1" fmla="*/ 380 h 381"/>
              <a:gd name="T2" fmla="*/ 109 w 219"/>
              <a:gd name="T3" fmla="*/ 380 h 381"/>
              <a:gd name="T4" fmla="*/ 22 w 219"/>
              <a:gd name="T5" fmla="*/ 260 h 381"/>
              <a:gd name="T6" fmla="*/ 0 w 219"/>
              <a:gd name="T7" fmla="*/ 108 h 381"/>
              <a:gd name="T8" fmla="*/ 11 w 219"/>
              <a:gd name="T9" fmla="*/ 65 h 381"/>
              <a:gd name="T10" fmla="*/ 109 w 219"/>
              <a:gd name="T11" fmla="*/ 0 h 381"/>
              <a:gd name="T12" fmla="*/ 207 w 219"/>
              <a:gd name="T13" fmla="*/ 65 h 381"/>
              <a:gd name="T14" fmla="*/ 218 w 219"/>
              <a:gd name="T15" fmla="*/ 108 h 381"/>
              <a:gd name="T16" fmla="*/ 185 w 219"/>
              <a:gd name="T17" fmla="*/ 260 h 381"/>
              <a:gd name="T18" fmla="*/ 109 w 219"/>
              <a:gd name="T19" fmla="*/ 380 h 381"/>
              <a:gd name="T20" fmla="*/ 109 w 219"/>
              <a:gd name="T21" fmla="*/ 326 h 381"/>
              <a:gd name="T22" fmla="*/ 109 w 219"/>
              <a:gd name="T23" fmla="*/ 326 h 381"/>
              <a:gd name="T24" fmla="*/ 109 w 219"/>
              <a:gd name="T25" fmla="*/ 65 h 381"/>
              <a:gd name="T26" fmla="*/ 109 w 219"/>
              <a:gd name="T27" fmla="*/ 65 h 381"/>
              <a:gd name="T28" fmla="*/ 66 w 219"/>
              <a:gd name="T29" fmla="*/ 86 h 381"/>
              <a:gd name="T30" fmla="*/ 55 w 219"/>
              <a:gd name="T31" fmla="*/ 108 h 381"/>
              <a:gd name="T32" fmla="*/ 77 w 219"/>
              <a:gd name="T33" fmla="*/ 228 h 381"/>
              <a:gd name="T34" fmla="*/ 109 w 219"/>
              <a:gd name="T35" fmla="*/ 314 h 381"/>
              <a:gd name="T36" fmla="*/ 142 w 219"/>
              <a:gd name="T37" fmla="*/ 228 h 381"/>
              <a:gd name="T38" fmla="*/ 153 w 219"/>
              <a:gd name="T39" fmla="*/ 108 h 381"/>
              <a:gd name="T40" fmla="*/ 153 w 219"/>
              <a:gd name="T41" fmla="*/ 86 h 381"/>
              <a:gd name="T42" fmla="*/ 109 w 219"/>
              <a:gd name="T43" fmla="*/ 65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19" h="381">
                <a:moveTo>
                  <a:pt x="109" y="380"/>
                </a:moveTo>
                <a:lnTo>
                  <a:pt x="109" y="380"/>
                </a:lnTo>
                <a:cubicBezTo>
                  <a:pt x="66" y="380"/>
                  <a:pt x="44" y="336"/>
                  <a:pt x="22" y="260"/>
                </a:cubicBezTo>
                <a:cubicBezTo>
                  <a:pt x="11" y="195"/>
                  <a:pt x="0" y="141"/>
                  <a:pt x="0" y="108"/>
                </a:cubicBezTo>
                <a:cubicBezTo>
                  <a:pt x="0" y="97"/>
                  <a:pt x="0" y="76"/>
                  <a:pt x="11" y="65"/>
                </a:cubicBezTo>
                <a:cubicBezTo>
                  <a:pt x="33" y="32"/>
                  <a:pt x="66" y="0"/>
                  <a:pt x="109" y="0"/>
                </a:cubicBezTo>
                <a:cubicBezTo>
                  <a:pt x="153" y="0"/>
                  <a:pt x="185" y="32"/>
                  <a:pt x="207" y="65"/>
                </a:cubicBezTo>
                <a:cubicBezTo>
                  <a:pt x="207" y="86"/>
                  <a:pt x="218" y="97"/>
                  <a:pt x="218" y="108"/>
                </a:cubicBezTo>
                <a:cubicBezTo>
                  <a:pt x="218" y="141"/>
                  <a:pt x="207" y="195"/>
                  <a:pt x="185" y="260"/>
                </a:cubicBezTo>
                <a:cubicBezTo>
                  <a:pt x="163" y="336"/>
                  <a:pt x="142" y="380"/>
                  <a:pt x="109" y="380"/>
                </a:cubicBezTo>
                <a:close/>
                <a:moveTo>
                  <a:pt x="109" y="326"/>
                </a:moveTo>
                <a:lnTo>
                  <a:pt x="109" y="326"/>
                </a:lnTo>
                <a:close/>
                <a:moveTo>
                  <a:pt x="109" y="65"/>
                </a:moveTo>
                <a:lnTo>
                  <a:pt x="109" y="65"/>
                </a:lnTo>
                <a:cubicBezTo>
                  <a:pt x="87" y="65"/>
                  <a:pt x="66" y="76"/>
                  <a:pt x="66" y="86"/>
                </a:cubicBezTo>
                <a:cubicBezTo>
                  <a:pt x="55" y="97"/>
                  <a:pt x="55" y="108"/>
                  <a:pt x="55" y="108"/>
                </a:cubicBezTo>
                <a:cubicBezTo>
                  <a:pt x="55" y="130"/>
                  <a:pt x="66" y="173"/>
                  <a:pt x="77" y="228"/>
                </a:cubicBezTo>
                <a:cubicBezTo>
                  <a:pt x="87" y="282"/>
                  <a:pt x="98" y="304"/>
                  <a:pt x="109" y="314"/>
                </a:cubicBezTo>
                <a:cubicBezTo>
                  <a:pt x="109" y="304"/>
                  <a:pt x="120" y="282"/>
                  <a:pt x="142" y="228"/>
                </a:cubicBezTo>
                <a:cubicBezTo>
                  <a:pt x="153" y="173"/>
                  <a:pt x="153" y="130"/>
                  <a:pt x="153" y="108"/>
                </a:cubicBezTo>
                <a:cubicBezTo>
                  <a:pt x="153" y="108"/>
                  <a:pt x="153" y="97"/>
                  <a:pt x="153" y="86"/>
                </a:cubicBezTo>
                <a:cubicBezTo>
                  <a:pt x="142" y="76"/>
                  <a:pt x="120" y="65"/>
                  <a:pt x="109" y="6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92" name="Freeform 499">
            <a:extLst>
              <a:ext uri="{FF2B5EF4-FFF2-40B4-BE49-F238E27FC236}">
                <a16:creationId xmlns:a16="http://schemas.microsoft.com/office/drawing/2014/main" id="{DD53B520-AD7C-7B44-A86C-355F8188D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6123" y="4894965"/>
            <a:ext cx="118039" cy="291290"/>
          </a:xfrm>
          <a:custGeom>
            <a:avLst/>
            <a:gdLst>
              <a:gd name="T0" fmla="*/ 217 w 273"/>
              <a:gd name="T1" fmla="*/ 673 h 674"/>
              <a:gd name="T2" fmla="*/ 217 w 273"/>
              <a:gd name="T3" fmla="*/ 673 h 674"/>
              <a:gd name="T4" fmla="*/ 43 w 273"/>
              <a:gd name="T5" fmla="*/ 673 h 674"/>
              <a:gd name="T6" fmla="*/ 32 w 273"/>
              <a:gd name="T7" fmla="*/ 662 h 674"/>
              <a:gd name="T8" fmla="*/ 11 w 273"/>
              <a:gd name="T9" fmla="*/ 456 h 674"/>
              <a:gd name="T10" fmla="*/ 109 w 273"/>
              <a:gd name="T11" fmla="*/ 32 h 674"/>
              <a:gd name="T12" fmla="*/ 119 w 273"/>
              <a:gd name="T13" fmla="*/ 0 h 674"/>
              <a:gd name="T14" fmla="*/ 130 w 273"/>
              <a:gd name="T15" fmla="*/ 0 h 674"/>
              <a:gd name="T16" fmla="*/ 152 w 273"/>
              <a:gd name="T17" fmla="*/ 0 h 674"/>
              <a:gd name="T18" fmla="*/ 152 w 273"/>
              <a:gd name="T19" fmla="*/ 10 h 674"/>
              <a:gd name="T20" fmla="*/ 260 w 273"/>
              <a:gd name="T21" fmla="*/ 477 h 674"/>
              <a:gd name="T22" fmla="*/ 239 w 273"/>
              <a:gd name="T23" fmla="*/ 662 h 674"/>
              <a:gd name="T24" fmla="*/ 217 w 273"/>
              <a:gd name="T25" fmla="*/ 673 h 674"/>
              <a:gd name="T26" fmla="*/ 65 w 273"/>
              <a:gd name="T27" fmla="*/ 640 h 674"/>
              <a:gd name="T28" fmla="*/ 65 w 273"/>
              <a:gd name="T29" fmla="*/ 640 h 674"/>
              <a:gd name="T30" fmla="*/ 206 w 273"/>
              <a:gd name="T31" fmla="*/ 640 h 674"/>
              <a:gd name="T32" fmla="*/ 217 w 273"/>
              <a:gd name="T33" fmla="*/ 477 h 674"/>
              <a:gd name="T34" fmla="*/ 239 w 273"/>
              <a:gd name="T35" fmla="*/ 477 h 674"/>
              <a:gd name="T36" fmla="*/ 217 w 273"/>
              <a:gd name="T37" fmla="*/ 477 h 674"/>
              <a:gd name="T38" fmla="*/ 141 w 273"/>
              <a:gd name="T39" fmla="*/ 54 h 674"/>
              <a:gd name="T40" fmla="*/ 54 w 273"/>
              <a:gd name="T41" fmla="*/ 456 h 674"/>
              <a:gd name="T42" fmla="*/ 65 w 273"/>
              <a:gd name="T43" fmla="*/ 640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73" h="674">
                <a:moveTo>
                  <a:pt x="217" y="673"/>
                </a:moveTo>
                <a:lnTo>
                  <a:pt x="217" y="673"/>
                </a:lnTo>
                <a:cubicBezTo>
                  <a:pt x="43" y="673"/>
                  <a:pt x="43" y="673"/>
                  <a:pt x="43" y="673"/>
                </a:cubicBezTo>
                <a:cubicBezTo>
                  <a:pt x="43" y="673"/>
                  <a:pt x="32" y="673"/>
                  <a:pt x="32" y="662"/>
                </a:cubicBezTo>
                <a:cubicBezTo>
                  <a:pt x="11" y="456"/>
                  <a:pt x="11" y="456"/>
                  <a:pt x="11" y="456"/>
                </a:cubicBezTo>
                <a:cubicBezTo>
                  <a:pt x="0" y="314"/>
                  <a:pt x="32" y="173"/>
                  <a:pt x="109" y="32"/>
                </a:cubicBezTo>
                <a:cubicBezTo>
                  <a:pt x="119" y="0"/>
                  <a:pt x="119" y="0"/>
                  <a:pt x="119" y="0"/>
                </a:cubicBezTo>
                <a:lnTo>
                  <a:pt x="130" y="0"/>
                </a:lnTo>
                <a:cubicBezTo>
                  <a:pt x="141" y="0"/>
                  <a:pt x="152" y="0"/>
                  <a:pt x="152" y="0"/>
                </a:cubicBezTo>
                <a:cubicBezTo>
                  <a:pt x="152" y="10"/>
                  <a:pt x="152" y="10"/>
                  <a:pt x="152" y="10"/>
                </a:cubicBezTo>
                <a:cubicBezTo>
                  <a:pt x="239" y="163"/>
                  <a:pt x="272" y="314"/>
                  <a:pt x="260" y="477"/>
                </a:cubicBezTo>
                <a:cubicBezTo>
                  <a:pt x="239" y="662"/>
                  <a:pt x="239" y="662"/>
                  <a:pt x="239" y="662"/>
                </a:cubicBezTo>
                <a:cubicBezTo>
                  <a:pt x="239" y="673"/>
                  <a:pt x="228" y="673"/>
                  <a:pt x="217" y="673"/>
                </a:cubicBezTo>
                <a:close/>
                <a:moveTo>
                  <a:pt x="65" y="640"/>
                </a:moveTo>
                <a:lnTo>
                  <a:pt x="65" y="640"/>
                </a:lnTo>
                <a:cubicBezTo>
                  <a:pt x="206" y="640"/>
                  <a:pt x="206" y="640"/>
                  <a:pt x="206" y="640"/>
                </a:cubicBezTo>
                <a:cubicBezTo>
                  <a:pt x="217" y="477"/>
                  <a:pt x="217" y="477"/>
                  <a:pt x="217" y="477"/>
                </a:cubicBezTo>
                <a:cubicBezTo>
                  <a:pt x="239" y="477"/>
                  <a:pt x="239" y="477"/>
                  <a:pt x="239" y="477"/>
                </a:cubicBezTo>
                <a:cubicBezTo>
                  <a:pt x="217" y="477"/>
                  <a:pt x="217" y="477"/>
                  <a:pt x="217" y="477"/>
                </a:cubicBezTo>
                <a:cubicBezTo>
                  <a:pt x="239" y="336"/>
                  <a:pt x="206" y="184"/>
                  <a:pt x="141" y="54"/>
                </a:cubicBezTo>
                <a:cubicBezTo>
                  <a:pt x="65" y="184"/>
                  <a:pt x="43" y="326"/>
                  <a:pt x="54" y="456"/>
                </a:cubicBezTo>
                <a:lnTo>
                  <a:pt x="65" y="64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93" name="Freeform 500">
            <a:extLst>
              <a:ext uri="{FF2B5EF4-FFF2-40B4-BE49-F238E27FC236}">
                <a16:creationId xmlns:a16="http://schemas.microsoft.com/office/drawing/2014/main" id="{9730AD6B-5695-134D-8BA0-E5EC584C5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604" y="5110100"/>
            <a:ext cx="57116" cy="127558"/>
          </a:xfrm>
          <a:custGeom>
            <a:avLst/>
            <a:gdLst>
              <a:gd name="T0" fmla="*/ 120 w 131"/>
              <a:gd name="T1" fmla="*/ 293 h 294"/>
              <a:gd name="T2" fmla="*/ 120 w 131"/>
              <a:gd name="T3" fmla="*/ 293 h 294"/>
              <a:gd name="T4" fmla="*/ 98 w 131"/>
              <a:gd name="T5" fmla="*/ 282 h 294"/>
              <a:gd name="T6" fmla="*/ 0 w 131"/>
              <a:gd name="T7" fmla="*/ 163 h 294"/>
              <a:gd name="T8" fmla="*/ 11 w 131"/>
              <a:gd name="T9" fmla="*/ 141 h 294"/>
              <a:gd name="T10" fmla="*/ 33 w 131"/>
              <a:gd name="T11" fmla="*/ 141 h 294"/>
              <a:gd name="T12" fmla="*/ 98 w 131"/>
              <a:gd name="T13" fmla="*/ 217 h 294"/>
              <a:gd name="T14" fmla="*/ 98 w 131"/>
              <a:gd name="T15" fmla="*/ 185 h 294"/>
              <a:gd name="T16" fmla="*/ 11 w 131"/>
              <a:gd name="T17" fmla="*/ 22 h 294"/>
              <a:gd name="T18" fmla="*/ 22 w 131"/>
              <a:gd name="T19" fmla="*/ 0 h 294"/>
              <a:gd name="T20" fmla="*/ 44 w 131"/>
              <a:gd name="T21" fmla="*/ 11 h 294"/>
              <a:gd name="T22" fmla="*/ 130 w 131"/>
              <a:gd name="T23" fmla="*/ 174 h 294"/>
              <a:gd name="T24" fmla="*/ 130 w 131"/>
              <a:gd name="T25" fmla="*/ 185 h 294"/>
              <a:gd name="T26" fmla="*/ 130 w 131"/>
              <a:gd name="T27" fmla="*/ 272 h 294"/>
              <a:gd name="T28" fmla="*/ 120 w 131"/>
              <a:gd name="T29" fmla="*/ 293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31" h="294">
                <a:moveTo>
                  <a:pt x="120" y="293"/>
                </a:moveTo>
                <a:lnTo>
                  <a:pt x="120" y="293"/>
                </a:lnTo>
                <a:cubicBezTo>
                  <a:pt x="109" y="293"/>
                  <a:pt x="109" y="293"/>
                  <a:pt x="98" y="282"/>
                </a:cubicBezTo>
                <a:cubicBezTo>
                  <a:pt x="0" y="163"/>
                  <a:pt x="0" y="163"/>
                  <a:pt x="0" y="163"/>
                </a:cubicBezTo>
                <a:cubicBezTo>
                  <a:pt x="0" y="152"/>
                  <a:pt x="0" y="141"/>
                  <a:pt x="11" y="141"/>
                </a:cubicBezTo>
                <a:cubicBezTo>
                  <a:pt x="11" y="131"/>
                  <a:pt x="22" y="131"/>
                  <a:pt x="33" y="141"/>
                </a:cubicBezTo>
                <a:cubicBezTo>
                  <a:pt x="98" y="217"/>
                  <a:pt x="98" y="217"/>
                  <a:pt x="98" y="217"/>
                </a:cubicBezTo>
                <a:cubicBezTo>
                  <a:pt x="98" y="185"/>
                  <a:pt x="98" y="185"/>
                  <a:pt x="98" y="185"/>
                </a:cubicBezTo>
                <a:cubicBezTo>
                  <a:pt x="11" y="22"/>
                  <a:pt x="11" y="22"/>
                  <a:pt x="11" y="22"/>
                </a:cubicBezTo>
                <a:cubicBezTo>
                  <a:pt x="11" y="11"/>
                  <a:pt x="11" y="0"/>
                  <a:pt x="22" y="0"/>
                </a:cubicBezTo>
                <a:cubicBezTo>
                  <a:pt x="33" y="0"/>
                  <a:pt x="44" y="0"/>
                  <a:pt x="44" y="11"/>
                </a:cubicBezTo>
                <a:cubicBezTo>
                  <a:pt x="130" y="174"/>
                  <a:pt x="130" y="174"/>
                  <a:pt x="130" y="174"/>
                </a:cubicBezTo>
                <a:lnTo>
                  <a:pt x="130" y="185"/>
                </a:lnTo>
                <a:cubicBezTo>
                  <a:pt x="130" y="272"/>
                  <a:pt x="130" y="272"/>
                  <a:pt x="130" y="272"/>
                </a:cubicBezTo>
                <a:cubicBezTo>
                  <a:pt x="130" y="282"/>
                  <a:pt x="130" y="293"/>
                  <a:pt x="120" y="29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94" name="Freeform 501">
            <a:extLst>
              <a:ext uri="{FF2B5EF4-FFF2-40B4-BE49-F238E27FC236}">
                <a16:creationId xmlns:a16="http://schemas.microsoft.com/office/drawing/2014/main" id="{25582C52-20AE-E74C-B445-6751F0CE1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9469" y="5110100"/>
            <a:ext cx="57116" cy="127558"/>
          </a:xfrm>
          <a:custGeom>
            <a:avLst/>
            <a:gdLst>
              <a:gd name="T0" fmla="*/ 21 w 131"/>
              <a:gd name="T1" fmla="*/ 293 h 294"/>
              <a:gd name="T2" fmla="*/ 21 w 131"/>
              <a:gd name="T3" fmla="*/ 293 h 294"/>
              <a:gd name="T4" fmla="*/ 11 w 131"/>
              <a:gd name="T5" fmla="*/ 293 h 294"/>
              <a:gd name="T6" fmla="*/ 0 w 131"/>
              <a:gd name="T7" fmla="*/ 272 h 294"/>
              <a:gd name="T8" fmla="*/ 0 w 131"/>
              <a:gd name="T9" fmla="*/ 185 h 294"/>
              <a:gd name="T10" fmla="*/ 0 w 131"/>
              <a:gd name="T11" fmla="*/ 174 h 294"/>
              <a:gd name="T12" fmla="*/ 87 w 131"/>
              <a:gd name="T13" fmla="*/ 11 h 294"/>
              <a:gd name="T14" fmla="*/ 108 w 131"/>
              <a:gd name="T15" fmla="*/ 11 h 294"/>
              <a:gd name="T16" fmla="*/ 119 w 131"/>
              <a:gd name="T17" fmla="*/ 33 h 294"/>
              <a:gd name="T18" fmla="*/ 43 w 131"/>
              <a:gd name="T19" fmla="*/ 185 h 294"/>
              <a:gd name="T20" fmla="*/ 43 w 131"/>
              <a:gd name="T21" fmla="*/ 217 h 294"/>
              <a:gd name="T22" fmla="*/ 97 w 131"/>
              <a:gd name="T23" fmla="*/ 152 h 294"/>
              <a:gd name="T24" fmla="*/ 119 w 131"/>
              <a:gd name="T25" fmla="*/ 141 h 294"/>
              <a:gd name="T26" fmla="*/ 130 w 131"/>
              <a:gd name="T27" fmla="*/ 174 h 294"/>
              <a:gd name="T28" fmla="*/ 32 w 131"/>
              <a:gd name="T29" fmla="*/ 282 h 294"/>
              <a:gd name="T30" fmla="*/ 21 w 131"/>
              <a:gd name="T31" fmla="*/ 293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1" h="294">
                <a:moveTo>
                  <a:pt x="21" y="293"/>
                </a:moveTo>
                <a:lnTo>
                  <a:pt x="21" y="293"/>
                </a:lnTo>
                <a:cubicBezTo>
                  <a:pt x="21" y="293"/>
                  <a:pt x="21" y="293"/>
                  <a:pt x="11" y="293"/>
                </a:cubicBezTo>
                <a:cubicBezTo>
                  <a:pt x="11" y="293"/>
                  <a:pt x="0" y="282"/>
                  <a:pt x="0" y="272"/>
                </a:cubicBezTo>
                <a:cubicBezTo>
                  <a:pt x="0" y="185"/>
                  <a:pt x="0" y="185"/>
                  <a:pt x="0" y="185"/>
                </a:cubicBezTo>
                <a:lnTo>
                  <a:pt x="0" y="174"/>
                </a:lnTo>
                <a:cubicBezTo>
                  <a:pt x="87" y="11"/>
                  <a:pt x="87" y="11"/>
                  <a:pt x="87" y="11"/>
                </a:cubicBezTo>
                <a:cubicBezTo>
                  <a:pt x="87" y="0"/>
                  <a:pt x="97" y="0"/>
                  <a:pt x="108" y="11"/>
                </a:cubicBezTo>
                <a:cubicBezTo>
                  <a:pt x="119" y="11"/>
                  <a:pt x="119" y="22"/>
                  <a:pt x="119" y="33"/>
                </a:cubicBezTo>
                <a:cubicBezTo>
                  <a:pt x="43" y="185"/>
                  <a:pt x="43" y="185"/>
                  <a:pt x="43" y="185"/>
                </a:cubicBezTo>
                <a:cubicBezTo>
                  <a:pt x="43" y="217"/>
                  <a:pt x="43" y="217"/>
                  <a:pt x="43" y="217"/>
                </a:cubicBezTo>
                <a:cubicBezTo>
                  <a:pt x="97" y="152"/>
                  <a:pt x="97" y="152"/>
                  <a:pt x="97" y="152"/>
                </a:cubicBezTo>
                <a:cubicBezTo>
                  <a:pt x="108" y="141"/>
                  <a:pt x="119" y="141"/>
                  <a:pt x="119" y="141"/>
                </a:cubicBezTo>
                <a:cubicBezTo>
                  <a:pt x="130" y="152"/>
                  <a:pt x="130" y="163"/>
                  <a:pt x="130" y="174"/>
                </a:cubicBezTo>
                <a:cubicBezTo>
                  <a:pt x="32" y="282"/>
                  <a:pt x="32" y="282"/>
                  <a:pt x="32" y="282"/>
                </a:cubicBezTo>
                <a:cubicBezTo>
                  <a:pt x="32" y="293"/>
                  <a:pt x="32" y="293"/>
                  <a:pt x="21" y="29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95" name="Freeform 502">
            <a:extLst>
              <a:ext uri="{FF2B5EF4-FFF2-40B4-BE49-F238E27FC236}">
                <a16:creationId xmlns:a16="http://schemas.microsoft.com/office/drawing/2014/main" id="{265D013A-D7D2-FD49-97DB-EA1F704CD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0392" y="5171023"/>
            <a:ext cx="51405" cy="32365"/>
          </a:xfrm>
          <a:custGeom>
            <a:avLst/>
            <a:gdLst>
              <a:gd name="T0" fmla="*/ 98 w 120"/>
              <a:gd name="T1" fmla="*/ 76 h 77"/>
              <a:gd name="T2" fmla="*/ 98 w 120"/>
              <a:gd name="T3" fmla="*/ 76 h 77"/>
              <a:gd name="T4" fmla="*/ 22 w 120"/>
              <a:gd name="T5" fmla="*/ 76 h 77"/>
              <a:gd name="T6" fmla="*/ 0 w 120"/>
              <a:gd name="T7" fmla="*/ 55 h 77"/>
              <a:gd name="T8" fmla="*/ 0 w 120"/>
              <a:gd name="T9" fmla="*/ 22 h 77"/>
              <a:gd name="T10" fmla="*/ 22 w 120"/>
              <a:gd name="T11" fmla="*/ 0 h 77"/>
              <a:gd name="T12" fmla="*/ 98 w 120"/>
              <a:gd name="T13" fmla="*/ 0 h 77"/>
              <a:gd name="T14" fmla="*/ 119 w 120"/>
              <a:gd name="T15" fmla="*/ 22 h 77"/>
              <a:gd name="T16" fmla="*/ 119 w 120"/>
              <a:gd name="T17" fmla="*/ 55 h 77"/>
              <a:gd name="T18" fmla="*/ 98 w 120"/>
              <a:gd name="T19" fmla="*/ 76 h 77"/>
              <a:gd name="T20" fmla="*/ 43 w 120"/>
              <a:gd name="T21" fmla="*/ 44 h 77"/>
              <a:gd name="T22" fmla="*/ 43 w 120"/>
              <a:gd name="T23" fmla="*/ 44 h 77"/>
              <a:gd name="T24" fmla="*/ 87 w 120"/>
              <a:gd name="T25" fmla="*/ 44 h 77"/>
              <a:gd name="T26" fmla="*/ 87 w 120"/>
              <a:gd name="T27" fmla="*/ 33 h 77"/>
              <a:gd name="T28" fmla="*/ 43 w 120"/>
              <a:gd name="T29" fmla="*/ 33 h 77"/>
              <a:gd name="T30" fmla="*/ 43 w 120"/>
              <a:gd name="T31" fmla="*/ 44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0" h="77">
                <a:moveTo>
                  <a:pt x="98" y="76"/>
                </a:moveTo>
                <a:lnTo>
                  <a:pt x="98" y="76"/>
                </a:lnTo>
                <a:cubicBezTo>
                  <a:pt x="22" y="76"/>
                  <a:pt x="22" y="76"/>
                  <a:pt x="22" y="76"/>
                </a:cubicBezTo>
                <a:cubicBezTo>
                  <a:pt x="11" y="76"/>
                  <a:pt x="0" y="65"/>
                  <a:pt x="0" y="55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11"/>
                  <a:pt x="11" y="0"/>
                  <a:pt x="22" y="0"/>
                </a:cubicBezTo>
                <a:cubicBezTo>
                  <a:pt x="98" y="0"/>
                  <a:pt x="98" y="0"/>
                  <a:pt x="98" y="0"/>
                </a:cubicBezTo>
                <a:cubicBezTo>
                  <a:pt x="109" y="0"/>
                  <a:pt x="119" y="11"/>
                  <a:pt x="119" y="22"/>
                </a:cubicBezTo>
                <a:cubicBezTo>
                  <a:pt x="119" y="55"/>
                  <a:pt x="119" y="55"/>
                  <a:pt x="119" y="55"/>
                </a:cubicBezTo>
                <a:cubicBezTo>
                  <a:pt x="119" y="65"/>
                  <a:pt x="109" y="76"/>
                  <a:pt x="98" y="76"/>
                </a:cubicBezTo>
                <a:close/>
                <a:moveTo>
                  <a:pt x="43" y="44"/>
                </a:moveTo>
                <a:lnTo>
                  <a:pt x="43" y="44"/>
                </a:lnTo>
                <a:cubicBezTo>
                  <a:pt x="87" y="44"/>
                  <a:pt x="87" y="44"/>
                  <a:pt x="87" y="44"/>
                </a:cubicBezTo>
                <a:cubicBezTo>
                  <a:pt x="87" y="33"/>
                  <a:pt x="87" y="33"/>
                  <a:pt x="87" y="33"/>
                </a:cubicBezTo>
                <a:cubicBezTo>
                  <a:pt x="43" y="33"/>
                  <a:pt x="43" y="33"/>
                  <a:pt x="43" y="33"/>
                </a:cubicBezTo>
                <a:lnTo>
                  <a:pt x="43" y="4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96" name="Freeform 503">
            <a:extLst>
              <a:ext uri="{FF2B5EF4-FFF2-40B4-BE49-F238E27FC236}">
                <a16:creationId xmlns:a16="http://schemas.microsoft.com/office/drawing/2014/main" id="{A0651EFD-3E93-844A-BA2E-2DC3FC43F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4200" y="4978734"/>
            <a:ext cx="47597" cy="47597"/>
          </a:xfrm>
          <a:custGeom>
            <a:avLst/>
            <a:gdLst>
              <a:gd name="T0" fmla="*/ 54 w 109"/>
              <a:gd name="T1" fmla="*/ 109 h 110"/>
              <a:gd name="T2" fmla="*/ 54 w 109"/>
              <a:gd name="T3" fmla="*/ 109 h 110"/>
              <a:gd name="T4" fmla="*/ 0 w 109"/>
              <a:gd name="T5" fmla="*/ 54 h 110"/>
              <a:gd name="T6" fmla="*/ 54 w 109"/>
              <a:gd name="T7" fmla="*/ 0 h 110"/>
              <a:gd name="T8" fmla="*/ 108 w 109"/>
              <a:gd name="T9" fmla="*/ 54 h 110"/>
              <a:gd name="T10" fmla="*/ 54 w 109"/>
              <a:gd name="T11" fmla="*/ 109 h 110"/>
              <a:gd name="T12" fmla="*/ 54 w 109"/>
              <a:gd name="T13" fmla="*/ 33 h 110"/>
              <a:gd name="T14" fmla="*/ 54 w 109"/>
              <a:gd name="T15" fmla="*/ 33 h 110"/>
              <a:gd name="T16" fmla="*/ 32 w 109"/>
              <a:gd name="T17" fmla="*/ 54 h 110"/>
              <a:gd name="T18" fmla="*/ 54 w 109"/>
              <a:gd name="T19" fmla="*/ 76 h 110"/>
              <a:gd name="T20" fmla="*/ 65 w 109"/>
              <a:gd name="T21" fmla="*/ 54 h 110"/>
              <a:gd name="T22" fmla="*/ 54 w 109"/>
              <a:gd name="T23" fmla="*/ 33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9" h="110">
                <a:moveTo>
                  <a:pt x="54" y="109"/>
                </a:moveTo>
                <a:lnTo>
                  <a:pt x="54" y="109"/>
                </a:lnTo>
                <a:cubicBezTo>
                  <a:pt x="22" y="109"/>
                  <a:pt x="0" y="87"/>
                  <a:pt x="0" y="54"/>
                </a:cubicBezTo>
                <a:cubicBezTo>
                  <a:pt x="0" y="22"/>
                  <a:pt x="22" y="0"/>
                  <a:pt x="54" y="0"/>
                </a:cubicBezTo>
                <a:cubicBezTo>
                  <a:pt x="76" y="0"/>
                  <a:pt x="108" y="22"/>
                  <a:pt x="108" y="54"/>
                </a:cubicBezTo>
                <a:cubicBezTo>
                  <a:pt x="108" y="87"/>
                  <a:pt x="76" y="109"/>
                  <a:pt x="54" y="109"/>
                </a:cubicBezTo>
                <a:close/>
                <a:moveTo>
                  <a:pt x="54" y="33"/>
                </a:moveTo>
                <a:lnTo>
                  <a:pt x="54" y="33"/>
                </a:lnTo>
                <a:cubicBezTo>
                  <a:pt x="43" y="33"/>
                  <a:pt x="32" y="44"/>
                  <a:pt x="32" y="54"/>
                </a:cubicBezTo>
                <a:cubicBezTo>
                  <a:pt x="32" y="65"/>
                  <a:pt x="43" y="76"/>
                  <a:pt x="54" y="76"/>
                </a:cubicBezTo>
                <a:cubicBezTo>
                  <a:pt x="65" y="76"/>
                  <a:pt x="65" y="65"/>
                  <a:pt x="65" y="54"/>
                </a:cubicBezTo>
                <a:cubicBezTo>
                  <a:pt x="65" y="44"/>
                  <a:pt x="65" y="33"/>
                  <a:pt x="54" y="3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97" name="Freeform 504">
            <a:extLst>
              <a:ext uri="{FF2B5EF4-FFF2-40B4-BE49-F238E27FC236}">
                <a16:creationId xmlns:a16="http://schemas.microsoft.com/office/drawing/2014/main" id="{18BD046C-7A4F-2845-AD60-DF05D3F1A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7527" y="5110100"/>
            <a:ext cx="15231" cy="127558"/>
          </a:xfrm>
          <a:custGeom>
            <a:avLst/>
            <a:gdLst>
              <a:gd name="T0" fmla="*/ 22 w 34"/>
              <a:gd name="T1" fmla="*/ 293 h 294"/>
              <a:gd name="T2" fmla="*/ 22 w 34"/>
              <a:gd name="T3" fmla="*/ 293 h 294"/>
              <a:gd name="T4" fmla="*/ 0 w 34"/>
              <a:gd name="T5" fmla="*/ 272 h 294"/>
              <a:gd name="T6" fmla="*/ 0 w 34"/>
              <a:gd name="T7" fmla="*/ 22 h 294"/>
              <a:gd name="T8" fmla="*/ 22 w 34"/>
              <a:gd name="T9" fmla="*/ 0 h 294"/>
              <a:gd name="T10" fmla="*/ 33 w 34"/>
              <a:gd name="T11" fmla="*/ 22 h 294"/>
              <a:gd name="T12" fmla="*/ 33 w 34"/>
              <a:gd name="T13" fmla="*/ 272 h 294"/>
              <a:gd name="T14" fmla="*/ 22 w 34"/>
              <a:gd name="T15" fmla="*/ 293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" h="294">
                <a:moveTo>
                  <a:pt x="22" y="293"/>
                </a:moveTo>
                <a:lnTo>
                  <a:pt x="22" y="293"/>
                </a:lnTo>
                <a:cubicBezTo>
                  <a:pt x="11" y="293"/>
                  <a:pt x="0" y="282"/>
                  <a:pt x="0" y="272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11"/>
                  <a:pt x="11" y="0"/>
                  <a:pt x="22" y="0"/>
                </a:cubicBezTo>
                <a:cubicBezTo>
                  <a:pt x="33" y="0"/>
                  <a:pt x="33" y="11"/>
                  <a:pt x="33" y="22"/>
                </a:cubicBezTo>
                <a:cubicBezTo>
                  <a:pt x="33" y="272"/>
                  <a:pt x="33" y="272"/>
                  <a:pt x="33" y="272"/>
                </a:cubicBezTo>
                <a:cubicBezTo>
                  <a:pt x="33" y="282"/>
                  <a:pt x="33" y="293"/>
                  <a:pt x="22" y="29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grpSp>
        <p:nvGrpSpPr>
          <p:cNvPr id="698" name="Group 38">
            <a:extLst>
              <a:ext uri="{FF2B5EF4-FFF2-40B4-BE49-F238E27FC236}">
                <a16:creationId xmlns:a16="http://schemas.microsoft.com/office/drawing/2014/main" id="{0AFE0C37-FEEE-0543-97AD-C97FDB376AFD}"/>
              </a:ext>
            </a:extLst>
          </p:cNvPr>
          <p:cNvGrpSpPr/>
          <p:nvPr/>
        </p:nvGrpSpPr>
        <p:grpSpPr>
          <a:xfrm>
            <a:off x="4300551" y="1414428"/>
            <a:ext cx="1191338" cy="429441"/>
            <a:chOff x="6164441" y="11104223"/>
            <a:chExt cx="2382675" cy="858882"/>
          </a:xfrm>
        </p:grpSpPr>
        <p:sp>
          <p:nvSpPr>
            <p:cNvPr id="699" name="CuadroTexto 395">
              <a:extLst>
                <a:ext uri="{FF2B5EF4-FFF2-40B4-BE49-F238E27FC236}">
                  <a16:creationId xmlns:a16="http://schemas.microsoft.com/office/drawing/2014/main" id="{3B0BB18A-11B7-F34B-B2EC-68A332942D4D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700" name="Rectangle 40">
              <a:extLst>
                <a:ext uri="{FF2B5EF4-FFF2-40B4-BE49-F238E27FC236}">
                  <a16:creationId xmlns:a16="http://schemas.microsoft.com/office/drawing/2014/main" id="{511284BA-9881-334F-A5F9-8609ADD5BE39}"/>
                </a:ext>
              </a:extLst>
            </p:cNvPr>
            <p:cNvSpPr/>
            <p:nvPr/>
          </p:nvSpPr>
          <p:spPr>
            <a:xfrm>
              <a:off x="6300389" y="11409107"/>
              <a:ext cx="2168291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701" name="Group 38">
            <a:extLst>
              <a:ext uri="{FF2B5EF4-FFF2-40B4-BE49-F238E27FC236}">
                <a16:creationId xmlns:a16="http://schemas.microsoft.com/office/drawing/2014/main" id="{F8D781E1-2FE1-D24F-B811-4DDCC587A46B}"/>
              </a:ext>
            </a:extLst>
          </p:cNvPr>
          <p:cNvGrpSpPr/>
          <p:nvPr/>
        </p:nvGrpSpPr>
        <p:grpSpPr>
          <a:xfrm>
            <a:off x="3247198" y="2431922"/>
            <a:ext cx="1191338" cy="429441"/>
            <a:chOff x="6164441" y="11104223"/>
            <a:chExt cx="2382675" cy="858882"/>
          </a:xfrm>
        </p:grpSpPr>
        <p:sp>
          <p:nvSpPr>
            <p:cNvPr id="702" name="CuadroTexto 395">
              <a:extLst>
                <a:ext uri="{FF2B5EF4-FFF2-40B4-BE49-F238E27FC236}">
                  <a16:creationId xmlns:a16="http://schemas.microsoft.com/office/drawing/2014/main" id="{343A66FD-F5EA-A645-A761-69706D00347C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703" name="Rectangle 40">
              <a:extLst>
                <a:ext uri="{FF2B5EF4-FFF2-40B4-BE49-F238E27FC236}">
                  <a16:creationId xmlns:a16="http://schemas.microsoft.com/office/drawing/2014/main" id="{0A1A10ED-49C4-FC42-8063-A15F9841DD30}"/>
                </a:ext>
              </a:extLst>
            </p:cNvPr>
            <p:cNvSpPr/>
            <p:nvPr/>
          </p:nvSpPr>
          <p:spPr>
            <a:xfrm>
              <a:off x="6300389" y="11409107"/>
              <a:ext cx="2168291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704" name="Group 38">
            <a:extLst>
              <a:ext uri="{FF2B5EF4-FFF2-40B4-BE49-F238E27FC236}">
                <a16:creationId xmlns:a16="http://schemas.microsoft.com/office/drawing/2014/main" id="{7C429465-78A4-CD44-AE87-E28CD67A3A03}"/>
              </a:ext>
            </a:extLst>
          </p:cNvPr>
          <p:cNvGrpSpPr/>
          <p:nvPr/>
        </p:nvGrpSpPr>
        <p:grpSpPr>
          <a:xfrm>
            <a:off x="2217023" y="3480885"/>
            <a:ext cx="1191338" cy="429441"/>
            <a:chOff x="6164441" y="11104223"/>
            <a:chExt cx="2382675" cy="858882"/>
          </a:xfrm>
        </p:grpSpPr>
        <p:sp>
          <p:nvSpPr>
            <p:cNvPr id="705" name="CuadroTexto 395">
              <a:extLst>
                <a:ext uri="{FF2B5EF4-FFF2-40B4-BE49-F238E27FC236}">
                  <a16:creationId xmlns:a16="http://schemas.microsoft.com/office/drawing/2014/main" id="{3E10613F-04CD-6A4D-B86C-925B2703527B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706" name="Rectangle 40">
              <a:extLst>
                <a:ext uri="{FF2B5EF4-FFF2-40B4-BE49-F238E27FC236}">
                  <a16:creationId xmlns:a16="http://schemas.microsoft.com/office/drawing/2014/main" id="{7E8CDB51-2062-6E48-A4E4-6CED65489ADE}"/>
                </a:ext>
              </a:extLst>
            </p:cNvPr>
            <p:cNvSpPr/>
            <p:nvPr/>
          </p:nvSpPr>
          <p:spPr>
            <a:xfrm>
              <a:off x="6300389" y="11409107"/>
              <a:ext cx="2168291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707" name="Group 38">
            <a:extLst>
              <a:ext uri="{FF2B5EF4-FFF2-40B4-BE49-F238E27FC236}">
                <a16:creationId xmlns:a16="http://schemas.microsoft.com/office/drawing/2014/main" id="{D8EE09AE-B71B-F34C-B2F6-1168329882DE}"/>
              </a:ext>
            </a:extLst>
          </p:cNvPr>
          <p:cNvGrpSpPr/>
          <p:nvPr/>
        </p:nvGrpSpPr>
        <p:grpSpPr>
          <a:xfrm>
            <a:off x="3256163" y="4553456"/>
            <a:ext cx="1191338" cy="429441"/>
            <a:chOff x="6164441" y="11104223"/>
            <a:chExt cx="2382675" cy="858882"/>
          </a:xfrm>
        </p:grpSpPr>
        <p:sp>
          <p:nvSpPr>
            <p:cNvPr id="708" name="CuadroTexto 395">
              <a:extLst>
                <a:ext uri="{FF2B5EF4-FFF2-40B4-BE49-F238E27FC236}">
                  <a16:creationId xmlns:a16="http://schemas.microsoft.com/office/drawing/2014/main" id="{5953947F-AAB2-5B43-9596-3E2307111023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709" name="Rectangle 40">
              <a:extLst>
                <a:ext uri="{FF2B5EF4-FFF2-40B4-BE49-F238E27FC236}">
                  <a16:creationId xmlns:a16="http://schemas.microsoft.com/office/drawing/2014/main" id="{C597360C-8174-9344-9523-71AD74548E82}"/>
                </a:ext>
              </a:extLst>
            </p:cNvPr>
            <p:cNvSpPr/>
            <p:nvPr/>
          </p:nvSpPr>
          <p:spPr>
            <a:xfrm>
              <a:off x="6300389" y="11409107"/>
              <a:ext cx="2168291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710" name="Group 38">
            <a:extLst>
              <a:ext uri="{FF2B5EF4-FFF2-40B4-BE49-F238E27FC236}">
                <a16:creationId xmlns:a16="http://schemas.microsoft.com/office/drawing/2014/main" id="{33384B2A-1EFA-B646-9FA9-B23728F18575}"/>
              </a:ext>
            </a:extLst>
          </p:cNvPr>
          <p:cNvGrpSpPr/>
          <p:nvPr/>
        </p:nvGrpSpPr>
        <p:grpSpPr>
          <a:xfrm>
            <a:off x="4300551" y="5591894"/>
            <a:ext cx="1191338" cy="429441"/>
            <a:chOff x="6164441" y="11104223"/>
            <a:chExt cx="2382675" cy="858882"/>
          </a:xfrm>
        </p:grpSpPr>
        <p:sp>
          <p:nvSpPr>
            <p:cNvPr id="711" name="CuadroTexto 395">
              <a:extLst>
                <a:ext uri="{FF2B5EF4-FFF2-40B4-BE49-F238E27FC236}">
                  <a16:creationId xmlns:a16="http://schemas.microsoft.com/office/drawing/2014/main" id="{95594AA5-D63B-6C44-BAB0-3CE5E0E1F171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712" name="Rectangle 40">
              <a:extLst>
                <a:ext uri="{FF2B5EF4-FFF2-40B4-BE49-F238E27FC236}">
                  <a16:creationId xmlns:a16="http://schemas.microsoft.com/office/drawing/2014/main" id="{4884FD83-866D-1B46-9254-8997DE6ABEF1}"/>
                </a:ext>
              </a:extLst>
            </p:cNvPr>
            <p:cNvSpPr/>
            <p:nvPr/>
          </p:nvSpPr>
          <p:spPr>
            <a:xfrm>
              <a:off x="6300389" y="11409107"/>
              <a:ext cx="2168291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713" name="Group 38">
            <a:extLst>
              <a:ext uri="{FF2B5EF4-FFF2-40B4-BE49-F238E27FC236}">
                <a16:creationId xmlns:a16="http://schemas.microsoft.com/office/drawing/2014/main" id="{2D746C12-EB8B-CC45-B36B-94C777E778AF}"/>
              </a:ext>
            </a:extLst>
          </p:cNvPr>
          <p:cNvGrpSpPr/>
          <p:nvPr/>
        </p:nvGrpSpPr>
        <p:grpSpPr>
          <a:xfrm>
            <a:off x="8916434" y="526230"/>
            <a:ext cx="1469733" cy="758587"/>
            <a:chOff x="6713403" y="11244651"/>
            <a:chExt cx="2939466" cy="1517172"/>
          </a:xfrm>
        </p:grpSpPr>
        <p:sp>
          <p:nvSpPr>
            <p:cNvPr id="714" name="CuadroTexto 395">
              <a:extLst>
                <a:ext uri="{FF2B5EF4-FFF2-40B4-BE49-F238E27FC236}">
                  <a16:creationId xmlns:a16="http://schemas.microsoft.com/office/drawing/2014/main" id="{F8BCF46F-9880-EE4D-8795-85DE8F93797E}"/>
                </a:ext>
              </a:extLst>
            </p:cNvPr>
            <p:cNvSpPr txBox="1"/>
            <p:nvPr/>
          </p:nvSpPr>
          <p:spPr>
            <a:xfrm>
              <a:off x="6734053" y="11244651"/>
              <a:ext cx="238267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715" name="Rectangle 40">
              <a:extLst>
                <a:ext uri="{FF2B5EF4-FFF2-40B4-BE49-F238E27FC236}">
                  <a16:creationId xmlns:a16="http://schemas.microsoft.com/office/drawing/2014/main" id="{6665EE1D-0BD6-1546-A5C0-FB9CED84ACF3}"/>
                </a:ext>
              </a:extLst>
            </p:cNvPr>
            <p:cNvSpPr/>
            <p:nvPr/>
          </p:nvSpPr>
          <p:spPr>
            <a:xfrm>
              <a:off x="6713403" y="11653828"/>
              <a:ext cx="2939466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716" name="Group 38">
            <a:extLst>
              <a:ext uri="{FF2B5EF4-FFF2-40B4-BE49-F238E27FC236}">
                <a16:creationId xmlns:a16="http://schemas.microsoft.com/office/drawing/2014/main" id="{05ED8521-9EE5-644D-ABB6-3271BC7FBDBA}"/>
              </a:ext>
            </a:extLst>
          </p:cNvPr>
          <p:cNvGrpSpPr/>
          <p:nvPr/>
        </p:nvGrpSpPr>
        <p:grpSpPr>
          <a:xfrm>
            <a:off x="8916434" y="1488626"/>
            <a:ext cx="1469733" cy="758587"/>
            <a:chOff x="6713403" y="11244651"/>
            <a:chExt cx="2939466" cy="1517172"/>
          </a:xfrm>
        </p:grpSpPr>
        <p:sp>
          <p:nvSpPr>
            <p:cNvPr id="717" name="CuadroTexto 395">
              <a:extLst>
                <a:ext uri="{FF2B5EF4-FFF2-40B4-BE49-F238E27FC236}">
                  <a16:creationId xmlns:a16="http://schemas.microsoft.com/office/drawing/2014/main" id="{134E89B0-7217-8849-A1F7-4D8B582CE048}"/>
                </a:ext>
              </a:extLst>
            </p:cNvPr>
            <p:cNvSpPr txBox="1"/>
            <p:nvPr/>
          </p:nvSpPr>
          <p:spPr>
            <a:xfrm>
              <a:off x="6734053" y="11244651"/>
              <a:ext cx="238267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718" name="Rectangle 40">
              <a:extLst>
                <a:ext uri="{FF2B5EF4-FFF2-40B4-BE49-F238E27FC236}">
                  <a16:creationId xmlns:a16="http://schemas.microsoft.com/office/drawing/2014/main" id="{704052A5-3A54-C54E-BA46-513BA3A00D90}"/>
                </a:ext>
              </a:extLst>
            </p:cNvPr>
            <p:cNvSpPr/>
            <p:nvPr/>
          </p:nvSpPr>
          <p:spPr>
            <a:xfrm>
              <a:off x="6713403" y="11653828"/>
              <a:ext cx="2939466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719" name="Group 38">
            <a:extLst>
              <a:ext uri="{FF2B5EF4-FFF2-40B4-BE49-F238E27FC236}">
                <a16:creationId xmlns:a16="http://schemas.microsoft.com/office/drawing/2014/main" id="{30ACA40A-6538-8D4C-B660-C74D3D638D42}"/>
              </a:ext>
            </a:extLst>
          </p:cNvPr>
          <p:cNvGrpSpPr/>
          <p:nvPr/>
        </p:nvGrpSpPr>
        <p:grpSpPr>
          <a:xfrm>
            <a:off x="8916434" y="3107020"/>
            <a:ext cx="1469733" cy="758587"/>
            <a:chOff x="6713403" y="11244651"/>
            <a:chExt cx="2939466" cy="1517172"/>
          </a:xfrm>
        </p:grpSpPr>
        <p:sp>
          <p:nvSpPr>
            <p:cNvPr id="720" name="CuadroTexto 395">
              <a:extLst>
                <a:ext uri="{FF2B5EF4-FFF2-40B4-BE49-F238E27FC236}">
                  <a16:creationId xmlns:a16="http://schemas.microsoft.com/office/drawing/2014/main" id="{D66F4E40-26A4-F843-9F34-07697D962FB7}"/>
                </a:ext>
              </a:extLst>
            </p:cNvPr>
            <p:cNvSpPr txBox="1"/>
            <p:nvPr/>
          </p:nvSpPr>
          <p:spPr>
            <a:xfrm>
              <a:off x="6734053" y="11244651"/>
              <a:ext cx="238267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721" name="Rectangle 40">
              <a:extLst>
                <a:ext uri="{FF2B5EF4-FFF2-40B4-BE49-F238E27FC236}">
                  <a16:creationId xmlns:a16="http://schemas.microsoft.com/office/drawing/2014/main" id="{D812F78C-ECF8-5B40-A11C-25DD40AA3E9C}"/>
                </a:ext>
              </a:extLst>
            </p:cNvPr>
            <p:cNvSpPr/>
            <p:nvPr/>
          </p:nvSpPr>
          <p:spPr>
            <a:xfrm>
              <a:off x="6713403" y="11653828"/>
              <a:ext cx="2939466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725" name="Group 38">
            <a:extLst>
              <a:ext uri="{FF2B5EF4-FFF2-40B4-BE49-F238E27FC236}">
                <a16:creationId xmlns:a16="http://schemas.microsoft.com/office/drawing/2014/main" id="{0C221A86-954A-E44C-9474-ABA59B900CA8}"/>
              </a:ext>
            </a:extLst>
          </p:cNvPr>
          <p:cNvGrpSpPr/>
          <p:nvPr/>
        </p:nvGrpSpPr>
        <p:grpSpPr>
          <a:xfrm>
            <a:off x="8912626" y="4730882"/>
            <a:ext cx="1469733" cy="758587"/>
            <a:chOff x="6713403" y="11244651"/>
            <a:chExt cx="2939466" cy="1517172"/>
          </a:xfrm>
        </p:grpSpPr>
        <p:sp>
          <p:nvSpPr>
            <p:cNvPr id="726" name="CuadroTexto 395">
              <a:extLst>
                <a:ext uri="{FF2B5EF4-FFF2-40B4-BE49-F238E27FC236}">
                  <a16:creationId xmlns:a16="http://schemas.microsoft.com/office/drawing/2014/main" id="{A8E44EF6-5CE7-664D-B1FE-5B6AB5BA8816}"/>
                </a:ext>
              </a:extLst>
            </p:cNvPr>
            <p:cNvSpPr txBox="1"/>
            <p:nvPr/>
          </p:nvSpPr>
          <p:spPr>
            <a:xfrm>
              <a:off x="6734053" y="11244651"/>
              <a:ext cx="238267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727" name="Rectangle 40">
              <a:extLst>
                <a:ext uri="{FF2B5EF4-FFF2-40B4-BE49-F238E27FC236}">
                  <a16:creationId xmlns:a16="http://schemas.microsoft.com/office/drawing/2014/main" id="{04D089B5-65B9-994C-80F7-87E3A953465E}"/>
                </a:ext>
              </a:extLst>
            </p:cNvPr>
            <p:cNvSpPr/>
            <p:nvPr/>
          </p:nvSpPr>
          <p:spPr>
            <a:xfrm>
              <a:off x="6713403" y="11653828"/>
              <a:ext cx="2939466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728" name="Group 38">
            <a:extLst>
              <a:ext uri="{FF2B5EF4-FFF2-40B4-BE49-F238E27FC236}">
                <a16:creationId xmlns:a16="http://schemas.microsoft.com/office/drawing/2014/main" id="{4CAE3BCE-0AB7-3E46-9FF3-0A1161674F03}"/>
              </a:ext>
            </a:extLst>
          </p:cNvPr>
          <p:cNvGrpSpPr/>
          <p:nvPr/>
        </p:nvGrpSpPr>
        <p:grpSpPr>
          <a:xfrm>
            <a:off x="8912626" y="5693278"/>
            <a:ext cx="1469733" cy="758587"/>
            <a:chOff x="6713403" y="11244651"/>
            <a:chExt cx="2939466" cy="1517172"/>
          </a:xfrm>
        </p:grpSpPr>
        <p:sp>
          <p:nvSpPr>
            <p:cNvPr id="729" name="CuadroTexto 395">
              <a:extLst>
                <a:ext uri="{FF2B5EF4-FFF2-40B4-BE49-F238E27FC236}">
                  <a16:creationId xmlns:a16="http://schemas.microsoft.com/office/drawing/2014/main" id="{6E16A1E9-926B-3347-BC9F-A37DC535E326}"/>
                </a:ext>
              </a:extLst>
            </p:cNvPr>
            <p:cNvSpPr txBox="1"/>
            <p:nvPr/>
          </p:nvSpPr>
          <p:spPr>
            <a:xfrm>
              <a:off x="6734053" y="11244651"/>
              <a:ext cx="238267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730" name="Rectangle 40">
              <a:extLst>
                <a:ext uri="{FF2B5EF4-FFF2-40B4-BE49-F238E27FC236}">
                  <a16:creationId xmlns:a16="http://schemas.microsoft.com/office/drawing/2014/main" id="{756DAFCA-592C-A749-8546-F395A1AD688E}"/>
                </a:ext>
              </a:extLst>
            </p:cNvPr>
            <p:cNvSpPr/>
            <p:nvPr/>
          </p:nvSpPr>
          <p:spPr>
            <a:xfrm>
              <a:off x="6713403" y="11653828"/>
              <a:ext cx="2939466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pic>
        <p:nvPicPr>
          <p:cNvPr id="103" name="Picture 102">
            <a:extLst>
              <a:ext uri="{FF2B5EF4-FFF2-40B4-BE49-F238E27FC236}">
                <a16:creationId xmlns:a16="http://schemas.microsoft.com/office/drawing/2014/main" id="{F973E86C-F8D2-4904-BC76-B0A56874413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568" y="6570237"/>
            <a:ext cx="2272862" cy="187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5219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101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1811</dc:creator>
  <cp:lastModifiedBy>1811</cp:lastModifiedBy>
  <cp:revision>3</cp:revision>
  <dcterms:created xsi:type="dcterms:W3CDTF">2022-04-07T06:43:17Z</dcterms:created>
  <dcterms:modified xsi:type="dcterms:W3CDTF">2022-04-07T10:35:41Z</dcterms:modified>
</cp:coreProperties>
</file>