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slideLayout" Target="../slideLayouts/slideLayout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258842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  <a:endParaRPr lang="en-US" b="1" spc="-3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5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11034" y="258842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5684" name="OTLSHAPE_M_c4141af3ac38465cb53fcc7f7a4aa9f5_Connector1"/>
          <p:cNvCxnSpPr/>
          <p:nvPr>
            <p:custDataLst>
              <p:tags r:id="rId4"/>
            </p:custDataLst>
          </p:nvPr>
        </p:nvCxnSpPr>
        <p:spPr>
          <a:xfrm>
            <a:off x="10388025" y="2101638"/>
            <a:ext cx="0" cy="43582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3" name="OTLSHAPE_M_04072b436b4048c09d492665495c5db4_Connector1"/>
          <p:cNvCxnSpPr/>
          <p:nvPr>
            <p:custDataLst>
              <p:tags r:id="rId5"/>
            </p:custDataLst>
          </p:nvPr>
        </p:nvCxnSpPr>
        <p:spPr>
          <a:xfrm>
            <a:off x="3004750" y="1932514"/>
            <a:ext cx="0" cy="604946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2" name="OTLSHAPE_M_9b39fefad822441faaec2498033d8bd1_Connector1"/>
          <p:cNvCxnSpPr/>
          <p:nvPr>
            <p:custDataLst>
              <p:tags r:id="rId6"/>
            </p:custDataLst>
          </p:nvPr>
        </p:nvCxnSpPr>
        <p:spPr>
          <a:xfrm>
            <a:off x="2806731" y="1455503"/>
            <a:ext cx="0" cy="1081957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1" name="OTLSHAPE_M_6ae31c99f6864aae840de110566ea63d_Connector1"/>
          <p:cNvCxnSpPr/>
          <p:nvPr>
            <p:custDataLst>
              <p:tags r:id="rId7"/>
            </p:custDataLst>
          </p:nvPr>
        </p:nvCxnSpPr>
        <p:spPr>
          <a:xfrm>
            <a:off x="1222580" y="2101638"/>
            <a:ext cx="0" cy="435822"/>
          </a:xfrm>
          <a:prstGeom prst="line">
            <a:avLst/>
          </a:prstGeom>
          <a:ln w="9525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4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933365" y="2537460"/>
            <a:ext cx="103378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655" name="OTLSHAPE_TB_00000000000000000000000000000000_ElapsedTime"/>
          <p:cNvSpPr/>
          <p:nvPr>
            <p:custDataLst>
              <p:tags r:id="rId9"/>
            </p:custDataLst>
          </p:nvPr>
        </p:nvSpPr>
        <p:spPr>
          <a:xfrm>
            <a:off x="933365" y="2842260"/>
            <a:ext cx="12700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6" name="OTLSHAPE_TB_00000000000000000000000000000000_TodayMarkerShape"/>
          <p:cNvSpPr/>
          <p:nvPr>
            <p:custDataLst>
              <p:tags r:id="rId10"/>
            </p:custDataLst>
          </p:nvPr>
        </p:nvSpPr>
        <p:spPr>
          <a:xfrm>
            <a:off x="2144551" y="29184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7" name="OTLSHAPE_TB_00000000000000000000000000000000_TodayMarkerText"/>
          <p:cNvSpPr txBox="1"/>
          <p:nvPr>
            <p:custDataLst>
              <p:tags r:id="rId11"/>
            </p:custDataLst>
          </p:nvPr>
        </p:nvSpPr>
        <p:spPr>
          <a:xfrm>
            <a:off x="1976817" y="3046154"/>
            <a:ext cx="452368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5658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996865" y="263493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Jan</a:t>
            </a:r>
          </a:p>
        </p:txBody>
      </p:sp>
      <p:sp>
        <p:nvSpPr>
          <p:cNvPr id="5660" name="OTLSHAPE_TB_00000000000000000000000000000000_TimescaleInterval2"/>
          <p:cNvSpPr txBox="1"/>
          <p:nvPr>
            <p:custDataLst>
              <p:tags r:id="rId13"/>
            </p:custDataLst>
          </p:nvPr>
        </p:nvSpPr>
        <p:spPr>
          <a:xfrm>
            <a:off x="1873806" y="263493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5662" name="OTLSHAPE_TB_00000000000000000000000000000000_TimescaleInterval3"/>
          <p:cNvSpPr txBox="1"/>
          <p:nvPr>
            <p:custDataLst>
              <p:tags r:id="rId14"/>
            </p:custDataLst>
          </p:nvPr>
        </p:nvSpPr>
        <p:spPr>
          <a:xfrm>
            <a:off x="2665881" y="263493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5664" name="OTLSHAPE_TB_00000000000000000000000000000000_TimescaleInterval4"/>
          <p:cNvSpPr txBox="1"/>
          <p:nvPr>
            <p:custDataLst>
              <p:tags r:id="rId15"/>
            </p:custDataLst>
          </p:nvPr>
        </p:nvSpPr>
        <p:spPr>
          <a:xfrm>
            <a:off x="3542822" y="2634933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5666" name="OTLSHAPE_TB_00000000000000000000000000000000_TimescaleInterval5"/>
          <p:cNvSpPr txBox="1"/>
          <p:nvPr>
            <p:custDataLst>
              <p:tags r:id="rId16"/>
            </p:custDataLst>
          </p:nvPr>
        </p:nvSpPr>
        <p:spPr>
          <a:xfrm>
            <a:off x="4391475" y="263493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5668" name="OTLSHAPE_TB_00000000000000000000000000000000_TimescaleInterval6"/>
          <p:cNvSpPr txBox="1"/>
          <p:nvPr>
            <p:custDataLst>
              <p:tags r:id="rId17"/>
            </p:custDataLst>
          </p:nvPr>
        </p:nvSpPr>
        <p:spPr>
          <a:xfrm>
            <a:off x="5268415" y="263493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5670" name="OTLSHAPE_TB_00000000000000000000000000000000_TimescaleInterval7"/>
          <p:cNvSpPr txBox="1"/>
          <p:nvPr>
            <p:custDataLst>
              <p:tags r:id="rId18"/>
            </p:custDataLst>
          </p:nvPr>
        </p:nvSpPr>
        <p:spPr>
          <a:xfrm>
            <a:off x="6117068" y="263493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5672" name="OTLSHAPE_TB_00000000000000000000000000000000_TimescaleInterval8"/>
          <p:cNvSpPr txBox="1"/>
          <p:nvPr>
            <p:custDataLst>
              <p:tags r:id="rId19"/>
            </p:custDataLst>
          </p:nvPr>
        </p:nvSpPr>
        <p:spPr>
          <a:xfrm>
            <a:off x="6994008" y="263493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5674" name="OTLSHAPE_TB_00000000000000000000000000000000_TimescaleInterval9"/>
          <p:cNvSpPr txBox="1"/>
          <p:nvPr>
            <p:custDataLst>
              <p:tags r:id="rId20"/>
            </p:custDataLst>
          </p:nvPr>
        </p:nvSpPr>
        <p:spPr>
          <a:xfrm>
            <a:off x="7870949" y="263493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5676" name="OTLSHAPE_TB_00000000000000000000000000000000_TimescaleInterval10"/>
          <p:cNvSpPr txBox="1"/>
          <p:nvPr>
            <p:custDataLst>
              <p:tags r:id="rId21"/>
            </p:custDataLst>
          </p:nvPr>
        </p:nvSpPr>
        <p:spPr>
          <a:xfrm>
            <a:off x="8719601" y="263493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5678" name="OTLSHAPE_TB_00000000000000000000000000000000_TimescaleInterval11"/>
          <p:cNvSpPr txBox="1"/>
          <p:nvPr>
            <p:custDataLst>
              <p:tags r:id="rId22"/>
            </p:custDataLst>
          </p:nvPr>
        </p:nvSpPr>
        <p:spPr>
          <a:xfrm>
            <a:off x="9596542" y="2634933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5680" name="OTLSHAPE_TB_00000000000000000000000000000000_TimescaleInterval12"/>
          <p:cNvSpPr txBox="1"/>
          <p:nvPr>
            <p:custDataLst>
              <p:tags r:id="rId23"/>
            </p:custDataLst>
          </p:nvPr>
        </p:nvSpPr>
        <p:spPr>
          <a:xfrm>
            <a:off x="10445194" y="263493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Dec</a:t>
            </a:r>
          </a:p>
        </p:txBody>
      </p:sp>
      <p:cxnSp>
        <p:nvCxnSpPr>
          <p:cNvPr id="5659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1810306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1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2602381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3" name="OTLSHAPE_TB_00000000000000000000000000000000_Separator3"/>
          <p:cNvCxnSpPr/>
          <p:nvPr>
            <p:custDataLst>
              <p:tags r:id="rId26"/>
            </p:custDataLst>
          </p:nvPr>
        </p:nvCxnSpPr>
        <p:spPr>
          <a:xfrm>
            <a:off x="3479322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5" name="OTLSHAPE_TB_00000000000000000000000000000000_Separator4"/>
          <p:cNvCxnSpPr/>
          <p:nvPr>
            <p:custDataLst>
              <p:tags r:id="rId27"/>
            </p:custDataLst>
          </p:nvPr>
        </p:nvCxnSpPr>
        <p:spPr>
          <a:xfrm>
            <a:off x="4327974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7" name="OTLSHAPE_TB_00000000000000000000000000000000_Separator5"/>
          <p:cNvCxnSpPr/>
          <p:nvPr>
            <p:custDataLst>
              <p:tags r:id="rId28"/>
            </p:custDataLst>
          </p:nvPr>
        </p:nvCxnSpPr>
        <p:spPr>
          <a:xfrm>
            <a:off x="5204915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9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6053567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1" name="OTLSHAPE_TB_00000000000000000000000000000000_Separator7"/>
          <p:cNvCxnSpPr/>
          <p:nvPr>
            <p:custDataLst>
              <p:tags r:id="rId30"/>
            </p:custDataLst>
          </p:nvPr>
        </p:nvCxnSpPr>
        <p:spPr>
          <a:xfrm>
            <a:off x="6930508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3" name="OTLSHAPE_TB_00000000000000000000000000000000_Separator8"/>
          <p:cNvCxnSpPr/>
          <p:nvPr>
            <p:custDataLst>
              <p:tags r:id="rId31"/>
            </p:custDataLst>
          </p:nvPr>
        </p:nvCxnSpPr>
        <p:spPr>
          <a:xfrm>
            <a:off x="7807449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5" name="OTLSHAPE_TB_00000000000000000000000000000000_Separator9"/>
          <p:cNvCxnSpPr/>
          <p:nvPr>
            <p:custDataLst>
              <p:tags r:id="rId32"/>
            </p:custDataLst>
          </p:nvPr>
        </p:nvCxnSpPr>
        <p:spPr>
          <a:xfrm>
            <a:off x="8656101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7" name="OTLSHAPE_TB_00000000000000000000000000000000_Separator10"/>
          <p:cNvCxnSpPr/>
          <p:nvPr>
            <p:custDataLst>
              <p:tags r:id="rId33"/>
            </p:custDataLst>
          </p:nvPr>
        </p:nvCxnSpPr>
        <p:spPr>
          <a:xfrm>
            <a:off x="9533041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9" name="OTLSHAPE_TB_00000000000000000000000000000000_Separator11"/>
          <p:cNvCxnSpPr/>
          <p:nvPr>
            <p:custDataLst>
              <p:tags r:id="rId34"/>
            </p:custDataLst>
          </p:nvPr>
        </p:nvCxnSpPr>
        <p:spPr>
          <a:xfrm>
            <a:off x="10381694" y="260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9" name="OTLSHAPE_T_11a5fd20169a4e5aa0bed048dba08ff2_Shape"/>
          <p:cNvSpPr/>
          <p:nvPr>
            <p:custDataLst>
              <p:tags r:id="rId35"/>
            </p:custDataLst>
          </p:nvPr>
        </p:nvSpPr>
        <p:spPr>
          <a:xfrm>
            <a:off x="1046519" y="3434715"/>
            <a:ext cx="1587500" cy="203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7" name="OTLSHAPE_T_23c152327d314e958e11ca251f33fb49_Shape"/>
          <p:cNvSpPr/>
          <p:nvPr>
            <p:custDataLst>
              <p:tags r:id="rId36"/>
            </p:custDataLst>
          </p:nvPr>
        </p:nvSpPr>
        <p:spPr>
          <a:xfrm>
            <a:off x="1838594" y="3764915"/>
            <a:ext cx="1168400" cy="203200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5" name="OTLSHAPE_T_f23e460505c24ee88159b421b810b7e4_Shape"/>
          <p:cNvSpPr/>
          <p:nvPr>
            <p:custDataLst>
              <p:tags r:id="rId37"/>
            </p:custDataLst>
          </p:nvPr>
        </p:nvSpPr>
        <p:spPr>
          <a:xfrm>
            <a:off x="2970131" y="4095115"/>
            <a:ext cx="1422400" cy="20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33" name="OTLSHAPE_T_82d1b7aae77d41a2be14d69f5e501b1b_Shape"/>
          <p:cNvSpPr/>
          <p:nvPr>
            <p:custDataLst>
              <p:tags r:id="rId38"/>
            </p:custDataLst>
          </p:nvPr>
        </p:nvSpPr>
        <p:spPr>
          <a:xfrm>
            <a:off x="3281303" y="4425315"/>
            <a:ext cx="5943600" cy="203200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1" name="OTLSHAPE_T_23b42cadd9bc437fb739c68c62737c3a_Shape"/>
          <p:cNvSpPr/>
          <p:nvPr>
            <p:custDataLst>
              <p:tags r:id="rId39"/>
            </p:custDataLst>
          </p:nvPr>
        </p:nvSpPr>
        <p:spPr>
          <a:xfrm>
            <a:off x="9221870" y="4755515"/>
            <a:ext cx="7366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9" name="OTLSHAPE_T_fe82a054eb724851a93f6a606432bfac_Shape"/>
          <p:cNvSpPr/>
          <p:nvPr>
            <p:custDataLst>
              <p:tags r:id="rId40"/>
            </p:custDataLst>
          </p:nvPr>
        </p:nvSpPr>
        <p:spPr>
          <a:xfrm>
            <a:off x="9957368" y="5085715"/>
            <a:ext cx="990600" cy="203200"/>
          </a:xfrm>
          <a:prstGeom prst="homePlat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0" name="OTLSHAPE_T_11a5fd20169a4e5aa0bed048dba08ff2_ShapePercentage" hidden="1"/>
          <p:cNvSpPr/>
          <p:nvPr>
            <p:custDataLst>
              <p:tags r:id="rId41"/>
            </p:custDataLst>
          </p:nvPr>
        </p:nvSpPr>
        <p:spPr>
          <a:xfrm>
            <a:off x="1046519" y="343471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8" name="OTLSHAPE_T_23c152327d314e958e11ca251f33fb49_ShapePercentage" hidden="1"/>
          <p:cNvSpPr/>
          <p:nvPr>
            <p:custDataLst>
              <p:tags r:id="rId42"/>
            </p:custDataLst>
          </p:nvPr>
        </p:nvSpPr>
        <p:spPr>
          <a:xfrm>
            <a:off x="1838594" y="376491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6" name="OTLSHAPE_T_f23e460505c24ee88159b421b810b7e4_ShapePercentage" hidden="1"/>
          <p:cNvSpPr/>
          <p:nvPr>
            <p:custDataLst>
              <p:tags r:id="rId43"/>
            </p:custDataLst>
          </p:nvPr>
        </p:nvSpPr>
        <p:spPr>
          <a:xfrm>
            <a:off x="2970131" y="409511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4" name="OTLSHAPE_T_82d1b7aae77d41a2be14d69f5e501b1b_ShapePercentage" hidden="1"/>
          <p:cNvSpPr/>
          <p:nvPr>
            <p:custDataLst>
              <p:tags r:id="rId44"/>
            </p:custDataLst>
          </p:nvPr>
        </p:nvSpPr>
        <p:spPr>
          <a:xfrm>
            <a:off x="3281303" y="442531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2" name="OTLSHAPE_T_23b42cadd9bc437fb739c68c62737c3a_ShapePercentage" hidden="1"/>
          <p:cNvSpPr/>
          <p:nvPr>
            <p:custDataLst>
              <p:tags r:id="rId45"/>
            </p:custDataLst>
          </p:nvPr>
        </p:nvSpPr>
        <p:spPr>
          <a:xfrm>
            <a:off x="9221870" y="475551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0" name="OTLSHAPE_T_fe82a054eb724851a93f6a606432bfac_ShapePercentage" hidden="1"/>
          <p:cNvSpPr/>
          <p:nvPr>
            <p:custDataLst>
              <p:tags r:id="rId46"/>
            </p:custDataLst>
          </p:nvPr>
        </p:nvSpPr>
        <p:spPr>
          <a:xfrm>
            <a:off x="9957368" y="508571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1" name="OTLSHAPE_T_11a5fd20169a4e5aa0bed048dba08ff2_Duration" hidden="1"/>
          <p:cNvSpPr txBox="1"/>
          <p:nvPr>
            <p:custDataLst>
              <p:tags r:id="rId47"/>
            </p:custDataLst>
          </p:nvPr>
        </p:nvSpPr>
        <p:spPr>
          <a:xfrm>
            <a:off x="0" y="312166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5712" name="OTLSHAPE_T_11a5fd20169a4e5aa0bed048dba08ff2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327668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713" name="OTLSHAPE_T_11a5fd20169a4e5aa0bed048dba08ff2_StartDate" hidden="1"/>
          <p:cNvSpPr txBox="1"/>
          <p:nvPr>
            <p:custDataLst>
              <p:tags r:id="rId49"/>
            </p:custDataLst>
          </p:nvPr>
        </p:nvSpPr>
        <p:spPr>
          <a:xfrm>
            <a:off x="0" y="34317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14" name="OTLSHAPE_T_11a5fd20169a4e5aa0bed048dba08ff2_EndDate" hidden="1"/>
          <p:cNvSpPr txBox="1"/>
          <p:nvPr>
            <p:custDataLst>
              <p:tags r:id="rId50"/>
            </p:custDataLst>
          </p:nvPr>
        </p:nvSpPr>
        <p:spPr>
          <a:xfrm>
            <a:off x="0" y="34317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15" name="OTLSHAPE_T_11a5fd20169a4e5aa0bed048dba08ff2_JoinedDate"/>
          <p:cNvSpPr txBox="1"/>
          <p:nvPr>
            <p:custDataLst>
              <p:tags r:id="rId51"/>
            </p:custDataLst>
          </p:nvPr>
        </p:nvSpPr>
        <p:spPr>
          <a:xfrm>
            <a:off x="2681449" y="3471415"/>
            <a:ext cx="279695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 dirty="0">
                <a:solidFill>
                  <a:schemeClr val="dk1"/>
                </a:solidFill>
                <a:latin typeface="Century Gothic" panose="020B0502020202020204" pitchFamily="34" charset="0"/>
              </a:rPr>
              <a:t>Jan 5 - Mar 1   Task 1</a:t>
            </a:r>
          </a:p>
        </p:txBody>
      </p:sp>
      <p:sp>
        <p:nvSpPr>
          <p:cNvPr id="5719" name="OTLSHAPE_T_23c152327d314e958e11ca251f33fb49_Duration" hidden="1"/>
          <p:cNvSpPr txBox="1"/>
          <p:nvPr>
            <p:custDataLst>
              <p:tags r:id="rId52"/>
            </p:custDataLst>
          </p:nvPr>
        </p:nvSpPr>
        <p:spPr>
          <a:xfrm>
            <a:off x="0" y="345186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41 days</a:t>
            </a:r>
          </a:p>
        </p:txBody>
      </p:sp>
      <p:sp>
        <p:nvSpPr>
          <p:cNvPr id="5720" name="OTLSHAPE_T_23c152327d314e958e11ca251f33fb49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60688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5721" name="OTLSHAPE_T_23c152327d314e958e11ca251f33fb49_StartDate" hidden="1"/>
          <p:cNvSpPr txBox="1"/>
          <p:nvPr>
            <p:custDataLst>
              <p:tags r:id="rId54"/>
            </p:custDataLst>
          </p:nvPr>
        </p:nvSpPr>
        <p:spPr>
          <a:xfrm>
            <a:off x="0" y="37619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22" name="OTLSHAPE_T_23c152327d314e958e11ca251f33fb49_EndDate" hidden="1"/>
          <p:cNvSpPr txBox="1"/>
          <p:nvPr>
            <p:custDataLst>
              <p:tags r:id="rId55"/>
            </p:custDataLst>
          </p:nvPr>
        </p:nvSpPr>
        <p:spPr>
          <a:xfrm>
            <a:off x="0" y="37619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23" name="OTLSHAPE_T_23c152327d314e958e11ca251f33fb49_JoinedDate"/>
          <p:cNvSpPr txBox="1"/>
          <p:nvPr>
            <p:custDataLst>
              <p:tags r:id="rId56"/>
            </p:custDataLst>
          </p:nvPr>
        </p:nvSpPr>
        <p:spPr>
          <a:xfrm>
            <a:off x="3049199" y="3810283"/>
            <a:ext cx="215571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Feb 2 - Mar 14 </a:t>
            </a:r>
            <a:r>
              <a:rPr lang="en-US" sz="1000" spc="-2" dirty="0">
                <a:solidFill>
                  <a:schemeClr val="dk1"/>
                </a:solidFill>
                <a:latin typeface="Century Gothic" panose="020B0502020202020204" pitchFamily="34" charset="0"/>
              </a:rPr>
              <a:t>Task 2</a:t>
            </a:r>
            <a:endParaRPr lang="en-US" sz="1000" spc="-4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27" name="OTLSHAPE_T_f23e460505c24ee88159b421b810b7e4_Duration" hidden="1"/>
          <p:cNvSpPr txBox="1"/>
          <p:nvPr>
            <p:custDataLst>
              <p:tags r:id="rId57"/>
            </p:custDataLst>
          </p:nvPr>
        </p:nvSpPr>
        <p:spPr>
          <a:xfrm>
            <a:off x="0" y="378206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5728" name="OTLSHAPE_T_f23e460505c24ee88159b421b810b7e4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393708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38%</a:t>
            </a:r>
          </a:p>
        </p:txBody>
      </p:sp>
      <p:sp>
        <p:nvSpPr>
          <p:cNvPr id="5729" name="OTLSHAPE_T_f23e460505c24ee88159b421b810b7e4_StartDate" hidden="1"/>
          <p:cNvSpPr txBox="1"/>
          <p:nvPr>
            <p:custDataLst>
              <p:tags r:id="rId59"/>
            </p:custDataLst>
          </p:nvPr>
        </p:nvSpPr>
        <p:spPr>
          <a:xfrm>
            <a:off x="0" y="40921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30" name="OTLSHAPE_T_f23e460505c24ee88159b421b810b7e4_EndDate" hidden="1"/>
          <p:cNvSpPr txBox="1"/>
          <p:nvPr>
            <p:custDataLst>
              <p:tags r:id="rId60"/>
            </p:custDataLst>
          </p:nvPr>
        </p:nvSpPr>
        <p:spPr>
          <a:xfrm>
            <a:off x="0" y="40921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31" name="OTLSHAPE_T_f23e460505c24ee88159b421b810b7e4_JoinedDate"/>
          <p:cNvSpPr txBox="1"/>
          <p:nvPr>
            <p:custDataLst>
              <p:tags r:id="rId61"/>
            </p:custDataLst>
          </p:nvPr>
        </p:nvSpPr>
        <p:spPr>
          <a:xfrm>
            <a:off x="4435331" y="4134746"/>
            <a:ext cx="161823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Mar 14 - May 2 </a:t>
            </a:r>
            <a:r>
              <a:rPr lang="en-US" sz="1000" spc="-2" dirty="0">
                <a:solidFill>
                  <a:schemeClr val="dk1"/>
                </a:solidFill>
                <a:latin typeface="Century Gothic" panose="020B0502020202020204" pitchFamily="34" charset="0"/>
              </a:rPr>
              <a:t>Task 3</a:t>
            </a:r>
            <a:endParaRPr lang="en-US" sz="1000" spc="-4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35" name="OTLSHAPE_T_82d1b7aae77d41a2be14d69f5e501b1b_Duration" hidden="1"/>
          <p:cNvSpPr txBox="1"/>
          <p:nvPr>
            <p:custDataLst>
              <p:tags r:id="rId62"/>
            </p:custDataLst>
          </p:nvPr>
        </p:nvSpPr>
        <p:spPr>
          <a:xfrm>
            <a:off x="0" y="411226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210 days</a:t>
            </a:r>
          </a:p>
        </p:txBody>
      </p:sp>
      <p:sp>
        <p:nvSpPr>
          <p:cNvPr id="5736" name="OTLSHAPE_T_82d1b7aae77d41a2be14d69f5e501b1b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426728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5737" name="OTLSHAPE_T_82d1b7aae77d41a2be14d69f5e501b1b_StartDate" hidden="1"/>
          <p:cNvSpPr txBox="1"/>
          <p:nvPr>
            <p:custDataLst>
              <p:tags r:id="rId64"/>
            </p:custDataLst>
          </p:nvPr>
        </p:nvSpPr>
        <p:spPr>
          <a:xfrm>
            <a:off x="0" y="44223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38" name="OTLSHAPE_T_82d1b7aae77d41a2be14d69f5e501b1b_EndDate" hidden="1"/>
          <p:cNvSpPr txBox="1"/>
          <p:nvPr>
            <p:custDataLst>
              <p:tags r:id="rId65"/>
            </p:custDataLst>
          </p:nvPr>
        </p:nvSpPr>
        <p:spPr>
          <a:xfrm>
            <a:off x="0" y="44223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39" name="OTLSHAPE_T_82d1b7aae77d41a2be14d69f5e501b1b_JoinedDate"/>
          <p:cNvSpPr txBox="1"/>
          <p:nvPr>
            <p:custDataLst>
              <p:tags r:id="rId66"/>
            </p:custDataLst>
          </p:nvPr>
        </p:nvSpPr>
        <p:spPr>
          <a:xfrm>
            <a:off x="9272650" y="4453845"/>
            <a:ext cx="167531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Mar 25 - Oct 0 </a:t>
            </a:r>
            <a:r>
              <a:rPr lang="en-US" sz="1000" spc="-2" dirty="0">
                <a:solidFill>
                  <a:schemeClr val="dk1"/>
                </a:solidFill>
                <a:latin typeface="Century Gothic" panose="020B0502020202020204" pitchFamily="34" charset="0"/>
              </a:rPr>
              <a:t>Task 4</a:t>
            </a:r>
            <a:endParaRPr lang="en-US" sz="1000" spc="-4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43" name="OTLSHAPE_T_23b42cadd9bc437fb739c68c62737c3a_Duration" hidden="1"/>
          <p:cNvSpPr txBox="1"/>
          <p:nvPr>
            <p:custDataLst>
              <p:tags r:id="rId67"/>
            </p:custDataLst>
          </p:nvPr>
        </p:nvSpPr>
        <p:spPr>
          <a:xfrm>
            <a:off x="0" y="444246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5744" name="OTLSHAPE_T_23b42cadd9bc437fb739c68c62737c3a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5974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745" name="OTLSHAPE_T_23b42cadd9bc437fb739c68c62737c3a_StartDate" hidden="1"/>
          <p:cNvSpPr txBox="1"/>
          <p:nvPr>
            <p:custDataLst>
              <p:tags r:id="rId69"/>
            </p:custDataLst>
          </p:nvPr>
        </p:nvSpPr>
        <p:spPr>
          <a:xfrm>
            <a:off x="0" y="45974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46" name="OTLSHAPE_T_23b42cadd9bc437fb739c68c62737c3a_EndDate" hidden="1"/>
          <p:cNvSpPr txBox="1"/>
          <p:nvPr>
            <p:custDataLst>
              <p:tags r:id="rId70"/>
            </p:custDataLst>
          </p:nvPr>
        </p:nvSpPr>
        <p:spPr>
          <a:xfrm>
            <a:off x="0" y="45974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47" name="OTLSHAPE_T_23b42cadd9bc437fb739c68c62737c3a_JoinedDate"/>
          <p:cNvSpPr txBox="1"/>
          <p:nvPr>
            <p:custDataLst>
              <p:tags r:id="rId71"/>
            </p:custDataLst>
          </p:nvPr>
        </p:nvSpPr>
        <p:spPr>
          <a:xfrm>
            <a:off x="10008149" y="4703228"/>
            <a:ext cx="143174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Oct 21 - Nov 15 Task 5</a:t>
            </a:r>
          </a:p>
        </p:txBody>
      </p:sp>
      <p:sp>
        <p:nvSpPr>
          <p:cNvPr id="5751" name="OTLSHAPE_T_fe82a054eb724851a93f6a606432bfac_Duration" hidden="1"/>
          <p:cNvSpPr txBox="1"/>
          <p:nvPr>
            <p:custDataLst>
              <p:tags r:id="rId72"/>
            </p:custDataLst>
          </p:nvPr>
        </p:nvSpPr>
        <p:spPr>
          <a:xfrm>
            <a:off x="0" y="477266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5752" name="OTLSHAPE_T_fe82a054eb724851a93f6a606432bfac_TextPercentage" hidden="1"/>
          <p:cNvSpPr txBox="1"/>
          <p:nvPr>
            <p:custDataLst>
              <p:tags r:id="rId73"/>
            </p:custDataLst>
          </p:nvPr>
        </p:nvSpPr>
        <p:spPr>
          <a:xfrm>
            <a:off x="0" y="49276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753" name="OTLSHAPE_T_fe82a054eb724851a93f6a606432bfac_StartDate" hidden="1"/>
          <p:cNvSpPr txBox="1"/>
          <p:nvPr>
            <p:custDataLst>
              <p:tags r:id="rId74"/>
            </p:custDataLst>
          </p:nvPr>
        </p:nvSpPr>
        <p:spPr>
          <a:xfrm>
            <a:off x="0" y="49276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54" name="OTLSHAPE_T_fe82a054eb724851a93f6a606432bfac_EndDate" hidden="1"/>
          <p:cNvSpPr txBox="1"/>
          <p:nvPr>
            <p:custDataLst>
              <p:tags r:id="rId75"/>
            </p:custDataLst>
          </p:nvPr>
        </p:nvSpPr>
        <p:spPr>
          <a:xfrm>
            <a:off x="0" y="49276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55" name="OTLSHAPE_T_fe82a054eb724851a93f6a606432bfac_JoinedDate"/>
          <p:cNvSpPr txBox="1"/>
          <p:nvPr>
            <p:custDataLst>
              <p:tags r:id="rId76"/>
            </p:custDataLst>
          </p:nvPr>
        </p:nvSpPr>
        <p:spPr>
          <a:xfrm>
            <a:off x="10998243" y="5070039"/>
            <a:ext cx="990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Nov 16 - Dec 20</a:t>
            </a:r>
            <a:b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000" spc="-2" dirty="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  <a:endParaRPr lang="en-US" sz="1000" spc="-4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93" name="OTLSHAPE_M_6ae31c99f6864aae840de110566ea63d_Shape"/>
          <p:cNvSpPr/>
          <p:nvPr>
            <p:custDataLst>
              <p:tags r:id="rId77"/>
            </p:custDataLst>
          </p:nvPr>
        </p:nvSpPr>
        <p:spPr>
          <a:xfrm rot="16200000">
            <a:off x="1247980" y="2101638"/>
            <a:ext cx="165100" cy="165100"/>
          </a:xfrm>
          <a:prstGeom prst="flowChartMerg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6" name="OTLSHAPE_M_9b39fefad822441faaec2498033d8bd1_Shape"/>
          <p:cNvSpPr/>
          <p:nvPr>
            <p:custDataLst>
              <p:tags r:id="rId78"/>
            </p:custDataLst>
          </p:nvPr>
        </p:nvSpPr>
        <p:spPr>
          <a:xfrm rot="16200000">
            <a:off x="2832131" y="1455503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9" name="OTLSHAPE_M_04072b436b4048c09d492665495c5db4_Shape"/>
          <p:cNvSpPr/>
          <p:nvPr>
            <p:custDataLst>
              <p:tags r:id="rId79"/>
            </p:custDataLst>
          </p:nvPr>
        </p:nvSpPr>
        <p:spPr>
          <a:xfrm rot="16200000">
            <a:off x="3030150" y="1932514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2" name="OTLSHAPE_M_6fcd8c49a18c4c5daf2b65fe5a4fd0c5_Shape"/>
          <p:cNvSpPr/>
          <p:nvPr>
            <p:custDataLst>
              <p:tags r:id="rId80"/>
            </p:custDataLst>
          </p:nvPr>
        </p:nvSpPr>
        <p:spPr>
          <a:xfrm>
            <a:off x="5910959" y="2346960"/>
            <a:ext cx="228600" cy="254000"/>
          </a:xfrm>
          <a:prstGeom prst="diamond">
            <a:avLst/>
          </a:prstGeom>
          <a:solidFill>
            <a:srgbClr val="4F81B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5" name="OTLSHAPE_M_46fae9b11a344fd7915b631d9e74babb_Shape"/>
          <p:cNvSpPr/>
          <p:nvPr>
            <p:custDataLst>
              <p:tags r:id="rId81"/>
            </p:custDataLst>
          </p:nvPr>
        </p:nvSpPr>
        <p:spPr>
          <a:xfrm>
            <a:off x="9107550" y="2346960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8" name="OTLSHAPE_M_c4141af3ac38465cb53fcc7f7a4aa9f5_Shape"/>
          <p:cNvSpPr/>
          <p:nvPr>
            <p:custDataLst>
              <p:tags r:id="rId82"/>
            </p:custDataLst>
          </p:nvPr>
        </p:nvSpPr>
        <p:spPr>
          <a:xfrm rot="16200000">
            <a:off x="10413425" y="2101638"/>
            <a:ext cx="165100" cy="165100"/>
          </a:xfrm>
          <a:prstGeom prst="flowChartMerg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1" name="OTLSHAPE_M_6ae31c99f6864aae840de110566ea63d_Title"/>
          <p:cNvSpPr txBox="1"/>
          <p:nvPr>
            <p:custDataLst>
              <p:tags r:id="rId83"/>
            </p:custDataLst>
          </p:nvPr>
        </p:nvSpPr>
        <p:spPr>
          <a:xfrm>
            <a:off x="1406729" y="2014344"/>
            <a:ext cx="928433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5692" name="OTLSHAPE_M_6ae31c99f6864aae840de110566ea63d_Date"/>
          <p:cNvSpPr txBox="1"/>
          <p:nvPr>
            <p:custDataLst>
              <p:tags r:id="rId84"/>
            </p:custDataLst>
          </p:nvPr>
        </p:nvSpPr>
        <p:spPr>
          <a:xfrm>
            <a:off x="1406730" y="2038615"/>
            <a:ext cx="33020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Jan 10</a:t>
            </a:r>
          </a:p>
        </p:txBody>
      </p:sp>
      <p:sp>
        <p:nvSpPr>
          <p:cNvPr id="5694" name="OTLSHAPE_M_9b39fefad822441faaec2498033d8bd1_Title"/>
          <p:cNvSpPr txBox="1"/>
          <p:nvPr>
            <p:custDataLst>
              <p:tags r:id="rId85"/>
            </p:custDataLst>
          </p:nvPr>
        </p:nvSpPr>
        <p:spPr>
          <a:xfrm>
            <a:off x="2990880" y="1375902"/>
            <a:ext cx="113054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5695" name="OTLSHAPE_M_9b39fefad822441faaec2498033d8bd1_Date"/>
          <p:cNvSpPr txBox="1"/>
          <p:nvPr>
            <p:custDataLst>
              <p:tags r:id="rId86"/>
            </p:custDataLst>
          </p:nvPr>
        </p:nvSpPr>
        <p:spPr>
          <a:xfrm>
            <a:off x="2990880" y="1552474"/>
            <a:ext cx="5790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Mar 7</a:t>
            </a:r>
          </a:p>
        </p:txBody>
      </p:sp>
      <p:sp>
        <p:nvSpPr>
          <p:cNvPr id="5697" name="OTLSHAPE_M_04072b436b4048c09d492665495c5db4_Title"/>
          <p:cNvSpPr txBox="1"/>
          <p:nvPr>
            <p:custDataLst>
              <p:tags r:id="rId87"/>
            </p:custDataLst>
          </p:nvPr>
        </p:nvSpPr>
        <p:spPr>
          <a:xfrm>
            <a:off x="3188899" y="1852913"/>
            <a:ext cx="120198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5698" name="OTLSHAPE_M_04072b436b4048c09d492665495c5db4_Date"/>
          <p:cNvSpPr txBox="1"/>
          <p:nvPr>
            <p:custDataLst>
              <p:tags r:id="rId88"/>
            </p:custDataLst>
          </p:nvPr>
        </p:nvSpPr>
        <p:spPr>
          <a:xfrm>
            <a:off x="3188899" y="2090115"/>
            <a:ext cx="6876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Mar 14</a:t>
            </a:r>
          </a:p>
        </p:txBody>
      </p:sp>
      <p:sp>
        <p:nvSpPr>
          <p:cNvPr id="5700" name="OTLSHAPE_M_6fcd8c49a18c4c5daf2b65fe5a4fd0c5_Title"/>
          <p:cNvSpPr txBox="1"/>
          <p:nvPr>
            <p:custDataLst>
              <p:tags r:id="rId89"/>
            </p:custDataLst>
          </p:nvPr>
        </p:nvSpPr>
        <p:spPr>
          <a:xfrm>
            <a:off x="5690001" y="2020171"/>
            <a:ext cx="136362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5701" name="OTLSHAPE_M_6fcd8c49a18c4c5daf2b65fe5a4fd0c5_Date"/>
          <p:cNvSpPr txBox="1"/>
          <p:nvPr>
            <p:custDataLst>
              <p:tags r:id="rId90"/>
            </p:custDataLst>
          </p:nvPr>
        </p:nvSpPr>
        <p:spPr>
          <a:xfrm>
            <a:off x="5859546" y="2190069"/>
            <a:ext cx="724082" cy="15689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29</a:t>
            </a:r>
          </a:p>
        </p:txBody>
      </p:sp>
      <p:sp>
        <p:nvSpPr>
          <p:cNvPr id="5703" name="OTLSHAPE_M_46fae9b11a344fd7915b631d9e74babb_Title"/>
          <p:cNvSpPr txBox="1"/>
          <p:nvPr>
            <p:custDataLst>
              <p:tags r:id="rId91"/>
            </p:custDataLst>
          </p:nvPr>
        </p:nvSpPr>
        <p:spPr>
          <a:xfrm>
            <a:off x="8886590" y="1936812"/>
            <a:ext cx="95931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5704" name="OTLSHAPE_M_46fae9b11a344fd7915b631d9e74babb_Date"/>
          <p:cNvSpPr txBox="1"/>
          <p:nvPr>
            <p:custDataLst>
              <p:tags r:id="rId92"/>
            </p:custDataLst>
          </p:nvPr>
        </p:nvSpPr>
        <p:spPr>
          <a:xfrm>
            <a:off x="8930749" y="2192713"/>
            <a:ext cx="72408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Oct 20</a:t>
            </a:r>
          </a:p>
        </p:txBody>
      </p:sp>
      <p:sp>
        <p:nvSpPr>
          <p:cNvPr id="5706" name="OTLSHAPE_M_c4141af3ac38465cb53fcc7f7a4aa9f5_Title"/>
          <p:cNvSpPr txBox="1"/>
          <p:nvPr>
            <p:custDataLst>
              <p:tags r:id="rId93"/>
            </p:custDataLst>
          </p:nvPr>
        </p:nvSpPr>
        <p:spPr>
          <a:xfrm>
            <a:off x="10572174" y="2014293"/>
            <a:ext cx="134152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5707" name="OTLSHAPE_M_c4141af3ac38465cb53fcc7f7a4aa9f5_Date"/>
          <p:cNvSpPr txBox="1"/>
          <p:nvPr>
            <p:custDataLst>
              <p:tags r:id="rId94"/>
            </p:custDataLst>
          </p:nvPr>
        </p:nvSpPr>
        <p:spPr>
          <a:xfrm>
            <a:off x="10572174" y="2186353"/>
            <a:ext cx="86772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33CAC-1A7A-25D7-AF5F-799B855E9B17}"/>
              </a:ext>
            </a:extLst>
          </p:cNvPr>
          <p:cNvSpPr txBox="1"/>
          <p:nvPr/>
        </p:nvSpPr>
        <p:spPr>
          <a:xfrm>
            <a:off x="0" y="2385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PROJECT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0083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TdGFuZGFyZCIsIlZlcnNpb24iOnsiJGlkIjoiMiIsIlZlcnNpb24iOiIzLjYuMSIsIk9yaWdpbmFsQXNzZW1ibHlWZXJzaW9uIjoiMS4wMC4wMC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UuMCwiTGVmdCI6MC4wLCJSaWdodCI6MC4wLCJCb3R0b20iOjUuMH0sIkJhY2tncm91bmQiOnsiJGlkIjoiOCIsIkNvbG9yIjp7IiRpZCI6IjkiLCJBIjoyNTUsIlIiOjMxLCJHIjo3MywiQiI6MTI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TgsIkZvbnROYW1lIjoiQ2FsaWJyaSIsIklzQm9sZCI6dHJ1ZSwiSXNJdGFsaWMiOmZhbHNlLCJJc1VuZGVybGluZWQiOmZhbHNlLCJQYXJlbnRTdHlsZSI6bnVsbH0sIkF1dG9TaXplIjowLCJGb3JlZ3JvdW5kIjp7IiRpZCI6IjI1IiwiQ29sb3IiOnsiJGlkIjoiMj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1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y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0cnVlLCJXaWR0aCI6MC4wLCJIZWlnaHQiOjAuMCwiQm9yZGVyU3R5bGUiOm51bGwsIlBhcmVudFN0eWxlIjpudWxsfSwiVG9kYXlNYXJrZXJTdHlsZSI6eyIkaWQiOiIzNyIsIk1hcmdpbiI6eyIkaWQiOiIzOCIsIlRvcCI6MC4wLCJMZWZ0IjowLjAsIlJpZ2h0IjowLjAsIkJvdHRvbSI6MC4wfSwiUGFkZGluZyI6eyIkaWQiOiIzOSIsIlRvcCI6MC4wLCJMZWZ0IjowLjAsIlJpZ2h0IjowLjAsIkJvdHRvbSI6MC4wfSwiQmFja2dyb3VuZCI6eyIkaWQiOiI0MCIsIkNvbG9yIjp7IiRpZCI6IjQxIiwiQSI6MjU1LCJSIjoyNTUsIkciOjAsIkIiOjB9fSwiSXNWaXNpYmxlIjp0cnVlLCJXaWR0aCI6MC4wLCJIZWlnaHQiOjAuMCwiQm9yZGVyU3R5bGUiOm51bGwsIlBhcmVudFN0eWxlIjpudWxsfSwiU2NhbGVTdHlsZSI6eyIkaWQiOiI0MiIsIlNoYXBlIjowLCJTaG93U2VnbWVudFNlcGFyYXRvcnMiOnRydW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wLCJTaG93U2VnbWVudFNlcGFyYXRvcnMiOnRydWUsIlNlZ21lbnRTZXBhcmF0b3JPcGFjaXR5IjozMCwiSGFzQmVlblZpc2libGVCZWZvcmUiOmZhbHNlLCJGb250U2V0dGluZ3MiOnsiJGlkIjoiNTM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FbGFwc2VkVGltZUJhY2tncm91bmQiOnsiJGlkIjoiNTQiLCJDb2xvciI6eyIkaWQiOiI1NSIsIkEiOjE5MSwiUiI6MjU1LCJHIjowLCJCIjowfX0sIkFwcGVuZFllYXJPblllYXJDaGFuZ2UiOnRydWUsIkVsYXBzZWRUaW1lRm9ybWF0IjoyLCJUb2RheU1hcmtlclBvc2l0aW9uIjoyLCJRdWlja1Bvc2l0aW9uIjozLCJBYnNvbHV0ZVBvc2l0aW9uIjoxOTkuOCwiTWFyZ2luIjp7IiRpZCI6IjU2IiwiVG9wIjowLjAsIkxlZnQiOjEwLjAsIlJpZ2h0IjoxMC4wLCJCb3R0b20iOjAuMH0sIlBhZGRpbmciOnsiJGlkIjoiNTciLCJUb3AiOjAuMCwiTGVmdCI6MC4wLCJSaWdodCI6MC4wLCJCb3R0b20iOjAuMH0sIkJhY2tncm91bmQiOnsiJGlkIjoiNTgiLCJDb2xvciI6eyIkaWQiOiI1OSIsIkEiOjI1NSwiUiI6MzEsIkciOjczLCJCIjoxMjV9fSwiSXNWaXNpYmxlIjp0cnVlLCJXaWR0aCI6MC4wLCJIZWlnaHQiOjAuMCwiQm9yZGVyU3R5bGUiOm51bGwsIlBhcmVudFN0eWxlIjpudWxsfSwiRGVmYXVsdE1pbGVzdG9uZVN0eWxlIjp7IiRpZCI6IjYwIiwiU2hhcGUiOjA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yNTUsIlIiOjc5LCJHIjoxMjksIkIiOjE4OX19LCJMaW5lV2VpZ2h0IjoxLjAsIkxpbmVUeXBlIjowLCJQYXJlbnRTdHlsZSI6bnVsbH0sIklzQmVsb3dUaW1lYmFuZCI6ZmFsc2UsIlBvc2l0aW9uT25UYXNrIjowLCJIaWRlRGF0ZSI6ZmFsc2UsIlNoYXBlU2l6ZSI6MSwiU3BhY2luZyI6MS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4LjAsIkhlaWdodCI6MjA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SwiRm9udE5hbWUiOiJDYWxpYnJpIiwiSXNCb2xkIjpmYWxz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kiLCJEYXRlUGFydElzVmlzaWJsZSI6ZmFsc2UsIlRpbWVQYXJ0SXNWaXNpYmxlIjpmYWxzZX19LCJXZWVrTnVtYmVyaW5nIjp7IiRpZCI6IjkwIiwiRm9ybWF0IjowLCJJc1Zpc2libGUiOmZhbHNlLCJMYXN0S25vd25WaXNpYmlsaXR5U3RhdGUiOmZhbHNlfSwiSXNWaXNpYmxlIjp0cnVlLCJQYXJlbnRTdHlsZSI6bnVsbH0sIkRlZmF1bHRUYXNrU3R5bGUiOnsiJGlkIjoiOTEiLCJTaGFwZSI6MCwiU2hhcGVUaGlja25lc3MiOjEsIkR1cmF0aW9uRm9ybWF0IjowLCJJbmNsdWRlTm9uV29ya2luZ0RheXNJbkR1cmF0aW9uIjp0cnVlLCJQZXJjZW50YWdlQ29tcGxldGV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IyIn19LCJJc1Zpc2libGUiOnRydWUsIldpZHRoIjowLjAsIkhlaWdodCI6MC4wLCJCb3JkZXJTdHlsZSI6bnVsbCwiUGFyZW50U3R5bGUiOm51bGx9LCJEdXJhdGlvbl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IyIn19LCJJc1Zpc2libGUiOnRydWUsIldpZHRoIjowLjAsIkhlaWdodCI6MC4wLCJCb3JkZXJTdHlsZSI6bnVsbCwiUGFyZW50U3R5bGUiOm51bGx9LCJIb3Jpem9udGFsQ29ubmVjdG9yU3R5bGUiOnsiJGlkIjoiMTA2IiwiTGluZUNvbG9yIjp7IiRpZCI6IjEwNyIsIiR0eXBlIjoiTkxSRS5Db21tb24uRG9tLlNvbGlkQ29sb3JCcnVzaCwgTkxSRS5Db21tb24iLCJDb2xvciI6eyIkaWQiOiIxMDgiLCJBIjoyNTUsIlIiOjIwNCwiRyI6MjA0LCJCIjoyMDR9fSwiTGluZVdlaWdodCI6MS4wLCJMaW5lVHlwZSI6MCwiUGFyZW50U3R5bGUiOm51bGx9LCJWZXJ0aWNhbENvbm5lY3RvclN0eWxlIjp7IiRpZCI6IjEwOSIsIkxpbmVDb2xvciI6eyIkaWQiOiIxMTAiLCIkdHlwZSI6Ik5MUkUuQ29tbW9uLkRvbS5Tb2xpZENvbG9yQnJ1c2gsIE5MUkUuQ29tbW9uIiwiQ29sb3IiOnsiJGlkIjoiMTEx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Y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xLCJGb250TmFtZSI6IkNhbGlicmkiLCJJc0JvbGQiOmZhbHNlLCJJc0l0YWxpYyI6ZmFsc2UsIklzVW5kZXJsaW5lZCI6ZmFsc2UsIlBhcmVudFN0eWxlIjpudWxsfSwiQXV0b1NpemUiOjAsIkZvcmVncm91bmQiOnsiJGlkIjoiMTIyIiwiQ29sb3IiOnsiJGlkIjoiMTI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IyIn19LCJJc1Zpc2libGUiOnRydWUsIldpZHRoIjowLjAsIkhlaWdodCI6MC4wLCJCb3JkZXJTdHlsZSI6bnVsbCwiUGFyZW50U3R5bGUiOm51bGx9LCJEYXRlU3R5bGUiOnsiJGlkIjoiMTI3IiwiRm9udFNldHRpbmdzIjp7IiRpZCI6IjEyOCIsIkZvbnRTaXplIjoxMiwiRm9udE5hbWUiOiJDYWxpYnJpIiwiSXNCb2xkIjpmYWxzZSwiSXNJdGFsaWMiOmZhbHNlLCJJc1VuZGVybGluZWQiOmZhbHNlLCJQYXJlbnRTdHlsZSI6bnVsbH0sIkF1dG9TaXplIjowLCJGb3JlZ3JvdW5kIjp7IiRpZCI6IjEyOSIsIkNvbG9yIjp7IiRpZCI6IjEz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zEiLCJUb3AiOjAuMCwiTGVmdCI6MC4wLCJSaWdodCI6MC4wLCJCb3R0b20iOjAuMH0sIlBhZGRpbmciOnsiJGlkIjoiMTMyIiwiVG9wIjowLjAsIkxlZnQiOjAuMCwiUmlnaHQiOjAuMCwiQm90dG9tIjowLjB9LCJCYWNrZ3JvdW5kIjp7IiRpZCI6IjEzMyIsIkNvbG9yIjp7IiRyZWYiOiIyMiJ9fSwiSXNWaXNpYmxlIjp0cnVlLCJXaWR0aCI6MC4wLCJIZWlnaHQiOjAuMCwiQm9yZGVyU3R5bGUiOm51bGwsIlBhcmVudFN0eWxlIjpudWxsfSwiRGF0ZUZvcm1hdCI6eyIkaWQiOiIxM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UiLCJEYXRlUGFydElzVmlzaWJsZSI6ZmFsc2UsIlRpbWVQYXJ0SXNWaXNpYmxlIjpmYWxzZX19LCJXZWVrTnVtYmVyaW5nIjp7IiRpZCI6IjEzNiIsIkZvcm1hdCI6MCwiSXNWaXNpYmxlIjpmYWxzZSwiTGFzdEtub3duVmlzaWJpbGl0eVN0YXRlIjpmYWxzZX0sIklzVmlzaWJsZSI6dHJ1ZSwiUGFyZW50U3R5bGUiOm51bGwsIl9leHBsaWNpdGx5U2V0Ijp7IiRpZCI6IjE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4IiwiR3JpZGxpbmVTdHlsZSI6eyIkaWQiOiIxMzkiLCJMaW5lQ29sb3IiOnsiJGlkIjoiMTQwIiwiJHR5cGUiOiJOTFJFLkNvbW1vbi5Eb20uU29saWRDb2xvckJydXNoLCBOTFJFLkNvbW1vbiIsIkNvbG9yIjp7IiRpZCI6IjE0MSIsIkEiOjM4LCJSIjo5MSwiRyI6MTU1LCJCIjoyMTN9fSwiTGluZVdlaWdodCI6MS4wLCJMaW5lVHlwZSI6MCwiUGFyZW50U3R5bGUiOm51bGx9LCJNYXJnaW4iOnsiJGlkIjoiMTQyIiwiVG9wIjowLjAsIkxlZnQiOjAuMCwiUmlnaHQiOjAuMCwiQm90dG9tIjowLjB9LCJQYWRkaW5nIjp7IiRpZCI6IjE0MyIsIlRvcCI6MC4wLCJMZWZ0IjowLjAsIlJpZ2h0IjowLjAsIkJvdHRvbSI6MC4wfSwiQmFja2dyb3VuZCI6bnVsbCwiSXNWaXNpYmxlIjp0cnVlLCJXaWR0aCI6MC4wLCJIZWlnaHQiOjAuMCwiQm9yZGVyU3R5bGUiOm51bGwsIlBhcmVudFN0eWxlIjpudWxsfSwiQWN0aXZpdHlMaW5lUGFuZWxTdHlsZSI6eyIkaWQiOiIxNDQiLCJBY3Rpdml0eUxpbmVTdHlsZSI6eyIkaWQiOiIxNDUiLCJMaW5lQ29sb3IiOnsiJGlkIjoiMTQ2IiwiJHR5cGUiOiJOTFJFLkNvbW1vbi5Eb20uU29saWRDb2xvckJydXNoLCBOTFJFLkNvbW1vbiIsIkNvbG9yIjp7IiRpZCI6IjE0NyIsIkEiOjM4LCJSIjo5MSwiRyI6MTU1LCJCIjoyMTN9fSwiTGluZVdlaWdodCI6MS4wLCJMaW5lVHlwZSI6MCwiUGFyZW50U3R5bGUiOm51bGx9LCJNYXJnaW4iOnsiJGlkIjoiMTQ4IiwiVG9wIjowLjAsIkxlZnQiOjAuMCwiUmlnaHQiOjAuMCwiQm90dG9tIjowLjB9LCJQYWRkaW5nIjp7IiRpZCI6IjE0O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MCIsIkFjdGl2aXR5SGVhZGVyV2lkdGgiOjAuMCwiSXNTZXQiOmZhbHNlfSwiRGVmYXVsdFN3aW1sYW5lU3R5bGUiOnsiJGlkIjoiMTUxIiwiSGVhZGVyU3R5bGUiOnsiJGlkIjoiMTUyIiwiVGV4dFN0eWxlIjp7IiRpZCI6IjE1MyIsIkZvbnRTZXR0aW5ncyI6eyIkaWQiOiIxNTQiLCJGb250U2l6ZSI6MTIsIkZvbnROYW1lIjoiQ2FsaWJyaSIsIklzQm9sZCI6ZmFsc2UsIklzSXRhbGljIjpmYWxzZSwiSXNVbmRlcmxpbmVkIjpmYWxzZSwiUGFyZW50U3R5bGUiOm51bGx9LCJBdXRvU2l6ZSI6MCwiRm9yZWdyb3VuZCI6eyIkaWQiOiIxNTUiLCJDb2xvciI6eyIkaWQiOiIxNTY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3IiwiVG9wIjowLjAsIkxlZnQiOjAuMCwiUmlnaHQiOjAuMCwiQm90dG9tIjowLjB9LCJQYWRkaW5nIjp7IiRpZCI6IjE1OCIsIlRvcCI6MC4wLCJMZWZ0IjowLjAsIlJpZ2h0IjowLjAsIkJvdHRvbSI6MC4wfSwiQmFja2dyb3VuZCI6bnVsbCwiSXNWaXNpYmxlIjp0cnVlLCJXaWR0aCI6MC4wLCJIZWlnaHQiOjAuMCwiQm9yZGVyU3R5bGUiOm51bGwsIlBhcmVudFN0eWxlIjpudWxsfSwiUmVjdGFuZ2xlU3R5bGUiOnsiJGlkIjoiMTU5IiwiTWFyZ2luIjp7IiRpZCI6IjE2MCIsIlRvcCI6MC4wLCJMZWZ0IjowLjAsIlJpZ2h0IjowLjAsIkJvdHRvbSI6MC4wfSwiUGFkZGluZyI6eyIkaWQiOiIxNjEiLCJUb3AiOjAuMCwiTGVmdCI6MC4wLCJSaWdodCI6MC4wLCJCb3R0b20iOjAuMH0sIkJhY2tncm91bmQiOnsiJGlkIjoiMTYyIiwiQ29sb3IiOnsiJGlkIjoiMTYzIiwiQSI6MTI3LCJSIjo5MSwiRyI6MTU1LCJCIjoyMTN9fSwiSXNWaXNpYmxlIjp0cnVlLCJXaWR0aCI6MC4wLCJIZWlnaHQiOjAuMCwiQm9yZGVyU3R5bGUiOnsiJGlkIjoiMTY0IiwiTGluZUNvbG9yIjp7IiRpZCI6IjE2NSIsIiR0eXBlIjoiTkxSRS5Db21tb24uRG9tLlNvbGlkQ29sb3JCcnVzaCwgTkxSRS5Db21tb24iLCJDb2xvciI6eyIkaWQiOiIxNjYiLCJBIjoyNTUsIlIiOjI1NSwiRyI6MCwiQiI6MH19LCJMaW5lV2VpZ2h0IjowLjAsIkxpbmVUeXBlIjowLCJQYXJlbnRTdHlsZSI6bnVsbH0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udWxsLCJQYXJlbnRTdHlsZSI6bnVsbH0sIkJhY2tncm91bmR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zOCwiUiI6OTEsIkciOjE1NSwiQiI6MjEzfX0sIklzVmlzaWJsZSI6dHJ1ZSwiV2lkdGgiOjAuMCwiSGVpZ2h0IjowLjAsIkJvcmRlclN0eWxlIjp7IiRpZCI6IjE3NCIsIkxpbmVDb2xvciI6eyIkaWQiOiIxNzUiLCIkdHlwZSI6Ik5MUkUuQ29tbW9uLkRvbS5Tb2xpZENvbG9yQnJ1c2gsIE5MUkUuQ29tbW9uIiwiQ29sb3IiOnsiJGlkIjoiMTc2IiwiQSI6MjU1LCJSIjoyNTUsIkciOjAsIkIiOjB9fSwiTGluZVdlaWdodCI6MC4wLCJMaW5lVHlwZSI6MCwiUGFyZW50U3R5bGUiOm51bGx9LCJQYXJlbnRTdHlsZSI6bnVsbH0sIklzQWJvdmVUaW1lYmFuZCI6ZmFsc2UsIk1hcmdpbiI6eyIkaWQiOiIxNzciLCJUb3AiOjAuMCwiTGVmdCI6MC4wLCJSaWdodCI6MC4wLCJCb3R0b20iOjAuMH0sIlBhZGRpbmciOnsiJGlkIjoiMTc4IiwiVG9wIjowLjAsIkxlZnQiOjAuMCwiUmlnaHQiOjAuMCwiQm90dG9tIjowLjB9LCJJc1Zpc2libGUiOnRydWUsIldpZHRoIjowLjAsIkhlaWdodCI6MC4wLCJCb3JkZXJTdHlsZSI6bnVsbCwiUGFyZW50U3R5bGUiOm51bGx9fSwiU2NhbGUiOnsiJGlkIjoiMTc5IiwiU3RhcnREYXRlIjoiMjAxNy0wMS0wNVQwMDowMDowMFoiLCJFbmREYXRlIjoiMjAyMS0xMi0yMFQyMzo1OTowMCIsIkZvcm1hdCI6Ik1NTSIsIlR5cGUiOjIsIkF1dG9EYXRlUmFuZ2UiOnRydWUsIldvcmtpbmdEYXlzIjoxMjcsIkZpc2NhbFllYXIiOnsiJGlkIjoiMTgwIiwiU3RhcnRNb250aCI6MSwiVXNlU3RhcnRpbmdZZWFyRm9yTnVtYmVyaW5nIjp0cnVlLCJTaG93RmlzY2FsWWVhckxhYmVsIjp0cnVlfSwiVG9kYXlNYXJrZXJUZXh0IjoiVG9kYXkiLCJBdXRvU2NhbGVUeXBlIjp0cnVlfSwiU2NhbGVWMiI6eyIkaWQiOiIxODEiLCJTdGFydERhdGUiOiIyMDE3LTAxLTA1VDAwOjAwOjAwWiIsIkVuZERhdGUiOiIyMDIyLTEyLTIwVDIzOjU5OjAwIiwiQXV0b0RhdGVSYW5nZSI6dHJ1ZSwiV29ya2luZ0RheXMiOjEyNywiRmlzY2FsWWVhciI6eyIkcmVmIjoiMTgwIn0sIlRvZGF5TWFya2VyVGV4dCI6IlRvZGF5IiwiQXV0b1NjYWxlVHlwZSI6dHJ1ZSwiVGltZWJhbmRTY2FsZXMiOnsiJGlkIjoiMTgyIiwiVG9wU2NhbGVMYXllciI6eyIkaWQiOiIxODMiLCJGb3JtYXQiOiJNTU0iLCJUeXBlIjoyfSwiTWlkZGxlU2NhbGVMYXllciI6eyIkaWQiOiIxODQiLCJGb3JtYXQiOm51bGwsIlR5cGUiOjB9LCJCb3R0b21TY2FsZUxheWVyIjp7IiRpZCI6IjE4NSIsIkZvcm1hdCI6bnVsbCwiVHlwZSI6MH19fSwiTWlsZXN0b25lcyI6W3siJGlkIjoiMTg2IiwiRGF0ZSI6IjIwMjItMDEtMTBUMjM6NTk6MDAiLCJTdHlsZSI6eyIkaWQiOiIxODciLCJTaGFwZSI6MiwiQ29ubmVjdG9yTWFyZ2luIjp7IiRyZWYiOiI2MSJ9LCJDb25uZWN0b3JTdHlsZSI6eyIkaWQiOiIxODgiLCJMaW5lQ29sb3IiOnsiJGlkIjoiMTg5IiwiJHR5cGUiOiJOTFJFLkNvbW1vbi5Eb20uU29saWRDb2xvckJydXNoLCBOTFJFLkNvbW1vbiIsIkNvbG9yIjp7IiRpZCI6IjE5MCIsIkEiOjI1NSwiUiI6MTU1LCJHIjoxODcsIkIiOjg5fX0sIkxpbmVXZWlnaHQiOjEuMCwiTGluZVR5cGUiOjAsIlBhcmVudFN0eWxlIjp7IiRyZWYiOiI2MiJ9fSwiSXNCZWxvd1RpbWViYW5kIjpmYWxzZSwiUG9zaXRpb25PblRhc2siOjAsIkhpZGVEYXRlIjpmYWxzZSwiU2hhcGVTaXplIjoxLCJTcGFjaW5nIjowLjAsIlBhZGRpbmciOnsiJGlkIjoiMTkxIiwiVG9wIjowLjAsIkxlZnQiOjAuMCwiUmlnaHQiOjAuMCwiQm90dG9tIjowLjB9LCJTaGFwZVN0eWxlIjp7IiRpZCI6IjE5MiIsIk1hcmdpbiI6eyIkcmVmIjoiNjcifSwiUGFkZGluZyI6eyIkcmVmIjoiNjgifSwiQmFja2dyb3VuZCI6eyIkaWQiOiIxOTMiLCJDb2xvciI6eyIkaWQiOiIxOTQiLCJBIjoyNTUsIlIiOjE1NSwiRyI6MTg3LCJCIjo4OX19LCJJc1Zpc2libGUiOnRydWUsIldpZHRoIjoxMy4wLCJIZWlnaHQiOjEzLjAsIkJvcmRlclN0eWxlIjp7IiRpZCI6IjE5NSIsIkxpbmVDb2xvciI6eyIkcmVmIjoiNzIifSwiTGluZVdlaWdodCI6MC4wLCJMaW5lVHlwZSI6MCwiUGFyZW50U3R5bGUiOnsiJHJlZiI6IjcxIn19LCJQYXJlbnRTdHlsZSI6eyIkcmVmIjoiNjYifX0sIlRpdGxlU3R5bGUiOnsiJGlkIjoiMTk2IiwiRm9udFNldHRpbmdzIjp7IiRpZCI6IjE5Ny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5OCIsIkxpbmVDb2xvciI6bnVsbCwiTGluZVdlaWdodCI6MC4wLCJMaW5lVHlwZSI6MCwiUGFyZW50U3R5bGUiOm51bGx9LCJQYXJlbnRTdHlsZSI6eyIkcmVmIjoiNzQifX0sIkRhdGVTdHlsZSI6eyIkaWQiOiIxOTkiLCJGb250U2V0dGluZ3MiOnsiJGlkIjoiMjA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DEiLCJMaW5lQ29sb3IiOm51bGwsIkxpbmVXZWlnaHQiOjAuMCwiTGluZVR5cGUiOjAsIlBhcmVudFN0eWxlIjpudWxsfSwiUGFyZW50U3R5bGUiOnsiJHJlZiI6IjgxIn19LCJEYXRlRm9ybWF0Ijp7IiRyZWYiOiI4OCJ9LCJXZWVrTnVtYmVyaW5nIjp7IiRpZCI6IjIwMiIsIkZvcm1hdCI6MCwiSXNWaXNpYmxlIjpmYWxzZSwiTGFzdEtub3duVmlzaWJpbGl0eVN0YXRlIjpmYWxzZX0sIklzVmlzaWJsZSI6dHJ1ZSwiUGFyZW50U3R5bGUiOnsiJHJlZiI6IjYwIn19LCJJbmRleCI6MCwiUGVyY2VudGFnZUNvbXBsZXRlIjpudWxsLCJQb3NpdGlvbiI6eyJSYXRpbyI6MC4wLCJJc0N1c3RvbSI6ZmFsc2V9LCJEYXRlRm9ybWF0Ijp7IiRyZWYiOiI4OCJ9LCJXZWVrTnVtYmVyaW5nIjp7IiRpZCI6IjIwMyIsIkZvcm1hdCI6MCwiSXNWaXNpYmxlIjpmYWxzZSwiTGFzdEtub3duVmlzaWJpbGl0eVN0YXRlIjpmYWxzZX0sIlJlbGF0ZWRUYXNrSWQiOiIwMDAwMDAwMC0wMDAwLTAwMDAtMDAwMC0wMDAwMDAwMDAwMDAiLCJJZCI6IjZhZTMxYzk5LWY2ODYtNGFhZS04NDBkLWUxMTA1NjZlYTYzZCIsIkltcG9ydElkIjpudWxsLCJUaXRsZSI6Ik1pbGVzdG9uZSAxIiwiTm90ZSI6bnVsbCwiSHlwZXJsaW5rIjp7IiRpZCI6IjIwNCIsIkFkZHJlc3MiOm51bGwsIlN1YkFkZHJlc3MiOm51bGx9LCJJc0NoYW5nZWQiOmZhbHNlLCJJc05ldyI6dHJ1ZX0seyIkaWQiOiIyMDUiLCJEYXRlIjoiMjAyMi0wMy0wN1QyMzo1OTowMCIsIlN0eWxlIjp7IiRpZCI6IjIwNiIsIlNoYXBlIjoyLCJDb25uZWN0b3JNYXJnaW4iOnsiJHJlZiI6IjYxIn0sIkNvbm5lY3RvclN0eWxlIjp7IiRpZCI6IjIwNyIsIkxpbmVDb2xvciI6eyIkaWQiOiIyMDgiLCIkdHlwZSI6Ik5MUkUuQ29tbW9uLkRvbS5Tb2xpZENvbG9yQnJ1c2gsIE5MUkUuQ29tbW9uIiwiQ29sb3IiOnsiJGlkIjoiMjA5IiwiQSI6MjU1LCJSIjoyMDAsIkciOjgwLCJCIjo4MH19LCJMaW5lV2VpZ2h0IjoxLjAsIkxpbmVUeXBlIjowLCJQYXJlbnRTdHlsZSI6eyIkcmVmIjoiNjIifX0sIklzQmVsb3dUaW1lYmFuZCI6ZmFsc2UsIlBvc2l0aW9uT25UYXNrIjowLCJIaWRlRGF0ZSI6ZmFsc2UsIlNoYXBlU2l6ZSI6MSwiU3BhY2luZyI6MC4wLCJQYWRkaW5nIjp7IiRpZCI6IjIxMCIsIlRvcCI6MC4wLCJMZWZ0IjowLjAsIlJpZ2h0IjowLjAsIkJvdHRvbSI6MC4wfSwiU2hhcGVTdHlsZSI6eyIkaWQiOiIyMTEiLCJNYXJnaW4iOnsiJHJlZiI6IjY3In0sIlBhZGRpbmciOnsiJHJlZiI6IjY4In0sIkJhY2tncm91bmQiOnsiJGlkIjoiMjEyIiwiQ29sb3IiOnsiJGlkIjoiMjEzIiwiQSI6MjU1LCJSIjoxOTIsIkciOjgwLCJCIjo3N319LCJJc1Zpc2libGUiOnRydWUsIldpZHRoIjoxMy4wLCJIZWlnaHQiOjEzLjAsIkJvcmRlclN0eWxlIjp7IiRpZCI6IjIxNCIsIkxpbmVDb2xvciI6eyIkcmVmIjoiNzIifSwiTGluZVdlaWdodCI6MC4wLCJMaW5lVHlwZSI6MCwiUGFyZW50U3R5bGUiOnsiJHJlZiI6IjcxIn19LCJQYXJlbnRTdHlsZSI6eyIkcmVmIjoiNjYifX0sIlRpdGxlU3R5bGUiOnsiJGlkIjoiMjE1IiwiRm9udFNldHRpbmdzIjp7IiRpZCI6IjIxNi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xNyIsIkxpbmVDb2xvciI6bnVsbCwiTGluZVdlaWdodCI6MC4wLCJMaW5lVHlwZSI6MCwiUGFyZW50U3R5bGUiOm51bGx9LCJQYXJlbnRTdHlsZSI6eyIkcmVmIjoiNzQifX0sIkRhdGVTdHlsZSI6eyIkaWQiOiIyMTgiLCJGb250U2V0dGluZ3MiOnsiJGlkIjoiMjE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jAiLCJMaW5lQ29sb3IiOm51bGwsIkxpbmVXZWlnaHQiOjAuMCwiTGluZVR5cGUiOjAsIlBhcmVudFN0eWxlIjpudWxsfSwiUGFyZW50U3R5bGUiOnsiJHJlZiI6IjgxIn19LCJEYXRlRm9ybWF0Ijp7IiRyZWYiOiI4OCJ9LCJXZWVrTnVtYmVyaW5nIjp7IiRpZCI6IjIyMSIsIkZvcm1hdCI6MCwiSXNWaXNpYmxlIjpmYWxzZSwiTGFzdEtub3duVmlzaWJpbGl0eVN0YXRlIjpmYWxzZX0sIklzVmlzaWJsZSI6dHJ1ZSwiUGFyZW50U3R5bGUiOnsiJHJlZiI6IjYwIn19LCJJbmRleCI6MSwiUGVyY2VudGFnZUNvbXBsZXRlIjpudWxsLCJQb3NpdGlvbiI6eyJSYXRpbyI6MC4xNzg3MjI1MjI4NzY4ODA3OCwiSXNDdXN0b20iOnRydWV9LCJEYXRlRm9ybWF0Ijp7IiRyZWYiOiI4OCJ9LCJXZWVrTnVtYmVyaW5nIjp7IiRpZCI6IjIyMiIsIkZvcm1hdCI6MCwiSXNWaXNpYmxlIjpmYWxzZSwiTGFzdEtub3duVmlzaWJpbGl0eVN0YXRlIjpmYWxzZX0sIlJlbGF0ZWRUYXNrSWQiOiIwMDAwMDAwMC0wMDAwLTAwMDAtMDAwMC0wMDAwMDAwMDAwMDAiLCJJZCI6IjliMzlmZWZhLWQ4MjItNDQxZi1hYWVjLTI0OTgwMzNkOGJkMSIsIkltcG9ydElkIjpudWxsLCJUaXRsZSI6Ik1pbGVzdG9uZSAyIiwiTm90ZSI6bnVsbCwiSHlwZXJsaW5rIjp7IiRpZCI6IjIyMyIsIkFkZHJlc3MiOm51bGwsIlN1YkFkZHJlc3MiOm51bGx9LCJJc0NoYW5nZWQiOmZhbHNlLCJJc05ldyI6dHJ1ZX0seyIkaWQiOiIyMjQiLCJEYXRlIjoiMjAyMi0wMy0xNFQyMzo1OTowMCIsIlN0eWxlIjp7IiRpZCI6IjIyNSIsIlNoYXBlIjoyLCJDb25uZWN0b3JNYXJnaW4iOnsiJHJlZiI6IjYxIn0sIkNvbm5lY3RvclN0eWxlIjp7IiRpZCI6IjIyNiIsIkxpbmVDb2xvciI6eyIkaWQiOiIyMjciLCIkdHlwZSI6Ik5MUkUuQ29tbW9uLkRvbS5Tb2xpZENvbG9yQnJ1c2gsIE5MUkUuQ29tbW9uIiwiQ29sb3IiOnsiJGlkIjoiMjI4IiwiQSI6MjU1LCJSIjoyMDAsIkciOjgwLCJCIjo4MH19LCJMaW5lV2VpZ2h0IjoxLjAsIkxpbmVUeXBlIjowLCJQYXJlbnRTdHlsZSI6eyIkcmVmIjoiNjIifX0sIklzQmVsb3dUaW1lYmFuZCI6ZmFsc2UsIlBvc2l0aW9uT25UYXNrIjowLCJIaWRlRGF0ZSI6ZmFsc2UsIlNoYXBlU2l6ZSI6MSwiU3BhY2luZyI6MC4wLCJQYWRkaW5nIjp7IiRpZCI6IjIyOSIsIlRvcCI6MC4wLCJMZWZ0IjowLjAsIlJpZ2h0IjowLjAsIkJvdHRvbSI6MC4wfSwiU2hhcGVTdHlsZSI6eyIkaWQiOiIyMzAiLCJNYXJnaW4iOnsiJHJlZiI6IjY3In0sIlBhZGRpbmciOnsiJHJlZiI6IjY4In0sIkJhY2tncm91bmQiOnsiJGlkIjoiMjMxIiwiQ29sb3IiOnsiJGlkIjoiMjMyIiwiQSI6MjU1LCJSIjoxOTIsIkciOjgwLCJCIjo3N319LCJJc1Zpc2libGUiOnRydWUsIldpZHRoIjoxMy4wLCJIZWlnaHQiOjEzLjAsIkJvcmRlclN0eWxlIjp7IiRpZCI6IjIzMyIsIkxpbmVDb2xvciI6eyIkcmVmIjoiNzIifSwiTGluZVdlaWdodCI6MC4wLCJMaW5lVHlwZSI6MCwiUGFyZW50U3R5bGUiOnsiJHJlZiI6IjcxIn19LCJQYXJlbnRTdHlsZSI6eyIkcmVmIjoiNjYifX0sIlRpdGxlU3R5bGUiOnsiJGlkIjoiMjM0IiwiRm9udFNldHRpbmdzIjp7IiRpZCI6IjIzNS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zNiIsIkxpbmVDb2xvciI6bnVsbCwiTGluZVdlaWdodCI6MC4wLCJMaW5lVHlwZSI6MCwiUGFyZW50U3R5bGUiOm51bGx9LCJQYXJlbnRTdHlsZSI6eyIkcmVmIjoiNzQifX0sIkRhdGVTdHlsZSI6eyIkaWQiOiIyMzciLCJGb250U2V0dGluZ3MiOnsiJGlkIjoiMjM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zkiLCJMaW5lQ29sb3IiOm51bGwsIkxpbmVXZWlnaHQiOjAuMCwiTGluZVR5cGUiOjAsIlBhcmVudFN0eWxlIjpudWxsfSwiUGFyZW50U3R5bGUiOnsiJHJlZiI6IjgxIn19LCJEYXRlRm9ybWF0Ijp7IiRyZWYiOiI4OCJ9LCJXZWVrTnVtYmVyaW5nIjp7IiRpZCI6IjI0MCIsIkZvcm1hdCI6MCwiSXNWaXNpYmxlIjpmYWxzZSwiTGFzdEtub3duVmlzaWJpbGl0eVN0YXRlIjpmYWxzZX0sIklzVmlzaWJsZSI6dHJ1ZSwiUGFyZW50U3R5bGUiOnsiJHJlZiI6IjYwIn19LCJJbmRleCI6MiwiUGVyY2VudGFnZUNvbXBsZXRlIjpudWxsLCJQb3NpdGlvbiI6eyJSYXRpbyI6MC4xMDkxNjcxMTMxMjc1MzE4MywiSXNDdXN0b20iOnRydWV9LCJEYXRlRm9ybWF0Ijp7IiRyZWYiOiI4OCJ9LCJXZWVrTnVtYmVyaW5nIjp7IiRpZCI6IjI0MSIsIkZvcm1hdCI6MCwiSXNWaXNpYmxlIjpmYWxzZSwiTGFzdEtub3duVmlzaWJpbGl0eVN0YXRlIjpmYWxzZX0sIlJlbGF0ZWRUYXNrSWQiOiIwMDAwMDAwMC0wMDAwLTAwMDAtMDAwMC0wMDAwMDAwMDAwMDAiLCJJZCI6IjA0MDcyYjQzLTZiNDAtNDhjMC05ZDQ5LTI2NjU0OTVjNWRiNCIsIkltcG9ydElkIjpudWxsLCJUaXRsZSI6Ik1pbGVzdG9uZSAzIiwiTm90ZSI6bnVsbCwiSHlwZXJsaW5rIjp7IiRpZCI6IjI0MiIsIkFkZHJlc3MiOm51bGwsIlN1YkFkZHJlc3MiOm51bGx9LCJJc0NoYW5nZWQiOmZhbHNlLCJJc05ldyI6dHJ1ZX0seyIkaWQiOiIyNDMiLCJEYXRlIjoiMjAyMi0wNi0yOVQyMzo1OTowMCIsIlN0eWxlIjp7IiRpZCI6IjI0NCIsIlNoYXBlIjoxLCJDb25uZWN0b3JNYXJnaW4iOnsiJHJlZiI6IjYxIn0sIkNvbm5lY3RvclN0eWxlIjp7IiRpZCI6IjI0NSIsIkxpbmVDb2xvciI6eyIkcmVmIjoiNjMifSwiTGluZVdlaWdodCI6MS4wLCJMaW5lVHlwZSI6MCwiUGFyZW50U3R5bGUiOnsiJHJlZiI6IjYyIn19LCJJc0JlbG93VGltZWJhbmQiOmZhbHNlLCJQb3NpdGlvbk9uVGFzayI6MCwiSGlkZURhdGUiOmZhbHNlLCJTaGFwZVNpemUiOjEsIlNwYWNpbmciOjAuMCwiUGFkZGluZyI6eyIkaWQiOiIyNDYiLCJUb3AiOjAuMCwiTGVmdCI6MC4wLCJSaWdodCI6MC4wLCJCb3R0b20iOjAuMH0sIlNoYXBlU3R5bGUiOnsiJGlkIjoiMjQ3IiwiTWFyZ2luIjp7IiRyZWYiOiI2NyJ9LCJQYWRkaW5nIjp7IiRyZWYiOiI2OCJ9LCJCYWNrZ3JvdW5kIjp7IiRpZCI6IjI0OCIsIkNvbG9yIjp7IiRpZCI6IjI0OSIsIkEiOjI1NSwiUiI6NzksIkciOjEyOSwiQiI6MTg5fX0sIklzVmlzaWJsZSI6dHJ1ZSwiV2lkdGgiOjE4LjAsIkhlaWdodCI6MjAuMCwiQm9yZGVyU3R5bGUiOnsiJGlkIjoiMjUwIiwiTGluZUNvbG9yIjp7IiRyZWYiOiI3MiJ9LCJMaW5lV2VpZ2h0IjowLjAsIkxpbmVUeXBlIjowLCJQYXJlbnRTdHlsZSI6eyIkcmVmIjoiNzEifX0sIlBhcmVudFN0eWxlIjp7IiRyZWYiOiI2NiJ9fSwiVGl0bGVTdHlsZSI6eyIkaWQiOiIyNTEiLCJGb250U2V0dGluZ3MiOnsiJGlkIjoiMjUyIiwiRm9udFNpemUiOjExLCJGb250TmFtZSI6IkNhbGlicmkiLCJJc0JvbGQiOmZhbHNlLCJJc0l0YWxpYyI6ZmFsc2UsIklzVW5kZXJsaW5lZCI6ZmFsc2UsIlBhcmVudFN0eWxlIjp7IiRyZWYiOiI3NSJ9fSwiQXV0b1NpemUiOjAsIkZvcmVncm91bmQiOnsiJHJlZiI6Ijc2In0sIk1heFdpZHRoIjo1NS4zNzUwMzgxNDY5NzI2NTY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UzIiwiTGluZUNvbG9yIjpudWxsLCJMaW5lV2VpZ2h0IjowLjAsIkxpbmVUeXBlIjowLCJQYXJlbnRTdHlsZSI6bnVsbH0sIlBhcmVudFN0eWxlIjp7IiRyZWYiOiI3NCJ9fSwiRGF0ZVN0eWxlIjp7IiRpZCI6IjI1NCIsIkZvbnRTZXR0aW5ncyI6eyIkaWQiOiIyNTU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1NiIsIkxpbmVDb2xvciI6bnVsbCwiTGluZVdlaWdodCI6MC4wLCJMaW5lVHlwZSI6MCwiUGFyZW50U3R5bGUiOm51bGx9LCJQYXJlbnRTdHlsZSI6eyIkcmVmIjoiODEifX0sIkRhdGVGb3JtYXQiOnsiJHJlZiI6Ijg4In0sIldlZWtOdW1iZXJpbmciOnsiJGlkIjoiMjU3IiwiRm9ybWF0IjowLCJJc1Zpc2libGUiOmZhbHNlLCJMYXN0S25vd25WaXNpYmlsaXR5U3RhdGUiOmZhbHNlfSwiSXNWaXNpYmxlIjp0cnVlLCJQYXJlbnRTdHlsZSI6eyIkcmVmIjoiNjAifX0sIkluZGV4IjozLCJQZXJjZW50YWdlQ29tcGxldGUiOm51bGwsIlBvc2l0aW9uIjp7IlJhdGlvIjowLjA4NDc3ODM2ODkxNDU2ODg3MiwiSXNDdXN0b20iOnRydWV9LCJEYXRlRm9ybWF0Ijp7IiRyZWYiOiI4OCJ9LCJXZWVrTnVtYmVyaW5nIjp7IiRpZCI6IjI1OCIsIkZvcm1hdCI6MCwiSXNWaXNpYmxlIjpmYWxzZSwiTGFzdEtub3duVmlzaWJpbGl0eVN0YXRlIjpmYWxzZX0sIlJlbGF0ZWRUYXNrSWQiOiIwMDAwMDAwMC0wMDAwLTAwMDAtMDAwMC0wMDAwMDAwMDAwMDAiLCJJZCI6IjZmY2Q4YzQ5LWExOGMtNGM1ZC1hZjJiLTY1ZmU1YTRmZDBjNSIsIkltcG9ydElkIjpudWxsLCJUaXRsZSI6Ik1pbGVzdG9uZSA0IiwiTm90ZSI6bnVsbCwiSHlwZXJsaW5rIjp7IiRpZCI6IjI1OSIsIkFkZHJlc3MiOm51bGwsIlN1YkFkZHJlc3MiOm51bGx9LCJJc0NoYW5nZWQiOmZhbHNlLCJJc05ldyI6dHJ1ZX0seyIkaWQiOiIyNjAiLCJEYXRlIjoiMjAyMi0xMC0yMFQyMzo1OTowMCIsIlN0eWxlIjp7IiRpZCI6IjI2MSIsIlNoYXBlIjoxLCJDb25uZWN0b3JNYXJnaW4iOnsiJHJlZiI6IjYxIn0sIkNvbm5lY3RvclN0eWxlIjp7IiRpZCI6IjI2MiIsIkxpbmVDb2xvciI6eyIkaWQiOiIyNjMiLCIkdHlwZSI6Ik5MUkUuQ29tbW9uLkRvbS5Tb2xpZENvbG9yQnJ1c2gsIE5MUkUuQ29tbW9uIiwiQ29sb3IiOnsiJGlkIjoiMjY0IiwiQSI6MjU1LCJSIjoxNTUsIkciOjE4NywiQiI6ODl9fSwiTGluZVdlaWdodCI6MS4wLCJMaW5lVHlwZSI6MCwiUGFyZW50U3R5bGUiOnsiJHJlZiI6IjYyIn19LCJJc0JlbG93VGltZWJhbmQiOmZhbHNlLCJQb3NpdGlvbk9uVGFzayI6MCwiSGlkZURhdGUiOmZhbHNlLCJTaGFwZVNpemUiOjEsIlNwYWNpbmciOjAuMCwiUGFkZGluZyI6eyIkaWQiOiIyNjUiLCJUb3AiOjAuMCwiTGVmdCI6MC4wLCJSaWdodCI6MC4wLCJCb3R0b20iOjAuMH0sIlNoYXBlU3R5bGUiOnsiJGlkIjoiMjY2IiwiTWFyZ2luIjp7IiRyZWYiOiI2NyJ9LCJQYWRkaW5nIjp7IiRyZWYiOiI2OCJ9LCJCYWNrZ3JvdW5kIjp7IiRpZCI6IjI2NyIsIkNvbG9yIjp7IiRpZCI6IjI2OCIsIkEiOjI1NSwiUiI6MTU1LCJHIjoxODcsIkIiOjg5fX0sIklzVmlzaWJsZSI6dHJ1ZSwiV2lkdGgiOjE4LjAsIkhlaWdodCI6MjAuMCwiQm9yZGVyU3R5bGUiOnsiJGlkIjoiMjY5IiwiTGluZUNvbG9yIjp7IiRyZWYiOiI3MiJ9LCJMaW5lV2VpZ2h0IjowLjAsIkxpbmVUeXBlIjowLCJQYXJlbnRTdHlsZSI6eyIkcmVmIjoiNzEifX0sIlBhcmVudFN0eWxlIjp7IiRyZWYiOiI2NiJ9fSwiVGl0bGVTdHlsZSI6eyIkaWQiOiIyNzAiLCJGb250U2V0dGluZ3MiOnsiJGlkIjoiMjcxIiwiRm9udFNpemUiOjExLCJGb250TmFtZSI6IkNhbGlicmkiLCJJc0JvbGQiOmZhbHNlLCJJc0l0YWxpYyI6ZmFsc2UsIklzVW5kZXJsaW5lZCI6ZmFsc2UsIlBhcmVudFN0eWxlIjp7IiRyZWYiOiI3NSJ9fSwiQXV0b1NpemUiOjAsIkZvcmVncm91bmQiOnsiJHJlZiI6Ijc2In0sIk1heFdpZHRoIjo1NS4zNzUwMzgxNDY5NzI2NTY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cyIiwiTGluZUNvbG9yIjpudWxsLCJMaW5lV2VpZ2h0IjowLjAsIkxpbmVUeXBlIjowLCJQYXJlbnRTdHlsZSI6bnVsbH0sIlBhcmVudFN0eWxlIjp7IiRyZWYiOiI3NCJ9fSwiRGF0ZVN0eWxlIjp7IiRpZCI6IjI3MyIsIkZvbnRTZXR0aW5ncyI6eyIkaWQiOiIy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3NSIsIkxpbmVDb2xvciI6bnVsbCwiTGluZVdlaWdodCI6MC4wLCJMaW5lVHlwZSI6MCwiUGFyZW50U3R5bGUiOm51bGx9LCJQYXJlbnRTdHlsZSI6eyIkcmVmIjoiODEifX0sIkRhdGVGb3JtYXQiOnsiJHJlZiI6Ijg4In0sIldlZWtOdW1iZXJpbmciOnsiJGlkIjoiMjc2IiwiRm9ybWF0IjowLCJJc1Zpc2libGUiOmZhbHNlLCJMYXN0S25vd25WaXNpYmlsaXR5U3RhdGUiOmZhbHNlfSwiSXNWaXNpYmxlIjp0cnVlLCJQYXJlbnRTdHlsZSI6eyIkcmVmIjoiNjAifX0sIkluZGV4Ijo0LCJQZXJjZW50YWdlQ29tcGxldGUiOm51bGwsIlBvc2l0aW9uIjp7IlJhdGlvIjowLjA4NDc3ODM2ODkxNDU2ODg3MiwiSXNDdXN0b20iOnRydWV9LCJEYXRlRm9ybWF0Ijp7IiRyZWYiOiI4OCJ9LCJXZWVrTnVtYmVyaW5nIjp7IiRpZCI6IjI3NyIsIkZvcm1hdCI6MCwiSXNWaXNpYmxlIjpmYWxzZSwiTGFzdEtub3duVmlzaWJpbGl0eVN0YXRlIjpmYWxzZX0sIlJlbGF0ZWRUYXNrSWQiOiIwMDAwMDAwMC0wMDAwLTAwMDAtMDAwMC0wMDAwMDAwMDAwMDAiLCJJZCI6IjQ2ZmFlOWIxLTFhMzQtNGZkNy05MTViLTYzMWQ5ZTc0YmFiYiIsIkltcG9ydElkIjpudWxsLCJUaXRsZSI6Ik1pbGVzdG9uZSA1IiwiTm90ZSI6bnVsbCwiSHlwZXJsaW5rIjp7IiRpZCI6IjI3OCIsIkFkZHJlc3MiOm51bGwsIlN1YkFkZHJlc3MiOm51bGx9LCJJc0NoYW5nZWQiOmZhbHNlLCJJc05ldyI6dHJ1ZX0seyIkaWQiOiIyNzkiLCJEYXRlIjoiMjAyMi0xMS0zMFQyMzo1OTowMCIsIlN0eWxlIjp7IiRpZCI6IjI4MCIsIlNoYXBlIjoyLCJDb25uZWN0b3JNYXJnaW4iOnsiJHJlZiI6IjYxIn0sIkNvbm5lY3RvclN0eWxlIjp7IiRpZCI6IjI4MSIsIkxpbmVDb2xvciI6eyIkaWQiOiIyODIiLCIkdHlwZSI6Ik5MUkUuQ29tbW9uLkRvbS5Tb2xpZENvbG9yQnJ1c2gsIE5MUkUuQ29tbW9uIiwiQ29sb3IiOnsiJGlkIjoiMjgzIiwiQSI6MjU1LCJSIjowLCJHIjowLCJCIjowfX0sIkxpbmVXZWlnaHQiOjEuMCwiTGluZVR5cGUiOjAsIlBhcmVudFN0eWxlIjp7IiRyZWYiOiI2MiJ9fSwiSXNCZWxvd1RpbWViYW5kIjpmYWxzZSwiUG9zaXRpb25PblRhc2siOjAsIkhpZGVEYXRlIjpmYWxzZSwiU2hhcGVTaXplIjoxLCJTcGFjaW5nIjowLjAsIlBhZGRpbmciOnsiJGlkIjoiMjg0IiwiVG9wIjowLjAsIkxlZnQiOjAuMCwiUmlnaHQiOjAuMCwiQm90dG9tIjowLjB9LCJTaGFwZVN0eWxlIjp7IiRpZCI6IjI4NSIsIk1hcmdpbiI6eyIkcmVmIjoiNjcifSwiUGFkZGluZyI6eyIkcmVmIjoiNjgifSwiQmFja2dyb3VuZCI6eyIkaWQiOiIyODYiLCJDb2xvciI6eyIkaWQiOiIyODciLCJBIjoyNTUsIlIiOjAsIkciOjAsIkIiOjB9fSwiSXNWaXNpYmxlIjp0cnVlLCJXaWR0aCI6MTMuMCwiSGVpZ2h0IjoxMy4wLCJCb3JkZXJTdHlsZSI6eyIkaWQiOiIyODgiLCJMaW5lQ29sb3IiOnsiJHJlZiI6IjcyIn0sIkxpbmVXZWlnaHQiOjAuMCwiTGluZVR5cGUiOjAsIlBhcmVudFN0eWxlIjp7IiRyZWYiOiI3MSJ9fSwiUGFyZW50U3R5bGUiOnsiJHJlZiI6IjY2In19LCJUaXRsZVN0eWxlIjp7IiRpZCI6IjI4OSIsIkZvbnRTZXR0aW5ncyI6eyIkaWQiOiIyOTAiLCJGb250U2l6ZSI6MTEsIkZvbnROYW1lIjoiQ2FsaWJyaSIsIklzQm9sZCI6ZmFsc2UsIklzSXRhbGljIjpmYWxzZSwiSXNVbmRlcmxpbmVkIjpmYWxzZSwiUGFyZW50U3R5bGUiOnsiJHJlZiI6Ijc1In19LCJBdXRvU2l6ZSI6MCwiRm9yZWdyb3VuZCI6eyIkcmVmIjoiNzYifSwiTWF4V2lkdGgiOjU1LjM3NTAzODE0Njk3MjY1Ni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OTEiLCJMaW5lQ29sb3IiOm51bGwsIkxpbmVXZWlnaHQiOjAuMCwiTGluZVR5cGUiOjAsIlBhcmVudFN0eWxlIjpudWxsfSwiUGFyZW50U3R5bGUiOnsiJHJlZiI6Ijc0In19LCJEYXRlU3R5bGUiOnsiJGlkIjoiMjkyIiwiRm9udFNldHRpbmdzIjp7IiRpZCI6IjI5M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k0IiwiTGluZUNvbG9yIjpudWxsLCJMaW5lV2VpZ2h0IjowLjAsIkxpbmVUeXBlIjowLCJQYXJlbnRTdHlsZSI6bnVsbH0sIlBhcmVudFN0eWxlIjp7IiRyZWYiOiI4MSJ9fSwiRGF0ZUZvcm1hdCI6eyIkcmVmIjoiODgifSwiV2Vla051bWJlcmluZyI6eyIkaWQiOiIyOTUiLCJGb3JtYXQiOjAsIklzVmlzaWJsZSI6ZmFsc2UsIkxhc3RLbm93blZpc2liaWxpdHlTdGF0ZSI6ZmFsc2V9LCJJc1Zpc2libGUiOnRydWUsIlBhcmVudFN0eWxlIjp7IiRyZWYiOiI2MCJ9fSwiSW5kZXgiOjUsIlBlcmNlbnRhZ2VDb21wbGV0ZSI6bnVsbCwiUG9zaXRpb24iOnsiUmF0aW8iOjAuMCwiSXNDdXN0b20iOmZhbHNlfSwiRGF0ZUZvcm1hdCI6eyIkcmVmIjoiODgifSwiV2Vla051bWJlcmluZyI6eyIkaWQiOiIyOTYiLCJGb3JtYXQiOjAsIklzVmlzaWJsZSI6ZmFsc2UsIkxhc3RLbm93blZpc2liaWxpdHlTdGF0ZSI6ZmFsc2V9LCJSZWxhdGVkVGFza0lkIjoiMDAwMDAwMDAtMDAwMC0wMDAwLTAwMDAtMDAwMDAwMDAwMDAwIiwiSWQiOiJjNDE0MWFmMy1hYzM4LTQ2NWMtYjUzZi1jYzdmN2E0YWE5ZjUiLCJJbXBvcnRJZCI6bnVsbCwiVGl0bGUiOiJNaWxlc3RvbmUgNiIsIk5vdGUiOm51bGwsIkh5cGVybGluayI6eyIkaWQiOiIyOTciLCJBZGRyZXNzIjpudWxsLCJTdWJBZGRyZXNzIjpudWxsfSwiSXNDaGFuZ2VkIjpmYWxzZSwiSXNOZXciOnRydWV9XSwiVGFza3MiOlt7IiRpZCI6IjI5OCIsIkdyb3VwTmFtZSI6bnVsbCwiU3RhcnREYXRlIjoiMjAyMi0wMS0wNVQwMDowMDowMFoiLCJFbmREYXRlIjoiMjAyMi0wMy0wMVQyMzo1OTowMFoiLCJQZXJjZW50YWdlQ29tcGxldGUiOjEwMC4wLCJTdHlsZSI6eyIkaWQiOiIyOTkiLCJTaGFwZSI6MCwiU2hhcGVUaGlja25lc3MiOjEsIkR1cmF0aW9uRm9ybWF0IjowLCJJbmNsdWRlTm9uV29ya2luZ0RheXNJbkR1cmF0aW9uIjp0cnVlLCJQZXJjZW50YWdlQ29tcGxldGVTdHlsZSI6eyIkaWQiOiIzMDAiLCJGb250U2V0dGluZ3MiOnsiJGlkIjoiMzAx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MDIiLCJMaW5lQ29sb3IiOm51bGwsIkxpbmVXZWlnaHQiOjAuMCwiTGluZVR5cGUiOjAsIlBhcmVudFN0eWxlIjpudWxsfSwiUGFyZW50U3R5bGUiOnsiJHJlZiI6IjkyIn19LCJEdXJhdGlvblN0eWxlIjp7IiRpZCI6IjMwMyIsIkZvbnRTZXR0aW5ncyI6eyIkaWQiOiIzMDQiLCJGb250U2l6ZSI6MTAsIkZvbnROYW1lIjoiQ2FsaWJyaSIsIklzQm9sZCI6ZmFsc2UsIklzSXRhbGljIjpmYWxzZSwiSXNVbmRlcmxpbmVkIjpmYWxzZSwiUGFyZW50U3R5bGUiOnsiJHJlZiI6IjEwMCJ9fSwiQXV0b1NpemUiOjAsIkZvcmVncm91bmQiOnsiJGlkIjoiMzA1IiwiQ29sb3IiOnsiJGlkIjoiMzA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MDciLCJMaW5lQ29sb3IiOm51bGwsIkxpbmVXZWlnaHQiOjAuMCwiTGluZVR5cGUiOjAsIlBhcmVudFN0eWxlIjpudWxsfSwiUGFyZW50U3R5bGUiOnsiJHJlZiI6Ijk5In19LCJIb3Jpem9udGFsQ29ubmVjdG9yU3R5bGUiOnsiJGlkIjoiMzA4IiwiTGluZUNvbG9yIjp7IiRyZWYiOiIxMDcifSwiTGluZVdlaWdodCI6MS4wLCJMaW5lVHlwZSI6MCwiUGFyZW50U3R5bGUiOnsiJHJlZiI6IjEwNiJ9fSwiVmVydGljYWxDb25uZWN0b3JTdHlsZSI6eyIkaWQiOiIzMDkiLCJMaW5lQ29sb3IiOnsiJHJlZiI6IjExMCJ9LCJMaW5lV2VpZ2h0IjowLjAsIkxpbmVUeXBlIjowLCJQYXJlbnRTdHlsZSI6eyIkcmVmIjoiMTA5In19LCJNYXJnaW4iOm51bGwsIlN0YXJ0RGF0ZVBvc2l0aW9uIjo0LCJFbmREYXRlUG9zaXRpb24iOjQsIkRhdGVJc1Zpc2libGUiOnRydWUsIlRpdGxlUG9zaXRpb24iOjUsIkR1cmF0aW9uUG9zaXRpb24iOjYsIlBlcmNlbnRhZ2VDb21wbGV0ZWRQb3NpdGlvbiI6NiwiU3BhY2luZyI6MTAsIklzQmVsb3dUaW1lYmFuZCI6dHJ1ZSwiUGVyY2VudGFnZUNvbXBsZXRlU2hhcGVPcGFjaXR5IjozNSwiU2hhcGVTdHlsZSI6eyIkaWQiOiIzMTAiLCJNYXJnaW4iOnsiJHJlZiI6IjExMyJ9LCJQYWRkaW5nIjp7IiRyZWYiOiIxMTQifSwiQmFja2dyb3VuZCI6eyIkaWQiOiIzMTEiLCJDb2xvciI6eyIkaWQiOiIzMTIiLCJBIjoyNTUsIlIiOjI0NywiRyI6MTUwLCJCIjo3MH19LCJJc1Zpc2libGUiOnRydWUsIldpZHRoIjowLjAsIkhlaWdodCI6MTYuMCwiQm9yZGVyU3R5bGUiOnsiJGlkIjoiMzEzIiwiTGluZUNvbG9yIjp7IiRpZCI6IjMxNCIsIiR0eXBlIjoiTkxSRS5Db21tb24uRG9tLlNvbGlkQ29sb3JCcnVzaCwgTkxSRS5Db21tb24iLCJDb2xvciI6eyIkaWQiOiIzMTUiLCJBIjoyNTUsIlIiOjI1NSwiRyI6MCwiQiI6MH19LCJMaW5lV2VpZ2h0IjowLjAsIkxpbmVUeXBlIjowLCJQYXJlbnRTdHlsZSI6bnVsbH0sIlBhcmVudFN0eWxlIjp7IiRyZWYiOiIxMTIifX0sIlRpdGxlU3R5bGUiOnsiJGlkIjoiMzE2IiwiRm9udFNldHRpbmdzIjp7IiRpZCI6IjMxNyIsIkZvbnRTaXplIjoxMSwiRm9udE5hbWUiOiJDYWxpYnJpIiwiSXNCb2xkIjp0cnVlLCJJc0l0YWxpYyI6ZmFsc2UsIklzVW5kZXJsaW5lZCI6ZmFsc2UsIlBhcmVudFN0eWxlIjp7IiRyZWYiOiIxMjEifX0sIkF1dG9TaXplIjowLCJGb3JlZ3JvdW5kIjp7IiRyZWYiOiIxMjIifSwiTWF4V2lkdGgiOjI4LjkwNDU2NzcxODUwNTg1O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MTgiLCJMaW5lQ29sb3IiOm51bGwsIkxpbmVXZWlnaHQiOjAuMCwiTGluZVR5cGUiOjAsIlBhcmVudFN0eWxlIjpudWxsfSwiUGFyZW50U3R5bGUiOnsiJHJlZiI6IjEyMCJ9fSwiRGF0ZVN0eWxlIjp7IiRpZCI6IjMxOSIsIkZvbnRTZXR0aW5ncyI6eyIkaWQiOiIzMjAiLCJGb250U2l6ZSI6MTAsIkZvbnROYW1lIjoiQ2FsaWJyaSIsIklzQm9sZCI6ZmFsc2UsIklzSXRhbGljIjpmYWxzZSwiSXNVbmRlcmxpbmVkIjpmYWxzZSwiUGFyZW50U3R5bGUiOnsiJHJlZiI6IjEyOCJ9fSwiQXV0b1NpemUiOjAsIkZvcmVncm91bmQiOnsiJGlkIjoiMzIxIiwiQ29sb3IiOnsiJGlkIjoiMzI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zMjMiLCJMaW5lQ29sb3IiOm51bGwsIkxpbmVXZWlnaHQiOjAuMCwiTGluZVR5cGUiOjAsIlBhcmVudFN0eWxlIjpudWxsfSwiUGFyZW50U3R5bGUiOnsiJHJlZiI6IjEyNyJ9fSwiRGF0ZUZvcm1hdCI6eyIkcmVmIjoiMTM0In0sIldlZWtOdW1iZXJpbmciOnsiJGlkIjoiMzI0IiwiRm9ybWF0IjowLCJJc1Zpc2libGUiOmZhbHNlLCJMYXN0S25vd25WaXNpYmlsaXR5U3RhdGUiOmZhbHNlfSwiSXNWaXNpYmxlIjp0cnVlLCJQYXJlbnRTdHlsZSI6eyIkcmVmIjoiOTEifX0sIkluZGV4Ijo2LCJTbWFydER1cmF0aW9uQWN0aXZhdGVkIjpmYWxzZSwiRGF0ZUZvcm1hdCI6eyIkcmVmIjoiMTM0In0sIldlZWtOdW1iZXJpbmciOnsiJGlkIjoiMzI1IiwiRm9ybWF0IjowLCJJc1Zpc2libGUiOmZhbHNlLCJMYXN0S25vd25WaXNpYmlsaXR5U3RhdGUiOmZhbHNlfSwiSWQiOiIxMWE1ZmQyMC0xNjlhLTRlNWEtYTBiZS1kMDQ4ZGJhMDhmZjIiLCJJbXBvcnRJZCI6bnVsbCwiVGl0bGUiOiJUYXNrIDEiLCJOb3RlIjpudWxsLCJIeXBlcmxpbmsiOnsiJGlkIjoiMzI2IiwiQWRkcmVzcyI6bnVsbCwiU3ViQWRkcmVzcyI6bnVsbH0sIklzQ2hhbmdlZCI6ZmFsc2UsIklzTmV3Ijp0cnVlfSx7IiRpZCI6IjMyNyIsIkdyb3VwTmFtZSI6bnVsbCwiU3RhcnREYXRlIjoiMjAyMi0wMi0wMlQwMDowMDowMFoiLCJFbmREYXRlIjoiMjAyMi0wMy0xNFQyMzo1OTowMFoiLCJQZXJjZW50YWdlQ29tcGxldGUiOjUwLjAsIlN0eWxlIjp7IiRpZCI6IjMyOCIsIlNoYXBlIjowLCJTaGFwZVRoaWNrbmVzcyI6MSwiRHVyYXRpb25Gb3JtYXQiOjAsIkluY2x1ZGVOb25Xb3JraW5nRGF5c0luRHVyYXRpb24iOnRydWUsIlBlcmNlbnRhZ2VDb21wbGV0ZVN0eWxlIjp7IiRpZCI6IjMyOSIsIkZvbnRTZXR0aW5ncyI6eyIkaWQiOiIzMzA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zMSIsIkxpbmVDb2xvciI6bnVsbCwiTGluZVdlaWdodCI6MC4wLCJMaW5lVHlwZSI6MCwiUGFyZW50U3R5bGUiOm51bGx9LCJQYXJlbnRTdHlsZSI6eyIkcmVmIjoiOTIifX0sIkR1cmF0aW9uU3R5bGUiOnsiJGlkIjoiMzMyIiwiRm9udFNldHRpbmdzIjp7IiRpZCI6IjMzMyIsIkZvbnRTaXplIjoxMCwiRm9udE5hbWUiOiJDYWxpYnJpIiwiSXNCb2xkIjpmYWxzZSwiSXNJdGFsaWMiOmZhbHNlLCJJc1VuZGVybGluZWQiOmZhbHNlLCJQYXJlbnRTdHlsZSI6eyIkcmVmIjoiMTAwIn19LCJBdXRvU2l6ZSI6MCwiRm9yZWdyb3VuZCI6eyIkaWQiOiIzMzQiLCJDb2xvciI6eyIkaWQiOiIzMz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MzNiIsIkxpbmVDb2xvciI6bnVsbCwiTGluZVdlaWdodCI6MC4wLCJMaW5lVHlwZSI6MCwiUGFyZW50U3R5bGUiOm51bGx9LCJQYXJlbnRTdHlsZSI6eyIkcmVmIjoiOTkifX0sIkhvcml6b250YWxDb25uZWN0b3JTdHlsZSI6eyIkaWQiOiIzMzciLCJMaW5lQ29sb3IiOnsiJHJlZiI6IjEwNyJ9LCJMaW5lV2VpZ2h0IjoxLjAsIkxpbmVUeXBlIjowLCJQYXJlbnRTdHlsZSI6eyIkcmVmIjoiMTA2In19LCJWZXJ0aWNhbENvbm5lY3RvclN0eWxlIjp7IiRpZCI6IjMzOCIsIkxpbmVDb2xvciI6eyIkcmVmIjoiMTEwIn0sIkxpbmVXZWlnaHQiOjAuMCwiTGluZVR5cGUiOjAsIlBhcmVudFN0eWxlIjp7IiRyZWYiOiIxMDkifX0sIk1hcmdpbiI6bnVsbCwiU3RhcnREYXRlUG9zaXRpb24iOjQsIkVuZERhdGVQb3NpdGlvbiI6NCwiRGF0ZUlzVmlzaWJsZSI6dHJ1ZSwiVGl0bGVQb3NpdGlvbiI6NSwiRHVyYXRpb25Qb3NpdGlvbiI6NiwiUGVyY2VudGFnZUNvbXBsZXRlZFBvc2l0aW9uIjo2LCJTcGFjaW5nIjoxMCwiSXNCZWxvd1RpbWViYW5kIjp0cnVlLCJQZXJjZW50YWdlQ29tcGxldGVTaGFwZU9wYWNpdHkiOjM1LCJTaGFwZVN0eWxlIjp7IiRpZCI6IjMzOSIsIk1hcmdpbiI6eyIkcmVmIjoiMTEzIn0sIlBhZGRpbmciOnsiJHJlZiI6IjExNCJ9LCJCYWNrZ3JvdW5kIjp7IiRpZCI6IjM0MCIsIkNvbG9yIjp7IiRpZCI6IjM0MSIsIkEiOjI1NSwiUiI6NzUsIkciOjE3MiwiQiI6MTk4fX0sIklzVmlzaWJsZSI6dHJ1ZSwiV2lkdGgiOjAuMCwiSGVpZ2h0IjoxNi4wLCJCb3JkZXJTdHlsZSI6eyIkaWQiOiIzNDIiLCJMaW5lQ29sb3IiOnsiJGlkIjoiMzQzIiwiJHR5cGUiOiJOTFJFLkNvbW1vbi5Eb20uU29saWRDb2xvckJydXNoLCBOTFJFLkNvbW1vbiIsIkNvbG9yIjp7IiRpZCI6IjM0NCIsIkEiOjI1NSwiUiI6MjU1LCJHIjowLCJCIjowfX0sIkxpbmVXZWlnaHQiOjAuMCwiTGluZVR5cGUiOjAsIlBhcmVudFN0eWxlIjpudWxsfSwiUGFyZW50U3R5bGUiOnsiJHJlZiI6IjExMiJ9fSwiVGl0bGVTdHlsZSI6eyIkaWQiOiIzNDUiLCJGb250U2V0dGluZ3MiOnsiJGlkIjoiMzQ2IiwiRm9udFNpemUiOjExLCJGb250TmFtZSI6IkNhbGlicmkiLCJJc0JvbGQiOnRydWUsIklzSXRhbGljIjpmYWxzZSwiSXNVbmRlcmxpbmVkIjpmYWxzZSwiUGFyZW50U3R5bGUiOnsiJHJlZiI6IjEyMSJ9fSwiQXV0b1NpemUiOjAsIkZvcmVncm91bmQiOnsiJHJlZiI6IjEyMiJ9LCJNYXhXaWR0aCI6MjguOTA0NTY3NzE4NTA1ODU5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0NyIsIkxpbmVDb2xvciI6bnVsbCwiTGluZVdlaWdodCI6MC4wLCJMaW5lVHlwZSI6MCwiUGFyZW50U3R5bGUiOm51bGx9LCJQYXJlbnRTdHlsZSI6eyIkcmVmIjoiMTIwIn19LCJEYXRlU3R5bGUiOnsiJGlkIjoiMzQ4IiwiRm9udFNldHRpbmdzIjp7IiRpZCI6IjM0OSIsIkZvbnRTaXplIjoxMCwiRm9udE5hbWUiOiJDYWxpYnJpIiwiSXNCb2xkIjpmYWxzZSwiSXNJdGFsaWMiOmZhbHNlLCJJc1VuZGVybGluZWQiOmZhbHNlLCJQYXJlbnRTdHlsZSI6eyIkcmVmIjoiMTI4In19LCJBdXRvU2l6ZSI6MCwiRm9yZWdyb3VuZCI6eyIkaWQiOiIzNTAiLCJDb2xvciI6eyIkaWQiOiIzNT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M1MiIsIkxpbmVDb2xvciI6bnVsbCwiTGluZVdlaWdodCI6MC4wLCJMaW5lVHlwZSI6MCwiUGFyZW50U3R5bGUiOm51bGx9LCJQYXJlbnRTdHlsZSI6eyIkcmVmIjoiMTI3In19LCJEYXRlRm9ybWF0Ijp7IiRyZWYiOiIxMzQifSwiV2Vla051bWJlcmluZyI6eyIkaWQiOiIzNTMiLCJGb3JtYXQiOjAsIklzVmlzaWJsZSI6ZmFsc2UsIkxhc3RLbm93blZpc2liaWxpdHlTdGF0ZSI6ZmFsc2V9LCJJc1Zpc2libGUiOnRydWUsIlBhcmVudFN0eWxlIjp7IiRyZWYiOiI5MSJ9fSwiSW5kZXgiOjcsIlNtYXJ0RHVyYXRpb25BY3RpdmF0ZWQiOmZhbHNlLCJEYXRlRm9ybWF0Ijp7IiRyZWYiOiIxMzQifSwiV2Vla051bWJlcmluZyI6eyIkaWQiOiIzNTQiLCJGb3JtYXQiOjAsIklzVmlzaWJsZSI6ZmFsc2UsIkxhc3RLbm93blZpc2liaWxpdHlTdGF0ZSI6ZmFsc2V9LCJJZCI6IjIzYzE1MjMyLTdkMzEtNGU5NS04ZTExLWNhMjUxZjMzZmI0OSIsIkltcG9ydElkIjpudWxsLCJUaXRsZSI6IlRhc2sgMiIsIk5vdGUiOm51bGwsIkh5cGVybGluayI6eyIkaWQiOiIzNTUiLCJBZGRyZXNzIjpudWxsLCJTdWJBZGRyZXNzIjpudWxsfSwiSXNDaGFuZ2VkIjpmYWxzZSwiSXNOZXciOnRydWV9LHsiJGlkIjoiMzU2IiwiR3JvdXBOYW1lIjpudWxsLCJTdGFydERhdGUiOiIyMDIyLTAzLTE0VDAwOjAwOjAwWiIsIkVuZERhdGUiOiIyMDIyLTA1LTAyVDIzOjU5OjAwWiIsIlBlcmNlbnRhZ2VDb21wbGV0ZSI6MzguMCwiU3R5bGUiOnsiJGlkIjoiMzU3IiwiU2hhcGUiOjAsIlNoYXBlVGhpY2tuZXNzIjoxLCJEdXJhdGlvbkZvcm1hdCI6MCwiSW5jbHVkZU5vbldvcmtpbmdEYXlzSW5EdXJhdGlvbiI6dHJ1ZSwiUGVyY2VudGFnZUNvbXBsZXRlU3R5bGUiOnsiJGlkIjoiMzU4IiwiRm9udFNldHRpbmdzIjp7IiRpZCI6IjM1O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YwIiwiTGluZUNvbG9yIjpudWxsLCJMaW5lV2VpZ2h0IjowLjAsIkxpbmVUeXBlIjowLCJQYXJlbnRTdHlsZSI6bnVsbH0sIlBhcmVudFN0eWxlIjp7IiRyZWYiOiI5MiJ9fSwiRHVyYXRpb25TdHlsZSI6eyIkaWQiOiIzNjEiLCJGb250U2V0dGluZ3MiOnsiJGlkIjoiMzYyIiwiRm9udFNpemUiOjEwLCJGb250TmFtZSI6IkNhbGlicmkiLCJJc0JvbGQiOmZhbHNlLCJJc0l0YWxpYyI6ZmFsc2UsIklzVW5kZXJsaW5lZCI6ZmFsc2UsIlBhcmVudFN0eWxlIjp7IiRyZWYiOiIxMDAifX0sIkF1dG9TaXplIjowLCJGb3JlZ3JvdW5kIjp7IiRpZCI6IjM2MyIsIkNvbG9yIjp7IiRpZCI6IjM2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MzY1IiwiTGluZUNvbG9yIjpudWxsLCJMaW5lV2VpZ2h0IjowLjAsIkxpbmVUeXBlIjowLCJQYXJlbnRTdHlsZSI6bnVsbH0sIlBhcmVudFN0eWxlIjp7IiRyZWYiOiI5OSJ9fSwiSG9yaXpvbnRhbENvbm5lY3RvclN0eWxlIjp7IiRpZCI6IjM2NiIsIkxpbmVDb2xvciI6eyIkcmVmIjoiMTA3In0sIkxpbmVXZWlnaHQiOjEuMCwiTGluZVR5cGUiOjAsIlBhcmVudFN0eWxlIjp7IiRyZWYiOiIxMDYifX0sIlZlcnRpY2FsQ29ubmVjdG9yU3R5bGUiOnsiJGlkIjoiMzY3IiwiTGluZUNvbG9yIjp7IiRyZWYiOiIxMTAifSwiTGluZVdlaWdodCI6MC4wLCJMaW5lVHlwZSI6MCwiUGFyZW50U3R5bGUiOnsiJHJlZiI6IjEwOS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zY4IiwiTWFyZ2luIjp7IiRyZWYiOiIxMTMifSwiUGFkZGluZyI6eyIkcmVmIjoiMTE0In0sIkJhY2tncm91bmQiOnsiJGlkIjoiMzY5IiwiQ29sb3IiOnsiJGlkIjoiMzcwIiwiQSI6MjU1LCJSIjoyNDcsIkciOjE1MCwiQiI6NzB9fSwiSXNWaXNpYmxlIjp0cnVlLCJXaWR0aCI6MC4wLCJIZWlnaHQiOjE2LjAsIkJvcmRlclN0eWxlIjp7IiRpZCI6IjM3MSIsIkxpbmVDb2xvciI6eyIkaWQiOiIzNzIiLCIkdHlwZSI6Ik5MUkUuQ29tbW9uLkRvbS5Tb2xpZENvbG9yQnJ1c2gsIE5MUkUuQ29tbW9uIiwiQ29sb3IiOnsiJGlkIjoiMzczIiwiQSI6MjU1LCJSIjoyNTUsIkciOjAsIkIiOjB9fSwiTGluZVdlaWdodCI6MC4wLCJMaW5lVHlwZSI6MCwiUGFyZW50U3R5bGUiOm51bGx9LCJQYXJlbnRTdHlsZSI6eyIkcmVmIjoiMTEyIn19LCJUaXRsZVN0eWxlIjp7IiRpZCI6IjM3NCIsIkZvbnRTZXR0aW5ncyI6eyIkaWQiOiIzNzUiLCJGb250U2l6ZSI6MTEsIkZvbnROYW1lIjoiQ2FsaWJyaSIsIklzQm9sZCI6dHJ1ZSwiSXNJdGFsaWMiOmZhbHNlLCJJc1VuZGVybGluZWQiOmZhbHNlLCJQYXJlbnRTdHlsZSI6eyIkcmVmIjoiMTIxIn19LCJBdXRvU2l6ZSI6MCwiRm9yZWdyb3VuZCI6eyIkcmVmIjoiMTIyIn0sIk1heFdpZHRoIjoyOC45MDQ1Njc3MTg1MDU4NTk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c2IiwiTGluZUNvbG9yIjpudWxsLCJMaW5lV2VpZ2h0IjowLjAsIkxpbmVUeXBlIjowLCJQYXJlbnRTdHlsZSI6bnVsbH0sIlBhcmVudFN0eWxlIjp7IiRyZWYiOiIxMjAifX0sIkRhdGVTdHlsZSI6eyIkaWQiOiIzNzciLCJGb250U2V0dGluZ3MiOnsiJGlkIjoiMzc4IiwiRm9udFNpemUiOjEwLCJGb250TmFtZSI6IkNhbGlicmkiLCJJc0JvbGQiOmZhbHNlLCJJc0l0YWxpYyI6ZmFsc2UsIklzVW5kZXJsaW5lZCI6ZmFsc2UsIlBhcmVudFN0eWxlIjp7IiRyZWYiOiIxMjgifX0sIkF1dG9TaXplIjowLCJGb3JlZ3JvdW5kIjp7IiRpZCI6IjM3OSIsIkNvbG9yIjp7IiRpZCI6IjM4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MzgxIiwiTGluZUNvbG9yIjpudWxsLCJMaW5lV2VpZ2h0IjowLjAsIkxpbmVUeXBlIjowLCJQYXJlbnRTdHlsZSI6bnVsbH0sIlBhcmVudFN0eWxlIjp7IiRyZWYiOiIxMjcifX0sIkRhdGVGb3JtYXQiOnsiJHJlZiI6IjEzNCJ9LCJXZWVrTnVtYmVyaW5nIjp7IiRpZCI6IjM4MiIsIkZvcm1hdCI6MCwiSXNWaXNpYmxlIjpmYWxzZSwiTGFzdEtub3duVmlzaWJpbGl0eVN0YXRlIjpmYWxzZX0sIklzVmlzaWJsZSI6dHJ1ZSwiUGFyZW50U3R5bGUiOnsiJHJlZiI6IjkxIn19LCJJbmRleCI6OCwiU21hcnREdXJhdGlvbkFjdGl2YXRlZCI6ZmFsc2UsIkRhdGVGb3JtYXQiOnsiJHJlZiI6IjEzNCJ9LCJXZWVrTnVtYmVyaW5nIjp7IiRpZCI6IjM4MyIsIkZvcm1hdCI6MCwiSXNWaXNpYmxlIjpmYWxzZSwiTGFzdEtub3duVmlzaWJpbGl0eVN0YXRlIjpmYWxzZX0sIklkIjoiZjIzZTQ2MDUtMDVjMi00ZWU4LTgxNTktYjQyMWI4MTBiN2U0IiwiSW1wb3J0SWQiOm51bGwsIlRpdGxlIjoiVGFzayAzIiwiTm90ZSI6bnVsbCwiSHlwZXJsaW5rIjp7IiRpZCI6IjM4NCIsIkFkZHJlc3MiOm51bGwsIlN1YkFkZHJlc3MiOm51bGx9LCJJc0NoYW5nZWQiOmZhbHNlLCJJc05ldyI6dHJ1ZX0seyIkaWQiOiIzODUiLCJHcm91cE5hbWUiOm51bGwsIlN0YXJ0RGF0ZSI6IjIwMjItMDMtMjVUMDA6MDA6MDBaIiwiRW5kRGF0ZSI6IjIwMjItMTAtMjBUMjM6NTk6MDBaIiwiUGVyY2VudGFnZUNvbXBsZXRlIjo0MC4wLCJTdHlsZSI6eyIkaWQiOiIzODYiLCJTaGFwZSI6MiwiU2hhcGVUaGlja25lc3MiOjEsIkR1cmF0aW9uRm9ybWF0IjowLCJJbmNsdWRlTm9uV29ya2luZ0RheXNJbkR1cmF0aW9uIjp0cnVlLCJQZXJjZW50YWdlQ29tcGxldGVTdHlsZSI6eyIkaWQiOiIzODciLCJGb250U2V0dGluZ3MiOnsiJGlkIjoiMzg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DkiLCJMaW5lQ29sb3IiOm51bGwsIkxpbmVXZWlnaHQiOjAuMCwiTGluZVR5cGUiOjAsIlBhcmVudFN0eWxlIjpudWxsfSwiUGFyZW50U3R5bGUiOnsiJHJlZiI6IjkyIn19LCJEdXJhdGlvblN0eWxlIjp7IiRpZCI6IjM5MCIsIkZvbnRTZXR0aW5ncyI6eyIkaWQiOiIzOTEiLCJGb250U2l6ZSI6MTAsIkZvbnROYW1lIjoiQ2FsaWJyaSIsIklzQm9sZCI6ZmFsc2UsIklzSXRhbGljIjpmYWxzZSwiSXNVbmRlcmxpbmVkIjpmYWxzZSwiUGFyZW50U3R5bGUiOnsiJHJlZiI6IjEwMCJ9fSwiQXV0b1NpemUiOjAsIkZvcmVncm91bmQiOnsiJGlkIjoiMzkyIiwiQ29sb3IiOnsiJGlkIjoiMzk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OTQiLCJMaW5lQ29sb3IiOm51bGwsIkxpbmVXZWlnaHQiOjAuMCwiTGluZVR5cGUiOjAsIlBhcmVudFN0eWxlIjpudWxsfSwiUGFyZW50U3R5bGUiOnsiJHJlZiI6Ijk5In19LCJIb3Jpem9udGFsQ29ubmVjdG9yU3R5bGUiOnsiJGlkIjoiMzk1IiwiTGluZUNvbG9yIjp7IiRyZWYiOiIxMDcifSwiTGluZVdlaWdodCI6MS4wLCJMaW5lVHlwZSI6MCwiUGFyZW50U3R5bGUiOnsiJHJlZiI6IjEwNiJ9fSwiVmVydGljYWxDb25uZWN0b3JTdHlsZSI6eyIkaWQiOiIzOTYiLCJMaW5lQ29sb3IiOnsiJHJlZiI6IjExMCJ9LCJMaW5lV2VpZ2h0IjowLjAsIkxpbmVUeXBlIjowLCJQYXJlbnRTdHlsZSI6eyIkcmVmIjoiMTA5In19LCJNYXJnaW4iOm51bGwsIlN0YXJ0RGF0ZVBvc2l0aW9uIjo0LCJFbmREYXRlUG9zaXRpb24iOjQsIkRhdGVJc1Zpc2libGUiOnRydWUsIlRpdGxlUG9zaXRpb24iOjUsIkR1cmF0aW9uUG9zaXRpb24iOjYsIlBlcmNlbnRhZ2VDb21wbGV0ZWRQb3NpdGlvbiI6NiwiU3BhY2luZyI6MTAsIklzQmVsb3dUaW1lYmFuZCI6dHJ1ZSwiUGVyY2VudGFnZUNvbXBsZXRlU2hhcGVPcGFjaXR5IjozNSwiU2hhcGVTdHlsZSI6eyIkaWQiOiIzOTciLCJNYXJnaW4iOnsiJHJlZiI6IjExMyJ9LCJQYWRkaW5nIjp7IiRyZWYiOiIxMTQifSwiQmFja2dyb3VuZCI6eyIkcmVmIjoiMTE1In0sIklzVmlzaWJsZSI6dHJ1ZSwiV2lkdGgiOjAuMCwiSGVpZ2h0IjoxNi4wLCJCb3JkZXJTdHlsZSI6eyIkaWQiOiIzOTgiLCJMaW5lQ29sb3IiOnsiJGlkIjoiMzk5IiwiJHR5cGUiOiJOTFJFLkNvbW1vbi5Eb20uU29saWRDb2xvckJydXNoLCBOTFJFLkNvbW1vbiIsIkNvbG9yIjp7IiRpZCI6IjQwMCIsIkEiOjI1NSwiUiI6MjU1LCJHIjowLCJCIjowfX0sIkxpbmVXZWlnaHQiOjAuMCwiTGluZVR5cGUiOjAsIlBhcmVudFN0eWxlIjpudWxsfSwiUGFyZW50U3R5bGUiOnsiJHJlZiI6IjExMiJ9fSwiVGl0bGVTdHlsZSI6eyIkaWQiOiI0MDEiLCJGb250U2V0dGluZ3MiOnsiJGlkIjoiNDAyIiwiRm9udFNpemUiOjExLCJGb250TmFtZSI6IkNhbGlicmkiLCJJc0JvbGQiOnRydWUsIklzSXRhbGljIjpmYWxzZSwiSXNVbmRlcmxpbmVkIjpmYWxzZSwiUGFyZW50U3R5bGUiOnsiJHJlZiI6IjEyMSJ9fSwiQXV0b1NpemUiOjAsIkZvcmVncm91bmQiOnsiJHJlZiI6IjEyMiJ9LCJNYXhXaWR0aCI6MjguOTA0NTY3NzE4NTA1ODU5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wMyIsIkxpbmVDb2xvciI6bnVsbCwiTGluZVdlaWdodCI6MC4wLCJMaW5lVHlwZSI6MCwiUGFyZW50U3R5bGUiOm51bGx9LCJQYXJlbnRTdHlsZSI6eyIkcmVmIjoiMTIwIn19LCJEYXRlU3R5bGUiOnsiJGlkIjoiNDA0IiwiRm9udFNldHRpbmdzIjp7IiRpZCI6IjQwNSIsIkZvbnRTaXplIjoxMCwiRm9udE5hbWUiOiJDYWxpYnJpIiwiSXNCb2xkIjpmYWxzZSwiSXNJdGFsaWMiOmZhbHNlLCJJc1VuZGVybGluZWQiOmZhbHNlLCJQYXJlbnRTdHlsZSI6eyIkcmVmIjoiMTI4In19LCJBdXRvU2l6ZSI6MCwiRm9yZWdyb3VuZCI6eyIkaWQiOiI0MDYiLCJDb2xvciI6eyIkaWQiOiI0MD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QwOCIsIkxpbmVDb2xvciI6bnVsbCwiTGluZVdlaWdodCI6MC4wLCJMaW5lVHlwZSI6MCwiUGFyZW50U3R5bGUiOm51bGx9LCJQYXJlbnRTdHlsZSI6eyIkcmVmIjoiMTI3In19LCJEYXRlRm9ybWF0Ijp7IiRyZWYiOiIxMzQifSwiV2Vla051bWJlcmluZyI6eyIkaWQiOiI0MDkiLCJGb3JtYXQiOjAsIklzVmlzaWJsZSI6ZmFsc2UsIkxhc3RLbm93blZpc2liaWxpdHlTdGF0ZSI6ZmFsc2V9LCJJc1Zpc2libGUiOnRydWUsIlBhcmVudFN0eWxlIjp7IiRyZWYiOiI5MSJ9fSwiSW5kZXgiOjksIlNtYXJ0RHVyYXRpb25BY3RpdmF0ZWQiOmZhbHNlLCJEYXRlRm9ybWF0Ijp7IiRyZWYiOiIxMzQifSwiV2Vla051bWJlcmluZyI6eyIkaWQiOiI0MTAiLCJGb3JtYXQiOjAsIklzVmlzaWJsZSI6ZmFsc2UsIkxhc3RLbm93blZpc2liaWxpdHlTdGF0ZSI6ZmFsc2V9LCJJZCI6IjgyZDFiN2FhLWU3N2QtNDFhMi1iZTE0LWQ2OWY1ZTUwMWIxYiIsIkltcG9ydElkIjpudWxsLCJUaXRsZSI6IlRhc2sgNCIsIk5vdGUiOm51bGwsIkh5cGVybGluayI6eyIkaWQiOiI0MTEiLCJBZGRyZXNzIjpudWxsLCJTdWJBZGRyZXNzIjpudWxsfSwiSXNDaGFuZ2VkIjpmYWxzZSwiSXNOZXciOnRydWV9LHsiJGlkIjoiNDEyIiwiR3JvdXBOYW1lIjpudWxsLCJTdGFydERhdGUiOiIyMDIyLTEwLTIxVDAwOjAwOjAwWiIsIkVuZERhdGUiOiIyMDIyLTExLTE1VDIzOjU5OjAwWiIsIlBlcmNlbnRhZ2VDb21wbGV0ZSI6bnVsbCwiU3R5bGUiOnsiJGlkIjoiNDEzIiwiU2hhcGUiOjAsIlNoYXBlVGhpY2tuZXNzIjoxLCJEdXJhdGlvbkZvcm1hdCI6MCwiSW5jbHVkZU5vbldvcmtpbmdEYXlzSW5EdXJhdGlvbiI6dHJ1ZSwiUGVyY2VudGFnZUNvbXBsZXRlU3R5bGUiOnsiJGlkIjoiNDE0IiwiRm9udFNldHRpbmdzIjp7IiRpZCI6IjQxN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E2IiwiTGluZUNvbG9yIjpudWxsLCJMaW5lV2VpZ2h0IjowLjAsIkxpbmVUeXBlIjowLCJQYXJlbnRTdHlsZSI6bnVsbH0sIlBhcmVudFN0eWxlIjp7IiRyZWYiOiI5MiJ9fSwiRHVyYXRpb25TdHlsZSI6eyIkaWQiOiI0MTciLCJGb250U2V0dGluZ3MiOnsiJGlkIjoiNDE4IiwiRm9udFNpemUiOjEwLCJGb250TmFtZSI6IkNhbGlicmkiLCJJc0JvbGQiOmZhbHNlLCJJc0l0YWxpYyI6ZmFsc2UsIklzVW5kZXJsaW5lZCI6ZmFsc2UsIlBhcmVudFN0eWxlIjp7IiRyZWYiOiIxMDAifX0sIkF1dG9TaXplIjowLCJGb3JlZ3JvdW5kIjp7IiRpZCI6IjQxOSIsIkNvbG9yIjp7IiRpZCI6IjQy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IxIiwiTGluZUNvbG9yIjpudWxsLCJMaW5lV2VpZ2h0IjowLjAsIkxpbmVUeXBlIjowLCJQYXJlbnRTdHlsZSI6bnVsbH0sIlBhcmVudFN0eWxlIjp7IiRyZWYiOiI5OSJ9fSwiSG9yaXpvbnRhbENvbm5lY3RvclN0eWxlIjp7IiRpZCI6IjQyMiIsIkxpbmVDb2xvciI6eyIkcmVmIjoiMTA3In0sIkxpbmVXZWlnaHQiOjEuMCwiTGluZVR5cGUiOjAsIlBhcmVudFN0eWxlIjp7IiRyZWYiOiIxMDYifX0sIlZlcnRpY2FsQ29ubmVjdG9yU3R5bGUiOnsiJGlkIjoiNDIzIiwiTGluZUNvbG9yIjp7IiRyZWYiOiIxMTAifSwiTGluZVdlaWdodCI6MC4wLCJMaW5lVHlwZSI6MCwiUGFyZW50U3R5bGUiOnsiJHJlZiI6IjEwOS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NDI0IiwiTWFyZ2luIjp7IiRyZWYiOiIxMTMifSwiUGFkZGluZyI6eyIkcmVmIjoiMTE0In0sIkJhY2tncm91bmQiOnsiJHJlZiI6IjExNSJ9LCJJc1Zpc2libGUiOnRydWUsIldpZHRoIjowLjAsIkhlaWdodCI6MTYuMCwiQm9yZGVyU3R5bGUiOnsiJGlkIjoiNDI1IiwiTGluZUNvbG9yIjp7IiRpZCI6IjQyNiIsIiR0eXBlIjoiTkxSRS5Db21tb24uRG9tLlNvbGlkQ29sb3JCcnVzaCwgTkxSRS5Db21tb24iLCJDb2xvciI6eyIkaWQiOiI0MjciLCJBIjoyNTUsIlIiOjI1NSwiRyI6MCwiQiI6MH19LCJMaW5lV2VpZ2h0IjowLjAsIkxpbmVUeXBlIjowLCJQYXJlbnRTdHlsZSI6bnVsbH0sIlBhcmVudFN0eWxlIjp7IiRyZWYiOiIxMTIifX0sIlRpdGxlU3R5bGUiOnsiJGlkIjoiNDI4IiwiRm9udFNldHRpbmdzIjp7IiRpZCI6IjQyOSIsIkZvbnRTaXplIjoxMSwiRm9udE5hbWUiOiJDYWxpYnJpIiwiSXNCb2xkIjp0cnVlLCJJc0l0YWxpYyI6ZmFsc2UsIklzVW5kZXJsaW5lZCI6ZmFsc2UsIlBhcmVudFN0eWxlIjp7IiRyZWYiOiIxMjEifX0sIkF1dG9TaXplIjowLCJGb3JlZ3JvdW5kIjp7IiRyZWYiOiIxMjIifSwiTWF4V2lkdGgiOjI4LjkwNDU2NzcxODUwNTg1O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zAiLCJMaW5lQ29sb3IiOm51bGwsIkxpbmVXZWlnaHQiOjAuMCwiTGluZVR5cGUiOjAsIlBhcmVudFN0eWxlIjpudWxsfSwiUGFyZW50U3R5bGUiOnsiJHJlZiI6IjEyMCJ9fSwiRGF0ZVN0eWxlIjp7IiRpZCI6IjQzMSIsIkZvbnRTZXR0aW5ncyI6eyIkaWQiOiI0MzIiLCJGb250U2l6ZSI6MTAsIkZvbnROYW1lIjoiQ2FsaWJyaSIsIklzQm9sZCI6ZmFsc2UsIklzSXRhbGljIjpmYWxzZSwiSXNVbmRlcmxpbmVkIjpmYWxzZSwiUGFyZW50U3R5bGUiOnsiJHJlZiI6IjEyOCJ9fSwiQXV0b1NpemUiOjAsIkZvcmVncm91bmQiOnsiJGlkIjoiNDMzIiwiQ29sb3IiOnsiJGlkIjoiNDM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MzUiLCJMaW5lQ29sb3IiOm51bGwsIkxpbmVXZWlnaHQiOjAuMCwiTGluZVR5cGUiOjAsIlBhcmVudFN0eWxlIjpudWxsfSwiUGFyZW50U3R5bGUiOnsiJHJlZiI6IjEyNyJ9fSwiRGF0ZUZvcm1hdCI6eyIkcmVmIjoiMTM0In0sIldlZWtOdW1iZXJpbmciOnsiJGlkIjoiNDM2IiwiRm9ybWF0IjowLCJJc1Zpc2libGUiOmZhbHNlLCJMYXN0S25vd25WaXNpYmlsaXR5U3RhdGUiOmZhbHNlfSwiSXNWaXNpYmxlIjp0cnVlLCJQYXJlbnRTdHlsZSI6eyIkcmVmIjoiOTEifX0sIkluZGV4IjoxMCwiU21hcnREdXJhdGlvbkFjdGl2YXRlZCI6ZmFsc2UsIkRhdGVGb3JtYXQiOnsiJHJlZiI6IjEzNCJ9LCJXZWVrTnVtYmVyaW5nIjp7IiRpZCI6IjQzNyIsIkZvcm1hdCI6MCwiSXNWaXNpYmxlIjpmYWxzZSwiTGFzdEtub3duVmlzaWJpbGl0eVN0YXRlIjpmYWxzZX0sIklkIjoiMjNiNDJjYWQtZDliYy00MzdmLWI3MzktYzY4YzYyNzM3YzNhIiwiSW1wb3J0SWQiOm51bGwsIlRpdGxlIjoiVGFzayA0IiwiTm90ZSI6bnVsbCwiSHlwZXJsaW5rIjp7IiRpZCI6IjQzOCIsIkFkZHJlc3MiOm51bGwsIlN1YkFkZHJlc3MiOm51bGx9LCJJc0NoYW5nZWQiOmZhbHNlLCJJc05ldyI6dHJ1ZX0seyIkaWQiOiI0MzkiLCJHcm91cE5hbWUiOm51bGwsIlN0YXJ0RGF0ZSI6IjIwMjItMTEtMTZUMDA6MDA6MDBaIiwiRW5kRGF0ZSI6IjIwMjItMTItMjBUMjM6NTk6MDBaIiwiUGVyY2VudGFnZUNvbXBsZXRlIjpudWxsLCJTdHlsZSI6eyIkaWQiOiI0NDAiLCJTaGFwZSI6MywiU2hhcGVUaGlja25lc3MiOjEsIkR1cmF0aW9uRm9ybWF0IjowLCJJbmNsdWRlTm9uV29ya2luZ0RheXNJbkR1cmF0aW9uIjp0cnVlLCJQZXJjZW50YWdlQ29tcGxldGVTdHlsZSI6eyIkaWQiOiI0NDEiLCJGb250U2V0dGluZ3MiOnsiJGlkIjoiNDQy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DMiLCJMaW5lQ29sb3IiOm51bGwsIkxpbmVXZWlnaHQiOjAuMCwiTGluZVR5cGUiOjAsIlBhcmVudFN0eWxlIjpudWxsfSwiUGFyZW50U3R5bGUiOnsiJHJlZiI6IjkyIn19LCJEdXJhdGlvblN0eWxlIjp7IiRpZCI6IjQ0NCIsIkZvbnRTZXR0aW5ncyI6eyIkaWQiOiI0NDUiLCJGb250U2l6ZSI6MTAsIkZvbnROYW1lIjoiQ2FsaWJyaSIsIklzQm9sZCI6ZmFsc2UsIklzSXRhbGljIjpmYWxzZSwiSXNVbmRlcmxpbmVkIjpmYWxzZSwiUGFyZW50U3R5bGUiOnsiJHJlZiI6IjEwMCJ9fSwiQXV0b1NpemUiOjAsIkZvcmVncm91bmQiOnsiJGlkIjoiNDQ2IiwiQ29sb3IiOnsiJGlkIjoiNDQ3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0NDgiLCJMaW5lQ29sb3IiOm51bGwsIkxpbmVXZWlnaHQiOjAuMCwiTGluZVR5cGUiOjAsIlBhcmVudFN0eWxlIjpudWxsfSwiUGFyZW50U3R5bGUiOnsiJHJlZiI6Ijk5In19LCJIb3Jpem9udGFsQ29ubmVjdG9yU3R5bGUiOnsiJGlkIjoiNDQ5IiwiTGluZUNvbG9yIjp7IiRyZWYiOiIxMDcifSwiTGluZVdlaWdodCI6MS4wLCJMaW5lVHlwZSI6MCwiUGFyZW50U3R5bGUiOnsiJHJlZiI6IjEwNiJ9fSwiVmVydGljYWxDb25uZWN0b3JTdHlsZSI6eyIkaWQiOiI0NTAiLCJMaW5lQ29sb3IiOnsiJHJlZiI6IjExMCJ9LCJMaW5lV2VpZ2h0IjowLjAsIkxpbmVUeXBlIjowLCJQYXJlbnRTdHlsZSI6eyIkcmVmIjoiMTA5In19LCJNYXJnaW4iOm51bGwsIlN0YXJ0RGF0ZVBvc2l0aW9uIjo0LCJFbmREYXRlUG9zaXRpb24iOjQsIkRhdGVJc1Zpc2libGUiOnRydWUsIlRpdGxlUG9zaXRpb24iOjUsIkR1cmF0aW9uUG9zaXRpb24iOjYsIlBlcmNlbnRhZ2VDb21wbGV0ZWRQb3NpdGlvbiI6NiwiU3BhY2luZyI6MTAsIklzQmVsb3dUaW1lYmFuZCI6dHJ1ZSwiUGVyY2VudGFnZUNvbXBsZXRlU2hhcGVPcGFjaXR5IjozNSwiU2hhcGVTdHlsZSI6eyIkaWQiOiI0NTEiLCJNYXJnaW4iOnsiJHJlZiI6IjExMyJ9LCJQYWRkaW5nIjp7IiRpZCI6IjQ1MiIsIlRvcCI6MC4wLCJMZWZ0IjowLjAsIlJpZ2h0IjoyLjAsIkJvdHRvbSI6MC4wfSwiQmFja2dyb3VuZCI6eyIkaWQiOiI0NTMiLCJDb2xvciI6eyIkaWQiOiI0NTQiLCJBIjoyNTUsIlIiOjE1NSwiRyI6MTg3LCJCIjo4OX19LCJJc1Zpc2libGUiOnRydWUsIldpZHRoIjowLjAsIkhlaWdodCI6MTYuMCwiQm9yZGVyU3R5bGUiOnsiJGlkIjoiNDU1IiwiTGluZUNvbG9yIjp7IiRpZCI6IjQ1NiIsIiR0eXBlIjoiTkxSRS5Db21tb24uRG9tLlNvbGlkQ29sb3JCcnVzaCwgTkxSRS5Db21tb24iLCJDb2xvciI6eyIkaWQiOiI0NTciLCJBIjoyNTUsIlIiOjI1NSwiRyI6MCwiQiI6MH19LCJMaW5lV2VpZ2h0IjowLjAsIkxpbmVUeXBlIjowLCJQYXJlbnRTdHlsZSI6bnVsbH0sIlBhcmVudFN0eWxlIjp7IiRyZWYiOiIxMTIifX0sIlRpdGxlU3R5bGUiOnsiJGlkIjoiNDU4IiwiRm9udFNldHRpbmdzIjp7IiRpZCI6IjQ1OSIsIkZvbnRTaXplIjoxMSwiRm9udE5hbWUiOiJDYWxpYnJpIiwiSXNCb2xkIjp0cnVlLCJJc0l0YWxpYyI6ZmFsc2UsIklzVW5kZXJsaW5lZCI6ZmFsc2UsIlBhcmVudFN0eWxlIjp7IiRyZWYiOiIxMjEifX0sIkF1dG9TaXplIjowLCJGb3JlZ3JvdW5kIjp7IiRyZWYiOiIxMjIifSwiTWF4V2lkdGgiOjI4LjkwNDU2NzcxODUwNTg1O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jAiLCJMaW5lQ29sb3IiOm51bGwsIkxpbmVXZWlnaHQiOjAuMCwiTGluZVR5cGUiOjAsIlBhcmVudFN0eWxlIjpudWxsfSwiUGFyZW50U3R5bGUiOnsiJHJlZiI6IjEyMCJ9fSwiRGF0ZVN0eWxlIjp7IiRpZCI6IjQ2MSIsIkZvbnRTZXR0aW5ncyI6eyIkaWQiOiI0NjIiLCJGb250U2l6ZSI6MTAsIkZvbnROYW1lIjoiQ2FsaWJyaSIsIklzQm9sZCI6ZmFsc2UsIklzSXRhbGljIjpmYWxzZSwiSXNVbmRlcmxpbmVkIjpmYWxzZSwiUGFyZW50U3R5bGUiOnsiJHJlZiI6IjEyOCJ9fSwiQXV0b1NpemUiOjAsIkZvcmVncm91bmQiOnsiJGlkIjoiNDYzIiwiQ29sb3IiOnsiJGlkIjoiNDY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NjUiLCJMaW5lQ29sb3IiOm51bGwsIkxpbmVXZWlnaHQiOjAuMCwiTGluZVR5cGUiOjAsIlBhcmVudFN0eWxlIjpudWxsfSwiUGFyZW50U3R5bGUiOnsiJHJlZiI6IjEyNyJ9fSwiRGF0ZUZvcm1hdCI6eyIkcmVmIjoiMTM0In0sIldlZWtOdW1iZXJpbmciOnsiJGlkIjoiNDY2IiwiRm9ybWF0IjowLCJJc1Zpc2libGUiOmZhbHNlLCJMYXN0S25vd25WaXNpYmlsaXR5U3RhdGUiOmZhbHNlfSwiSXNWaXNpYmxlIjp0cnVlLCJQYXJlbnRTdHlsZSI6eyIkcmVmIjoiOTEifX0sIkluZGV4IjoxMSwiU21hcnREdXJhdGlvbkFjdGl2YXRlZCI6ZmFsc2UsIkRhdGVGb3JtYXQiOnsiJHJlZiI6IjEzNCJ9LCJXZWVrTnVtYmVyaW5nIjp7IiRpZCI6IjQ2NyIsIkZvcm1hdCI6MCwiSXNWaXNpYmxlIjpmYWxzZSwiTGFzdEtub3duVmlzaWJpbGl0eVN0YXRlIjpmYWxzZX0sIklkIjoiZmU4MmEwNTQtZWI3Mi00ODUxLWE5M2YtNmE2MDY0MzJiZmFjIiwiSW1wb3J0SWQiOm51bGwsIlRpdGxlIjoiVGFzayA2IiwiTm90ZSI6bnVsbCwiSHlwZXJsaW5rIjp7IiRpZCI6IjQ2OCIsIkFkZHJlc3MiOm51bGwsIlN1YkFkZHJlc3MiOm51bGx9LCJJc0NoYW5nZWQiOmZhbHNlLCJJc05ldyI6dHJ1ZX1dLCJTd2ltbGFuZXMiOltdLCJNc1Byb2plY3RJdGVtc1RyZWUiOm51bGwsIk1ldGFkYXRhIjp7IiRpZCI6IjQ2O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zA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Q3MSIsIlVzZVRpbWUiOmZhbHNlLCJXb3JrRGF5U3RhcnQiOiIwMDowMDowMCIsIldvcmtEYXlFbmQiOiIyMzo1OTowMCJ9LCJMYXN0VXNlZFRlbXBsYXRlSWQiOiI3MzU1YjYzMy1hYzY2LTQ1MjgtOGI0ZC0yOTlmYWVkYzllZTk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Below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1-05T00:00:00.0000000Z"/>
  <p:tag name="OTLENDDATE" val="2022-03-01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5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2-02T00:00:00.0000000Z"/>
  <p:tag name="OTLENDDATE" val="2022-03-14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38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3-14T00:00:00.0000000Z"/>
  <p:tag name="OTLENDDATE" val="2022-05-02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4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3-25T00:00:00.0000000Z"/>
  <p:tag name="OTLENDDATE" val="2022-10-20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10-21T00:00:00.0000000Z"/>
  <p:tag name="OTLENDDATE" val="2022-11-15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11-16T00:00:00.0000000Z"/>
  <p:tag name="OTLENDDATE" val="2022-12-20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1-10T23:59:00.0000000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7T23:59:00.0000000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03-14T23:59:00.0000000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Gel"/>
  <p:tag name="OTLTIMEBANDAUTODATERANGE" val="True"/>
  <p:tag name="OTLTIMEBANDSTARTDATE" val="2017-01-05T00:00:00.000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2-12-20T23:59:00.0000000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6-29T23:59:00.0000000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10-20T23:59:00.0000000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2-11-30T23:59:00.0000000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2014-05-08T21:55:52Z</dcterms:created>
  <dcterms:modified xsi:type="dcterms:W3CDTF">2022-06-18T09:53:58Z</dcterms:modified>
</cp:coreProperties>
</file>