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D23D0-6A26-5241-5AEA-D65C888C9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80F37-3205-B0B5-5681-7104F24E4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0B03-7C49-A68A-ECD5-8D1C13D5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EDD1F-D42C-DB36-CD96-66DB0EF1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1CEAB-9444-1CB6-44EE-EBB0C51A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FD61-9F36-E53F-D9AA-46773525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66A65-9AA0-8925-95AA-422E80FDE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6968E-93A1-295B-D78A-BF30B635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82837-DAFD-072C-8A19-E0D758AB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C30C-B88B-8B55-CDCF-1AEE77AE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F9D21-D16B-E629-B914-C474E1A08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01767-97ED-465E-6771-C803E1E21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6559F-F55F-FD76-98C0-D47E58A6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48A36-5D20-D128-8A32-F051DC86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27C80-81D7-A19B-742B-D52536BD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0965-854C-F682-6613-B985F7F9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89215-2E99-4BB3-273C-40915DDA4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C587F-701F-680B-6B70-A1FE4C7C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A073F-0AC6-DAF9-C80A-98060D7E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C9656-FA06-0997-5E1C-F780E9E8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2FEA-8C08-757C-EC7D-95AC1D02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77DF4-422B-8235-40DB-695057F56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54718-E726-196C-93B5-9946C922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7C8A-9340-3ECE-1FD0-12667F56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D7403-2D00-6313-CEF7-9228F38F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3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9C493-8F50-BA95-FCDD-B7867B6C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B1FC3-1B2B-0ACD-BC23-B4CC23FC3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6D518-A17E-B94F-AE9D-F8E5DB1F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055DE-E58E-73D9-15DC-B5FA368E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3717F-25ED-9C2D-EC0B-9D3EE7BD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6C94E-2589-061C-062C-EFF12F2D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D371-B072-2CAD-3D2F-23D582D23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E1A66-6ED8-A40F-924E-292339A8E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3B277-9268-22A3-E36E-2822647B9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2D048-9EB5-64AD-F8C5-6FE80F18A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588DD-476F-2E96-F688-7BAA8E38E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F5CED-9A12-45FD-E947-0C44DA43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B7113-6CDA-D001-5447-AC12D811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D265A-0D83-6E55-AB1B-BF90C918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4E34-0401-D9D6-BD40-750298AD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BA99D-C854-4A36-535B-0EFC611D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8836D-E4E1-4159-744A-38C427F4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A5367-CA68-537F-51B9-5C4F5EAF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39F3F-90C7-A2AE-A03D-64D34BD5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F71B3-69A7-985C-0655-FF20E34C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61D06-67F7-FED4-6706-3E6702E0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8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6A70-1686-240A-60DA-499B4582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79523-2144-ECB7-A5E5-121DA4FFF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50078-D744-A9BC-2DF1-86FE813EE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0D0FD-F1E7-D235-411E-BA84A0C1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FE4F6-39D3-C41A-6CB1-849DA542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C724B-2E0C-0800-EFBF-8610B97D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0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EBE6-98E3-0E0F-5361-F00E90DB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C8A41-7615-CB84-5E8F-62CBC1F30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0AA76-6B0A-C79B-42D2-3D9C34685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A0435-1D90-2504-E4F2-246B6C09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62CC2-8FCC-10C3-E1FB-278FA990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29FBA-EA5A-5203-05A3-478ECC0F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ECF4-0180-C3C1-4B82-5606F884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3EC50-7E06-DF33-03B3-85E7D020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3194F-4E25-8C03-6D79-CE1C20EE4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177D-9651-43DA-B338-3426B6B770E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1EBFD-3B4F-1B7B-1C55-1EE80CD94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B629B-E396-511D-7B17-391F6D99E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D88D-0C65-42AD-A735-9680D10E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0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2874">
            <a:extLst>
              <a:ext uri="{FF2B5EF4-FFF2-40B4-BE49-F238E27FC236}">
                <a16:creationId xmlns:a16="http://schemas.microsoft.com/office/drawing/2014/main" id="{D50BFE3A-4FF4-4647-A8F4-174F5049F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385" y="2282504"/>
            <a:ext cx="1704835" cy="122476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2877">
            <a:extLst>
              <a:ext uri="{FF2B5EF4-FFF2-40B4-BE49-F238E27FC236}">
                <a16:creationId xmlns:a16="http://schemas.microsoft.com/office/drawing/2014/main" id="{E9DF11E2-32D9-0C4E-A29B-50E348A8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761" y="2242048"/>
            <a:ext cx="1743742" cy="129948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22880">
            <a:extLst>
              <a:ext uri="{FF2B5EF4-FFF2-40B4-BE49-F238E27FC236}">
                <a16:creationId xmlns:a16="http://schemas.microsoft.com/office/drawing/2014/main" id="{DEA919A6-CFD9-CD4A-9988-1FC2D479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843" y="2196340"/>
            <a:ext cx="1744923" cy="131708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22874">
            <a:extLst>
              <a:ext uri="{FF2B5EF4-FFF2-40B4-BE49-F238E27FC236}">
                <a16:creationId xmlns:a16="http://schemas.microsoft.com/office/drawing/2014/main" id="{83FD16C5-BF84-CB43-A73A-48B2E92DA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5884" y="2252692"/>
            <a:ext cx="1704835" cy="122476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B998D8A6-4C3C-2743-B5CC-B7B96E2DADE5}"/>
              </a:ext>
            </a:extLst>
          </p:cNvPr>
          <p:cNvSpPr/>
          <p:nvPr/>
        </p:nvSpPr>
        <p:spPr>
          <a:xfrm>
            <a:off x="1536844" y="3602965"/>
            <a:ext cx="1744923" cy="2623727"/>
          </a:xfrm>
          <a:prstGeom prst="rect">
            <a:avLst/>
          </a:prstGeom>
          <a:solidFill>
            <a:srgbClr val="00CC99">
              <a:shade val="30000"/>
              <a:satMod val="1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entagon 28">
            <a:extLst>
              <a:ext uri="{FF2B5EF4-FFF2-40B4-BE49-F238E27FC236}">
                <a16:creationId xmlns:a16="http://schemas.microsoft.com/office/drawing/2014/main" id="{D04227A6-ADB0-3743-A51F-CAEFBD67021C}"/>
              </a:ext>
            </a:extLst>
          </p:cNvPr>
          <p:cNvSpPr/>
          <p:nvPr/>
        </p:nvSpPr>
        <p:spPr>
          <a:xfrm>
            <a:off x="3824580" y="3639413"/>
            <a:ext cx="1744923" cy="2623727"/>
          </a:xfrm>
          <a:prstGeom prst="rect">
            <a:avLst/>
          </a:prstGeom>
          <a:solidFill>
            <a:srgbClr val="00CC66">
              <a:shade val="30000"/>
              <a:satMod val="1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D47EF1B1-A274-8B4F-B755-2FD40F87E727}"/>
              </a:ext>
            </a:extLst>
          </p:cNvPr>
          <p:cNvSpPr/>
          <p:nvPr/>
        </p:nvSpPr>
        <p:spPr>
          <a:xfrm>
            <a:off x="6288082" y="3616970"/>
            <a:ext cx="1743741" cy="2609722"/>
          </a:xfrm>
          <a:prstGeom prst="rect">
            <a:avLst/>
          </a:prstGeom>
          <a:solidFill>
            <a:srgbClr val="00FF99">
              <a:shade val="30000"/>
              <a:satMod val="1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829F0D24-EECF-284B-BFBF-93480245F336}"/>
              </a:ext>
            </a:extLst>
          </p:cNvPr>
          <p:cNvSpPr/>
          <p:nvPr/>
        </p:nvSpPr>
        <p:spPr>
          <a:xfrm>
            <a:off x="8631220" y="3598783"/>
            <a:ext cx="1830106" cy="2609722"/>
          </a:xfrm>
          <a:prstGeom prst="rect">
            <a:avLst/>
          </a:prstGeom>
          <a:solidFill>
            <a:srgbClr val="99FF99">
              <a:shade val="30000"/>
              <a:satMod val="1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: Folded Corner 31">
            <a:extLst>
              <a:ext uri="{FF2B5EF4-FFF2-40B4-BE49-F238E27FC236}">
                <a16:creationId xmlns:a16="http://schemas.microsoft.com/office/drawing/2014/main" id="{C70894C0-4A8A-8542-A6C5-388E6F066710}"/>
              </a:ext>
            </a:extLst>
          </p:cNvPr>
          <p:cNvSpPr/>
          <p:nvPr/>
        </p:nvSpPr>
        <p:spPr>
          <a:xfrm>
            <a:off x="1858430" y="2581594"/>
            <a:ext cx="1038969" cy="661154"/>
          </a:xfrm>
          <a:prstGeom prst="foldedCorner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01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10A06B8-AC61-E544-B7B0-433F6B40FB03}"/>
              </a:ext>
            </a:extLst>
          </p:cNvPr>
          <p:cNvSpPr/>
          <p:nvPr/>
        </p:nvSpPr>
        <p:spPr>
          <a:xfrm>
            <a:off x="4177556" y="2581594"/>
            <a:ext cx="10389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02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8B27E9-BB5B-6346-9369-3AB427B9500C}"/>
              </a:ext>
            </a:extLst>
          </p:cNvPr>
          <p:cNvSpPr/>
          <p:nvPr/>
        </p:nvSpPr>
        <p:spPr>
          <a:xfrm>
            <a:off x="6685580" y="2653593"/>
            <a:ext cx="10389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03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2A425D0-1CA0-D147-A3FA-4BDC07D46963}"/>
              </a:ext>
            </a:extLst>
          </p:cNvPr>
          <p:cNvSpPr/>
          <p:nvPr/>
        </p:nvSpPr>
        <p:spPr>
          <a:xfrm>
            <a:off x="9010267" y="2588074"/>
            <a:ext cx="10389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52675F5-EAF9-B145-9705-1F37BDD902CE}"/>
              </a:ext>
            </a:extLst>
          </p:cNvPr>
          <p:cNvSpPr txBox="1"/>
          <p:nvPr/>
        </p:nvSpPr>
        <p:spPr>
          <a:xfrm>
            <a:off x="1601075" y="4050976"/>
            <a:ext cx="1618227" cy="198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charset="0"/>
                <a:cs typeface="Lato Light" charset="0"/>
              </a:rPr>
              <a:t>Likewise, a fish is technically fast when it bears a waif, or any other recognized.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1FC5A0D-F27F-434E-A5B2-CAF24B5C12DA}"/>
              </a:ext>
            </a:extLst>
          </p:cNvPr>
          <p:cNvSpPr txBox="1"/>
          <p:nvPr/>
        </p:nvSpPr>
        <p:spPr>
          <a:xfrm>
            <a:off x="1831739" y="3712422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Develop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E71AF6-03A7-654A-9965-AF9B1DED753B}"/>
              </a:ext>
            </a:extLst>
          </p:cNvPr>
          <p:cNvSpPr txBox="1"/>
          <p:nvPr/>
        </p:nvSpPr>
        <p:spPr>
          <a:xfrm>
            <a:off x="6376682" y="4138445"/>
            <a:ext cx="1830106" cy="16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charset="0"/>
                <a:cs typeface="Lato Light" charset="0"/>
              </a:rPr>
              <a:t>Likewise, a fish is technically fast when it bears a waif, or any other recognized.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8C4567-20DA-D343-BBB2-7C0A95600973}"/>
              </a:ext>
            </a:extLst>
          </p:cNvPr>
          <p:cNvSpPr txBox="1"/>
          <p:nvPr/>
        </p:nvSpPr>
        <p:spPr>
          <a:xfrm>
            <a:off x="6707823" y="3694666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Identify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FE7F66-8E4A-654C-86DD-BEE84FF637C9}"/>
              </a:ext>
            </a:extLst>
          </p:cNvPr>
          <p:cNvSpPr txBox="1"/>
          <p:nvPr/>
        </p:nvSpPr>
        <p:spPr>
          <a:xfrm>
            <a:off x="3905411" y="4138445"/>
            <a:ext cx="1583260" cy="1990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charset="0"/>
                <a:cs typeface="Lato Light" charset="0"/>
              </a:rPr>
              <a:t>Likewise, a fish is technically fast when it bears a waif, or any other recognized.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00A45B-35A2-DD4D-AF6F-969080C1D4D3}"/>
              </a:ext>
            </a:extLst>
          </p:cNvPr>
          <p:cNvSpPr txBox="1"/>
          <p:nvPr/>
        </p:nvSpPr>
        <p:spPr>
          <a:xfrm>
            <a:off x="4130554" y="3712422"/>
            <a:ext cx="990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Analyze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4E893A-AB93-0F4D-AE14-66E77041D9CA}"/>
              </a:ext>
            </a:extLst>
          </p:cNvPr>
          <p:cNvSpPr txBox="1"/>
          <p:nvPr/>
        </p:nvSpPr>
        <p:spPr>
          <a:xfrm>
            <a:off x="8767805" y="4033220"/>
            <a:ext cx="1609802" cy="1990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charset="0"/>
                <a:cs typeface="Lato Light" charset="0"/>
              </a:rPr>
              <a:t>Likewise, a fish is technically fast when it bears a waif, or any other recognized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B0502020202020204" pitchFamily="34" charset="0"/>
                <a:ea typeface="Lato Light" charset="0"/>
                <a:cs typeface="Lato Light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C17DBE-8435-B64F-9C46-4E55B67CB8B2}"/>
              </a:ext>
            </a:extLst>
          </p:cNvPr>
          <p:cNvSpPr txBox="1"/>
          <p:nvPr/>
        </p:nvSpPr>
        <p:spPr>
          <a:xfrm>
            <a:off x="8995169" y="3712422"/>
            <a:ext cx="1286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Lato" panose="020F0502020204030203" pitchFamily="34" charset="0"/>
              </a:rPr>
              <a:t>Advertise</a:t>
            </a:r>
          </a:p>
        </p:txBody>
      </p:sp>
      <p:grpSp>
        <p:nvGrpSpPr>
          <p:cNvPr id="44" name="Grupo 349">
            <a:extLst>
              <a:ext uri="{FF2B5EF4-FFF2-40B4-BE49-F238E27FC236}">
                <a16:creationId xmlns:a16="http://schemas.microsoft.com/office/drawing/2014/main" id="{3C383230-5D5B-BD4D-B142-6F35F1D92915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45" name="CuadroTexto 350">
              <a:extLst>
                <a:ext uri="{FF2B5EF4-FFF2-40B4-BE49-F238E27FC236}">
                  <a16:creationId xmlns:a16="http://schemas.microsoft.com/office/drawing/2014/main" id="{9DAE7136-9EF1-574B-A700-93A9F491D45C}"/>
                </a:ext>
              </a:extLst>
            </p:cNvPr>
            <p:cNvSpPr txBox="1"/>
            <p:nvPr/>
          </p:nvSpPr>
          <p:spPr>
            <a:xfrm>
              <a:off x="3238992" y="861425"/>
              <a:ext cx="17899773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60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46" name="CuadroTexto 351">
              <a:extLst>
                <a:ext uri="{FF2B5EF4-FFF2-40B4-BE49-F238E27FC236}">
                  <a16:creationId xmlns:a16="http://schemas.microsoft.com/office/drawing/2014/main" id="{750D1056-1F9C-C44A-844C-68017522207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669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2022-08-22T09:12:30Z</dcterms:created>
  <dcterms:modified xsi:type="dcterms:W3CDTF">2022-09-16T09:07:22Z</dcterms:modified>
</cp:coreProperties>
</file>