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41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54D"/>
    <a:srgbClr val="FFC57F"/>
    <a:srgbClr val="FFB37F"/>
    <a:srgbClr val="7CCEB5"/>
    <a:srgbClr val="53BF9D"/>
    <a:srgbClr val="FA7A8C"/>
    <a:srgbClr val="F94D67"/>
    <a:srgbClr val="CA68A7"/>
    <a:srgbClr val="BD4292"/>
    <a:srgbClr val="FAF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0328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312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172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172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indent="0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72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57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43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229" indent="-228543" algn="l" defTabSz="91417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72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7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43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29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14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00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86" algn="l" defTabSz="91417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1D1A7D3B-CEDC-4E48-BBC0-77E58B49F2D0}"/>
              </a:ext>
            </a:extLst>
          </p:cNvPr>
          <p:cNvCxnSpPr/>
          <p:nvPr/>
        </p:nvCxnSpPr>
        <p:spPr>
          <a:xfrm>
            <a:off x="2799652" y="2377440"/>
            <a:ext cx="6839712" cy="0"/>
          </a:xfrm>
          <a:prstGeom prst="line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>
            <a:extLst>
              <a:ext uri="{FF2B5EF4-FFF2-40B4-BE49-F238E27FC236}">
                <a16:creationId xmlns:a16="http://schemas.microsoft.com/office/drawing/2014/main" id="{C44E8DE5-6EE3-9F46-913F-43F4CFF51B0D}"/>
              </a:ext>
            </a:extLst>
          </p:cNvPr>
          <p:cNvGrpSpPr/>
          <p:nvPr/>
        </p:nvGrpSpPr>
        <p:grpSpPr>
          <a:xfrm>
            <a:off x="4725242" y="1883350"/>
            <a:ext cx="2741516" cy="963363"/>
            <a:chOff x="8605234" y="4186513"/>
            <a:chExt cx="5483031" cy="1926726"/>
          </a:xfrm>
          <a:solidFill>
            <a:srgbClr val="FA7A8C"/>
          </a:solidFill>
        </p:grpSpPr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7B6022AD-3B6F-1244-911F-A0C519648D60}"/>
                </a:ext>
              </a:extLst>
            </p:cNvPr>
            <p:cNvSpPr/>
            <p:nvPr/>
          </p:nvSpPr>
          <p:spPr>
            <a:xfrm>
              <a:off x="8605234" y="4194541"/>
              <a:ext cx="5483031" cy="19186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C8DBFC0-B435-5A41-A59E-C4B41289B662}"/>
                </a:ext>
              </a:extLst>
            </p:cNvPr>
            <p:cNvSpPr txBox="1"/>
            <p:nvPr/>
          </p:nvSpPr>
          <p:spPr>
            <a:xfrm flipH="1">
              <a:off x="9163808" y="4186513"/>
              <a:ext cx="4398107" cy="18160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>
                <a:lnSpc>
                  <a:spcPts val="2150"/>
                </a:lnSpc>
              </a:pPr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68090963-9E22-AF40-BE93-AB52EDD857CC}"/>
              </a:ext>
            </a:extLst>
          </p:cNvPr>
          <p:cNvGrpSpPr/>
          <p:nvPr/>
        </p:nvGrpSpPr>
        <p:grpSpPr>
          <a:xfrm>
            <a:off x="4725242" y="3463558"/>
            <a:ext cx="2741516" cy="959349"/>
            <a:chOff x="8605234" y="4194541"/>
            <a:chExt cx="5483031" cy="1918698"/>
          </a:xfrm>
          <a:solidFill>
            <a:srgbClr val="FA7A8C"/>
          </a:solidFill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7697772-F018-D146-AD08-299AD2B3FCCB}"/>
                </a:ext>
              </a:extLst>
            </p:cNvPr>
            <p:cNvSpPr/>
            <p:nvPr/>
          </p:nvSpPr>
          <p:spPr>
            <a:xfrm>
              <a:off x="8605234" y="4194541"/>
              <a:ext cx="5483031" cy="19186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4AF8C16-DE80-5B42-B735-0BE517F32962}"/>
                </a:ext>
              </a:extLst>
            </p:cNvPr>
            <p:cNvSpPr txBox="1"/>
            <p:nvPr/>
          </p:nvSpPr>
          <p:spPr>
            <a:xfrm flipH="1">
              <a:off x="9147696" y="4197145"/>
              <a:ext cx="4398107" cy="18160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>
                <a:lnSpc>
                  <a:spcPts val="2150"/>
                </a:lnSpc>
              </a:pPr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B078649-98B6-3F4F-ABE7-0410A1A70167}"/>
              </a:ext>
            </a:extLst>
          </p:cNvPr>
          <p:cNvGrpSpPr/>
          <p:nvPr/>
        </p:nvGrpSpPr>
        <p:grpSpPr>
          <a:xfrm>
            <a:off x="4725242" y="5039752"/>
            <a:ext cx="2741516" cy="959350"/>
            <a:chOff x="8605234" y="4194539"/>
            <a:chExt cx="5483031" cy="1918700"/>
          </a:xfrm>
          <a:solidFill>
            <a:srgbClr val="FA7A8C"/>
          </a:solidFill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AB66DA0A-0022-CB45-8673-E31316A0A7EF}"/>
                </a:ext>
              </a:extLst>
            </p:cNvPr>
            <p:cNvSpPr/>
            <p:nvPr/>
          </p:nvSpPr>
          <p:spPr>
            <a:xfrm>
              <a:off x="8605234" y="4194541"/>
              <a:ext cx="5483031" cy="19186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E834DBF9-C6EA-314D-8FC2-5C462F63B8DD}"/>
                </a:ext>
              </a:extLst>
            </p:cNvPr>
            <p:cNvSpPr txBox="1"/>
            <p:nvPr/>
          </p:nvSpPr>
          <p:spPr>
            <a:xfrm flipH="1">
              <a:off x="9147696" y="4194539"/>
              <a:ext cx="4398107" cy="18160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>
                <a:lnSpc>
                  <a:spcPts val="2150"/>
                </a:lnSpc>
              </a:pPr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10381737-0DDB-3246-BC45-AD39283645A9}"/>
              </a:ext>
            </a:extLst>
          </p:cNvPr>
          <p:cNvGrpSpPr/>
          <p:nvPr/>
        </p:nvGrpSpPr>
        <p:grpSpPr>
          <a:xfrm>
            <a:off x="8558537" y="1887364"/>
            <a:ext cx="2741516" cy="959349"/>
            <a:chOff x="8605234" y="4194541"/>
            <a:chExt cx="5483031" cy="1918698"/>
          </a:xfrm>
          <a:solidFill>
            <a:srgbClr val="7CCEB5"/>
          </a:solidFill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893814AA-D46D-0F47-9C82-FADDD8644942}"/>
                </a:ext>
              </a:extLst>
            </p:cNvPr>
            <p:cNvSpPr/>
            <p:nvPr/>
          </p:nvSpPr>
          <p:spPr>
            <a:xfrm>
              <a:off x="8605234" y="4194541"/>
              <a:ext cx="5483031" cy="191869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85800EF6-10B7-C94E-AACE-C2014794EED2}"/>
                </a:ext>
              </a:extLst>
            </p:cNvPr>
            <p:cNvSpPr txBox="1"/>
            <p:nvPr/>
          </p:nvSpPr>
          <p:spPr>
            <a:xfrm flipH="1">
              <a:off x="9147696" y="4226969"/>
              <a:ext cx="4398107" cy="1816010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217">
                <a:lnSpc>
                  <a:spcPts val="2150"/>
                </a:lnSpc>
              </a:pPr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BB718AB-7FBD-FD45-B485-0C826A7C3EF8}"/>
              </a:ext>
            </a:extLst>
          </p:cNvPr>
          <p:cNvGrpSpPr/>
          <p:nvPr/>
        </p:nvGrpSpPr>
        <p:grpSpPr>
          <a:xfrm>
            <a:off x="900003" y="1883351"/>
            <a:ext cx="2741516" cy="963362"/>
            <a:chOff x="8605234" y="4186515"/>
            <a:chExt cx="5483031" cy="1926724"/>
          </a:xfrm>
          <a:solidFill>
            <a:srgbClr val="CA68A7"/>
          </a:solidFill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27C2177F-FBDE-9546-8C94-7FBC52348751}"/>
                </a:ext>
              </a:extLst>
            </p:cNvPr>
            <p:cNvSpPr/>
            <p:nvPr/>
          </p:nvSpPr>
          <p:spPr>
            <a:xfrm>
              <a:off x="8605234" y="4194541"/>
              <a:ext cx="5483031" cy="1918698"/>
            </a:xfrm>
            <a:prstGeom prst="rect">
              <a:avLst/>
            </a:prstGeom>
            <a:grpFill/>
            <a:ln>
              <a:solidFill>
                <a:srgbClr val="BD429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4E876129-2D4A-194C-9ECC-A8F1F144C2D5}"/>
                </a:ext>
              </a:extLst>
            </p:cNvPr>
            <p:cNvSpPr txBox="1"/>
            <p:nvPr/>
          </p:nvSpPr>
          <p:spPr>
            <a:xfrm flipH="1">
              <a:off x="9147696" y="4186515"/>
              <a:ext cx="4398107" cy="18160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914217">
                <a:lnSpc>
                  <a:spcPts val="2150"/>
                </a:lnSpc>
              </a:pPr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F2C65E79-B419-1346-B09A-E64F730405E2}"/>
              </a:ext>
            </a:extLst>
          </p:cNvPr>
          <p:cNvGrpSpPr/>
          <p:nvPr/>
        </p:nvGrpSpPr>
        <p:grpSpPr>
          <a:xfrm>
            <a:off x="900003" y="3463558"/>
            <a:ext cx="2741516" cy="959349"/>
            <a:chOff x="8605234" y="4194541"/>
            <a:chExt cx="5483031" cy="1918698"/>
          </a:xfrm>
          <a:solidFill>
            <a:srgbClr val="CA68A7"/>
          </a:solidFill>
        </p:grpSpPr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7171C3E1-E18E-5C4C-8702-4BB4D9EFEF94}"/>
                </a:ext>
              </a:extLst>
            </p:cNvPr>
            <p:cNvSpPr/>
            <p:nvPr/>
          </p:nvSpPr>
          <p:spPr>
            <a:xfrm>
              <a:off x="8605234" y="4194541"/>
              <a:ext cx="5483031" cy="1918698"/>
            </a:xfrm>
            <a:prstGeom prst="rect">
              <a:avLst/>
            </a:prstGeom>
            <a:grpFill/>
            <a:ln>
              <a:solidFill>
                <a:srgbClr val="BD429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914217"/>
              <a:endParaRPr lang="en-US" dirty="0">
                <a:solidFill>
                  <a:schemeClr val="bg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F24254DB-0863-D04F-AD75-44177000050C}"/>
                </a:ext>
              </a:extLst>
            </p:cNvPr>
            <p:cNvSpPr txBox="1"/>
            <p:nvPr/>
          </p:nvSpPr>
          <p:spPr>
            <a:xfrm flipH="1">
              <a:off x="9147696" y="4276117"/>
              <a:ext cx="4398107" cy="1816010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 defTabSz="914217">
                <a:lnSpc>
                  <a:spcPts val="2150"/>
                </a:lnSpc>
              </a:pPr>
              <a:r>
                <a:rPr lang="en-US" sz="1400" dirty="0">
                  <a:solidFill>
                    <a:schemeClr val="bg1"/>
                  </a:solidFill>
                  <a:latin typeface="Century Gothic" panose="020B0502020202020204" pitchFamily="34" charset="0"/>
                  <a:ea typeface="Roboto Light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  <a:endParaRPr lang="en-US" sz="1400" dirty="0">
                <a:solidFill>
                  <a:schemeClr val="bg1"/>
                </a:solidFill>
                <a:latin typeface="Century Gothic" panose="020B0502020202020204" pitchFamily="34" charset="0"/>
                <a:ea typeface="Roboto Light" panose="02000000000000000000" pitchFamily="2" charset="0"/>
                <a:cs typeface="Lato Light" charset="0"/>
              </a:endParaRPr>
            </a:p>
          </p:txBody>
        </p:sp>
      </p:grpSp>
      <p:sp>
        <p:nvSpPr>
          <p:cNvPr id="82" name="Rectangle 81">
            <a:extLst>
              <a:ext uri="{FF2B5EF4-FFF2-40B4-BE49-F238E27FC236}">
                <a16:creationId xmlns:a16="http://schemas.microsoft.com/office/drawing/2014/main" id="{9DB670AA-3D7A-B747-AFEE-36B2D439C83D}"/>
              </a:ext>
            </a:extLst>
          </p:cNvPr>
          <p:cNvSpPr/>
          <p:nvPr/>
        </p:nvSpPr>
        <p:spPr>
          <a:xfrm>
            <a:off x="8550482" y="3463558"/>
            <a:ext cx="2757626" cy="2535544"/>
          </a:xfrm>
          <a:prstGeom prst="rect">
            <a:avLst/>
          </a:prstGeom>
          <a:solidFill>
            <a:srgbClr val="FFC54D">
              <a:alpha val="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217"/>
            <a:endParaRPr lang="en-US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C0CEB713-F266-D44A-BD5E-2A092536B924}"/>
              </a:ext>
            </a:extLst>
          </p:cNvPr>
          <p:cNvGrpSpPr/>
          <p:nvPr/>
        </p:nvGrpSpPr>
        <p:grpSpPr>
          <a:xfrm>
            <a:off x="8846960" y="3590164"/>
            <a:ext cx="2271964" cy="2086342"/>
            <a:chOff x="16905682" y="5818971"/>
            <a:chExt cx="4543927" cy="4172684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4E49681F-648D-C145-BD49-65C5D7C72D42}"/>
                </a:ext>
              </a:extLst>
            </p:cNvPr>
            <p:cNvSpPr txBox="1"/>
            <p:nvPr/>
          </p:nvSpPr>
          <p:spPr>
            <a:xfrm>
              <a:off x="16925014" y="8319915"/>
              <a:ext cx="4524595" cy="16717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7">
                <a:lnSpc>
                  <a:spcPts val="2040"/>
                </a:lnSpc>
              </a:pPr>
              <a:r>
                <a:rPr lang="en-US" sz="1400" dirty="0">
                  <a:solidFill>
                    <a:schemeClr val="tx2"/>
                  </a:solidFill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sure.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33AE251B-6EB4-CC49-90EE-923594159E25}"/>
                </a:ext>
              </a:extLst>
            </p:cNvPr>
            <p:cNvSpPr txBox="1"/>
            <p:nvPr/>
          </p:nvSpPr>
          <p:spPr>
            <a:xfrm>
              <a:off x="16905682" y="5818971"/>
              <a:ext cx="4522263" cy="26468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217"/>
              <a:r>
                <a:rPr lang="en-US" sz="2000" dirty="0">
                  <a:solidFill>
                    <a:schemeClr val="tx2"/>
                  </a:solidFill>
                  <a:latin typeface="Century Gothic" panose="020B0502020202020204" pitchFamily="34" charset="0"/>
                  <a:ea typeface="Roboto Medium" panose="02000000000000000000" pitchFamily="2" charset="0"/>
                  <a:cs typeface="Lato Light" panose="020F0502020204030203" pitchFamily="34" charset="0"/>
                </a:rPr>
                <a:t>That’s why we provide point and click solutions.</a:t>
              </a:r>
            </a:p>
          </p:txBody>
        </p:sp>
      </p:grp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C5129821-261C-9C43-A165-347AE0A71AAE}"/>
              </a:ext>
            </a:extLst>
          </p:cNvPr>
          <p:cNvCxnSpPr>
            <a:cxnSpLocks/>
          </p:cNvCxnSpPr>
          <p:nvPr/>
        </p:nvCxnSpPr>
        <p:spPr>
          <a:xfrm>
            <a:off x="2243610" y="2832932"/>
            <a:ext cx="0" cy="404044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32D29C1C-A428-884A-A4CF-60CED5B912DE}"/>
              </a:ext>
            </a:extLst>
          </p:cNvPr>
          <p:cNvCxnSpPr>
            <a:cxnSpLocks/>
          </p:cNvCxnSpPr>
          <p:nvPr/>
        </p:nvCxnSpPr>
        <p:spPr>
          <a:xfrm>
            <a:off x="9960592" y="2832932"/>
            <a:ext cx="0" cy="404044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D508F44B-9869-B640-8B8C-F6EBA572B63F}"/>
              </a:ext>
            </a:extLst>
          </p:cNvPr>
          <p:cNvCxnSpPr>
            <a:cxnSpLocks/>
          </p:cNvCxnSpPr>
          <p:nvPr/>
        </p:nvCxnSpPr>
        <p:spPr>
          <a:xfrm>
            <a:off x="6178301" y="2832932"/>
            <a:ext cx="0" cy="404044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02A82233-CEC2-9143-9DAB-71B0B288DBE1}"/>
              </a:ext>
            </a:extLst>
          </p:cNvPr>
          <p:cNvCxnSpPr>
            <a:cxnSpLocks/>
          </p:cNvCxnSpPr>
          <p:nvPr/>
        </p:nvCxnSpPr>
        <p:spPr>
          <a:xfrm>
            <a:off x="6178301" y="4412351"/>
            <a:ext cx="0" cy="404044"/>
          </a:xfrm>
          <a:prstGeom prst="straightConnector1">
            <a:avLst/>
          </a:prstGeom>
          <a:ln w="38100">
            <a:solidFill>
              <a:schemeClr val="bg1">
                <a:lumMod val="50000"/>
                <a:alpha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uadroTexto 350">
            <a:extLst>
              <a:ext uri="{FF2B5EF4-FFF2-40B4-BE49-F238E27FC236}">
                <a16:creationId xmlns:a16="http://schemas.microsoft.com/office/drawing/2014/main" id="{8AEC34DF-F7FE-D84C-A26E-8ED9CDD4A626}"/>
              </a:ext>
            </a:extLst>
          </p:cNvPr>
          <p:cNvSpPr txBox="1"/>
          <p:nvPr/>
        </p:nvSpPr>
        <p:spPr>
          <a:xfrm>
            <a:off x="2342434" y="511095"/>
            <a:ext cx="75071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217"/>
            <a:r>
              <a:rPr lang="en-US" sz="4000" b="1" u="sng" dirty="0">
                <a:solidFill>
                  <a:schemeClr val="tx2"/>
                </a:solidFill>
                <a:latin typeface="Century Gothic" panose="020B0502020202020204" pitchFamily="34" charset="0"/>
                <a:ea typeface="Lato Heavy" charset="0"/>
                <a:cs typeface="Lato Heavy" charset="0"/>
              </a:rPr>
              <a:t>FLOW CHARTS INFOGRAPHICS</a:t>
            </a:r>
          </a:p>
        </p:txBody>
      </p:sp>
    </p:spTree>
    <p:extLst>
      <p:ext uri="{BB962C8B-B14F-4D97-AF65-F5344CB8AC3E}">
        <p14:creationId xmlns:p14="http://schemas.microsoft.com/office/powerpoint/2010/main" val="27293111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Custom 184">
      <a:dk1>
        <a:srgbClr val="999999"/>
      </a:dk1>
      <a:lt1>
        <a:srgbClr val="FFFFFF"/>
      </a:lt1>
      <a:dk2>
        <a:srgbClr val="363E48"/>
      </a:dk2>
      <a:lt2>
        <a:srgbClr val="FDFFFE"/>
      </a:lt2>
      <a:accent1>
        <a:srgbClr val="6CD6EE"/>
      </a:accent1>
      <a:accent2>
        <a:srgbClr val="4186BA"/>
      </a:accent2>
      <a:accent3>
        <a:srgbClr val="5F605F"/>
      </a:accent3>
      <a:accent4>
        <a:srgbClr val="C1BEBF"/>
      </a:accent4>
      <a:accent5>
        <a:srgbClr val="5DA4E5"/>
      </a:accent5>
      <a:accent6>
        <a:srgbClr val="485893"/>
      </a:accent6>
      <a:hlink>
        <a:srgbClr val="CCCCFF"/>
      </a:hlink>
      <a:folHlink>
        <a:srgbClr val="B2B2B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Tayyba Mirza</cp:lastModifiedBy>
  <cp:revision>4</cp:revision>
  <dcterms:created xsi:type="dcterms:W3CDTF">2022-08-16T18:56:10Z</dcterms:created>
  <dcterms:modified xsi:type="dcterms:W3CDTF">2022-10-13T06:40:36Z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efa4170-0d19-0005-0004-bc88714345d2_Enabled">
    <vt:lpwstr>true</vt:lpwstr>
  </property>
  <property fmtid="{D5CDD505-2E9C-101B-9397-08002B2CF9AE}" pid="3" name="MSIP_Label_defa4170-0d19-0005-0004-bc88714345d2_SetDate">
    <vt:lpwstr>2022-10-11T21:57:36Z</vt:lpwstr>
  </property>
  <property fmtid="{D5CDD505-2E9C-101B-9397-08002B2CF9AE}" pid="4" name="MSIP_Label_defa4170-0d19-0005-0004-bc88714345d2_Method">
    <vt:lpwstr>Standard</vt:lpwstr>
  </property>
  <property fmtid="{D5CDD505-2E9C-101B-9397-08002B2CF9AE}" pid="5" name="MSIP_Label_defa4170-0d19-0005-0004-bc88714345d2_Name">
    <vt:lpwstr>defa4170-0d19-0005-0004-bc88714345d2</vt:lpwstr>
  </property>
  <property fmtid="{D5CDD505-2E9C-101B-9397-08002B2CF9AE}" pid="6" name="MSIP_Label_defa4170-0d19-0005-0004-bc88714345d2_SiteId">
    <vt:lpwstr>80973ecb-f349-4d26-af84-24e751ff0fa4</vt:lpwstr>
  </property>
  <property fmtid="{D5CDD505-2E9C-101B-9397-08002B2CF9AE}" pid="7" name="MSIP_Label_defa4170-0d19-0005-0004-bc88714345d2_ActionId">
    <vt:lpwstr>5eec5877-a257-40a7-9376-e925148bb1c9</vt:lpwstr>
  </property>
  <property fmtid="{D5CDD505-2E9C-101B-9397-08002B2CF9AE}" pid="8" name="MSIP_Label_defa4170-0d19-0005-0004-bc88714345d2_ContentBits">
    <vt:lpwstr>0</vt:lpwstr>
  </property>
</Properties>
</file>