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9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764-9A48-81C2-9C6D93D3B7D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764-9A48-81C2-9C6D93D3B7D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764-9A48-81C2-9C6D93D3B7DC}"/>
              </c:ext>
            </c:extLst>
          </c:dPt>
          <c:dLbls>
            <c:delete val="1"/>
          </c:dLbls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8.6999999999999993</c:v>
                </c:pt>
                <c:pt idx="1">
                  <c:v>4.3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764-9A48-81C2-9C6D93D3B7D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764-9A48-81C2-9C6D93D3B7D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764-9A48-81C2-9C6D93D3B7D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764-9A48-81C2-9C6D93D3B7DC}"/>
              </c:ext>
            </c:extLst>
          </c:dPt>
          <c:dLbls>
            <c:delete val="1"/>
          </c:dLbls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8.6999999999999993</c:v>
                </c:pt>
                <c:pt idx="1">
                  <c:v>4.3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764-9A48-81C2-9C6D93D3B7D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764-9A48-81C2-9C6D93D3B7D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764-9A48-81C2-9C6D93D3B7D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764-9A48-81C2-9C6D93D3B7DC}"/>
              </c:ext>
            </c:extLst>
          </c:dPt>
          <c:dLbls>
            <c:delete val="1"/>
          </c:dLbls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8.6999999999999993</c:v>
                </c:pt>
                <c:pt idx="1">
                  <c:v>4.3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764-9A48-81C2-9C6D93D3B7D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6BC30-E6BE-D402-D64C-BA6B70ED1C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3B7135-EFBA-9278-B77B-3499FC2544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4A8CC-A46B-11CF-9600-529BB52AC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B765-F2E6-415E-92F2-370204FF3E1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CB11B-745B-D74E-D01C-CF72F804B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C76A5-1185-B4BC-B479-1ED1D1761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2C0D3-16BC-4F96-93A0-DD41C3091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8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069B0-FA09-331E-62CD-3C0515C15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5C3675-A0B4-2BE0-A5FF-F02AD8B578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6D99E0-3FE4-366E-2A24-B24DCB67E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B765-F2E6-415E-92F2-370204FF3E1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EF2DD-7FFD-4BCF-432D-E02793717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A50B2-CEF9-FEE5-FDE2-2B15F7296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2C0D3-16BC-4F96-93A0-DD41C3091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90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EA4E6C-F15F-52F7-BF38-20668D6C43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D35A9A-BC2B-3D16-6CAF-9145756522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F2E07-DFCF-B730-7D11-2CD288F86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B765-F2E6-415E-92F2-370204FF3E1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243A8-74B7-4767-0B81-57F823215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CC28EE-FE13-38B7-AEEF-82BDCC430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2C0D3-16BC-4F96-93A0-DD41C3091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40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27A37-5A35-442F-72FC-23C8A350D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46A83-8801-0938-FB76-550244C8C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2B532-4436-B34A-1CD9-F8060DC67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B765-F2E6-415E-92F2-370204FF3E1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97536-EAB7-078E-A4E5-5EF64C164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841BB4-9FB7-5460-C547-E596288E7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2C0D3-16BC-4F96-93A0-DD41C3091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14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165A6-A075-4AAE-64E7-0B805D891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66D010-BB44-F544-59DD-EF1050B4A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75D7B-9EA1-7923-E14B-30AA35EC2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B765-F2E6-415E-92F2-370204FF3E1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C6ACF-7046-C690-3431-EE149A3D6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839F8-83FC-9E3C-7BCE-54B4F9478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2C0D3-16BC-4F96-93A0-DD41C3091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645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AE967-535E-FACF-251E-6B703028B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127C1-EE7D-76D3-6B1B-B76AA6A8B8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684989-5B1F-3FA6-DA90-4F6817DFBF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A599EC-A98F-5DFA-31E4-15AA9D353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B765-F2E6-415E-92F2-370204FF3E1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D6EF9-062A-A8B1-240E-D3C20A713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3DAD8C-DE36-73A3-1B7A-D06E34356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2C0D3-16BC-4F96-93A0-DD41C3091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671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0B4AB-E9B6-F5FF-53A9-47E66FF4D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542966-37A2-C8A8-57B8-984A969EE0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4195A5-2DE6-5F28-5F89-DC12594E3A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A9B83C-34CF-92DB-FEA9-62FB345A84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434E2E-F5A6-BB3F-7E54-59B25950CC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C0380A-3F7E-C043-4C20-3BB6A7D1B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B765-F2E6-415E-92F2-370204FF3E1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08EB76-4113-6AFD-90E6-EDD373FEE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497B9A-ECA0-6C6B-6059-0C1A8109E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2C0D3-16BC-4F96-93A0-DD41C3091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20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64CA5-3B89-0944-6F09-5D8AF165A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B82344-17DB-3BDA-ED83-876FCE282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B765-F2E6-415E-92F2-370204FF3E1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E4E0B1-BDC2-42F9-42FC-59D744AC0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F47578-8645-B610-2150-DAA612A00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2C0D3-16BC-4F96-93A0-DD41C3091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112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ADE598-BCE7-1F96-F8F4-693A386EC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B765-F2E6-415E-92F2-370204FF3E1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3AD69F-B4AC-B7E3-0043-5F9F1BC7C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E5444C-1FB2-5871-AD97-62542B61D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2C0D3-16BC-4F96-93A0-DD41C3091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141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78D55-BCEC-19AD-C033-858CD4A06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4BD72-FAA4-EAA4-7798-D34E90D3F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749A7E-68F7-D985-5B9A-198DF21C84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0598AB-7EFB-F8AC-3934-4F8F503EA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B765-F2E6-415E-92F2-370204FF3E1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B804DC-316D-3CB6-D4FD-5E4E911DE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620937-3346-B83B-5571-845BCD34B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2C0D3-16BC-4F96-93A0-DD41C3091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3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E92A0-221F-A35A-38ED-4343D247B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E488F2-3F24-4F44-E247-1913A50FE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536AB9-C7AB-DE03-EEB1-6283837737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308091-E9BF-2F29-9EFA-01F8BB823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B765-F2E6-415E-92F2-370204FF3E1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5A953E-CD0B-04E5-63CB-9853D9452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4CB5C7-307B-A39E-5467-8C9CFA549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2C0D3-16BC-4F96-93A0-DD41C3091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32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FFD95F-3D94-3B8E-B09E-4E3EB21CE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BBA6E0-AAC2-1097-6DE2-5BF5F4D7C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22503-19EA-E57C-3AEC-595BFF2F36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5B765-F2E6-415E-92F2-370204FF3E1D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8106A2-196C-90E3-2B47-130D014FD4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2365F-9C7A-202B-2665-F7E89C020F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2C0D3-16BC-4F96-93A0-DD41C3091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07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o 349">
            <a:extLst>
              <a:ext uri="{FF2B5EF4-FFF2-40B4-BE49-F238E27FC236}">
                <a16:creationId xmlns:a16="http://schemas.microsoft.com/office/drawing/2014/main" id="{B84B7057-5D3C-7841-82B6-96640FD0C97C}"/>
              </a:ext>
            </a:extLst>
          </p:cNvPr>
          <p:cNvGrpSpPr/>
          <p:nvPr/>
        </p:nvGrpSpPr>
        <p:grpSpPr>
          <a:xfrm>
            <a:off x="1308311" y="876226"/>
            <a:ext cx="9520518" cy="1303871"/>
            <a:chOff x="2613448" y="861425"/>
            <a:chExt cx="19041035" cy="2607742"/>
          </a:xfrm>
        </p:grpSpPr>
        <p:sp>
          <p:nvSpPr>
            <p:cNvPr id="19" name="CuadroTexto 350">
              <a:extLst>
                <a:ext uri="{FF2B5EF4-FFF2-40B4-BE49-F238E27FC236}">
                  <a16:creationId xmlns:a16="http://schemas.microsoft.com/office/drawing/2014/main" id="{29C570E8-4C51-9C48-9A49-63302EA658C4}"/>
                </a:ext>
              </a:extLst>
            </p:cNvPr>
            <p:cNvSpPr txBox="1"/>
            <p:nvPr/>
          </p:nvSpPr>
          <p:spPr>
            <a:xfrm>
              <a:off x="8062392" y="861425"/>
              <a:ext cx="8252902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chemeClr val="accent1"/>
                  </a:solidFill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EDITABLE CHART</a:t>
              </a:r>
            </a:p>
          </p:txBody>
        </p:sp>
        <p:sp>
          <p:nvSpPr>
            <p:cNvPr id="20" name="CuadroTexto 351">
              <a:extLst>
                <a:ext uri="{FF2B5EF4-FFF2-40B4-BE49-F238E27FC236}">
                  <a16:creationId xmlns:a16="http://schemas.microsoft.com/office/drawing/2014/main" id="{8EF39D56-533B-4E47-B232-AC09DB3546BB}"/>
                </a:ext>
              </a:extLst>
            </p:cNvPr>
            <p:cNvSpPr txBox="1"/>
            <p:nvPr/>
          </p:nvSpPr>
          <p:spPr>
            <a:xfrm>
              <a:off x="2613448" y="2176505"/>
              <a:ext cx="19041035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A539CB66-E6F5-6644-B41E-5A2D0E68A4D0}"/>
              </a:ext>
            </a:extLst>
          </p:cNvPr>
          <p:cNvGrpSpPr/>
          <p:nvPr/>
        </p:nvGrpSpPr>
        <p:grpSpPr>
          <a:xfrm>
            <a:off x="772087" y="2730710"/>
            <a:ext cx="3134261" cy="3282757"/>
            <a:chOff x="1549798" y="4528216"/>
            <a:chExt cx="7431278" cy="77833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706B215-D201-7149-B782-8837F9623E9A}"/>
                </a:ext>
              </a:extLst>
            </p:cNvPr>
            <p:cNvSpPr/>
            <p:nvPr/>
          </p:nvSpPr>
          <p:spPr>
            <a:xfrm>
              <a:off x="2706252" y="4528216"/>
              <a:ext cx="5118370" cy="8027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tx2"/>
                  </a:solidFill>
                  <a:latin typeface="Century Gothic" panose="020B0502020202020204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Develop</a:t>
              </a:r>
              <a:endParaRPr lang="en-US" sz="4800" b="1" dirty="0">
                <a:solidFill>
                  <a:schemeClr val="tx2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2D34616F-E3F1-5645-AA29-13731660EA23}"/>
                </a:ext>
              </a:extLst>
            </p:cNvPr>
            <p:cNvGrpSpPr/>
            <p:nvPr/>
          </p:nvGrpSpPr>
          <p:grpSpPr>
            <a:xfrm>
              <a:off x="1549798" y="5344890"/>
              <a:ext cx="7431278" cy="6966686"/>
              <a:chOff x="1549798" y="5293824"/>
              <a:chExt cx="7431278" cy="6966686"/>
            </a:xfrm>
          </p:grpSpPr>
          <p:graphicFrame>
            <p:nvGraphicFramePr>
              <p:cNvPr id="24" name="Chart 23">
                <a:extLst>
                  <a:ext uri="{FF2B5EF4-FFF2-40B4-BE49-F238E27FC236}">
                    <a16:creationId xmlns:a16="http://schemas.microsoft.com/office/drawing/2014/main" id="{2541ABA4-138E-8F49-9B28-621414EFBAA2}"/>
                  </a:ext>
                </a:extLst>
              </p:cNvPr>
              <p:cNvGraphicFramePr/>
              <p:nvPr/>
            </p:nvGraphicFramePr>
            <p:xfrm>
              <a:off x="1549798" y="5293824"/>
              <a:ext cx="7431278" cy="696668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FF626594-668D-CA4E-9415-F30A1A57C558}"/>
                  </a:ext>
                </a:extLst>
              </p:cNvPr>
              <p:cNvGrpSpPr/>
              <p:nvPr/>
            </p:nvGrpSpPr>
            <p:grpSpPr>
              <a:xfrm>
                <a:off x="3583762" y="7004008"/>
                <a:ext cx="3363350" cy="4065668"/>
                <a:chOff x="3890580" y="6371772"/>
                <a:chExt cx="4033429" cy="4875672"/>
              </a:xfrm>
            </p:grpSpPr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CCAD8362-D421-914E-B3BE-ED554B0149EA}"/>
                    </a:ext>
                  </a:extLst>
                </p:cNvPr>
                <p:cNvSpPr txBox="1"/>
                <p:nvPr/>
              </p:nvSpPr>
              <p:spPr>
                <a:xfrm>
                  <a:off x="3890580" y="9147161"/>
                  <a:ext cx="4033429" cy="210028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latin typeface="Century Gothic" panose="020B0502020202020204" pitchFamily="34" charset="0"/>
                      <a:ea typeface="Lato Light" panose="020F0502020204030203" pitchFamily="34" charset="0"/>
                      <a:cs typeface="Lato Light" panose="020F0502020204030203" pitchFamily="34" charset="0"/>
                    </a:rPr>
                    <a:t>Promotions only work as well.</a:t>
                  </a:r>
                </a:p>
              </p:txBody>
            </p:sp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A3700D4D-8957-2941-9173-C1A875999632}"/>
                    </a:ext>
                  </a:extLst>
                </p:cNvPr>
                <p:cNvSpPr/>
                <p:nvPr/>
              </p:nvSpPr>
              <p:spPr>
                <a:xfrm>
                  <a:off x="3890580" y="7321719"/>
                  <a:ext cx="4033429" cy="201277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4000" dirty="0">
                      <a:solidFill>
                        <a:schemeClr val="tx2"/>
                      </a:solidFill>
                      <a:latin typeface="Century Gothic" panose="020B0502020202020204" pitchFamily="34" charset="0"/>
                      <a:ea typeface="Roboto Medium" panose="02000000000000000000" pitchFamily="2" charset="0"/>
                      <a:cs typeface="Montserrat" charset="0"/>
                    </a:rPr>
                    <a:t>+100</a:t>
                  </a:r>
                  <a:endParaRPr lang="en-US" sz="6900" dirty="0">
                    <a:solidFill>
                      <a:schemeClr val="tx2"/>
                    </a:solidFill>
                    <a:latin typeface="Century Gothic" panose="020B0502020202020204" pitchFamily="34" charset="0"/>
                    <a:ea typeface="Roboto Medium" panose="02000000000000000000" pitchFamily="2" charset="0"/>
                    <a:cs typeface="Montserrat" charset="0"/>
                  </a:endParaRPr>
                </a:p>
              </p:txBody>
            </p:sp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37683708-0881-B84C-B54F-A12818C41A49}"/>
                    </a:ext>
                  </a:extLst>
                </p:cNvPr>
                <p:cNvSpPr txBox="1"/>
                <p:nvPr/>
              </p:nvSpPr>
              <p:spPr>
                <a:xfrm>
                  <a:off x="4366037" y="6371772"/>
                  <a:ext cx="3082515" cy="9728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2150"/>
                    </a:lnSpc>
                  </a:pPr>
                  <a:r>
                    <a:rPr lang="en-US" sz="1400" dirty="0">
                      <a:latin typeface="Century Gothic" panose="020B0502020202020204" pitchFamily="34" charset="0"/>
                      <a:ea typeface="Lato Light" panose="020F0502020204030203" pitchFamily="34" charset="0"/>
                      <a:cs typeface="Lato Light" panose="020F0502020204030203" pitchFamily="34" charset="0"/>
                    </a:rPr>
                    <a:t>A</a:t>
                  </a:r>
                </a:p>
              </p:txBody>
            </p:sp>
          </p:grp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6CC3E6F-6DD7-014C-8444-B5656E963F89}"/>
              </a:ext>
            </a:extLst>
          </p:cNvPr>
          <p:cNvGrpSpPr/>
          <p:nvPr/>
        </p:nvGrpSpPr>
        <p:grpSpPr>
          <a:xfrm>
            <a:off x="4501440" y="2730710"/>
            <a:ext cx="3134261" cy="3282757"/>
            <a:chOff x="1549798" y="4528216"/>
            <a:chExt cx="7431278" cy="7783360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E222344-579A-2B40-ABBB-2E724D1C2AB5}"/>
                </a:ext>
              </a:extLst>
            </p:cNvPr>
            <p:cNvSpPr/>
            <p:nvPr/>
          </p:nvSpPr>
          <p:spPr>
            <a:xfrm>
              <a:off x="2706252" y="4528216"/>
              <a:ext cx="5118370" cy="8027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tx2"/>
                  </a:solidFill>
                  <a:latin typeface="Century Gothic" panose="020B0502020202020204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Analyze</a:t>
              </a:r>
              <a:endParaRPr lang="en-US" sz="2700" b="1" dirty="0">
                <a:solidFill>
                  <a:schemeClr val="tx2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2307E157-2B5C-2E47-B54E-2B7902A95DBC}"/>
                </a:ext>
              </a:extLst>
            </p:cNvPr>
            <p:cNvGrpSpPr/>
            <p:nvPr/>
          </p:nvGrpSpPr>
          <p:grpSpPr>
            <a:xfrm>
              <a:off x="1549798" y="5344890"/>
              <a:ext cx="7431278" cy="6966686"/>
              <a:chOff x="1549798" y="5293824"/>
              <a:chExt cx="7431278" cy="6966686"/>
            </a:xfrm>
          </p:grpSpPr>
          <p:graphicFrame>
            <p:nvGraphicFramePr>
              <p:cNvPr id="35" name="Chart 34">
                <a:extLst>
                  <a:ext uri="{FF2B5EF4-FFF2-40B4-BE49-F238E27FC236}">
                    <a16:creationId xmlns:a16="http://schemas.microsoft.com/office/drawing/2014/main" id="{881370BA-57C4-D64D-A25C-320C437E754B}"/>
                  </a:ext>
                </a:extLst>
              </p:cNvPr>
              <p:cNvGraphicFramePr/>
              <p:nvPr/>
            </p:nvGraphicFramePr>
            <p:xfrm>
              <a:off x="1549798" y="5293824"/>
              <a:ext cx="7431278" cy="696668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6EC99627-DE8D-844F-81DC-B4D1133E43BC}"/>
                  </a:ext>
                </a:extLst>
              </p:cNvPr>
              <p:cNvGrpSpPr/>
              <p:nvPr/>
            </p:nvGrpSpPr>
            <p:grpSpPr>
              <a:xfrm>
                <a:off x="3583762" y="7004009"/>
                <a:ext cx="3363350" cy="4065668"/>
                <a:chOff x="3890580" y="6371772"/>
                <a:chExt cx="4033429" cy="4875672"/>
              </a:xfrm>
            </p:grpSpPr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5180C464-33A4-2C44-B914-C97CC305C8CC}"/>
                    </a:ext>
                  </a:extLst>
                </p:cNvPr>
                <p:cNvSpPr txBox="1"/>
                <p:nvPr/>
              </p:nvSpPr>
              <p:spPr>
                <a:xfrm>
                  <a:off x="3890580" y="9147161"/>
                  <a:ext cx="4033429" cy="210028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latin typeface="Century Gothic" panose="020B0502020202020204" pitchFamily="34" charset="0"/>
                      <a:ea typeface="Lato Light" panose="020F0502020204030203" pitchFamily="34" charset="0"/>
                      <a:cs typeface="Lato Light" panose="020F0502020204030203" pitchFamily="34" charset="0"/>
                    </a:rPr>
                    <a:t>Promotions only work as well.</a:t>
                  </a:r>
                </a:p>
              </p:txBody>
            </p:sp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507F625C-5670-C34A-BF52-AF1F41216F6A}"/>
                    </a:ext>
                  </a:extLst>
                </p:cNvPr>
                <p:cNvSpPr/>
                <p:nvPr/>
              </p:nvSpPr>
              <p:spPr>
                <a:xfrm>
                  <a:off x="3890580" y="7321719"/>
                  <a:ext cx="4033429" cy="201277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4000" dirty="0">
                      <a:solidFill>
                        <a:schemeClr val="tx2"/>
                      </a:solidFill>
                      <a:latin typeface="Century Gothic" panose="020B0502020202020204" pitchFamily="34" charset="0"/>
                      <a:ea typeface="Roboto Medium" panose="02000000000000000000" pitchFamily="2" charset="0"/>
                      <a:cs typeface="Montserrat" charset="0"/>
                    </a:rPr>
                    <a:t>+500</a:t>
                  </a:r>
                  <a:endParaRPr lang="en-US" sz="6900" dirty="0">
                    <a:solidFill>
                      <a:schemeClr val="tx2"/>
                    </a:solidFill>
                    <a:latin typeface="Century Gothic" panose="020B0502020202020204" pitchFamily="34" charset="0"/>
                    <a:ea typeface="Roboto Medium" panose="02000000000000000000" pitchFamily="2" charset="0"/>
                    <a:cs typeface="Montserrat" charset="0"/>
                  </a:endParaRPr>
                </a:p>
              </p:txBody>
            </p:sp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9638C104-690A-1847-A8B1-8CBEBC110F7A}"/>
                    </a:ext>
                  </a:extLst>
                </p:cNvPr>
                <p:cNvSpPr txBox="1"/>
                <p:nvPr/>
              </p:nvSpPr>
              <p:spPr>
                <a:xfrm>
                  <a:off x="4366037" y="6371772"/>
                  <a:ext cx="3082515" cy="9728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2150"/>
                    </a:lnSpc>
                  </a:pPr>
                  <a:r>
                    <a:rPr lang="en-US" sz="1400" dirty="0">
                      <a:latin typeface="Century Gothic" panose="020B0502020202020204" pitchFamily="34" charset="0"/>
                      <a:ea typeface="Lato Light" panose="020F0502020204030203" pitchFamily="34" charset="0"/>
                      <a:cs typeface="Lato Light" panose="020F0502020204030203" pitchFamily="34" charset="0"/>
                    </a:rPr>
                    <a:t>B</a:t>
                  </a:r>
                </a:p>
              </p:txBody>
            </p:sp>
          </p:grp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77260ED-529E-AD4A-8DDC-B876CE0EFFD1}"/>
              </a:ext>
            </a:extLst>
          </p:cNvPr>
          <p:cNvGrpSpPr/>
          <p:nvPr/>
        </p:nvGrpSpPr>
        <p:grpSpPr>
          <a:xfrm>
            <a:off x="8230793" y="2730710"/>
            <a:ext cx="3134261" cy="3282757"/>
            <a:chOff x="1549798" y="4528216"/>
            <a:chExt cx="7431278" cy="7783360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4932F1BB-09A1-8F44-BDFB-8B10E02EA104}"/>
                </a:ext>
              </a:extLst>
            </p:cNvPr>
            <p:cNvSpPr/>
            <p:nvPr/>
          </p:nvSpPr>
          <p:spPr>
            <a:xfrm>
              <a:off x="2706252" y="4528216"/>
              <a:ext cx="5118370" cy="8027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tx2"/>
                  </a:solidFill>
                  <a:latin typeface="Century Gothic" panose="020B0502020202020204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Identify</a:t>
              </a:r>
              <a:endParaRPr lang="en-US" sz="2700" b="1" dirty="0">
                <a:solidFill>
                  <a:schemeClr val="tx2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3366F9B9-0576-2D44-976F-9766DD61701D}"/>
                </a:ext>
              </a:extLst>
            </p:cNvPr>
            <p:cNvGrpSpPr/>
            <p:nvPr/>
          </p:nvGrpSpPr>
          <p:grpSpPr>
            <a:xfrm>
              <a:off x="1549798" y="5344890"/>
              <a:ext cx="7431278" cy="6966686"/>
              <a:chOff x="1549798" y="5293824"/>
              <a:chExt cx="7431278" cy="6966686"/>
            </a:xfrm>
          </p:grpSpPr>
          <p:graphicFrame>
            <p:nvGraphicFramePr>
              <p:cNvPr id="46" name="Chart 45">
                <a:extLst>
                  <a:ext uri="{FF2B5EF4-FFF2-40B4-BE49-F238E27FC236}">
                    <a16:creationId xmlns:a16="http://schemas.microsoft.com/office/drawing/2014/main" id="{0550E1D5-C0AF-7C43-A2D0-26A6569DEEAC}"/>
                  </a:ext>
                </a:extLst>
              </p:cNvPr>
              <p:cNvGraphicFramePr/>
              <p:nvPr/>
            </p:nvGraphicFramePr>
            <p:xfrm>
              <a:off x="1549798" y="5293824"/>
              <a:ext cx="7431278" cy="696668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id="{A590D240-D3D0-DE47-818A-80B0057C25C9}"/>
                  </a:ext>
                </a:extLst>
              </p:cNvPr>
              <p:cNvGrpSpPr/>
              <p:nvPr/>
            </p:nvGrpSpPr>
            <p:grpSpPr>
              <a:xfrm>
                <a:off x="3583762" y="7004009"/>
                <a:ext cx="3363350" cy="4065668"/>
                <a:chOff x="3890580" y="6371772"/>
                <a:chExt cx="4033429" cy="4875672"/>
              </a:xfrm>
            </p:grpSpPr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7B57A248-7788-4C41-9326-7A887BE50062}"/>
                    </a:ext>
                  </a:extLst>
                </p:cNvPr>
                <p:cNvSpPr txBox="1"/>
                <p:nvPr/>
              </p:nvSpPr>
              <p:spPr>
                <a:xfrm>
                  <a:off x="3890580" y="9147161"/>
                  <a:ext cx="4033429" cy="210028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latin typeface="Century Gothic" panose="020B0502020202020204" pitchFamily="34" charset="0"/>
                      <a:ea typeface="Lato Light" panose="020F0502020204030203" pitchFamily="34" charset="0"/>
                      <a:cs typeface="Lato Light" panose="020F0502020204030203" pitchFamily="34" charset="0"/>
                    </a:rPr>
                    <a:t>Promotions only work as well.</a:t>
                  </a:r>
                </a:p>
              </p:txBody>
            </p:sp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id="{D8E29D02-B0C6-504F-BC19-69BFD23DE465}"/>
                    </a:ext>
                  </a:extLst>
                </p:cNvPr>
                <p:cNvSpPr/>
                <p:nvPr/>
              </p:nvSpPr>
              <p:spPr>
                <a:xfrm>
                  <a:off x="3890580" y="7321719"/>
                  <a:ext cx="4033429" cy="201277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4000" dirty="0">
                      <a:solidFill>
                        <a:schemeClr val="tx2"/>
                      </a:solidFill>
                      <a:latin typeface="Century Gothic" panose="020B0502020202020204" pitchFamily="34" charset="0"/>
                      <a:ea typeface="Roboto Medium" panose="02000000000000000000" pitchFamily="2" charset="0"/>
                      <a:cs typeface="Montserrat" charset="0"/>
                    </a:rPr>
                    <a:t>+250</a:t>
                  </a:r>
                  <a:endParaRPr lang="en-US" sz="6900" dirty="0">
                    <a:solidFill>
                      <a:schemeClr val="tx2"/>
                    </a:solidFill>
                    <a:latin typeface="Century Gothic" panose="020B0502020202020204" pitchFamily="34" charset="0"/>
                    <a:ea typeface="Roboto Medium" panose="02000000000000000000" pitchFamily="2" charset="0"/>
                    <a:cs typeface="Montserrat" charset="0"/>
                  </a:endParaRPr>
                </a:p>
              </p:txBody>
            </p:sp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B75957F8-78CD-E846-B3AA-465B0B8E5BAC}"/>
                    </a:ext>
                  </a:extLst>
                </p:cNvPr>
                <p:cNvSpPr txBox="1"/>
                <p:nvPr/>
              </p:nvSpPr>
              <p:spPr>
                <a:xfrm>
                  <a:off x="4366037" y="6371772"/>
                  <a:ext cx="3082515" cy="9728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lnSpc>
                      <a:spcPts val="2150"/>
                    </a:lnSpc>
                  </a:pPr>
                  <a:r>
                    <a:rPr lang="en-US" sz="1400" dirty="0">
                      <a:latin typeface="Century Gothic" panose="020B0502020202020204" pitchFamily="34" charset="0"/>
                      <a:ea typeface="Lato Light" panose="020F0502020204030203" pitchFamily="34" charset="0"/>
                      <a:cs typeface="Lato Light" panose="020F0502020204030203" pitchFamily="34" charset="0"/>
                    </a:rPr>
                    <a:t>C</a:t>
                  </a:r>
                </a:p>
              </p:txBody>
            </p:sp>
          </p:grpSp>
        </p:grp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9D0CD716-88A7-90A6-F577-7F1FF69F71B1}"/>
              </a:ext>
            </a:extLst>
          </p:cNvPr>
          <p:cNvSpPr/>
          <p:nvPr/>
        </p:nvSpPr>
        <p:spPr>
          <a:xfrm>
            <a:off x="0" y="0"/>
            <a:ext cx="12192000" cy="3710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540F02-73D5-CC1D-0240-3E5DD9717B0E}"/>
              </a:ext>
            </a:extLst>
          </p:cNvPr>
          <p:cNvSpPr/>
          <p:nvPr/>
        </p:nvSpPr>
        <p:spPr>
          <a:xfrm>
            <a:off x="0" y="369983"/>
            <a:ext cx="9819861" cy="3710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289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55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Connect</dc:creator>
  <cp:lastModifiedBy>Connect</cp:lastModifiedBy>
  <cp:revision>1</cp:revision>
  <dcterms:created xsi:type="dcterms:W3CDTF">2022-09-01T18:10:31Z</dcterms:created>
  <dcterms:modified xsi:type="dcterms:W3CDTF">2022-09-01T18:20:54Z</dcterms:modified>
</cp:coreProperties>
</file>