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92A0-652C-481D-A6CD-63C0F4B79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BE198-A56C-4BE2-9A69-CD8E2B539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556D-3F55-46E8-B93D-6DC680C9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E112F-AD03-4FA8-9FC1-24281649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F6B45-EDC5-4CD6-86C5-BC860AD6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A32D-E928-4AC5-A5DB-FA6B3570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279C6-3BF6-4CDC-A221-29F92D6C9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39B8A-386F-4DE4-8E08-41004379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7E38B-C98A-46F9-97D4-2697102B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EBCFB-2D6B-40E0-97A2-B243992B0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ED28B-9CCE-41CC-8BB1-393C69DBB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98A64-CD23-4949-99D4-68FA17AB6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ED666-961E-4470-9BFA-A8C223EE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019AB-F693-407E-88EA-13C53CC9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F7D24-1C04-4AA9-96FD-A209D773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A0E1-3E93-4F8A-AD3E-4E53C07C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66B1-7E3F-4B18-8A72-2CA06F1E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15F83-5D2B-432B-9663-7B442AA9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4CB80-D10B-4362-B28C-27835F92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C2B98-9945-4A8A-936C-26FF86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2AFE-B1DE-4ACA-A559-A845CDBE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02B6-B469-4D43-9A9D-D1047D3D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32C6-03FE-409D-AB3B-74B0BC87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031EA-06ED-45F8-8039-547461DA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BA1A9-850F-4D61-9F7A-23575487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0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18E97-FE17-4E75-9CBB-D49D484E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FEE7-A301-447C-839A-24F6A904C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23F25-5D2C-4D9A-8079-A863E6C48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55A5E-8336-4543-ACEA-914E4864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02CCE-D57F-4C39-9A57-89832B9F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08682-A7DB-4637-BE59-3D66DA60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AAFE-9A2A-47FA-A587-F03EE05D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EB494-1888-4382-A2FB-F2C9BAE26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B02EC-AD1F-4E77-B2B2-18574FA0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9C1B8-170A-4CF6-AA21-DE1C7670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A4CF8-8020-4DE7-9E4F-36D30A73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479C5-5CF6-4853-B930-D261D89C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FBF41-DE0A-4EA4-BE80-D4D8AE58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E3C398-C230-4CF0-9FBB-A594B1A8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CBB0-ED9E-4AF8-8B8B-269656C9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82AAA-649A-491C-B4CC-2A48FE8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08946-4BE1-4C77-AD70-1B20EB7F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50B96-501F-419F-8956-B37AA084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BC7C3-A9CB-4756-9DD9-E99484D1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B70AB-0AAB-4E6C-8F64-995A9EED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8B1D4-200E-41AE-8AAC-C0C24813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A86A-601B-49A0-916B-00537D51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3D33-DFAD-4D80-A6B3-53B9AF117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C7FE1-2F02-4CA3-95FC-039F0FD8F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39086-1BDF-4F0F-8098-1460E859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3DBAD-787B-43D1-8742-4021E565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3F6F3-A268-44A8-B1D0-DCB07D58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2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C9BA-53BD-4966-AB4D-33BABC7CE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C664B-1BC5-4523-BFAB-92648AC2A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1AA29-30E2-4D08-BF65-948B3E866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104F4-5689-47D0-97EC-4F7E6516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E2FAB-3A73-4B9F-BFC6-CCB6E50F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75B2A-5DE1-458D-8C75-0BBB9815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EBCEB-D797-441A-9E3F-E06CE585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7BA1F-0782-4308-BE2B-5AF28D0C3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F340F-30A7-48CB-BCB7-618E59D1F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77FE-99FD-479B-8AEA-9A1DAA280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5673-3BEA-4A90-A781-FD1FE3325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2ECD-4ECB-46C1-8A10-2F0D892AB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BB09-9743-4182-BC1E-048E69E9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EF8C4BF3-5504-D547-8D8D-CA2A6A7EB5C3}"/>
              </a:ext>
            </a:extLst>
          </p:cNvPr>
          <p:cNvGrpSpPr/>
          <p:nvPr/>
        </p:nvGrpSpPr>
        <p:grpSpPr>
          <a:xfrm>
            <a:off x="1884979" y="1996661"/>
            <a:ext cx="8422042" cy="4203917"/>
            <a:chOff x="3766783" y="3574473"/>
            <a:chExt cx="16844084" cy="8407834"/>
          </a:xfrm>
        </p:grpSpPr>
        <p:sp>
          <p:nvSpPr>
            <p:cNvPr id="74" name="Freeform 1">
              <a:extLst>
                <a:ext uri="{FF2B5EF4-FFF2-40B4-BE49-F238E27FC236}">
                  <a16:creationId xmlns:a16="http://schemas.microsoft.com/office/drawing/2014/main" id="{35551C4E-4B87-F340-A5E8-94EBC10B5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6670" y="5374122"/>
              <a:ext cx="4884310" cy="4884310"/>
            </a:xfrm>
            <a:custGeom>
              <a:avLst/>
              <a:gdLst>
                <a:gd name="T0" fmla="*/ 6821 w 6822"/>
                <a:gd name="T1" fmla="*/ 3393 h 6823"/>
                <a:gd name="T2" fmla="*/ 6821 w 6822"/>
                <a:gd name="T3" fmla="*/ 3393 h 6823"/>
                <a:gd name="T4" fmla="*/ 3429 w 6822"/>
                <a:gd name="T5" fmla="*/ 6822 h 6823"/>
                <a:gd name="T6" fmla="*/ 0 w 6822"/>
                <a:gd name="T7" fmla="*/ 3393 h 6823"/>
                <a:gd name="T8" fmla="*/ 3429 w 6822"/>
                <a:gd name="T9" fmla="*/ 0 h 6823"/>
                <a:gd name="T10" fmla="*/ 6821 w 6822"/>
                <a:gd name="T11" fmla="*/ 3393 h 6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22" h="6823">
                  <a:moveTo>
                    <a:pt x="6821" y="3393"/>
                  </a:moveTo>
                  <a:lnTo>
                    <a:pt x="6821" y="3393"/>
                  </a:lnTo>
                  <a:cubicBezTo>
                    <a:pt x="6821" y="5290"/>
                    <a:pt x="5288" y="6822"/>
                    <a:pt x="3429" y="6822"/>
                  </a:cubicBezTo>
                  <a:cubicBezTo>
                    <a:pt x="1532" y="6822"/>
                    <a:pt x="0" y="5290"/>
                    <a:pt x="0" y="3393"/>
                  </a:cubicBezTo>
                  <a:cubicBezTo>
                    <a:pt x="0" y="1533"/>
                    <a:pt x="1532" y="0"/>
                    <a:pt x="3429" y="0"/>
                  </a:cubicBezTo>
                  <a:cubicBezTo>
                    <a:pt x="5288" y="0"/>
                    <a:pt x="6821" y="1533"/>
                    <a:pt x="6821" y="3393"/>
                  </a:cubicBezTo>
                </a:path>
              </a:pathLst>
            </a:cu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1FC5DE-0B2E-A645-A7B1-BC0AEA91BB07}"/>
                </a:ext>
              </a:extLst>
            </p:cNvPr>
            <p:cNvGrpSpPr/>
            <p:nvPr/>
          </p:nvGrpSpPr>
          <p:grpSpPr>
            <a:xfrm>
              <a:off x="4025680" y="4199614"/>
              <a:ext cx="16272617" cy="7157552"/>
              <a:chOff x="4025680" y="4199614"/>
              <a:chExt cx="16272617" cy="715755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C86D1B6-D5C8-7949-A9D3-92BABF68C082}"/>
                  </a:ext>
                </a:extLst>
              </p:cNvPr>
              <p:cNvGrpSpPr/>
              <p:nvPr/>
            </p:nvGrpSpPr>
            <p:grpSpPr>
              <a:xfrm>
                <a:off x="4025680" y="4199614"/>
                <a:ext cx="16272617" cy="7157552"/>
                <a:chOff x="4025680" y="4199614"/>
                <a:chExt cx="16272617" cy="7157552"/>
              </a:xfrm>
            </p:grpSpPr>
            <p:sp>
              <p:nvSpPr>
                <p:cNvPr id="207" name="Freeform 63">
                  <a:extLst>
                    <a:ext uri="{FF2B5EF4-FFF2-40B4-BE49-F238E27FC236}">
                      <a16:creationId xmlns:a16="http://schemas.microsoft.com/office/drawing/2014/main" id="{94627F1E-7861-D842-945E-4BA2141DEF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28058" y="9188116"/>
                  <a:ext cx="2090119" cy="2165894"/>
                </a:xfrm>
                <a:custGeom>
                  <a:avLst/>
                  <a:gdLst>
                    <a:gd name="T0" fmla="*/ 2917 w 2918"/>
                    <a:gd name="T1" fmla="*/ 3026 h 3027"/>
                    <a:gd name="T2" fmla="*/ 2917 w 2918"/>
                    <a:gd name="T3" fmla="*/ 3026 h 3027"/>
                    <a:gd name="T4" fmla="*/ 1496 w 2918"/>
                    <a:gd name="T5" fmla="*/ 3026 h 3027"/>
                    <a:gd name="T6" fmla="*/ 1167 w 2918"/>
                    <a:gd name="T7" fmla="*/ 2735 h 3027"/>
                    <a:gd name="T8" fmla="*/ 1167 w 2918"/>
                    <a:gd name="T9" fmla="*/ 875 h 3027"/>
                    <a:gd name="T10" fmla="*/ 0 w 2918"/>
                    <a:gd name="T11" fmla="*/ 875 h 3027"/>
                    <a:gd name="T12" fmla="*/ 0 w 2918"/>
                    <a:gd name="T13" fmla="*/ 0 h 30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8" h="3027">
                      <a:moveTo>
                        <a:pt x="2917" y="3026"/>
                      </a:moveTo>
                      <a:lnTo>
                        <a:pt x="2917" y="3026"/>
                      </a:lnTo>
                      <a:cubicBezTo>
                        <a:pt x="1496" y="3026"/>
                        <a:pt x="1496" y="3026"/>
                        <a:pt x="1496" y="3026"/>
                      </a:cubicBezTo>
                      <a:cubicBezTo>
                        <a:pt x="1241" y="3026"/>
                        <a:pt x="1167" y="2735"/>
                        <a:pt x="1167" y="2735"/>
                      </a:cubicBezTo>
                      <a:cubicBezTo>
                        <a:pt x="1167" y="875"/>
                        <a:pt x="1167" y="875"/>
                        <a:pt x="1167" y="875"/>
                      </a:cubicBezTo>
                      <a:cubicBezTo>
                        <a:pt x="0" y="875"/>
                        <a:pt x="0" y="875"/>
                        <a:pt x="0" y="875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08" name="Line 64">
                  <a:extLst>
                    <a:ext uri="{FF2B5EF4-FFF2-40B4-BE49-F238E27FC236}">
                      <a16:creationId xmlns:a16="http://schemas.microsoft.com/office/drawing/2014/main" id="{2590D114-BB4F-C04D-AAC9-4765A76225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250665" y="11354009"/>
                  <a:ext cx="3214110" cy="3156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13" name="Line 69">
                  <a:extLst>
                    <a:ext uri="{FF2B5EF4-FFF2-40B4-BE49-F238E27FC236}">
                      <a16:creationId xmlns:a16="http://schemas.microsoft.com/office/drawing/2014/main" id="{CDFF33CA-B193-1E44-B027-EED99B2D27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9273078" y="7830486"/>
                  <a:ext cx="1051373" cy="3156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14" name="Freeform 70">
                  <a:extLst>
                    <a:ext uri="{FF2B5EF4-FFF2-40B4-BE49-F238E27FC236}">
                      <a16:creationId xmlns:a16="http://schemas.microsoft.com/office/drawing/2014/main" id="{9BD0DB92-89C0-474D-A10F-15BFF7C9D8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5680" y="6498114"/>
                  <a:ext cx="5225296" cy="2664744"/>
                </a:xfrm>
                <a:custGeom>
                  <a:avLst/>
                  <a:gdLst>
                    <a:gd name="T0" fmla="*/ 0 w 7296"/>
                    <a:gd name="T1" fmla="*/ 3720 h 3721"/>
                    <a:gd name="T2" fmla="*/ 0 w 7296"/>
                    <a:gd name="T3" fmla="*/ 3720 h 3721"/>
                    <a:gd name="T4" fmla="*/ 5291 w 7296"/>
                    <a:gd name="T5" fmla="*/ 3720 h 3721"/>
                    <a:gd name="T6" fmla="*/ 6822 w 7296"/>
                    <a:gd name="T7" fmla="*/ 3720 h 3721"/>
                    <a:gd name="T8" fmla="*/ 7295 w 7296"/>
                    <a:gd name="T9" fmla="*/ 2917 h 3721"/>
                    <a:gd name="T10" fmla="*/ 7295 w 7296"/>
                    <a:gd name="T11" fmla="*/ 801 h 3721"/>
                    <a:gd name="T12" fmla="*/ 6822 w 7296"/>
                    <a:gd name="T13" fmla="*/ 0 h 3721"/>
                    <a:gd name="T14" fmla="*/ 5291 w 7296"/>
                    <a:gd name="T15" fmla="*/ 0 h 3721"/>
                    <a:gd name="T16" fmla="*/ 0 w 7296"/>
                    <a:gd name="T17" fmla="*/ 0 h 3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296" h="3721">
                      <a:moveTo>
                        <a:pt x="0" y="3720"/>
                      </a:moveTo>
                      <a:lnTo>
                        <a:pt x="0" y="3720"/>
                      </a:lnTo>
                      <a:cubicBezTo>
                        <a:pt x="5291" y="3720"/>
                        <a:pt x="5291" y="3720"/>
                        <a:pt x="5291" y="3720"/>
                      </a:cubicBezTo>
                      <a:cubicBezTo>
                        <a:pt x="6822" y="3720"/>
                        <a:pt x="6822" y="3720"/>
                        <a:pt x="6822" y="3720"/>
                      </a:cubicBezTo>
                      <a:cubicBezTo>
                        <a:pt x="7042" y="3720"/>
                        <a:pt x="7295" y="3501"/>
                        <a:pt x="7295" y="2917"/>
                      </a:cubicBezTo>
                      <a:cubicBezTo>
                        <a:pt x="7295" y="801"/>
                        <a:pt x="7295" y="801"/>
                        <a:pt x="7295" y="801"/>
                      </a:cubicBezTo>
                      <a:cubicBezTo>
                        <a:pt x="7295" y="217"/>
                        <a:pt x="7042" y="0"/>
                        <a:pt x="6822" y="0"/>
                      </a:cubicBezTo>
                      <a:cubicBezTo>
                        <a:pt x="5291" y="0"/>
                        <a:pt x="5291" y="0"/>
                        <a:pt x="5291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19" name="Line 75">
                  <a:extLst>
                    <a:ext uri="{FF2B5EF4-FFF2-40B4-BE49-F238E27FC236}">
                      <a16:creationId xmlns:a16="http://schemas.microsoft.com/office/drawing/2014/main" id="{11F749BB-5B8A-1F46-A5BB-12584836B0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056355" y="7830486"/>
                  <a:ext cx="1019802" cy="3156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21" name="Freeform 77">
                  <a:extLst>
                    <a:ext uri="{FF2B5EF4-FFF2-40B4-BE49-F238E27FC236}">
                      <a16:creationId xmlns:a16="http://schemas.microsoft.com/office/drawing/2014/main" id="{0ACED5BF-2F9C-8B49-8A6E-99FD6A219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72999" y="6498114"/>
                  <a:ext cx="5225298" cy="2664744"/>
                </a:xfrm>
                <a:custGeom>
                  <a:avLst/>
                  <a:gdLst>
                    <a:gd name="T0" fmla="*/ 7296 w 7297"/>
                    <a:gd name="T1" fmla="*/ 3720 h 3721"/>
                    <a:gd name="T2" fmla="*/ 7296 w 7297"/>
                    <a:gd name="T3" fmla="*/ 3720 h 3721"/>
                    <a:gd name="T4" fmla="*/ 2007 w 7297"/>
                    <a:gd name="T5" fmla="*/ 3720 h 3721"/>
                    <a:gd name="T6" fmla="*/ 474 w 7297"/>
                    <a:gd name="T7" fmla="*/ 3720 h 3721"/>
                    <a:gd name="T8" fmla="*/ 0 w 7297"/>
                    <a:gd name="T9" fmla="*/ 2917 h 3721"/>
                    <a:gd name="T10" fmla="*/ 0 w 7297"/>
                    <a:gd name="T11" fmla="*/ 801 h 3721"/>
                    <a:gd name="T12" fmla="*/ 474 w 7297"/>
                    <a:gd name="T13" fmla="*/ 0 h 3721"/>
                    <a:gd name="T14" fmla="*/ 2007 w 7297"/>
                    <a:gd name="T15" fmla="*/ 0 h 3721"/>
                    <a:gd name="T16" fmla="*/ 7296 w 7297"/>
                    <a:gd name="T17" fmla="*/ 0 h 3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297" h="3721">
                      <a:moveTo>
                        <a:pt x="7296" y="3720"/>
                      </a:moveTo>
                      <a:lnTo>
                        <a:pt x="7296" y="3720"/>
                      </a:lnTo>
                      <a:cubicBezTo>
                        <a:pt x="2007" y="3720"/>
                        <a:pt x="2007" y="3720"/>
                        <a:pt x="2007" y="3720"/>
                      </a:cubicBezTo>
                      <a:cubicBezTo>
                        <a:pt x="474" y="3720"/>
                        <a:pt x="474" y="3720"/>
                        <a:pt x="474" y="3720"/>
                      </a:cubicBezTo>
                      <a:cubicBezTo>
                        <a:pt x="255" y="3720"/>
                        <a:pt x="0" y="3501"/>
                        <a:pt x="0" y="2917"/>
                      </a:cubicBezTo>
                      <a:cubicBezTo>
                        <a:pt x="0" y="801"/>
                        <a:pt x="0" y="801"/>
                        <a:pt x="0" y="801"/>
                      </a:cubicBezTo>
                      <a:cubicBezTo>
                        <a:pt x="0" y="217"/>
                        <a:pt x="255" y="0"/>
                        <a:pt x="474" y="0"/>
                      </a:cubicBezTo>
                      <a:cubicBezTo>
                        <a:pt x="2007" y="0"/>
                        <a:pt x="2007" y="0"/>
                        <a:pt x="2007" y="0"/>
                      </a:cubicBezTo>
                      <a:cubicBezTo>
                        <a:pt x="7296" y="0"/>
                        <a:pt x="7296" y="0"/>
                        <a:pt x="7296" y="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47" name="Freeform 103">
                  <a:extLst>
                    <a:ext uri="{FF2B5EF4-FFF2-40B4-BE49-F238E27FC236}">
                      <a16:creationId xmlns:a16="http://schemas.microsoft.com/office/drawing/2014/main" id="{BCAD1422-E497-2E43-978E-97D377E92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59473" y="4199614"/>
                  <a:ext cx="2090119" cy="2298499"/>
                </a:xfrm>
                <a:custGeom>
                  <a:avLst/>
                  <a:gdLst>
                    <a:gd name="T0" fmla="*/ 0 w 2919"/>
                    <a:gd name="T1" fmla="*/ 0 h 3211"/>
                    <a:gd name="T2" fmla="*/ 0 w 2919"/>
                    <a:gd name="T3" fmla="*/ 0 h 3211"/>
                    <a:gd name="T4" fmla="*/ 1421 w 2919"/>
                    <a:gd name="T5" fmla="*/ 0 h 3211"/>
                    <a:gd name="T6" fmla="*/ 1713 w 2919"/>
                    <a:gd name="T7" fmla="*/ 291 h 3211"/>
                    <a:gd name="T8" fmla="*/ 1713 w 2919"/>
                    <a:gd name="T9" fmla="*/ 2188 h 3211"/>
                    <a:gd name="T10" fmla="*/ 2918 w 2919"/>
                    <a:gd name="T11" fmla="*/ 2188 h 3211"/>
                    <a:gd name="T12" fmla="*/ 2918 w 2919"/>
                    <a:gd name="T13" fmla="*/ 3210 h 3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9" h="321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421" y="0"/>
                        <a:pt x="1421" y="0"/>
                        <a:pt x="1421" y="0"/>
                      </a:cubicBezTo>
                      <a:cubicBezTo>
                        <a:pt x="1677" y="0"/>
                        <a:pt x="1713" y="291"/>
                        <a:pt x="1713" y="291"/>
                      </a:cubicBezTo>
                      <a:cubicBezTo>
                        <a:pt x="1713" y="2188"/>
                        <a:pt x="1713" y="2188"/>
                        <a:pt x="1713" y="2188"/>
                      </a:cubicBezTo>
                      <a:cubicBezTo>
                        <a:pt x="2918" y="2188"/>
                        <a:pt x="2918" y="2188"/>
                        <a:pt x="2918" y="2188"/>
                      </a:cubicBezTo>
                      <a:cubicBezTo>
                        <a:pt x="2918" y="3210"/>
                        <a:pt x="2918" y="3210"/>
                        <a:pt x="2918" y="321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48" name="Line 104">
                  <a:extLst>
                    <a:ext uri="{FF2B5EF4-FFF2-40B4-BE49-F238E27FC236}">
                      <a16:creationId xmlns:a16="http://schemas.microsoft.com/office/drawing/2014/main" id="{9264594D-6BED-1741-A305-AB9CCCCE3D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780269" y="4202770"/>
                  <a:ext cx="3741374" cy="0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2" name="Freeform 108">
                  <a:extLst>
                    <a:ext uri="{FF2B5EF4-FFF2-40B4-BE49-F238E27FC236}">
                      <a16:creationId xmlns:a16="http://schemas.microsoft.com/office/drawing/2014/main" id="{1DACEFC4-431D-8F4A-AA2D-A0E01755F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59473" y="9345980"/>
                  <a:ext cx="2090119" cy="2011186"/>
                </a:xfrm>
                <a:custGeom>
                  <a:avLst/>
                  <a:gdLst>
                    <a:gd name="T0" fmla="*/ 0 w 2919"/>
                    <a:gd name="T1" fmla="*/ 2808 h 2809"/>
                    <a:gd name="T2" fmla="*/ 0 w 2919"/>
                    <a:gd name="T3" fmla="*/ 2808 h 2809"/>
                    <a:gd name="T4" fmla="*/ 1421 w 2919"/>
                    <a:gd name="T5" fmla="*/ 2808 h 2809"/>
                    <a:gd name="T6" fmla="*/ 1713 w 2919"/>
                    <a:gd name="T7" fmla="*/ 2517 h 2809"/>
                    <a:gd name="T8" fmla="*/ 1713 w 2919"/>
                    <a:gd name="T9" fmla="*/ 657 h 2809"/>
                    <a:gd name="T10" fmla="*/ 2918 w 2919"/>
                    <a:gd name="T11" fmla="*/ 657 h 2809"/>
                    <a:gd name="T12" fmla="*/ 2918 w 2919"/>
                    <a:gd name="T13" fmla="*/ 0 h 28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9" h="2809">
                      <a:moveTo>
                        <a:pt x="0" y="2808"/>
                      </a:moveTo>
                      <a:lnTo>
                        <a:pt x="0" y="2808"/>
                      </a:lnTo>
                      <a:cubicBezTo>
                        <a:pt x="1421" y="2808"/>
                        <a:pt x="1421" y="2808"/>
                        <a:pt x="1421" y="2808"/>
                      </a:cubicBezTo>
                      <a:cubicBezTo>
                        <a:pt x="1677" y="2808"/>
                        <a:pt x="1713" y="2517"/>
                        <a:pt x="1713" y="2517"/>
                      </a:cubicBezTo>
                      <a:cubicBezTo>
                        <a:pt x="1713" y="657"/>
                        <a:pt x="1713" y="657"/>
                        <a:pt x="1713" y="657"/>
                      </a:cubicBezTo>
                      <a:cubicBezTo>
                        <a:pt x="2918" y="657"/>
                        <a:pt x="2918" y="657"/>
                        <a:pt x="2918" y="657"/>
                      </a:cubicBezTo>
                      <a:cubicBezTo>
                        <a:pt x="2918" y="0"/>
                        <a:pt x="2918" y="0"/>
                        <a:pt x="2918" y="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53" name="Line 109">
                  <a:extLst>
                    <a:ext uri="{FF2B5EF4-FFF2-40B4-BE49-F238E27FC236}">
                      <a16:creationId xmlns:a16="http://schemas.microsoft.com/office/drawing/2014/main" id="{637AFB5B-CA91-D945-B7FD-8CCD27666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780269" y="11354009"/>
                  <a:ext cx="4470707" cy="3156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57" name="Freeform 113">
                  <a:extLst>
                    <a:ext uri="{FF2B5EF4-FFF2-40B4-BE49-F238E27FC236}">
                      <a16:creationId xmlns:a16="http://schemas.microsoft.com/office/drawing/2014/main" id="{A193D492-0905-D44B-A693-C81FDD740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06989" y="4199614"/>
                  <a:ext cx="2090119" cy="2298499"/>
                </a:xfrm>
                <a:custGeom>
                  <a:avLst/>
                  <a:gdLst>
                    <a:gd name="T0" fmla="*/ 2919 w 2920"/>
                    <a:gd name="T1" fmla="*/ 0 h 3211"/>
                    <a:gd name="T2" fmla="*/ 2919 w 2920"/>
                    <a:gd name="T3" fmla="*/ 0 h 3211"/>
                    <a:gd name="T4" fmla="*/ 1459 w 2920"/>
                    <a:gd name="T5" fmla="*/ 0 h 3211"/>
                    <a:gd name="T6" fmla="*/ 1168 w 2920"/>
                    <a:gd name="T7" fmla="*/ 291 h 3211"/>
                    <a:gd name="T8" fmla="*/ 1168 w 2920"/>
                    <a:gd name="T9" fmla="*/ 2188 h 3211"/>
                    <a:gd name="T10" fmla="*/ 0 w 2920"/>
                    <a:gd name="T11" fmla="*/ 2188 h 3211"/>
                    <a:gd name="T12" fmla="*/ 0 w 2920"/>
                    <a:gd name="T13" fmla="*/ 3210 h 3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20" h="3211">
                      <a:moveTo>
                        <a:pt x="2919" y="0"/>
                      </a:moveTo>
                      <a:lnTo>
                        <a:pt x="2919" y="0"/>
                      </a:lnTo>
                      <a:cubicBezTo>
                        <a:pt x="1459" y="0"/>
                        <a:pt x="1459" y="0"/>
                        <a:pt x="1459" y="0"/>
                      </a:cubicBezTo>
                      <a:cubicBezTo>
                        <a:pt x="1204" y="0"/>
                        <a:pt x="1168" y="291"/>
                        <a:pt x="1168" y="291"/>
                      </a:cubicBezTo>
                      <a:cubicBezTo>
                        <a:pt x="1168" y="2188"/>
                        <a:pt x="1168" y="2188"/>
                        <a:pt x="1168" y="2188"/>
                      </a:cubicBezTo>
                      <a:cubicBezTo>
                        <a:pt x="0" y="2188"/>
                        <a:pt x="0" y="2188"/>
                        <a:pt x="0" y="2188"/>
                      </a:cubicBezTo>
                      <a:cubicBezTo>
                        <a:pt x="0" y="3210"/>
                        <a:pt x="0" y="3210"/>
                        <a:pt x="0" y="3210"/>
                      </a:cubicBezTo>
                    </a:path>
                  </a:pathLst>
                </a:cu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  <p:sp>
              <p:nvSpPr>
                <p:cNvPr id="258" name="Line 114">
                  <a:extLst>
                    <a:ext uri="{FF2B5EF4-FFF2-40B4-BE49-F238E27FC236}">
                      <a16:creationId xmlns:a16="http://schemas.microsoft.com/office/drawing/2014/main" id="{6C26C00B-AE1E-C940-A736-2B1C7257C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26674" y="4199614"/>
                  <a:ext cx="4334943" cy="3156"/>
                </a:xfrm>
                <a:prstGeom prst="line">
                  <a:avLst/>
                </a:prstGeom>
                <a:noFill/>
                <a:ln w="63500" cap="flat">
                  <a:solidFill>
                    <a:srgbClr val="3C2415">
                      <a:alpha val="5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900"/>
                </a:p>
              </p:txBody>
            </p:sp>
          </p:grpSp>
          <p:sp>
            <p:nvSpPr>
              <p:cNvPr id="226" name="Freeform 82">
                <a:extLst>
                  <a:ext uri="{FF2B5EF4-FFF2-40B4-BE49-F238E27FC236}">
                    <a16:creationId xmlns:a16="http://schemas.microsoft.com/office/drawing/2014/main" id="{60CD1E9D-BEC1-194A-89EE-1E9B4255B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21295" y="5948747"/>
                <a:ext cx="3735060" cy="3735061"/>
              </a:xfrm>
              <a:custGeom>
                <a:avLst/>
                <a:gdLst>
                  <a:gd name="T0" fmla="*/ 5216 w 5217"/>
                  <a:gd name="T1" fmla="*/ 2589 h 5216"/>
                  <a:gd name="T2" fmla="*/ 5216 w 5217"/>
                  <a:gd name="T3" fmla="*/ 2589 h 5216"/>
                  <a:gd name="T4" fmla="*/ 2627 w 5217"/>
                  <a:gd name="T5" fmla="*/ 5215 h 5216"/>
                  <a:gd name="T6" fmla="*/ 0 w 5217"/>
                  <a:gd name="T7" fmla="*/ 2589 h 5216"/>
                  <a:gd name="T8" fmla="*/ 2627 w 5217"/>
                  <a:gd name="T9" fmla="*/ 0 h 5216"/>
                  <a:gd name="T10" fmla="*/ 5216 w 5217"/>
                  <a:gd name="T11" fmla="*/ 2589 h 5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17" h="5216">
                    <a:moveTo>
                      <a:pt x="5216" y="2589"/>
                    </a:moveTo>
                    <a:lnTo>
                      <a:pt x="5216" y="2589"/>
                    </a:lnTo>
                    <a:cubicBezTo>
                      <a:pt x="5216" y="4047"/>
                      <a:pt x="4049" y="5215"/>
                      <a:pt x="2627" y="5215"/>
                    </a:cubicBezTo>
                    <a:cubicBezTo>
                      <a:pt x="1167" y="5215"/>
                      <a:pt x="0" y="4047"/>
                      <a:pt x="0" y="2589"/>
                    </a:cubicBezTo>
                    <a:cubicBezTo>
                      <a:pt x="0" y="1167"/>
                      <a:pt x="1167" y="0"/>
                      <a:pt x="2627" y="0"/>
                    </a:cubicBezTo>
                    <a:cubicBezTo>
                      <a:pt x="4049" y="0"/>
                      <a:pt x="5216" y="1167"/>
                      <a:pt x="5216" y="2589"/>
                    </a:cubicBezTo>
                  </a:path>
                </a:pathLst>
              </a:custGeom>
              <a:solidFill>
                <a:srgbClr val="F1F2F2"/>
              </a:solidFill>
              <a:ln w="63500" cap="flat">
                <a:solidFill>
                  <a:srgbClr val="3C2415">
                    <a:alpha val="50000"/>
                  </a:srgbClr>
                </a:solidFill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8DE7A61-8DC1-A547-B860-9806936E7F29}"/>
                </a:ext>
              </a:extLst>
            </p:cNvPr>
            <p:cNvGrpSpPr/>
            <p:nvPr/>
          </p:nvGrpSpPr>
          <p:grpSpPr>
            <a:xfrm>
              <a:off x="15245139" y="10728868"/>
              <a:ext cx="4554308" cy="1253439"/>
              <a:chOff x="15245139" y="10728868"/>
              <a:chExt cx="4554308" cy="1253439"/>
            </a:xfrm>
          </p:grpSpPr>
          <p:sp>
            <p:nvSpPr>
              <p:cNvPr id="209" name="Freeform 65">
                <a:extLst>
                  <a:ext uri="{FF2B5EF4-FFF2-40B4-BE49-F238E27FC236}">
                    <a16:creationId xmlns:a16="http://schemas.microsoft.com/office/drawing/2014/main" id="{4372DB42-2D4A-5643-97B2-B445D3137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1617" y="11199302"/>
                <a:ext cx="337830" cy="315728"/>
              </a:xfrm>
              <a:custGeom>
                <a:avLst/>
                <a:gdLst>
                  <a:gd name="T0" fmla="*/ 473 w 474"/>
                  <a:gd name="T1" fmla="*/ 218 h 439"/>
                  <a:gd name="T2" fmla="*/ 473 w 474"/>
                  <a:gd name="T3" fmla="*/ 218 h 439"/>
                  <a:gd name="T4" fmla="*/ 256 w 474"/>
                  <a:gd name="T5" fmla="*/ 0 h 439"/>
                  <a:gd name="T6" fmla="*/ 0 w 474"/>
                  <a:gd name="T7" fmla="*/ 218 h 439"/>
                  <a:gd name="T8" fmla="*/ 256 w 474"/>
                  <a:gd name="T9" fmla="*/ 438 h 439"/>
                  <a:gd name="T10" fmla="*/ 473 w 474"/>
                  <a:gd name="T11" fmla="*/ 21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4" h="439">
                    <a:moveTo>
                      <a:pt x="473" y="218"/>
                    </a:moveTo>
                    <a:lnTo>
                      <a:pt x="473" y="218"/>
                    </a:lnTo>
                    <a:cubicBezTo>
                      <a:pt x="473" y="110"/>
                      <a:pt x="365" y="0"/>
                      <a:pt x="256" y="0"/>
                    </a:cubicBezTo>
                    <a:cubicBezTo>
                      <a:pt x="109" y="0"/>
                      <a:pt x="0" y="110"/>
                      <a:pt x="0" y="218"/>
                    </a:cubicBezTo>
                    <a:cubicBezTo>
                      <a:pt x="0" y="328"/>
                      <a:pt x="109" y="438"/>
                      <a:pt x="256" y="438"/>
                    </a:cubicBezTo>
                    <a:cubicBezTo>
                      <a:pt x="365" y="438"/>
                      <a:pt x="473" y="328"/>
                      <a:pt x="473" y="218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10" name="Freeform 66">
                <a:extLst>
                  <a:ext uri="{FF2B5EF4-FFF2-40B4-BE49-F238E27FC236}">
                    <a16:creationId xmlns:a16="http://schemas.microsoft.com/office/drawing/2014/main" id="{1FA4A2B9-44DE-2040-8EB6-3BAC2A9D7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5139" y="10728868"/>
                <a:ext cx="2194308" cy="1253439"/>
              </a:xfrm>
              <a:custGeom>
                <a:avLst/>
                <a:gdLst>
                  <a:gd name="T0" fmla="*/ 3064 w 3065"/>
                  <a:gd name="T1" fmla="*/ 475 h 1752"/>
                  <a:gd name="T2" fmla="*/ 3064 w 3065"/>
                  <a:gd name="T3" fmla="*/ 475 h 1752"/>
                  <a:gd name="T4" fmla="*/ 2662 w 3065"/>
                  <a:gd name="T5" fmla="*/ 0 h 1752"/>
                  <a:gd name="T6" fmla="*/ 400 w 3065"/>
                  <a:gd name="T7" fmla="*/ 0 h 1752"/>
                  <a:gd name="T8" fmla="*/ 0 w 3065"/>
                  <a:gd name="T9" fmla="*/ 475 h 1752"/>
                  <a:gd name="T10" fmla="*/ 0 w 3065"/>
                  <a:gd name="T11" fmla="*/ 1277 h 1752"/>
                  <a:gd name="T12" fmla="*/ 400 w 3065"/>
                  <a:gd name="T13" fmla="*/ 1751 h 1752"/>
                  <a:gd name="T14" fmla="*/ 2662 w 3065"/>
                  <a:gd name="T15" fmla="*/ 1751 h 1752"/>
                  <a:gd name="T16" fmla="*/ 3064 w 3065"/>
                  <a:gd name="T17" fmla="*/ 1277 h 1752"/>
                  <a:gd name="T18" fmla="*/ 3064 w 3065"/>
                  <a:gd name="T19" fmla="*/ 475 h 1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52">
                    <a:moveTo>
                      <a:pt x="3064" y="475"/>
                    </a:moveTo>
                    <a:lnTo>
                      <a:pt x="3064" y="475"/>
                    </a:lnTo>
                    <a:cubicBezTo>
                      <a:pt x="3064" y="220"/>
                      <a:pt x="2880" y="0"/>
                      <a:pt x="2662" y="0"/>
                    </a:cubicBezTo>
                    <a:cubicBezTo>
                      <a:pt x="400" y="0"/>
                      <a:pt x="400" y="0"/>
                      <a:pt x="400" y="0"/>
                    </a:cubicBezTo>
                    <a:cubicBezTo>
                      <a:pt x="181" y="0"/>
                      <a:pt x="0" y="220"/>
                      <a:pt x="0" y="475"/>
                    </a:cubicBezTo>
                    <a:cubicBezTo>
                      <a:pt x="0" y="1277"/>
                      <a:pt x="0" y="1277"/>
                      <a:pt x="0" y="1277"/>
                    </a:cubicBezTo>
                    <a:cubicBezTo>
                      <a:pt x="0" y="1532"/>
                      <a:pt x="181" y="1751"/>
                      <a:pt x="400" y="1751"/>
                    </a:cubicBezTo>
                    <a:cubicBezTo>
                      <a:pt x="2662" y="1751"/>
                      <a:pt x="2662" y="1751"/>
                      <a:pt x="2662" y="1751"/>
                    </a:cubicBezTo>
                    <a:cubicBezTo>
                      <a:pt x="2880" y="1751"/>
                      <a:pt x="3064" y="1532"/>
                      <a:pt x="3064" y="1277"/>
                    </a:cubicBezTo>
                    <a:lnTo>
                      <a:pt x="3064" y="475"/>
                    </a:lnTo>
                  </a:path>
                </a:pathLst>
              </a:custGeom>
              <a:solidFill>
                <a:schemeClr val="accent6"/>
              </a:solidFill>
              <a:ln w="9525" cap="flat">
                <a:noFill/>
                <a:bevel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B9E0B03-B09E-E941-836B-342A3FE2EE10}"/>
                </a:ext>
              </a:extLst>
            </p:cNvPr>
            <p:cNvGrpSpPr/>
            <p:nvPr/>
          </p:nvGrpSpPr>
          <p:grpSpPr>
            <a:xfrm>
              <a:off x="3766783" y="8430369"/>
              <a:ext cx="4516488" cy="1278697"/>
              <a:chOff x="3766783" y="8430369"/>
              <a:chExt cx="4516488" cy="1278697"/>
            </a:xfrm>
            <a:solidFill>
              <a:schemeClr val="accent2"/>
            </a:solidFill>
          </p:grpSpPr>
          <p:sp>
            <p:nvSpPr>
              <p:cNvPr id="215" name="Freeform 71">
                <a:extLst>
                  <a:ext uri="{FF2B5EF4-FFF2-40B4-BE49-F238E27FC236}">
                    <a16:creationId xmlns:a16="http://schemas.microsoft.com/office/drawing/2014/main" id="{12E542EB-9E77-C343-9431-F11CF51EB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8961" y="8430369"/>
                <a:ext cx="2194310" cy="1278697"/>
              </a:xfrm>
              <a:custGeom>
                <a:avLst/>
                <a:gdLst>
                  <a:gd name="T0" fmla="*/ 0 w 3065"/>
                  <a:gd name="T1" fmla="*/ 1276 h 1788"/>
                  <a:gd name="T2" fmla="*/ 0 w 3065"/>
                  <a:gd name="T3" fmla="*/ 1276 h 1788"/>
                  <a:gd name="T4" fmla="*/ 402 w 3065"/>
                  <a:gd name="T5" fmla="*/ 1787 h 1788"/>
                  <a:gd name="T6" fmla="*/ 2663 w 3065"/>
                  <a:gd name="T7" fmla="*/ 1787 h 1788"/>
                  <a:gd name="T8" fmla="*/ 3064 w 3065"/>
                  <a:gd name="T9" fmla="*/ 1276 h 1788"/>
                  <a:gd name="T10" fmla="*/ 3064 w 3065"/>
                  <a:gd name="T11" fmla="*/ 510 h 1788"/>
                  <a:gd name="T12" fmla="*/ 2663 w 3065"/>
                  <a:gd name="T13" fmla="*/ 0 h 1788"/>
                  <a:gd name="T14" fmla="*/ 402 w 3065"/>
                  <a:gd name="T15" fmla="*/ 0 h 1788"/>
                  <a:gd name="T16" fmla="*/ 0 w 3065"/>
                  <a:gd name="T17" fmla="*/ 510 h 1788"/>
                  <a:gd name="T18" fmla="*/ 0 w 3065"/>
                  <a:gd name="T19" fmla="*/ 1276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0" y="1276"/>
                    </a:moveTo>
                    <a:lnTo>
                      <a:pt x="0" y="1276"/>
                    </a:lnTo>
                    <a:cubicBezTo>
                      <a:pt x="0" y="1532"/>
                      <a:pt x="183" y="1787"/>
                      <a:pt x="402" y="1787"/>
                    </a:cubicBezTo>
                    <a:cubicBezTo>
                      <a:pt x="2663" y="1787"/>
                      <a:pt x="2663" y="1787"/>
                      <a:pt x="2663" y="1787"/>
                    </a:cubicBezTo>
                    <a:cubicBezTo>
                      <a:pt x="2883" y="1787"/>
                      <a:pt x="3064" y="1532"/>
                      <a:pt x="3064" y="1276"/>
                    </a:cubicBezTo>
                    <a:cubicBezTo>
                      <a:pt x="3064" y="510"/>
                      <a:pt x="3064" y="510"/>
                      <a:pt x="3064" y="510"/>
                    </a:cubicBezTo>
                    <a:cubicBezTo>
                      <a:pt x="3064" y="218"/>
                      <a:pt x="2883" y="0"/>
                      <a:pt x="2663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183" y="0"/>
                      <a:pt x="0" y="218"/>
                      <a:pt x="0" y="510"/>
                    </a:cubicBezTo>
                    <a:lnTo>
                      <a:pt x="0" y="1276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16" name="Freeform 72">
                <a:extLst>
                  <a:ext uri="{FF2B5EF4-FFF2-40B4-BE49-F238E27FC236}">
                    <a16:creationId xmlns:a16="http://schemas.microsoft.com/office/drawing/2014/main" id="{508AC7D6-213D-3148-9B94-AE8432B69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6783" y="8979735"/>
                <a:ext cx="312570" cy="315728"/>
              </a:xfrm>
              <a:custGeom>
                <a:avLst/>
                <a:gdLst>
                  <a:gd name="T0" fmla="*/ 0 w 438"/>
                  <a:gd name="T1" fmla="*/ 219 h 439"/>
                  <a:gd name="T2" fmla="*/ 0 w 438"/>
                  <a:gd name="T3" fmla="*/ 219 h 439"/>
                  <a:gd name="T4" fmla="*/ 219 w 438"/>
                  <a:gd name="T5" fmla="*/ 438 h 439"/>
                  <a:gd name="T6" fmla="*/ 437 w 438"/>
                  <a:gd name="T7" fmla="*/ 219 h 439"/>
                  <a:gd name="T8" fmla="*/ 219 w 438"/>
                  <a:gd name="T9" fmla="*/ 0 h 439"/>
                  <a:gd name="T10" fmla="*/ 0 w 438"/>
                  <a:gd name="T11" fmla="*/ 21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0" y="219"/>
                    </a:moveTo>
                    <a:lnTo>
                      <a:pt x="0" y="219"/>
                    </a:lnTo>
                    <a:cubicBezTo>
                      <a:pt x="0" y="328"/>
                      <a:pt x="109" y="438"/>
                      <a:pt x="219" y="438"/>
                    </a:cubicBezTo>
                    <a:cubicBezTo>
                      <a:pt x="328" y="438"/>
                      <a:pt x="437" y="328"/>
                      <a:pt x="437" y="219"/>
                    </a:cubicBezTo>
                    <a:cubicBezTo>
                      <a:pt x="437" y="108"/>
                      <a:pt x="328" y="0"/>
                      <a:pt x="219" y="0"/>
                    </a:cubicBezTo>
                    <a:cubicBezTo>
                      <a:pt x="109" y="0"/>
                      <a:pt x="0" y="108"/>
                      <a:pt x="0" y="21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8A06261-2AD2-D24D-8F57-80FC4CA0BB0A}"/>
                </a:ext>
              </a:extLst>
            </p:cNvPr>
            <p:cNvGrpSpPr/>
            <p:nvPr/>
          </p:nvGrpSpPr>
          <p:grpSpPr>
            <a:xfrm>
              <a:off x="3766783" y="5977162"/>
              <a:ext cx="4518066" cy="1278699"/>
              <a:chOff x="3766783" y="5977162"/>
              <a:chExt cx="4518066" cy="1278699"/>
            </a:xfrm>
            <a:solidFill>
              <a:schemeClr val="accent2"/>
            </a:solidFill>
          </p:grpSpPr>
          <p:sp>
            <p:nvSpPr>
              <p:cNvPr id="217" name="Freeform 73">
                <a:extLst>
                  <a:ext uri="{FF2B5EF4-FFF2-40B4-BE49-F238E27FC236}">
                    <a16:creationId xmlns:a16="http://schemas.microsoft.com/office/drawing/2014/main" id="{F63D4C94-2D2D-734F-A6F8-25AF334D8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0541" y="5977162"/>
                <a:ext cx="2194308" cy="1278699"/>
              </a:xfrm>
              <a:custGeom>
                <a:avLst/>
                <a:gdLst>
                  <a:gd name="T0" fmla="*/ 0 w 3065"/>
                  <a:gd name="T1" fmla="*/ 1276 h 1788"/>
                  <a:gd name="T2" fmla="*/ 0 w 3065"/>
                  <a:gd name="T3" fmla="*/ 1276 h 1788"/>
                  <a:gd name="T4" fmla="*/ 401 w 3065"/>
                  <a:gd name="T5" fmla="*/ 1787 h 1788"/>
                  <a:gd name="T6" fmla="*/ 2662 w 3065"/>
                  <a:gd name="T7" fmla="*/ 1787 h 1788"/>
                  <a:gd name="T8" fmla="*/ 3064 w 3065"/>
                  <a:gd name="T9" fmla="*/ 1276 h 1788"/>
                  <a:gd name="T10" fmla="*/ 3064 w 3065"/>
                  <a:gd name="T11" fmla="*/ 510 h 1788"/>
                  <a:gd name="T12" fmla="*/ 2662 w 3065"/>
                  <a:gd name="T13" fmla="*/ 0 h 1788"/>
                  <a:gd name="T14" fmla="*/ 401 w 3065"/>
                  <a:gd name="T15" fmla="*/ 0 h 1788"/>
                  <a:gd name="T16" fmla="*/ 0 w 3065"/>
                  <a:gd name="T17" fmla="*/ 510 h 1788"/>
                  <a:gd name="T18" fmla="*/ 0 w 3065"/>
                  <a:gd name="T19" fmla="*/ 1276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0" y="1276"/>
                    </a:moveTo>
                    <a:lnTo>
                      <a:pt x="0" y="1276"/>
                    </a:lnTo>
                    <a:cubicBezTo>
                      <a:pt x="0" y="1531"/>
                      <a:pt x="181" y="1787"/>
                      <a:pt x="401" y="1787"/>
                    </a:cubicBezTo>
                    <a:cubicBezTo>
                      <a:pt x="2662" y="1787"/>
                      <a:pt x="2662" y="1787"/>
                      <a:pt x="2662" y="1787"/>
                    </a:cubicBezTo>
                    <a:cubicBezTo>
                      <a:pt x="2881" y="1787"/>
                      <a:pt x="3064" y="1531"/>
                      <a:pt x="3064" y="1276"/>
                    </a:cubicBezTo>
                    <a:cubicBezTo>
                      <a:pt x="3064" y="510"/>
                      <a:pt x="3064" y="510"/>
                      <a:pt x="3064" y="510"/>
                    </a:cubicBezTo>
                    <a:cubicBezTo>
                      <a:pt x="3064" y="218"/>
                      <a:pt x="2881" y="0"/>
                      <a:pt x="2662" y="0"/>
                    </a:cubicBezTo>
                    <a:cubicBezTo>
                      <a:pt x="401" y="0"/>
                      <a:pt x="401" y="0"/>
                      <a:pt x="401" y="0"/>
                    </a:cubicBezTo>
                    <a:cubicBezTo>
                      <a:pt x="181" y="0"/>
                      <a:pt x="0" y="218"/>
                      <a:pt x="0" y="510"/>
                    </a:cubicBezTo>
                    <a:lnTo>
                      <a:pt x="0" y="1276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18" name="Freeform 74">
                <a:extLst>
                  <a:ext uri="{FF2B5EF4-FFF2-40B4-BE49-F238E27FC236}">
                    <a16:creationId xmlns:a16="http://schemas.microsoft.com/office/drawing/2014/main" id="{171B8F9A-06CA-154E-9BD5-58B123609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6783" y="6340250"/>
                <a:ext cx="312570" cy="312570"/>
              </a:xfrm>
              <a:custGeom>
                <a:avLst/>
                <a:gdLst>
                  <a:gd name="T0" fmla="*/ 0 w 438"/>
                  <a:gd name="T1" fmla="*/ 220 h 438"/>
                  <a:gd name="T2" fmla="*/ 0 w 438"/>
                  <a:gd name="T3" fmla="*/ 220 h 438"/>
                  <a:gd name="T4" fmla="*/ 219 w 438"/>
                  <a:gd name="T5" fmla="*/ 437 h 438"/>
                  <a:gd name="T6" fmla="*/ 437 w 438"/>
                  <a:gd name="T7" fmla="*/ 220 h 438"/>
                  <a:gd name="T8" fmla="*/ 219 w 438"/>
                  <a:gd name="T9" fmla="*/ 0 h 438"/>
                  <a:gd name="T10" fmla="*/ 0 w 438"/>
                  <a:gd name="T11" fmla="*/ 22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0" y="220"/>
                    </a:moveTo>
                    <a:lnTo>
                      <a:pt x="0" y="220"/>
                    </a:lnTo>
                    <a:cubicBezTo>
                      <a:pt x="0" y="329"/>
                      <a:pt x="109" y="437"/>
                      <a:pt x="219" y="437"/>
                    </a:cubicBezTo>
                    <a:cubicBezTo>
                      <a:pt x="328" y="437"/>
                      <a:pt x="437" y="329"/>
                      <a:pt x="437" y="220"/>
                    </a:cubicBezTo>
                    <a:cubicBezTo>
                      <a:pt x="437" y="109"/>
                      <a:pt x="328" y="0"/>
                      <a:pt x="219" y="0"/>
                    </a:cubicBezTo>
                    <a:cubicBezTo>
                      <a:pt x="109" y="0"/>
                      <a:pt x="0" y="109"/>
                      <a:pt x="0" y="2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BF1960F-E4D5-6848-92C8-FB057908F17D}"/>
                </a:ext>
              </a:extLst>
            </p:cNvPr>
            <p:cNvGrpSpPr/>
            <p:nvPr/>
          </p:nvGrpSpPr>
          <p:grpSpPr>
            <a:xfrm>
              <a:off x="16171732" y="5977162"/>
              <a:ext cx="4439135" cy="1278699"/>
              <a:chOff x="16171732" y="5977162"/>
              <a:chExt cx="4439135" cy="1278699"/>
            </a:xfrm>
            <a:solidFill>
              <a:schemeClr val="accent5"/>
            </a:solidFill>
          </p:grpSpPr>
          <p:sp>
            <p:nvSpPr>
              <p:cNvPr id="222" name="Freeform 78">
                <a:extLst>
                  <a:ext uri="{FF2B5EF4-FFF2-40B4-BE49-F238E27FC236}">
                    <a16:creationId xmlns:a16="http://schemas.microsoft.com/office/drawing/2014/main" id="{5FB2CC16-0245-0947-90DC-AE3D56FB7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1732" y="5977162"/>
                <a:ext cx="2194310" cy="1278699"/>
              </a:xfrm>
              <a:custGeom>
                <a:avLst/>
                <a:gdLst>
                  <a:gd name="T0" fmla="*/ 3064 w 3065"/>
                  <a:gd name="T1" fmla="*/ 1276 h 1788"/>
                  <a:gd name="T2" fmla="*/ 3064 w 3065"/>
                  <a:gd name="T3" fmla="*/ 1276 h 1788"/>
                  <a:gd name="T4" fmla="*/ 2663 w 3065"/>
                  <a:gd name="T5" fmla="*/ 1787 h 1788"/>
                  <a:gd name="T6" fmla="*/ 401 w 3065"/>
                  <a:gd name="T7" fmla="*/ 1787 h 1788"/>
                  <a:gd name="T8" fmla="*/ 0 w 3065"/>
                  <a:gd name="T9" fmla="*/ 1276 h 1788"/>
                  <a:gd name="T10" fmla="*/ 0 w 3065"/>
                  <a:gd name="T11" fmla="*/ 510 h 1788"/>
                  <a:gd name="T12" fmla="*/ 401 w 3065"/>
                  <a:gd name="T13" fmla="*/ 0 h 1788"/>
                  <a:gd name="T14" fmla="*/ 2663 w 3065"/>
                  <a:gd name="T15" fmla="*/ 0 h 1788"/>
                  <a:gd name="T16" fmla="*/ 3064 w 3065"/>
                  <a:gd name="T17" fmla="*/ 510 h 1788"/>
                  <a:gd name="T18" fmla="*/ 3064 w 3065"/>
                  <a:gd name="T19" fmla="*/ 1276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3064" y="1276"/>
                    </a:moveTo>
                    <a:lnTo>
                      <a:pt x="3064" y="1276"/>
                    </a:lnTo>
                    <a:cubicBezTo>
                      <a:pt x="3064" y="1531"/>
                      <a:pt x="2882" y="1787"/>
                      <a:pt x="2663" y="1787"/>
                    </a:cubicBezTo>
                    <a:cubicBezTo>
                      <a:pt x="401" y="1787"/>
                      <a:pt x="401" y="1787"/>
                      <a:pt x="401" y="1787"/>
                    </a:cubicBezTo>
                    <a:cubicBezTo>
                      <a:pt x="183" y="1787"/>
                      <a:pt x="0" y="1531"/>
                      <a:pt x="0" y="1276"/>
                    </a:cubicBezTo>
                    <a:cubicBezTo>
                      <a:pt x="0" y="510"/>
                      <a:pt x="0" y="510"/>
                      <a:pt x="0" y="510"/>
                    </a:cubicBezTo>
                    <a:cubicBezTo>
                      <a:pt x="0" y="218"/>
                      <a:pt x="183" y="0"/>
                      <a:pt x="401" y="0"/>
                    </a:cubicBezTo>
                    <a:cubicBezTo>
                      <a:pt x="2663" y="0"/>
                      <a:pt x="2663" y="0"/>
                      <a:pt x="2663" y="0"/>
                    </a:cubicBezTo>
                    <a:cubicBezTo>
                      <a:pt x="2882" y="0"/>
                      <a:pt x="3064" y="218"/>
                      <a:pt x="3064" y="510"/>
                    </a:cubicBezTo>
                    <a:lnTo>
                      <a:pt x="3064" y="1276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23" name="Freeform 79">
                <a:extLst>
                  <a:ext uri="{FF2B5EF4-FFF2-40B4-BE49-F238E27FC236}">
                    <a16:creationId xmlns:a16="http://schemas.microsoft.com/office/drawing/2014/main" id="{29C80A34-14A4-204D-99D8-4FABD7FC4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8297" y="6314992"/>
                <a:ext cx="312570" cy="312570"/>
              </a:xfrm>
              <a:custGeom>
                <a:avLst/>
                <a:gdLst>
                  <a:gd name="T0" fmla="*/ 437 w 438"/>
                  <a:gd name="T1" fmla="*/ 219 h 438"/>
                  <a:gd name="T2" fmla="*/ 437 w 438"/>
                  <a:gd name="T3" fmla="*/ 219 h 438"/>
                  <a:gd name="T4" fmla="*/ 218 w 438"/>
                  <a:gd name="T5" fmla="*/ 437 h 438"/>
                  <a:gd name="T6" fmla="*/ 0 w 438"/>
                  <a:gd name="T7" fmla="*/ 219 h 438"/>
                  <a:gd name="T8" fmla="*/ 218 w 438"/>
                  <a:gd name="T9" fmla="*/ 0 h 438"/>
                  <a:gd name="T10" fmla="*/ 437 w 438"/>
                  <a:gd name="T11" fmla="*/ 219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437" y="219"/>
                    </a:moveTo>
                    <a:lnTo>
                      <a:pt x="437" y="219"/>
                    </a:lnTo>
                    <a:cubicBezTo>
                      <a:pt x="437" y="328"/>
                      <a:pt x="328" y="437"/>
                      <a:pt x="218" y="437"/>
                    </a:cubicBezTo>
                    <a:cubicBezTo>
                      <a:pt x="74" y="437"/>
                      <a:pt x="0" y="328"/>
                      <a:pt x="0" y="219"/>
                    </a:cubicBezTo>
                    <a:cubicBezTo>
                      <a:pt x="0" y="73"/>
                      <a:pt x="74" y="0"/>
                      <a:pt x="218" y="0"/>
                    </a:cubicBezTo>
                    <a:cubicBezTo>
                      <a:pt x="328" y="0"/>
                      <a:pt x="437" y="73"/>
                      <a:pt x="437" y="21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C00B033-906A-3449-80A8-234F464B82A9}"/>
                </a:ext>
              </a:extLst>
            </p:cNvPr>
            <p:cNvGrpSpPr/>
            <p:nvPr/>
          </p:nvGrpSpPr>
          <p:grpSpPr>
            <a:xfrm>
              <a:off x="16171732" y="8430369"/>
              <a:ext cx="4439135" cy="1278697"/>
              <a:chOff x="16171732" y="8430369"/>
              <a:chExt cx="4439135" cy="1278697"/>
            </a:xfrm>
            <a:solidFill>
              <a:schemeClr val="accent5"/>
            </a:solidFill>
          </p:grpSpPr>
          <p:sp>
            <p:nvSpPr>
              <p:cNvPr id="224" name="Freeform 80">
                <a:extLst>
                  <a:ext uri="{FF2B5EF4-FFF2-40B4-BE49-F238E27FC236}">
                    <a16:creationId xmlns:a16="http://schemas.microsoft.com/office/drawing/2014/main" id="{DBF3D36E-5344-1F4F-8F9D-41CA920F1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71732" y="8430369"/>
                <a:ext cx="2194310" cy="1278697"/>
              </a:xfrm>
              <a:custGeom>
                <a:avLst/>
                <a:gdLst>
                  <a:gd name="T0" fmla="*/ 3064 w 3065"/>
                  <a:gd name="T1" fmla="*/ 1276 h 1788"/>
                  <a:gd name="T2" fmla="*/ 3064 w 3065"/>
                  <a:gd name="T3" fmla="*/ 1276 h 1788"/>
                  <a:gd name="T4" fmla="*/ 2663 w 3065"/>
                  <a:gd name="T5" fmla="*/ 1787 h 1788"/>
                  <a:gd name="T6" fmla="*/ 439 w 3065"/>
                  <a:gd name="T7" fmla="*/ 1787 h 1788"/>
                  <a:gd name="T8" fmla="*/ 0 w 3065"/>
                  <a:gd name="T9" fmla="*/ 1276 h 1788"/>
                  <a:gd name="T10" fmla="*/ 0 w 3065"/>
                  <a:gd name="T11" fmla="*/ 510 h 1788"/>
                  <a:gd name="T12" fmla="*/ 439 w 3065"/>
                  <a:gd name="T13" fmla="*/ 0 h 1788"/>
                  <a:gd name="T14" fmla="*/ 2663 w 3065"/>
                  <a:gd name="T15" fmla="*/ 0 h 1788"/>
                  <a:gd name="T16" fmla="*/ 3064 w 3065"/>
                  <a:gd name="T17" fmla="*/ 510 h 1788"/>
                  <a:gd name="T18" fmla="*/ 3064 w 3065"/>
                  <a:gd name="T19" fmla="*/ 1276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3064" y="1276"/>
                    </a:moveTo>
                    <a:lnTo>
                      <a:pt x="3064" y="1276"/>
                    </a:lnTo>
                    <a:cubicBezTo>
                      <a:pt x="3064" y="1532"/>
                      <a:pt x="2882" y="1787"/>
                      <a:pt x="2663" y="1787"/>
                    </a:cubicBezTo>
                    <a:cubicBezTo>
                      <a:pt x="439" y="1787"/>
                      <a:pt x="439" y="1787"/>
                      <a:pt x="439" y="1787"/>
                    </a:cubicBezTo>
                    <a:cubicBezTo>
                      <a:pt x="183" y="1787"/>
                      <a:pt x="0" y="1532"/>
                      <a:pt x="0" y="1276"/>
                    </a:cubicBezTo>
                    <a:cubicBezTo>
                      <a:pt x="0" y="510"/>
                      <a:pt x="0" y="510"/>
                      <a:pt x="0" y="510"/>
                    </a:cubicBezTo>
                    <a:cubicBezTo>
                      <a:pt x="0" y="218"/>
                      <a:pt x="183" y="0"/>
                      <a:pt x="439" y="0"/>
                    </a:cubicBezTo>
                    <a:cubicBezTo>
                      <a:pt x="2663" y="0"/>
                      <a:pt x="2663" y="0"/>
                      <a:pt x="2663" y="0"/>
                    </a:cubicBezTo>
                    <a:cubicBezTo>
                      <a:pt x="2882" y="0"/>
                      <a:pt x="3064" y="218"/>
                      <a:pt x="3064" y="510"/>
                    </a:cubicBezTo>
                    <a:lnTo>
                      <a:pt x="3064" y="1276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25" name="Freeform 81">
                <a:extLst>
                  <a:ext uri="{FF2B5EF4-FFF2-40B4-BE49-F238E27FC236}">
                    <a16:creationId xmlns:a16="http://schemas.microsoft.com/office/drawing/2014/main" id="{2EBAB8EF-D34E-914D-B8FE-432D48056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8297" y="8979735"/>
                <a:ext cx="312570" cy="315728"/>
              </a:xfrm>
              <a:custGeom>
                <a:avLst/>
                <a:gdLst>
                  <a:gd name="T0" fmla="*/ 437 w 438"/>
                  <a:gd name="T1" fmla="*/ 219 h 439"/>
                  <a:gd name="T2" fmla="*/ 437 w 438"/>
                  <a:gd name="T3" fmla="*/ 219 h 439"/>
                  <a:gd name="T4" fmla="*/ 218 w 438"/>
                  <a:gd name="T5" fmla="*/ 438 h 439"/>
                  <a:gd name="T6" fmla="*/ 0 w 438"/>
                  <a:gd name="T7" fmla="*/ 219 h 439"/>
                  <a:gd name="T8" fmla="*/ 218 w 438"/>
                  <a:gd name="T9" fmla="*/ 0 h 439"/>
                  <a:gd name="T10" fmla="*/ 437 w 438"/>
                  <a:gd name="T11" fmla="*/ 21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437" y="219"/>
                    </a:moveTo>
                    <a:lnTo>
                      <a:pt x="437" y="219"/>
                    </a:lnTo>
                    <a:cubicBezTo>
                      <a:pt x="437" y="328"/>
                      <a:pt x="328" y="438"/>
                      <a:pt x="218" y="438"/>
                    </a:cubicBezTo>
                    <a:cubicBezTo>
                      <a:pt x="74" y="438"/>
                      <a:pt x="0" y="328"/>
                      <a:pt x="0" y="219"/>
                    </a:cubicBezTo>
                    <a:cubicBezTo>
                      <a:pt x="0" y="108"/>
                      <a:pt x="74" y="0"/>
                      <a:pt x="218" y="0"/>
                    </a:cubicBezTo>
                    <a:cubicBezTo>
                      <a:pt x="328" y="0"/>
                      <a:pt x="437" y="108"/>
                      <a:pt x="437" y="21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7629D0-3905-014D-A59B-4524AC025232}"/>
                </a:ext>
              </a:extLst>
            </p:cNvPr>
            <p:cNvGrpSpPr/>
            <p:nvPr/>
          </p:nvGrpSpPr>
          <p:grpSpPr>
            <a:xfrm>
              <a:off x="4496114" y="3574473"/>
              <a:ext cx="4650673" cy="1278697"/>
              <a:chOff x="4496114" y="3574473"/>
              <a:chExt cx="4650673" cy="1278697"/>
            </a:xfrm>
            <a:solidFill>
              <a:schemeClr val="accent1"/>
            </a:solidFill>
          </p:grpSpPr>
          <p:sp>
            <p:nvSpPr>
              <p:cNvPr id="249" name="Freeform 105">
                <a:extLst>
                  <a:ext uri="{FF2B5EF4-FFF2-40B4-BE49-F238E27FC236}">
                    <a16:creationId xmlns:a16="http://schemas.microsoft.com/office/drawing/2014/main" id="{7AE883B9-7BF6-E544-B514-2DE65CA2F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6114" y="4041750"/>
                <a:ext cx="315728" cy="315728"/>
              </a:xfrm>
              <a:custGeom>
                <a:avLst/>
                <a:gdLst>
                  <a:gd name="T0" fmla="*/ 0 w 439"/>
                  <a:gd name="T1" fmla="*/ 220 h 439"/>
                  <a:gd name="T2" fmla="*/ 0 w 439"/>
                  <a:gd name="T3" fmla="*/ 220 h 439"/>
                  <a:gd name="T4" fmla="*/ 219 w 439"/>
                  <a:gd name="T5" fmla="*/ 438 h 439"/>
                  <a:gd name="T6" fmla="*/ 438 w 439"/>
                  <a:gd name="T7" fmla="*/ 220 h 439"/>
                  <a:gd name="T8" fmla="*/ 219 w 439"/>
                  <a:gd name="T9" fmla="*/ 0 h 439"/>
                  <a:gd name="T10" fmla="*/ 0 w 439"/>
                  <a:gd name="T11" fmla="*/ 22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0" y="220"/>
                    </a:moveTo>
                    <a:lnTo>
                      <a:pt x="0" y="220"/>
                    </a:lnTo>
                    <a:cubicBezTo>
                      <a:pt x="0" y="366"/>
                      <a:pt x="110" y="438"/>
                      <a:pt x="219" y="438"/>
                    </a:cubicBezTo>
                    <a:cubicBezTo>
                      <a:pt x="365" y="438"/>
                      <a:pt x="438" y="366"/>
                      <a:pt x="438" y="220"/>
                    </a:cubicBezTo>
                    <a:cubicBezTo>
                      <a:pt x="438" y="110"/>
                      <a:pt x="365" y="0"/>
                      <a:pt x="219" y="0"/>
                    </a:cubicBezTo>
                    <a:cubicBezTo>
                      <a:pt x="110" y="0"/>
                      <a:pt x="0" y="110"/>
                      <a:pt x="0" y="2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50" name="Freeform 106">
                <a:extLst>
                  <a:ext uri="{FF2B5EF4-FFF2-40B4-BE49-F238E27FC236}">
                    <a16:creationId xmlns:a16="http://schemas.microsoft.com/office/drawing/2014/main" id="{B8D64BA3-76EC-8247-B096-EACF02B25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2477" y="3574473"/>
                <a:ext cx="2194310" cy="1278697"/>
              </a:xfrm>
              <a:custGeom>
                <a:avLst/>
                <a:gdLst>
                  <a:gd name="T0" fmla="*/ 0 w 3065"/>
                  <a:gd name="T1" fmla="*/ 1277 h 1788"/>
                  <a:gd name="T2" fmla="*/ 0 w 3065"/>
                  <a:gd name="T3" fmla="*/ 1277 h 1788"/>
                  <a:gd name="T4" fmla="*/ 401 w 3065"/>
                  <a:gd name="T5" fmla="*/ 1787 h 1788"/>
                  <a:gd name="T6" fmla="*/ 2626 w 3065"/>
                  <a:gd name="T7" fmla="*/ 1787 h 1788"/>
                  <a:gd name="T8" fmla="*/ 3064 w 3065"/>
                  <a:gd name="T9" fmla="*/ 1277 h 1788"/>
                  <a:gd name="T10" fmla="*/ 3064 w 3065"/>
                  <a:gd name="T11" fmla="*/ 510 h 1788"/>
                  <a:gd name="T12" fmla="*/ 2626 w 3065"/>
                  <a:gd name="T13" fmla="*/ 0 h 1788"/>
                  <a:gd name="T14" fmla="*/ 401 w 3065"/>
                  <a:gd name="T15" fmla="*/ 0 h 1788"/>
                  <a:gd name="T16" fmla="*/ 0 w 3065"/>
                  <a:gd name="T17" fmla="*/ 510 h 1788"/>
                  <a:gd name="T18" fmla="*/ 0 w 3065"/>
                  <a:gd name="T19" fmla="*/ 1277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0" y="1277"/>
                    </a:moveTo>
                    <a:lnTo>
                      <a:pt x="0" y="1277"/>
                    </a:lnTo>
                    <a:cubicBezTo>
                      <a:pt x="0" y="1531"/>
                      <a:pt x="183" y="1787"/>
                      <a:pt x="401" y="1787"/>
                    </a:cubicBezTo>
                    <a:cubicBezTo>
                      <a:pt x="2626" y="1787"/>
                      <a:pt x="2626" y="1787"/>
                      <a:pt x="2626" y="1787"/>
                    </a:cubicBezTo>
                    <a:cubicBezTo>
                      <a:pt x="2882" y="1787"/>
                      <a:pt x="3064" y="1531"/>
                      <a:pt x="3064" y="1277"/>
                    </a:cubicBezTo>
                    <a:cubicBezTo>
                      <a:pt x="3064" y="510"/>
                      <a:pt x="3064" y="510"/>
                      <a:pt x="3064" y="510"/>
                    </a:cubicBezTo>
                    <a:cubicBezTo>
                      <a:pt x="3064" y="219"/>
                      <a:pt x="2882" y="0"/>
                      <a:pt x="2626" y="0"/>
                    </a:cubicBezTo>
                    <a:cubicBezTo>
                      <a:pt x="401" y="0"/>
                      <a:pt x="401" y="0"/>
                      <a:pt x="401" y="0"/>
                    </a:cubicBezTo>
                    <a:cubicBezTo>
                      <a:pt x="183" y="0"/>
                      <a:pt x="0" y="219"/>
                      <a:pt x="0" y="510"/>
                    </a:cubicBezTo>
                    <a:lnTo>
                      <a:pt x="0" y="1277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9C2CB3B-02F4-5546-A724-E2274A92BD12}"/>
                </a:ext>
              </a:extLst>
            </p:cNvPr>
            <p:cNvGrpSpPr/>
            <p:nvPr/>
          </p:nvGrpSpPr>
          <p:grpSpPr>
            <a:xfrm>
              <a:off x="4496114" y="10728868"/>
              <a:ext cx="4650673" cy="1253439"/>
              <a:chOff x="4496114" y="10728868"/>
              <a:chExt cx="4650673" cy="1253439"/>
            </a:xfrm>
            <a:solidFill>
              <a:schemeClr val="accent3"/>
            </a:solidFill>
          </p:grpSpPr>
          <p:sp>
            <p:nvSpPr>
              <p:cNvPr id="255" name="Freeform 111">
                <a:extLst>
                  <a:ext uri="{FF2B5EF4-FFF2-40B4-BE49-F238E27FC236}">
                    <a16:creationId xmlns:a16="http://schemas.microsoft.com/office/drawing/2014/main" id="{3688DA26-AB39-314E-942C-E9E2F61E5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2477" y="10728868"/>
                <a:ext cx="2194310" cy="1253439"/>
              </a:xfrm>
              <a:custGeom>
                <a:avLst/>
                <a:gdLst>
                  <a:gd name="T0" fmla="*/ 0 w 3065"/>
                  <a:gd name="T1" fmla="*/ 475 h 1752"/>
                  <a:gd name="T2" fmla="*/ 0 w 3065"/>
                  <a:gd name="T3" fmla="*/ 475 h 1752"/>
                  <a:gd name="T4" fmla="*/ 401 w 3065"/>
                  <a:gd name="T5" fmla="*/ 0 h 1752"/>
                  <a:gd name="T6" fmla="*/ 2626 w 3065"/>
                  <a:gd name="T7" fmla="*/ 0 h 1752"/>
                  <a:gd name="T8" fmla="*/ 3064 w 3065"/>
                  <a:gd name="T9" fmla="*/ 475 h 1752"/>
                  <a:gd name="T10" fmla="*/ 3064 w 3065"/>
                  <a:gd name="T11" fmla="*/ 1277 h 1752"/>
                  <a:gd name="T12" fmla="*/ 2626 w 3065"/>
                  <a:gd name="T13" fmla="*/ 1751 h 1752"/>
                  <a:gd name="T14" fmla="*/ 401 w 3065"/>
                  <a:gd name="T15" fmla="*/ 1751 h 1752"/>
                  <a:gd name="T16" fmla="*/ 0 w 3065"/>
                  <a:gd name="T17" fmla="*/ 1277 h 1752"/>
                  <a:gd name="T18" fmla="*/ 0 w 3065"/>
                  <a:gd name="T19" fmla="*/ 475 h 1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52">
                    <a:moveTo>
                      <a:pt x="0" y="475"/>
                    </a:moveTo>
                    <a:lnTo>
                      <a:pt x="0" y="475"/>
                    </a:lnTo>
                    <a:cubicBezTo>
                      <a:pt x="0" y="220"/>
                      <a:pt x="183" y="0"/>
                      <a:pt x="401" y="0"/>
                    </a:cubicBezTo>
                    <a:cubicBezTo>
                      <a:pt x="2626" y="0"/>
                      <a:pt x="2626" y="0"/>
                      <a:pt x="2626" y="0"/>
                    </a:cubicBezTo>
                    <a:cubicBezTo>
                      <a:pt x="2882" y="0"/>
                      <a:pt x="3064" y="220"/>
                      <a:pt x="3064" y="475"/>
                    </a:cubicBezTo>
                    <a:cubicBezTo>
                      <a:pt x="3064" y="1277"/>
                      <a:pt x="3064" y="1277"/>
                      <a:pt x="3064" y="1277"/>
                    </a:cubicBezTo>
                    <a:cubicBezTo>
                      <a:pt x="3064" y="1532"/>
                      <a:pt x="2882" y="1751"/>
                      <a:pt x="2626" y="1751"/>
                    </a:cubicBezTo>
                    <a:cubicBezTo>
                      <a:pt x="401" y="1751"/>
                      <a:pt x="401" y="1751"/>
                      <a:pt x="401" y="1751"/>
                    </a:cubicBezTo>
                    <a:cubicBezTo>
                      <a:pt x="183" y="1751"/>
                      <a:pt x="0" y="1532"/>
                      <a:pt x="0" y="1277"/>
                    </a:cubicBezTo>
                    <a:lnTo>
                      <a:pt x="0" y="475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56" name="Freeform 112">
                <a:extLst>
                  <a:ext uri="{FF2B5EF4-FFF2-40B4-BE49-F238E27FC236}">
                    <a16:creationId xmlns:a16="http://schemas.microsoft.com/office/drawing/2014/main" id="{F710F7ED-E936-8746-841D-7FCF6DD089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6114" y="11199302"/>
                <a:ext cx="315728" cy="315728"/>
              </a:xfrm>
              <a:custGeom>
                <a:avLst/>
                <a:gdLst>
                  <a:gd name="T0" fmla="*/ 0 w 439"/>
                  <a:gd name="T1" fmla="*/ 218 h 439"/>
                  <a:gd name="T2" fmla="*/ 0 w 439"/>
                  <a:gd name="T3" fmla="*/ 218 h 439"/>
                  <a:gd name="T4" fmla="*/ 219 w 439"/>
                  <a:gd name="T5" fmla="*/ 0 h 439"/>
                  <a:gd name="T6" fmla="*/ 438 w 439"/>
                  <a:gd name="T7" fmla="*/ 218 h 439"/>
                  <a:gd name="T8" fmla="*/ 219 w 439"/>
                  <a:gd name="T9" fmla="*/ 438 h 439"/>
                  <a:gd name="T10" fmla="*/ 0 w 439"/>
                  <a:gd name="T11" fmla="*/ 21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0" y="218"/>
                    </a:moveTo>
                    <a:lnTo>
                      <a:pt x="0" y="218"/>
                    </a:lnTo>
                    <a:cubicBezTo>
                      <a:pt x="0" y="110"/>
                      <a:pt x="110" y="0"/>
                      <a:pt x="219" y="0"/>
                    </a:cubicBezTo>
                    <a:cubicBezTo>
                      <a:pt x="365" y="0"/>
                      <a:pt x="438" y="110"/>
                      <a:pt x="438" y="218"/>
                    </a:cubicBezTo>
                    <a:cubicBezTo>
                      <a:pt x="438" y="328"/>
                      <a:pt x="365" y="438"/>
                      <a:pt x="219" y="438"/>
                    </a:cubicBezTo>
                    <a:cubicBezTo>
                      <a:pt x="110" y="438"/>
                      <a:pt x="0" y="328"/>
                      <a:pt x="0" y="2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47FD7E8-3E9E-484C-95B8-8E24BE882AB1}"/>
                </a:ext>
              </a:extLst>
            </p:cNvPr>
            <p:cNvGrpSpPr/>
            <p:nvPr/>
          </p:nvGrpSpPr>
          <p:grpSpPr>
            <a:xfrm>
              <a:off x="15230863" y="3574473"/>
              <a:ext cx="4568584" cy="1278697"/>
              <a:chOff x="15230863" y="3574473"/>
              <a:chExt cx="4568584" cy="1278697"/>
            </a:xfrm>
            <a:solidFill>
              <a:schemeClr val="accent4"/>
            </a:solidFill>
          </p:grpSpPr>
          <p:sp>
            <p:nvSpPr>
              <p:cNvPr id="259" name="Freeform 115">
                <a:extLst>
                  <a:ext uri="{FF2B5EF4-FFF2-40B4-BE49-F238E27FC236}">
                    <a16:creationId xmlns:a16="http://schemas.microsoft.com/office/drawing/2014/main" id="{0C38A1DA-EA52-7F41-A8C3-033E09C8B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1617" y="4041750"/>
                <a:ext cx="337830" cy="315728"/>
              </a:xfrm>
              <a:custGeom>
                <a:avLst/>
                <a:gdLst>
                  <a:gd name="T0" fmla="*/ 473 w 474"/>
                  <a:gd name="T1" fmla="*/ 220 h 439"/>
                  <a:gd name="T2" fmla="*/ 473 w 474"/>
                  <a:gd name="T3" fmla="*/ 220 h 439"/>
                  <a:gd name="T4" fmla="*/ 256 w 474"/>
                  <a:gd name="T5" fmla="*/ 438 h 439"/>
                  <a:gd name="T6" fmla="*/ 0 w 474"/>
                  <a:gd name="T7" fmla="*/ 220 h 439"/>
                  <a:gd name="T8" fmla="*/ 256 w 474"/>
                  <a:gd name="T9" fmla="*/ 0 h 439"/>
                  <a:gd name="T10" fmla="*/ 473 w 474"/>
                  <a:gd name="T11" fmla="*/ 22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4" h="439">
                    <a:moveTo>
                      <a:pt x="473" y="220"/>
                    </a:moveTo>
                    <a:lnTo>
                      <a:pt x="473" y="220"/>
                    </a:lnTo>
                    <a:cubicBezTo>
                      <a:pt x="473" y="366"/>
                      <a:pt x="365" y="438"/>
                      <a:pt x="256" y="438"/>
                    </a:cubicBezTo>
                    <a:cubicBezTo>
                      <a:pt x="109" y="438"/>
                      <a:pt x="0" y="366"/>
                      <a:pt x="0" y="220"/>
                    </a:cubicBezTo>
                    <a:cubicBezTo>
                      <a:pt x="0" y="110"/>
                      <a:pt x="109" y="0"/>
                      <a:pt x="256" y="0"/>
                    </a:cubicBezTo>
                    <a:cubicBezTo>
                      <a:pt x="365" y="0"/>
                      <a:pt x="473" y="110"/>
                      <a:pt x="473" y="2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C2415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60" name="Freeform 116">
                <a:extLst>
                  <a:ext uri="{FF2B5EF4-FFF2-40B4-BE49-F238E27FC236}">
                    <a16:creationId xmlns:a16="http://schemas.microsoft.com/office/drawing/2014/main" id="{75E00E59-31A0-5841-BECF-B6183C95B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0863" y="3574473"/>
                <a:ext cx="2194310" cy="1278697"/>
              </a:xfrm>
              <a:custGeom>
                <a:avLst/>
                <a:gdLst>
                  <a:gd name="T0" fmla="*/ 3064 w 3065"/>
                  <a:gd name="T1" fmla="*/ 1277 h 1788"/>
                  <a:gd name="T2" fmla="*/ 3064 w 3065"/>
                  <a:gd name="T3" fmla="*/ 1277 h 1788"/>
                  <a:gd name="T4" fmla="*/ 2626 w 3065"/>
                  <a:gd name="T5" fmla="*/ 1787 h 1788"/>
                  <a:gd name="T6" fmla="*/ 400 w 3065"/>
                  <a:gd name="T7" fmla="*/ 1787 h 1788"/>
                  <a:gd name="T8" fmla="*/ 0 w 3065"/>
                  <a:gd name="T9" fmla="*/ 1277 h 1788"/>
                  <a:gd name="T10" fmla="*/ 0 w 3065"/>
                  <a:gd name="T11" fmla="*/ 510 h 1788"/>
                  <a:gd name="T12" fmla="*/ 400 w 3065"/>
                  <a:gd name="T13" fmla="*/ 0 h 1788"/>
                  <a:gd name="T14" fmla="*/ 2626 w 3065"/>
                  <a:gd name="T15" fmla="*/ 0 h 1788"/>
                  <a:gd name="T16" fmla="*/ 3064 w 3065"/>
                  <a:gd name="T17" fmla="*/ 510 h 1788"/>
                  <a:gd name="T18" fmla="*/ 3064 w 3065"/>
                  <a:gd name="T19" fmla="*/ 1277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65" h="1788">
                    <a:moveTo>
                      <a:pt x="3064" y="1277"/>
                    </a:moveTo>
                    <a:lnTo>
                      <a:pt x="3064" y="1277"/>
                    </a:lnTo>
                    <a:cubicBezTo>
                      <a:pt x="3064" y="1531"/>
                      <a:pt x="2882" y="1787"/>
                      <a:pt x="2626" y="1787"/>
                    </a:cubicBezTo>
                    <a:cubicBezTo>
                      <a:pt x="400" y="1787"/>
                      <a:pt x="400" y="1787"/>
                      <a:pt x="400" y="1787"/>
                    </a:cubicBezTo>
                    <a:cubicBezTo>
                      <a:pt x="183" y="1787"/>
                      <a:pt x="0" y="1531"/>
                      <a:pt x="0" y="1277"/>
                    </a:cubicBezTo>
                    <a:cubicBezTo>
                      <a:pt x="0" y="510"/>
                      <a:pt x="0" y="510"/>
                      <a:pt x="0" y="510"/>
                    </a:cubicBezTo>
                    <a:cubicBezTo>
                      <a:pt x="0" y="219"/>
                      <a:pt x="183" y="0"/>
                      <a:pt x="400" y="0"/>
                    </a:cubicBezTo>
                    <a:cubicBezTo>
                      <a:pt x="2626" y="0"/>
                      <a:pt x="2626" y="0"/>
                      <a:pt x="2626" y="0"/>
                    </a:cubicBezTo>
                    <a:cubicBezTo>
                      <a:pt x="2882" y="0"/>
                      <a:pt x="3064" y="219"/>
                      <a:pt x="3064" y="510"/>
                    </a:cubicBezTo>
                    <a:lnTo>
                      <a:pt x="3064" y="1277"/>
                    </a:lnTo>
                  </a:path>
                </a:pathLst>
              </a:custGeom>
              <a:grpFill/>
              <a:ln w="9525" cap="flat">
                <a:noFill/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</p:grpSp>
      <p:sp>
        <p:nvSpPr>
          <p:cNvPr id="283" name="TextBox 282">
            <a:extLst>
              <a:ext uri="{FF2B5EF4-FFF2-40B4-BE49-F238E27FC236}">
                <a16:creationId xmlns:a16="http://schemas.microsoft.com/office/drawing/2014/main" id="{0B91B4F5-BE31-B043-B07B-9C47CD23AF86}"/>
              </a:ext>
            </a:extLst>
          </p:cNvPr>
          <p:cNvSpPr txBox="1"/>
          <p:nvPr/>
        </p:nvSpPr>
        <p:spPr>
          <a:xfrm>
            <a:off x="3822387" y="2060521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DE29873-A5A6-1B49-956C-DF524F704AEB}"/>
              </a:ext>
            </a:extLst>
          </p:cNvPr>
          <p:cNvSpPr txBox="1"/>
          <p:nvPr/>
        </p:nvSpPr>
        <p:spPr>
          <a:xfrm>
            <a:off x="3822387" y="5639294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892D62E5-009A-B14D-906A-C73F894E0D83}"/>
              </a:ext>
            </a:extLst>
          </p:cNvPr>
          <p:cNvSpPr txBox="1"/>
          <p:nvPr/>
        </p:nvSpPr>
        <p:spPr>
          <a:xfrm>
            <a:off x="3396718" y="3258700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2A359625-202F-3948-936E-2E30F0E7036A}"/>
              </a:ext>
            </a:extLst>
          </p:cNvPr>
          <p:cNvSpPr txBox="1"/>
          <p:nvPr/>
        </p:nvSpPr>
        <p:spPr>
          <a:xfrm>
            <a:off x="3396718" y="4488411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05AED024-0A54-D647-8188-3DB9F5BA4C62}"/>
              </a:ext>
            </a:extLst>
          </p:cNvPr>
          <p:cNvSpPr txBox="1"/>
          <p:nvPr/>
        </p:nvSpPr>
        <p:spPr>
          <a:xfrm>
            <a:off x="7968718" y="2060521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8230F29D-5A2B-9449-8D02-45AA4A4FC280}"/>
              </a:ext>
            </a:extLst>
          </p:cNvPr>
          <p:cNvSpPr txBox="1"/>
          <p:nvPr/>
        </p:nvSpPr>
        <p:spPr>
          <a:xfrm>
            <a:off x="7968718" y="5639294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F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486689F6-D5AE-7849-A4D5-F1EC9BD80F06}"/>
              </a:ext>
            </a:extLst>
          </p:cNvPr>
          <p:cNvSpPr txBox="1"/>
          <p:nvPr/>
        </p:nvSpPr>
        <p:spPr>
          <a:xfrm>
            <a:off x="8457449" y="3258700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7035EB9C-FD68-CF41-9EB0-AA63A3AA4041}"/>
              </a:ext>
            </a:extLst>
          </p:cNvPr>
          <p:cNvSpPr txBox="1"/>
          <p:nvPr/>
        </p:nvSpPr>
        <p:spPr>
          <a:xfrm>
            <a:off x="8457449" y="4488411"/>
            <a:ext cx="40803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CC43F2CB-47C1-BB45-81C5-EFC17247622E}"/>
              </a:ext>
            </a:extLst>
          </p:cNvPr>
          <p:cNvSpPr txBox="1"/>
          <p:nvPr/>
        </p:nvSpPr>
        <p:spPr>
          <a:xfrm>
            <a:off x="5369516" y="3715471"/>
            <a:ext cx="1452969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133E1FA-0435-E94E-897A-C68C64C090FD}"/>
              </a:ext>
            </a:extLst>
          </p:cNvPr>
          <p:cNvGrpSpPr/>
          <p:nvPr/>
        </p:nvGrpSpPr>
        <p:grpSpPr>
          <a:xfrm>
            <a:off x="253651" y="1905563"/>
            <a:ext cx="1908267" cy="4413068"/>
            <a:chOff x="504127" y="3811125"/>
            <a:chExt cx="3816533" cy="8826136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C065113D-ADE4-0D43-B06B-EC0B222321D5}"/>
                </a:ext>
              </a:extLst>
            </p:cNvPr>
            <p:cNvSpPr txBox="1"/>
            <p:nvPr/>
          </p:nvSpPr>
          <p:spPr>
            <a:xfrm flipH="1">
              <a:off x="1224029" y="3811125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79FB7A3B-0309-1745-BE3C-53395FB3665E}"/>
                </a:ext>
              </a:extLst>
            </p:cNvPr>
            <p:cNvSpPr txBox="1"/>
            <p:nvPr/>
          </p:nvSpPr>
          <p:spPr>
            <a:xfrm flipH="1">
              <a:off x="504127" y="6108047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EDBBCC1D-F286-D948-98C1-EC4179CBD03D}"/>
                </a:ext>
              </a:extLst>
            </p:cNvPr>
            <p:cNvSpPr txBox="1"/>
            <p:nvPr/>
          </p:nvSpPr>
          <p:spPr>
            <a:xfrm flipH="1">
              <a:off x="504127" y="8774369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A9A7C6F8-580A-CA4D-BD5D-C2727F2D5581}"/>
                </a:ext>
              </a:extLst>
            </p:cNvPr>
            <p:cNvSpPr txBox="1"/>
            <p:nvPr/>
          </p:nvSpPr>
          <p:spPr>
            <a:xfrm flipH="1">
              <a:off x="1224029" y="10965521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0082372A-D2F9-E045-BCC8-09AA2CCBCAAF}"/>
              </a:ext>
            </a:extLst>
          </p:cNvPr>
          <p:cNvGrpSpPr/>
          <p:nvPr/>
        </p:nvGrpSpPr>
        <p:grpSpPr>
          <a:xfrm flipH="1">
            <a:off x="10092595" y="1905563"/>
            <a:ext cx="1908267" cy="4413068"/>
            <a:chOff x="504127" y="3811125"/>
            <a:chExt cx="3816533" cy="8826136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9744E21F-8125-1043-BB19-51250CB09EA0}"/>
                </a:ext>
              </a:extLst>
            </p:cNvPr>
            <p:cNvSpPr txBox="1"/>
            <p:nvPr/>
          </p:nvSpPr>
          <p:spPr>
            <a:xfrm flipH="1">
              <a:off x="1224029" y="3811125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773F118D-6488-B744-AA42-A70C048402BB}"/>
                </a:ext>
              </a:extLst>
            </p:cNvPr>
            <p:cNvSpPr txBox="1"/>
            <p:nvPr/>
          </p:nvSpPr>
          <p:spPr>
            <a:xfrm flipH="1">
              <a:off x="504127" y="6108047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9E2A0FC-D196-8348-BF11-05E0EABF425F}"/>
                </a:ext>
              </a:extLst>
            </p:cNvPr>
            <p:cNvSpPr txBox="1"/>
            <p:nvPr/>
          </p:nvSpPr>
          <p:spPr>
            <a:xfrm flipH="1">
              <a:off x="504127" y="8774369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6FDCE475-A6C5-1D4D-A892-026B2D01D319}"/>
                </a:ext>
              </a:extLst>
            </p:cNvPr>
            <p:cNvSpPr txBox="1"/>
            <p:nvPr/>
          </p:nvSpPr>
          <p:spPr>
            <a:xfrm flipH="1">
              <a:off x="1224029" y="10965521"/>
              <a:ext cx="3096631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</p:grpSp>
      <p:grpSp>
        <p:nvGrpSpPr>
          <p:cNvPr id="66" name="Grupo 349">
            <a:extLst>
              <a:ext uri="{FF2B5EF4-FFF2-40B4-BE49-F238E27FC236}">
                <a16:creationId xmlns:a16="http://schemas.microsoft.com/office/drawing/2014/main" id="{173B7677-057E-AA4B-AEA8-2F0D4DD063A7}"/>
              </a:ext>
            </a:extLst>
          </p:cNvPr>
          <p:cNvGrpSpPr/>
          <p:nvPr/>
        </p:nvGrpSpPr>
        <p:grpSpPr>
          <a:xfrm>
            <a:off x="1335742" y="511095"/>
            <a:ext cx="9520518" cy="911393"/>
            <a:chOff x="2668308" y="861425"/>
            <a:chExt cx="19041035" cy="1822785"/>
          </a:xfrm>
        </p:grpSpPr>
        <p:sp>
          <p:nvSpPr>
            <p:cNvPr id="67" name="CuadroTexto 350">
              <a:extLst>
                <a:ext uri="{FF2B5EF4-FFF2-40B4-BE49-F238E27FC236}">
                  <a16:creationId xmlns:a16="http://schemas.microsoft.com/office/drawing/2014/main" id="{AA99D6C6-B414-E84F-9A95-67C4B89DF573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68" name="CuadroTexto 351">
              <a:extLst>
                <a:ext uri="{FF2B5EF4-FFF2-40B4-BE49-F238E27FC236}">
                  <a16:creationId xmlns:a16="http://schemas.microsoft.com/office/drawing/2014/main" id="{E331DD8B-0E8B-2E48-8C76-13607E157B42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65" name="Picture 64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019" y="6502108"/>
            <a:ext cx="2520843" cy="2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4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2022-04-07T06:50:45Z</dcterms:created>
  <dcterms:modified xsi:type="dcterms:W3CDTF">2022-04-07T10:35:55Z</dcterms:modified>
</cp:coreProperties>
</file>