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B999-BB3C-4926-AA6A-69AFB4DCD396}" type="datetimeFigureOut">
              <a:rPr lang="en-GB" smtClean="0"/>
              <a:t>18/06/2022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D2B2-0C5A-4495-BAD8-1516E149A9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172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B999-BB3C-4926-AA6A-69AFB4DCD396}" type="datetimeFigureOut">
              <a:rPr lang="en-GB" smtClean="0"/>
              <a:t>18/06/2022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D2B2-0C5A-4495-BAD8-1516E149A9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331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B999-BB3C-4926-AA6A-69AFB4DCD396}" type="datetimeFigureOut">
              <a:rPr lang="en-GB" smtClean="0"/>
              <a:t>18/06/2022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D2B2-0C5A-4495-BAD8-1516E149A9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8249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B999-BB3C-4926-AA6A-69AFB4DCD396}" type="datetimeFigureOut">
              <a:rPr lang="en-GB" smtClean="0"/>
              <a:t>18/06/2022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D2B2-0C5A-4495-BAD8-1516E149A9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833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B999-BB3C-4926-AA6A-69AFB4DCD396}" type="datetimeFigureOut">
              <a:rPr lang="en-GB" smtClean="0"/>
              <a:t>18/06/2022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D2B2-0C5A-4495-BAD8-1516E149A9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020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B999-BB3C-4926-AA6A-69AFB4DCD396}" type="datetimeFigureOut">
              <a:rPr lang="en-GB" smtClean="0"/>
              <a:t>18/06/2022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D2B2-0C5A-4495-BAD8-1516E149A9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7310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B999-BB3C-4926-AA6A-69AFB4DCD396}" type="datetimeFigureOut">
              <a:rPr lang="en-GB" smtClean="0"/>
              <a:t>18/06/2022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D2B2-0C5A-4495-BAD8-1516E149A9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219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B999-BB3C-4926-AA6A-69AFB4DCD396}" type="datetimeFigureOut">
              <a:rPr lang="en-GB" smtClean="0"/>
              <a:t>18/06/2022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D2B2-0C5A-4495-BAD8-1516E149A9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67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B999-BB3C-4926-AA6A-69AFB4DCD396}" type="datetimeFigureOut">
              <a:rPr lang="en-GB" smtClean="0"/>
              <a:t>18/06/2022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D2B2-0C5A-4495-BAD8-1516E149A9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0916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B999-BB3C-4926-AA6A-69AFB4DCD396}" type="datetimeFigureOut">
              <a:rPr lang="en-GB" smtClean="0"/>
              <a:t>18/06/2022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D2B2-0C5A-4495-BAD8-1516E149A9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159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B999-BB3C-4926-AA6A-69AFB4DCD396}" type="datetimeFigureOut">
              <a:rPr lang="en-GB" smtClean="0"/>
              <a:t>18/06/2022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D2B2-0C5A-4495-BAD8-1516E149A9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7587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BB999-BB3C-4926-AA6A-69AFB4DCD396}" type="datetimeFigureOut">
              <a:rPr lang="en-GB" smtClean="0"/>
              <a:t>18/06/2022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DD2B2-0C5A-4495-BAD8-1516E149A9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42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slideLayout" Target="../slideLayouts/slideLayout7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6" name="OTLSHAPE_TB_00000000000000000000000000000000_LeftEndCaps" hidden="1"/>
          <p:cNvSpPr txBox="1"/>
          <p:nvPr>
            <p:custDataLst>
              <p:tags r:id="rId2"/>
            </p:custDataLst>
          </p:nvPr>
        </p:nvSpPr>
        <p:spPr>
          <a:xfrm>
            <a:off x="317500" y="3098969"/>
            <a:ext cx="46990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b="1">
                <a:solidFill>
                  <a:schemeClr val="accent2"/>
                </a:solidFill>
                <a:latin typeface="Calibri" panose="020F0502020204030204" pitchFamily="34" charset="0"/>
              </a:rPr>
              <a:t>2023</a:t>
            </a:r>
          </a:p>
        </p:txBody>
      </p:sp>
      <p:sp>
        <p:nvSpPr>
          <p:cNvPr id="1427" name="OTLSHAPE_TB_00000000000000000000000000000000_RightEndCaps" hidden="1"/>
          <p:cNvSpPr txBox="1"/>
          <p:nvPr>
            <p:custDataLst>
              <p:tags r:id="rId3"/>
            </p:custDataLst>
          </p:nvPr>
        </p:nvSpPr>
        <p:spPr>
          <a:xfrm>
            <a:off x="11411034" y="3098969"/>
            <a:ext cx="46990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b="1">
                <a:solidFill>
                  <a:schemeClr val="accent2"/>
                </a:solidFill>
                <a:latin typeface="Calibri" panose="020F0502020204030204" pitchFamily="34" charset="0"/>
              </a:rPr>
              <a:t>2023</a:t>
            </a:r>
          </a:p>
        </p:txBody>
      </p:sp>
      <p:cxnSp>
        <p:nvCxnSpPr>
          <p:cNvPr id="1442" name="OTLSHAPE_T_0fa753983d8e4053a6fba1b5b6eee6a2_HorizontalConnector1"/>
          <p:cNvCxnSpPr/>
          <p:nvPr>
            <p:custDataLst>
              <p:tags r:id="rId4"/>
            </p:custDataLst>
          </p:nvPr>
        </p:nvCxnSpPr>
        <p:spPr>
          <a:xfrm>
            <a:off x="1360762" y="5621443"/>
            <a:ext cx="7528140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1" name="OTLSHAPE_T_068beaf38ef54287865befa3d28d54d8_HorizontalConnector1"/>
          <p:cNvCxnSpPr/>
          <p:nvPr>
            <p:custDataLst>
              <p:tags r:id="rId5"/>
            </p:custDataLst>
          </p:nvPr>
        </p:nvCxnSpPr>
        <p:spPr>
          <a:xfrm>
            <a:off x="1390820" y="5354743"/>
            <a:ext cx="4451281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0" name="OTLSHAPE_T_151184bfa4874655a66892b59c7483fc_HorizontalConnector1"/>
          <p:cNvCxnSpPr/>
          <p:nvPr>
            <p:custDataLst>
              <p:tags r:id="rId6"/>
            </p:custDataLst>
          </p:nvPr>
        </p:nvCxnSpPr>
        <p:spPr>
          <a:xfrm>
            <a:off x="904579" y="5088043"/>
            <a:ext cx="4091189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9" name="OTLSHAPE_T_b5d78da1fc584192a669723bfa039ba5_HorizontalConnector1"/>
          <p:cNvCxnSpPr/>
          <p:nvPr>
            <p:custDataLst>
              <p:tags r:id="rId7"/>
            </p:custDataLst>
          </p:nvPr>
        </p:nvCxnSpPr>
        <p:spPr>
          <a:xfrm>
            <a:off x="1500759" y="4821343"/>
            <a:ext cx="2140874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8" name="OTLSHAPE_T_de8a349e47474dd884a420e26a5bfa42_HorizontalConnector1"/>
          <p:cNvCxnSpPr/>
          <p:nvPr>
            <p:custDataLst>
              <p:tags r:id="rId8"/>
            </p:custDataLst>
          </p:nvPr>
        </p:nvCxnSpPr>
        <p:spPr>
          <a:xfrm>
            <a:off x="745998" y="4554643"/>
            <a:ext cx="1880035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7" name="OTLSHAPE_T_f44589548d7f4bf888459a60c284c6f9_HorizontalConnector1"/>
          <p:cNvCxnSpPr/>
          <p:nvPr>
            <p:custDataLst>
              <p:tags r:id="rId9"/>
            </p:custDataLst>
          </p:nvPr>
        </p:nvCxnSpPr>
        <p:spPr>
          <a:xfrm>
            <a:off x="695749" y="4287943"/>
            <a:ext cx="745417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6" name="OTLSHAPE_T_cb4de0867ce743ed8118359f090f5422_HorizontalConnector1"/>
          <p:cNvCxnSpPr/>
          <p:nvPr>
            <p:custDataLst>
              <p:tags r:id="rId10"/>
            </p:custDataLst>
          </p:nvPr>
        </p:nvCxnSpPr>
        <p:spPr>
          <a:xfrm>
            <a:off x="1043474" y="2189057"/>
            <a:ext cx="1582558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5" name="OTLSHAPE_T_aa3d17abc11143a0b28ef3b8bf8ce3ae_HorizontalConnector1"/>
          <p:cNvCxnSpPr/>
          <p:nvPr>
            <p:custDataLst>
              <p:tags r:id="rId11"/>
            </p:custDataLst>
          </p:nvPr>
        </p:nvCxnSpPr>
        <p:spPr>
          <a:xfrm>
            <a:off x="960840" y="1922357"/>
            <a:ext cx="1665193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8" name="OTLSHAPE_TB_00000000000000000000000000000000_ScaleContainer"/>
          <p:cNvSpPr/>
          <p:nvPr>
            <p:custDataLst>
              <p:tags r:id="rId12"/>
            </p:custDataLst>
          </p:nvPr>
        </p:nvSpPr>
        <p:spPr>
          <a:xfrm>
            <a:off x="933365" y="3048000"/>
            <a:ext cx="10337800" cy="381000"/>
          </a:xfrm>
          <a:prstGeom prst="rect">
            <a:avLst/>
          </a:prstGeom>
          <a:gradFill flip="none" rotWithShape="1">
            <a:gsLst>
              <a:gs pos="0">
                <a:srgbClr val="44546A"/>
              </a:gs>
              <a:gs pos="100000">
                <a:srgbClr val="44546A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1429" name="OTLSHAPE_TB_00000000000000000000000000000000_ElapsedTime" hidden="1"/>
          <p:cNvSpPr/>
          <p:nvPr>
            <p:custDataLst>
              <p:tags r:id="rId13"/>
            </p:custDataLst>
          </p:nvPr>
        </p:nvSpPr>
        <p:spPr>
          <a:xfrm>
            <a:off x="933365" y="3048000"/>
            <a:ext cx="0" cy="0"/>
          </a:xfrm>
          <a:prstGeom prst="rect">
            <a:avLst/>
          </a:prstGeom>
          <a:solidFill>
            <a:srgbClr val="FF0000">
              <a:alpha val="74902"/>
            </a:srgb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w="12700" h="139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30" name="OTLSHAPE_TB_00000000000000000000000000000000_TodayMarkerShape" hidden="1"/>
          <p:cNvSpPr/>
          <p:nvPr>
            <p:custDataLst>
              <p:tags r:id="rId14"/>
            </p:custDataLst>
          </p:nvPr>
        </p:nvSpPr>
        <p:spPr>
          <a:xfrm>
            <a:off x="878937" y="3429000"/>
            <a:ext cx="114300" cy="127000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31" name="OTLSHAPE_TB_00000000000000000000000000000000_TodayMarkerText" hidden="1"/>
          <p:cNvSpPr txBox="1"/>
          <p:nvPr>
            <p:custDataLst>
              <p:tags r:id="rId15"/>
            </p:custDataLst>
          </p:nvPr>
        </p:nvSpPr>
        <p:spPr>
          <a:xfrm>
            <a:off x="933365" y="3556000"/>
            <a:ext cx="0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sz="120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1432" name="OTLSHAPE_TB_00000000000000000000000000000000_TimescaleInterval1"/>
          <p:cNvSpPr txBox="1"/>
          <p:nvPr>
            <p:custDataLst>
              <p:tags r:id="rId16"/>
            </p:custDataLst>
          </p:nvPr>
        </p:nvSpPr>
        <p:spPr>
          <a:xfrm>
            <a:off x="996865" y="3145473"/>
            <a:ext cx="20999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18">
                <a:solidFill>
                  <a:schemeClr val="lt1"/>
                </a:solidFill>
                <a:latin typeface="Century Gothic" panose="020B0502020202020204" pitchFamily="34" charset="0"/>
              </a:rPr>
              <a:t>Jun</a:t>
            </a:r>
          </a:p>
        </p:txBody>
      </p:sp>
      <p:sp>
        <p:nvSpPr>
          <p:cNvPr id="1434" name="OTLSHAPE_TB_00000000000000000000000000000000_TimescaleInterval2"/>
          <p:cNvSpPr txBox="1"/>
          <p:nvPr>
            <p:custDataLst>
              <p:tags r:id="rId17"/>
            </p:custDataLst>
          </p:nvPr>
        </p:nvSpPr>
        <p:spPr>
          <a:xfrm>
            <a:off x="6074868" y="3145473"/>
            <a:ext cx="15818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0" dirty="0">
                <a:solidFill>
                  <a:schemeClr val="lt1"/>
                </a:solidFill>
                <a:latin typeface="Century Gothic" panose="020B0502020202020204" pitchFamily="34" charset="0"/>
              </a:rPr>
              <a:t>Jul</a:t>
            </a:r>
          </a:p>
        </p:txBody>
      </p:sp>
      <p:cxnSp>
        <p:nvCxnSpPr>
          <p:cNvPr id="1433" name="OTLSHAPE_TB_00000000000000000000000000000000_Separator1"/>
          <p:cNvCxnSpPr/>
          <p:nvPr>
            <p:custDataLst>
              <p:tags r:id="rId18"/>
            </p:custDataLst>
          </p:nvPr>
        </p:nvCxnSpPr>
        <p:spPr>
          <a:xfrm>
            <a:off x="6011366" y="313690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1" name="OTLSHAPE_T_b04cfe1703794669992c481c83870be8_Shape"/>
          <p:cNvSpPr/>
          <p:nvPr>
            <p:custDataLst>
              <p:tags r:id="rId19"/>
            </p:custDataLst>
          </p:nvPr>
        </p:nvSpPr>
        <p:spPr>
          <a:xfrm>
            <a:off x="1511300" y="1527844"/>
            <a:ext cx="1701800" cy="203200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69" name="OTLSHAPE_T_aa3d17abc11143a0b28ef3b8bf8ce3ae_Shape"/>
          <p:cNvSpPr/>
          <p:nvPr>
            <p:custDataLst>
              <p:tags r:id="rId20"/>
            </p:custDataLst>
          </p:nvPr>
        </p:nvSpPr>
        <p:spPr>
          <a:xfrm>
            <a:off x="2626033" y="1820757"/>
            <a:ext cx="2032000" cy="203200"/>
          </a:xfrm>
          <a:prstGeom prst="rect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77" name="OTLSHAPE_T_cb4de0867ce743ed8118359f090f5422_Shape"/>
          <p:cNvSpPr/>
          <p:nvPr>
            <p:custDataLst>
              <p:tags r:id="rId21"/>
            </p:custDataLst>
          </p:nvPr>
        </p:nvSpPr>
        <p:spPr>
          <a:xfrm>
            <a:off x="2626033" y="2087457"/>
            <a:ext cx="1016000" cy="203200"/>
          </a:xfrm>
          <a:prstGeom prst="rect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85" name="OTLSHAPE_T_f44589548d7f4bf888459a60c284c6f9_Shape"/>
          <p:cNvSpPr/>
          <p:nvPr>
            <p:custDataLst>
              <p:tags r:id="rId22"/>
            </p:custDataLst>
          </p:nvPr>
        </p:nvSpPr>
        <p:spPr>
          <a:xfrm>
            <a:off x="1441166" y="4186343"/>
            <a:ext cx="3048000" cy="203200"/>
          </a:xfrm>
          <a:prstGeom prst="rect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93" name="OTLSHAPE_T_de8a349e47474dd884a420e26a5bfa42_Shape"/>
          <p:cNvSpPr/>
          <p:nvPr>
            <p:custDataLst>
              <p:tags r:id="rId23"/>
            </p:custDataLst>
          </p:nvPr>
        </p:nvSpPr>
        <p:spPr>
          <a:xfrm>
            <a:off x="2626033" y="4453043"/>
            <a:ext cx="2374900" cy="203200"/>
          </a:xfrm>
          <a:prstGeom prst="rect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01" name="OTLSHAPE_T_b5d78da1fc584192a669723bfa039ba5_Shape"/>
          <p:cNvSpPr/>
          <p:nvPr>
            <p:custDataLst>
              <p:tags r:id="rId24"/>
            </p:custDataLst>
          </p:nvPr>
        </p:nvSpPr>
        <p:spPr>
          <a:xfrm>
            <a:off x="3641633" y="4719743"/>
            <a:ext cx="2032000" cy="2032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09" name="OTLSHAPE_T_151184bfa4874655a66892b59c7483fc_Shape"/>
          <p:cNvSpPr/>
          <p:nvPr>
            <p:custDataLst>
              <p:tags r:id="rId25"/>
            </p:custDataLst>
          </p:nvPr>
        </p:nvSpPr>
        <p:spPr>
          <a:xfrm>
            <a:off x="4995767" y="4986443"/>
            <a:ext cx="1193800" cy="203200"/>
          </a:xfrm>
          <a:prstGeom prst="rect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17" name="OTLSHAPE_T_068beaf38ef54287865befa3d28d54d8_Shape"/>
          <p:cNvSpPr/>
          <p:nvPr>
            <p:custDataLst>
              <p:tags r:id="rId26"/>
            </p:custDataLst>
          </p:nvPr>
        </p:nvSpPr>
        <p:spPr>
          <a:xfrm>
            <a:off x="5842101" y="5253143"/>
            <a:ext cx="3225800" cy="203200"/>
          </a:xfrm>
          <a:prstGeom prst="rect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25" name="OTLSHAPE_T_0fa753983d8e4053a6fba1b5b6eee6a2_Shape"/>
          <p:cNvSpPr/>
          <p:nvPr>
            <p:custDataLst>
              <p:tags r:id="rId27"/>
            </p:custDataLst>
          </p:nvPr>
        </p:nvSpPr>
        <p:spPr>
          <a:xfrm>
            <a:off x="8888902" y="5467555"/>
            <a:ext cx="2086051" cy="255488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62" name="OTLSHAPE_T_b04cfe1703794669992c481c83870be8_ShapePercentage" hidden="1"/>
          <p:cNvSpPr/>
          <p:nvPr>
            <p:custDataLst>
              <p:tags r:id="rId28"/>
            </p:custDataLst>
          </p:nvPr>
        </p:nvSpPr>
        <p:spPr>
          <a:xfrm>
            <a:off x="1271899" y="1554057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70" name="OTLSHAPE_T_aa3d17abc11143a0b28ef3b8bf8ce3ae_ShapePercentage" hidden="1"/>
          <p:cNvSpPr/>
          <p:nvPr>
            <p:custDataLst>
              <p:tags r:id="rId29"/>
            </p:custDataLst>
          </p:nvPr>
        </p:nvSpPr>
        <p:spPr>
          <a:xfrm>
            <a:off x="2626033" y="1820757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78" name="OTLSHAPE_T_cb4de0867ce743ed8118359f090f5422_ShapePercentage" hidden="1"/>
          <p:cNvSpPr/>
          <p:nvPr>
            <p:custDataLst>
              <p:tags r:id="rId30"/>
            </p:custDataLst>
          </p:nvPr>
        </p:nvSpPr>
        <p:spPr>
          <a:xfrm>
            <a:off x="2626033" y="2087457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86" name="OTLSHAPE_T_f44589548d7f4bf888459a60c284c6f9_ShapePercentage" hidden="1"/>
          <p:cNvSpPr/>
          <p:nvPr>
            <p:custDataLst>
              <p:tags r:id="rId31"/>
            </p:custDataLst>
          </p:nvPr>
        </p:nvSpPr>
        <p:spPr>
          <a:xfrm>
            <a:off x="1441166" y="4186343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94" name="OTLSHAPE_T_de8a349e47474dd884a420e26a5bfa42_ShapePercentage" hidden="1"/>
          <p:cNvSpPr/>
          <p:nvPr>
            <p:custDataLst>
              <p:tags r:id="rId32"/>
            </p:custDataLst>
          </p:nvPr>
        </p:nvSpPr>
        <p:spPr>
          <a:xfrm>
            <a:off x="2626033" y="4453043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02" name="OTLSHAPE_T_b5d78da1fc584192a669723bfa039ba5_ShapePercentage" hidden="1"/>
          <p:cNvSpPr/>
          <p:nvPr>
            <p:custDataLst>
              <p:tags r:id="rId33"/>
            </p:custDataLst>
          </p:nvPr>
        </p:nvSpPr>
        <p:spPr>
          <a:xfrm>
            <a:off x="3641633" y="4719743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10" name="OTLSHAPE_T_151184bfa4874655a66892b59c7483fc_ShapePercentage" hidden="1"/>
          <p:cNvSpPr/>
          <p:nvPr>
            <p:custDataLst>
              <p:tags r:id="rId34"/>
            </p:custDataLst>
          </p:nvPr>
        </p:nvSpPr>
        <p:spPr>
          <a:xfrm>
            <a:off x="4995767" y="4986443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18" name="OTLSHAPE_T_068beaf38ef54287865befa3d28d54d8_ShapePercentage" hidden="1"/>
          <p:cNvSpPr/>
          <p:nvPr>
            <p:custDataLst>
              <p:tags r:id="rId35"/>
            </p:custDataLst>
          </p:nvPr>
        </p:nvSpPr>
        <p:spPr>
          <a:xfrm>
            <a:off x="5842101" y="5253143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26" name="OTLSHAPE_T_0fa753983d8e4053a6fba1b5b6eee6a2_ShapePercentage" hidden="1"/>
          <p:cNvSpPr/>
          <p:nvPr>
            <p:custDataLst>
              <p:tags r:id="rId36"/>
            </p:custDataLst>
          </p:nvPr>
        </p:nvSpPr>
        <p:spPr>
          <a:xfrm>
            <a:off x="8888902" y="5519843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63" name="OTLSHAPE_T_b04cfe1703794669992c481c83870be8_Duration" hidden="1"/>
          <p:cNvSpPr txBox="1"/>
          <p:nvPr>
            <p:custDataLst>
              <p:tags r:id="rId37"/>
            </p:custDataLst>
          </p:nvPr>
        </p:nvSpPr>
        <p:spPr>
          <a:xfrm>
            <a:off x="0" y="1490557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6 days</a:t>
            </a:r>
          </a:p>
        </p:txBody>
      </p:sp>
      <p:sp>
        <p:nvSpPr>
          <p:cNvPr id="1464" name="OTLSHAPE_T_b04cfe1703794669992c481c83870be8_TextPercentage" hidden="1"/>
          <p:cNvSpPr txBox="1"/>
          <p:nvPr>
            <p:custDataLst>
              <p:tags r:id="rId38"/>
            </p:custDataLst>
          </p:nvPr>
        </p:nvSpPr>
        <p:spPr>
          <a:xfrm>
            <a:off x="0" y="164558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1465" name="OTLSHAPE_T_b04cfe1703794669992c481c83870be8_StartDate" hidden="1"/>
          <p:cNvSpPr txBox="1"/>
          <p:nvPr>
            <p:custDataLst>
              <p:tags r:id="rId39"/>
            </p:custDataLst>
          </p:nvPr>
        </p:nvSpPr>
        <p:spPr>
          <a:xfrm>
            <a:off x="0" y="164558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466" name="OTLSHAPE_T_b04cfe1703794669992c481c83870be8_EndDate" hidden="1"/>
          <p:cNvSpPr txBox="1"/>
          <p:nvPr>
            <p:custDataLst>
              <p:tags r:id="rId40"/>
            </p:custDataLst>
          </p:nvPr>
        </p:nvSpPr>
        <p:spPr>
          <a:xfrm>
            <a:off x="0" y="164558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467" name="OTLSHAPE_T_b04cfe1703794669992c481c83870be8_JoinedDate"/>
          <p:cNvSpPr txBox="1"/>
          <p:nvPr>
            <p:custDataLst>
              <p:tags r:id="rId41"/>
            </p:custDataLst>
          </p:nvPr>
        </p:nvSpPr>
        <p:spPr>
          <a:xfrm>
            <a:off x="3338320" y="1521209"/>
            <a:ext cx="1201878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4" dirty="0">
                <a:solidFill>
                  <a:schemeClr val="dk2"/>
                </a:solidFill>
                <a:latin typeface="Century Gothic" panose="020B0502020202020204" pitchFamily="34" charset="0"/>
              </a:rPr>
              <a:t>Jun 3 - Jun 12</a:t>
            </a:r>
          </a:p>
        </p:txBody>
      </p:sp>
      <p:sp>
        <p:nvSpPr>
          <p:cNvPr id="1468" name="OTLSHAPE_T_b04cfe1703794669992c481c83870be8_Title"/>
          <p:cNvSpPr txBox="1"/>
          <p:nvPr>
            <p:custDataLst>
              <p:tags r:id="rId42"/>
            </p:custDataLst>
          </p:nvPr>
        </p:nvSpPr>
        <p:spPr>
          <a:xfrm>
            <a:off x="126999" y="1571018"/>
            <a:ext cx="1259081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6" dirty="0">
                <a:solidFill>
                  <a:schemeClr val="dk1"/>
                </a:solidFill>
                <a:latin typeface="Century Gothic" panose="020B0502020202020204" pitchFamily="34" charset="0"/>
              </a:rPr>
              <a:t>Project Objectives</a:t>
            </a:r>
          </a:p>
        </p:txBody>
      </p:sp>
      <p:sp>
        <p:nvSpPr>
          <p:cNvPr id="1471" name="OTLSHAPE_T_aa3d17abc11143a0b28ef3b8bf8ce3ae_Duration" hidden="1"/>
          <p:cNvSpPr txBox="1"/>
          <p:nvPr>
            <p:custDataLst>
              <p:tags r:id="rId43"/>
            </p:custDataLst>
          </p:nvPr>
        </p:nvSpPr>
        <p:spPr>
          <a:xfrm>
            <a:off x="0" y="1757257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9 days</a:t>
            </a:r>
          </a:p>
        </p:txBody>
      </p:sp>
      <p:sp>
        <p:nvSpPr>
          <p:cNvPr id="1472" name="OTLSHAPE_T_aa3d17abc11143a0b28ef3b8bf8ce3ae_TextPercentage" hidden="1"/>
          <p:cNvSpPr txBox="1"/>
          <p:nvPr>
            <p:custDataLst>
              <p:tags r:id="rId44"/>
            </p:custDataLst>
          </p:nvPr>
        </p:nvSpPr>
        <p:spPr>
          <a:xfrm>
            <a:off x="0" y="191228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1473" name="OTLSHAPE_T_aa3d17abc11143a0b28ef3b8bf8ce3ae_StartDate" hidden="1"/>
          <p:cNvSpPr txBox="1"/>
          <p:nvPr>
            <p:custDataLst>
              <p:tags r:id="rId45"/>
            </p:custDataLst>
          </p:nvPr>
        </p:nvSpPr>
        <p:spPr>
          <a:xfrm>
            <a:off x="0" y="191228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474" name="OTLSHAPE_T_aa3d17abc11143a0b28ef3b8bf8ce3ae_EndDate" hidden="1"/>
          <p:cNvSpPr txBox="1"/>
          <p:nvPr>
            <p:custDataLst>
              <p:tags r:id="rId46"/>
            </p:custDataLst>
          </p:nvPr>
        </p:nvSpPr>
        <p:spPr>
          <a:xfrm>
            <a:off x="0" y="191228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475" name="OTLSHAPE_T_aa3d17abc11143a0b28ef3b8bf8ce3ae_JoinedDate"/>
          <p:cNvSpPr txBox="1"/>
          <p:nvPr>
            <p:custDataLst>
              <p:tags r:id="rId47"/>
            </p:custDataLst>
          </p:nvPr>
        </p:nvSpPr>
        <p:spPr>
          <a:xfrm>
            <a:off x="4707915" y="1819268"/>
            <a:ext cx="1481651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4" dirty="0">
                <a:solidFill>
                  <a:schemeClr val="dk2"/>
                </a:solidFill>
                <a:latin typeface="Century Gothic" panose="020B0502020202020204" pitchFamily="34" charset="0"/>
              </a:rPr>
              <a:t>Jun 11 - Jun 22</a:t>
            </a:r>
          </a:p>
        </p:txBody>
      </p:sp>
      <p:sp>
        <p:nvSpPr>
          <p:cNvPr id="1476" name="OTLSHAPE_T_aa3d17abc11143a0b28ef3b8bf8ce3ae_Title"/>
          <p:cNvSpPr txBox="1"/>
          <p:nvPr>
            <p:custDataLst>
              <p:tags r:id="rId48"/>
            </p:custDataLst>
          </p:nvPr>
        </p:nvSpPr>
        <p:spPr>
          <a:xfrm>
            <a:off x="126999" y="1837718"/>
            <a:ext cx="1079859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6" dirty="0">
                <a:solidFill>
                  <a:schemeClr val="dk1"/>
                </a:solidFill>
                <a:latin typeface="Century Gothic" panose="020B0502020202020204" pitchFamily="34" charset="0"/>
              </a:rPr>
              <a:t>Detailed </a:t>
            </a:r>
            <a:r>
              <a:rPr lang="en-GB" sz="1100" b="1" spc="-6" dirty="0" err="1">
                <a:solidFill>
                  <a:schemeClr val="dk1"/>
                </a:solidFill>
                <a:latin typeface="Century Gothic" panose="020B0502020202020204" pitchFamily="34" charset="0"/>
              </a:rPr>
              <a:t>Reqs</a:t>
            </a:r>
            <a:r>
              <a:rPr lang="en-GB" sz="1100" b="1" spc="-6" dirty="0">
                <a:solidFill>
                  <a:schemeClr val="dk1"/>
                </a:solidFill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1479" name="OTLSHAPE_T_cb4de0867ce743ed8118359f090f5422_Duration" hidden="1"/>
          <p:cNvSpPr txBox="1"/>
          <p:nvPr>
            <p:custDataLst>
              <p:tags r:id="rId49"/>
            </p:custDataLst>
          </p:nvPr>
        </p:nvSpPr>
        <p:spPr>
          <a:xfrm>
            <a:off x="0" y="2023957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5 days</a:t>
            </a:r>
          </a:p>
        </p:txBody>
      </p:sp>
      <p:sp>
        <p:nvSpPr>
          <p:cNvPr id="1480" name="OTLSHAPE_T_cb4de0867ce743ed8118359f090f5422_TextPercentage" hidden="1"/>
          <p:cNvSpPr txBox="1"/>
          <p:nvPr>
            <p:custDataLst>
              <p:tags r:id="rId50"/>
            </p:custDataLst>
          </p:nvPr>
        </p:nvSpPr>
        <p:spPr>
          <a:xfrm>
            <a:off x="0" y="217898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1481" name="OTLSHAPE_T_cb4de0867ce743ed8118359f090f5422_StartDate" hidden="1"/>
          <p:cNvSpPr txBox="1"/>
          <p:nvPr>
            <p:custDataLst>
              <p:tags r:id="rId51"/>
            </p:custDataLst>
          </p:nvPr>
        </p:nvSpPr>
        <p:spPr>
          <a:xfrm>
            <a:off x="0" y="217898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482" name="OTLSHAPE_T_cb4de0867ce743ed8118359f090f5422_EndDate" hidden="1"/>
          <p:cNvSpPr txBox="1"/>
          <p:nvPr>
            <p:custDataLst>
              <p:tags r:id="rId52"/>
            </p:custDataLst>
          </p:nvPr>
        </p:nvSpPr>
        <p:spPr>
          <a:xfrm>
            <a:off x="0" y="217898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483" name="OTLSHAPE_T_cb4de0867ce743ed8118359f090f5422_JoinedDate"/>
          <p:cNvSpPr txBox="1"/>
          <p:nvPr>
            <p:custDataLst>
              <p:tags r:id="rId53"/>
            </p:custDataLst>
          </p:nvPr>
        </p:nvSpPr>
        <p:spPr>
          <a:xfrm>
            <a:off x="3692316" y="2119030"/>
            <a:ext cx="1674814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4" dirty="0">
                <a:solidFill>
                  <a:schemeClr val="dk2"/>
                </a:solidFill>
                <a:latin typeface="Century Gothic" panose="020B0502020202020204" pitchFamily="34" charset="0"/>
              </a:rPr>
              <a:t>Jun 11 - Jun 16</a:t>
            </a:r>
          </a:p>
        </p:txBody>
      </p:sp>
      <p:sp>
        <p:nvSpPr>
          <p:cNvPr id="1484" name="OTLSHAPE_T_cb4de0867ce743ed8118359f090f5422_Title"/>
          <p:cNvSpPr txBox="1"/>
          <p:nvPr>
            <p:custDataLst>
              <p:tags r:id="rId54"/>
            </p:custDataLst>
          </p:nvPr>
        </p:nvSpPr>
        <p:spPr>
          <a:xfrm>
            <a:off x="127000" y="2104418"/>
            <a:ext cx="1233762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8" dirty="0">
                <a:solidFill>
                  <a:schemeClr val="dk1"/>
                </a:solidFill>
                <a:latin typeface="Century Gothic" panose="020B0502020202020204" pitchFamily="34" charset="0"/>
              </a:rPr>
              <a:t>Hardware </a:t>
            </a:r>
            <a:r>
              <a:rPr lang="en-GB" sz="1100" b="1" spc="-8" dirty="0" err="1">
                <a:solidFill>
                  <a:schemeClr val="dk1"/>
                </a:solidFill>
                <a:latin typeface="Century Gothic" panose="020B0502020202020204" pitchFamily="34" charset="0"/>
              </a:rPr>
              <a:t>Reqs</a:t>
            </a:r>
            <a:r>
              <a:rPr lang="en-GB" sz="1100" b="1" spc="-8" dirty="0">
                <a:solidFill>
                  <a:schemeClr val="dk1"/>
                </a:solidFill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1487" name="OTLSHAPE_T_f44589548d7f4bf888459a60c284c6f9_Duration" hidden="1"/>
          <p:cNvSpPr txBox="1"/>
          <p:nvPr>
            <p:custDataLst>
              <p:tags r:id="rId55"/>
            </p:custDataLst>
          </p:nvPr>
        </p:nvSpPr>
        <p:spPr>
          <a:xfrm>
            <a:off x="0" y="4186343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13 days</a:t>
            </a:r>
          </a:p>
        </p:txBody>
      </p:sp>
      <p:sp>
        <p:nvSpPr>
          <p:cNvPr id="1488" name="OTLSHAPE_T_f44589548d7f4bf888459a60c284c6f9_TextPercentage" hidden="1"/>
          <p:cNvSpPr txBox="1"/>
          <p:nvPr>
            <p:custDataLst>
              <p:tags r:id="rId56"/>
            </p:custDataLst>
          </p:nvPr>
        </p:nvSpPr>
        <p:spPr>
          <a:xfrm>
            <a:off x="0" y="4341368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1489" name="OTLSHAPE_T_f44589548d7f4bf888459a60c284c6f9_StartDate" hidden="1"/>
          <p:cNvSpPr txBox="1"/>
          <p:nvPr>
            <p:custDataLst>
              <p:tags r:id="rId57"/>
            </p:custDataLst>
          </p:nvPr>
        </p:nvSpPr>
        <p:spPr>
          <a:xfrm>
            <a:off x="0" y="4341368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490" name="OTLSHAPE_T_f44589548d7f4bf888459a60c284c6f9_EndDate" hidden="1"/>
          <p:cNvSpPr txBox="1"/>
          <p:nvPr>
            <p:custDataLst>
              <p:tags r:id="rId58"/>
            </p:custDataLst>
          </p:nvPr>
        </p:nvSpPr>
        <p:spPr>
          <a:xfrm>
            <a:off x="0" y="4341368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491" name="OTLSHAPE_T_f44589548d7f4bf888459a60c284c6f9_JoinedDate"/>
          <p:cNvSpPr txBox="1"/>
          <p:nvPr>
            <p:custDataLst>
              <p:tags r:id="rId59"/>
            </p:custDataLst>
          </p:nvPr>
        </p:nvSpPr>
        <p:spPr>
          <a:xfrm>
            <a:off x="4538649" y="4158712"/>
            <a:ext cx="1303452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4" dirty="0">
                <a:solidFill>
                  <a:schemeClr val="dk2"/>
                </a:solidFill>
                <a:latin typeface="Century Gothic" panose="020B0502020202020204" pitchFamily="34" charset="0"/>
              </a:rPr>
              <a:t>Jun 4 - Jun 21</a:t>
            </a:r>
          </a:p>
        </p:txBody>
      </p:sp>
      <p:sp>
        <p:nvSpPr>
          <p:cNvPr id="1492" name="OTLSHAPE_T_f44589548d7f4bf888459a60c284c6f9_Title"/>
          <p:cNvSpPr txBox="1"/>
          <p:nvPr>
            <p:custDataLst>
              <p:tags r:id="rId60"/>
            </p:custDataLst>
          </p:nvPr>
        </p:nvSpPr>
        <p:spPr>
          <a:xfrm>
            <a:off x="126999" y="4203305"/>
            <a:ext cx="777579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10" dirty="0">
                <a:solidFill>
                  <a:schemeClr val="dk1"/>
                </a:solidFill>
                <a:latin typeface="Century Gothic" panose="020B0502020202020204" pitchFamily="34" charset="0"/>
              </a:rPr>
              <a:t>Migration</a:t>
            </a:r>
          </a:p>
        </p:txBody>
      </p:sp>
      <p:sp>
        <p:nvSpPr>
          <p:cNvPr id="1495" name="OTLSHAPE_T_de8a349e47474dd884a420e26a5bfa42_Duration" hidden="1"/>
          <p:cNvSpPr txBox="1"/>
          <p:nvPr>
            <p:custDataLst>
              <p:tags r:id="rId61"/>
            </p:custDataLst>
          </p:nvPr>
        </p:nvSpPr>
        <p:spPr>
          <a:xfrm>
            <a:off x="0" y="4453043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10 days</a:t>
            </a:r>
          </a:p>
        </p:txBody>
      </p:sp>
      <p:sp>
        <p:nvSpPr>
          <p:cNvPr id="1496" name="OTLSHAPE_T_de8a349e47474dd884a420e26a5bfa42_TextPercentage" hidden="1"/>
          <p:cNvSpPr txBox="1"/>
          <p:nvPr>
            <p:custDataLst>
              <p:tags r:id="rId62"/>
            </p:custDataLst>
          </p:nvPr>
        </p:nvSpPr>
        <p:spPr>
          <a:xfrm>
            <a:off x="0" y="4608068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1497" name="OTLSHAPE_T_de8a349e47474dd884a420e26a5bfa42_StartDate" hidden="1"/>
          <p:cNvSpPr txBox="1"/>
          <p:nvPr>
            <p:custDataLst>
              <p:tags r:id="rId63"/>
            </p:custDataLst>
          </p:nvPr>
        </p:nvSpPr>
        <p:spPr>
          <a:xfrm>
            <a:off x="0" y="4608068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498" name="OTLSHAPE_T_de8a349e47474dd884a420e26a5bfa42_EndDate" hidden="1"/>
          <p:cNvSpPr txBox="1"/>
          <p:nvPr>
            <p:custDataLst>
              <p:tags r:id="rId64"/>
            </p:custDataLst>
          </p:nvPr>
        </p:nvSpPr>
        <p:spPr>
          <a:xfrm>
            <a:off x="0" y="4608068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499" name="OTLSHAPE_T_de8a349e47474dd884a420e26a5bfa42_JoinedDate"/>
          <p:cNvSpPr txBox="1"/>
          <p:nvPr>
            <p:custDataLst>
              <p:tags r:id="rId65"/>
            </p:custDataLst>
          </p:nvPr>
        </p:nvSpPr>
        <p:spPr>
          <a:xfrm>
            <a:off x="5087903" y="4384729"/>
            <a:ext cx="1321244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4" dirty="0">
                <a:solidFill>
                  <a:schemeClr val="dk2"/>
                </a:solidFill>
                <a:latin typeface="Century Gothic" panose="020B0502020202020204" pitchFamily="34" charset="0"/>
              </a:rPr>
              <a:t>Jun 11 - Jun 24</a:t>
            </a:r>
          </a:p>
        </p:txBody>
      </p:sp>
      <p:sp>
        <p:nvSpPr>
          <p:cNvPr id="1500" name="OTLSHAPE_T_de8a349e47474dd884a420e26a5bfa42_Title"/>
          <p:cNvSpPr txBox="1"/>
          <p:nvPr>
            <p:custDataLst>
              <p:tags r:id="rId66"/>
            </p:custDataLst>
          </p:nvPr>
        </p:nvSpPr>
        <p:spPr>
          <a:xfrm>
            <a:off x="127000" y="4470005"/>
            <a:ext cx="916474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4" dirty="0">
                <a:solidFill>
                  <a:schemeClr val="dk1"/>
                </a:solidFill>
                <a:latin typeface="Century Gothic" panose="020B0502020202020204" pitchFamily="34" charset="0"/>
              </a:rPr>
              <a:t>DB Backup</a:t>
            </a:r>
          </a:p>
        </p:txBody>
      </p:sp>
      <p:sp>
        <p:nvSpPr>
          <p:cNvPr id="1503" name="OTLSHAPE_T_b5d78da1fc584192a669723bfa039ba5_Duration" hidden="1"/>
          <p:cNvSpPr txBox="1"/>
          <p:nvPr>
            <p:custDataLst>
              <p:tags r:id="rId67"/>
            </p:custDataLst>
          </p:nvPr>
        </p:nvSpPr>
        <p:spPr>
          <a:xfrm>
            <a:off x="0" y="4719743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8 days</a:t>
            </a:r>
          </a:p>
        </p:txBody>
      </p:sp>
      <p:sp>
        <p:nvSpPr>
          <p:cNvPr id="1504" name="OTLSHAPE_T_b5d78da1fc584192a669723bfa039ba5_TextPercentage" hidden="1"/>
          <p:cNvSpPr txBox="1"/>
          <p:nvPr>
            <p:custDataLst>
              <p:tags r:id="rId68"/>
            </p:custDataLst>
          </p:nvPr>
        </p:nvSpPr>
        <p:spPr>
          <a:xfrm>
            <a:off x="0" y="4874768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1505" name="OTLSHAPE_T_b5d78da1fc584192a669723bfa039ba5_StartDate" hidden="1"/>
          <p:cNvSpPr txBox="1"/>
          <p:nvPr>
            <p:custDataLst>
              <p:tags r:id="rId69"/>
            </p:custDataLst>
          </p:nvPr>
        </p:nvSpPr>
        <p:spPr>
          <a:xfrm>
            <a:off x="0" y="4874768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506" name="OTLSHAPE_T_b5d78da1fc584192a669723bfa039ba5_EndDate" hidden="1"/>
          <p:cNvSpPr txBox="1"/>
          <p:nvPr>
            <p:custDataLst>
              <p:tags r:id="rId70"/>
            </p:custDataLst>
          </p:nvPr>
        </p:nvSpPr>
        <p:spPr>
          <a:xfrm>
            <a:off x="0" y="4874768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507" name="OTLSHAPE_T_b5d78da1fc584192a669723bfa039ba5_JoinedDate"/>
          <p:cNvSpPr txBox="1"/>
          <p:nvPr>
            <p:custDataLst>
              <p:tags r:id="rId71"/>
            </p:custDataLst>
          </p:nvPr>
        </p:nvSpPr>
        <p:spPr>
          <a:xfrm>
            <a:off x="5723517" y="4699205"/>
            <a:ext cx="118861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4" dirty="0">
                <a:solidFill>
                  <a:schemeClr val="dk2"/>
                </a:solidFill>
                <a:latin typeface="Century Gothic" panose="020B0502020202020204" pitchFamily="34" charset="0"/>
              </a:rPr>
              <a:t>Jun 17 - Jun 28</a:t>
            </a:r>
          </a:p>
        </p:txBody>
      </p:sp>
      <p:sp>
        <p:nvSpPr>
          <p:cNvPr id="1508" name="OTLSHAPE_T_b5d78da1fc584192a669723bfa039ba5_Title"/>
          <p:cNvSpPr txBox="1"/>
          <p:nvPr>
            <p:custDataLst>
              <p:tags r:id="rId72"/>
            </p:custDataLst>
          </p:nvPr>
        </p:nvSpPr>
        <p:spPr>
          <a:xfrm>
            <a:off x="126999" y="4736705"/>
            <a:ext cx="1648791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4" dirty="0">
                <a:solidFill>
                  <a:schemeClr val="dk1"/>
                </a:solidFill>
                <a:latin typeface="Century Gothic" panose="020B0502020202020204" pitchFamily="34" charset="0"/>
              </a:rPr>
              <a:t>Front End Development</a:t>
            </a:r>
          </a:p>
        </p:txBody>
      </p:sp>
      <p:sp>
        <p:nvSpPr>
          <p:cNvPr id="1511" name="OTLSHAPE_T_151184bfa4874655a66892b59c7483fc_Duration" hidden="1"/>
          <p:cNvSpPr txBox="1"/>
          <p:nvPr>
            <p:custDataLst>
              <p:tags r:id="rId73"/>
            </p:custDataLst>
          </p:nvPr>
        </p:nvSpPr>
        <p:spPr>
          <a:xfrm>
            <a:off x="0" y="4986443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5 days</a:t>
            </a:r>
          </a:p>
        </p:txBody>
      </p:sp>
      <p:sp>
        <p:nvSpPr>
          <p:cNvPr id="1512" name="OTLSHAPE_T_151184bfa4874655a66892b59c7483fc_TextPercentage" hidden="1"/>
          <p:cNvSpPr txBox="1"/>
          <p:nvPr>
            <p:custDataLst>
              <p:tags r:id="rId74"/>
            </p:custDataLst>
          </p:nvPr>
        </p:nvSpPr>
        <p:spPr>
          <a:xfrm>
            <a:off x="0" y="5141468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1513" name="OTLSHAPE_T_151184bfa4874655a66892b59c7483fc_StartDate" hidden="1"/>
          <p:cNvSpPr txBox="1"/>
          <p:nvPr>
            <p:custDataLst>
              <p:tags r:id="rId75"/>
            </p:custDataLst>
          </p:nvPr>
        </p:nvSpPr>
        <p:spPr>
          <a:xfrm>
            <a:off x="0" y="5141468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514" name="OTLSHAPE_T_151184bfa4874655a66892b59c7483fc_EndDate" hidden="1"/>
          <p:cNvSpPr txBox="1"/>
          <p:nvPr>
            <p:custDataLst>
              <p:tags r:id="rId76"/>
            </p:custDataLst>
          </p:nvPr>
        </p:nvSpPr>
        <p:spPr>
          <a:xfrm>
            <a:off x="0" y="5141468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515" name="OTLSHAPE_T_151184bfa4874655a66892b59c7483fc_JoinedDate"/>
          <p:cNvSpPr txBox="1"/>
          <p:nvPr>
            <p:custDataLst>
              <p:tags r:id="rId77"/>
            </p:custDataLst>
          </p:nvPr>
        </p:nvSpPr>
        <p:spPr>
          <a:xfrm>
            <a:off x="6231317" y="4974075"/>
            <a:ext cx="118861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4" dirty="0">
                <a:solidFill>
                  <a:schemeClr val="dk2"/>
                </a:solidFill>
                <a:latin typeface="Century Gothic" panose="020B0502020202020204" pitchFamily="34" charset="0"/>
              </a:rPr>
              <a:t>Jun 25 - Jul 1</a:t>
            </a:r>
          </a:p>
        </p:txBody>
      </p:sp>
      <p:sp>
        <p:nvSpPr>
          <p:cNvPr id="1516" name="OTLSHAPE_T_151184bfa4874655a66892b59c7483fc_Title"/>
          <p:cNvSpPr txBox="1"/>
          <p:nvPr>
            <p:custDataLst>
              <p:tags r:id="rId78"/>
            </p:custDataLst>
          </p:nvPr>
        </p:nvSpPr>
        <p:spPr>
          <a:xfrm>
            <a:off x="127000" y="5003405"/>
            <a:ext cx="118861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6" dirty="0">
                <a:solidFill>
                  <a:schemeClr val="dk1"/>
                </a:solidFill>
                <a:latin typeface="Century Gothic" panose="020B0502020202020204" pitchFamily="34" charset="0"/>
              </a:rPr>
              <a:t>Mobile Client</a:t>
            </a:r>
          </a:p>
        </p:txBody>
      </p:sp>
      <p:sp>
        <p:nvSpPr>
          <p:cNvPr id="1519" name="OTLSHAPE_T_068beaf38ef54287865befa3d28d54d8_Duration" hidden="1"/>
          <p:cNvSpPr txBox="1"/>
          <p:nvPr>
            <p:custDataLst>
              <p:tags r:id="rId79"/>
            </p:custDataLst>
          </p:nvPr>
        </p:nvSpPr>
        <p:spPr>
          <a:xfrm>
            <a:off x="0" y="5253143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13 days</a:t>
            </a:r>
          </a:p>
        </p:txBody>
      </p:sp>
      <p:sp>
        <p:nvSpPr>
          <p:cNvPr id="1520" name="OTLSHAPE_T_068beaf38ef54287865befa3d28d54d8_TextPercentage" hidden="1"/>
          <p:cNvSpPr txBox="1"/>
          <p:nvPr>
            <p:custDataLst>
              <p:tags r:id="rId80"/>
            </p:custDataLst>
          </p:nvPr>
        </p:nvSpPr>
        <p:spPr>
          <a:xfrm>
            <a:off x="0" y="5408168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1521" name="OTLSHAPE_T_068beaf38ef54287865befa3d28d54d8_StartDate" hidden="1"/>
          <p:cNvSpPr txBox="1"/>
          <p:nvPr>
            <p:custDataLst>
              <p:tags r:id="rId81"/>
            </p:custDataLst>
          </p:nvPr>
        </p:nvSpPr>
        <p:spPr>
          <a:xfrm>
            <a:off x="0" y="5408168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522" name="OTLSHAPE_T_068beaf38ef54287865befa3d28d54d8_EndDate" hidden="1"/>
          <p:cNvSpPr txBox="1"/>
          <p:nvPr>
            <p:custDataLst>
              <p:tags r:id="rId82"/>
            </p:custDataLst>
          </p:nvPr>
        </p:nvSpPr>
        <p:spPr>
          <a:xfrm>
            <a:off x="0" y="5408168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523" name="OTLSHAPE_T_068beaf38ef54287865befa3d28d54d8_JoinedDate"/>
          <p:cNvSpPr txBox="1"/>
          <p:nvPr>
            <p:custDataLst>
              <p:tags r:id="rId83"/>
            </p:custDataLst>
          </p:nvPr>
        </p:nvSpPr>
        <p:spPr>
          <a:xfrm>
            <a:off x="9199567" y="5166668"/>
            <a:ext cx="1216641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4" dirty="0">
                <a:solidFill>
                  <a:schemeClr val="dk2"/>
                </a:solidFill>
                <a:latin typeface="Century Gothic" panose="020B0502020202020204" pitchFamily="34" charset="0"/>
              </a:rPr>
              <a:t>Jun 30 - Jul 18</a:t>
            </a:r>
          </a:p>
        </p:txBody>
      </p:sp>
      <p:sp>
        <p:nvSpPr>
          <p:cNvPr id="1524" name="OTLSHAPE_T_068beaf38ef54287865befa3d28d54d8_Title"/>
          <p:cNvSpPr txBox="1"/>
          <p:nvPr>
            <p:custDataLst>
              <p:tags r:id="rId84"/>
            </p:custDataLst>
          </p:nvPr>
        </p:nvSpPr>
        <p:spPr>
          <a:xfrm>
            <a:off x="126999" y="5270105"/>
            <a:ext cx="1642967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6" dirty="0">
                <a:solidFill>
                  <a:schemeClr val="dk1"/>
                </a:solidFill>
                <a:latin typeface="Century Gothic" panose="020B0502020202020204" pitchFamily="34" charset="0"/>
              </a:rPr>
              <a:t>Prepare Environment </a:t>
            </a:r>
          </a:p>
        </p:txBody>
      </p:sp>
      <p:sp>
        <p:nvSpPr>
          <p:cNvPr id="1527" name="OTLSHAPE_T_0fa753983d8e4053a6fba1b5b6eee6a2_Duration" hidden="1"/>
          <p:cNvSpPr txBox="1"/>
          <p:nvPr>
            <p:custDataLst>
              <p:tags r:id="rId85"/>
            </p:custDataLst>
          </p:nvPr>
        </p:nvSpPr>
        <p:spPr>
          <a:xfrm>
            <a:off x="0" y="5519843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10 days</a:t>
            </a:r>
          </a:p>
        </p:txBody>
      </p:sp>
      <p:sp>
        <p:nvSpPr>
          <p:cNvPr id="1528" name="OTLSHAPE_T_0fa753983d8e4053a6fba1b5b6eee6a2_TextPercentage" hidden="1"/>
          <p:cNvSpPr txBox="1"/>
          <p:nvPr>
            <p:custDataLst>
              <p:tags r:id="rId86"/>
            </p:custDataLst>
          </p:nvPr>
        </p:nvSpPr>
        <p:spPr>
          <a:xfrm>
            <a:off x="0" y="5674868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1529" name="OTLSHAPE_T_0fa753983d8e4053a6fba1b5b6eee6a2_StartDate" hidden="1"/>
          <p:cNvSpPr txBox="1"/>
          <p:nvPr>
            <p:custDataLst>
              <p:tags r:id="rId87"/>
            </p:custDataLst>
          </p:nvPr>
        </p:nvSpPr>
        <p:spPr>
          <a:xfrm>
            <a:off x="0" y="5674868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530" name="OTLSHAPE_T_0fa753983d8e4053a6fba1b5b6eee6a2_EndDate" hidden="1"/>
          <p:cNvSpPr txBox="1"/>
          <p:nvPr>
            <p:custDataLst>
              <p:tags r:id="rId88"/>
            </p:custDataLst>
          </p:nvPr>
        </p:nvSpPr>
        <p:spPr>
          <a:xfrm>
            <a:off x="0" y="5674868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531" name="OTLSHAPE_T_0fa753983d8e4053a6fba1b5b6eee6a2_JoinedDate"/>
          <p:cNvSpPr txBox="1"/>
          <p:nvPr>
            <p:custDataLst>
              <p:tags r:id="rId89"/>
            </p:custDataLst>
          </p:nvPr>
        </p:nvSpPr>
        <p:spPr>
          <a:xfrm>
            <a:off x="10974952" y="5588804"/>
            <a:ext cx="1167835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4" dirty="0">
                <a:solidFill>
                  <a:schemeClr val="dk2"/>
                </a:solidFill>
                <a:latin typeface="Century Gothic" panose="020B0502020202020204" pitchFamily="34" charset="0"/>
              </a:rPr>
              <a:t>   Jul 18 - Jul 31 </a:t>
            </a:r>
          </a:p>
        </p:txBody>
      </p:sp>
      <p:sp>
        <p:nvSpPr>
          <p:cNvPr id="1532" name="OTLSHAPE_T_0fa753983d8e4053a6fba1b5b6eee6a2_Title"/>
          <p:cNvSpPr txBox="1"/>
          <p:nvPr>
            <p:custDataLst>
              <p:tags r:id="rId90"/>
            </p:custDataLst>
          </p:nvPr>
        </p:nvSpPr>
        <p:spPr>
          <a:xfrm>
            <a:off x="127000" y="5536805"/>
            <a:ext cx="1642966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10" dirty="0">
                <a:solidFill>
                  <a:schemeClr val="dk1"/>
                </a:solidFill>
                <a:latin typeface="Century Gothic" panose="020B0502020202020204" pitchFamily="34" charset="0"/>
              </a:rPr>
              <a:t>System Configuration</a:t>
            </a:r>
          </a:p>
        </p:txBody>
      </p:sp>
      <p:sp>
        <p:nvSpPr>
          <p:cNvPr id="1445" name="OTLSHAPE_M_e3e45a7590ad4ffab24d091451146fd7_Shape"/>
          <p:cNvSpPr/>
          <p:nvPr>
            <p:custDataLst>
              <p:tags r:id="rId91"/>
            </p:custDataLst>
          </p:nvPr>
        </p:nvSpPr>
        <p:spPr>
          <a:xfrm flipV="1">
            <a:off x="1157481" y="2857500"/>
            <a:ext cx="228600" cy="254000"/>
          </a:xfrm>
          <a:prstGeom prst="triangle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48" name="OTLSHAPE_M_abb0e1f26af14cd1b3399fe99313af66_Shape"/>
          <p:cNvSpPr/>
          <p:nvPr>
            <p:custDataLst>
              <p:tags r:id="rId92"/>
            </p:custDataLst>
          </p:nvPr>
        </p:nvSpPr>
        <p:spPr>
          <a:xfrm flipV="1">
            <a:off x="3527216" y="2857500"/>
            <a:ext cx="228600" cy="254000"/>
          </a:xfrm>
          <a:prstGeom prst="triangl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51" name="OTLSHAPE_M_b163272e265e4ec0a879c538daff1936_Shape"/>
          <p:cNvSpPr/>
          <p:nvPr>
            <p:custDataLst>
              <p:tags r:id="rId93"/>
            </p:custDataLst>
          </p:nvPr>
        </p:nvSpPr>
        <p:spPr>
          <a:xfrm flipV="1">
            <a:off x="6912550" y="2857500"/>
            <a:ext cx="228600" cy="254000"/>
          </a:xfrm>
          <a:prstGeom prst="triangl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54" name="OTLSHAPE_M_cfc5c54857754efeaf1bf1b12ac2a450_Shape"/>
          <p:cNvSpPr/>
          <p:nvPr>
            <p:custDataLst>
              <p:tags r:id="rId94"/>
            </p:custDataLst>
          </p:nvPr>
        </p:nvSpPr>
        <p:spPr>
          <a:xfrm flipV="1">
            <a:off x="10974953" y="2857500"/>
            <a:ext cx="228600" cy="254000"/>
          </a:xfrm>
          <a:prstGeom prst="triangle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57" name="OTLSHAPE_M_bb73e82897bf4986ae468778d9324d70_Shape"/>
          <p:cNvSpPr/>
          <p:nvPr>
            <p:custDataLst>
              <p:tags r:id="rId95"/>
            </p:custDataLst>
          </p:nvPr>
        </p:nvSpPr>
        <p:spPr>
          <a:xfrm>
            <a:off x="2680882" y="3365500"/>
            <a:ext cx="228600" cy="254000"/>
          </a:xfrm>
          <a:prstGeom prst="triangl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60" name="OTLSHAPE_M_509761d5422e4b09a6def6bdf2abcfda_Shape"/>
          <p:cNvSpPr/>
          <p:nvPr>
            <p:custDataLst>
              <p:tags r:id="rId96"/>
            </p:custDataLst>
          </p:nvPr>
        </p:nvSpPr>
        <p:spPr>
          <a:xfrm>
            <a:off x="5519925" y="3327244"/>
            <a:ext cx="228600" cy="254000"/>
          </a:xfrm>
          <a:prstGeom prst="triangle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43" name="OTLSHAPE_M_e3e45a7590ad4ffab24d091451146fd7_Title"/>
          <p:cNvSpPr txBox="1"/>
          <p:nvPr>
            <p:custDataLst>
              <p:tags r:id="rId97"/>
            </p:custDataLst>
          </p:nvPr>
        </p:nvSpPr>
        <p:spPr>
          <a:xfrm>
            <a:off x="279271" y="2483694"/>
            <a:ext cx="1725427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b="1" spc="-6" dirty="0">
                <a:solidFill>
                  <a:schemeClr val="dk1"/>
                </a:solidFill>
                <a:latin typeface="Century Gothic" panose="020B0502020202020204" pitchFamily="34" charset="0"/>
              </a:rPr>
              <a:t>Implementation Kick-Off </a:t>
            </a:r>
          </a:p>
        </p:txBody>
      </p:sp>
      <p:sp>
        <p:nvSpPr>
          <p:cNvPr id="1444" name="OTLSHAPE_M_e3e45a7590ad4ffab24d091451146fd7_Date"/>
          <p:cNvSpPr txBox="1"/>
          <p:nvPr>
            <p:custDataLst>
              <p:tags r:id="rId98"/>
            </p:custDataLst>
          </p:nvPr>
        </p:nvSpPr>
        <p:spPr>
          <a:xfrm>
            <a:off x="1138262" y="2661089"/>
            <a:ext cx="373038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6" dirty="0">
                <a:solidFill>
                  <a:schemeClr val="dk2"/>
                </a:solidFill>
                <a:latin typeface="Century Gothic" panose="020B0502020202020204" pitchFamily="34" charset="0"/>
              </a:rPr>
              <a:t>Jun 2</a:t>
            </a:r>
          </a:p>
        </p:txBody>
      </p:sp>
      <p:sp>
        <p:nvSpPr>
          <p:cNvPr id="1446" name="OTLSHAPE_M_abb0e1f26af14cd1b3399fe99313af66_Title"/>
          <p:cNvSpPr txBox="1"/>
          <p:nvPr>
            <p:custDataLst>
              <p:tags r:id="rId99"/>
            </p:custDataLst>
          </p:nvPr>
        </p:nvSpPr>
        <p:spPr>
          <a:xfrm>
            <a:off x="3028666" y="2461296"/>
            <a:ext cx="146050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b="1" spc="-10" dirty="0">
                <a:solidFill>
                  <a:schemeClr val="dk1"/>
                </a:solidFill>
                <a:latin typeface="Century Gothic" panose="020B0502020202020204" pitchFamily="34" charset="0"/>
              </a:rPr>
              <a:t>Staffing Plan</a:t>
            </a:r>
          </a:p>
        </p:txBody>
      </p:sp>
      <p:sp>
        <p:nvSpPr>
          <p:cNvPr id="1447" name="OTLSHAPE_M_abb0e1f26af14cd1b3399fe99313af66_Date"/>
          <p:cNvSpPr txBox="1"/>
          <p:nvPr>
            <p:custDataLst>
              <p:tags r:id="rId100"/>
            </p:custDataLst>
          </p:nvPr>
        </p:nvSpPr>
        <p:spPr>
          <a:xfrm>
            <a:off x="3475801" y="2639455"/>
            <a:ext cx="686931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6" dirty="0">
                <a:solidFill>
                  <a:schemeClr val="dk2"/>
                </a:solidFill>
                <a:latin typeface="Century Gothic" panose="020B0502020202020204" pitchFamily="34" charset="0"/>
              </a:rPr>
              <a:t>Jun 16</a:t>
            </a:r>
          </a:p>
        </p:txBody>
      </p:sp>
      <p:sp>
        <p:nvSpPr>
          <p:cNvPr id="1449" name="OTLSHAPE_M_b163272e265e4ec0a879c538daff1936_Title"/>
          <p:cNvSpPr txBox="1"/>
          <p:nvPr>
            <p:custDataLst>
              <p:tags r:id="rId101"/>
            </p:custDataLst>
          </p:nvPr>
        </p:nvSpPr>
        <p:spPr>
          <a:xfrm>
            <a:off x="6824560" y="2494478"/>
            <a:ext cx="686931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b="1" spc="-24" dirty="0">
                <a:solidFill>
                  <a:schemeClr val="dk1"/>
                </a:solidFill>
                <a:latin typeface="Century Gothic" panose="020B0502020202020204" pitchFamily="34" charset="0"/>
              </a:rPr>
              <a:t>Testing</a:t>
            </a:r>
          </a:p>
        </p:txBody>
      </p:sp>
      <p:sp>
        <p:nvSpPr>
          <p:cNvPr id="1450" name="OTLSHAPE_M_b163272e265e4ec0a879c538daff1936_Date"/>
          <p:cNvSpPr txBox="1"/>
          <p:nvPr>
            <p:custDataLst>
              <p:tags r:id="rId102"/>
            </p:custDataLst>
          </p:nvPr>
        </p:nvSpPr>
        <p:spPr>
          <a:xfrm>
            <a:off x="6912127" y="2682611"/>
            <a:ext cx="3048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6" dirty="0">
                <a:solidFill>
                  <a:schemeClr val="dk2"/>
                </a:solidFill>
                <a:latin typeface="Century Gothic" panose="020B0502020202020204" pitchFamily="34" charset="0"/>
              </a:rPr>
              <a:t>Jul 6</a:t>
            </a:r>
          </a:p>
        </p:txBody>
      </p:sp>
      <p:sp>
        <p:nvSpPr>
          <p:cNvPr id="1452" name="OTLSHAPE_M_cfc5c54857754efeaf1bf1b12ac2a450_Title"/>
          <p:cNvSpPr txBox="1"/>
          <p:nvPr>
            <p:custDataLst>
              <p:tags r:id="rId103"/>
            </p:custDataLst>
          </p:nvPr>
        </p:nvSpPr>
        <p:spPr>
          <a:xfrm>
            <a:off x="10416209" y="2494478"/>
            <a:ext cx="1167835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b="1" spc="-6" dirty="0">
                <a:solidFill>
                  <a:schemeClr val="dk1"/>
                </a:solidFill>
                <a:latin typeface="Century Gothic" panose="020B0502020202020204" pitchFamily="34" charset="0"/>
              </a:rPr>
              <a:t>Implementation </a:t>
            </a:r>
          </a:p>
        </p:txBody>
      </p:sp>
      <p:sp>
        <p:nvSpPr>
          <p:cNvPr id="1453" name="OTLSHAPE_M_cfc5c54857754efeaf1bf1b12ac2a450_Date"/>
          <p:cNvSpPr txBox="1"/>
          <p:nvPr>
            <p:custDataLst>
              <p:tags r:id="rId104"/>
            </p:custDataLst>
          </p:nvPr>
        </p:nvSpPr>
        <p:spPr>
          <a:xfrm>
            <a:off x="10827026" y="2682611"/>
            <a:ext cx="420108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6" dirty="0">
                <a:solidFill>
                  <a:schemeClr val="dk2"/>
                </a:solidFill>
                <a:latin typeface="Century Gothic" panose="020B0502020202020204" pitchFamily="34" charset="0"/>
              </a:rPr>
              <a:t>Jul 30</a:t>
            </a:r>
          </a:p>
        </p:txBody>
      </p:sp>
      <p:sp>
        <p:nvSpPr>
          <p:cNvPr id="1455" name="OTLSHAPE_M_bb73e82897bf4986ae468778d9324d70_Title"/>
          <p:cNvSpPr txBox="1"/>
          <p:nvPr>
            <p:custDataLst>
              <p:tags r:id="rId105"/>
            </p:custDataLst>
          </p:nvPr>
        </p:nvSpPr>
        <p:spPr>
          <a:xfrm>
            <a:off x="2218622" y="3813246"/>
            <a:ext cx="1537193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b="1" spc="-4" dirty="0">
                <a:solidFill>
                  <a:schemeClr val="dk1"/>
                </a:solidFill>
                <a:latin typeface="Century Gothic" panose="020B0502020202020204" pitchFamily="34" charset="0"/>
              </a:rPr>
              <a:t>Final Resource Plan </a:t>
            </a:r>
          </a:p>
        </p:txBody>
      </p:sp>
      <p:sp>
        <p:nvSpPr>
          <p:cNvPr id="1456" name="OTLSHAPE_M_bb73e82897bf4986ae468778d9324d70_Date"/>
          <p:cNvSpPr txBox="1"/>
          <p:nvPr>
            <p:custDataLst>
              <p:tags r:id="rId106"/>
            </p:custDataLst>
          </p:nvPr>
        </p:nvSpPr>
        <p:spPr>
          <a:xfrm>
            <a:off x="2629468" y="3668719"/>
            <a:ext cx="399198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6" dirty="0">
                <a:solidFill>
                  <a:schemeClr val="dk2"/>
                </a:solidFill>
                <a:latin typeface="Century Gothic" panose="020B0502020202020204" pitchFamily="34" charset="0"/>
              </a:rPr>
              <a:t>Jun 11</a:t>
            </a:r>
          </a:p>
        </p:txBody>
      </p:sp>
      <p:sp>
        <p:nvSpPr>
          <p:cNvPr id="1458" name="OTLSHAPE_M_509761d5422e4b09a6def6bdf2abcfda_Title"/>
          <p:cNvSpPr txBox="1"/>
          <p:nvPr>
            <p:custDataLst>
              <p:tags r:id="rId107"/>
            </p:custDataLst>
          </p:nvPr>
        </p:nvSpPr>
        <p:spPr>
          <a:xfrm>
            <a:off x="4948647" y="3813246"/>
            <a:ext cx="226828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b="1" spc="-6" dirty="0">
                <a:solidFill>
                  <a:schemeClr val="dk1"/>
                </a:solidFill>
                <a:latin typeface="Century Gothic" panose="020B0502020202020204" pitchFamily="34" charset="0"/>
              </a:rPr>
              <a:t>Development Completed</a:t>
            </a:r>
          </a:p>
        </p:txBody>
      </p:sp>
      <p:sp>
        <p:nvSpPr>
          <p:cNvPr id="1459" name="OTLSHAPE_M_509761d5422e4b09a6def6bdf2abcfda_Date"/>
          <p:cNvSpPr txBox="1"/>
          <p:nvPr>
            <p:custDataLst>
              <p:tags r:id="rId108"/>
            </p:custDataLst>
          </p:nvPr>
        </p:nvSpPr>
        <p:spPr>
          <a:xfrm>
            <a:off x="5507003" y="3641621"/>
            <a:ext cx="724314" cy="16158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50" spc="-6" dirty="0">
                <a:solidFill>
                  <a:schemeClr val="dk2"/>
                </a:solidFill>
                <a:latin typeface="Century Gothic" panose="020B0502020202020204" pitchFamily="34" charset="0"/>
              </a:rPr>
              <a:t>Jun 28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96FE7CE-95D7-78FF-58B3-0192538E20A2}"/>
              </a:ext>
            </a:extLst>
          </p:cNvPr>
          <p:cNvSpPr txBox="1"/>
          <p:nvPr/>
        </p:nvSpPr>
        <p:spPr>
          <a:xfrm>
            <a:off x="0" y="331305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Century Gothic" panose="020B0502020202020204" pitchFamily="34" charset="0"/>
              </a:rPr>
              <a:t>PROJECT TIMELINE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2191197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XSwiQ3VsdHVyZUluZm9OYW1lIjoiZW4tVVMiLCJTdHlsZU5hbWUiOm51bGwsIlZlcnNpb24iOnsiJGlkIjoiMiIsIlZlcnNpb24iOiIzLjYuMSIsIk9yaWdpbmFsQXNzZW1ibHlWZXJzaW9uIjoiMy4yMy4wMC4wMCIsIkVkaXRpb24iOiJQcm8iLCJMYXN0U2F2ZWRFZGl0aW9uIjozLCJJc1BsdXNFZGl0aW9uIjp0cnVlLCJJc1Byb0VkaXRpb24iOnRydWV9LCJFZmZlY3QiOjEsIlN0eWxlIjp7IiRpZCI6IjMiLCJUaW1lYmFuZFN0eWxlIjp7IiRpZCI6IjQiLCJTY2FsZU1hcmtpbmciOjAsIlNoYXBlIjowLCJTaGFwZVN0eWxlIjp7IiRpZCI6IjUiLCJNYXJnaW4iOnsiJGlkIjoiNiIsIlRvcCI6MC4wLCJMZWZ0IjoxMi4wLCJSaWdodCI6MTIuMCwiQm90dG9tIjowLjB9LCJQYWRkaW5nIjp7IiRpZCI6IjciLCJUb3AiOjcuMCwiTGVmdCI6MC4wLCJSaWdodCI6MC4wLCJCb3R0b20iOjcuMH0sIkJhY2tncm91bmQiOnsiJGlkIjoiOCIsIkNvbG9yIjp7IiRpZCI6IjkiLCJBIjoyNTUsIlIiOjY4LCJHIjo4NCwiQiI6MTA2fX0sIklzVmlzaWJsZSI6dHJ1ZSwiV2lkdGgiOjg1OC4wLCJIZWlnaHQiOjMwLjAsIkJvcmRlclN0eWxlIjp7IiRpZCI6IjEwIiwiTGluZUNvbG9yIjp7IiRpZCI6IjExIiwiJHR5cGUiOiJOTFJFLkNvbW1vbi5Eb20uU29saWRDb2xvckJydXNoLCBOTFJFLkNvbW1vbiIsIkNvbG9yIjp7IiRpZCI6IjEyIiwiQSI6MjU1LCJSIjoyNTUsIkciOjAsIkIiOjB9fSwiTGluZVdlaWdodCI6MC4wLCJMaW5lVHlwZSI6MCwiUGFyZW50U3R5bGUiOm51bGx9LCJQYXJlbnRTdHlsZSI6bnVsbH0sIk1pZGRsZVRpZXJTaGFwZVN0eWxlIjp7IiRpZCI6IjEzIiwiTWFyZ2luIjp7IiRyZWYiOiI2In0sIlBhZGRpbmciOnsiJHJlZiI6IjcifSwiQmFja2dyb3VuZCI6eyIkcmVmIjoiOCJ9LCJJc1Zpc2libGUiOnRydWUsIldpZHRoIjo4NTguMCwiSGVpZ2h0IjozMC4wLCJCb3JkZXJTdHlsZSI6bnVsbCwiUGFyZW50U3R5bGUiOm51bGx9LCJCb3R0b21UaWVyU2hhcGVTdHlsZSI6eyIkaWQiOiIxNCIsIk1hcmdpbiI6eyIkcmVmIjoiNiJ9LCJQYWRkaW5nIjp7IiRyZWYiOiI3In0sIkJhY2tncm91bmQiOnsiJHJlZiI6IjgifSwiSXNWaXNpYmxlIjp0cnVlLCJXaWR0aCI6ODU4LjAsIkhlaWdodCI6MzAuMCwiQm9yZGVyU3R5bGUiOm51bGwsIlBhcmVudFN0eWxlIjpudWxsfSwiUmlnaHRFbmRDYXBzU3R5bGUiOnsiJGlkIjoiMTUiLCJGb250U2V0dGluZ3MiOnsiJGlkIjoiMTYiLCJGb250U2l6ZSI6MTgsIkZvbnROYW1lIjoiQ2FsaWJyaSIsIklzQm9sZCI6dHJ1ZSwiSXNJdGFsaWMiOmZhbHNlLCJJc1VuZGVybGluZWQiOmZhbHNlLCJQYXJlbnRTdHlsZSI6bnVsbH0sIkF1dG9TaXplIjowLCJGb3JlZ3JvdW5kIjp7IiRpZCI6IjE3IiwiQ29sb3IiOnsiJGlkIjoiMTg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E5IiwiVG9wIjowLjAsIkxlZnQiOjAuMCwiUmlnaHQiOjI1LjAsIkJvdHRvbSI6MC4wfSwiUGFkZGluZyI6eyIkaWQiOiIyMCIsIlRvcCI6MC4wLCJMZWZ0IjowLjAsIlJpZ2h0IjowLjAsIkJvdHRvbSI6MC4wfSwiQmFja2dyb3VuZCI6eyIkaWQiOiIyMSIsIkNvbG9yIjp7IiRpZCI6IjIyIiwiQSI6ODksIlIiOjAsIkciOjAsIkIiOjB9fSwiSXNWaXNpYmxlIjpmYWxzZSwiV2lkdGgiOjAuMCwiSGVpZ2h0IjowLjAsIkJvcmRlclN0eWxlIjpudWxsLCJQYXJlbnRTdHlsZSI6bnVsbH0sIkxlZnRFbmRDYXBzU3R5bGUiOnsiJGlkIjoiMjMiLCJGb250U2V0dGluZ3MiOnsiJGlkIjoiMjQiLCJGb250U2l6ZSI6MTgsIkZvbnROYW1lIjoiQ2FsaWJyaSIsIklzQm9sZCI6dHJ1ZSwiSXNJdGFsaWMiOmZhbHNlLCJJc1VuZGVybGluZWQiOmZhbHNlLCJQYXJlbnRTdHlsZSI6bnVsbH0sIkF1dG9TaXplIjowLCJGb3JlZ3JvdW5kIjp7IiRpZCI6IjI1IiwiQ29sb3IiOnsiJGlkIjoiMjY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I3IiwiVG9wIjowLjAsIkxlZnQiOjI1LjAsIlJpZ2h0IjowLjAsIkJvdHRvbSI6MC4wfSwiUGFkZGluZyI6eyIkaWQiOiIyOCIsIlRvcCI6MC4wLCJMZWZ0IjowLjAsIlJpZ2h0IjowLjAsIkJvdHRvbSI6MC4wfSwiQmFja2dyb3VuZCI6eyIkaWQiOiIyOSIsIkNvbG9yIjp7IiRyZWYiOiIyMiJ9fSwiSXNWaXNpYmxlIjpmYWxzZSwiV2lkdGgiOjAuMCwiSGVpZ2h0IjowLjAsIkJvcmRlclN0eWxlIjpudWxsLCJQYXJlbnRTdHlsZSI6bnVsbH0sIlRvZGF5VGV4dFN0eWxlIjp7IiRpZCI6IjMwIiwiRm9udFNldHRpbmdzIjp7IiRpZCI6IjMxIiwiRm9udFNpemUiOjEyLCJGb250TmFtZSI6IkNhbGlicmkiLCJJc0JvbGQiOmZhbHNlLCJJc0l0YWxpYyI6ZmFsc2UsIklzVW5kZXJsaW5lZCI6ZmFsc2UsIlBhcmVudFN0eWxlIjpudWxsfSwiQXV0b1NpemUiOjAsIkZvcmVncm91bmQiOnsiJGlkIjoiMzIiLCJDb2xvciI6eyIkaWQiOiIzMy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zNCIsIlRvcCI6MC4wLCJMZWZ0IjowLjAsIlJpZ2h0IjowLjAsIkJvdHRvbSI6MC4wfSwiUGFkZGluZyI6eyIkaWQiOiIzNSIsIlRvcCI6MC4wLCJMZWZ0IjowLjAsIlJpZ2h0IjowLjAsIkJvdHRvbSI6MC4wfSwiQmFja2dyb3VuZCI6eyIkaWQiOiIzNiIsIkNvbG9yIjp7IiRyZWYiOiIyMiJ9fSwiSXNWaXNpYmxlIjp0cnVlLCJXaWR0aCI6MC4wLCJIZWlnaHQiOjAuMCwiQm9yZGVyU3R5bGUiOm51bGwsIlBhcmVudFN0eWxlIjpudWxsfSwiVG9kYXlNYXJrZXJTdHlsZSI6eyIkaWQiOiIzNyIsIk1hcmdpbiI6eyIkaWQiOiIzOCIsIlRvcCI6MC4wLCJMZWZ0IjowLjAsIlJpZ2h0IjowLjAsIkJvdHRvbSI6MC4wfSwiUGFkZGluZyI6eyIkaWQiOiIzOSIsIlRvcCI6MC4wLCJMZWZ0IjowLjAsIlJpZ2h0IjowLjAsIkJvdHRvbSI6MC4wfSwiQmFja2dyb3VuZCI6eyIkaWQiOiI0MCIsIkNvbG9yIjp7IiRpZCI6IjQxIiwiQSI6MjU1LCJSIjoyNTUsIkciOjAsIkIiOjB9fSwiSXNWaXNpYmxlIjp0cnVlLCJXaWR0aCI6MC4wLCJIZWlnaHQiOjAuMCwiQm9yZGVyU3R5bGUiOm51bGwsIlBhcmVudFN0eWxlIjpudWxsfSwiU2NhbGVTdHlsZSI6eyIkaWQiOiI0MiIsIlNoYXBlIjowLCJTaG93U2VnbWVudFNlcGFyYXRvcnMiOnRydWUsIlNlZ21lbnRTZXBhcmF0b3JPcGFjaXR5IjozMCwiSGFzQmVlblZpc2libGVCZWZvcmUiOnRydWUsIkZvbnRTZXR0aW5ncyI6eyIkaWQiOiI0MyIsIkZvbnRTaXplIjoxMiwiRm9udE5hbWUiOiJDYWxpYnJpIiwiSXNCb2xkIjpmYWxzZSwiSXNJdGFsaWMiOmZhbHNlLCJJc1VuZGVybGluZWQiOmZhbHNlLCJQYXJlbnRTdHlsZSI6bnVsbH0sIkF1dG9TaXplIjowLCJGb3JlZ3JvdW5kIjp7IiRpZCI6IjQ0IiwiQ29sb3IiOnsiJGlkIjoiNDU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NDYiLCJUb3AiOjAuMCwiTGVmdCI6NS4wLCJSaWdodCI6MC4wLCJCb3R0b20iOjAuMH0sIlBhZGRpbmciOnsiJGlkIjoiNDciLCJUb3AiOjAuMCwiTGVmdCI6MC4wLCJSaWdodCI6MC4wLCJCb3R0b20iOjAuMH0sIkJhY2tncm91bmQiOnsiJGlkIjoiNDgiLCJDb2xvciI6eyIkcmVmIjoiMjIifX0sIklzVmlzaWJsZSI6dHJ1ZSwiV2lkdGgiOjAuMCwiSGVpZ2h0IjowLjAsIkJvcmRlclN0eWxlIjpudWxsLCJQYXJlbnRTdHlsZSI6bnVsbH0sIlNpbmdsZVNjYWxlU2hhcGVTdHlsZSI6eyIkaWQiOiI0OSIsIlNoYXBlIjowLCJIZWlnaHQiOjMwLjB9LCJNaWRkbGVUaWVyU2NhbGVTdHlsZSI6eyIkaWQiOiI1MCIsIlNoYXBlIjowLCJTaG93U2VnbWVudFNlcGFyYXRvcnMiOnRydWUsIlNlZ21lbnRTZXBhcmF0b3JPcGFjaXR5IjozMCwiSGFzQmVlblZpc2libGVCZWZvcmUiOmZhbHNlLCJGb250U2V0dGluZ3MiOnsiJGlkIjoiNTEiLCJGb250U2l6ZSI6MTIsIkZvbnROYW1lIjoiQ2FsaWJyaSIsIklzQm9sZCI6ZmFsc2UsIklzSXRhbGljIjpmYWxzZSwiSXNVbmRlcmxpbmVkIjpmYWxzZSwiUGFyZW50U3R5bGUiOm51bGx9LCJBdXRvU2l6ZSI6MCwiRm9yZWdyb3VuZCI6eyIkcmVmIjoiNDQifSwiTWF4V2lkdGgiOjIwMC4wLCJNYXhIZWlnaHQiOiJJbmZpbml0eSIsIlNtYXJ0Rm9yZWdyb3VuZElzQWN0aXZlIjpmYWxzZSwiSG9yaXpvbnRhbEFsaWdubWVudCI6MCwiVmVydGljYWxBbGlnbm1lbnQiOjEsIlNtYXJ0Rm9yZWdyb3VuZCI6bnVsbCwiQmFja2dyb3VuZEZpbGxUeXBlIjowLCJNYXJnaW4iOnsiJHJlZiI6IjQ2In0sIlBhZGRpbmciOnsiJHJlZiI6IjQ3In0sIkJhY2tncm91bmQiOnsiJHJlZiI6IjQ4In0sIklzVmlzaWJsZSI6ZmFsc2UsIldpZHRoIjowLjAsIkhlaWdodCI6MC4wLCJCb3JkZXJTdHlsZSI6bnVsbCwiUGFyZW50U3R5bGUiOm51bGx9LCJCb3R0b21UaWVyU2NhbGVTdHlsZSI6eyIkaWQiOiI1MiIsIlNoYXBlIjowLCJTaG93U2VnbWVudFNlcGFyYXRvcnMiOnRydWUsIlNlZ21lbnRTZXBhcmF0b3JPcGFjaXR5IjozMCwiSGFzQmVlblZpc2libGVCZWZvcmUiOmZhbHNlLCJGb250U2V0dGluZ3MiOnsiJGlkIjoiNTMiLCJGb250U2l6ZSI6MTIsIkZvbnROYW1lIjoiQ2FsaWJyaSIsIklzQm9sZCI6ZmFsc2UsIklzSXRhbGljIjpmYWxzZSwiSXNVbmRlcmxpbmVkIjpmYWxzZSwiUGFyZW50U3R5bGUiOm51bGx9LCJBdXRvU2l6ZSI6MCwiRm9yZWdyb3VuZCI6eyIkcmVmIjoiNDQifSwiTWF4V2lkdGgiOjIwMC4wLCJNYXhIZWlnaHQiOiJJbmZpbml0eSIsIlNtYXJ0Rm9yZWdyb3VuZElzQWN0aXZlIjpmYWxzZSwiSG9yaXpvbnRhbEFsaWdubWVudCI6MCwiVmVydGljYWxBbGlnbm1lbnQiOjEsIlNtYXJ0Rm9yZWdyb3VuZCI6bnVsbCwiQmFja2dyb3VuZEZpbGxUeXBlIjowLCJNYXJnaW4iOnsiJHJlZiI6IjQ2In0sIlBhZGRpbmciOnsiJHJlZiI6IjQ3In0sIkJhY2tncm91bmQiOnsiJHJlZiI6IjQ4In0sIklzVmlzaWJsZSI6ZmFsc2UsIldpZHRoIjowLjAsIkhlaWdodCI6MC4wLCJCb3JkZXJTdHlsZSI6bnVsbCwiUGFyZW50U3R5bGUiOm51bGx9LCJFbGFwc2VkVGltZUJhY2tncm91bmQiOnsiJGlkIjoiNTQiLCJDb2xvciI6eyIkaWQiOiI1NSIsIkEiOjE5MSwiUiI6MjU1LCJHIjowLCJCIjowfX0sIkFwcGVuZFllYXJPblllYXJDaGFuZ2UiOnRydWUsIkVsYXBzZWRUaW1lRm9ybWF0IjoyLCJUb2RheU1hcmtlclBvc2l0aW9uIjozLCJRdWlja1Bvc2l0aW9uIjoxLCJBYnNvbHV0ZVBvc2l0aW9uIjoyNDAuMCwiTWFyZ2luIjp7IiRpZCI6IjU2IiwiVG9wIjowLjAsIkxlZnQiOjEwLjAsIlJpZ2h0IjoxMC4wLCJCb3R0b20iOjAuMH0sIlBhZGRpbmciOnsiJGlkIjoiNTciLCJUb3AiOjAuMCwiTGVmdCI6MC4wLCJSaWdodCI6MC4wLCJCb3R0b20iOjAuMH0sIkJhY2tncm91bmQiOnsiJGlkIjoiNTgiLCJDb2xvciI6eyIkaWQiOiI1OSIsIkEiOjI1NSwiUiI6MzEsIkciOjczLCJCIjoxMjV9fSwiSXNWaXNpYmxlIjp0cnVlLCJXaWR0aCI6MC4wLCJIZWlnaHQiOjAuMCwiQm9yZGVyU3R5bGUiOm51bGwsIlBhcmVudFN0eWxlIjpudWxsfSwiRGVmYXVsdE1pbGVzdG9uZVN0eWxlIjp7IiRpZCI6IjYwIiwiU2hhcGUiOjAsIkNvbm5lY3Rvck1hcmdpbiI6eyIkaWQiOiI2MSIsIlRvcCI6MC4wLCJMZWZ0IjoyLjAsIlJpZ2h0IjoyLjAsIkJvdHRvbSI6MC4wfSwiQ29ubmVjdG9yU3R5bGUiOnsiJGlkIjoiNjIiLCJMaW5lQ29sb3IiOnsiJGlkIjoiNjMiLCIkdHlwZSI6Ik5MUkUuQ29tbW9uLkRvbS5Tb2xpZENvbG9yQnJ1c2gsIE5MUkUuQ29tbW9uIiwiQ29sb3IiOnsiJGlkIjoiNjQiLCJBIjoxMjcsIlIiOjMxLCJHIjo3MywiQiI6MTI2fX0sIkxpbmVXZWlnaHQiOjEuMCwiTGluZVR5cGUiOjAsIlBhcmVudFN0eWxlIjpudWxsfSwiSXNCZWxvd1RpbWViYW5kIjpmYWxzZSwiUG9zaXRpb25PblRhc2siOjAsIkhpZGVEYXRlIjpmYWxzZSwiU2hhcGVTaXplIjoxLCJTcGFjaW5nIjoxLjAsIlBhZGRpbmciOnsiJGlkIjoiNjUiLCJUb3AiOjcuMCwiTGVmdCI6My4wLCJSaWdodCI6MC4wLCJCb3R0b20iOjIuMH0sIlNoYXBlU3R5bGUiOnsiJGlkIjoiNjYiLCJNYXJnaW4iOnsiJGlkIjoiNjciLCJUb3AiOjAuMCwiTGVmdCI6MC4wLCJSaWdodCI6MC4wLCJCb3R0b20iOjAuMH0sIlBhZGRpbmciOnsiJGlkIjoiNjgiLCJUb3AiOjAuMCwiTGVmdCI6MC4wLCJSaWdodCI6MC4wLCJCb3R0b20iOjAuMH0sIkJhY2tncm91bmQiOnsiJGlkIjoiNjkiLCJDb2xvciI6eyIkaWQiOiI3MCIsIkEiOjI1NSwiUiI6MCwiRyI6MTE0LCJCIjoxODh9fSwiSXNWaXNpYmxlIjp0cnVlLCJXaWR0aCI6MTguMCwiSGVpZ2h0IjoyMC4wLCJCb3JkZXJTdHlsZSI6eyIkaWQiOiI3MSIsIkxpbmVDb2xvciI6eyIkaWQiOiI3MiIsIiR0eXBlIjoiTkxSRS5Db21tb24uRG9tLlNvbGlkQ29sb3JCcnVzaCwgTkxSRS5Db21tb24iLCJDb2xvciI6eyIkaWQiOiI3MyIsIkEiOjI1NSwiUiI6MjU1LCJHIjowLCJCIjowfX0sIkxpbmVXZWlnaHQiOjAuMCwiTGluZVR5cGUiOjAsIlBhcmVudFN0eWxlIjpudWxsfSwiUGFyZW50U3R5bGUiOm51bGx9LCJUaXRsZVN0eWxlIjp7IiRpZCI6Ijc0IiwiRm9udFNldHRpbmdzIjp7IiRpZCI6Ijc1IiwiRm9udFNpemUiOjExLCJGb250TmFtZSI6IkNhbGlicmkiLCJJc0JvbGQiOnRydWUsIklzSXRhbGljIjpmYWxzZSwiSXNVbmRlcmxpbmVkIjpmYWxzZSwiUGFyZW50U3R5bGUiOm51bGx9LCJBdXRvU2l6ZSI6MCwiRm9yZWdyb3VuZCI6eyIkaWQiOiI3NiIsIkNvbG9yIjp7IiRpZCI6Ijc3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c4IiwiVG9wIjowLjAsIkxlZnQiOjAuMCwiUmlnaHQiOjAuMCwiQm90dG9tIjowLjB9LCJQYWRkaW5nIjp7IiRpZCI6Ijc5IiwiVG9wIjowLjAsIkxlZnQiOjAuMCwiUmlnaHQiOjAuMCwiQm90dG9tIjowLjB9LCJCYWNrZ3JvdW5kIjp7IiRpZCI6IjgwIiwiQ29sb3IiOnsiJHJlZiI6IjIyIn19LCJJc1Zpc2libGUiOnRydWUsIldpZHRoIjowLjAsIkhlaWdodCI6MC4wLCJCb3JkZXJTdHlsZSI6bnVsbCwiUGFyZW50U3R5bGUiOm51bGx9LCJEYXRlU3R5bGUiOnsiJGlkIjoiODEiLCJGb250U2V0dGluZ3MiOnsiJGlkIjoiODIiLCJGb250U2l6ZSI6MTAsIkZvbnROYW1lIjoiQ2FsaWJyaSIsIklzQm9sZCI6ZmFsc2UsIklzSXRhbGljIjpmYWxzZSwiSXNVbmRlcmxpbmVkIjpmYWxzZSwiUGFyZW50U3R5bGUiOm51bGx9LCJBdXRvU2l6ZSI6MCwiRm9yZWdyb3VuZCI6eyIkaWQiOiI4MyIsIkNvbG9yIjp7IiRpZCI6Ijg0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4NSIsIlRvcCI6MC4wLCJMZWZ0IjowLjAsIlJpZ2h0IjowLjAsIkJvdHRvbSI6MC4wfSwiUGFkZGluZyI6eyIkaWQiOiI4NiIsIlRvcCI6MC4wLCJMZWZ0IjowLjAsIlJpZ2h0IjowLjAsIkJvdHRvbSI6MC4wfSwiQmFja2dyb3VuZCI6eyIkaWQiOiI4NyIsIkNvbG9yIjp7IiRyZWYiOiIyMiJ9fSwiSXNWaXNpYmxlIjp0cnVlLCJXaWR0aCI6MC4wLCJIZWlnaHQiOjAuMCwiQm9yZGVyU3R5bGUiOm51bGwsIlBhcmVudFN0eWxlIjpudWxsfSwiRGF0ZUZvcm1hdCI6eyIkaWQiOiI4O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4OSIsIkZvcm1hdCI6MCwiSXNWaXNpYmxlIjpmYWxzZSwiTGFzdEtub3duVmlzaWJpbGl0eVN0YXRlIjpmYWxzZX0sIklzVmlzaWJsZSI6dHJ1ZSwiUGFyZW50U3R5bGUiOm51bGx9LCJEZWZhdWx0VGFza1N0eWxlIjp7IiRpZCI6IjkwIiwiU2hhcGUiOjAsIlNoYXBlVGhpY2tuZXNzIjoxLCJEdXJhdGlvbkZvcm1hdCI6MCwiSW5jbHVkZU5vbldvcmtpbmdEYXlzSW5EdXJhdGlvbiI6ZmFsc2UsIlBlcmNlbnRhZ2VDb21wbGV0ZVN0eWxlIjp7IiRpZCI6IjkxIiwiRm9udFNldHRpbmdzIjp7IiRpZCI6IjkyIiwiRm9udFNpemUiOjEwLCJGb250TmFtZSI6IkNhbGlicmkiLCJJc0JvbGQiOmZhbHNlLCJJc0l0YWxpYyI6ZmFsc2UsIklzVW5kZXJsaW5lZCI6ZmFsc2UsIlBhcmVudFN0eWxlIjpudWxsfSwiQXV0b1NpemUiOjAsIkZvcmVncm91bmQiOnsiJGlkIjoiOTMiLCJDb2xvciI6eyIkaWQiOiI5N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k1IiwiVG9wIjowLjAsIkxlZnQiOjAuMCwiUmlnaHQiOjAuMCwiQm90dG9tIjowLjB9LCJQYWRkaW5nIjp7IiRpZCI6Ijk2IiwiVG9wIjowLjAsIkxlZnQiOjAuMCwiUmlnaHQiOjAuMCwiQm90dG9tIjowLjB9LCJCYWNrZ3JvdW5kIjp7IiRpZCI6Ijk3IiwiQ29sb3IiOnsiJHJlZiI6IjIyIn19LCJJc1Zpc2libGUiOnRydWUsIldpZHRoIjowLjAsIkhlaWdodCI6MC4wLCJCb3JkZXJTdHlsZSI6bnVsbCwiUGFyZW50U3R5bGUiOm51bGx9LCJEdXJhdGlvblN0eWxlIjp7IiRpZCI6Ijk4IiwiRm9udFNldHRpbmdzIjp7IiRpZCI6Ijk5IiwiRm9udFNpemUiOjEwLCJGb250TmFtZSI6IkNhbGlicmkiLCJJc0JvbGQiOmZhbHNlLCJJc0l0YWxpYyI6ZmFsc2UsIklzVW5kZXJsaW5lZCI6ZmFsc2UsIlBhcmVudFN0eWxlIjpudWxsfSwiQXV0b1NpemUiOjAsIkZvcmVncm91bmQiOnsiJGlkIjoiMTAwIiwiQ29sb3IiOnsiJGlkIjoiMTAx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AyIiwiVG9wIjowLjAsIkxlZnQiOjAuMCwiUmlnaHQiOjAuMCwiQm90dG9tIjowLjB9LCJQYWRkaW5nIjp7IiRpZCI6IjEwMyIsIlRvcCI6MC4wLCJMZWZ0IjowLjAsIlJpZ2h0IjowLjAsIkJvdHRvbSI6MC4wfSwiQmFja2dyb3VuZCI6eyIkaWQiOiIxMDQiLCJDb2xvciI6eyIkcmVmIjoiMjIifX0sIklzVmlzaWJsZSI6dHJ1ZSwiV2lkdGgiOjAuMCwiSGVpZ2h0IjowLjAsIkJvcmRlclN0eWxlIjpudWxsLCJQYXJlbnRTdHlsZSI6bnVsbH0sIkhvcml6b250YWxDb25uZWN0b3JTdHlsZSI6eyIkaWQiOiIxMDUiLCJMaW5lQ29sb3IiOnsiJGlkIjoiMTA2IiwiJHR5cGUiOiJOTFJFLkNvbW1vbi5Eb20uU29saWRDb2xvckJydXNoLCBOTFJFLkNvbW1vbiIsIkNvbG9yIjp7IiRpZCI6IjEwNyIsIkEiOjI1NSwiUiI6MjA0LCJHIjoyMDQsIkIiOjIwNH19LCJMaW5lV2VpZ2h0IjoxLjAsIkxpbmVUeXBlIjowLCJQYXJlbnRTdHlsZSI6bnVsbH0sIlZlcnRpY2FsQ29ubmVjdG9yU3R5bGUiOnsiJGlkIjoiMTA4IiwiTGluZUNvbG9yIjp7IiRpZCI6IjEwOSIsIiR0eXBlIjoiTkxSRS5Db21tb24uRG9tLlNvbGlkQ29sb3JCcnVzaCwgTkxSRS5Db21tb24iLCJDb2xvciI6eyIkaWQiOiIxMTAiLCJBIjoyNTUsIlIiOjIwNCwiRyI6MjA0LCJCIjoyMDR9fSwiTGluZVdlaWdodCI6MC4wLCJMaW5lVHlwZSI6MCwiUGFyZW50U3R5bGUiOm51bGx9LCJNYXJnaW4iOm51bGwsIlN0YXJ0RGF0ZVBvc2l0aW9uIjo0LCJFbmREYXRlUG9zaXRpb24iOjQsIkRhdGVJc1Zpc2libGUiOnRydWUsIlRpdGxlUG9zaXRpb24iOjUsIkR1cmF0aW9uUG9zaXRpb24iOjYsIlBlcmNlbnRhZ2VDb21wbGV0ZWRQb3NpdGlvbiI6NiwiU3BhY2luZyI6NSwiSXNCZWxvd1RpbWViYW5kIjp0cnVlLCJQZXJjZW50YWdlQ29tcGxldGVTaGFwZU9wYWNpdHkiOjM1LCJTaGFwZVN0eWxlIjp7IiRpZCI6IjExMSIsIk1hcmdpbiI6eyIkaWQiOiIxMTIiLCJUb3AiOjAuMCwiTGVmdCI6NC4wLCJSaWdodCI6NC4wLCJCb3R0b20iOjAuMH0sIlBhZGRpbmciOnsiJGlkIjoiMTEzIiwiVG9wIjowLjAsIkxlZnQiOjAuMCwiUmlnaHQiOjAuMCwiQm90dG9tIjowLjB9LCJCYWNrZ3JvdW5kIjp7IiRpZCI6IjExNCIsIkNvbG9yIjp7IiRpZCI6IjExNSIsIkEiOjI1NSwiUiI6MCwiRyI6MTE0LCJCIjoxODh9fSwiSXNWaXNpYmxlIjp0cnVlLCJXaWR0aCI6MC4wLCJIZWlnaHQiOjE2LjAsIkJvcmRlclN0eWxlIjp7IiRpZCI6IjExNiIsIkxpbmVDb2xvciI6eyIkaWQiOiIxMTciLCIkdHlwZSI6Ik5MUkUuQ29tbW9uLkRvbS5Tb2xpZENvbG9yQnJ1c2gsIE5MUkUuQ29tbW9uIiwiQ29sb3IiOnsiJGlkIjoiMTE4IiwiQSI6MjU1LCJSIjoyNTUsIkciOjAsIkIiOjB9fSwiTGluZVdlaWdodCI6MC4wLCJMaW5lVHlwZSI6MCwiUGFyZW50U3R5bGUiOm51bGx9LCJQYXJlbnRTdHlsZSI6bnVsbH0sIlRpdGxlU3R5bGUiOnsiJGlkIjoiMTE5IiwiRm9udFNldHRpbmdzIjp7IiRpZCI6IjEyMCIsIkZvbnRTaXplIjoxMSwiRm9udE5hbWUiOiJDYWxpYnJpIiwiSXNCb2xkIjp0cnVlLCJJc0l0YWxpYyI6ZmFsc2UsIklzVW5kZXJsaW5lZCI6ZmFsc2UsIlBhcmVudFN0eWxlIjpudWxsfSwiQXV0b1NpemUiOjAsIkZvcmVncm91bmQiOnsiJGlkIjoiMTIxIiwiQ29sb3IiOnsiJGlkIjoiMTIy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EyMyIsIlRvcCI6MC4wLCJMZWZ0IjowLjAsIlJpZ2h0IjowLjAsIkJvdHRvbSI6MC4wfSwiUGFkZGluZyI6eyIkaWQiOiIxMjQiLCJUb3AiOjAuMCwiTGVmdCI6MC4wLCJSaWdodCI6MC4wLCJCb3R0b20iOjAuMH0sIkJhY2tncm91bmQiOnsiJGlkIjoiMTI1IiwiQ29sb3IiOnsiJHJlZiI6IjIyIn19LCJJc1Zpc2libGUiOnRydWUsIldpZHRoIjowLjAsIkhlaWdodCI6MC4wLCJCb3JkZXJTdHlsZSI6bnVsbCwiUGFyZW50U3R5bGUiOm51bGx9LCJEYXRlU3R5bGUiOnsiJGlkIjoiMTI2IiwiRm9udFNldHRpbmdzIjp7IiRpZCI6IjEyNyIsIkZvbnRTaXplIjoxMCwiRm9udE5hbWUiOiJDYWxpYnJpIiwiSXNCb2xkIjpmYWxzZSwiSXNJdGFsaWMiOmZhbHNlLCJJc1VuZGVybGluZWQiOmZhbHNlLCJQYXJlbnRTdHlsZSI6bnVsbH0sIkF1dG9TaXplIjowLCJGb3JlZ3JvdW5kIjp7IiRpZCI6IjEyOCIsIkNvbG9yIjp7IiRpZCI6IjEyO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MwIiwiVG9wIjowLjAsIkxlZnQiOjAuMCwiUmlnaHQiOjAuMCwiQm90dG9tIjowLjB9LCJQYWRkaW5nIjp7IiRpZCI6IjEzMSIsIlRvcCI6MC4wLCJMZWZ0IjowLjAsIlJpZ2h0IjowLjAsIkJvdHRvbSI6MC4wfSwiQmFja2dyb3VuZCI6eyIkaWQiOiIxMzIiLCJDb2xvciI6eyIkcmVmIjoiMjIifX0sIklzVmlzaWJsZSI6dHJ1ZSwiV2lkdGgiOjAuMCwiSGVpZ2h0IjowLjAsIkJvcmRlclN0eWxlIjpudWxsLCJQYXJlbnRTdHlsZSI6bnVsbH0sIkRhdGVGb3JtYXQiOnsiJGlkIjoiMTM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zNCIsIkZvcm1hdCI6MCwiSXNWaXNpYmxlIjpmYWxzZSwiTGFzdEtub3duVmlzaWJpbGl0eVN0YXRlIjpmYWxzZX0sIklzVmlzaWJsZSI6dHJ1ZSwiUGFyZW50U3R5bGUiOm51bGwsIl9leHBsaWNpdGx5U2V0Ijp7IiRpZCI6IjEzNS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HcmlkbGluZVBhbmVsU3R5bGUiOnsiJGlkIjoiMTM2IiwiR3JpZGxpbmVTdHlsZSI6eyIkaWQiOiIxMzciLCJMaW5lQ29sb3IiOnsiJGlkIjoiMTM4IiwiJHR5cGUiOiJOTFJFLkNvbW1vbi5Eb20uU29saWRDb2xvckJydXNoLCBOTFJFLkNvbW1vbiIsIkNvbG9yIjp7IiRpZCI6IjEzOSIsIkEiOjM4LCJSIjo5MSwiRyI6MTU1LCJCIjoyMTN9fSwiTGluZVdlaWdodCI6MS4wLCJMaW5lVHlwZSI6MCwiUGFyZW50U3R5bGUiOm51bGx9LCJNYXJnaW4iOnsiJGlkIjoiMTQwIiwiVG9wIjowLjAsIkxlZnQiOjAuMCwiUmlnaHQiOjAuMCwiQm90dG9tIjowLjB9LCJQYWRkaW5nIjp7IiRpZCI6IjE0MSIsIlRvcCI6MC4wLCJMZWZ0IjowLjAsIlJpZ2h0IjowLjAsIkJvdHRvbSI6MC4wfSwiQmFja2dyb3VuZCI6bnVsbCwiSXNWaXNpYmxlIjp0cnVlLCJXaWR0aCI6MC4wLCJIZWlnaHQiOjAuMCwiQm9yZGVyU3R5bGUiOm51bGwsIlBhcmVudFN0eWxlIjpudWxsfSwiQWN0aXZpdHlMaW5lUGFuZWxTdHlsZSI6eyIkaWQiOiIxNDIiLCJBY3Rpdml0eUxpbmVTdHlsZSI6eyIkaWQiOiIxNDMiLCJMaW5lQ29sb3IiOnsiJGlkIjoiMTQ0IiwiJHR5cGUiOiJOTFJFLkNvbW1vbi5Eb20uU29saWRDb2xvckJydXNoLCBOTFJFLkNvbW1vbiIsIkNvbG9yIjp7IiRpZCI6IjE0NSIsIkEiOjM4LCJSIjo5MSwiRyI6MTU1LCJCIjoyMTN9fSwiTGluZVdlaWdodCI6MS4wLCJMaW5lVHlwZSI6MCwiUGFyZW50U3R5bGUiOm51bGx9LCJNYXJnaW4iOnsiJGlkIjoiMTQ2IiwiVG9wIjowLjAsIkxlZnQiOjAuMCwiUmlnaHQiOjAuMCwiQm90dG9tIjowLjB9LCJQYWRkaW5nIjp7IiRpZCI6IjE0NyIsIlRvcCI6MC4wLCJMZWZ0IjowLjAsIlJpZ2h0IjowLjAsIkJvdHRvbSI6MC4wfSwiQmFja2dyb3VuZCI6bnVsbCwiSXNWaXNpYmxlIjp0cnVlLCJXaWR0aCI6MC4wLCJIZWlnaHQiOjAuMCwiQm9yZGVyU3R5bGUiOm51bGwsIlBhcmVudFN0eWxlIjpudWxsfSwiU2hvd0VsYXBzZWRUaW1lR3JhZGllbnRTdHlsZSI6ZmFsc2UsIlRpbWViYW5kUmVzZXJ2ZWRMZWZ0QXJlYVN0eWxlIjp7IiRpZCI6IjE0OCIsIkFjdGl2aXR5SGVhZGVyV2lkdGgiOjAuMCwiSXNTZXQiOmZhbHNlfSwiRGVmYXVsdFN3aW1sYW5lU3R5bGUiOnsiJGlkIjoiMTQ5IiwiSGVhZGVyU3R5bGUiOnsiJGlkIjoiMTUwIiwiVGV4dFN0eWxlIjp7IiRpZCI6IjE1MSIsIkZvbnRTZXR0aW5ncyI6eyIkaWQiOiIxNTIiLCJGb250U2l6ZSI6MTIsIkZvbnROYW1lIjoiQ2FsaWJyaSIsIklzQm9sZCI6ZmFsc2UsIklzSXRhbGljIjpmYWxzZSwiSXNVbmRlcmxpbmVkIjpmYWxzZSwiUGFyZW50U3R5bGUiOm51bGx9LCJBdXRvU2l6ZSI6MCwiRm9yZWdyb3VuZCI6eyIkaWQiOiIxNTMiLCJDb2xvciI6eyIkaWQiOiIxNTQiLCJBIjoyNTUsIlIiOjMyLCJHIjo1NiwiQiI6MTAwfX0sIk1heFdpZHRoIjoiSW5maW5pdHkiLCJNYXhIZWlnaHQiOiJJbmZpbml0eSIsIlNtYXJ0Rm9yZWdyb3VuZElzQWN0aXZlIjpmYWxzZSwiSG9yaXpvbnRhbEFsaWdubWVudCI6MCwiVmVydGljYWxBbGlnbm1lbnQiOjAsIlNtYXJ0Rm9yZWdyb3VuZCI6bnVsbCwiQmFja2dyb3VuZEZpbGxUeXBlIjowLCJNYXJnaW4iOnsiJGlkIjoiMTU1IiwiVG9wIjowLjAsIkxlZnQiOjAuMCwiUmlnaHQiOjAuMCwiQm90dG9tIjowLjB9LCJQYWRkaW5nIjp7IiRpZCI6IjE1NiIsIlRvcCI6MC4wLCJMZWZ0IjowLjAsIlJpZ2h0IjowLjAsIkJvdHRvbSI6MC4wfSwiQmFja2dyb3VuZCI6bnVsbCwiSXNWaXNpYmxlIjp0cnVlLCJXaWR0aCI6MC4wLCJIZWlnaHQiOjAuMCwiQm9yZGVyU3R5bGUiOm51bGwsIlBhcmVudFN0eWxlIjpudWxsfSwiUmVjdGFuZ2xlU3R5bGUiOnsiJGlkIjoiMTU3IiwiTWFyZ2luIjp7IiRpZCI6IjE1OCIsIlRvcCI6MC4wLCJMZWZ0IjowLjAsIlJpZ2h0IjowLjAsIkJvdHRvbSI6MC4wfSwiUGFkZGluZyI6eyIkaWQiOiIxNTkiLCJUb3AiOjAuMCwiTGVmdCI6MC4wLCJSaWdodCI6MC4wLCJCb3R0b20iOjAuMH0sIkJhY2tncm91bmQiOnsiJGlkIjoiMTYwIiwiQ29sb3IiOnsiJGlkIjoiMTYxIiwiQSI6MTI3LCJSIjo5MSwiRyI6MTU1LCJCIjoyMTN9fSwiSXNWaXNpYmxlIjp0cnVlLCJXaWR0aCI6MC4wLCJIZWlnaHQiOjAuMCwiQm9yZGVyU3R5bGUiOnsiJGlkIjoiMTYyIiwiTGluZUNvbG9yIjp7IiRpZCI6IjE2MyIsIiR0eXBlIjoiTkxSRS5Db21tb24uRG9tLlNvbGlkQ29sb3JCcnVzaCwgTkxSRS5Db21tb24iLCJDb2xvciI6eyIkaWQiOiIxNjQiLCJBIjoyNTUsIlIiOjI1NSwiRyI6MCwiQiI6MH19LCJMaW5lV2VpZ2h0IjowLjAsIkxpbmVUeXBlIjowLCJQYXJlbnRTdHlsZSI6bnVsbH0sIlBhcmVudFN0eWxlIjpudWxsfSwiTWFyZ2luIjp7IiRpZCI6IjE2NSIsIlRvcCI6MC4wLCJMZWZ0IjowLjAsIlJpZ2h0IjowLjAsIkJvdHRvbSI6MC4wfSwiUGFkZGluZyI6eyIkaWQiOiIxNjYiLCJUb3AiOjAuMCwiTGVmdCI6MC4wLCJSaWdodCI6MC4wLCJCb3R0b20iOjAuMH0sIkJhY2tncm91bmQiOm51bGwsIklzVmlzaWJsZSI6dHJ1ZSwiV2lkdGgiOjAuMCwiSGVpZ2h0IjowLjAsIkJvcmRlclN0eWxlIjpudWxsLCJQYXJlbnRTdHlsZSI6bnVsbH0sIkJhY2tncm91bmRTdHlsZSI6eyIkaWQiOiIxNjciLCJNYXJnaW4iOnsiJGlkIjoiMTY4IiwiVG9wIjowLjAsIkxlZnQiOjAuMCwiUmlnaHQiOjAuMCwiQm90dG9tIjowLjB9LCJQYWRkaW5nIjp7IiRpZCI6IjE2OSIsIlRvcCI6MC4wLCJMZWZ0IjowLjAsIlJpZ2h0IjowLjAsIkJvdHRvbSI6MC4wfSwiQmFja2dyb3VuZCI6eyIkaWQiOiIxNzAiLCJDb2xvciI6eyIkaWQiOiIxNzEiLCJBIjozOCwiUiI6OTEsIkciOjE1NSwiQiI6MjEzfX0sIklzVmlzaWJsZSI6dHJ1ZSwiV2lkdGgiOjAuMCwiSGVpZ2h0IjowLjAsIkJvcmRlclN0eWxlIjp7IiRpZCI6IjE3MiIsIkxpbmVDb2xvciI6eyIkaWQiOiIxNzMiLCIkdHlwZSI6Ik5MUkUuQ29tbW9uLkRvbS5Tb2xpZENvbG9yQnJ1c2gsIE5MUkUuQ29tbW9uIiwiQ29sb3IiOnsiJGlkIjoiMTc0IiwiQSI6MjU1LCJSIjoyNTUsIkciOjAsIkIiOjB9fSwiTGluZVdlaWdodCI6MC4wLCJMaW5lVHlwZSI6MCwiUGFyZW50U3R5bGUiOm51bGx9LCJQYXJlbnRTdHlsZSI6bnVsbH0sIklzQWJvdmVUaW1lYmFuZCI6ZmFsc2UsIk1hcmdpbiI6eyIkaWQiOiIxNzUiLCJUb3AiOjAuMCwiTGVmdCI6MC4wLCJSaWdodCI6MC4wLCJCb3R0b20iOjAuMH0sIlBhZGRpbmciOnsiJGlkIjoiMTc2IiwiVG9wIjowLjAsIkxlZnQiOjAuMCwiUmlnaHQiOjAuMCwiQm90dG9tIjowLjB9LCJJc1Zpc2libGUiOnRydWUsIldpZHRoIjowLjAsIkhlaWdodCI6MC4wLCJCb3JkZXJTdHlsZSI6bnVsbCwiUGFyZW50U3R5bGUiOm51bGx9fSwiU2NhbGUiOnsiJGlkIjoiMTc3IiwiU3RhcnREYXRlIjoiMDAwMS0wMS0wMVQwMDowMDowMCIsIkVuZERhdGUiOiIyMDIyLTA3LTMxVDIzOjU5OjAwIiwiRm9ybWF0IjoiTU1NIiwiVHlwZSI6MiwiQXV0b0RhdGVSYW5nZSI6dHJ1ZSwiV29ya2luZ0RheXMiOjMxLCJGaXNjYWxZZWFyIjp7IiRpZCI6IjE3OCIsIlN0YXJ0TW9udGgiOjEsIlVzZVN0YXJ0aW5nWWVhckZvck51bWJlcmluZyI6dHJ1ZSwiU2hvd0Zpc2NhbFllYXJMYWJlbCI6dHJ1ZX0sIlRvZGF5TWFya2VyVGV4dCI6IlRvZGF5IiwiQXV0b1NjYWxlVHlwZSI6dHJ1ZX0sIlNjYWxlVjIiOnsiJGlkIjoiMTc5IiwiU3RhcnREYXRlIjoiMDAwMS0wMS0wMVQwMDowMDowMCIsIkVuZERhdGUiOiIyMDIzLTA3LTMxVDIzOjU5OjAwIiwiQXV0b0RhdGVSYW5nZSI6dHJ1ZSwiV29ya2luZ0RheXMiOjMxLCJGaXNjYWxZZWFyIjp7IiRyZWYiOiIxNzgifSwiVG9kYXlNYXJrZXJUZXh0IjoiVG9kYXkiLCJBdXRvU2NhbGVUeXBlIjp0cnVlLCJUaW1lYmFuZFNjYWxlcyI6eyIkaWQiOiIxODAiLCJUb3BTY2FsZUxheWVyIjp7IiRpZCI6IjE4MSIsIkZvcm1hdCI6Ik1NTSIsIlR5cGUiOjJ9LCJNaWRkbGVTY2FsZUxheWVyIjp7IiRpZCI6IjE4MiIsIkZvcm1hdCI6bnVsbCwiVHlwZSI6MH0sIkJvdHRvbVNjYWxlTGF5ZXIiOnsiJGlkIjoiMTgzIiwiRm9ybWF0IjpudWxsLCJUeXBlIjowfX19LCJNaWxlc3RvbmVzIjpbeyIkaWQiOiIxODQiLCJEYXRlIjoiMjAyMy0wNi0wMlQyMzo1OTowMCIsIlN0eWxlIjp7IiRpZCI6IjE4NSIsIlNoYXBlIjowLCJDb25uZWN0b3JNYXJnaW4iOnsiJGlkIjoiMTg2IiwiVG9wIjowLjAsIkxlZnQiOjIuMCwiUmlnaHQiOjIuMCwiQm90dG9tIjowLjB9LCJDb25uZWN0b3JTdHlsZSI6eyIkaWQiOiIxODciLCJMaW5lQ29sb3IiOnsiJGlkIjoiMTg4IiwiJHR5cGUiOiJOTFJFLkNvbW1vbi5Eb20uU29saWRDb2xvckJydXNoLCBOTFJFLkNvbW1vbiIsIkNvbG9yIjp7IiRpZCI6IjE4OSIsIkEiOjEyNywiUiI6MzEsIkciOjczLCJCIjoxMjZ9fSwiTGluZVdlaWdodCI6MS4wLCJMaW5lVHlwZSI6MCwiUGFyZW50U3R5bGUiOm51bGx9LCJJc0JlbG93VGltZWJhbmQiOmZhbHNlLCJQb3NpdGlvbk9uVGFzayI6MCwiSGlkZURhdGUiOmZhbHNlLCJTaGFwZVNpemUiOjEsIlNwYWNpbmciOjEuMCwiUGFkZGluZyI6eyIkaWQiOiIxOTAiLCJUb3AiOjcuMCwiTGVmdCI6My4wLCJSaWdodCI6MC4wLCJCb3R0b20iOjIuMH0sIlNoYXBlU3R5bGUiOnsiJGlkIjoiMTkxIiwiTWFyZ2luIjp7IiRpZCI6IjE5MiIsIlRvcCI6MC4wLCJMZWZ0IjowLjAsIlJpZ2h0IjowLjAsIkJvdHRvbSI6MC4wfSwiUGFkZGluZyI6eyIkaWQiOiIxOTMiLCJUb3AiOjAuMCwiTGVmdCI6MC4wLCJSaWdodCI6MC4wLCJCb3R0b20iOjAuMH0sIkJhY2tncm91bmQiOnsiJGlkIjoiMTk0IiwiQ29sb3IiOnsiJGlkIjoiMTk1IiwiQSI6MjU1LCJSIjoxMTIsIkciOjE3MywiQiI6NzF9fSwiSXNWaXNpYmxlIjp0cnVlLCJXaWR0aCI6MTguMCwiSGVpZ2h0IjoyMC4wLCJCb3JkZXJTdHlsZSI6eyIkaWQiOiIxOTYiLCJMaW5lQ29sb3IiOnsiJHJlZiI6IjcyIn0sIkxpbmVXZWlnaHQiOjAuMCwiTGluZVR5cGUiOjAsIlBhcmVudFN0eWxlIjpudWxsfSwiUGFyZW50U3R5bGUiOm51bGx9LCJUaXRsZVN0eWxlIjp7IiRpZCI6IjE5NyIsIkZvbnRTZXR0aW5ncyI6eyIkaWQiOiIxOTgiLCJGb250U2l6ZSI6MTEsIkZvbnROYW1lIjoiQ2FsaWJyaSIsIklzQm9sZCI6dHJ1ZSwiSXNJdGFsaWMiOmZhbHNlLCJJc1VuZGVybGluZWQiOmZhbHNlLCJQYXJlbnRTdHlsZSI6bnVsbH0sIkF1dG9TaXplIjowLCJGb3JlZ3JvdW5kIjp7IiRpZCI6IjE5OSIsIkNvbG9yIjp7IiRyZWYiOiI3NyJ9fSwiTWF4V2lkdGgiOjIwMC4wLCJNYXhIZWlnaHQiOiJJbmZpbml0eSIsIlNtYXJ0Rm9yZWdyb3VuZElzQWN0aXZlIjpmYWxzZSwiSG9yaXpvbnRhbEFsaWdubWVudCI6MSwiVmVydGljYWxBbGlnbm1lbnQiOjAsIlNtYXJ0Rm9yZWdyb3VuZCI6bnVsbCwiQmFja2dyb3VuZEZpbGxUeXBlIjowLCJNYXJnaW4iOnsiJGlkIjoiMjAwIiwiVG9wIjowLjAsIkxlZnQiOjAuMCwiUmlnaHQiOjAuMCwiQm90dG9tIjowLjB9LCJQYWRkaW5nIjp7IiRpZCI6IjIwMSIsIlRvcCI6MC4wLCJMZWZ0IjowLjAsIlJpZ2h0IjowLjAsIkJvdHRvbSI6MC4wfSwiQmFja2dyb3VuZCI6eyIkcmVmIjoiODAifSwiSXNWaXNpYmxlIjp0cnVlLCJXaWR0aCI6MC4wLCJIZWlnaHQiOjAuMCwiQm9yZGVyU3R5bGUiOnsiJGlkIjoiMjAyIiwiTGluZUNvbG9yIjpudWxsLCJMaW5lV2VpZ2h0IjowLjAsIkxpbmVUeXBlIjowLCJQYXJlbnRTdHlsZSI6bnVsbH0sIlBhcmVudFN0eWxlIjpudWxsfSwiRGF0ZVN0eWxlIjp7IiRpZCI6IjIwMyIsIkZvbnRTZXR0aW5ncyI6eyIkaWQiOiIyMDQiLCJGb250U2l6ZSI6MTAsIkZvbnROYW1lIjoiQ2FsaWJyaSIsIklzQm9sZCI6ZmFsc2UsIklzSXRhbGljIjpmYWxzZSwiSXNVbmRlcmxpbmVkIjpmYWxzZSwiUGFyZW50U3R5bGUiOm51bGx9LCJBdXRvU2l6ZSI6MCwiRm9yZWdyb3VuZCI6eyIkaWQiOiIyMDUiLCJDb2xvciI6eyIkcmVmIjoiODQifX0sIk1heFdpZHRoIjoyMDAuMCwiTWF4SGVpZ2h0IjoiSW5maW5pdHkiLCJTbWFydEZvcmVncm91bmRJc0FjdGl2ZSI6ZmFsc2UsIkhvcml6b250YWxBbGlnbm1lbnQiOjAsIlZlcnRpY2FsQWxpZ25tZW50IjowLCJTbWFydEZvcmVncm91bmQiOm51bGwsIkJhY2tncm91bmRGaWxsVHlwZSI6MCwiTWFyZ2luIjp7IiRpZCI6IjIwNiIsIlRvcCI6MC4wLCJMZWZ0IjowLjAsIlJpZ2h0IjowLjAsIkJvdHRvbSI6MC4wfSwiUGFkZGluZyI6eyIkaWQiOiIyMDciLCJUb3AiOjAuMCwiTGVmdCI6MC4wLCJSaWdodCI6MC4wLCJCb3R0b20iOjAuMH0sIkJhY2tncm91bmQiOnsiJHJlZiI6Ijg3In0sIklzVmlzaWJsZSI6dHJ1ZSwiV2lkdGgiOjAuMCwiSGVpZ2h0IjowLjAsIkJvcmRlclN0eWxlIjp7IiRpZCI6IjIwOCIsIkxpbmVDb2xvciI6bnVsbCwiTGluZVdlaWdodCI6MC4wLCJMaW5lVHlwZSI6MCwiUGFyZW50U3R5bGUiOm51bGx9LCJQYXJlbnRTdHlsZSI6bnVsbH0sIkRhdGVGb3JtYXQiOnsiJGlkIjoiMjA5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jEwIiwiRGF0ZVBhcnRJc1Zpc2libGUiOmZhbHNlLCJUaW1lUGFydElzVmlzaWJsZSI6ZmFsc2V9fSwiV2Vla051bWJlcmluZyI6eyIkaWQiOiIyMTEiLCJGb3JtYXQiOjAsIklzVmlzaWJsZSI6ZmFsc2UsIkxhc3RLbm93blZpc2liaWxpdHlTdGF0ZSI6ZmFsc2V9LCJJc1Zpc2libGUiOnRydWUsIlBhcmVudFN0eWxlIjpudWxsfSwiSW5kZXgiOjEsIlBlcmNlbnRhZ2VDb21wbGV0ZSI6bnVsbCwiUG9zaXRpb24iOnsiUmF0aW8iOjAuMCwiSXNDdXN0b20iOmZhbHNlfSwiRGF0ZUZvcm1hdCI6eyIkcmVmIjoiMjA5In0sIldlZWtOdW1iZXJpbmciOnsiJGlkIjoiMjEyIiwiRm9ybWF0IjowLCJJc1Zpc2libGUiOmZhbHNlLCJMYXN0S25vd25WaXNpYmlsaXR5U3RhdGUiOmZhbHNlfSwiUmVsYXRlZFRhc2tJZCI6IjAwMDAwMDAwLTAwMDAtMDAwMC0wMDAwLTAwMDAwMDAwMDAwMCIsIklkIjoiZTNlNDVhNzUtOTBhZC00ZmZhLWIyNGQtMDkxNDUxMTQ2ZmQ3IiwiSW1wb3J0SWQiOm51bGwsIlRpdGxlIjoiSW1wbGVtZW50YXRpb24gS2ljay1PZmYgIiwiTm90ZSI6bnVsbCwiSHlwZXJsaW5rIjp7IiRpZCI6IjIxMyIsIkFkZHJlc3MiOm51bGwsIlN1YkFkZHJlc3MiOm51bGx9LCJJc0NoYW5nZWQiOmZhbHNlLCJJc05ldyI6ZmFsc2V9LHsiJGlkIjoiMjE0IiwiRGF0ZSI6IjIwMjMtMDYtMTFUMjM6NTk6MDAiLCJTdHlsZSI6eyIkaWQiOiIyMTUiLCJTaGFwZSI6MCwiQ29ubmVjdG9yTWFyZ2luIjp7IiRpZCI6IjIxNiIsIlRvcCI6MC4wLCJMZWZ0IjoyLjAsIlJpZ2h0IjoyLjAsIkJvdHRvbSI6MC4wfSwiQ29ubmVjdG9yU3R5bGUiOnsiJGlkIjoiMjE3IiwiTGluZUNvbG9yIjp7IiRpZCI6IjIxOCIsIiR0eXBlIjoiTkxSRS5Db21tb24uRG9tLlNvbGlkQ29sb3JCcnVzaCwgTkxSRS5Db21tb24iLCJDb2xvciI6eyIkaWQiOiIyMTkiLCJBIjoxMjcsIlIiOjMxLCJHIjo3MywiQiI6MTI2fX0sIkxpbmVXZWlnaHQiOjEuMCwiTGluZVR5cGUiOjAsIlBhcmVudFN0eWxlIjpudWxsfSwiSXNCZWxvd1RpbWViYW5kIjp0cnVlLCJQb3NpdGlvbk9uVGFzayI6MCwiSGlkZURhdGUiOmZhbHNlLCJTaGFwZVNpemUiOjEsIlNwYWNpbmciOjEuMCwiUGFkZGluZyI6eyIkaWQiOiIyMjAiLCJUb3AiOjcuMCwiTGVmdCI6My4wLCJSaWdodCI6MC4wLCJCb3R0b20iOjIuMH0sIlNoYXBlU3R5bGUiOnsiJGlkIjoiMjIxIiwiTWFyZ2luIjp7IiRpZCI6IjIyMiIsIlRvcCI6MC4wLCJMZWZ0IjowLjAsIlJpZ2h0IjowLjAsIkJvdHRvbSI6MC4wfSwiUGFkZGluZyI6eyIkaWQiOiIyMjMiLCJUb3AiOjAuMCwiTGVmdCI6MC4wLCJSaWdodCI6MC4wLCJCb3R0b20iOjAuMH0sIkJhY2tncm91bmQiOnsiJGlkIjoiMjI0IiwiQ29sb3IiOnsiJGlkIjoiMjI1IiwiQSI6MjU1LCJSIjowLCJHIjoxMTQsIkIiOjE4OH19LCJJc1Zpc2libGUiOnRydWUsIldpZHRoIjoxOC4wLCJIZWlnaHQiOjIwLjAsIkJvcmRlclN0eWxlIjp7IiRpZCI6IjIyNiIsIkxpbmVDb2xvciI6eyIkcmVmIjoiNzIifSwiTGluZVdlaWdodCI6MC4wLCJMaW5lVHlwZSI6MCwiUGFyZW50U3R5bGUiOm51bGx9LCJQYXJlbnRTdHlsZSI6bnVsbH0sIlRpdGxlU3R5bGUiOnsiJGlkIjoiMjI3IiwiRm9udFNldHRpbmdzIjp7IiRpZCI6IjIyOCIsIkZvbnRTaXplIjoxMSwiRm9udE5hbWUiOiJDYWxpYnJpIiwiSXNCb2xkIjp0cnVlLCJJc0l0YWxpYyI6ZmFsc2UsIklzVW5kZXJsaW5lZCI6ZmFsc2UsIlBhcmVudFN0eWxlIjpudWxsfSwiQXV0b1NpemUiOjAsIkZvcmVncm91bmQiOnsiJGlkIjoiMjI5IiwiQ29sb3IiOnsiJHJlZiI6Ijc3In19LCJNYXhXaWR0aCI6MjAwLjAsIk1heEhlaWdodCI6IkluZmluaXR5IiwiU21hcnRGb3JlZ3JvdW5kSXNBY3RpdmUiOmZhbHNlLCJIb3Jpem9udGFsQWxpZ25tZW50IjoxLCJWZXJ0aWNhbEFsaWdubWVudCI6MCwiU21hcnRGb3JlZ3JvdW5kIjpudWxsLCJCYWNrZ3JvdW5kRmlsbFR5cGUiOjAsIk1hcmdpbiI6eyIkaWQiOiIyMzAiLCJUb3AiOjAuMCwiTGVmdCI6MC4wLCJSaWdodCI6MC4wLCJCb3R0b20iOjAuMH0sIlBhZGRpbmciOnsiJGlkIjoiMjMxIiwiVG9wIjowLjAsIkxlZnQiOjAuMCwiUmlnaHQiOjAuMCwiQm90dG9tIjowLjB9LCJCYWNrZ3JvdW5kIjp7IiRyZWYiOiI4MCJ9LCJJc1Zpc2libGUiOnRydWUsIldpZHRoIjowLjAsIkhlaWdodCI6MC4wLCJCb3JkZXJTdHlsZSI6eyIkaWQiOiIyMzIiLCJMaW5lQ29sb3IiOm51bGwsIkxpbmVXZWlnaHQiOjAuMCwiTGluZVR5cGUiOjAsIlBhcmVudFN0eWxlIjpudWxsfSwiUGFyZW50U3R5bGUiOm51bGx9LCJEYXRlU3R5bGUiOnsiJGlkIjoiMjMzIiwiRm9udFNldHRpbmdzIjp7IiRpZCI6IjIzNCIsIkZvbnRTaXplIjoxMCwiRm9udE5hbWUiOiJDYWxpYnJpIiwiSXNCb2xkIjpmYWxzZSwiSXNJdGFsaWMiOmZhbHNlLCJJc1VuZGVybGluZWQiOmZhbHNlLCJQYXJlbnRTdHlsZSI6bnVsbH0sIkF1dG9TaXplIjowLCJGb3JlZ3JvdW5kIjp7IiRpZCI6IjIzNSIsIkNvbG9yIjp7IiRyZWYiOiI4NCJ9fSwiTWF4V2lkdGgiOjIwMC4wLCJNYXhIZWlnaHQiOiJJbmZpbml0eSIsIlNtYXJ0Rm9yZWdyb3VuZElzQWN0aXZlIjpmYWxzZSwiSG9yaXpvbnRhbEFsaWdubWVudCI6MCwiVmVydGljYWxBbGlnbm1lbnQiOjAsIlNtYXJ0Rm9yZWdyb3VuZCI6bnVsbCwiQmFja2dyb3VuZEZpbGxUeXBlIjowLCJNYXJnaW4iOnsiJGlkIjoiMjM2IiwiVG9wIjowLjAsIkxlZnQiOjAuMCwiUmlnaHQiOjAuMCwiQm90dG9tIjowLjB9LCJQYWRkaW5nIjp7IiRpZCI6IjIzNyIsIlRvcCI6MC4wLCJMZWZ0IjowLjAsIlJpZ2h0IjowLjAsIkJvdHRvbSI6MC4wfSwiQmFja2dyb3VuZCI6eyIkcmVmIjoiODcifSwiSXNWaXNpYmxlIjp0cnVlLCJXaWR0aCI6MC4wLCJIZWlnaHQiOjAuMCwiQm9yZGVyU3R5bGUiOnsiJGlkIjoiMjM4IiwiTGluZUNvbG9yIjpudWxsLCJMaW5lV2VpZ2h0IjowLjAsIkxpbmVUeXBlIjowLCJQYXJlbnRTdHlsZSI6bnVsbH0sIlBhcmVudFN0eWxlIjpudWxsfSwiRGF0ZUZvcm1hdCI6eyIkaWQiOiIyMzk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yNDAiLCJEYXRlUGFydElzVmlzaWJsZSI6ZmFsc2UsIlRpbWVQYXJ0SXNWaXNpYmxlIjpmYWxzZX19LCJXZWVrTnVtYmVyaW5nIjp7IiRpZCI6IjI0MSIsIkZvcm1hdCI6MCwiSXNWaXNpYmxlIjpmYWxzZSwiTGFzdEtub3duVmlzaWJpbGl0eVN0YXRlIjpmYWxzZX0sIklzVmlzaWJsZSI6dHJ1ZSwiUGFyZW50U3R5bGUiOm51bGx9LCJJbmRleCI6NSwiUGVyY2VudGFnZUNvbXBsZXRlIjpudWxsLCJQb3NpdGlvbiI6eyJSYXRpbyI6MC4wLCJJc0N1c3RvbSI6ZmFsc2V9LCJEYXRlRm9ybWF0Ijp7IiRyZWYiOiIyMzkifSwiV2Vla051bWJlcmluZyI6eyIkaWQiOiIyNDIiLCJGb3JtYXQiOjAsIklzVmlzaWJsZSI6ZmFsc2UsIkxhc3RLbm93blZpc2liaWxpdHlTdGF0ZSI6ZmFsc2V9LCJSZWxhdGVkVGFza0lkIjoiMDAwMDAwMDAtMDAwMC0wMDAwLTAwMDAtMDAwMDAwMDAwMDAwIiwiSWQiOiJiYjczZTgyOC05N2JmLTQ5ODYtYWU0Ni04Nzc4ZDkzMjRkNzAiLCJJbXBvcnRJZCI6bnVsbCwiVGl0bGUiOiJGaW5hbCBSZXNvdXJjZSBQbGFuICIsIk5vdGUiOm51bGwsIkh5cGVybGluayI6eyIkaWQiOiIyNDMiLCJBZGRyZXNzIjpudWxsLCJTdWJBZGRyZXNzIjpudWxsfSwiSXNDaGFuZ2VkIjpmYWxzZSwiSXNOZXciOmZhbHNlfSx7IiRpZCI6IjI0NCIsIkRhdGUiOiIyMDIzLTA2LTE2VDIzOjU5OjAwIiwiU3R5bGUiOnsiJGlkIjoiMjQ1IiwiU2hhcGUiOjAsIkNvbm5lY3Rvck1hcmdpbiI6eyIkaWQiOiIyNDYiLCJUb3AiOjAuMCwiTGVmdCI6Mi4wLCJSaWdodCI6Mi4wLCJCb3R0b20iOjAuMH0sIkNvbm5lY3RvclN0eWxlIjp7IiRpZCI6IjI0NyIsIkxpbmVDb2xvciI6eyIkaWQiOiIyNDgiLCIkdHlwZSI6Ik5MUkUuQ29tbW9uLkRvbS5Tb2xpZENvbG9yQnJ1c2gsIE5MUkUuQ29tbW9uIiwiQ29sb3IiOnsiJGlkIjoiMjQ5IiwiQSI6MTI3LCJSIjozMSwiRyI6NzMsIkIiOjEyNn19LCJMaW5lV2VpZ2h0IjoxLjAsIkxpbmVUeXBlIjowLCJQYXJlbnRTdHlsZSI6bnVsbH0sIklzQmVsb3dUaW1lYmFuZCI6ZmFsc2UsIlBvc2l0aW9uT25UYXNrIjowLCJIaWRlRGF0ZSI6ZmFsc2UsIlNoYXBlU2l6ZSI6MSwiU3BhY2luZyI6MS4wLCJQYWRkaW5nIjp7IiRpZCI6IjI1MCIsIlRvcCI6Ny4wLCJMZWZ0IjozLjAsIlJpZ2h0IjowLjAsIkJvdHRvbSI6Mi4wfSwiU2hhcGVTdHlsZSI6eyIkaWQiOiIyNTEiLCJNYXJnaW4iOnsiJGlkIjoiMjUyIiwiVG9wIjowLjAsIkxlZnQiOjAuMCwiUmlnaHQiOjAuMCwiQm90dG9tIjowLjB9LCJQYWRkaW5nIjp7IiRpZCI6IjI1MyIsIlRvcCI6MC4wLCJMZWZ0IjowLjAsIlJpZ2h0IjowLjAsIkJvdHRvbSI6MC4wfSwiQmFja2dyb3VuZCI6eyIkaWQiOiIyNTQiLCJDb2xvciI6eyIkaWQiOiIyNTUiLCJBIjoyNTUsIlIiOjAsIkciOjExNCwiQiI6MTg4fX0sIklzVmlzaWJsZSI6dHJ1ZSwiV2lkdGgiOjE4LjAsIkhlaWdodCI6MjAuMCwiQm9yZGVyU3R5bGUiOnsiJGlkIjoiMjU2IiwiTGluZUNvbG9yIjp7IiRyZWYiOiI3MiJ9LCJMaW5lV2VpZ2h0IjowLjAsIkxpbmVUeXBlIjowLCJQYXJlbnRTdHlsZSI6bnVsbH0sIlBhcmVudFN0eWxlIjpudWxsfSwiVGl0bGVTdHlsZSI6eyIkaWQiOiIyNTciLCJGb250U2V0dGluZ3MiOnsiJGlkIjoiMjU4IiwiRm9udFNpemUiOjExLCJGb250TmFtZSI6IkNhbGlicmkiLCJJc0JvbGQiOnRydWUsIklzSXRhbGljIjpmYWxzZSwiSXNVbmRlcmxpbmVkIjpmYWxzZSwiUGFyZW50U3R5bGUiOm51bGx9LCJBdXRvU2l6ZSI6MCwiRm9yZWdyb3VuZCI6eyIkaWQiOiIyNTkiLCJDb2xvciI6eyIkcmVmIjoiNzcifX0sIk1heFdpZHRoIjoyMDAuMCwiTWF4SGVpZ2h0IjoiSW5maW5pdHkiLCJTbWFydEZvcmVncm91bmRJc0FjdGl2ZSI6ZmFsc2UsIkhvcml6b250YWxBbGlnbm1lbnQiOjEsIlZlcnRpY2FsQWxpZ25tZW50IjowLCJTbWFydEZvcmVncm91bmQiOm51bGwsIkJhY2tncm91bmRGaWxsVHlwZSI6MCwiTWFyZ2luIjp7IiRpZCI6IjI2MCIsIlRvcCI6MC4wLCJMZWZ0IjowLjAsIlJpZ2h0IjowLjAsIkJvdHRvbSI6MC4wfSwiUGFkZGluZyI6eyIkaWQiOiIyNjEiLCJUb3AiOjAuMCwiTGVmdCI6MC4wLCJSaWdodCI6MC4wLCJCb3R0b20iOjAuMH0sIkJhY2tncm91bmQiOnsiJHJlZiI6IjgwIn0sIklzVmlzaWJsZSI6dHJ1ZSwiV2lkdGgiOjAuMCwiSGVpZ2h0IjowLjAsIkJvcmRlclN0eWxlIjp7IiRpZCI6IjI2MiIsIkxpbmVDb2xvciI6bnVsbCwiTGluZVdlaWdodCI6MC4wLCJMaW5lVHlwZSI6MCwiUGFyZW50U3R5bGUiOm51bGx9LCJQYXJlbnRTdHlsZSI6bnVsbH0sIkRhdGVTdHlsZSI6eyIkaWQiOiIyNjMiLCJGb250U2V0dGluZ3MiOnsiJGlkIjoiMjY0IiwiRm9udFNpemUiOjEwLCJGb250TmFtZSI6IkNhbGlicmkiLCJJc0JvbGQiOmZhbHNlLCJJc0l0YWxpYyI6ZmFsc2UsIklzVW5kZXJsaW5lZCI6ZmFsc2UsIlBhcmVudFN0eWxlIjpudWxsfSwiQXV0b1NpemUiOjAsIkZvcmVncm91bmQiOnsiJGlkIjoiMjY1IiwiQ29sb3IiOnsiJHJlZiI6Ijg0In19LCJNYXhXaWR0aCI6MjAwLjAsIk1heEhlaWdodCI6IkluZmluaXR5IiwiU21hcnRGb3JlZ3JvdW5kSXNBY3RpdmUiOmZhbHNlLCJIb3Jpem9udGFsQWxpZ25tZW50IjowLCJWZXJ0aWNhbEFsaWdubWVudCI6MCwiU21hcnRGb3JlZ3JvdW5kIjpudWxsLCJCYWNrZ3JvdW5kRmlsbFR5cGUiOjAsIk1hcmdpbiI6eyIkaWQiOiIyNjYiLCJUb3AiOjAuMCwiTGVmdCI6MC4wLCJSaWdodCI6MC4wLCJCb3R0b20iOjAuMH0sIlBhZGRpbmciOnsiJGlkIjoiMjY3IiwiVG9wIjowLjAsIkxlZnQiOjAuMCwiUmlnaHQiOjAuMCwiQm90dG9tIjowLjB9LCJCYWNrZ3JvdW5kIjp7IiRyZWYiOiI4NyJ9LCJJc1Zpc2libGUiOnRydWUsIldpZHRoIjowLjAsIkhlaWdodCI6MC4wLCJCb3JkZXJTdHlsZSI6eyIkaWQiOiIyNjgiLCJMaW5lQ29sb3IiOm51bGwsIkxpbmVXZWlnaHQiOjAuMCwiTGluZVR5cGUiOjAsIlBhcmVudFN0eWxlIjpudWxsfSwiUGFyZW50U3R5bGUiOm51bGx9LCJEYXRlRm9ybWF0Ijp7IiRpZCI6IjI2O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I3MCIsIkRhdGVQYXJ0SXNWaXNpYmxlIjpmYWxzZSwiVGltZVBhcnRJc1Zpc2libGUiOmZhbHNlfX0sIldlZWtOdW1iZXJpbmciOnsiJGlkIjoiMjcxIiwiRm9ybWF0IjowLCJJc1Zpc2libGUiOmZhbHNlLCJMYXN0S25vd25WaXNpYmlsaXR5U3RhdGUiOmZhbHNlfSwiSXNWaXNpYmxlIjp0cnVlLCJQYXJlbnRTdHlsZSI6bnVsbH0sIkluZGV4Ijo2LCJQZXJjZW50YWdlQ29tcGxldGUiOm51bGwsIlBvc2l0aW9uIjp7IlJhdGlvIjowLjAsIklzQ3VzdG9tIjpmYWxzZX0sIkRhdGVGb3JtYXQiOnsiJHJlZiI6IjI2OSJ9LCJXZWVrTnVtYmVyaW5nIjp7IiRpZCI6IjI3MiIsIkZvcm1hdCI6MCwiSXNWaXNpYmxlIjpmYWxzZSwiTGFzdEtub3duVmlzaWJpbGl0eVN0YXRlIjpmYWxzZX0sIlJlbGF0ZWRUYXNrSWQiOiIwMDAwMDAwMC0wMDAwLTAwMDAtMDAwMC0wMDAwMDAwMDAwMDAiLCJJZCI6ImFiYjBlMWYyLTZhZjEtNGNkMS1iMzM5LTlmZTk5MzEzYWY2NiIsIkltcG9ydElkIjpudWxsLCJUaXRsZSI6IlN0YWZmaW5nIFBsYW4iLCJOb3RlIjpudWxsLCJIeXBlcmxpbmsiOnsiJGlkIjoiMjczIiwiQWRkcmVzcyI6bnVsbCwiU3ViQWRkcmVzcyI6bnVsbH0sIklzQ2hhbmdlZCI6ZmFsc2UsIklzTmV3IjpmYWxzZX0seyIkaWQiOiIyNzQiLCJEYXRlIjoiMjAyMy0wNi0yOFQyMzo1OTowMCIsIlN0eWxlIjp7IiRpZCI6IjI3NSIsIlNoYXBlIjowLCJDb25uZWN0b3JNYXJnaW4iOnsiJGlkIjoiMjc2IiwiVG9wIjowLjAsIkxlZnQiOjIuMCwiUmlnaHQiOjIuMCwiQm90dG9tIjowLjB9LCJDb25uZWN0b3JTdHlsZSI6eyIkaWQiOiIyNzciLCJMaW5lQ29sb3IiOnsiJGlkIjoiMjc4IiwiJHR5cGUiOiJOTFJFLkNvbW1vbi5Eb20uU29saWRDb2xvckJydXNoLCBOTFJFLkNvbW1vbiIsIkNvbG9yIjp7IiRpZCI6IjI3OSIsIkEiOjEyNywiUiI6MzEsIkciOjczLCJCIjoxMjZ9fSwiTGluZVdlaWdodCI6MS4wLCJMaW5lVHlwZSI6MCwiUGFyZW50U3R5bGUiOm51bGx9LCJJc0JlbG93VGltZWJhbmQiOnRydWUsIlBvc2l0aW9uT25UYXNrIjowLCJIaWRlRGF0ZSI6ZmFsc2UsIlNoYXBlU2l6ZSI6MSwiU3BhY2luZyI6MS4wLCJQYWRkaW5nIjp7IiRpZCI6IjI4MCIsIlRvcCI6Ny4wLCJMZWZ0IjozLjAsIlJpZ2h0IjowLjAsIkJvdHRvbSI6Mi4wfSwiU2hhcGVTdHlsZSI6eyIkaWQiOiIyODEiLCJNYXJnaW4iOnsiJGlkIjoiMjgyIiwiVG9wIjowLjAsIkxlZnQiOjAuMCwiUmlnaHQiOjAuMCwiQm90dG9tIjowLjB9LCJQYWRkaW5nIjp7IiRpZCI6IjI4MyIsIlRvcCI6MC4wLCJMZWZ0IjowLjAsIlJpZ2h0IjowLjAsIkJvdHRvbSI6MC4wfSwiQmFja2dyb3VuZCI6eyIkaWQiOiIyODQiLCJDb2xvciI6eyIkaWQiOiIyODUiLCJBIjoyNTUsIlIiOjIzNywiRyI6MTI1LCJCIjo0OX19LCJJc1Zpc2libGUiOnRydWUsIldpZHRoIjoxOC4wLCJIZWlnaHQiOjIwLjAsIkJvcmRlclN0eWxlIjp7IiRpZCI6IjI4NiIsIkxpbmVDb2xvciI6eyIkcmVmIjoiNzIifSwiTGluZVdlaWdodCI6MC4wLCJMaW5lVHlwZSI6MCwiUGFyZW50U3R5bGUiOm51bGx9LCJQYXJlbnRTdHlsZSI6bnVsbH0sIlRpdGxlU3R5bGUiOnsiJGlkIjoiMjg3IiwiRm9udFNldHRpbmdzIjp7IiRpZCI6IjI4OCIsIkZvbnRTaXplIjoxMSwiRm9udE5hbWUiOiJDYWxpYnJpIiwiSXNCb2xkIjp0cnVlLCJJc0l0YWxpYyI6ZmFsc2UsIklzVW5kZXJsaW5lZCI6ZmFsc2UsIlBhcmVudFN0eWxlIjpudWxsfSwiQXV0b1NpemUiOjAsIkZvcmVncm91bmQiOnsiJGlkIjoiMjg5IiwiQ29sb3IiOnsiJHJlZiI6Ijc3In19LCJNYXhXaWR0aCI6MjAwLjAsIk1heEhlaWdodCI6IkluZmluaXR5IiwiU21hcnRGb3JlZ3JvdW5kSXNBY3RpdmUiOmZhbHNlLCJIb3Jpem9udGFsQWxpZ25tZW50IjoxLCJWZXJ0aWNhbEFsaWdubWVudCI6MCwiU21hcnRGb3JlZ3JvdW5kIjpudWxsLCJCYWNrZ3JvdW5kRmlsbFR5cGUiOjAsIk1hcmdpbiI6eyIkaWQiOiIyOTAiLCJUb3AiOjAuMCwiTGVmdCI6MC4wLCJSaWdodCI6MC4wLCJCb3R0b20iOjAuMH0sIlBhZGRpbmciOnsiJGlkIjoiMjkxIiwiVG9wIjowLjAsIkxlZnQiOjAuMCwiUmlnaHQiOjAuMCwiQm90dG9tIjowLjB9LCJCYWNrZ3JvdW5kIjp7IiRyZWYiOiI4MCJ9LCJJc1Zpc2libGUiOnRydWUsIldpZHRoIjowLjAsIkhlaWdodCI6MC4wLCJCb3JkZXJTdHlsZSI6eyIkaWQiOiIyOTIiLCJMaW5lQ29sb3IiOm51bGwsIkxpbmVXZWlnaHQiOjAuMCwiTGluZVR5cGUiOjAsIlBhcmVudFN0eWxlIjpudWxsfSwiUGFyZW50U3R5bGUiOm51bGx9LCJEYXRlU3R5bGUiOnsiJGlkIjoiMjkzIiwiRm9udFNldHRpbmdzIjp7IiRpZCI6IjI5NCIsIkZvbnRTaXplIjoxMCwiRm9udE5hbWUiOiJDYWxpYnJpIiwiSXNCb2xkIjpmYWxzZSwiSXNJdGFsaWMiOmZhbHNlLCJJc1VuZGVybGluZWQiOmZhbHNlLCJQYXJlbnRTdHlsZSI6bnVsbH0sIkF1dG9TaXplIjowLCJGb3JlZ3JvdW5kIjp7IiRpZCI6IjI5NSIsIkNvbG9yIjp7IiRyZWYiOiI4NCJ9fSwiTWF4V2lkdGgiOjIwMC4wLCJNYXhIZWlnaHQiOiJJbmZpbml0eSIsIlNtYXJ0Rm9yZWdyb3VuZElzQWN0aXZlIjpmYWxzZSwiSG9yaXpvbnRhbEFsaWdubWVudCI6MCwiVmVydGljYWxBbGlnbm1lbnQiOjAsIlNtYXJ0Rm9yZWdyb3VuZCI6bnVsbCwiQmFja2dyb3VuZEZpbGxUeXBlIjowLCJNYXJnaW4iOnsiJGlkIjoiMjk2IiwiVG9wIjowLjAsIkxlZnQiOjAuMCwiUmlnaHQiOjAuMCwiQm90dG9tIjowLjB9LCJQYWRkaW5nIjp7IiRpZCI6IjI5NyIsIlRvcCI6MC4wLCJMZWZ0IjowLjAsIlJpZ2h0IjowLjAsIkJvdHRvbSI6MC4wfSwiQmFja2dyb3VuZCI6eyIkcmVmIjoiODcifSwiSXNWaXNpYmxlIjp0cnVlLCJXaWR0aCI6MC4wLCJIZWlnaHQiOjAuMCwiQm9yZGVyU3R5bGUiOnsiJGlkIjoiMjk4IiwiTGluZUNvbG9yIjpudWxsLCJMaW5lV2VpZ2h0IjowLjAsIkxpbmVUeXBlIjowLCJQYXJlbnRTdHlsZSI6bnVsbH0sIlBhcmVudFN0eWxlIjpudWxsfSwiRGF0ZUZvcm1hdCI6eyIkaWQiOiIyOTk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zMDAiLCJEYXRlUGFydElzVmlzaWJsZSI6ZmFsc2UsIlRpbWVQYXJ0SXNWaXNpYmxlIjpmYWxzZX19LCJXZWVrTnVtYmVyaW5nIjp7IiRpZCI6IjMwMSIsIkZvcm1hdCI6MCwiSXNWaXNpYmxlIjpmYWxzZSwiTGFzdEtub3duVmlzaWJpbGl0eVN0YXRlIjpmYWxzZX0sIklzVmlzaWJsZSI6dHJ1ZSwiUGFyZW50U3R5bGUiOm51bGx9LCJJbmRleCI6MTIsIlBlcmNlbnRhZ2VDb21wbGV0ZSI6bnVsbCwiUG9zaXRpb24iOnsiUmF0aW8iOjAuMCwiSXNDdXN0b20iOmZhbHNlfSwiRGF0ZUZvcm1hdCI6eyIkcmVmIjoiMjk5In0sIldlZWtOdW1iZXJpbmciOnsiJGlkIjoiMzAyIiwiRm9ybWF0IjowLCJJc1Zpc2libGUiOmZhbHNlLCJMYXN0S25vd25WaXNpYmlsaXR5U3RhdGUiOmZhbHNlfSwiUmVsYXRlZFRhc2tJZCI6IjAwMDAwMDAwLTAwMDAtMDAwMC0wMDAwLTAwMDAwMDAwMDAwMCIsIklkIjoiNTA5NzYxZDUtNDIyZS00YjA5LWE2ZGUtZjZiZGYyYWJjZmRhIiwiSW1wb3J0SWQiOm51bGwsIlRpdGxlIjoiRGV2ZWxvcG1lbnQgQ29tcGxldGVkIiwiTm90ZSI6bnVsbCwiSHlwZXJsaW5rIjp7IiRpZCI6IjMwMyIsIkFkZHJlc3MiOm51bGwsIlN1YkFkZHJlc3MiOm51bGx9LCJJc0NoYW5nZWQiOmZhbHNlLCJJc05ldyI6ZmFsc2V9LHsiJGlkIjoiMzA0IiwiRGF0ZSI6IjIwMjMtMDctMDZUMjM6NTk6MDAiLCJTdHlsZSI6eyIkaWQiOiIzMDUiLCJTaGFwZSI6MCwiQ29ubmVjdG9yTWFyZ2luIjp7IiRpZCI6IjMwNiIsIlRvcCI6MC4wLCJMZWZ0IjoyLjAsIlJpZ2h0IjoyLjAsIkJvdHRvbSI6MC4wfSwiQ29ubmVjdG9yU3R5bGUiOnsiJGlkIjoiMzA3IiwiTGluZUNvbG9yIjp7IiRpZCI6IjMwOCIsIiR0eXBlIjoiTkxSRS5Db21tb24uRG9tLlNvbGlkQ29sb3JCcnVzaCwgTkxSRS5Db21tb24iLCJDb2xvciI6eyIkaWQiOiIzMDkiLCJBIjoxMjcsIlIiOjMxLCJHIjo3MywiQiI6MTI2fX0sIkxpbmVXZWlnaHQiOjEuMCwiTGluZVR5cGUiOjAsIlBhcmVudFN0eWxlIjpudWxsfSwiSXNCZWxvd1RpbWViYW5kIjpmYWxzZSwiUG9zaXRpb25PblRhc2siOjAsIkhpZGVEYXRlIjpmYWxzZSwiU2hhcGVTaXplIjoxLCJTcGFjaW5nIjoxLjAsIlBhZGRpbmciOnsiJGlkIjoiMzEwIiwiVG9wIjo3LjAsIkxlZnQiOjMuMCwiUmlnaHQiOjAuMCwiQm90dG9tIjoyLjB9LCJTaGFwZVN0eWxlIjp7IiRpZCI6IjMxMSIsIk1hcmdpbiI6eyIkaWQiOiIzMTIiLCJUb3AiOjAuMCwiTGVmdCI6MC4wLCJSaWdodCI6MC4wLCJCb3R0b20iOjAuMH0sIlBhZGRpbmciOnsiJGlkIjoiMzEzIiwiVG9wIjowLjAsIkxlZnQiOjAuMCwiUmlnaHQiOjAuMCwiQm90dG9tIjowLjB9LCJCYWNrZ3JvdW5kIjp7IiRpZCI6IjMxNCIsIkNvbG9yIjp7IiRpZCI6IjMxNSIsIkEiOjI1NSwiUiI6MCwiRyI6MTE0LCJCIjoxODh9fSwiSXNWaXNpYmxlIjp0cnVlLCJXaWR0aCI6MTguMCwiSGVpZ2h0IjoyMC4wLCJCb3JkZXJTdHlsZSI6eyIkaWQiOiIzMTYiLCJMaW5lQ29sb3IiOnsiJHJlZiI6IjcyIn0sIkxpbmVXZWlnaHQiOjAuMCwiTGluZVR5cGUiOjAsIlBhcmVudFN0eWxlIjpudWxsfSwiUGFyZW50U3R5bGUiOm51bGx9LCJUaXRsZVN0eWxlIjp7IiRpZCI6IjMxNyIsIkZvbnRTZXR0aW5ncyI6eyIkaWQiOiIzMTgiLCJGb250U2l6ZSI6MTEsIkZvbnROYW1lIjoiQ2FsaWJyaSIsIklzQm9sZCI6dHJ1ZSwiSXNJdGFsaWMiOmZhbHNlLCJJc1VuZGVybGluZWQiOmZhbHNlLCJQYXJlbnRTdHlsZSI6bnVsbH0sIkF1dG9TaXplIjowLCJGb3JlZ3JvdW5kIjp7IiRpZCI6IjMxOSIsIkNvbG9yIjp7IiRyZWYiOiI3NyJ9fSwiTWF4V2lkdGgiOjIwMC4wLCJNYXhIZWlnaHQiOiJJbmZpbml0eSIsIlNtYXJ0Rm9yZWdyb3VuZElzQWN0aXZlIjpmYWxzZSwiSG9yaXpvbnRhbEFsaWdubWVudCI6MSwiVmVydGljYWxBbGlnbm1lbnQiOjAsIlNtYXJ0Rm9yZWdyb3VuZCI6bnVsbCwiQmFja2dyb3VuZEZpbGxUeXBlIjowLCJNYXJnaW4iOnsiJGlkIjoiMzIwIiwiVG9wIjowLjAsIkxlZnQiOjAuMCwiUmlnaHQiOjAuMCwiQm90dG9tIjowLjB9LCJQYWRkaW5nIjp7IiRpZCI6IjMyMSIsIlRvcCI6MC4wLCJMZWZ0IjowLjAsIlJpZ2h0IjowLjAsIkJvdHRvbSI6MC4wfSwiQmFja2dyb3VuZCI6eyIkcmVmIjoiODAifSwiSXNWaXNpYmxlIjp0cnVlLCJXaWR0aCI6MC4wLCJIZWlnaHQiOjAuMCwiQm9yZGVyU3R5bGUiOnsiJGlkIjoiMzIyIiwiTGluZUNvbG9yIjpudWxsLCJMaW5lV2VpZ2h0IjowLjAsIkxpbmVUeXBlIjowLCJQYXJlbnRTdHlsZSI6bnVsbH0sIlBhcmVudFN0eWxlIjpudWxsfSwiRGF0ZVN0eWxlIjp7IiRpZCI6IjMyMyIsIkZvbnRTZXR0aW5ncyI6eyIkaWQiOiIzMjQiLCJGb250U2l6ZSI6MTAsIkZvbnROYW1lIjoiQ2FsaWJyaSIsIklzQm9sZCI6ZmFsc2UsIklzSXRhbGljIjpmYWxzZSwiSXNVbmRlcmxpbmVkIjpmYWxzZSwiUGFyZW50U3R5bGUiOm51bGx9LCJBdXRvU2l6ZSI6MCwiRm9yZWdyb3VuZCI6eyIkaWQiOiIzMjUiLCJDb2xvciI6eyIkcmVmIjoiODQifX0sIk1heFdpZHRoIjoyMDAuMCwiTWF4SGVpZ2h0IjoiSW5maW5pdHkiLCJTbWFydEZvcmVncm91bmRJc0FjdGl2ZSI6ZmFsc2UsIkhvcml6b250YWxBbGlnbm1lbnQiOjAsIlZlcnRpY2FsQWxpZ25tZW50IjowLCJTbWFydEZvcmVncm91bmQiOm51bGwsIkJhY2tncm91bmRGaWxsVHlwZSI6MCwiTWFyZ2luIjp7IiRpZCI6IjMyNiIsIlRvcCI6MC4wLCJMZWZ0IjowLjAsIlJpZ2h0IjowLjAsIkJvdHRvbSI6MC4wfSwiUGFkZGluZyI6eyIkaWQiOiIzMjciLCJUb3AiOjAuMCwiTGVmdCI6MC4wLCJSaWdodCI6MC4wLCJCb3R0b20iOjAuMH0sIkJhY2tncm91bmQiOnsiJHJlZiI6Ijg3In0sIklzVmlzaWJsZSI6dHJ1ZSwiV2lkdGgiOjAuMCwiSGVpZ2h0IjowLjAsIkJvcmRlclN0eWxlIjp7IiRpZCI6IjMyOCIsIkxpbmVDb2xvciI6bnVsbCwiTGluZVdlaWdodCI6MC4wLCJMaW5lVHlwZSI6MCwiUGFyZW50U3R5bGUiOm51bGx9LCJQYXJlbnRTdHlsZSI6bnVsbH0sIkRhdGVGb3JtYXQiOnsiJGlkIjoiMzI5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zMwIiwiRGF0ZVBhcnRJc1Zpc2libGUiOmZhbHNlLCJUaW1lUGFydElzVmlzaWJsZSI6ZmFsc2V9fSwiV2Vla051bWJlcmluZyI6eyIkaWQiOiIzMzEiLCJGb3JtYXQiOjAsIklzVmlzaWJsZSI6ZmFsc2UsIkxhc3RLbm93blZpc2liaWxpdHlTdGF0ZSI6ZmFsc2V9LCJJc1Zpc2libGUiOnRydWUsIlBhcmVudFN0eWxlIjpudWxsfSwiSW5kZXgiOjE0LCJQZXJjZW50YWdlQ29tcGxldGUiOm51bGwsIlBvc2l0aW9uIjp7IlJhdGlvIjowLjAsIklzQ3VzdG9tIjpmYWxzZX0sIkRhdGVGb3JtYXQiOnsiJHJlZiI6IjMyOSJ9LCJXZWVrTnVtYmVyaW5nIjp7IiRpZCI6IjMzMiIsIkZvcm1hdCI6MCwiSXNWaXNpYmxlIjpmYWxzZSwiTGFzdEtub3duVmlzaWJpbGl0eVN0YXRlIjpmYWxzZX0sIlJlbGF0ZWRUYXNrSWQiOiIwMDAwMDAwMC0wMDAwLTAwMDAtMDAwMC0wMDAwMDAwMDAwMDAiLCJJZCI6ImIxNjMyNzJlLTI2NWUtNGVjMC1hODc5LWM1MzhkYWZmMTkzNiIsIkltcG9ydElkIjpudWxsLCJUaXRsZSI6IlRlc3RpbmciLCJOb3RlIjpudWxsLCJIeXBlcmxpbmsiOnsiJGlkIjoiMzMzIiwiQWRkcmVzcyI6bnVsbCwiU3ViQWRkcmVzcyI6bnVsbH0sIklzQ2hhbmdlZCI6ZmFsc2UsIklzTmV3IjpmYWxzZX0seyIkaWQiOiIzMzQiLCJEYXRlIjoiMjAyMy0wNy0zMFQyMzo1OTowMCIsIlN0eWxlIjp7IiRpZCI6IjMzNSIsIlNoYXBlIjowLCJDb25uZWN0b3JNYXJnaW4iOnsiJGlkIjoiMzM2IiwiVG9wIjowLjAsIkxlZnQiOjIuMCwiUmlnaHQiOjIuMCwiQm90dG9tIjowLjB9LCJDb25uZWN0b3JTdHlsZSI6eyIkaWQiOiIzMzciLCJMaW5lQ29sb3IiOnsiJGlkIjoiMzM4IiwiJHR5cGUiOiJOTFJFLkNvbW1vbi5Eb20uU29saWRDb2xvckJydXNoLCBOTFJFLkNvbW1vbiIsIkNvbG9yIjp7IiRpZCI6IjMzOSIsIkEiOjEyNywiUiI6MzEsIkciOjczLCJCIjoxMjZ9fSwiTGluZVdlaWdodCI6MS4wLCJMaW5lVHlwZSI6MCwiUGFyZW50U3R5bGUiOm51bGx9LCJJc0JlbG93VGltZWJhbmQiOmZhbHNlLCJQb3NpdGlvbk9uVGFzayI6MCwiSGlkZURhdGUiOmZhbHNlLCJTaGFwZVNpemUiOjEsIlNwYWNpbmciOjEuMCwiUGFkZGluZyI6eyIkaWQiOiIzNDAiLCJUb3AiOjcuMCwiTGVmdCI6My4wLCJSaWdodCI6MC4wLCJCb3R0b20iOjIuMH0sIlNoYXBlU3R5bGUiOnsiJGlkIjoiMzQxIiwiTWFyZ2luIjp7IiRpZCI6IjM0MiIsIlRvcCI6MC4wLCJMZWZ0IjowLjAsIlJpZ2h0IjowLjAsIkJvdHRvbSI6MC4wfSwiUGFkZGluZyI6eyIkaWQiOiIzNDMiLCJUb3AiOjAuMCwiTGVmdCI6MC4wLCJSaWdodCI6MC4wLCJCb3R0b20iOjAuMH0sIkJhY2tncm91bmQiOnsiJGlkIjoiMzQ0IiwiQ29sb3IiOnsiJGlkIjoiMzQ1IiwiQSI6MjU1LCJSIjoxMTIsIkciOjE3MywiQiI6NzF9fSwiSXNWaXNpYmxlIjp0cnVlLCJXaWR0aCI6MTguMCwiSGVpZ2h0IjoyMC4wLCJCb3JkZXJTdHlsZSI6eyIkaWQiOiIzNDYiLCJMaW5lQ29sb3IiOnsiJHJlZiI6IjcyIn0sIkxpbmVXZWlnaHQiOjAuMCwiTGluZVR5cGUiOjAsIlBhcmVudFN0eWxlIjpudWxsfSwiUGFyZW50U3R5bGUiOm51bGx9LCJUaXRsZVN0eWxlIjp7IiRpZCI6IjM0NyIsIkZvbnRTZXR0aW5ncyI6eyIkaWQiOiIzNDgiLCJGb250U2l6ZSI6MTEsIkZvbnROYW1lIjoiQ2FsaWJyaSIsIklzQm9sZCI6dHJ1ZSwiSXNJdGFsaWMiOmZhbHNlLCJJc1VuZGVybGluZWQiOmZhbHNlLCJQYXJlbnRTdHlsZSI6bnVsbH0sIkF1dG9TaXplIjowLCJGb3JlZ3JvdW5kIjp7IiRpZCI6IjM0OSIsIkNvbG9yIjp7IiRyZWYiOiI3NyJ9fSwiTWF4V2lkdGgiOjIwMC4wLCJNYXhIZWlnaHQiOiJJbmZpbml0eSIsIlNtYXJ0Rm9yZWdyb3VuZElzQWN0aXZlIjpmYWxzZSwiSG9yaXpvbnRhbEFsaWdubWVudCI6MSwiVmVydGljYWxBbGlnbm1lbnQiOjAsIlNtYXJ0Rm9yZWdyb3VuZCI6bnVsbCwiQmFja2dyb3VuZEZpbGxUeXBlIjowLCJNYXJnaW4iOnsiJGlkIjoiMzUwIiwiVG9wIjowLjAsIkxlZnQiOjAuMCwiUmlnaHQiOjAuMCwiQm90dG9tIjowLjB9LCJQYWRkaW5nIjp7IiRpZCI6IjM1MSIsIlRvcCI6MC4wLCJMZWZ0IjowLjAsIlJpZ2h0IjowLjAsIkJvdHRvbSI6MC4wfSwiQmFja2dyb3VuZCI6eyIkcmVmIjoiODAifSwiSXNWaXNpYmxlIjp0cnVlLCJXaWR0aCI6MC4wLCJIZWlnaHQiOjAuMCwiQm9yZGVyU3R5bGUiOnsiJGlkIjoiMzUyIiwiTGluZUNvbG9yIjpudWxsLCJMaW5lV2VpZ2h0IjowLjAsIkxpbmVUeXBlIjowLCJQYXJlbnRTdHlsZSI6bnVsbH0sIlBhcmVudFN0eWxlIjpudWxsfSwiRGF0ZVN0eWxlIjp7IiRpZCI6IjM1MyIsIkZvbnRTZXR0aW5ncyI6eyIkaWQiOiIzNTQiLCJGb250U2l6ZSI6MTAsIkZvbnROYW1lIjoiQ2FsaWJyaSIsIklzQm9sZCI6ZmFsc2UsIklzSXRhbGljIjpmYWxzZSwiSXNVbmRlcmxpbmVkIjpmYWxzZSwiUGFyZW50U3R5bGUiOm51bGx9LCJBdXRvU2l6ZSI6MCwiRm9yZWdyb3VuZCI6eyIkaWQiOiIzNTUiLCJDb2xvciI6eyIkcmVmIjoiODQifX0sIk1heFdpZHRoIjoyMDAuMCwiTWF4SGVpZ2h0IjoiSW5maW5pdHkiLCJTbWFydEZvcmVncm91bmRJc0FjdGl2ZSI6ZmFsc2UsIkhvcml6b250YWxBbGlnbm1lbnQiOjAsIlZlcnRpY2FsQWxpZ25tZW50IjowLCJTbWFydEZvcmVncm91bmQiOm51bGwsIkJhY2tncm91bmRGaWxsVHlwZSI6MCwiTWFyZ2luIjp7IiRpZCI6IjM1NiIsIlRvcCI6MC4wLCJMZWZ0IjowLjAsIlJpZ2h0IjowLjAsIkJvdHRvbSI6MC4wfSwiUGFkZGluZyI6eyIkaWQiOiIzNTciLCJUb3AiOjAuMCwiTGVmdCI6MC4wLCJSaWdodCI6MC4wLCJCb3R0b20iOjAuMH0sIkJhY2tncm91bmQiOnsiJHJlZiI6Ijg3In0sIklzVmlzaWJsZSI6dHJ1ZSwiV2lkdGgiOjAuMCwiSGVpZ2h0IjowLjAsIkJvcmRlclN0eWxlIjp7IiRpZCI6IjM1OCIsIkxpbmVDb2xvciI6bnVsbCwiTGluZVdlaWdodCI6MC4wLCJMaW5lVHlwZSI6MCwiUGFyZW50U3R5bGUiOm51bGx9LCJQYXJlbnRTdHlsZSI6bnVsbH0sIkRhdGVGb3JtYXQiOnsiJGlkIjoiMzU5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zYwIiwiRGF0ZVBhcnRJc1Zpc2libGUiOmZhbHNlLCJUaW1lUGFydElzVmlzaWJsZSI6ZmFsc2V9fSwiV2Vla051bWJlcmluZyI6eyIkaWQiOiIzNjEiLCJGb3JtYXQiOjAsIklzVmlzaWJsZSI6ZmFsc2UsIkxhc3RLbm93blZpc2liaWxpdHlTdGF0ZSI6ZmFsc2V9LCJJc1Zpc2libGUiOnRydWUsIlBhcmVudFN0eWxlIjpudWxsfSwiSW5kZXgiOjE1LCJQZXJjZW50YWdlQ29tcGxldGUiOm51bGwsIlBvc2l0aW9uIjp7IlJhdGlvIjowLjAsIklzQ3VzdG9tIjpmYWxzZX0sIkRhdGVGb3JtYXQiOnsiJHJlZiI6IjM1OSJ9LCJXZWVrTnVtYmVyaW5nIjp7IiRpZCI6IjM2MiIsIkZvcm1hdCI6MCwiSXNWaXNpYmxlIjpmYWxzZSwiTGFzdEtub3duVmlzaWJpbGl0eVN0YXRlIjpmYWxzZX0sIlJlbGF0ZWRUYXNrSWQiOiIwMDAwMDAwMC0wMDAwLTAwMDAtMDAwMC0wMDAwMDAwMDAwMDAiLCJJZCI6ImNmYzVjNTQ4LTU3NzUtNGVmZS1hZjFiLWYxYjEyYWMyYTQ1MCIsIkltcG9ydElkIjpudWxsLCJUaXRsZSI6IkltcGxlbWVudGF0aW9uICIsIk5vdGUiOm51bGwsIkh5cGVybGluayI6eyIkaWQiOiIzNjMiLCJBZGRyZXNzIjpudWxsLCJTdWJBZGRyZXNzIjpudWxsfSwiSXNDaGFuZ2VkIjpmYWxzZSwiSXNOZXciOmZhbHNlfV0sIlRhc2tzIjpbeyIkaWQiOiIzNjQiLCJHcm91cE5hbWUiOm51bGwsIlN0YXJ0RGF0ZSI6IjIwMjMtMDYtMDNUMDA6MDA6MDBaIiwiRW5kRGF0ZSI6IjIwMjMtMDYtMTJUMjM6NTk6MDBaIiwiUGVyY2VudGFnZUNvbXBsZXRlIjpudWxsLCJTdHlsZSI6eyIkaWQiOiIzNjUiLCJTaGFwZSI6MCwiU2hhcGVUaGlja25lc3MiOjEsIkR1cmF0aW9uRm9ybWF0IjowLCJJbmNsdWRlTm9uV29ya2luZ0RheXNJbkR1cmF0aW9uIjpmYWxzZSwiUGVyY2VudGFnZUNvbXBsZXRlU3R5bGUiOnsiJGlkIjoiMzY2IiwiRm9udFNldHRpbmdzIjp7IiRpZCI6IjM2NyIsIkZvbnRTaXplIjoxMCwiRm9udE5hbWUiOiJDYWxpYnJpIiwiSXNCb2xkIjpmYWxzZSwiSXNJdGFsaWMiOmZhbHNlLCJJc1VuZGVybGluZWQiOmZhbHNlLCJQYXJlbnRTdHlsZSI6bnVsbH0sIkF1dG9TaXplIjowLCJGb3JlZ3JvdW5kIjp7IiRpZCI6IjM2OCIsIkNvbG9yIjp7IiRyZWYiOiI5NCJ9fSwiTWF4V2lkdGgiOjIwMC4wLCJNYXhIZWlnaHQiOiJJbmZpbml0eSIsIlNtYXJ0Rm9yZWdyb3VuZElzQWN0aXZlIjpmYWxzZSwiSG9yaXpvbnRhbEFsaWdubWVudCI6MCwiVmVydGljYWxBbGlnbm1lbnQiOjAsIlNtYXJ0Rm9yZWdyb3VuZCI6bnVsbCwiQmFja2dyb3VuZEZpbGxUeXBlIjowLCJNYXJnaW4iOnsiJGlkIjoiMzY5IiwiVG9wIjowLjAsIkxlZnQiOjAuMCwiUmlnaHQiOjAuMCwiQm90dG9tIjowLjB9LCJQYWRkaW5nIjp7IiRpZCI6IjM3MCIsIlRvcCI6MC4wLCJMZWZ0IjowLjAsIlJpZ2h0IjowLjAsIkJvdHRvbSI6MC4wfSwiQmFja2dyb3VuZCI6eyIkcmVmIjoiOTcifSwiSXNWaXNpYmxlIjp0cnVlLCJXaWR0aCI6MC4wLCJIZWlnaHQiOjAuMCwiQm9yZGVyU3R5bGUiOnsiJGlkIjoiMzcxIiwiTGluZUNvbG9yIjpudWxsLCJMaW5lV2VpZ2h0IjowLjAsIkxpbmVUeXBlIjowLCJQYXJlbnRTdHlsZSI6bnVsbH0sIlBhcmVudFN0eWxlIjpudWxsfSwiRHVyYXRpb25TdHlsZSI6eyIkaWQiOiIzNzIiLCJGb250U2V0dGluZ3MiOnsiJGlkIjoiMzczIiwiRm9udFNpemUiOjEwLCJGb250TmFtZSI6IkNhbGlicmkiLCJJc0JvbGQiOmZhbHNlLCJJc0l0YWxpYyI6ZmFsc2UsIklzVW5kZXJsaW5lZCI6ZmFsc2UsIlBhcmVudFN0eWxlIjpudWxsfSwiQXV0b1NpemUiOjAsIkZvcmVncm91bmQiOnsiJGlkIjoiMzc0IiwiQ29sb3IiOnsiJHJlZiI6IjEwMSJ9fSwiTWF4V2lkdGgiOjIwMC4wLCJNYXhIZWlnaHQiOiJJbmZpbml0eSIsIlNtYXJ0Rm9yZWdyb3VuZElzQWN0aXZlIjpmYWxzZSwiSG9yaXpvbnRhbEFsaWdubWVudCI6MCwiVmVydGljYWxBbGlnbm1lbnQiOjAsIlNtYXJ0Rm9yZWdyb3VuZCI6bnVsbCwiQmFja2dyb3VuZEZpbGxUeXBlIjowLCJNYXJnaW4iOnsiJGlkIjoiMzc1IiwiVG9wIjowLjAsIkxlZnQiOjAuMCwiUmlnaHQiOjAuMCwiQm90dG9tIjowLjB9LCJQYWRkaW5nIjp7IiRpZCI6IjM3NiIsIlRvcCI6MC4wLCJMZWZ0IjowLjAsIlJpZ2h0IjowLjAsIkJvdHRvbSI6MC4wfSwiQmFja2dyb3VuZCI6eyIkcmVmIjoiMTA0In0sIklzVmlzaWJsZSI6dHJ1ZSwiV2lkdGgiOjAuMCwiSGVpZ2h0IjowLjAsIkJvcmRlclN0eWxlIjp7IiRpZCI6IjM3NyIsIkxpbmVDb2xvciI6bnVsbCwiTGluZVdlaWdodCI6MC4wLCJMaW5lVHlwZSI6MCwiUGFyZW50U3R5bGUiOm51bGx9LCJQYXJlbnRTdHlsZSI6bnVsbH0sIkhvcml6b250YWxDb25uZWN0b3JTdHlsZSI6eyIkaWQiOiIzNzgiLCJMaW5lQ29sb3IiOnsiJHJlZiI6IjEwNiJ9LCJMaW5lV2VpZ2h0IjowLjAsIkxpbmVUeXBlIjowLCJQYXJlbnRTdHlsZSI6bnVsbH0sIlZlcnRpY2FsQ29ubmVjdG9yU3R5bGUiOnsiJGlkIjoiMzc5IiwiTGluZUNvbG9yIjp7IiRyZWYiOiIxMDkifSwiTGluZVdlaWdodCI6MC4wLCJMaW5lVHlwZSI6MCwiUGFyZW50U3R5bGUiOm51bGx9LCJNYXJnaW4iOm51bGwsIlN0YXJ0RGF0ZVBvc2l0aW9uIjo0LCJFbmREYXRlUG9zaXRpb24iOjQsIkRhdGVJc1Zpc2libGUiOnRydWUsIlRpdGxlUG9zaXRpb24iOjUsIkR1cmF0aW9uUG9zaXRpb24iOjYsIlBlcmNlbnRhZ2VDb21wbGV0ZWRQb3NpdGlvbiI6NiwiU3BhY2luZyI6NSwiSXNCZWxvd1RpbWViYW5kIjpmYWxzZSwiUGVyY2VudGFnZUNvbXBsZXRlU2hhcGVPcGFjaXR5IjozNSwiU2hhcGVTdHlsZSI6eyIkaWQiOiIzODAiLCJNYXJnaW4iOnsiJGlkIjoiMzgxIiwiVG9wIjowLjAsIkxlZnQiOjQuMCwiUmlnaHQiOjQuMCwiQm90dG9tIjowLjB9LCJQYWRkaW5nIjp7IiRpZCI6IjM4MiIsIlRvcCI6MC4wLCJMZWZ0IjowLjAsIlJpZ2h0IjowLjAsIkJvdHRvbSI6MC4wfSwiQmFja2dyb3VuZCI6eyIkaWQiOiIzODMiLCJDb2xvciI6eyIkaWQiOiIzODQiLCJBIjoyNTUsIlIiOjExMiwiRyI6MTczLCJCIjo3MX19LCJJc1Zpc2libGUiOnRydWUsIldpZHRoIjowLjAsIkhlaWdodCI6MTYuMCwiQm9yZGVyU3R5bGUiOnsiJGlkIjoiMzg1IiwiTGluZUNvbG9yIjp7IiRyZWYiOiIxMTcifSwiTGluZVdlaWdodCI6MC4wLCJMaW5lVHlwZSI6MCwiUGFyZW50U3R5bGUiOm51bGx9LCJQYXJlbnRTdHlsZSI6bnVsbH0sIlRpdGxlU3R5bGUiOnsiJGlkIjoiMzg2IiwiRm9udFNldHRpbmdzIjp7IiRpZCI6IjM4NyIsIkZvbnRTaXplIjoxMSwiRm9udE5hbWUiOiJDYWxpYnJpIiwiSXNCb2xkIjp0cnVlLCJJc0l0YWxpYyI6ZmFsc2UsIklzVW5kZXJsaW5lZCI6ZmFsc2UsIlBhcmVudFN0eWxlIjpudWxsfSwiQXV0b1NpemUiOjAsIkZvcmVncm91bmQiOnsiJGlkIjoiMzg4IiwiQ29sb3IiOnsiJHJlZiI6IjEyMiJ9fSwiTWF4V2lkdGgiOjk2MC4wLCJNYXhIZWlnaHQiOiJJbmZpbml0eSIsIlNtYXJ0Rm9yZWdyb3VuZElzQWN0aXZlIjpmYWxzZSwiSG9yaXpvbnRhbEFsaWdubWVudCI6MCwiVmVydGljYWxBbGlnbm1lbnQiOjAsIlNtYXJ0Rm9yZWdyb3VuZCI6bnVsbCwiQmFja2dyb3VuZEZpbGxUeXBlIjowLCJNYXJnaW4iOnsiJGlkIjoiMzg5IiwiVG9wIjowLjAsIkxlZnQiOjAuMCwiUmlnaHQiOjAuMCwiQm90dG9tIjowLjB9LCJQYWRkaW5nIjp7IiRpZCI6IjM5MCIsIlRvcCI6MC4wLCJMZWZ0IjowLjAsIlJpZ2h0IjowLjAsIkJvdHRvbSI6MC4wfSwiQmFja2dyb3VuZCI6eyIkcmVmIjoiMTI1In0sIklzVmlzaWJsZSI6dHJ1ZSwiV2lkdGgiOjAuMCwiSGVpZ2h0IjowLjAsIkJvcmRlclN0eWxlIjp7IiRpZCI6IjM5MSIsIkxpbmVDb2xvciI6bnVsbCwiTGluZVdlaWdodCI6MC4wLCJMaW5lVHlwZSI6MCwiUGFyZW50U3R5bGUiOm51bGx9LCJQYXJlbnRTdHlsZSI6bnVsbH0sIkRhdGVTdHlsZSI6eyIkaWQiOiIzOTIiLCJGb250U2V0dGluZ3MiOnsiJGlkIjoiMzkzIiwiRm9udFNpemUiOjEwLCJGb250TmFtZSI6IkNhbGlicmkiLCJJc0JvbGQiOmZhbHNlLCJJc0l0YWxpYyI6ZmFsc2UsIklzVW5kZXJsaW5lZCI6ZmFsc2UsIlBhcmVudFN0eWxlIjpudWxsfSwiQXV0b1NpemUiOjAsIkZvcmVncm91bmQiOnsiJGlkIjoiMzk0IiwiQ29sb3IiOnsiJHJlZiI6IjEyOSJ9fSwiTWF4V2lkdGgiOjIwMC4wLCJNYXhIZWlnaHQiOiJJbmZpbml0eSIsIlNtYXJ0Rm9yZWdyb3VuZElzQWN0aXZlIjpmYWxzZSwiSG9yaXpvbnRhbEFsaWdubWVudCI6MCwiVmVydGljYWxBbGlnbm1lbnQiOjAsIlNtYXJ0Rm9yZWdyb3VuZCI6bnVsbCwiQmFja2dyb3VuZEZpbGxUeXBlIjowLCJNYXJnaW4iOnsiJGlkIjoiMzk1IiwiVG9wIjowLjAsIkxlZnQiOjAuMCwiUmlnaHQiOjAuMCwiQm90dG9tIjowLjB9LCJQYWRkaW5nIjp7IiRpZCI6IjM5NiIsIlRvcCI6MC4wLCJMZWZ0IjowLjAsIlJpZ2h0IjowLjAsIkJvdHRvbSI6MC4wfSwiQmFja2dyb3VuZCI6eyIkcmVmIjoiMTMyIn0sIklzVmlzaWJsZSI6dHJ1ZSwiV2lkdGgiOjAuMCwiSGVpZ2h0IjowLjAsIkJvcmRlclN0eWxlIjp7IiRpZCI6IjM5NyIsIkxpbmVDb2xvciI6bnVsbCwiTGluZVdlaWdodCI6MC4wLCJMaW5lVHlwZSI6MCwiUGFyZW50U3R5bGUiOm51bGx9LCJQYXJlbnRTdHlsZSI6bnVsbH0sIkRhdGVGb3JtYXQiOnsiJGlkIjoiMzk4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zk5IiwiRGF0ZVBhcnRJc1Zpc2libGUiOmZhbHNlLCJUaW1lUGFydElzVmlzaWJsZSI6ZmFsc2V9fSwiV2Vla051bWJlcmluZyI6eyIkaWQiOiI0MDAiLCJGb3JtYXQiOjAsIklzVmlzaWJsZSI6ZmFsc2UsIkxhc3RLbm93blZpc2liaWxpdHlTdGF0ZSI6ZmFsc2V9LCJJc1Zpc2libGUiOnRydWUsIlBhcmVudFN0eWxlIjpudWxsfSwiSW5kZXgiOjIsIlNtYXJ0RHVyYXRpb25BY3RpdmF0ZWQiOmZhbHNlLCJEYXRlRm9ybWF0Ijp7IiRyZWYiOiIzOTgifSwiV2Vla051bWJlcmluZyI6eyIkaWQiOiI0MDEiLCJGb3JtYXQiOjAsIklzVmlzaWJsZSI6ZmFsc2UsIkxhc3RLbm93blZpc2liaWxpdHlTdGF0ZSI6ZmFsc2V9LCJJZCI6ImIwNGNmZTE3LTAzNzktNDY2OS05OTJjLTQ4MWM4Mzg3MGJlOCIsIkltcG9ydElkIjpudWxsLCJUaXRsZSI6IlByb2plY3QgT2JqZWN0aXZlcyIsIk5vdGUiOm51bGwsIkh5cGVybGluayI6eyIkaWQiOiI0MDIiLCJBZGRyZXNzIjpudWxsLCJTdWJBZGRyZXNzIjpudWxsfSwiSXNDaGFuZ2VkIjpmYWxzZSwiSXNOZXciOmZhbHNlfSx7IiRpZCI6IjQwMyIsIkdyb3VwTmFtZSI6bnVsbCwiU3RhcnREYXRlIjoiMjAyMy0wNi0xMVQwMDowMDowMFoiLCJFbmREYXRlIjoiMjAyMy0wNi0yMlQyMzo1OTowMFoiLCJQZXJjZW50YWdlQ29tcGxldGUiOm51bGwsIlN0eWxlIjp7IiRpZCI6IjQwNCIsIlNoYXBlIjowLCJTaGFwZVRoaWNrbmVzcyI6MSwiRHVyYXRpb25Gb3JtYXQiOjAsIkluY2x1ZGVOb25Xb3JraW5nRGF5c0luRHVyYXRpb24iOmZhbHNlLCJQZXJjZW50YWdlQ29tcGxldGVTdHlsZSI6eyIkaWQiOiI0MDUiLCJGb250U2V0dGluZ3MiOnsiJGlkIjoiNDA2IiwiRm9udFNpemUiOjEwLCJGb250TmFtZSI6IkNhbGlicmkiLCJJc0JvbGQiOmZhbHNlLCJJc0l0YWxpYyI6ZmFsc2UsIklzVW5kZXJsaW5lZCI6ZmFsc2UsIlBhcmVudFN0eWxlIjpudWxsfSwiQXV0b1NpemUiOjAsIkZvcmVncm91bmQiOnsiJGlkIjoiNDA3IiwiQ29sb3IiOnsiJHJlZiI6Ijk0In19LCJNYXhXaWR0aCI6MjAwLjAsIk1heEhlaWdodCI6IkluZmluaXR5IiwiU21hcnRGb3JlZ3JvdW5kSXNBY3RpdmUiOmZhbHNlLCJIb3Jpem9udGFsQWxpZ25tZW50IjowLCJWZXJ0aWNhbEFsaWdubWVudCI6MCwiU21hcnRGb3JlZ3JvdW5kIjpudWxsLCJCYWNrZ3JvdW5kRmlsbFR5cGUiOjAsIk1hcmdpbiI6eyIkaWQiOiI0MDgiLCJUb3AiOjAuMCwiTGVmdCI6MC4wLCJSaWdodCI6MC4wLCJCb3R0b20iOjAuMH0sIlBhZGRpbmciOnsiJGlkIjoiNDA5IiwiVG9wIjowLjAsIkxlZnQiOjAuMCwiUmlnaHQiOjAuMCwiQm90dG9tIjowLjB9LCJCYWNrZ3JvdW5kIjp7IiRyZWYiOiI5NyJ9LCJJc1Zpc2libGUiOnRydWUsIldpZHRoIjowLjAsIkhlaWdodCI6MC4wLCJCb3JkZXJTdHlsZSI6eyIkaWQiOiI0MTAiLCJMaW5lQ29sb3IiOm51bGwsIkxpbmVXZWlnaHQiOjAuMCwiTGluZVR5cGUiOjAsIlBhcmVudFN0eWxlIjpudWxsfSwiUGFyZW50U3R5bGUiOm51bGx9LCJEdXJhdGlvblN0eWxlIjp7IiRpZCI6IjQxMSIsIkZvbnRTZXR0aW5ncyI6eyIkaWQiOiI0MTIiLCJGb250U2l6ZSI6MTAsIkZvbnROYW1lIjoiQ2FsaWJyaSIsIklzQm9sZCI6ZmFsc2UsIklzSXRhbGljIjpmYWxzZSwiSXNVbmRlcmxpbmVkIjpmYWxzZSwiUGFyZW50U3R5bGUiOm51bGx9LCJBdXRvU2l6ZSI6MCwiRm9yZWdyb3VuZCI6eyIkaWQiOiI0MTMiLCJDb2xvciI6eyIkcmVmIjoiMTAxIn19LCJNYXhXaWR0aCI6MjAwLjAsIk1heEhlaWdodCI6IkluZmluaXR5IiwiU21hcnRGb3JlZ3JvdW5kSXNBY3RpdmUiOmZhbHNlLCJIb3Jpem9udGFsQWxpZ25tZW50IjowLCJWZXJ0aWNhbEFsaWdubWVudCI6MCwiU21hcnRGb3JlZ3JvdW5kIjpudWxsLCJCYWNrZ3JvdW5kRmlsbFR5cGUiOjAsIk1hcmdpbiI6eyIkaWQiOiI0MTQiLCJUb3AiOjAuMCwiTGVmdCI6MC4wLCJSaWdodCI6MC4wLCJCb3R0b20iOjAuMH0sIlBhZGRpbmciOnsiJGlkIjoiNDE1IiwiVG9wIjowLjAsIkxlZnQiOjAuMCwiUmlnaHQiOjAuMCwiQm90dG9tIjowLjB9LCJCYWNrZ3JvdW5kIjp7IiRyZWYiOiIxMDQifSwiSXNWaXNpYmxlIjp0cnVlLCJXaWR0aCI6MC4wLCJIZWlnaHQiOjAuMCwiQm9yZGVyU3R5bGUiOnsiJGlkIjoiNDE2IiwiTGluZUNvbG9yIjpudWxsLCJMaW5lV2VpZ2h0IjowLjAsIkxpbmVUeXBlIjowLCJQYXJlbnRTdHlsZSI6bnVsbH0sIlBhcmVudFN0eWxlIjpudWxsfSwiSG9yaXpvbnRhbENvbm5lY3RvclN0eWxlIjp7IiRpZCI6IjQxNyIsIkxpbmVDb2xvciI6eyIkcmVmIjoiMTA2In0sIkxpbmVXZWlnaHQiOjEuMCwiTGluZVR5cGUiOjAsIlBhcmVudFN0eWxlIjpudWxsfSwiVmVydGljYWxDb25uZWN0b3JTdHlsZSI6eyIkaWQiOiI0MTgiLCJMaW5lQ29sb3IiOnsiJHJlZiI6IjEwOSJ9LCJMaW5lV2VpZ2h0IjowLjAsIkxpbmVUeXBlIjowLCJQYXJlbnRTdHlsZSI6bnVsbH0sIk1hcmdpbiI6bnVsbCwiU3RhcnREYXRlUG9zaXRpb24iOjQsIkVuZERhdGVQb3NpdGlvbiI6NCwiRGF0ZUlzVmlzaWJsZSI6dHJ1ZSwiVGl0bGVQb3NpdGlvbiI6NSwiRHVyYXRpb25Qb3NpdGlvbiI6NiwiUGVyY2VudGFnZUNvbXBsZXRlZFBvc2l0aW9uIjo2LCJTcGFjaW5nIjo1LCJJc0JlbG93VGltZWJhbmQiOmZhbHNlLCJQZXJjZW50YWdlQ29tcGxldGVTaGFwZU9wYWNpdHkiOjM1LCJTaGFwZVN0eWxlIjp7IiRpZCI6IjQxOSIsIk1hcmdpbiI6eyIkaWQiOiI0MjAiLCJUb3AiOjAuMCwiTGVmdCI6NC4wLCJSaWdodCI6NC4wLCJCb3R0b20iOjAuMH0sIlBhZGRpbmciOnsiJGlkIjoiNDIxIiwiVG9wIjowLjAsIkxlZnQiOjAuMCwiUmlnaHQiOjAuMCwiQm90dG9tIjowLjB9LCJCYWNrZ3JvdW5kIjp7IiRpZCI6IjQyMiIsIkNvbG9yIjp7IiRpZCI6IjQyMyIsIkEiOjI1NSwiUiI6MCwiRyI6MTE0LCJCIjoxODh9fSwiSXNWaXNpYmxlIjp0cnVlLCJXaWR0aCI6MC4wLCJIZWlnaHQiOjE2LjAsIkJvcmRlclN0eWxlIjp7IiRpZCI6IjQyNCIsIkxpbmVDb2xvciI6eyIkcmVmIjoiMTE3In0sIkxpbmVXZWlnaHQiOjAuMCwiTGluZVR5cGUiOjAsIlBhcmVudFN0eWxlIjpudWxsfSwiUGFyZW50U3R5bGUiOm51bGx9LCJUaXRsZVN0eWxlIjp7IiRpZCI6IjQyNSIsIkZvbnRTZXR0aW5ncyI6eyIkaWQiOiI0MjYiLCJGb250U2l6ZSI6MTEsIkZvbnROYW1lIjoiQ2FsaWJyaSIsIklzQm9sZCI6dHJ1ZSwiSXNJdGFsaWMiOmZhbHNlLCJJc1VuZGVybGluZWQiOmZhbHNlLCJQYXJlbnRTdHlsZSI6bnVsbH0sIkF1dG9TaXplIjowLCJGb3JlZ3JvdW5kIjp7IiRpZCI6IjQyNyIsIkNvbG9yIjp7IiRyZWYiOiIxMjIifX0sIk1heFdpZHRoIjo5NjAuMCwiTWF4SGVpZ2h0IjoiSW5maW5pdHkiLCJTbWFydEZvcmVncm91bmRJc0FjdGl2ZSI6ZmFsc2UsIkhvcml6b250YWxBbGlnbm1lbnQiOjAsIlZlcnRpY2FsQWxpZ25tZW50IjowLCJTbWFydEZvcmVncm91bmQiOm51bGwsIkJhY2tncm91bmRGaWxsVHlwZSI6MCwiTWFyZ2luIjp7IiRpZCI6IjQyOCIsIlRvcCI6MC4wLCJMZWZ0IjowLjAsIlJpZ2h0IjowLjAsIkJvdHRvbSI6MC4wfSwiUGFkZGluZyI6eyIkaWQiOiI0MjkiLCJUb3AiOjAuMCwiTGVmdCI6MC4wLCJSaWdodCI6MC4wLCJCb3R0b20iOjAuMH0sIkJhY2tncm91bmQiOnsiJHJlZiI6IjEyNSJ9LCJJc1Zpc2libGUiOnRydWUsIldpZHRoIjowLjAsIkhlaWdodCI6MC4wLCJCb3JkZXJTdHlsZSI6eyIkaWQiOiI0MzAiLCJMaW5lQ29sb3IiOm51bGwsIkxpbmVXZWlnaHQiOjAuMCwiTGluZVR5cGUiOjAsIlBhcmVudFN0eWxlIjpudWxsfSwiUGFyZW50U3R5bGUiOm51bGx9LCJEYXRlU3R5bGUiOnsiJGlkIjoiNDMxIiwiRm9udFNldHRpbmdzIjp7IiRpZCI6IjQzMiIsIkZvbnRTaXplIjoxMCwiRm9udE5hbWUiOiJDYWxpYnJpIiwiSXNCb2xkIjpmYWxzZSwiSXNJdGFsaWMiOmZhbHNlLCJJc1VuZGVybGluZWQiOmZhbHNlLCJQYXJlbnRTdHlsZSI6bnVsbH0sIkF1dG9TaXplIjowLCJGb3JlZ3JvdW5kIjp7IiRpZCI6IjQzMyIsIkNvbG9yIjp7IiRyZWYiOiIxMjkifX0sIk1heFdpZHRoIjoyMDAuMCwiTWF4SGVpZ2h0IjoiSW5maW5pdHkiLCJTbWFydEZvcmVncm91bmRJc0FjdGl2ZSI6ZmFsc2UsIkhvcml6b250YWxBbGlnbm1lbnQiOjAsIlZlcnRpY2FsQWxpZ25tZW50IjowLCJTbWFydEZvcmVncm91bmQiOm51bGwsIkJhY2tncm91bmRGaWxsVHlwZSI6MCwiTWFyZ2luIjp7IiRpZCI6IjQzNCIsIlRvcCI6MC4wLCJMZWZ0IjowLjAsIlJpZ2h0IjowLjAsIkJvdHRvbSI6MC4wfSwiUGFkZGluZyI6eyIkaWQiOiI0MzUiLCJUb3AiOjAuMCwiTGVmdCI6MC4wLCJSaWdodCI6MC4wLCJCb3R0b20iOjAuMH0sIkJhY2tncm91bmQiOnsiJHJlZiI6IjEzMiJ9LCJJc1Zpc2libGUiOnRydWUsIldpZHRoIjowLjAsIkhlaWdodCI6MC4wLCJCb3JkZXJTdHlsZSI6eyIkaWQiOiI0MzYiLCJMaW5lQ29sb3IiOm51bGwsIkxpbmVXZWlnaHQiOjAuMCwiTGluZVR5cGUiOjAsIlBhcmVudFN0eWxlIjpudWxsfSwiUGFyZW50U3R5bGUiOm51bGx9LCJEYXRlRm9ybWF0Ijp7IiRpZCI6IjQzNy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QzOCIsIkRhdGVQYXJ0SXNWaXNpYmxlIjpmYWxzZSwiVGltZVBhcnRJc1Zpc2libGUiOmZhbHNlfX0sIldlZWtOdW1iZXJpbmciOnsiJGlkIjoiNDM5IiwiRm9ybWF0IjowLCJJc1Zpc2libGUiOmZhbHNlLCJMYXN0S25vd25WaXNpYmlsaXR5U3RhdGUiOmZhbHNlfSwiSXNWaXNpYmxlIjp0cnVlLCJQYXJlbnRTdHlsZSI6bnVsbH0sIkluZGV4IjozLCJTbWFydER1cmF0aW9uQWN0aXZhdGVkIjpmYWxzZSwiRGF0ZUZvcm1hdCI6eyIkcmVmIjoiNDM3In0sIldlZWtOdW1iZXJpbmciOnsiJGlkIjoiNDQwIiwiRm9ybWF0IjowLCJJc1Zpc2libGUiOmZhbHNlLCJMYXN0S25vd25WaXNpYmlsaXR5U3RhdGUiOmZhbHNlfSwiSWQiOiJhYTNkMTdhYi1jMTExLTQzYTAtYjI4ZS1mM2I4YmY4Y2UzYWUiLCJJbXBvcnRJZCI6bnVsbCwiVGl0bGUiOiJEZXRhaWxlZCBSZXFzLiIsIk5vdGUiOm51bGwsIkh5cGVybGluayI6eyIkaWQiOiI0NDEiLCJBZGRyZXNzIjpudWxsLCJTdWJBZGRyZXNzIjpudWxsfSwiSXNDaGFuZ2VkIjpmYWxzZSwiSXNOZXciOmZhbHNlfSx7IiRpZCI6IjQ0MiIsIkdyb3VwTmFtZSI6bnVsbCwiU3RhcnREYXRlIjoiMjAyMy0wNi0xMVQwMDowMDowMFoiLCJFbmREYXRlIjoiMjAyMy0wNi0xNlQyMzo1OTowMFoiLCJQZXJjZW50YWdlQ29tcGxldGUiOm51bGwsIlN0eWxlIjp7IiRpZCI6IjQ0MyIsIlNoYXBlIjowLCJTaGFwZVRoaWNrbmVzcyI6MSwiRHVyYXRpb25Gb3JtYXQiOjAsIkluY2x1ZGVOb25Xb3JraW5nRGF5c0luRHVyYXRpb24iOmZhbHNlLCJQZXJjZW50YWdlQ29tcGxldGVTdHlsZSI6eyIkaWQiOiI0NDQiLCJGb250U2V0dGluZ3MiOnsiJGlkIjoiNDQ1IiwiRm9udFNpemUiOjEwLCJGb250TmFtZSI6IkNhbGlicmkiLCJJc0JvbGQiOmZhbHNlLCJJc0l0YWxpYyI6ZmFsc2UsIklzVW5kZXJsaW5lZCI6ZmFsc2UsIlBhcmVudFN0eWxlIjpudWxsfSwiQXV0b1NpemUiOjAsIkZvcmVncm91bmQiOnsiJGlkIjoiNDQ2IiwiQ29sb3IiOnsiJHJlZiI6Ijk0In19LCJNYXhXaWR0aCI6MjAwLjAsIk1heEhlaWdodCI6IkluZmluaXR5IiwiU21hcnRGb3JlZ3JvdW5kSXNBY3RpdmUiOmZhbHNlLCJIb3Jpem9udGFsQWxpZ25tZW50IjowLCJWZXJ0aWNhbEFsaWdubWVudCI6MCwiU21hcnRGb3JlZ3JvdW5kIjpudWxsLCJCYWNrZ3JvdW5kRmlsbFR5cGUiOjAsIk1hcmdpbiI6eyIkaWQiOiI0NDciLCJUb3AiOjAuMCwiTGVmdCI6MC4wLCJSaWdodCI6MC4wLCJCb3R0b20iOjAuMH0sIlBhZGRpbmciOnsiJGlkIjoiNDQ4IiwiVG9wIjowLjAsIkxlZnQiOjAuMCwiUmlnaHQiOjAuMCwiQm90dG9tIjowLjB9LCJCYWNrZ3JvdW5kIjp7IiRyZWYiOiI5NyJ9LCJJc1Zpc2libGUiOnRydWUsIldpZHRoIjowLjAsIkhlaWdodCI6MC4wLCJCb3JkZXJTdHlsZSI6eyIkaWQiOiI0NDkiLCJMaW5lQ29sb3IiOm51bGwsIkxpbmVXZWlnaHQiOjAuMCwiTGluZVR5cGUiOjAsIlBhcmVudFN0eWxlIjpudWxsfSwiUGFyZW50U3R5bGUiOm51bGx9LCJEdXJhdGlvblN0eWxlIjp7IiRpZCI6IjQ1MCIsIkZvbnRTZXR0aW5ncyI6eyIkaWQiOiI0NTEiLCJGb250U2l6ZSI6MTAsIkZvbnROYW1lIjoiQ2FsaWJyaSIsIklzQm9sZCI6ZmFsc2UsIklzSXRhbGljIjpmYWxzZSwiSXNVbmRlcmxpbmVkIjpmYWxzZSwiUGFyZW50U3R5bGUiOm51bGx9LCJBdXRvU2l6ZSI6MCwiRm9yZWdyb3VuZCI6eyIkaWQiOiI0NTIiLCJDb2xvciI6eyIkcmVmIjoiMTAxIn19LCJNYXhXaWR0aCI6MjAwLjAsIk1heEhlaWdodCI6IkluZmluaXR5IiwiU21hcnRGb3JlZ3JvdW5kSXNBY3RpdmUiOmZhbHNlLCJIb3Jpem9udGFsQWxpZ25tZW50IjowLCJWZXJ0aWNhbEFsaWdubWVudCI6MCwiU21hcnRGb3JlZ3JvdW5kIjpudWxsLCJCYWNrZ3JvdW5kRmlsbFR5cGUiOjAsIk1hcmdpbiI6eyIkaWQiOiI0NTMiLCJUb3AiOjAuMCwiTGVmdCI6MC4wLCJSaWdodCI6MC4wLCJCb3R0b20iOjAuMH0sIlBhZGRpbmciOnsiJGlkIjoiNDU0IiwiVG9wIjowLjAsIkxlZnQiOjAuMCwiUmlnaHQiOjAuMCwiQm90dG9tIjowLjB9LCJCYWNrZ3JvdW5kIjp7IiRyZWYiOiIxMDQifSwiSXNWaXNpYmxlIjp0cnVlLCJXaWR0aCI6MC4wLCJIZWlnaHQiOjAuMCwiQm9yZGVyU3R5bGUiOnsiJGlkIjoiNDU1IiwiTGluZUNvbG9yIjpudWxsLCJMaW5lV2VpZ2h0IjowLjAsIkxpbmVUeXBlIjowLCJQYXJlbnRTdHlsZSI6bnVsbH0sIlBhcmVudFN0eWxlIjpudWxsfSwiSG9yaXpvbnRhbENvbm5lY3RvclN0eWxlIjp7IiRpZCI6IjQ1NiIsIkxpbmVDb2xvciI6eyIkcmVmIjoiMTA2In0sIkxpbmVXZWlnaHQiOjEuMCwiTGluZVR5cGUiOjAsIlBhcmVudFN0eWxlIjpudWxsfSwiVmVydGljYWxDb25uZWN0b3JTdHlsZSI6eyIkaWQiOiI0NTciLCJMaW5lQ29sb3IiOnsiJHJlZiI6IjEwOSJ9LCJMaW5lV2VpZ2h0IjowLjAsIkxpbmVUeXBlIjowLCJQYXJlbnRTdHlsZSI6bnVsbH0sIk1hcmdpbiI6bnVsbCwiU3RhcnREYXRlUG9zaXRpb24iOjQsIkVuZERhdGVQb3NpdGlvbiI6NCwiRGF0ZUlzVmlzaWJsZSI6dHJ1ZSwiVGl0bGVQb3NpdGlvbiI6NSwiRHVyYXRpb25Qb3NpdGlvbiI6NiwiUGVyY2VudGFnZUNvbXBsZXRlZFBvc2l0aW9uIjo2LCJTcGFjaW5nIjo1LCJJc0JlbG93VGltZWJhbmQiOmZhbHNlLCJQZXJjZW50YWdlQ29tcGxldGVTaGFwZU9wYWNpdHkiOjM1LCJTaGFwZVN0eWxlIjp7IiRpZCI6IjQ1OCIsIk1hcmdpbiI6eyIkaWQiOiI0NTkiLCJUb3AiOjAuMCwiTGVmdCI6NC4wLCJSaWdodCI6NC4wLCJCb3R0b20iOjAuMH0sIlBhZGRpbmciOnsiJGlkIjoiNDYwIiwiVG9wIjowLjAsIkxlZnQiOjAuMCwiUmlnaHQiOjAuMCwiQm90dG9tIjowLjB9LCJCYWNrZ3JvdW5kIjp7IiRpZCI6IjQ2MSIsIkNvbG9yIjp7IiRpZCI6IjQ2MiIsIkEiOjI1NSwiUiI6MCwiRyI6MTE0LCJCIjoxODh9fSwiSXNWaXNpYmxlIjp0cnVlLCJXaWR0aCI6MC4wLCJIZWlnaHQiOjE2LjAsIkJvcmRlclN0eWxlIjp7IiRpZCI6IjQ2MyIsIkxpbmVDb2xvciI6eyIkcmVmIjoiMTE3In0sIkxpbmVXZWlnaHQiOjAuMCwiTGluZVR5cGUiOjAsIlBhcmVudFN0eWxlIjpudWxsfSwiUGFyZW50U3R5bGUiOm51bGx9LCJUaXRsZVN0eWxlIjp7IiRpZCI6IjQ2NCIsIkZvbnRTZXR0aW5ncyI6eyIkaWQiOiI0NjUiLCJGb250U2l6ZSI6MTEsIkZvbnROYW1lIjoiQ2FsaWJyaSIsIklzQm9sZCI6dHJ1ZSwiSXNJdGFsaWMiOmZhbHNlLCJJc1VuZGVybGluZWQiOmZhbHNlLCJQYXJlbnRTdHlsZSI6bnVsbH0sIkF1dG9TaXplIjowLCJGb3JlZ3JvdW5kIjp7IiRpZCI6IjQ2NiIsIkNvbG9yIjp7IiRyZWYiOiIxMjIifX0sIk1heFdpZHRoIjo5NjAuMCwiTWF4SGVpZ2h0IjoiSW5maW5pdHkiLCJTbWFydEZvcmVncm91bmRJc0FjdGl2ZSI6ZmFsc2UsIkhvcml6b250YWxBbGlnbm1lbnQiOjAsIlZlcnRpY2FsQWxpZ25tZW50IjowLCJTbWFydEZvcmVncm91bmQiOm51bGwsIkJhY2tncm91bmRGaWxsVHlwZSI6MCwiTWFyZ2luIjp7IiRpZCI6IjQ2NyIsIlRvcCI6MC4wLCJMZWZ0IjowLjAsIlJpZ2h0IjowLjAsIkJvdHRvbSI6MC4wfSwiUGFkZGluZyI6eyIkaWQiOiI0NjgiLCJUb3AiOjAuMCwiTGVmdCI6MC4wLCJSaWdodCI6MC4wLCJCb3R0b20iOjAuMH0sIkJhY2tncm91bmQiOnsiJHJlZiI6IjEyNSJ9LCJJc1Zpc2libGUiOnRydWUsIldpZHRoIjowLjAsIkhlaWdodCI6MC4wLCJCb3JkZXJTdHlsZSI6eyIkaWQiOiI0NjkiLCJMaW5lQ29sb3IiOm51bGwsIkxpbmVXZWlnaHQiOjAuMCwiTGluZVR5cGUiOjAsIlBhcmVudFN0eWxlIjpudWxsfSwiUGFyZW50U3R5bGUiOm51bGx9LCJEYXRlU3R5bGUiOnsiJGlkIjoiNDcwIiwiRm9udFNldHRpbmdzIjp7IiRpZCI6IjQ3MSIsIkZvbnRTaXplIjoxMCwiRm9udE5hbWUiOiJDYWxpYnJpIiwiSXNCb2xkIjpmYWxzZSwiSXNJdGFsaWMiOmZhbHNlLCJJc1VuZGVybGluZWQiOmZhbHNlLCJQYXJlbnRTdHlsZSI6bnVsbH0sIkF1dG9TaXplIjowLCJGb3JlZ3JvdW5kIjp7IiRpZCI6IjQ3MiIsIkNvbG9yIjp7IiRyZWYiOiIxMjkifX0sIk1heFdpZHRoIjoyMDAuMCwiTWF4SGVpZ2h0IjoiSW5maW5pdHkiLCJTbWFydEZvcmVncm91bmRJc0FjdGl2ZSI6ZmFsc2UsIkhvcml6b250YWxBbGlnbm1lbnQiOjAsIlZlcnRpY2FsQWxpZ25tZW50IjowLCJTbWFydEZvcmVncm91bmQiOm51bGwsIkJhY2tncm91bmRGaWxsVHlwZSI6MCwiTWFyZ2luIjp7IiRpZCI6IjQ3MyIsIlRvcCI6MC4wLCJMZWZ0IjowLjAsIlJpZ2h0IjowLjAsIkJvdHRvbSI6MC4wfSwiUGFkZGluZyI6eyIkaWQiOiI0NzQiLCJUb3AiOjAuMCwiTGVmdCI6MC4wLCJSaWdodCI6MC4wLCJCb3R0b20iOjAuMH0sIkJhY2tncm91bmQiOnsiJHJlZiI6IjEzMiJ9LCJJc1Zpc2libGUiOnRydWUsIldpZHRoIjowLjAsIkhlaWdodCI6MC4wLCJCb3JkZXJTdHlsZSI6eyIkaWQiOiI0NzUiLCJMaW5lQ29sb3IiOm51bGwsIkxpbmVXZWlnaHQiOjAuMCwiTGluZVR5cGUiOjAsIlBhcmVudFN0eWxlIjpudWxsfSwiUGFyZW50U3R5bGUiOm51bGx9LCJEYXRlRm9ybWF0Ijp7IiRpZCI6IjQ3Ni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Q3NyIsIkRhdGVQYXJ0SXNWaXNpYmxlIjpmYWxzZSwiVGltZVBhcnRJc1Zpc2libGUiOmZhbHNlfX0sIldlZWtOdW1iZXJpbmciOnsiJGlkIjoiNDc4IiwiRm9ybWF0IjowLCJJc1Zpc2libGUiOmZhbHNlLCJMYXN0S25vd25WaXNpYmlsaXR5U3RhdGUiOmZhbHNlfSwiSXNWaXNpYmxlIjp0cnVlLCJQYXJlbnRTdHlsZSI6bnVsbH0sIkluZGV4Ijo0LCJTbWFydER1cmF0aW9uQWN0aXZhdGVkIjpmYWxzZSwiRGF0ZUZvcm1hdCI6eyIkcmVmIjoiNDc2In0sIldlZWtOdW1iZXJpbmciOnsiJGlkIjoiNDc5IiwiRm9ybWF0IjowLCJJc1Zpc2libGUiOmZhbHNlLCJMYXN0S25vd25WaXNpYmlsaXR5U3RhdGUiOmZhbHNlfSwiSWQiOiJjYjRkZTA4Ni03Y2U3LTQzZWQtODExOC0zNTlmMDkwZjU0MjIiLCJJbXBvcnRJZCI6bnVsbCwiVGl0bGUiOiJIYXJkd2FyZSBSZXFzLiIsIk5vdGUiOm51bGwsIkh5cGVybGluayI6eyIkaWQiOiI0ODAiLCJBZGRyZXNzIjpudWxsLCJTdWJBZGRyZXNzIjpudWxsfSwiSXNDaGFuZ2VkIjpmYWxzZSwiSXNOZXciOmZhbHNlfSx7IiRpZCI6IjQ4MSIsIkdyb3VwTmFtZSI6bnVsbCwiU3RhcnREYXRlIjoiMjAyMi0wNS0yOFQwMDowMDowMFoiLCJFbmREYXRlIjoiMjAyMi0wNS0yOFQyMzo1OTowMFoiLCJQZXJjZW50YWdlQ29tcGxldGUiOm51bGwsIlN0eWxlIjp7IiRpZCI6IjQ4MiIsIlNoYXBlIjowLCJTaGFwZVRoaWNrbmVzcyI6MSwiRHVyYXRpb25Gb3JtYXQiOjAsIkluY2x1ZGVOb25Xb3JraW5nRGF5c0luRHVyYXRpb24iOmZhbHNlLCJQZXJjZW50YWdlQ29tcGxldGVTdHlsZSI6eyIkaWQiOiI0ODMiLCJGb250U2V0dGluZ3MiOnsiJGlkIjoiNDg0IiwiRm9udFNpemUiOjEwLCJGb250TmFtZSI6IkNhbGlicmkiLCJJc0JvbGQiOmZhbHNlLCJJc0l0YWxpYyI6ZmFsc2UsIklzVW5kZXJsaW5lZCI6ZmFsc2UsIlBhcmVudFN0eWxlIjpudWxsfSwiQXV0b1NpemUiOjAsIkZvcmVncm91bmQiOnsiJGlkIjoiNDg1IiwiQ29sb3IiOnsiJHJlZiI6Ijk0In19LCJNYXhXaWR0aCI6MjAwLjAsIk1heEhlaWdodCI6IkluZmluaXR5IiwiU21hcnRGb3JlZ3JvdW5kSXNBY3RpdmUiOmZhbHNlLCJIb3Jpem9udGFsQWxpZ25tZW50IjowLCJWZXJ0aWNhbEFsaWdubWVudCI6MCwiU21hcnRGb3JlZ3JvdW5kIjpudWxsLCJCYWNrZ3JvdW5kRmlsbFR5cGUiOjAsIk1hcmdpbiI6eyIkaWQiOiI0ODYiLCJUb3AiOjAuMCwiTGVmdCI6MC4wLCJSaWdodCI6MC4wLCJCb3R0b20iOjAuMH0sIlBhZGRpbmciOnsiJGlkIjoiNDg3IiwiVG9wIjowLjAsIkxlZnQiOjAuMCwiUmlnaHQiOjAuMCwiQm90dG9tIjowLjB9LCJCYWNrZ3JvdW5kIjp7IiRyZWYiOiI5NyJ9LCJJc1Zpc2libGUiOnRydWUsIldpZHRoIjowLjAsIkhlaWdodCI6MC4wLCJCb3JkZXJTdHlsZSI6eyIkaWQiOiI0ODgiLCJMaW5lQ29sb3IiOm51bGwsIkxpbmVXZWlnaHQiOjAuMCwiTGluZVR5cGUiOjAsIlBhcmVudFN0eWxlIjpudWxsfSwiUGFyZW50U3R5bGUiOm51bGx9LCJEdXJhdGlvblN0eWxlIjp7IiRpZCI6IjQ4OSIsIkZvbnRTZXR0aW5ncyI6eyIkaWQiOiI0OTAiLCJGb250U2l6ZSI6MTAsIkZvbnROYW1lIjoiQ2FsaWJyaSIsIklzQm9sZCI6ZmFsc2UsIklzSXRhbGljIjpmYWxzZSwiSXNVbmRlcmxpbmVkIjpmYWxzZSwiUGFyZW50U3R5bGUiOm51bGx9LCJBdXRvU2l6ZSI6MCwiRm9yZWdyb3VuZCI6eyIkaWQiOiI0OTEiLCJDb2xvciI6eyIkcmVmIjoiMTAxIn19LCJNYXhXaWR0aCI6MjAwLjAsIk1heEhlaWdodCI6IkluZmluaXR5IiwiU21hcnRGb3JlZ3JvdW5kSXNBY3RpdmUiOmZhbHNlLCJIb3Jpem9udGFsQWxpZ25tZW50IjowLCJWZXJ0aWNhbEFsaWdubWVudCI6MCwiU21hcnRGb3JlZ3JvdW5kIjpudWxsLCJCYWNrZ3JvdW5kRmlsbFR5cGUiOjAsIk1hcmdpbiI6eyIkaWQiOiI0OTIiLCJUb3AiOjAuMCwiTGVmdCI6MC4wLCJSaWdodCI6MC4wLCJCb3R0b20iOjAuMH0sIlBhZGRpbmciOnsiJGlkIjoiNDkzIiwiVG9wIjowLjAsIkxlZnQiOjAuMCwiUmlnaHQiOjAuMCwiQm90dG9tIjowLjB9LCJCYWNrZ3JvdW5kIjp7IiRyZWYiOiIxMDQifSwiSXNWaXNpYmxlIjp0cnVlLCJXaWR0aCI6MC4wLCJIZWlnaHQiOjAuMCwiQm9yZGVyU3R5bGUiOnsiJGlkIjoiNDk0IiwiTGluZUNvbG9yIjpudWxsLCJMaW5lV2VpZ2h0IjowLjAsIkxpbmVUeXBlIjowLCJQYXJlbnRTdHlsZSI6bnVsbH0sIlBhcmVudFN0eWxlIjpudWxsfSwiSG9yaXpvbnRhbENvbm5lY3RvclN0eWxlIjp7IiRpZCI6IjQ5NSIsIkxpbmVDb2xvciI6eyIkcmVmIjoiMTA2In0sIkxpbmVXZWlnaHQiOjEuMCwiTGluZVR5cGUiOjAsIlBhcmVudFN0eWxlIjpudWxsfSwiVmVydGljYWxDb25uZWN0b3JTdHlsZSI6eyIkaWQiOiI0OTYiLCJMaW5lQ29sb3IiOnsiJHJlZiI6IjEwOSJ9LCJMaW5lV2VpZ2h0IjowLjAsIkxpbmVUeXBlIjowLCJQYXJlbnRTdHlsZSI6bnVsbH0sIk1hcmdpbiI6bnVsbCwiU3RhcnREYXRlUG9zaXRpb24iOjQsIkVuZERhdGVQb3NpdGlvbiI6NCwiRGF0ZUlzVmlzaWJsZSI6dHJ1ZSwiVGl0bGVQb3NpdGlvbiI6NSwiRHVyYXRpb25Qb3NpdGlvbiI6NiwiUGVyY2VudGFnZUNvbXBsZXRlZFBvc2l0aW9uIjo2LCJTcGFjaW5nIjo1LCJJc0JlbG93VGltZWJhbmQiOnRydWUsIlBlcmNlbnRhZ2VDb21wbGV0ZVNoYXBlT3BhY2l0eSI6MzUsIlNoYXBlU3R5bGUiOnsiJGlkIjoiNDk3IiwiTWFyZ2luIjp7IiRpZCI6IjQ5OCIsIlRvcCI6MC4wLCJMZWZ0Ijo0LjAsIlJpZ2h0Ijo0LjAsIkJvdHRvbSI6MC4wfSwiUGFkZGluZyI6eyIkaWQiOiI0OTkiLCJUb3AiOjAuMCwiTGVmdCI6MC4wLCJSaWdodCI6MC4wLCJCb3R0b20iOjAuMH0sIkJhY2tncm91bmQiOnsiJGlkIjoiNTAwIiwiQ29sb3IiOnsiJGlkIjoiNTAxIiwiQSI6MjU1LCJSIjo5MSwiRyI6MTU1LCJCIjoyMTN9fSwiSXNWaXNpYmxlIjp0cnVlLCJXaWR0aCI6MC4wLCJIZWlnaHQiOjE2LjAsIkJvcmRlclN0eWxlIjp7IiRpZCI6IjUwMiIsIkxpbmVDb2xvciI6eyIkcmVmIjoiMTE3In0sIkxpbmVXZWlnaHQiOjAuMCwiTGluZVR5cGUiOjAsIlBhcmVudFN0eWxlIjpudWxsfSwiUGFyZW50U3R5bGUiOm51bGx9LCJUaXRsZVN0eWxlIjp7IiRpZCI6IjUwMyIsIkZvbnRTZXR0aW5ncyI6eyIkaWQiOiI1MDQiLCJGb250U2l6ZSI6MTEsIkZvbnROYW1lIjoiQ2FsaWJyaSIsIklzQm9sZCI6dHJ1ZSwiSXNJdGFsaWMiOmZhbHNlLCJJc1VuZGVybGluZWQiOmZhbHNlLCJQYXJlbnRTdHlsZSI6bnVsbH0sIkF1dG9TaXplIjowLCJGb3JlZ3JvdW5kIjp7IiRpZCI6IjUwNSIsIkNvbG9yIjp7IiRyZWYiOiIxMjIifX0sIk1heFdpZHRoIjo5NjAuMCwiTWF4SGVpZ2h0IjoiSW5maW5pdHkiLCJTbWFydEZvcmVncm91bmRJc0FjdGl2ZSI6ZmFsc2UsIkhvcml6b250YWxBbGlnbm1lbnQiOjAsIlZlcnRpY2FsQWxpZ25tZW50IjowLCJTbWFydEZvcmVncm91bmQiOm51bGwsIkJhY2tncm91bmRGaWxsVHlwZSI6MCwiTWFyZ2luIjp7IiRpZCI6IjUwNiIsIlRvcCI6MC4wLCJMZWZ0IjowLjAsIlJpZ2h0IjowLjAsIkJvdHRvbSI6MC4wfSwiUGFkZGluZyI6eyIkaWQiOiI1MDciLCJUb3AiOjAuMCwiTGVmdCI6MC4wLCJSaWdodCI6MC4wLCJCb3R0b20iOjAuMH0sIkJhY2tncm91bmQiOnsiJHJlZiI6IjEyNSJ9LCJJc1Zpc2libGUiOnRydWUsIldpZHRoIjowLjAsIkhlaWdodCI6MC4wLCJCb3JkZXJTdHlsZSI6eyIkaWQiOiI1MDgiLCJMaW5lQ29sb3IiOm51bGwsIkxpbmVXZWlnaHQiOjAuMCwiTGluZVR5cGUiOjAsIlBhcmVudFN0eWxlIjpudWxsfSwiUGFyZW50U3R5bGUiOm51bGx9LCJEYXRlU3R5bGUiOnsiJGlkIjoiNTA5IiwiRm9udFNldHRpbmdzIjp7IiRpZCI6IjUxMCIsIkZvbnRTaXplIjoxMCwiRm9udE5hbWUiOiJDYWxpYnJpIiwiSXNCb2xkIjpmYWxzZSwiSXNJdGFsaWMiOmZhbHNlLCJJc1VuZGVybGluZWQiOmZhbHNlLCJQYXJlbnRTdHlsZSI6bnVsbH0sIkF1dG9TaXplIjowLCJGb3JlZ3JvdW5kIjp7IiRpZCI6IjUxMSIsIkNvbG9yIjp7IiRyZWYiOiIxMjkifX0sIk1heFdpZHRoIjoyMDAuMCwiTWF4SGVpZ2h0IjoiSW5maW5pdHkiLCJTbWFydEZvcmVncm91bmRJc0FjdGl2ZSI6ZmFsc2UsIkhvcml6b250YWxBbGlnbm1lbnQiOjAsIlZlcnRpY2FsQWxpZ25tZW50IjowLCJTbWFydEZvcmVncm91bmQiOm51bGwsIkJhY2tncm91bmRGaWxsVHlwZSI6MCwiTWFyZ2luIjp7IiRpZCI6IjUxMiIsIlRvcCI6MC4wLCJMZWZ0IjowLjAsIlJpZ2h0IjowLjAsIkJvdHRvbSI6MC4wfSwiUGFkZGluZyI6eyIkaWQiOiI1MTMiLCJUb3AiOjAuMCwiTGVmdCI6MC4wLCJSaWdodCI6MC4wLCJCb3R0b20iOjAuMH0sIkJhY2tncm91bmQiOnsiJHJlZiI6IjEzMiJ9LCJJc1Zpc2libGUiOnRydWUsIldpZHRoIjowLjAsIkhlaWdodCI6MC4wLCJCb3JkZXJTdHlsZSI6eyIkaWQiOiI1MTQiLCJMaW5lQ29sb3IiOm51bGwsIkxpbmVXZWlnaHQiOjAuMCwiTGluZVR5cGUiOjAsIlBhcmVudFN0eWxlIjpudWxsfSwiUGFyZW50U3R5bGUiOm51bGx9LCJEYXRlRm9ybWF0Ijp7IiRpZCI6IjUxN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UxNiIsIkRhdGVQYXJ0SXNWaXNpYmxlIjpmYWxzZSwiVGltZVBhcnRJc1Zpc2libGUiOmZhbHNlfX0sIldlZWtOdW1iZXJpbmciOnsiJGlkIjoiNTE3IiwiRm9ybWF0IjowLCJJc1Zpc2libGUiOmZhbHNlLCJMYXN0S25vd25WaXNpYmlsaXR5U3RhdGUiOmZhbHNlfSwiSXNWaXNpYmxlIjp0cnVlLCJQYXJlbnRTdHlsZSI6bnVsbH0sIkluZGV4IjowLCJTbWFydER1cmF0aW9uQWN0aXZhdGVkIjpmYWxzZSwiRGF0ZUZvcm1hdCI6eyIkcmVmIjoiNTE1In0sIldlZWtOdW1iZXJpbmciOnsiJGlkIjoiNTE4IiwiRm9ybWF0IjowLCJJc1Zpc2libGUiOmZhbHNlLCJMYXN0S25vd25WaXNpYmlsaXR5U3RhdGUiOmZhbHNlfSwiSWQiOiIzOGY3YjdhYy01Nzg3LTRmZGItOGFlOS01MmZhNGQ0YTA3YTMiLCJJbXBvcnRJZCI6bnVsbCwiVGl0bGUiOm51bGwsIk5vdGUiOm51bGwsIkh5cGVybGluayI6eyIkaWQiOiI1MTkiLCJBZGRyZXNzIjpudWxsLCJTdWJBZGRyZXNzIjpudWxsfSwiSXNDaGFuZ2VkIjpmYWxzZSwiSXNOZXciOmZhbHNlfSx7IiRpZCI6IjUyMCIsIkdyb3VwTmFtZSI6bnVsbCwiU3RhcnREYXRlIjoiMjAyMy0wNi0wNFQwMDowMDowMFoiLCJFbmREYXRlIjoiMjAyMy0wNi0yMVQyMzo1OTowMFoiLCJQZXJjZW50YWdlQ29tcGxldGUiOm51bGwsIlN0eWxlIjp7IiRpZCI6IjUyMSIsIlNoYXBlIjowLCJTaGFwZVRoaWNrbmVzcyI6MSwiRHVyYXRpb25Gb3JtYXQiOjAsIkluY2x1ZGVOb25Xb3JraW5nRGF5c0luRHVyYXRpb24iOmZhbHNlLCJQZXJjZW50YWdlQ29tcGxldGVTdHlsZSI6eyIkaWQiOiI1MjIiLCJGb250U2V0dGluZ3MiOnsiJGlkIjoiNTIzIiwiRm9udFNpemUiOjEwLCJGb250TmFtZSI6IkNhbGlicmkiLCJJc0JvbGQiOmZhbHNlLCJJc0l0YWxpYyI6ZmFsc2UsIklzVW5kZXJsaW5lZCI6ZmFsc2UsIlBhcmVudFN0eWxlIjpudWxsfSwiQXV0b1NpemUiOjAsIkZvcmVncm91bmQiOnsiJGlkIjoiNTI0IiwiQ29sb3IiOnsiJHJlZiI6Ijk0In19LCJNYXhXaWR0aCI6MjAwLjAsIk1heEhlaWdodCI6IkluZmluaXR5IiwiU21hcnRGb3JlZ3JvdW5kSXNBY3RpdmUiOmZhbHNlLCJIb3Jpem9udGFsQWxpZ25tZW50IjowLCJWZXJ0aWNhbEFsaWdubWVudCI6MCwiU21hcnRGb3JlZ3JvdW5kIjpudWxsLCJCYWNrZ3JvdW5kRmlsbFR5cGUiOjAsIk1hcmdpbiI6eyIkaWQiOiI1MjUiLCJUb3AiOjAuMCwiTGVmdCI6MC4wLCJSaWdodCI6MC4wLCJCb3R0b20iOjAuMH0sIlBhZGRpbmciOnsiJGlkIjoiNTI2IiwiVG9wIjowLjAsIkxlZnQiOjAuMCwiUmlnaHQiOjAuMCwiQm90dG9tIjowLjB9LCJCYWNrZ3JvdW5kIjp7IiRyZWYiOiI5NyJ9LCJJc1Zpc2libGUiOnRydWUsIldpZHRoIjowLjAsIkhlaWdodCI6MC4wLCJCb3JkZXJTdHlsZSI6eyIkaWQiOiI1MjciLCJMaW5lQ29sb3IiOm51bGwsIkxpbmVXZWlnaHQiOjAuMCwiTGluZVR5cGUiOjAsIlBhcmVudFN0eWxlIjpudWxsfSwiUGFyZW50U3R5bGUiOm51bGx9LCJEdXJhdGlvblN0eWxlIjp7IiRpZCI6IjUyOCIsIkZvbnRTZXR0aW5ncyI6eyIkaWQiOiI1MjkiLCJGb250U2l6ZSI6MTAsIkZvbnROYW1lIjoiQ2FsaWJyaSIsIklzQm9sZCI6ZmFsc2UsIklzSXRhbGljIjpmYWxzZSwiSXNVbmRlcmxpbmVkIjpmYWxzZSwiUGFyZW50U3R5bGUiOm51bGx9LCJBdXRvU2l6ZSI6MCwiRm9yZWdyb3VuZCI6eyIkaWQiOiI1MzAiLCJDb2xvciI6eyIkcmVmIjoiMTAxIn19LCJNYXhXaWR0aCI6MjAwLjAsIk1heEhlaWdodCI6IkluZmluaXR5IiwiU21hcnRGb3JlZ3JvdW5kSXNBY3RpdmUiOmZhbHNlLCJIb3Jpem9udGFsQWxpZ25tZW50IjowLCJWZXJ0aWNhbEFsaWdubWVudCI6MCwiU21hcnRGb3JlZ3JvdW5kIjpudWxsLCJCYWNrZ3JvdW5kRmlsbFR5cGUiOjAsIk1hcmdpbiI6eyIkaWQiOiI1MzEiLCJUb3AiOjAuMCwiTGVmdCI6MC4wLCJSaWdodCI6MC4wLCJCb3R0b20iOjAuMH0sIlBhZGRpbmciOnsiJGlkIjoiNTMyIiwiVG9wIjowLjAsIkxlZnQiOjAuMCwiUmlnaHQiOjAuMCwiQm90dG9tIjowLjB9LCJCYWNrZ3JvdW5kIjp7IiRyZWYiOiIxMDQifSwiSXNWaXNpYmxlIjp0cnVlLCJXaWR0aCI6MC4wLCJIZWlnaHQiOjAuMCwiQm9yZGVyU3R5bGUiOnsiJGlkIjoiNTMzIiwiTGluZUNvbG9yIjpudWxsLCJMaW5lV2VpZ2h0IjowLjAsIkxpbmVUeXBlIjowLCJQYXJlbnRTdHlsZSI6bnVsbH0sIlBhcmVudFN0eWxlIjpudWxsfSwiSG9yaXpvbnRhbENvbm5lY3RvclN0eWxlIjp7IiRpZCI6IjUzNCIsIkxpbmVDb2xvciI6eyIkcmVmIjoiMTA2In0sIkxpbmVXZWlnaHQiOjEuMCwiTGluZVR5cGUiOjAsIlBhcmVudFN0eWxlIjpudWxsfSwiVmVydGljYWxDb25uZWN0b3JTdHlsZSI6eyIkaWQiOiI1MzUiLCJMaW5lQ29sb3IiOnsiJHJlZiI6IjEwOSJ9LCJMaW5lV2VpZ2h0IjowLjAsIkxpbmVUeXBlIjowLCJQYXJlbnRTdHlsZSI6bnVsbH0sIk1hcmdpbiI6bnVsbCwiU3RhcnREYXRlUG9zaXRpb24iOjQsIkVuZERhdGVQb3NpdGlvbiI6NCwiRGF0ZUlzVmlzaWJsZSI6dHJ1ZSwiVGl0bGVQb3NpdGlvbiI6NSwiRHVyYXRpb25Qb3NpdGlvbiI6NiwiUGVyY2VudGFnZUNvbXBsZXRlZFBvc2l0aW9uIjo2LCJTcGFjaW5nIjo1LCJJc0JlbG93VGltZWJhbmQiOnRydWUsIlBlcmNlbnRhZ2VDb21wbGV0ZVNoYXBlT3BhY2l0eSI6MzUsIlNoYXBlU3R5bGUiOnsiJGlkIjoiNTM2IiwiTWFyZ2luIjp7IiRpZCI6IjUzNyIsIlRvcCI6MC4wLCJMZWZ0Ijo0LjAsIlJpZ2h0Ijo0LjAsIkJvdHRvbSI6MC4wfSwiUGFkZGluZyI6eyIkaWQiOiI1MzgiLCJUb3AiOjAuMCwiTGVmdCI6MC4wLCJSaWdodCI6MC4wLCJCb3R0b20iOjAuMH0sIkJhY2tncm91bmQiOnsiJGlkIjoiNTM5IiwiQ29sb3IiOnsiJGlkIjoiNTQwIiwiQSI6MjU1LCJSIjowLCJHIjoxMTQsIkIiOjE4OH19LCJJc1Zpc2libGUiOnRydWUsIldpZHRoIjowLjAsIkhlaWdodCI6MTYuMCwiQm9yZGVyU3R5bGUiOnsiJGlkIjoiNTQxIiwiTGluZUNvbG9yIjp7IiRyZWYiOiIxMTcifSwiTGluZVdlaWdodCI6MC4wLCJMaW5lVHlwZSI6MCwiUGFyZW50U3R5bGUiOm51bGx9LCJQYXJlbnRTdHlsZSI6bnVsbH0sIlRpdGxlU3R5bGUiOnsiJGlkIjoiNTQyIiwiRm9udFNldHRpbmdzIjp7IiRpZCI6IjU0MyIsIkZvbnRTaXplIjoxMSwiRm9udE5hbWUiOiJDYWxpYnJpIiwiSXNCb2xkIjp0cnVlLCJJc0l0YWxpYyI6ZmFsc2UsIklzVW5kZXJsaW5lZCI6ZmFsc2UsIlBhcmVudFN0eWxlIjpudWxsfSwiQXV0b1NpemUiOjAsIkZvcmVncm91bmQiOnsiJGlkIjoiNTQ0IiwiQ29sb3IiOnsiJHJlZiI6IjEyMiJ9fSwiTWF4V2lkdGgiOjk2MC4wLCJNYXhIZWlnaHQiOiJJbmZpbml0eSIsIlNtYXJ0Rm9yZWdyb3VuZElzQWN0aXZlIjpmYWxzZSwiSG9yaXpvbnRhbEFsaWdubWVudCI6MCwiVmVydGljYWxBbGlnbm1lbnQiOjAsIlNtYXJ0Rm9yZWdyb3VuZCI6bnVsbCwiQmFja2dyb3VuZEZpbGxUeXBlIjowLCJNYXJnaW4iOnsiJGlkIjoiNTQ1IiwiVG9wIjowLjAsIkxlZnQiOjAuMCwiUmlnaHQiOjAuMCwiQm90dG9tIjowLjB9LCJQYWRkaW5nIjp7IiRpZCI6IjU0NiIsIlRvcCI6MC4wLCJMZWZ0IjowLjAsIlJpZ2h0IjowLjAsIkJvdHRvbSI6MC4wfSwiQmFja2dyb3VuZCI6eyIkcmVmIjoiMTI1In0sIklzVmlzaWJsZSI6dHJ1ZSwiV2lkdGgiOjAuMCwiSGVpZ2h0IjowLjAsIkJvcmRlclN0eWxlIjp7IiRpZCI6IjU0NyIsIkxpbmVDb2xvciI6bnVsbCwiTGluZVdlaWdodCI6MC4wLCJMaW5lVHlwZSI6MCwiUGFyZW50U3R5bGUiOm51bGx9LCJQYXJlbnRTdHlsZSI6bnVsbH0sIkRhdGVTdHlsZSI6eyIkaWQiOiI1NDgiLCJGb250U2V0dGluZ3MiOnsiJGlkIjoiNTQ5IiwiRm9udFNpemUiOjEwLCJGb250TmFtZSI6IkNhbGlicmkiLCJJc0JvbGQiOmZhbHNlLCJJc0l0YWxpYyI6ZmFsc2UsIklzVW5kZXJsaW5lZCI6ZmFsc2UsIlBhcmVudFN0eWxlIjpudWxsfSwiQXV0b1NpemUiOjAsIkZvcmVncm91bmQiOnsiJGlkIjoiNTUwIiwiQ29sb3IiOnsiJHJlZiI6IjEyOSJ9fSwiTWF4V2lkdGgiOjIwMC4wLCJNYXhIZWlnaHQiOiJJbmZpbml0eSIsIlNtYXJ0Rm9yZWdyb3VuZElzQWN0aXZlIjpmYWxzZSwiSG9yaXpvbnRhbEFsaWdubWVudCI6MCwiVmVydGljYWxBbGlnbm1lbnQiOjAsIlNtYXJ0Rm9yZWdyb3VuZCI6bnVsbCwiQmFja2dyb3VuZEZpbGxUeXBlIjowLCJNYXJnaW4iOnsiJGlkIjoiNTUxIiwiVG9wIjowLjAsIkxlZnQiOjAuMCwiUmlnaHQiOjAuMCwiQm90dG9tIjowLjB9LCJQYWRkaW5nIjp7IiRpZCI6IjU1MiIsIlRvcCI6MC4wLCJMZWZ0IjowLjAsIlJpZ2h0IjowLjAsIkJvdHRvbSI6MC4wfSwiQmFja2dyb3VuZCI6eyIkcmVmIjoiMTMyIn0sIklzVmlzaWJsZSI6dHJ1ZSwiV2lkdGgiOjAuMCwiSGVpZ2h0IjowLjAsIkJvcmRlclN0eWxlIjp7IiRpZCI6IjU1MyIsIkxpbmVDb2xvciI6bnVsbCwiTGluZVdlaWdodCI6MC4wLCJMaW5lVHlwZSI6MCwiUGFyZW50U3R5bGUiOm51bGx9LCJQYXJlbnRTdHlsZSI6bnVsbH0sIkRhdGVGb3JtYXQiOnsiJGlkIjoiNTU0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TU1IiwiRGF0ZVBhcnRJc1Zpc2libGUiOmZhbHNlLCJUaW1lUGFydElzVmlzaWJsZSI6ZmFsc2V9fSwiV2Vla051bWJlcmluZyI6eyIkaWQiOiI1NTYiLCJGb3JtYXQiOjAsIklzVmlzaWJsZSI6ZmFsc2UsIkxhc3RLbm93blZpc2liaWxpdHlTdGF0ZSI6ZmFsc2V9LCJJc1Zpc2libGUiOnRydWUsIlBhcmVudFN0eWxlIjpudWxsfSwiSW5kZXgiOjcsIlNtYXJ0RHVyYXRpb25BY3RpdmF0ZWQiOmZhbHNlLCJEYXRlRm9ybWF0Ijp7IiRyZWYiOiI1NTQifSwiV2Vla051bWJlcmluZyI6eyIkaWQiOiI1NTciLCJGb3JtYXQiOjAsIklzVmlzaWJsZSI6ZmFsc2UsIkxhc3RLbm93blZpc2liaWxpdHlTdGF0ZSI6ZmFsc2V9LCJJZCI6ImY0NDU4OTU0LThkN2YtNGJmOC04ODQ1LTlhNjBjMjg0YzZmOSIsIkltcG9ydElkIjpudWxsLCJUaXRsZSI6Ik1pZ3JhdGlvbiIsIk5vdGUiOm51bGwsIkh5cGVybGluayI6eyIkaWQiOiI1NTgiLCJBZGRyZXNzIjpudWxsLCJTdWJBZGRyZXNzIjpudWxsfSwiSXNDaGFuZ2VkIjpmYWxzZSwiSXNOZXciOmZhbHNlfSx7IiRpZCI6IjU1OSIsIkdyb3VwTmFtZSI6bnVsbCwiU3RhcnREYXRlIjoiMjAyMy0wNi0xMVQwMDowMDowMFoiLCJFbmREYXRlIjoiMjAyMy0wNi0yNFQyMzo1OTowMFoiLCJQZXJjZW50YWdlQ29tcGxldGUiOm51bGwsIlN0eWxlIjp7IiRpZCI6IjU2MCIsIlNoYXBlIjowLCJTaGFwZVRoaWNrbmVzcyI6MSwiRHVyYXRpb25Gb3JtYXQiOjAsIkluY2x1ZGVOb25Xb3JraW5nRGF5c0luRHVyYXRpb24iOmZhbHNlLCJQZXJjZW50YWdlQ29tcGxldGVTdHlsZSI6eyIkaWQiOiI1NjEiLCJGb250U2V0dGluZ3MiOnsiJGlkIjoiNTYyIiwiRm9udFNpemUiOjEwLCJGb250TmFtZSI6IkNhbGlicmkiLCJJc0JvbGQiOmZhbHNlLCJJc0l0YWxpYyI6ZmFsc2UsIklzVW5kZXJsaW5lZCI6ZmFsc2UsIlBhcmVudFN0eWxlIjpudWxsfSwiQXV0b1NpemUiOjAsIkZvcmVncm91bmQiOnsiJGlkIjoiNTYzIiwiQ29sb3IiOnsiJHJlZiI6Ijk0In19LCJNYXhXaWR0aCI6MjAwLjAsIk1heEhlaWdodCI6IkluZmluaXR5IiwiU21hcnRGb3JlZ3JvdW5kSXNBY3RpdmUiOmZhbHNlLCJIb3Jpem9udGFsQWxpZ25tZW50IjowLCJWZXJ0aWNhbEFsaWdubWVudCI6MCwiU21hcnRGb3JlZ3JvdW5kIjpudWxsLCJCYWNrZ3JvdW5kRmlsbFR5cGUiOjAsIk1hcmdpbiI6eyIkaWQiOiI1NjQiLCJUb3AiOjAuMCwiTGVmdCI6MC4wLCJSaWdodCI6MC4wLCJCb3R0b20iOjAuMH0sIlBhZGRpbmciOnsiJGlkIjoiNTY1IiwiVG9wIjowLjAsIkxlZnQiOjAuMCwiUmlnaHQiOjAuMCwiQm90dG9tIjowLjB9LCJCYWNrZ3JvdW5kIjp7IiRyZWYiOiI5NyJ9LCJJc1Zpc2libGUiOnRydWUsIldpZHRoIjowLjAsIkhlaWdodCI6MC4wLCJCb3JkZXJTdHlsZSI6eyIkaWQiOiI1NjYiLCJMaW5lQ29sb3IiOm51bGwsIkxpbmVXZWlnaHQiOjAuMCwiTGluZVR5cGUiOjAsIlBhcmVudFN0eWxlIjpudWxsfSwiUGFyZW50U3R5bGUiOm51bGx9LCJEdXJhdGlvblN0eWxlIjp7IiRpZCI6IjU2NyIsIkZvbnRTZXR0aW5ncyI6eyIkaWQiOiI1NjgiLCJGb250U2l6ZSI6MTAsIkZvbnROYW1lIjoiQ2FsaWJyaSIsIklzQm9sZCI6ZmFsc2UsIklzSXRhbGljIjpmYWxzZSwiSXNVbmRlcmxpbmVkIjpmYWxzZSwiUGFyZW50U3R5bGUiOm51bGx9LCJBdXRvU2l6ZSI6MCwiRm9yZWdyb3VuZCI6eyIkaWQiOiI1NjkiLCJDb2xvciI6eyIkcmVmIjoiMTAxIn19LCJNYXhXaWR0aCI6MjAwLjAsIk1heEhlaWdodCI6IkluZmluaXR5IiwiU21hcnRGb3JlZ3JvdW5kSXNBY3RpdmUiOmZhbHNlLCJIb3Jpem9udGFsQWxpZ25tZW50IjowLCJWZXJ0aWNhbEFsaWdubWVudCI6MCwiU21hcnRGb3JlZ3JvdW5kIjpudWxsLCJCYWNrZ3JvdW5kRmlsbFR5cGUiOjAsIk1hcmdpbiI6eyIkaWQiOiI1NzAiLCJUb3AiOjAuMCwiTGVmdCI6MC4wLCJSaWdodCI6MC4wLCJCb3R0b20iOjAuMH0sIlBhZGRpbmciOnsiJGlkIjoiNTcxIiwiVG9wIjowLjAsIkxlZnQiOjAuMCwiUmlnaHQiOjAuMCwiQm90dG9tIjowLjB9LCJCYWNrZ3JvdW5kIjp7IiRyZWYiOiIxMDQifSwiSXNWaXNpYmxlIjp0cnVlLCJXaWR0aCI6MC4wLCJIZWlnaHQiOjAuMCwiQm9yZGVyU3R5bGUiOnsiJGlkIjoiNTcyIiwiTGluZUNvbG9yIjpudWxsLCJMaW5lV2VpZ2h0IjowLjAsIkxpbmVUeXBlIjowLCJQYXJlbnRTdHlsZSI6bnVsbH0sIlBhcmVudFN0eWxlIjpudWxsfSwiSG9yaXpvbnRhbENvbm5lY3RvclN0eWxlIjp7IiRpZCI6IjU3MyIsIkxpbmVDb2xvciI6eyIkcmVmIjoiMTA2In0sIkxpbmVXZWlnaHQiOjEuMCwiTGluZVR5cGUiOjAsIlBhcmVudFN0eWxlIjpudWxsfSwiVmVydGljYWxDb25uZWN0b3JTdHlsZSI6eyIkaWQiOiI1NzQiLCJMaW5lQ29sb3IiOnsiJHJlZiI6IjEwOSJ9LCJMaW5lV2VpZ2h0IjowLjAsIkxpbmVUeXBlIjowLCJQYXJlbnRTdHlsZSI6bnVsbH0sIk1hcmdpbiI6bnVsbCwiU3RhcnREYXRlUG9zaXRpb24iOjQsIkVuZERhdGVQb3NpdGlvbiI6NCwiRGF0ZUlzVmlzaWJsZSI6dHJ1ZSwiVGl0bGVQb3NpdGlvbiI6NSwiRHVyYXRpb25Qb3NpdGlvbiI6NiwiUGVyY2VudGFnZUNvbXBsZXRlZFBvc2l0aW9uIjo2LCJTcGFjaW5nIjo1LCJJc0JlbG93VGltZWJhbmQiOnRydWUsIlBlcmNlbnRhZ2VDb21wbGV0ZVNoYXBlT3BhY2l0eSI6MzUsIlNoYXBlU3R5bGUiOnsiJGlkIjoiNTc1IiwiTWFyZ2luIjp7IiRpZCI6IjU3NiIsIlRvcCI6MC4wLCJMZWZ0Ijo0LjAsIlJpZ2h0Ijo0LjAsIkJvdHRvbSI6MC4wfSwiUGFkZGluZyI6eyIkaWQiOiI1NzciLCJUb3AiOjAuMCwiTGVmdCI6MC4wLCJSaWdodCI6MC4wLCJCb3R0b20iOjAuMH0sIkJhY2tncm91bmQiOnsiJGlkIjoiNTc4IiwiQ29sb3IiOnsiJGlkIjoiNTc5IiwiQSI6MjU1LCJSIjowLCJHIjoxMTQsIkIiOjE4OH19LCJJc1Zpc2libGUiOnRydWUsIldpZHRoIjowLjAsIkhlaWdodCI6MTYuMCwiQm9yZGVyU3R5bGUiOnsiJGlkIjoiNTgwIiwiTGluZUNvbG9yIjp7IiRyZWYiOiIxMTcifSwiTGluZVdlaWdodCI6MC4wLCJMaW5lVHlwZSI6MCwiUGFyZW50U3R5bGUiOm51bGx9LCJQYXJlbnRTdHlsZSI6bnVsbH0sIlRpdGxlU3R5bGUiOnsiJGlkIjoiNTgxIiwiRm9udFNldHRpbmdzIjp7IiRpZCI6IjU4MiIsIkZvbnRTaXplIjoxMSwiRm9udE5hbWUiOiJDYWxpYnJpIiwiSXNCb2xkIjp0cnVlLCJJc0l0YWxpYyI6ZmFsc2UsIklzVW5kZXJsaW5lZCI6ZmFsc2UsIlBhcmVudFN0eWxlIjpudWxsfSwiQXV0b1NpemUiOjAsIkZvcmVncm91bmQiOnsiJGlkIjoiNTgzIiwiQ29sb3IiOnsiJHJlZiI6IjEyMiJ9fSwiTWF4V2lkdGgiOjk2MC4wLCJNYXhIZWlnaHQiOiJJbmZpbml0eSIsIlNtYXJ0Rm9yZWdyb3VuZElzQWN0aXZlIjpmYWxzZSwiSG9yaXpvbnRhbEFsaWdubWVudCI6MCwiVmVydGljYWxBbGlnbm1lbnQiOjAsIlNtYXJ0Rm9yZWdyb3VuZCI6bnVsbCwiQmFja2dyb3VuZEZpbGxUeXBlIjowLCJNYXJnaW4iOnsiJGlkIjoiNTg0IiwiVG9wIjowLjAsIkxlZnQiOjAuMCwiUmlnaHQiOjAuMCwiQm90dG9tIjowLjB9LCJQYWRkaW5nIjp7IiRpZCI6IjU4NSIsIlRvcCI6MC4wLCJMZWZ0IjowLjAsIlJpZ2h0IjowLjAsIkJvdHRvbSI6MC4wfSwiQmFja2dyb3VuZCI6eyIkcmVmIjoiMTI1In0sIklzVmlzaWJsZSI6dHJ1ZSwiV2lkdGgiOjAuMCwiSGVpZ2h0IjowLjAsIkJvcmRlclN0eWxlIjp7IiRpZCI6IjU4NiIsIkxpbmVDb2xvciI6bnVsbCwiTGluZVdlaWdodCI6MC4wLCJMaW5lVHlwZSI6MCwiUGFyZW50U3R5bGUiOm51bGx9LCJQYXJlbnRTdHlsZSI6bnVsbH0sIkRhdGVTdHlsZSI6eyIkaWQiOiI1ODciLCJGb250U2V0dGluZ3MiOnsiJGlkIjoiNTg4IiwiRm9udFNpemUiOjEwLCJGb250TmFtZSI6IkNhbGlicmkiLCJJc0JvbGQiOmZhbHNlLCJJc0l0YWxpYyI6ZmFsc2UsIklzVW5kZXJsaW5lZCI6ZmFsc2UsIlBhcmVudFN0eWxlIjpudWxsfSwiQXV0b1NpemUiOjAsIkZvcmVncm91bmQiOnsiJGlkIjoiNTg5IiwiQ29sb3IiOnsiJHJlZiI6IjEyOSJ9fSwiTWF4V2lkdGgiOjIwMC4wLCJNYXhIZWlnaHQiOiJJbmZpbml0eSIsIlNtYXJ0Rm9yZWdyb3VuZElzQWN0aXZlIjpmYWxzZSwiSG9yaXpvbnRhbEFsaWdubWVudCI6MCwiVmVydGljYWxBbGlnbm1lbnQiOjAsIlNtYXJ0Rm9yZWdyb3VuZCI6bnVsbCwiQmFja2dyb3VuZEZpbGxUeXBlIjowLCJNYXJnaW4iOnsiJGlkIjoiNTkwIiwiVG9wIjowLjAsIkxlZnQiOjAuMCwiUmlnaHQiOjAuMCwiQm90dG9tIjowLjB9LCJQYWRkaW5nIjp7IiRpZCI6IjU5MSIsIlRvcCI6MC4wLCJMZWZ0IjowLjAsIlJpZ2h0IjowLjAsIkJvdHRvbSI6MC4wfSwiQmFja2dyb3VuZCI6eyIkcmVmIjoiMTMyIn0sIklzVmlzaWJsZSI6dHJ1ZSwiV2lkdGgiOjAuMCwiSGVpZ2h0IjowLjAsIkJvcmRlclN0eWxlIjp7IiRpZCI6IjU5MiIsIkxpbmVDb2xvciI6bnVsbCwiTGluZVdlaWdodCI6MC4wLCJMaW5lVHlwZSI6MCwiUGFyZW50U3R5bGUiOm51bGx9LCJQYXJlbnRTdHlsZSI6bnVsbH0sIkRhdGVGb3JtYXQiOnsiJGlkIjoiNTkz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Tk0IiwiRGF0ZVBhcnRJc1Zpc2libGUiOmZhbHNlLCJUaW1lUGFydElzVmlzaWJsZSI6ZmFsc2V9fSwiV2Vla051bWJlcmluZyI6eyIkaWQiOiI1OTUiLCJGb3JtYXQiOjAsIklzVmlzaWJsZSI6ZmFsc2UsIkxhc3RLbm93blZpc2liaWxpdHlTdGF0ZSI6ZmFsc2V9LCJJc1Zpc2libGUiOnRydWUsIlBhcmVudFN0eWxlIjpudWxsfSwiSW5kZXgiOjgsIlNtYXJ0RHVyYXRpb25BY3RpdmF0ZWQiOmZhbHNlLCJEYXRlRm9ybWF0Ijp7IiRyZWYiOiI1OTMifSwiV2Vla051bWJlcmluZyI6eyIkaWQiOiI1OTYiLCJGb3JtYXQiOjAsIklzVmlzaWJsZSI6ZmFsc2UsIkxhc3RLbm93blZpc2liaWxpdHlTdGF0ZSI6ZmFsc2V9LCJJZCI6ImRlOGEzNDllLTQ3NDctNGRkOC04NGE0LTIwZTI2YTViZmE0MiIsIkltcG9ydElkIjpudWxsLCJUaXRsZSI6IkRCIEJhY2t1cCIsIk5vdGUiOm51bGwsIkh5cGVybGluayI6eyIkaWQiOiI1OTciLCJBZGRyZXNzIjpudWxsLCJTdWJBZGRyZXNzIjpudWxsfSwiSXNDaGFuZ2VkIjpmYWxzZSwiSXNOZXciOmZhbHNlfSx7IiRpZCI6IjU5OCIsIkdyb3VwTmFtZSI6bnVsbCwiU3RhcnREYXRlIjoiMjAyMy0wNi0xN1QwMDowMDowMFoiLCJFbmREYXRlIjoiMjAyMy0wNi0yOFQyMzo1OTowMFoiLCJQZXJjZW50YWdlQ29tcGxldGUiOm51bGwsIlN0eWxlIjp7IiRpZCI6IjU5OSIsIlNoYXBlIjowLCJTaGFwZVRoaWNrbmVzcyI6MSwiRHVyYXRpb25Gb3JtYXQiOjAsIkluY2x1ZGVOb25Xb3JraW5nRGF5c0luRHVyYXRpb24iOmZhbHNlLCJQZXJjZW50YWdlQ29tcGxldGVTdHlsZSI6eyIkaWQiOiI2MDAiLCJGb250U2V0dGluZ3MiOnsiJGlkIjoiNjAxIiwiRm9udFNpemUiOjEwLCJGb250TmFtZSI6IkNhbGlicmkiLCJJc0JvbGQiOmZhbHNlLCJJc0l0YWxpYyI6ZmFsc2UsIklzVW5kZXJsaW5lZCI6ZmFsc2UsIlBhcmVudFN0eWxlIjpudWxsfSwiQXV0b1NpemUiOjAsIkZvcmVncm91bmQiOnsiJGlkIjoiNjAyIiwiQ29sb3IiOnsiJHJlZiI6Ijk0In19LCJNYXhXaWR0aCI6MjAwLjAsIk1heEhlaWdodCI6IkluZmluaXR5IiwiU21hcnRGb3JlZ3JvdW5kSXNBY3RpdmUiOmZhbHNlLCJIb3Jpem9udGFsQWxpZ25tZW50IjowLCJWZXJ0aWNhbEFsaWdubWVudCI6MCwiU21hcnRGb3JlZ3JvdW5kIjpudWxsLCJCYWNrZ3JvdW5kRmlsbFR5cGUiOjAsIk1hcmdpbiI6eyIkaWQiOiI2MDMiLCJUb3AiOjAuMCwiTGVmdCI6MC4wLCJSaWdodCI6MC4wLCJCb3R0b20iOjAuMH0sIlBhZGRpbmciOnsiJGlkIjoiNjA0IiwiVG9wIjowLjAsIkxlZnQiOjAuMCwiUmlnaHQiOjAuMCwiQm90dG9tIjowLjB9LCJCYWNrZ3JvdW5kIjp7IiRyZWYiOiI5NyJ9LCJJc1Zpc2libGUiOnRydWUsIldpZHRoIjowLjAsIkhlaWdodCI6MC4wLCJCb3JkZXJTdHlsZSI6eyIkaWQiOiI2MDUiLCJMaW5lQ29sb3IiOm51bGwsIkxpbmVXZWlnaHQiOjAuMCwiTGluZVR5cGUiOjAsIlBhcmVudFN0eWxlIjpudWxsfSwiUGFyZW50U3R5bGUiOm51bGx9LCJEdXJhdGlvblN0eWxlIjp7IiRpZCI6IjYwNiIsIkZvbnRTZXR0aW5ncyI6eyIkaWQiOiI2MDciLCJGb250U2l6ZSI6MTAsIkZvbnROYW1lIjoiQ2FsaWJyaSIsIklzQm9sZCI6ZmFsc2UsIklzSXRhbGljIjpmYWxzZSwiSXNVbmRlcmxpbmVkIjpmYWxzZSwiUGFyZW50U3R5bGUiOm51bGx9LCJBdXRvU2l6ZSI6MCwiRm9yZWdyb3VuZCI6eyIkaWQiOiI2MDgiLCJDb2xvciI6eyIkcmVmIjoiMTAxIn19LCJNYXhXaWR0aCI6MjAwLjAsIk1heEhlaWdodCI6IkluZmluaXR5IiwiU21hcnRGb3JlZ3JvdW5kSXNBY3RpdmUiOmZhbHNlLCJIb3Jpem9udGFsQWxpZ25tZW50IjowLCJWZXJ0aWNhbEFsaWdubWVudCI6MCwiU21hcnRGb3JlZ3JvdW5kIjpudWxsLCJCYWNrZ3JvdW5kRmlsbFR5cGUiOjAsIk1hcmdpbiI6eyIkaWQiOiI2MDkiLCJUb3AiOjAuMCwiTGVmdCI6MC4wLCJSaWdodCI6MC4wLCJCb3R0b20iOjAuMH0sIlBhZGRpbmciOnsiJGlkIjoiNjEwIiwiVG9wIjowLjAsIkxlZnQiOjAuMCwiUmlnaHQiOjAuMCwiQm90dG9tIjowLjB9LCJCYWNrZ3JvdW5kIjp7IiRyZWYiOiIxMDQifSwiSXNWaXNpYmxlIjp0cnVlLCJXaWR0aCI6MC4wLCJIZWlnaHQiOjAuMCwiQm9yZGVyU3R5bGUiOnsiJGlkIjoiNjExIiwiTGluZUNvbG9yIjpudWxsLCJMaW5lV2VpZ2h0IjowLjAsIkxpbmVUeXBlIjowLCJQYXJlbnRTdHlsZSI6bnVsbH0sIlBhcmVudFN0eWxlIjpudWxsfSwiSG9yaXpvbnRhbENvbm5lY3RvclN0eWxlIjp7IiRpZCI6IjYxMiIsIkxpbmVDb2xvciI6eyIkcmVmIjoiMTA2In0sIkxpbmVXZWlnaHQiOjEuMCwiTGluZVR5cGUiOjAsIlBhcmVudFN0eWxlIjpudWxsfSwiVmVydGljYWxDb25uZWN0b3JTdHlsZSI6eyIkaWQiOiI2MTMiLCJMaW5lQ29sb3IiOnsiJHJlZiI6IjEwOSJ9LCJMaW5lV2VpZ2h0IjowLjAsIkxpbmVUeXBlIjowLCJQYXJlbnRTdHlsZSI6bnVsbH0sIk1hcmdpbiI6bnVsbCwiU3RhcnREYXRlUG9zaXRpb24iOjQsIkVuZERhdGVQb3NpdGlvbiI6NCwiRGF0ZUlzVmlzaWJsZSI6dHJ1ZSwiVGl0bGVQb3NpdGlvbiI6NSwiRHVyYXRpb25Qb3NpdGlvbiI6NiwiUGVyY2VudGFnZUNvbXBsZXRlZFBvc2l0aW9uIjo2LCJTcGFjaW5nIjo1LCJJc0JlbG93VGltZWJhbmQiOnRydWUsIlBlcmNlbnRhZ2VDb21wbGV0ZVNoYXBlT3BhY2l0eSI6MzUsIlNoYXBlU3R5bGUiOnsiJGlkIjoiNjE0IiwiTWFyZ2luIjp7IiRpZCI6IjYxNSIsIlRvcCI6MC4wLCJMZWZ0Ijo0LjAsIlJpZ2h0Ijo0LjAsIkJvdHRvbSI6MC4wfSwiUGFkZGluZyI6eyIkaWQiOiI2MTYiLCJUb3AiOjAuMCwiTGVmdCI6MC4wLCJSaWdodCI6MC4wLCJCb3R0b20iOjAuMH0sIkJhY2tncm91bmQiOnsiJGlkIjoiNjE3IiwiQ29sb3IiOnsiJGlkIjoiNjE4IiwiQSI6MjU1LCJSIjoyMzcsIkciOjEyNSwiQiI6NDl9fSwiSXNWaXNpYmxlIjp0cnVlLCJXaWR0aCI6MC4wLCJIZWlnaHQiOjE2LjAsIkJvcmRlclN0eWxlIjp7IiRpZCI6IjYxOSIsIkxpbmVDb2xvciI6eyIkcmVmIjoiMTE3In0sIkxpbmVXZWlnaHQiOjAuMCwiTGluZVR5cGUiOjAsIlBhcmVudFN0eWxlIjpudWxsfSwiUGFyZW50U3R5bGUiOm51bGx9LCJUaXRsZVN0eWxlIjp7IiRpZCI6IjYyMCIsIkZvbnRTZXR0aW5ncyI6eyIkaWQiOiI2MjEiLCJGb250U2l6ZSI6MTEsIkZvbnROYW1lIjoiQ2FsaWJyaSIsIklzQm9sZCI6dHJ1ZSwiSXNJdGFsaWMiOmZhbHNlLCJJc1VuZGVybGluZWQiOmZhbHNlLCJQYXJlbnRTdHlsZSI6bnVsbH0sIkF1dG9TaXplIjowLCJGb3JlZ3JvdW5kIjp7IiRpZCI6IjYyMiIsIkNvbG9yIjp7IiRyZWYiOiIxMjIifX0sIk1heFdpZHRoIjo5NjAuMCwiTWF4SGVpZ2h0IjoiSW5maW5pdHkiLCJTbWFydEZvcmVncm91bmRJc0FjdGl2ZSI6ZmFsc2UsIkhvcml6b250YWxBbGlnbm1lbnQiOjAsIlZlcnRpY2FsQWxpZ25tZW50IjowLCJTbWFydEZvcmVncm91bmQiOm51bGwsIkJhY2tncm91bmRGaWxsVHlwZSI6MCwiTWFyZ2luIjp7IiRpZCI6IjYyMyIsIlRvcCI6MC4wLCJMZWZ0IjowLjAsIlJpZ2h0IjowLjAsIkJvdHRvbSI6MC4wfSwiUGFkZGluZyI6eyIkaWQiOiI2MjQiLCJUb3AiOjAuMCwiTGVmdCI6MC4wLCJSaWdodCI6MC4wLCJCb3R0b20iOjAuMH0sIkJhY2tncm91bmQiOnsiJHJlZiI6IjEyNSJ9LCJJc1Zpc2libGUiOnRydWUsIldpZHRoIjowLjAsIkhlaWdodCI6MC4wLCJCb3JkZXJTdHlsZSI6eyIkaWQiOiI2MjUiLCJMaW5lQ29sb3IiOm51bGwsIkxpbmVXZWlnaHQiOjAuMCwiTGluZVR5cGUiOjAsIlBhcmVudFN0eWxlIjpudWxsfSwiUGFyZW50U3R5bGUiOm51bGx9LCJEYXRlU3R5bGUiOnsiJGlkIjoiNjI2IiwiRm9udFNldHRpbmdzIjp7IiRpZCI6IjYyNyIsIkZvbnRTaXplIjoxMCwiRm9udE5hbWUiOiJDYWxpYnJpIiwiSXNCb2xkIjpmYWxzZSwiSXNJdGFsaWMiOmZhbHNlLCJJc1VuZGVybGluZWQiOmZhbHNlLCJQYXJlbnRTdHlsZSI6bnVsbH0sIkF1dG9TaXplIjowLCJGb3JlZ3JvdW5kIjp7IiRpZCI6IjYyOCIsIkNvbG9yIjp7IiRyZWYiOiIxMjkifX0sIk1heFdpZHRoIjoyMDAuMCwiTWF4SGVpZ2h0IjoiSW5maW5pdHkiLCJTbWFydEZvcmVncm91bmRJc0FjdGl2ZSI6ZmFsc2UsIkhvcml6b250YWxBbGlnbm1lbnQiOjAsIlZlcnRpY2FsQWxpZ25tZW50IjowLCJTbWFydEZvcmVncm91bmQiOm51bGwsIkJhY2tncm91bmRGaWxsVHlwZSI6MCwiTWFyZ2luIjp7IiRpZCI6IjYyOSIsIlRvcCI6MC4wLCJMZWZ0IjowLjAsIlJpZ2h0IjowLjAsIkJvdHRvbSI6MC4wfSwiUGFkZGluZyI6eyIkaWQiOiI2MzAiLCJUb3AiOjAuMCwiTGVmdCI6MC4wLCJSaWdodCI6MC4wLCJCb3R0b20iOjAuMH0sIkJhY2tncm91bmQiOnsiJHJlZiI6IjEzMiJ9LCJJc1Zpc2libGUiOnRydWUsIldpZHRoIjowLjAsIkhlaWdodCI6MC4wLCJCb3JkZXJTdHlsZSI6eyIkaWQiOiI2MzEiLCJMaW5lQ29sb3IiOm51bGwsIkxpbmVXZWlnaHQiOjAuMCwiTGluZVR5cGUiOjAsIlBhcmVudFN0eWxlIjpudWxsfSwiUGFyZW50U3R5bGUiOm51bGx9LCJEYXRlRm9ybWF0Ijp7IiRpZCI6IjYzMi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YzMyIsIkRhdGVQYXJ0SXNWaXNpYmxlIjpmYWxzZSwiVGltZVBhcnRJc1Zpc2libGUiOmZhbHNlfX0sIldlZWtOdW1iZXJpbmciOnsiJGlkIjoiNjM0IiwiRm9ybWF0IjowLCJJc1Zpc2libGUiOmZhbHNlLCJMYXN0S25vd25WaXNpYmlsaXR5U3RhdGUiOmZhbHNlfSwiSXNWaXNpYmxlIjp0cnVlLCJQYXJlbnRTdHlsZSI6bnVsbH0sIkluZGV4Ijo5LCJTbWFydER1cmF0aW9uQWN0aXZhdGVkIjpmYWxzZSwiRGF0ZUZvcm1hdCI6eyIkcmVmIjoiNjMyIn0sIldlZWtOdW1iZXJpbmciOnsiJGlkIjoiNjM1IiwiRm9ybWF0IjowLCJJc1Zpc2libGUiOmZhbHNlLCJMYXN0S25vd25WaXNpYmlsaXR5U3RhdGUiOmZhbHNlfSwiSWQiOiJiNWQ3OGRhMS1mYzU4LTQxOTItYTY2OS03MjNiZmEwMzliYTUiLCJJbXBvcnRJZCI6bnVsbCwiVGl0bGUiOiJGcm9udCBFbmQgRGV2ZWxvcG1lbnQiLCJOb3RlIjpudWxsLCJIeXBlcmxpbmsiOnsiJGlkIjoiNjM2IiwiQWRkcmVzcyI6bnVsbCwiU3ViQWRkcmVzcyI6bnVsbH0sIklzQ2hhbmdlZCI6ZmFsc2UsIklzTmV3IjpmYWxzZX0seyIkaWQiOiI2MzciLCJHcm91cE5hbWUiOm51bGwsIlN0YXJ0RGF0ZSI6IjIwMjMtMDYtMjVUMDA6MDA6MDBaIiwiRW5kRGF0ZSI6IjIwMjMtMDctMDFUMjM6NTk6MDBaIiwiUGVyY2VudGFnZUNvbXBsZXRlIjpudWxsLCJTdHlsZSI6eyIkaWQiOiI2MzgiLCJTaGFwZSI6MCwiU2hhcGVUaGlja25lc3MiOjEsIkR1cmF0aW9uRm9ybWF0IjowLCJJbmNsdWRlTm9uV29ya2luZ0RheXNJbkR1cmF0aW9uIjpmYWxzZSwiUGVyY2VudGFnZUNvbXBsZXRlU3R5bGUiOnsiJGlkIjoiNjM5IiwiRm9udFNldHRpbmdzIjp7IiRpZCI6IjY0MCIsIkZvbnRTaXplIjoxMCwiRm9udE5hbWUiOiJDYWxpYnJpIiwiSXNCb2xkIjpmYWxzZSwiSXNJdGFsaWMiOmZhbHNlLCJJc1VuZGVybGluZWQiOmZhbHNlLCJQYXJlbnRTdHlsZSI6bnVsbH0sIkF1dG9TaXplIjowLCJGb3JlZ3JvdW5kIjp7IiRpZCI6IjY0MSIsIkNvbG9yIjp7IiRyZWYiOiI5NCJ9fSwiTWF4V2lkdGgiOjIwMC4wLCJNYXhIZWlnaHQiOiJJbmZpbml0eSIsIlNtYXJ0Rm9yZWdyb3VuZElzQWN0aXZlIjpmYWxzZSwiSG9yaXpvbnRhbEFsaWdubWVudCI6MCwiVmVydGljYWxBbGlnbm1lbnQiOjAsIlNtYXJ0Rm9yZWdyb3VuZCI6bnVsbCwiQmFja2dyb3VuZEZpbGxUeXBlIjowLCJNYXJnaW4iOnsiJGlkIjoiNjQyIiwiVG9wIjowLjAsIkxlZnQiOjAuMCwiUmlnaHQiOjAuMCwiQm90dG9tIjowLjB9LCJQYWRkaW5nIjp7IiRpZCI6IjY0MyIsIlRvcCI6MC4wLCJMZWZ0IjowLjAsIlJpZ2h0IjowLjAsIkJvdHRvbSI6MC4wfSwiQmFja2dyb3VuZCI6eyIkcmVmIjoiOTcifSwiSXNWaXNpYmxlIjp0cnVlLCJXaWR0aCI6MC4wLCJIZWlnaHQiOjAuMCwiQm9yZGVyU3R5bGUiOnsiJGlkIjoiNjQ0IiwiTGluZUNvbG9yIjpudWxsLCJMaW5lV2VpZ2h0IjowLjAsIkxpbmVUeXBlIjowLCJQYXJlbnRTdHlsZSI6bnVsbH0sIlBhcmVudFN0eWxlIjpudWxsfSwiRHVyYXRpb25TdHlsZSI6eyIkaWQiOiI2NDUiLCJGb250U2V0dGluZ3MiOnsiJGlkIjoiNjQ2IiwiRm9udFNpemUiOjEwLCJGb250TmFtZSI6IkNhbGlicmkiLCJJc0JvbGQiOmZhbHNlLCJJc0l0YWxpYyI6ZmFsc2UsIklzVW5kZXJsaW5lZCI6ZmFsc2UsIlBhcmVudFN0eWxlIjpudWxsfSwiQXV0b1NpemUiOjAsIkZvcmVncm91bmQiOnsiJGlkIjoiNjQ3IiwiQ29sb3IiOnsiJHJlZiI6IjEwMSJ9fSwiTWF4V2lkdGgiOjIwMC4wLCJNYXhIZWlnaHQiOiJJbmZpbml0eSIsIlNtYXJ0Rm9yZWdyb3VuZElzQWN0aXZlIjpmYWxzZSwiSG9yaXpvbnRhbEFsaWdubWVudCI6MCwiVmVydGljYWxBbGlnbm1lbnQiOjAsIlNtYXJ0Rm9yZWdyb3VuZCI6bnVsbCwiQmFja2dyb3VuZEZpbGxUeXBlIjowLCJNYXJnaW4iOnsiJGlkIjoiNjQ4IiwiVG9wIjowLjAsIkxlZnQiOjAuMCwiUmlnaHQiOjAuMCwiQm90dG9tIjowLjB9LCJQYWRkaW5nIjp7IiRpZCI6IjY0OSIsIlRvcCI6MC4wLCJMZWZ0IjowLjAsIlJpZ2h0IjowLjAsIkJvdHRvbSI6MC4wfSwiQmFja2dyb3VuZCI6eyIkcmVmIjoiMTA0In0sIklzVmlzaWJsZSI6dHJ1ZSwiV2lkdGgiOjAuMCwiSGVpZ2h0IjowLjAsIkJvcmRlclN0eWxlIjp7IiRpZCI6IjY1MCIsIkxpbmVDb2xvciI6bnVsbCwiTGluZVdlaWdodCI6MC4wLCJMaW5lVHlwZSI6MCwiUGFyZW50U3R5bGUiOm51bGx9LCJQYXJlbnRTdHlsZSI6bnVsbH0sIkhvcml6b250YWxDb25uZWN0b3JTdHlsZSI6eyIkaWQiOiI2NTEiLCJMaW5lQ29sb3IiOnsiJHJlZiI6IjEwNiJ9LCJMaW5lV2VpZ2h0IjoxLjAsIkxpbmVUeXBlIjowLCJQYXJlbnRTdHlsZSI6bnVsbH0sIlZlcnRpY2FsQ29ubmVjdG9yU3R5bGUiOnsiJGlkIjoiNjUyIiwiTGluZUNvbG9yIjp7IiRyZWYiOiIxMDkifSwiTGluZVdlaWdodCI6MC4wLCJMaW5lVHlwZSI6MCwiUGFyZW50U3R5bGUiOm51bGx9LCJNYXJnaW4iOm51bGwsIlN0YXJ0RGF0ZVBvc2l0aW9uIjo0LCJFbmREYXRlUG9zaXRpb24iOjQsIkRhdGVJc1Zpc2libGUiOnRydWUsIlRpdGxlUG9zaXRpb24iOjUsIkR1cmF0aW9uUG9zaXRpb24iOjYsIlBlcmNlbnRhZ2VDb21wbGV0ZWRQb3NpdGlvbiI6NiwiU3BhY2luZyI6NSwiSXNCZWxvd1RpbWViYW5kIjp0cnVlLCJQZXJjZW50YWdlQ29tcGxldGVTaGFwZU9wYWNpdHkiOjM1LCJTaGFwZVN0eWxlIjp7IiRpZCI6IjY1MyIsIk1hcmdpbiI6eyIkaWQiOiI2NTQiLCJUb3AiOjAuMCwiTGVmdCI6NC4wLCJSaWdodCI6NC4wLCJCb3R0b20iOjAuMH0sIlBhZGRpbmciOnsiJGlkIjoiNjU1IiwiVG9wIjowLjAsIkxlZnQiOjAuMCwiUmlnaHQiOjAuMCwiQm90dG9tIjowLjB9LCJCYWNrZ3JvdW5kIjp7IiRpZCI6IjY1NiIsIkNvbG9yIjp7IiRpZCI6IjY1NyIsIkEiOjI1NSwiUiI6MCwiRyI6MTE0LCJCIjoxODh9fSwiSXNWaXNpYmxlIjp0cnVlLCJXaWR0aCI6MC4wLCJIZWlnaHQiOjE2LjAsIkJvcmRlclN0eWxlIjp7IiRpZCI6IjY1OCIsIkxpbmVDb2xvciI6eyIkcmVmIjoiMTE3In0sIkxpbmVXZWlnaHQiOjAuMCwiTGluZVR5cGUiOjAsIlBhcmVudFN0eWxlIjpudWxsfSwiUGFyZW50U3R5bGUiOm51bGx9LCJUaXRsZVN0eWxlIjp7IiRpZCI6IjY1OSIsIkZvbnRTZXR0aW5ncyI6eyIkaWQiOiI2NjAiLCJGb250U2l6ZSI6MTEsIkZvbnROYW1lIjoiQ2FsaWJyaSIsIklzQm9sZCI6dHJ1ZSwiSXNJdGFsaWMiOmZhbHNlLCJJc1VuZGVybGluZWQiOmZhbHNlLCJQYXJlbnRTdHlsZSI6bnVsbH0sIkF1dG9TaXplIjowLCJGb3JlZ3JvdW5kIjp7IiRpZCI6IjY2MSIsIkNvbG9yIjp7IiRyZWYiOiIxMjIifX0sIk1heFdpZHRoIjo5NjAuMCwiTWF4SGVpZ2h0IjoiSW5maW5pdHkiLCJTbWFydEZvcmVncm91bmRJc0FjdGl2ZSI6ZmFsc2UsIkhvcml6b250YWxBbGlnbm1lbnQiOjAsIlZlcnRpY2FsQWxpZ25tZW50IjowLCJTbWFydEZvcmVncm91bmQiOm51bGwsIkJhY2tncm91bmRGaWxsVHlwZSI6MCwiTWFyZ2luIjp7IiRpZCI6IjY2MiIsIlRvcCI6MC4wLCJMZWZ0IjowLjAsIlJpZ2h0IjowLjAsIkJvdHRvbSI6MC4wfSwiUGFkZGluZyI6eyIkaWQiOiI2NjMiLCJUb3AiOjAuMCwiTGVmdCI6MC4wLCJSaWdodCI6MC4wLCJCb3R0b20iOjAuMH0sIkJhY2tncm91bmQiOnsiJHJlZiI6IjEyNSJ9LCJJc1Zpc2libGUiOnRydWUsIldpZHRoIjowLjAsIkhlaWdodCI6MC4wLCJCb3JkZXJTdHlsZSI6eyIkaWQiOiI2NjQiLCJMaW5lQ29sb3IiOm51bGwsIkxpbmVXZWlnaHQiOjAuMCwiTGluZVR5cGUiOjAsIlBhcmVudFN0eWxlIjpudWxsfSwiUGFyZW50U3R5bGUiOm51bGx9LCJEYXRlU3R5bGUiOnsiJGlkIjoiNjY1IiwiRm9udFNldHRpbmdzIjp7IiRpZCI6IjY2NiIsIkZvbnRTaXplIjoxMCwiRm9udE5hbWUiOiJDYWxpYnJpIiwiSXNCb2xkIjpmYWxzZSwiSXNJdGFsaWMiOmZhbHNlLCJJc1VuZGVybGluZWQiOmZhbHNlLCJQYXJlbnRTdHlsZSI6bnVsbH0sIkF1dG9TaXplIjowLCJGb3JlZ3JvdW5kIjp7IiRpZCI6IjY2NyIsIkNvbG9yIjp7IiRyZWYiOiIxMjkifX0sIk1heFdpZHRoIjoyMDAuMCwiTWF4SGVpZ2h0IjoiSW5maW5pdHkiLCJTbWFydEZvcmVncm91bmRJc0FjdGl2ZSI6ZmFsc2UsIkhvcml6b250YWxBbGlnbm1lbnQiOjAsIlZlcnRpY2FsQWxpZ25tZW50IjowLCJTbWFydEZvcmVncm91bmQiOm51bGwsIkJhY2tncm91bmRGaWxsVHlwZSI6MCwiTWFyZ2luIjp7IiRpZCI6IjY2OCIsIlRvcCI6MC4wLCJMZWZ0IjowLjAsIlJpZ2h0IjowLjAsIkJvdHRvbSI6MC4wfSwiUGFkZGluZyI6eyIkaWQiOiI2NjkiLCJUb3AiOjAuMCwiTGVmdCI6MC4wLCJSaWdodCI6MC4wLCJCb3R0b20iOjAuMH0sIkJhY2tncm91bmQiOnsiJHJlZiI6IjEzMiJ9LCJJc1Zpc2libGUiOnRydWUsIldpZHRoIjowLjAsIkhlaWdodCI6MC4wLCJCb3JkZXJTdHlsZSI6eyIkaWQiOiI2NzAiLCJMaW5lQ29sb3IiOm51bGwsIkxpbmVXZWlnaHQiOjAuMCwiTGluZVR5cGUiOjAsIlBhcmVudFN0eWxlIjpudWxsfSwiUGFyZW50U3R5bGUiOm51bGx9LCJEYXRlRm9ybWF0Ijp7IiRpZCI6IjY3M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Y3MiIsIkRhdGVQYXJ0SXNWaXNpYmxlIjpmYWxzZSwiVGltZVBhcnRJc1Zpc2libGUiOmZhbHNlfX0sIldlZWtOdW1iZXJpbmciOnsiJGlkIjoiNjczIiwiRm9ybWF0IjowLCJJc1Zpc2libGUiOmZhbHNlLCJMYXN0S25vd25WaXNpYmlsaXR5U3RhdGUiOmZhbHNlfSwiSXNWaXNpYmxlIjp0cnVlLCJQYXJlbnRTdHlsZSI6bnVsbH0sIkluZGV4IjoxMCwiU21hcnREdXJhdGlvbkFjdGl2YXRlZCI6ZmFsc2UsIkRhdGVGb3JtYXQiOnsiJHJlZiI6IjY3MSJ9LCJXZWVrTnVtYmVyaW5nIjp7IiRpZCI6IjY3NCIsIkZvcm1hdCI6MCwiSXNWaXNpYmxlIjpmYWxzZSwiTGFzdEtub3duVmlzaWJpbGl0eVN0YXRlIjpmYWxzZX0sIklkIjoiMTUxMTg0YmYtYTQ4Ny00NjU1LWE2NjgtOTJiNTljNzQ4M2ZjIiwiSW1wb3J0SWQiOm51bGwsIlRpdGxlIjoiTW9iaWxlIENsaWVudCIsIk5vdGUiOm51bGwsIkh5cGVybGluayI6eyIkaWQiOiI2NzUiLCJBZGRyZXNzIjpudWxsLCJTdWJBZGRyZXNzIjpudWxsfSwiSXNDaGFuZ2VkIjpmYWxzZSwiSXNOZXciOmZhbHNlfSx7IiRpZCI6IjY3NiIsIkdyb3VwTmFtZSI6bnVsbCwiU3RhcnREYXRlIjoiMjAyMy0wNi0zMFQwMDowMDowMFoiLCJFbmREYXRlIjoiMjAyMy0wNy0xOFQyMzo1OTowMFoiLCJQZXJjZW50YWdlQ29tcGxldGUiOm51bGwsIlN0eWxlIjp7IiRpZCI6IjY3NyIsIlNoYXBlIjowLCJTaGFwZVRoaWNrbmVzcyI6MSwiRHVyYXRpb25Gb3JtYXQiOjAsIkluY2x1ZGVOb25Xb3JraW5nRGF5c0luRHVyYXRpb24iOmZhbHNlLCJQZXJjZW50YWdlQ29tcGxldGVTdHlsZSI6eyIkaWQiOiI2NzgiLCJGb250U2V0dGluZ3MiOnsiJGlkIjoiNjc5IiwiRm9udFNpemUiOjEwLCJGb250TmFtZSI6IkNhbGlicmkiLCJJc0JvbGQiOmZhbHNlLCJJc0l0YWxpYyI6ZmFsc2UsIklzVW5kZXJsaW5lZCI6ZmFsc2UsIlBhcmVudFN0eWxlIjpudWxsfSwiQXV0b1NpemUiOjAsIkZvcmVncm91bmQiOnsiJGlkIjoiNjgwIiwiQ29sb3IiOnsiJHJlZiI6Ijk0In19LCJNYXhXaWR0aCI6MjAwLjAsIk1heEhlaWdodCI6IkluZmluaXR5IiwiU21hcnRGb3JlZ3JvdW5kSXNBY3RpdmUiOmZhbHNlLCJIb3Jpem9udGFsQWxpZ25tZW50IjowLCJWZXJ0aWNhbEFsaWdubWVudCI6MCwiU21hcnRGb3JlZ3JvdW5kIjpudWxsLCJCYWNrZ3JvdW5kRmlsbFR5cGUiOjAsIk1hcmdpbiI6eyIkaWQiOiI2ODEiLCJUb3AiOjAuMCwiTGVmdCI6MC4wLCJSaWdodCI6MC4wLCJCb3R0b20iOjAuMH0sIlBhZGRpbmciOnsiJGlkIjoiNjgyIiwiVG9wIjowLjAsIkxlZnQiOjAuMCwiUmlnaHQiOjAuMCwiQm90dG9tIjowLjB9LCJCYWNrZ3JvdW5kIjp7IiRyZWYiOiI5NyJ9LCJJc1Zpc2libGUiOnRydWUsIldpZHRoIjowLjAsIkhlaWdodCI6MC4wLCJCb3JkZXJTdHlsZSI6eyIkaWQiOiI2ODMiLCJMaW5lQ29sb3IiOm51bGwsIkxpbmVXZWlnaHQiOjAuMCwiTGluZVR5cGUiOjAsIlBhcmVudFN0eWxlIjpudWxsfSwiUGFyZW50U3R5bGUiOm51bGx9LCJEdXJhdGlvblN0eWxlIjp7IiRpZCI6IjY4NCIsIkZvbnRTZXR0aW5ncyI6eyIkaWQiOiI2ODUiLCJGb250U2l6ZSI6MTAsIkZvbnROYW1lIjoiQ2FsaWJyaSIsIklzQm9sZCI6ZmFsc2UsIklzSXRhbGljIjpmYWxzZSwiSXNVbmRlcmxpbmVkIjpmYWxzZSwiUGFyZW50U3R5bGUiOm51bGx9LCJBdXRvU2l6ZSI6MCwiRm9yZWdyb3VuZCI6eyIkaWQiOiI2ODYiLCJDb2xvciI6eyIkcmVmIjoiMTAxIn19LCJNYXhXaWR0aCI6MjAwLjAsIk1heEhlaWdodCI6IkluZmluaXR5IiwiU21hcnRGb3JlZ3JvdW5kSXNBY3RpdmUiOmZhbHNlLCJIb3Jpem9udGFsQWxpZ25tZW50IjowLCJWZXJ0aWNhbEFsaWdubWVudCI6MCwiU21hcnRGb3JlZ3JvdW5kIjpudWxsLCJCYWNrZ3JvdW5kRmlsbFR5cGUiOjAsIk1hcmdpbiI6eyIkaWQiOiI2ODciLCJUb3AiOjAuMCwiTGVmdCI6MC4wLCJSaWdodCI6MC4wLCJCb3R0b20iOjAuMH0sIlBhZGRpbmciOnsiJGlkIjoiNjg4IiwiVG9wIjowLjAsIkxlZnQiOjAuMCwiUmlnaHQiOjAuMCwiQm90dG9tIjowLjB9LCJCYWNrZ3JvdW5kIjp7IiRyZWYiOiIxMDQifSwiSXNWaXNpYmxlIjp0cnVlLCJXaWR0aCI6MC4wLCJIZWlnaHQiOjAuMCwiQm9yZGVyU3R5bGUiOnsiJGlkIjoiNjg5IiwiTGluZUNvbG9yIjpudWxsLCJMaW5lV2VpZ2h0IjowLjAsIkxpbmVUeXBlIjowLCJQYXJlbnRTdHlsZSI6bnVsbH0sIlBhcmVudFN0eWxlIjpudWxsfSwiSG9yaXpvbnRhbENvbm5lY3RvclN0eWxlIjp7IiRpZCI6IjY5MCIsIkxpbmVDb2xvciI6eyIkcmVmIjoiMTA2In0sIkxpbmVXZWlnaHQiOjEuMCwiTGluZVR5cGUiOjAsIlBhcmVudFN0eWxlIjpudWxsfSwiVmVydGljYWxDb25uZWN0b3JTdHlsZSI6eyIkaWQiOiI2OTEiLCJMaW5lQ29sb3IiOnsiJHJlZiI6IjEwOSJ9LCJMaW5lV2VpZ2h0IjowLjAsIkxpbmVUeXBlIjowLCJQYXJlbnRTdHlsZSI6bnVsbH0sIk1hcmdpbiI6bnVsbCwiU3RhcnREYXRlUG9zaXRpb24iOjQsIkVuZERhdGVQb3NpdGlvbiI6NCwiRGF0ZUlzVmlzaWJsZSI6dHJ1ZSwiVGl0bGVQb3NpdGlvbiI6NSwiRHVyYXRpb25Qb3NpdGlvbiI6NiwiUGVyY2VudGFnZUNvbXBsZXRlZFBvc2l0aW9uIjo2LCJTcGFjaW5nIjo1LCJJc0JlbG93VGltZWJhbmQiOnRydWUsIlBlcmNlbnRhZ2VDb21wbGV0ZVNoYXBlT3BhY2l0eSI6MzUsIlNoYXBlU3R5bGUiOnsiJGlkIjoiNjkyIiwiTWFyZ2luIjp7IiRpZCI6IjY5MyIsIlRvcCI6MC4wLCJMZWZ0Ijo0LjAsIlJpZ2h0Ijo0LjAsIkJvdHRvbSI6MC4wfSwiUGFkZGluZyI6eyIkaWQiOiI2OTQiLCJUb3AiOjAuMCwiTGVmdCI6MC4wLCJSaWdodCI6MC4wLCJCb3R0b20iOjAuMH0sIkJhY2tncm91bmQiOnsiJGlkIjoiNjk1IiwiQ29sb3IiOnsiJGlkIjoiNjk2IiwiQSI6MjU1LCJSIjowLCJHIjoxMTQsIkIiOjE4OH19LCJJc1Zpc2libGUiOnRydWUsIldpZHRoIjowLjAsIkhlaWdodCI6MTYuMCwiQm9yZGVyU3R5bGUiOnsiJGlkIjoiNjk3IiwiTGluZUNvbG9yIjp7IiRyZWYiOiIxMTcifSwiTGluZVdlaWdodCI6MC4wLCJMaW5lVHlwZSI6MCwiUGFyZW50U3R5bGUiOm51bGx9LCJQYXJlbnRTdHlsZSI6bnVsbH0sIlRpdGxlU3R5bGUiOnsiJGlkIjoiNjk4IiwiRm9udFNldHRpbmdzIjp7IiRpZCI6IjY5OSIsIkZvbnRTaXplIjoxMSwiRm9udE5hbWUiOiJDYWxpYnJpIiwiSXNCb2xkIjp0cnVlLCJJc0l0YWxpYyI6ZmFsc2UsIklzVW5kZXJsaW5lZCI6ZmFsc2UsIlBhcmVudFN0eWxlIjpudWxsfSwiQXV0b1NpemUiOjAsIkZvcmVncm91bmQiOnsiJGlkIjoiNzAwIiwiQ29sb3IiOnsiJHJlZiI6IjEyMiJ9fSwiTWF4V2lkdGgiOjk2MC4wLCJNYXhIZWlnaHQiOiJJbmZpbml0eSIsIlNtYXJ0Rm9yZWdyb3VuZElzQWN0aXZlIjpmYWxzZSwiSG9yaXpvbnRhbEFsaWdubWVudCI6MCwiVmVydGljYWxBbGlnbm1lbnQiOjAsIlNtYXJ0Rm9yZWdyb3VuZCI6bnVsbCwiQmFja2dyb3VuZEZpbGxUeXBlIjowLCJNYXJnaW4iOnsiJGlkIjoiNzAxIiwiVG9wIjowLjAsIkxlZnQiOjAuMCwiUmlnaHQiOjAuMCwiQm90dG9tIjowLjB9LCJQYWRkaW5nIjp7IiRpZCI6IjcwMiIsIlRvcCI6MC4wLCJMZWZ0IjowLjAsIlJpZ2h0IjowLjAsIkJvdHRvbSI6MC4wfSwiQmFja2dyb3VuZCI6eyIkcmVmIjoiMTI1In0sIklzVmlzaWJsZSI6dHJ1ZSwiV2lkdGgiOjAuMCwiSGVpZ2h0IjowLjAsIkJvcmRlclN0eWxlIjp7IiRpZCI6IjcwMyIsIkxpbmVDb2xvciI6bnVsbCwiTGluZVdlaWdodCI6MC4wLCJMaW5lVHlwZSI6MCwiUGFyZW50U3R5bGUiOm51bGx9LCJQYXJlbnRTdHlsZSI6bnVsbH0sIkRhdGVTdHlsZSI6eyIkaWQiOiI3MDQiLCJGb250U2V0dGluZ3MiOnsiJGlkIjoiNzA1IiwiRm9udFNpemUiOjEwLCJGb250TmFtZSI6IkNhbGlicmkiLCJJc0JvbGQiOmZhbHNlLCJJc0l0YWxpYyI6ZmFsc2UsIklzVW5kZXJsaW5lZCI6ZmFsc2UsIlBhcmVudFN0eWxlIjpudWxsfSwiQXV0b1NpemUiOjAsIkZvcmVncm91bmQiOnsiJGlkIjoiNzA2IiwiQ29sb3IiOnsiJHJlZiI6IjEyOSJ9fSwiTWF4V2lkdGgiOjIwMC4wLCJNYXhIZWlnaHQiOiJJbmZpbml0eSIsIlNtYXJ0Rm9yZWdyb3VuZElzQWN0aXZlIjpmYWxzZSwiSG9yaXpvbnRhbEFsaWdubWVudCI6MCwiVmVydGljYWxBbGlnbm1lbnQiOjAsIlNtYXJ0Rm9yZWdyb3VuZCI6bnVsbCwiQmFja2dyb3VuZEZpbGxUeXBlIjowLCJNYXJnaW4iOnsiJGlkIjoiNzA3IiwiVG9wIjowLjAsIkxlZnQiOjAuMCwiUmlnaHQiOjAuMCwiQm90dG9tIjowLjB9LCJQYWRkaW5nIjp7IiRpZCI6IjcwOCIsIlRvcCI6MC4wLCJMZWZ0IjowLjAsIlJpZ2h0IjowLjAsIkJvdHRvbSI6MC4wfSwiQmFja2dyb3VuZCI6eyIkcmVmIjoiMTMyIn0sIklzVmlzaWJsZSI6dHJ1ZSwiV2lkdGgiOjAuMCwiSGVpZ2h0IjowLjAsIkJvcmRlclN0eWxlIjp7IiRpZCI6IjcwOSIsIkxpbmVDb2xvciI6bnVsbCwiTGluZVdlaWdodCI6MC4wLCJMaW5lVHlwZSI6MCwiUGFyZW50U3R5bGUiOm51bGx9LCJQYXJlbnRTdHlsZSI6bnVsbH0sIkRhdGVGb3JtYXQiOnsiJGlkIjoiNzEw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zExIiwiRGF0ZVBhcnRJc1Zpc2libGUiOmZhbHNlLCJUaW1lUGFydElzVmlzaWJsZSI6ZmFsc2V9fSwiV2Vla051bWJlcmluZyI6eyIkaWQiOiI3MTIiLCJGb3JtYXQiOjAsIklzVmlzaWJsZSI6ZmFsc2UsIkxhc3RLbm93blZpc2liaWxpdHlTdGF0ZSI6ZmFsc2V9LCJJc1Zpc2libGUiOnRydWUsIlBhcmVudFN0eWxlIjpudWxsfSwiSW5kZXgiOjExLCJTbWFydER1cmF0aW9uQWN0aXZhdGVkIjpmYWxzZSwiRGF0ZUZvcm1hdCI6eyIkcmVmIjoiNzEwIn0sIldlZWtOdW1iZXJpbmciOnsiJGlkIjoiNzEzIiwiRm9ybWF0IjowLCJJc1Zpc2libGUiOmZhbHNlLCJMYXN0S25vd25WaXNpYmlsaXR5U3RhdGUiOmZhbHNlfSwiSWQiOiIwNjhiZWFmMy04ZWY1LTQyODctODY1Yi1lZmEzZDI4ZDU0ZDgiLCJJbXBvcnRJZCI6bnVsbCwiVGl0bGUiOiJQcmVwYXJlIEVudmlyb25tZW50ICIsIk5vdGUiOm51bGwsIkh5cGVybGluayI6eyIkaWQiOiI3MTQiLCJBZGRyZXNzIjpudWxsLCJTdWJBZGRyZXNzIjpudWxsfSwiSXNDaGFuZ2VkIjpmYWxzZSwiSXNOZXciOmZhbHNlfSx7IiRpZCI6IjcxNSIsIkdyb3VwTmFtZSI6bnVsbCwiU3RhcnREYXRlIjoiMjAyMy0wNy0xOFQwMDowMDowMFoiLCJFbmREYXRlIjoiMjAyMy0wNy0zMVQyMzo1OTowMFoiLCJQZXJjZW50YWdlQ29tcGxldGUiOm51bGwsIlN0eWxlIjp7IiRpZCI6IjcxNiIsIlNoYXBlIjowLCJTaGFwZVRoaWNrbmVzcyI6MSwiRHVyYXRpb25Gb3JtYXQiOjAsIkluY2x1ZGVOb25Xb3JraW5nRGF5c0luRHVyYXRpb24iOmZhbHNlLCJQZXJjZW50YWdlQ29tcGxldGVTdHlsZSI6eyIkaWQiOiI3MTciLCJGb250U2V0dGluZ3MiOnsiJGlkIjoiNzE4IiwiRm9udFNpemUiOjEwLCJGb250TmFtZSI6IkNhbGlicmkiLCJJc0JvbGQiOmZhbHNlLCJJc0l0YWxpYyI6ZmFsc2UsIklzVW5kZXJsaW5lZCI6ZmFsc2UsIlBhcmVudFN0eWxlIjpudWxsfSwiQXV0b1NpemUiOjAsIkZvcmVncm91bmQiOnsiJGlkIjoiNzE5IiwiQ29sb3IiOnsiJHJlZiI6Ijk0In19LCJNYXhXaWR0aCI6MjAwLjAsIk1heEhlaWdodCI6IkluZmluaXR5IiwiU21hcnRGb3JlZ3JvdW5kSXNBY3RpdmUiOmZhbHNlLCJIb3Jpem9udGFsQWxpZ25tZW50IjowLCJWZXJ0aWNhbEFsaWdubWVudCI6MCwiU21hcnRGb3JlZ3JvdW5kIjpudWxsLCJCYWNrZ3JvdW5kRmlsbFR5cGUiOjAsIk1hcmdpbiI6eyIkaWQiOiI3MjAiLCJUb3AiOjAuMCwiTGVmdCI6MC4wLCJSaWdodCI6MC4wLCJCb3R0b20iOjAuMH0sIlBhZGRpbmciOnsiJGlkIjoiNzIxIiwiVG9wIjowLjAsIkxlZnQiOjAuMCwiUmlnaHQiOjAuMCwiQm90dG9tIjowLjB9LCJCYWNrZ3JvdW5kIjp7IiRyZWYiOiI5NyJ9LCJJc1Zpc2libGUiOnRydWUsIldpZHRoIjowLjAsIkhlaWdodCI6MC4wLCJCb3JkZXJTdHlsZSI6eyIkaWQiOiI3MjIiLCJMaW5lQ29sb3IiOm51bGwsIkxpbmVXZWlnaHQiOjAuMCwiTGluZVR5cGUiOjAsIlBhcmVudFN0eWxlIjpudWxsfSwiUGFyZW50U3R5bGUiOm51bGx9LCJEdXJhdGlvblN0eWxlIjp7IiRpZCI6IjcyMyIsIkZvbnRTZXR0aW5ncyI6eyIkaWQiOiI3MjQiLCJGb250U2l6ZSI6MTAsIkZvbnROYW1lIjoiQ2FsaWJyaSIsIklzQm9sZCI6ZmFsc2UsIklzSXRhbGljIjpmYWxzZSwiSXNVbmRlcmxpbmVkIjpmYWxzZSwiUGFyZW50U3R5bGUiOm51bGx9LCJBdXRvU2l6ZSI6MCwiRm9yZWdyb3VuZCI6eyIkaWQiOiI3MjUiLCJDb2xvciI6eyIkcmVmIjoiMTAxIn19LCJNYXhXaWR0aCI6MjAwLjAsIk1heEhlaWdodCI6IkluZmluaXR5IiwiU21hcnRGb3JlZ3JvdW5kSXNBY3RpdmUiOmZhbHNlLCJIb3Jpem9udGFsQWxpZ25tZW50IjowLCJWZXJ0aWNhbEFsaWdubWVudCI6MCwiU21hcnRGb3JlZ3JvdW5kIjpudWxsLCJCYWNrZ3JvdW5kRmlsbFR5cGUiOjAsIk1hcmdpbiI6eyIkaWQiOiI3MjYiLCJUb3AiOjAuMCwiTGVmdCI6MC4wLCJSaWdodCI6MC4wLCJCb3R0b20iOjAuMH0sIlBhZGRpbmciOnsiJGlkIjoiNzI3IiwiVG9wIjowLjAsIkxlZnQiOjAuMCwiUmlnaHQiOjAuMCwiQm90dG9tIjowLjB9LCJCYWNrZ3JvdW5kIjp7IiRyZWYiOiIxMDQifSwiSXNWaXNpYmxlIjp0cnVlLCJXaWR0aCI6MC4wLCJIZWlnaHQiOjAuMCwiQm9yZGVyU3R5bGUiOnsiJGlkIjoiNzI4IiwiTGluZUNvbG9yIjpudWxsLCJMaW5lV2VpZ2h0IjowLjAsIkxpbmVUeXBlIjowLCJQYXJlbnRTdHlsZSI6bnVsbH0sIlBhcmVudFN0eWxlIjpudWxsfSwiSG9yaXpvbnRhbENvbm5lY3RvclN0eWxlIjp7IiRpZCI6IjcyOSIsIkxpbmVDb2xvciI6eyIkcmVmIjoiMTA2In0sIkxpbmVXZWlnaHQiOjEuMCwiTGluZVR5cGUiOjAsIlBhcmVudFN0eWxlIjpudWxsfSwiVmVydGljYWxDb25uZWN0b3JTdHlsZSI6eyIkaWQiOiI3MzAiLCJMaW5lQ29sb3IiOnsiJHJlZiI6IjEwOSJ9LCJMaW5lV2VpZ2h0IjowLjAsIkxpbmVUeXBlIjowLCJQYXJlbnRTdHlsZSI6bnVsbH0sIk1hcmdpbiI6bnVsbCwiU3RhcnREYXRlUG9zaXRpb24iOjQsIkVuZERhdGVQb3NpdGlvbiI6NCwiRGF0ZUlzVmlzaWJsZSI6dHJ1ZSwiVGl0bGVQb3NpdGlvbiI6NSwiRHVyYXRpb25Qb3NpdGlvbiI6NiwiUGVyY2VudGFnZUNvbXBsZXRlZFBvc2l0aW9uIjo2LCJTcGFjaW5nIjo1LCJJc0JlbG93VGltZWJhbmQiOnRydWUsIlBlcmNlbnRhZ2VDb21wbGV0ZVNoYXBlT3BhY2l0eSI6MzUsIlNoYXBlU3R5bGUiOnsiJGlkIjoiNzMxIiwiTWFyZ2luIjp7IiRpZCI6IjczMiIsIlRvcCI6MC4wLCJMZWZ0Ijo0LjAsIlJpZ2h0Ijo0LjAsIkJvdHRvbSI6MC4wfSwiUGFkZGluZyI6eyIkaWQiOiI3MzMiLCJUb3AiOjAuMCwiTGVmdCI6MC4wLCJSaWdodCI6MC4wLCJCb3R0b20iOjAuMH0sIkJhY2tncm91bmQiOnsiJGlkIjoiNzM0IiwiQ29sb3IiOnsiJGlkIjoiNzM1IiwiQSI6MjU1LCJSIjoxMTIsIkciOjE3MywiQiI6NzF9fSwiSXNWaXNpYmxlIjp0cnVlLCJXaWR0aCI6MC4wLCJIZWlnaHQiOjE2LjAsIkJvcmRlclN0eWxlIjp7IiRpZCI6IjczNiIsIkxpbmVDb2xvciI6eyIkcmVmIjoiMTE3In0sIkxpbmVXZWlnaHQiOjAuMCwiTGluZVR5cGUiOjAsIlBhcmVudFN0eWxlIjpudWxsfSwiUGFyZW50U3R5bGUiOm51bGx9LCJUaXRsZVN0eWxlIjp7IiRpZCI6IjczNyIsIkZvbnRTZXR0aW5ncyI6eyIkaWQiOiI3MzgiLCJGb250U2l6ZSI6MTEsIkZvbnROYW1lIjoiQ2FsaWJyaSIsIklzQm9sZCI6dHJ1ZSwiSXNJdGFsaWMiOmZhbHNlLCJJc1VuZGVybGluZWQiOmZhbHNlLCJQYXJlbnRTdHlsZSI6bnVsbH0sIkF1dG9TaXplIjowLCJGb3JlZ3JvdW5kIjp7IiRpZCI6IjczOSIsIkNvbG9yIjp7IiRyZWYiOiIxMjIifX0sIk1heFdpZHRoIjo5NjAuMCwiTWF4SGVpZ2h0IjoiSW5maW5pdHkiLCJTbWFydEZvcmVncm91bmRJc0FjdGl2ZSI6ZmFsc2UsIkhvcml6b250YWxBbGlnbm1lbnQiOjAsIlZlcnRpY2FsQWxpZ25tZW50IjowLCJTbWFydEZvcmVncm91bmQiOm51bGwsIkJhY2tncm91bmRGaWxsVHlwZSI6MCwiTWFyZ2luIjp7IiRpZCI6Ijc0MCIsIlRvcCI6MC4wLCJMZWZ0IjowLjAsIlJpZ2h0IjowLjAsIkJvdHRvbSI6MC4wfSwiUGFkZGluZyI6eyIkaWQiOiI3NDEiLCJUb3AiOjAuMCwiTGVmdCI6MC4wLCJSaWdodCI6MC4wLCJCb3R0b20iOjAuMH0sIkJhY2tncm91bmQiOnsiJHJlZiI6IjEyNSJ9LCJJc1Zpc2libGUiOnRydWUsIldpZHRoIjowLjAsIkhlaWdodCI6MC4wLCJCb3JkZXJTdHlsZSI6eyIkaWQiOiI3NDIiLCJMaW5lQ29sb3IiOm51bGwsIkxpbmVXZWlnaHQiOjAuMCwiTGluZVR5cGUiOjAsIlBhcmVudFN0eWxlIjpudWxsfSwiUGFyZW50U3R5bGUiOm51bGx9LCJEYXRlU3R5bGUiOnsiJGlkIjoiNzQzIiwiRm9udFNldHRpbmdzIjp7IiRpZCI6Ijc0NCIsIkZvbnRTaXplIjoxMCwiRm9udE5hbWUiOiJDYWxpYnJpIiwiSXNCb2xkIjpmYWxzZSwiSXNJdGFsaWMiOmZhbHNlLCJJc1VuZGVybGluZWQiOmZhbHNlLCJQYXJlbnRTdHlsZSI6bnVsbH0sIkF1dG9TaXplIjowLCJGb3JlZ3JvdW5kIjp7IiRpZCI6Ijc0NSIsIkNvbG9yIjp7IiRyZWYiOiIxMjkifX0sIk1heFdpZHRoIjoyMDAuMCwiTWF4SGVpZ2h0IjoiSW5maW5pdHkiLCJTbWFydEZvcmVncm91bmRJc0FjdGl2ZSI6ZmFsc2UsIkhvcml6b250YWxBbGlnbm1lbnQiOjAsIlZlcnRpY2FsQWxpZ25tZW50IjowLCJTbWFydEZvcmVncm91bmQiOm51bGwsIkJhY2tncm91bmRGaWxsVHlwZSI6MCwiTWFyZ2luIjp7IiRpZCI6Ijc0NiIsIlRvcCI6MC4wLCJMZWZ0IjowLjAsIlJpZ2h0IjowLjAsIkJvdHRvbSI6MC4wfSwiUGFkZGluZyI6eyIkaWQiOiI3NDciLCJUb3AiOjAuMCwiTGVmdCI6MC4wLCJSaWdodCI6MC4wLCJCb3R0b20iOjAuMH0sIkJhY2tncm91bmQiOnsiJHJlZiI6IjEzMiJ9LCJJc1Zpc2libGUiOnRydWUsIldpZHRoIjowLjAsIkhlaWdodCI6MC4wLCJCb3JkZXJTdHlsZSI6eyIkaWQiOiI3NDgiLCJMaW5lQ29sb3IiOm51bGwsIkxpbmVXZWlnaHQiOjAuMCwiTGluZVR5cGUiOjAsIlBhcmVudFN0eWxlIjpudWxsfSwiUGFyZW50U3R5bGUiOm51bGx9LCJEYXRlRm9ybWF0Ijp7IiRpZCI6Ijc0O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c1MCIsIkRhdGVQYXJ0SXNWaXNpYmxlIjpmYWxzZSwiVGltZVBhcnRJc1Zpc2libGUiOmZhbHNlfX0sIldlZWtOdW1iZXJpbmciOnsiJGlkIjoiNzUxIiwiRm9ybWF0IjowLCJJc1Zpc2libGUiOmZhbHNlLCJMYXN0S25vd25WaXNpYmlsaXR5U3RhdGUiOmZhbHNlfSwiSXNWaXNpYmxlIjp0cnVlLCJQYXJlbnRTdHlsZSI6bnVsbH0sIkluZGV4IjoxMywiU21hcnREdXJhdGlvbkFjdGl2YXRlZCI6ZmFsc2UsIkRhdGVGb3JtYXQiOnsiJHJlZiI6Ijc0OSJ9LCJXZWVrTnVtYmVyaW5nIjp7IiRpZCI6Ijc1MiIsIkZvcm1hdCI6MCwiSXNWaXNpYmxlIjpmYWxzZSwiTGFzdEtub3duVmlzaWJpbGl0eVN0YXRlIjpmYWxzZX0sIklkIjoiMGZhNzUzOTgtM2Q4ZS00MDUzLWE2ZmItYTFiNWI2ZWVlNmEyIiwiSW1wb3J0SWQiOm51bGwsIlRpdGxlIjoiU3lzdGVtIENvbmZpZ3VyYXRpb24iLCJOb3RlIjpudWxsLCJIeXBlcmxpbmsiOnsiJGlkIjoiNzUzIiwiQWRkcmVzcyI6bnVsbCwiU3ViQWRkcmVzcyI6bnVsbH0sIklzQ2hhbmdlZCI6ZmFsc2UsIklzTmV3IjpmYWxzZX1dLCJTd2ltbGFuZXMiOltdLCJNc1Byb2plY3RJdGVtc1RyZWUiOm51bGwsIk1ldGFkYXRhIjp7IiRpZCI6Ijc1NCIsIlJlY2VudENvbG9yc0NvbGxlY3Rpb24iOiJbXSIsIk1zcExhdGVzdEltcG9ydEl0ZW1zIjoie1wiJGlkXCI6XCIxXCIsXCJSb290XCI6e1wiSW1wb3J0SWRcIjpudWxsLFwiSXNJbXBvcnRlZFwiOmZhbHNlLFwiQ2hpbGRyZW5cIjpbXX19IiwiTXNwU3luY0J5VWlkIjoiRmFsc2UiLCJNc3BDb2x1bW5zTWFwcGluZyI6Ilt7XCIkaWRcIjpcIjFcIixcIlNlbGVjdGVkTWFwcGluZ1wiOjEsXCJDb2x1bW5IZWFkZXJcIjpcIlN3aW1sYW5lXCJ9LHtcIiRpZFwiOlwiMlwiLFwiU2VsZWN0ZWRNYXBwaW5nXCI6MixcIkNvbHVtbkhlYWRlclwiOlwiTmFtZVwifSx7XCIkaWRcIjpcIjNcIixcIlNlbGVjdGVkTWFwcGluZ1wiOjMsXCJDb2x1bW5IZWFkZXJcIjpcIlN0YXJ0XCJ9LHtcIiRpZFwiOlwiNFwiLFwiU2VsZWN0ZWRNYXBwaW5nXCI6NCxcIkNvbHVtbkhlYWRlclwiOlwiRmluaXNoXCJ9LHtcIiRpZFwiOlwiNVwiLFwiU2VsZWN0ZWRNYXBwaW5nXCI6NSxcIkNvbHVtbkhlYWRlclwiOlwiUGVyY2VudENvbXBsZXRlXCJ9XSJ9LCJTZXR0aW5ncyI6eyIkaWQiOiI3NTUiLCJJbXBhT3B0aW9ucyI6eyIkaWQiOiI3NTYiLCJMZWZ0VG9SaWdodCI6ZmFsc2UsIlBheWxvYWRPcHRpb25zIjoyfSwiVXNlQ29tcHJlc3Npb24iOmZhbHNlLCJDb21wcmVzaW9uUGVyY2VudGFnZSI6NTAuMCwiSW5hY3RpdmVJbnRlcnZhbFdpZHRoVGhyZXNob2xkIjozMC4wLCJJbmFjdGl2ZUludGVydmFsV2lkdGgiOjEuMCwiU3BsaXRUYXNrcyI6ZmFsc2UsIlVzZUNsdXN0ZXIiOmZhbHNlLCJFcHNpbG9uIjowLjAsIk1pblBvaW50c1RvRm9ybUFDbHVzdGVyIjoyLCJHZW5lcmF0ZUludmlzaWJsZVNoYXBlcyI6ZmFsc2UsIlNtYXJ0VGltZWxpbmVUYXNrUGVyY2VudGFnZUZpdCI6ZmFsc2V9LCJJc05ldyI6ZmFsc2UsIkltcG9ydFR5cGUiOjAsIkZpbGVQYXRoIjpudWxsLCJUaW1lQ29uZmlndXJhdGlvbiI6eyIkaWQiOiI3NTciLCJVc2VUaW1lIjpmYWxzZSwiV29ya0RheVN0YXJ0IjoiMDA6MDA6MDAiLCJXb3JrRGF5RW5kIjoiMjM6NTk6MDAifSwiTGFzdFVzZWRUZW1wbGF0ZUlkIjoiNzM1NWI2MzMtYWM2Ni00NTI4LThiNGQtMjk5ZmFlZGM5ZWU5IiwiRmlyc3RXZWVrT2ZZZWFyIjowLCJQbGFjZU1pbGVzdG9uZUF0VGhlQmVnaW5uaW5nT2ZUaGVEYXkiOmZhbHNl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HAPEPADDINGTOP" val="7"/>
  <p:tag name="OTLTIMEBANDCULTUREINFO" val="en-US"/>
  <p:tag name="OTLTIMEBANDQUICKPOSITION" val="Middle"/>
  <p:tag name="OTLTIMEBANDTHREEDEFFECTS" val="Gel"/>
  <p:tag name="OTLTIMEBANDAUTODATERANGE" val="True"/>
  <p:tag name="OTLTIMEBANDSTARTDATE" val="0001-01-01T00:00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5"/>
  <p:tag name="OTLLEFTENDCAPSMARGINLEFT" val="25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SCALEFORMAT" val="MMM"/>
  <p:tag name="OTLTIMEBANDSCALETYPE" val="Months"/>
  <p:tag name="OTLTIMEBANDSHAPETYPE" val="RectangleTimeband"/>
  <p:tag name="OTLTIMEBANDSHAPEHEIGHT" val="30"/>
  <p:tag name="OTLTIMEBANDSHAPEPADDINGLEFT" val="0"/>
  <p:tag name="OTLTIMEBANDENDDATE" val="2023-07-31T23:59:00.0000000"/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ELAPSEDSTYLE" val="Thin"/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ODAYPOSITION" val="Auto"/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Regular"/>
  <p:tag name="OTLWEEKNUMBERINGFORMAT" val="WNFormat1"/>
  <p:tag name="OTLWEEKNUMBERINGISVISIBLE" val="False"/>
  <p:tag name="OTLSTARTDATE" val="2023-06-03T00:00:00.0000000Z"/>
  <p:tag name="OTLENDDATE" val="2023-06-12T23:59:00.0000000Z"/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Regular"/>
  <p:tag name="OTLWEEKNUMBERINGFORMAT" val="WNFormat1"/>
  <p:tag name="OTLWEEKNUMBERINGISVISIBLE" val="False"/>
  <p:tag name="OTLSTARTDATE" val="2023-06-11T00:00:00.0000000Z"/>
  <p:tag name="OTLENDDATE" val="2023-06-22T23:59:00.0000000Z"/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Regular"/>
  <p:tag name="OTLWEEKNUMBERINGFORMAT" val="WNFormat1"/>
  <p:tag name="OTLWEEKNUMBERINGISVISIBLE" val="False"/>
  <p:tag name="OTLSTARTDATE" val="2023-06-11T00:00:00.0000000Z"/>
  <p:tag name="OTLENDDATE" val="2023-06-16T23:59:00.0000000Z"/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Regular"/>
  <p:tag name="OTLWEEKNUMBERINGFORMAT" val="WNFormat1"/>
  <p:tag name="OTLWEEKNUMBERINGISVISIBLE" val="False"/>
  <p:tag name="OTLSTARTDATE" val="2023-06-04T00:00:00.0000000Z"/>
  <p:tag name="OTLENDDATE" val="2023-06-21T23:59:00.0000000Z"/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Regular"/>
  <p:tag name="OTLWEEKNUMBERINGFORMAT" val="WNFormat1"/>
  <p:tag name="OTLWEEKNUMBERINGISVISIBLE" val="False"/>
  <p:tag name="OTLSTARTDATE" val="2023-06-11T00:00:00.0000000Z"/>
  <p:tag name="OTLENDDATE" val="2023-06-24T23:59:00.0000000Z"/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Regular"/>
  <p:tag name="OTLWEEKNUMBERINGFORMAT" val="WNFormat1"/>
  <p:tag name="OTLWEEKNUMBERINGISVISIBLE" val="False"/>
  <p:tag name="OTLSTARTDATE" val="2023-06-17T00:00:00.0000000Z"/>
  <p:tag name="OTLENDDATE" val="2023-06-28T23:59:00.0000000Z"/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Regular"/>
  <p:tag name="OTLWEEKNUMBERINGFORMAT" val="WNFormat1"/>
  <p:tag name="OTLWEEKNUMBERINGISVISIBLE" val="False"/>
  <p:tag name="OTLSTARTDATE" val="2023-06-25T00:00:00.0000000Z"/>
  <p:tag name="OTLENDDATE" val="2023-07-01T23:59:00.0000000Z"/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Regular"/>
  <p:tag name="OTLWEEKNUMBERINGFORMAT" val="WNFormat1"/>
  <p:tag name="OTLWEEKNUMBERINGISVISIBLE" val="False"/>
  <p:tag name="OTLSTARTDATE" val="2023-06-30T00:00:00.0000000Z"/>
  <p:tag name="OTLENDDATE" val="2023-07-18T23:59:00.0000000Z"/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Regular"/>
  <p:tag name="OTLWEEKNUMBERINGFORMAT" val="WNFormat1"/>
  <p:tag name="OTLWEEKNUMBERINGISVISIBLE" val="False"/>
  <p:tag name="OTLSTARTDATE" val="2023-07-18T00:00:00.0000000Z"/>
  <p:tag name="OTLENDDATE" val="2023-07-31T23:59:00.0000000Z"/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Implementation Kick-Off "/>
  <p:tag name="OTLPOSITIONONTASK" val="None"/>
  <p:tag name="OTLRELATEDTASKID" val="00000000-0000-0000-0000-000000000000"/>
  <p:tag name="OTLWEEKNUMBERINGFORMAT" val="WNFormat1"/>
  <p:tag name="OTLWEEKNUMBERINGISVISIBLE" val="False"/>
  <p:tag name="OTLDATE" val="2023-06-02T23:59:00.0000000"/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taffing Plan"/>
  <p:tag name="OTLPOSITIONONTASK" val="None"/>
  <p:tag name="OTLRELATEDTASKID" val="00000000-0000-0000-0000-000000000000"/>
  <p:tag name="OTLWEEKNUMBERINGFORMAT" val="WNFormat1"/>
  <p:tag name="OTLWEEKNUMBERINGISVISIBLE" val="False"/>
  <p:tag name="OTLDATE" val="2023-06-16T23:59:00.0000000"/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Testing"/>
  <p:tag name="OTLPOSITIONONTASK" val="None"/>
  <p:tag name="OTLRELATEDTASKID" val="00000000-0000-0000-0000-000000000000"/>
  <p:tag name="OTLWEEKNUMBERINGFORMAT" val="WNFormat1"/>
  <p:tag name="OTLWEEKNUMBERINGISVISIBLE" val="False"/>
  <p:tag name="OTLDATE" val="2023-07-06T23:59:00.0000000"/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Implementation "/>
  <p:tag name="OTLPOSITIONONTASK" val="None"/>
  <p:tag name="OTLRELATEDTASKID" val="00000000-0000-0000-0000-000000000000"/>
  <p:tag name="OTLWEEKNUMBERINGFORMAT" val="WNFormat1"/>
  <p:tag name="OTLWEEKNUMBERINGISVISIBLE" val="False"/>
  <p:tag name="OTLDATE" val="2023-07-30T23:59:00.0000000"/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Final Resource Plan "/>
  <p:tag name="OTLPOSITIONONTASK" val="None"/>
  <p:tag name="OTLRELATEDTASKID" val="00000000-0000-0000-0000-000000000000"/>
  <p:tag name="OTLWEEKNUMBERINGFORMAT" val="WNFormat1"/>
  <p:tag name="OTLWEEKNUMBERINGISVISIBLE" val="False"/>
  <p:tag name="OTLDATE" val="2023-06-11T23:59:00.0000000"/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Development Completed"/>
  <p:tag name="OTLPOSITIONONTASK" val="None"/>
  <p:tag name="OTLRELATEDTASKID" val="00000000-0000-0000-0000-000000000000"/>
  <p:tag name="OTLWEEKNUMBERINGFORMAT" val="WNFormat1"/>
  <p:tag name="OTLWEEKNUMBERINGISVISIBLE" val="False"/>
  <p:tag name="OTLDATE" val="2023-06-28T23:59:00.0000000"/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</Words>
  <Application>Microsoft Office PowerPoint</Application>
  <PresentationFormat>Widescreen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2018-06-12T13:05:32Z</dcterms:created>
  <dcterms:modified xsi:type="dcterms:W3CDTF">2022-06-18T09:49:08Z</dcterms:modified>
</cp:coreProperties>
</file>