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C77"/>
    <a:srgbClr val="F5E8C7"/>
    <a:srgbClr val="ECCCB2"/>
    <a:srgbClr val="DEB6AB"/>
    <a:srgbClr val="AC7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A2FD-B380-0AB6-9D15-5DA40D55B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2B5F7-9FC6-21EE-E2C1-D139A7EA8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A05E1-B2F6-21A6-B041-9456A003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46559-A360-D3B3-25E3-BE7222CB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7EE31-BEDD-B42E-579E-A17B115A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7BD4-B382-AD06-962B-3D9DE619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32DDC-CD4F-8734-1C82-23C087D73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59B68-6866-C33D-ABC0-0E26938D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7925A-67D7-A4ED-9012-EBBECCD6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64364-483F-8AD1-8707-5E611466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9A9F0-BA00-57C7-3B99-35C66580A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12309-FA07-43B8-3209-36B4F7FBC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8A852-BAF3-BF6E-44DF-C02E0FF2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0D5A8-455A-00FE-90AD-5011007A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B068-4B8B-8442-96C9-093D3FC3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7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E151-BA31-6D7E-89D5-1B9C5DA8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D5D0D-A932-ABDD-2AB9-D34262A6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91584-CD3F-9BC2-D981-CD3F59BA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985E-499D-357C-1740-13BBD6B0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8A5E-BC11-9785-967F-2E08FCCB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3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1179-9DE7-A227-7628-AB29E4F2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5EE27-4669-7616-CA39-8DD4826D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0DE1-8D6A-3645-64F5-FAF375A6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7F4C-2DFC-E70D-122D-AF29D010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2A8F-7F06-CF56-D37B-D8306055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E526D-0212-7A95-A8C0-C42E894D9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38A7-BAE1-7A93-7214-3C0FCF20F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6E4A6-8EF4-79B4-7E00-99284BE5A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BEF9-AFBD-42B6-D50F-D6F58054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8B76-B7F1-B598-6E27-9BAE749D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85FA6-F50A-FE78-9946-5322F596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3316B-9562-461D-DD13-DA8E4C84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49C94-5684-3303-4F85-1258F69F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48EA9-9907-62AA-E5AF-57A04F837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C1D11-332E-09D2-A52C-C9BDAC249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E91D4-3CB3-8446-18D4-97756D303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745546-C520-A8C7-C0DB-38E70C5F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1C217-F34A-9EA0-126C-502E656E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981DA-8971-8A16-3872-6D755525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56A0-0150-D6E6-BEF2-18DEE6FB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1B8E8-6D93-9FB0-31B0-B1B862D1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8DE01-513A-6165-9EB1-A8AA084A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849E6-2865-D590-314E-0D1C436A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8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5A687-1B8F-AF84-089F-3E689697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75ABF-AAF1-214B-39A4-DA91CC98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89627-3C12-313A-4664-DB7F6D89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2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08F52-E339-0A9A-1976-E30C4FF0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56071-23AF-E7FA-8AE1-2C05EE9E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0A819-5EDB-30A7-AD48-58171D3E1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16E2-12F9-7365-FD57-AD3C126F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E9532-3A99-1B1A-B802-1BC1D974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1D13E-D966-9E40-3D97-AE652B9B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8EC5-1C75-9633-BCA6-B156320F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0525F0-F408-728F-0654-D97106FBB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55252-0775-E942-6220-B65F234E4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6A375-5B19-EFA2-5C6B-0E232589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42BA0-5EC8-F8A1-D11D-BC7D082C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808FE-403C-4F5B-E9AD-DC3CE5BF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7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10982-9B5F-D395-F880-E4ABD220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F311-DF8D-D38C-1B11-C52AFD573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3479E-6874-53DD-D880-5B2050FB4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0E868-2FA6-41DD-8B43-1FE41C068B7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24755-FB4F-0C55-34B1-2A8D20506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51D3-BAD8-0A70-C0EA-FA6B633FB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6E25-E0C1-42B3-B051-34840AABD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2F66719-90A5-0F43-9A5E-64998CC4072A}"/>
              </a:ext>
            </a:extLst>
          </p:cNvPr>
          <p:cNvSpPr/>
          <p:nvPr/>
        </p:nvSpPr>
        <p:spPr>
          <a:xfrm>
            <a:off x="1042207" y="1798065"/>
            <a:ext cx="10107583" cy="1044560"/>
          </a:xfrm>
          <a:prstGeom prst="roundRect">
            <a:avLst>
              <a:gd name="adj" fmla="val 0"/>
            </a:avLst>
          </a:prstGeom>
          <a:solidFill>
            <a:srgbClr val="9E5C7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DE2668F-DE65-4C4E-810F-305EB82F8A04}"/>
              </a:ext>
            </a:extLst>
          </p:cNvPr>
          <p:cNvGrpSpPr/>
          <p:nvPr/>
        </p:nvGrpSpPr>
        <p:grpSpPr>
          <a:xfrm>
            <a:off x="1272334" y="5478160"/>
            <a:ext cx="9647332" cy="876062"/>
            <a:chOff x="2541493" y="10943532"/>
            <a:chExt cx="19294664" cy="175212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10EBEFC-4994-5449-BD65-7E9C19B3189F}"/>
                </a:ext>
              </a:extLst>
            </p:cNvPr>
            <p:cNvGrpSpPr/>
            <p:nvPr/>
          </p:nvGrpSpPr>
          <p:grpSpPr>
            <a:xfrm>
              <a:off x="2541493" y="10943532"/>
              <a:ext cx="5694057" cy="1744046"/>
              <a:chOff x="1578610" y="10956735"/>
              <a:chExt cx="5694057" cy="1744046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E3D980A-5841-7B40-9DC4-54B2BBBAC274}"/>
                  </a:ext>
                </a:extLst>
              </p:cNvPr>
              <p:cNvSpPr txBox="1"/>
              <p:nvPr/>
            </p:nvSpPr>
            <p:spPr>
              <a:xfrm>
                <a:off x="1578610" y="11550081"/>
                <a:ext cx="5694057" cy="1150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4DAABAC-2390-154D-9FAC-62C0C5483E82}"/>
                  </a:ext>
                </a:extLst>
              </p:cNvPr>
              <p:cNvSpPr/>
              <p:nvPr/>
            </p:nvSpPr>
            <p:spPr>
              <a:xfrm>
                <a:off x="1809022" y="10956735"/>
                <a:ext cx="5233231" cy="615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0033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C21A0FF-1E0F-0A42-BD46-D15147B916D8}"/>
                </a:ext>
              </a:extLst>
            </p:cNvPr>
            <p:cNvGrpSpPr/>
            <p:nvPr/>
          </p:nvGrpSpPr>
          <p:grpSpPr>
            <a:xfrm>
              <a:off x="9341796" y="10943532"/>
              <a:ext cx="5694057" cy="1744046"/>
              <a:chOff x="1578610" y="10956735"/>
              <a:chExt cx="5694057" cy="1744046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12A6F1C-1C83-714B-B319-7AA424DA36C7}"/>
                  </a:ext>
                </a:extLst>
              </p:cNvPr>
              <p:cNvSpPr txBox="1"/>
              <p:nvPr/>
            </p:nvSpPr>
            <p:spPr>
              <a:xfrm>
                <a:off x="1578610" y="11550081"/>
                <a:ext cx="5694057" cy="1150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68E797B-5B58-3A42-94AB-6E0552FFE66B}"/>
                  </a:ext>
                </a:extLst>
              </p:cNvPr>
              <p:cNvSpPr/>
              <p:nvPr/>
            </p:nvSpPr>
            <p:spPr>
              <a:xfrm>
                <a:off x="1809022" y="10956735"/>
                <a:ext cx="5233231" cy="615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0033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02570C5-0D4B-E149-A857-80C749B0286C}"/>
                </a:ext>
              </a:extLst>
            </p:cNvPr>
            <p:cNvGrpSpPr/>
            <p:nvPr/>
          </p:nvGrpSpPr>
          <p:grpSpPr>
            <a:xfrm>
              <a:off x="16142100" y="10943532"/>
              <a:ext cx="5694057" cy="1752124"/>
              <a:chOff x="1578610" y="10956735"/>
              <a:chExt cx="5694057" cy="1752124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2389907-A18B-2F49-B4DA-A778C496FBD1}"/>
                  </a:ext>
                </a:extLst>
              </p:cNvPr>
              <p:cNvSpPr txBox="1"/>
              <p:nvPr/>
            </p:nvSpPr>
            <p:spPr>
              <a:xfrm>
                <a:off x="1578610" y="11550081"/>
                <a:ext cx="5694057" cy="115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4E1786-693C-A34F-B69A-53262606AEE3}"/>
                  </a:ext>
                </a:extLst>
              </p:cNvPr>
              <p:cNvSpPr/>
              <p:nvPr/>
            </p:nvSpPr>
            <p:spPr>
              <a:xfrm>
                <a:off x="1809022" y="10956735"/>
                <a:ext cx="5233231" cy="615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0033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A198FBD-0B2A-2742-9B28-17B2CAED61FF}"/>
              </a:ext>
            </a:extLst>
          </p:cNvPr>
          <p:cNvSpPr/>
          <p:nvPr/>
        </p:nvSpPr>
        <p:spPr>
          <a:xfrm>
            <a:off x="1042209" y="4229483"/>
            <a:ext cx="3271887" cy="1363016"/>
          </a:xfrm>
          <a:prstGeom prst="rightArrow">
            <a:avLst/>
          </a:prstGeom>
          <a:solidFill>
            <a:srgbClr val="ECCC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ECB5DA26-BC4F-204D-B5C8-9222196C01E3}"/>
              </a:ext>
            </a:extLst>
          </p:cNvPr>
          <p:cNvSpPr/>
          <p:nvPr/>
        </p:nvSpPr>
        <p:spPr>
          <a:xfrm>
            <a:off x="4460056" y="4229482"/>
            <a:ext cx="3271887" cy="1363015"/>
          </a:xfrm>
          <a:prstGeom prst="rightArrow">
            <a:avLst/>
          </a:prstGeom>
          <a:solidFill>
            <a:srgbClr val="ECCC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9B542213-ACF7-0648-98A4-6DE4028CD184}"/>
              </a:ext>
            </a:extLst>
          </p:cNvPr>
          <p:cNvSpPr/>
          <p:nvPr/>
        </p:nvSpPr>
        <p:spPr>
          <a:xfrm>
            <a:off x="7877905" y="4229482"/>
            <a:ext cx="3271887" cy="1363015"/>
          </a:xfrm>
          <a:prstGeom prst="rightArrow">
            <a:avLst/>
          </a:prstGeom>
          <a:solidFill>
            <a:srgbClr val="ECCC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61FC8E69-ABCC-1748-82D8-A84857883359}"/>
              </a:ext>
            </a:extLst>
          </p:cNvPr>
          <p:cNvSpPr/>
          <p:nvPr/>
        </p:nvSpPr>
        <p:spPr>
          <a:xfrm>
            <a:off x="1042208" y="2948474"/>
            <a:ext cx="3271887" cy="1154317"/>
          </a:xfrm>
          <a:prstGeom prst="roundRect">
            <a:avLst/>
          </a:prstGeom>
          <a:solidFill>
            <a:srgbClr val="F5E8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D52E8615-CB3C-394E-B13C-ABE19CC184B1}"/>
              </a:ext>
            </a:extLst>
          </p:cNvPr>
          <p:cNvSpPr/>
          <p:nvPr/>
        </p:nvSpPr>
        <p:spPr>
          <a:xfrm>
            <a:off x="4460056" y="2948474"/>
            <a:ext cx="3271887" cy="1154317"/>
          </a:xfrm>
          <a:prstGeom prst="roundRect">
            <a:avLst/>
          </a:prstGeom>
          <a:solidFill>
            <a:srgbClr val="F5E8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31C9FDA4-D504-1B49-B4A6-2BF869BA0D69}"/>
              </a:ext>
            </a:extLst>
          </p:cNvPr>
          <p:cNvSpPr/>
          <p:nvPr/>
        </p:nvSpPr>
        <p:spPr>
          <a:xfrm>
            <a:off x="7877905" y="2948474"/>
            <a:ext cx="3271887" cy="1154317"/>
          </a:xfrm>
          <a:prstGeom prst="roundRect">
            <a:avLst/>
          </a:prstGeom>
          <a:solidFill>
            <a:srgbClr val="F5E8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9DFB59-CFE7-CB43-81AE-905714785C2F}"/>
              </a:ext>
            </a:extLst>
          </p:cNvPr>
          <p:cNvSpPr txBox="1"/>
          <p:nvPr/>
        </p:nvSpPr>
        <p:spPr>
          <a:xfrm>
            <a:off x="1762732" y="1995497"/>
            <a:ext cx="8666531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2E83E3C-23D9-E64C-86D4-048A2D887DB8}"/>
              </a:ext>
            </a:extLst>
          </p:cNvPr>
          <p:cNvSpPr/>
          <p:nvPr/>
        </p:nvSpPr>
        <p:spPr>
          <a:xfrm flipH="1">
            <a:off x="1762732" y="4726325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B911F6D-B6CD-2A48-A41D-3945DF4D2834}"/>
              </a:ext>
            </a:extLst>
          </p:cNvPr>
          <p:cNvSpPr/>
          <p:nvPr/>
        </p:nvSpPr>
        <p:spPr>
          <a:xfrm flipH="1">
            <a:off x="5034619" y="4726323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A7F9DA-AB83-C94C-BCB7-91A93BCED630}"/>
              </a:ext>
            </a:extLst>
          </p:cNvPr>
          <p:cNvSpPr/>
          <p:nvPr/>
        </p:nvSpPr>
        <p:spPr>
          <a:xfrm flipH="1">
            <a:off x="8634469" y="4726323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6103061-1E5F-A840-8209-5F751223F0C6}"/>
              </a:ext>
            </a:extLst>
          </p:cNvPr>
          <p:cNvSpPr txBox="1"/>
          <p:nvPr/>
        </p:nvSpPr>
        <p:spPr>
          <a:xfrm>
            <a:off x="1551619" y="3082984"/>
            <a:ext cx="256774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87C6713-D0BD-CE49-A521-017A19A0316C}"/>
              </a:ext>
            </a:extLst>
          </p:cNvPr>
          <p:cNvSpPr txBox="1"/>
          <p:nvPr/>
        </p:nvSpPr>
        <p:spPr>
          <a:xfrm>
            <a:off x="4746125" y="3082986"/>
            <a:ext cx="256774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B714DD7-0D91-594D-B8ED-0AFC58096C39}"/>
              </a:ext>
            </a:extLst>
          </p:cNvPr>
          <p:cNvSpPr txBox="1"/>
          <p:nvPr/>
        </p:nvSpPr>
        <p:spPr>
          <a:xfrm>
            <a:off x="8187844" y="3082985"/>
            <a:ext cx="256774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32" name="CuadroTexto 350">
            <a:extLst>
              <a:ext uri="{FF2B5EF4-FFF2-40B4-BE49-F238E27FC236}">
                <a16:creationId xmlns:a16="http://schemas.microsoft.com/office/drawing/2014/main" id="{D6E742E1-3018-9340-9DE1-8A9B1316CC8C}"/>
              </a:ext>
            </a:extLst>
          </p:cNvPr>
          <p:cNvSpPr txBox="1"/>
          <p:nvPr/>
        </p:nvSpPr>
        <p:spPr>
          <a:xfrm>
            <a:off x="2063513" y="511095"/>
            <a:ext cx="8065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660066"/>
                </a:solidFill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</p:spTree>
    <p:extLst>
      <p:ext uri="{BB962C8B-B14F-4D97-AF65-F5344CB8AC3E}">
        <p14:creationId xmlns:p14="http://schemas.microsoft.com/office/powerpoint/2010/main" val="385860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2022-08-22T09:07:01Z</dcterms:created>
  <dcterms:modified xsi:type="dcterms:W3CDTF">2022-09-16T09:07:12Z</dcterms:modified>
</cp:coreProperties>
</file>