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441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2963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254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476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252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034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18966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54995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3440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87704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76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396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8357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88349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06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0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1986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175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64DE79-268F-4C1A-8933-263129D2AF9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4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61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4759C4-0893-504E-B04A-F89DBF3DAD8A}"/>
              </a:ext>
            </a:extLst>
          </p:cNvPr>
          <p:cNvCxnSpPr>
            <a:cxnSpLocks/>
          </p:cNvCxnSpPr>
          <p:nvPr/>
        </p:nvCxnSpPr>
        <p:spPr>
          <a:xfrm>
            <a:off x="7030309" y="3960734"/>
            <a:ext cx="351272" cy="0"/>
          </a:xfrm>
          <a:prstGeom prst="straightConnector1">
            <a:avLst/>
          </a:prstGeom>
          <a:ln w="381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4491A7-0CFB-6543-AF73-94A472BFE706}"/>
              </a:ext>
            </a:extLst>
          </p:cNvPr>
          <p:cNvGrpSpPr/>
          <p:nvPr/>
        </p:nvGrpSpPr>
        <p:grpSpPr>
          <a:xfrm>
            <a:off x="5149814" y="3336325"/>
            <a:ext cx="1892370" cy="1248819"/>
            <a:chOff x="8024793" y="6443602"/>
            <a:chExt cx="2928591" cy="1932646"/>
          </a:xfrm>
        </p:grpSpPr>
        <p:sp>
          <p:nvSpPr>
            <p:cNvPr id="36" name="Diamond 35">
              <a:extLst>
                <a:ext uri="{FF2B5EF4-FFF2-40B4-BE49-F238E27FC236}">
                  <a16:creationId xmlns:a16="http://schemas.microsoft.com/office/drawing/2014/main" id="{6D757753-995D-8341-9978-3584BC32C2D9}"/>
                </a:ext>
              </a:extLst>
            </p:cNvPr>
            <p:cNvSpPr/>
            <p:nvPr/>
          </p:nvSpPr>
          <p:spPr>
            <a:xfrm>
              <a:off x="8024793" y="6443602"/>
              <a:ext cx="2928591" cy="193264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8DE8976-CDA7-B442-B386-5275EB72BA3A}"/>
                </a:ext>
              </a:extLst>
            </p:cNvPr>
            <p:cNvSpPr/>
            <p:nvPr/>
          </p:nvSpPr>
          <p:spPr>
            <a:xfrm flipH="1">
              <a:off x="8268442" y="7111503"/>
              <a:ext cx="2475141" cy="571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17"/>
              <a:r>
                <a:rPr lang="en-US" dirty="0">
                  <a:solidFill>
                    <a:srgbClr val="FFFFFF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Montserrat" charset="0"/>
                </a:rPr>
                <a:t>Advertise</a:t>
              </a:r>
              <a:endParaRPr lang="en-US" sz="2700" dirty="0">
                <a:solidFill>
                  <a:srgbClr val="FFFFFF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Montserrat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745864-BE3D-3F42-9872-48E7C256FDE1}"/>
              </a:ext>
            </a:extLst>
          </p:cNvPr>
          <p:cNvGrpSpPr/>
          <p:nvPr/>
        </p:nvGrpSpPr>
        <p:grpSpPr>
          <a:xfrm>
            <a:off x="2995535" y="3489220"/>
            <a:ext cx="1582689" cy="943029"/>
            <a:chOff x="2506930" y="9714448"/>
            <a:chExt cx="3165378" cy="188605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E192813-3486-5A4F-9AD0-5A0E1F283E09}"/>
                </a:ext>
              </a:extLst>
            </p:cNvPr>
            <p:cNvSpPr/>
            <p:nvPr/>
          </p:nvSpPr>
          <p:spPr>
            <a:xfrm>
              <a:off x="2506930" y="9714448"/>
              <a:ext cx="3165378" cy="18860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445DD8-726A-2B41-90FA-E303B56A8D8C}"/>
                </a:ext>
              </a:extLst>
            </p:cNvPr>
            <p:cNvSpPr txBox="1"/>
            <p:nvPr/>
          </p:nvSpPr>
          <p:spPr>
            <a:xfrm flipH="1">
              <a:off x="2764314" y="10021690"/>
              <a:ext cx="26864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7"/>
              <a:r>
                <a:rPr lang="en-US" sz="1400" dirty="0">
                  <a:solidFill>
                    <a:srgbClr val="FFFFFF"/>
                  </a:solidFill>
                  <a:latin typeface="Century Gothic" panose="020B0502020202020204" pitchFamily="34" charset="0"/>
                  <a:ea typeface="Roboto Light" panose="02000000000000000000" pitchFamily="2" charset="0"/>
                  <a:cs typeface="Lato Light" panose="020F0502020204030203" pitchFamily="34" charset="0"/>
                </a:rPr>
                <a:t>That’s why we provide point.</a:t>
              </a:r>
              <a:endParaRPr lang="en-US" sz="1400" dirty="0">
                <a:solidFill>
                  <a:srgbClr val="FFFFFF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Lato Light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EC75B6-753F-EB4B-9EA2-C3CBD74CFBE4}"/>
              </a:ext>
            </a:extLst>
          </p:cNvPr>
          <p:cNvGrpSpPr/>
          <p:nvPr/>
        </p:nvGrpSpPr>
        <p:grpSpPr>
          <a:xfrm>
            <a:off x="7613777" y="3489220"/>
            <a:ext cx="1582689" cy="943029"/>
            <a:chOff x="2506930" y="9714448"/>
            <a:chExt cx="3165378" cy="188605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F94CF3B-B496-1949-93C7-31D9578CA515}"/>
                </a:ext>
              </a:extLst>
            </p:cNvPr>
            <p:cNvSpPr/>
            <p:nvPr/>
          </p:nvSpPr>
          <p:spPr>
            <a:xfrm>
              <a:off x="2506930" y="9714448"/>
              <a:ext cx="3165378" cy="18860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0B612E-C30E-434C-A101-F30928B4AB93}"/>
                </a:ext>
              </a:extLst>
            </p:cNvPr>
            <p:cNvSpPr txBox="1"/>
            <p:nvPr/>
          </p:nvSpPr>
          <p:spPr>
            <a:xfrm flipH="1">
              <a:off x="2799938" y="10032636"/>
              <a:ext cx="26864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7"/>
              <a:r>
                <a:rPr lang="en-US" sz="1400" dirty="0">
                  <a:solidFill>
                    <a:srgbClr val="FFFFFF"/>
                  </a:solidFill>
                  <a:latin typeface="Century Gothic" panose="020B0502020202020204" pitchFamily="34" charset="0"/>
                  <a:ea typeface="Roboto Light" panose="02000000000000000000" pitchFamily="2" charset="0"/>
                  <a:cs typeface="Lato Light" panose="020F0502020204030203" pitchFamily="34" charset="0"/>
                </a:rPr>
                <a:t>That’s why we provide point.</a:t>
              </a:r>
              <a:endParaRPr lang="en-US" sz="1400" dirty="0">
                <a:solidFill>
                  <a:srgbClr val="FFFFFF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Lato Light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2BC6AED-FFCE-544E-859F-1E6214740F90}"/>
              </a:ext>
            </a:extLst>
          </p:cNvPr>
          <p:cNvGrpSpPr/>
          <p:nvPr/>
        </p:nvGrpSpPr>
        <p:grpSpPr>
          <a:xfrm>
            <a:off x="853921" y="3489220"/>
            <a:ext cx="1582689" cy="943029"/>
            <a:chOff x="2506930" y="9714448"/>
            <a:chExt cx="3165378" cy="188605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6D29F29-5E99-A54B-9529-61FE0905B5C6}"/>
                </a:ext>
              </a:extLst>
            </p:cNvPr>
            <p:cNvSpPr/>
            <p:nvPr/>
          </p:nvSpPr>
          <p:spPr>
            <a:xfrm>
              <a:off x="2506930" y="9714448"/>
              <a:ext cx="3165378" cy="18860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A69719-E127-9A45-AFB0-FD86A6931FF1}"/>
                </a:ext>
              </a:extLst>
            </p:cNvPr>
            <p:cNvSpPr txBox="1"/>
            <p:nvPr/>
          </p:nvSpPr>
          <p:spPr>
            <a:xfrm flipH="1">
              <a:off x="2776494" y="9954428"/>
              <a:ext cx="26864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7"/>
              <a:r>
                <a:rPr lang="en-US" sz="1400" dirty="0">
                  <a:solidFill>
                    <a:srgbClr val="FFFFFF"/>
                  </a:solidFill>
                  <a:latin typeface="Century Gothic" panose="020B0502020202020204" pitchFamily="34" charset="0"/>
                  <a:ea typeface="Roboto Light" panose="02000000000000000000" pitchFamily="2" charset="0"/>
                  <a:cs typeface="Lato Light" panose="020F0502020204030203" pitchFamily="34" charset="0"/>
                </a:rPr>
                <a:t>That’s why we provide point.</a:t>
              </a:r>
              <a:endParaRPr lang="en-US" sz="1400" dirty="0">
                <a:solidFill>
                  <a:srgbClr val="FFFFFF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Lato Light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CA0FC5-F71B-A348-BA4A-A873FCD7BDF8}"/>
              </a:ext>
            </a:extLst>
          </p:cNvPr>
          <p:cNvGrpSpPr/>
          <p:nvPr/>
        </p:nvGrpSpPr>
        <p:grpSpPr>
          <a:xfrm>
            <a:off x="9755387" y="3489220"/>
            <a:ext cx="1582689" cy="943029"/>
            <a:chOff x="2506930" y="9714448"/>
            <a:chExt cx="3165378" cy="188605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7ECB36D-3DBF-4F4E-9C6D-CCC495962B11}"/>
                </a:ext>
              </a:extLst>
            </p:cNvPr>
            <p:cNvSpPr/>
            <p:nvPr/>
          </p:nvSpPr>
          <p:spPr>
            <a:xfrm>
              <a:off x="2506930" y="9714448"/>
              <a:ext cx="3165378" cy="18860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3DFA99B-BDBD-D44F-9ADC-A52D52948223}"/>
                </a:ext>
              </a:extLst>
            </p:cNvPr>
            <p:cNvSpPr txBox="1"/>
            <p:nvPr/>
          </p:nvSpPr>
          <p:spPr>
            <a:xfrm flipH="1">
              <a:off x="2800836" y="10021690"/>
              <a:ext cx="26864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7"/>
              <a:r>
                <a:rPr lang="en-US" sz="1400" dirty="0">
                  <a:solidFill>
                    <a:srgbClr val="FFFFFF"/>
                  </a:solidFill>
                  <a:latin typeface="Century Gothic" panose="020B0502020202020204" pitchFamily="34" charset="0"/>
                  <a:ea typeface="Roboto Light" panose="02000000000000000000" pitchFamily="2" charset="0"/>
                  <a:cs typeface="Lato Light" panose="020F0502020204030203" pitchFamily="34" charset="0"/>
                </a:rPr>
                <a:t>That’s why we provide point.</a:t>
              </a:r>
              <a:endParaRPr lang="en-US" sz="1400" dirty="0">
                <a:solidFill>
                  <a:srgbClr val="FFFFFF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Lato Light" charset="0"/>
              </a:endParaRP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5B2CECC-2033-C143-A897-E60DD151AFBA}"/>
              </a:ext>
            </a:extLst>
          </p:cNvPr>
          <p:cNvCxnSpPr>
            <a:cxnSpLocks/>
          </p:cNvCxnSpPr>
          <p:nvPr/>
        </p:nvCxnSpPr>
        <p:spPr>
          <a:xfrm>
            <a:off x="4566179" y="3960734"/>
            <a:ext cx="476485" cy="0"/>
          </a:xfrm>
          <a:prstGeom prst="straightConnector1">
            <a:avLst/>
          </a:prstGeom>
          <a:ln w="381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E9557C-605F-574D-BD5F-D076DEB404B0}"/>
              </a:ext>
            </a:extLst>
          </p:cNvPr>
          <p:cNvCxnSpPr>
            <a:cxnSpLocks/>
          </p:cNvCxnSpPr>
          <p:nvPr/>
        </p:nvCxnSpPr>
        <p:spPr>
          <a:xfrm>
            <a:off x="2416745" y="3960734"/>
            <a:ext cx="500235" cy="0"/>
          </a:xfrm>
          <a:prstGeom prst="straightConnector1">
            <a:avLst/>
          </a:prstGeom>
          <a:ln w="381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8981A82-25F6-7640-8705-7CB5273A9781}"/>
              </a:ext>
            </a:extLst>
          </p:cNvPr>
          <p:cNvCxnSpPr>
            <a:cxnSpLocks/>
          </p:cNvCxnSpPr>
          <p:nvPr/>
        </p:nvCxnSpPr>
        <p:spPr>
          <a:xfrm>
            <a:off x="9202009" y="3960734"/>
            <a:ext cx="467686" cy="0"/>
          </a:xfrm>
          <a:prstGeom prst="straightConnector1">
            <a:avLst/>
          </a:prstGeom>
          <a:ln w="381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7D3BD14-3FF7-624D-9D57-946E14CD2DE2}"/>
              </a:ext>
            </a:extLst>
          </p:cNvPr>
          <p:cNvGrpSpPr/>
          <p:nvPr/>
        </p:nvGrpSpPr>
        <p:grpSpPr>
          <a:xfrm>
            <a:off x="688144" y="1941502"/>
            <a:ext cx="1914243" cy="734291"/>
            <a:chOff x="2891553" y="3636819"/>
            <a:chExt cx="3828486" cy="1468582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62A057DA-7A91-2042-B49D-2E5DECC9D096}"/>
                </a:ext>
              </a:extLst>
            </p:cNvPr>
            <p:cNvSpPr/>
            <p:nvPr/>
          </p:nvSpPr>
          <p:spPr>
            <a:xfrm>
              <a:off x="2891553" y="3636819"/>
              <a:ext cx="3828486" cy="146858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55E0DB6-4D71-5C40-8222-9FA9ED105C24}"/>
                </a:ext>
              </a:extLst>
            </p:cNvPr>
            <p:cNvSpPr/>
            <p:nvPr/>
          </p:nvSpPr>
          <p:spPr>
            <a:xfrm flipH="1">
              <a:off x="3283297" y="3948999"/>
              <a:ext cx="31051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17"/>
              <a:r>
                <a:rPr lang="en-US" dirty="0">
                  <a:solidFill>
                    <a:srgbClr val="FFFFFF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Montserrat" charset="0"/>
                </a:rPr>
                <a:t>Develop</a:t>
              </a:r>
              <a:endParaRPr lang="en-US" sz="2700" dirty="0">
                <a:solidFill>
                  <a:srgbClr val="FFFFFF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Montserrat" charset="0"/>
              </a:endParaRPr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2DEB1E8-D447-444E-A310-CF9183BBD901}"/>
              </a:ext>
            </a:extLst>
          </p:cNvPr>
          <p:cNvCxnSpPr>
            <a:cxnSpLocks/>
          </p:cNvCxnSpPr>
          <p:nvPr/>
        </p:nvCxnSpPr>
        <p:spPr>
          <a:xfrm>
            <a:off x="1616358" y="2593612"/>
            <a:ext cx="0" cy="768920"/>
          </a:xfrm>
          <a:prstGeom prst="straightConnector1">
            <a:avLst/>
          </a:prstGeom>
          <a:ln w="381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A53FBDE-062C-0642-960B-6937F3B6AFDF}"/>
              </a:ext>
            </a:extLst>
          </p:cNvPr>
          <p:cNvCxnSpPr>
            <a:cxnSpLocks/>
          </p:cNvCxnSpPr>
          <p:nvPr/>
        </p:nvCxnSpPr>
        <p:spPr>
          <a:xfrm rot="16200000">
            <a:off x="5845732" y="3086207"/>
            <a:ext cx="500235" cy="0"/>
          </a:xfrm>
          <a:prstGeom prst="straightConnector1">
            <a:avLst/>
          </a:prstGeom>
          <a:ln w="381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E7A3D61-5E23-4141-9ABB-5741268DED96}"/>
              </a:ext>
            </a:extLst>
          </p:cNvPr>
          <p:cNvCxnSpPr>
            <a:cxnSpLocks/>
          </p:cNvCxnSpPr>
          <p:nvPr/>
        </p:nvCxnSpPr>
        <p:spPr>
          <a:xfrm flipV="1">
            <a:off x="10573950" y="2772999"/>
            <a:ext cx="0" cy="728917"/>
          </a:xfrm>
          <a:prstGeom prst="straightConnector1">
            <a:avLst/>
          </a:prstGeom>
          <a:ln w="381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0F258D0-7D2B-C94F-97C5-3EC49D40A08A}"/>
              </a:ext>
            </a:extLst>
          </p:cNvPr>
          <p:cNvGrpSpPr/>
          <p:nvPr/>
        </p:nvGrpSpPr>
        <p:grpSpPr>
          <a:xfrm>
            <a:off x="9589610" y="1941502"/>
            <a:ext cx="1914243" cy="734291"/>
            <a:chOff x="2891553" y="3636819"/>
            <a:chExt cx="3828486" cy="1468582"/>
          </a:xfrm>
        </p:grpSpPr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E69AA2CA-664F-F443-9121-CA287623DDAD}"/>
                </a:ext>
              </a:extLst>
            </p:cNvPr>
            <p:cNvSpPr/>
            <p:nvPr/>
          </p:nvSpPr>
          <p:spPr>
            <a:xfrm>
              <a:off x="2891553" y="3636819"/>
              <a:ext cx="3828486" cy="146858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1E966B5-B9AA-F64D-BA0F-0B615BDBB500}"/>
                </a:ext>
              </a:extLst>
            </p:cNvPr>
            <p:cNvSpPr/>
            <p:nvPr/>
          </p:nvSpPr>
          <p:spPr>
            <a:xfrm flipH="1">
              <a:off x="3253201" y="4047945"/>
              <a:ext cx="31051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17"/>
              <a:r>
                <a:rPr lang="en-US" dirty="0">
                  <a:solidFill>
                    <a:srgbClr val="FFFFFF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Montserrat" charset="0"/>
                </a:rPr>
                <a:t>Identify</a:t>
              </a:r>
              <a:endParaRPr lang="en-US" sz="2700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69AD96F-A428-5746-842D-43461820DB89}"/>
              </a:ext>
            </a:extLst>
          </p:cNvPr>
          <p:cNvGrpSpPr/>
          <p:nvPr/>
        </p:nvGrpSpPr>
        <p:grpSpPr>
          <a:xfrm>
            <a:off x="5149814" y="1941502"/>
            <a:ext cx="1914243" cy="734291"/>
            <a:chOff x="2891553" y="3636819"/>
            <a:chExt cx="3828486" cy="1468582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F03597A1-151E-6747-B5A4-D5189F955F64}"/>
                </a:ext>
              </a:extLst>
            </p:cNvPr>
            <p:cNvSpPr/>
            <p:nvPr/>
          </p:nvSpPr>
          <p:spPr>
            <a:xfrm>
              <a:off x="2891553" y="3636819"/>
              <a:ext cx="3828486" cy="146858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322AF14-114F-834E-B04A-4DD54DB4171C}"/>
                </a:ext>
              </a:extLst>
            </p:cNvPr>
            <p:cNvSpPr/>
            <p:nvPr/>
          </p:nvSpPr>
          <p:spPr>
            <a:xfrm flipH="1">
              <a:off x="3253201" y="4047945"/>
              <a:ext cx="31051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17"/>
              <a:r>
                <a:rPr lang="en-US" dirty="0">
                  <a:solidFill>
                    <a:srgbClr val="FFFFFF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Montserrat" charset="0"/>
                </a:rPr>
                <a:t>Analyze</a:t>
              </a:r>
              <a:endParaRPr lang="en-US" sz="2700" dirty="0">
                <a:solidFill>
                  <a:srgbClr val="FFFFFF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Montserrat" charset="0"/>
              </a:endParaRP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9941181-9EBE-6F49-80B7-59BCA50F385E}"/>
              </a:ext>
            </a:extLst>
          </p:cNvPr>
          <p:cNvCxnSpPr>
            <a:cxnSpLocks/>
          </p:cNvCxnSpPr>
          <p:nvPr/>
        </p:nvCxnSpPr>
        <p:spPr>
          <a:xfrm flipV="1">
            <a:off x="10592705" y="4432250"/>
            <a:ext cx="0" cy="1126995"/>
          </a:xfrm>
          <a:prstGeom prst="line">
            <a:avLst/>
          </a:prstGeom>
          <a:ln w="3810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234EB35-C669-3044-A2B1-05E4FBC12CC5}"/>
              </a:ext>
            </a:extLst>
          </p:cNvPr>
          <p:cNvGrpSpPr/>
          <p:nvPr/>
        </p:nvGrpSpPr>
        <p:grpSpPr>
          <a:xfrm>
            <a:off x="6792212" y="5085379"/>
            <a:ext cx="2741516" cy="959349"/>
            <a:chOff x="8605234" y="4194541"/>
            <a:chExt cx="5483031" cy="1918698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A4B4F3C-A39C-AA45-AAAE-6DFB8528DB6D}"/>
                </a:ext>
              </a:extLst>
            </p:cNvPr>
            <p:cNvSpPr/>
            <p:nvPr/>
          </p:nvSpPr>
          <p:spPr>
            <a:xfrm>
              <a:off x="8605234" y="4194541"/>
              <a:ext cx="5483031" cy="19186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2CD4005-F2A2-794F-BE2E-C79250418AF8}"/>
                </a:ext>
              </a:extLst>
            </p:cNvPr>
            <p:cNvSpPr txBox="1"/>
            <p:nvPr/>
          </p:nvSpPr>
          <p:spPr>
            <a:xfrm flipH="1">
              <a:off x="9197846" y="4245883"/>
              <a:ext cx="4398107" cy="1816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lnSpc>
                  <a:spcPts val="215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Century Gothic" panose="020B0502020202020204" pitchFamily="34" charset="0"/>
                  <a:ea typeface="Roboto Light" panose="02000000000000000000" pitchFamily="2" charset="0"/>
                  <a:cs typeface="Lato Light" panose="020F0502020204030203" pitchFamily="34" charset="0"/>
                </a:rPr>
                <a:t>That’s why we provide point and click solutions.</a:t>
              </a:r>
              <a:endParaRPr lang="en-US" sz="1400" dirty="0">
                <a:solidFill>
                  <a:srgbClr val="FFFFFF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Lato Light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756B6CA-F448-0D45-BFEA-EFB63FE949F1}"/>
              </a:ext>
            </a:extLst>
          </p:cNvPr>
          <p:cNvGrpSpPr/>
          <p:nvPr/>
        </p:nvGrpSpPr>
        <p:grpSpPr>
          <a:xfrm>
            <a:off x="2995535" y="5085379"/>
            <a:ext cx="2741516" cy="959349"/>
            <a:chOff x="8605234" y="4194541"/>
            <a:chExt cx="5483031" cy="1918698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2B401BA-F634-8C46-A9AB-60EB41580CE1}"/>
                </a:ext>
              </a:extLst>
            </p:cNvPr>
            <p:cNvSpPr/>
            <p:nvPr/>
          </p:nvSpPr>
          <p:spPr>
            <a:xfrm>
              <a:off x="8605234" y="4194541"/>
              <a:ext cx="5483031" cy="19186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E9DB38F-C1FF-1F40-B2D7-419788D340E2}"/>
                </a:ext>
              </a:extLst>
            </p:cNvPr>
            <p:cNvSpPr txBox="1"/>
            <p:nvPr/>
          </p:nvSpPr>
          <p:spPr>
            <a:xfrm flipH="1">
              <a:off x="9135062" y="4250859"/>
              <a:ext cx="4398107" cy="1816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lnSpc>
                  <a:spcPts val="215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Century Gothic" panose="020B0502020202020204" pitchFamily="34" charset="0"/>
                  <a:ea typeface="Roboto Light" panose="02000000000000000000" pitchFamily="2" charset="0"/>
                  <a:cs typeface="Lato Light" panose="020F0502020204030203" pitchFamily="34" charset="0"/>
                </a:rPr>
                <a:t>That’s why we provide point and click solutions.</a:t>
              </a:r>
              <a:endParaRPr lang="en-US" sz="1400" dirty="0">
                <a:solidFill>
                  <a:srgbClr val="FFFFFF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Lato Light" charset="0"/>
              </a:endParaRPr>
            </a:p>
          </p:txBody>
        </p:sp>
      </p:grp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7D6AC38-14B9-B741-930B-0FE8EAAAEAA1}"/>
              </a:ext>
            </a:extLst>
          </p:cNvPr>
          <p:cNvCxnSpPr>
            <a:cxnSpLocks/>
          </p:cNvCxnSpPr>
          <p:nvPr/>
        </p:nvCxnSpPr>
        <p:spPr>
          <a:xfrm flipH="1">
            <a:off x="9755387" y="5559244"/>
            <a:ext cx="837319" cy="0"/>
          </a:xfrm>
          <a:prstGeom prst="straightConnector1">
            <a:avLst/>
          </a:prstGeom>
          <a:ln w="381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89C334E6-657A-A84C-8337-811C50504804}"/>
              </a:ext>
            </a:extLst>
          </p:cNvPr>
          <p:cNvCxnSpPr>
            <a:cxnSpLocks/>
          </p:cNvCxnSpPr>
          <p:nvPr/>
        </p:nvCxnSpPr>
        <p:spPr>
          <a:xfrm flipH="1">
            <a:off x="5936044" y="5559244"/>
            <a:ext cx="846182" cy="0"/>
          </a:xfrm>
          <a:prstGeom prst="straightConnector1">
            <a:avLst/>
          </a:prstGeom>
          <a:ln w="38100">
            <a:solidFill>
              <a:schemeClr val="bg1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o 349">
            <a:extLst>
              <a:ext uri="{FF2B5EF4-FFF2-40B4-BE49-F238E27FC236}">
                <a16:creationId xmlns:a16="http://schemas.microsoft.com/office/drawing/2014/main" id="{318ED9DA-74B1-0B4A-B260-DA57B015FAE2}"/>
              </a:ext>
            </a:extLst>
          </p:cNvPr>
          <p:cNvGrpSpPr/>
          <p:nvPr/>
        </p:nvGrpSpPr>
        <p:grpSpPr>
          <a:xfrm>
            <a:off x="1335742" y="511095"/>
            <a:ext cx="9520518" cy="1326892"/>
            <a:chOff x="2668308" y="861425"/>
            <a:chExt cx="19041035" cy="2653782"/>
          </a:xfrm>
        </p:grpSpPr>
        <p:sp>
          <p:nvSpPr>
            <p:cNvPr id="55" name="CuadroTexto 350">
              <a:extLst>
                <a:ext uri="{FF2B5EF4-FFF2-40B4-BE49-F238E27FC236}">
                  <a16:creationId xmlns:a16="http://schemas.microsoft.com/office/drawing/2014/main" id="{A324D3D2-2943-4E4E-BDF1-E94CEEC719D8}"/>
                </a:ext>
              </a:extLst>
            </p:cNvPr>
            <p:cNvSpPr txBox="1"/>
            <p:nvPr/>
          </p:nvSpPr>
          <p:spPr>
            <a:xfrm>
              <a:off x="4681692" y="861425"/>
              <a:ext cx="15014367" cy="1415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en-US" sz="4000" b="1" u="sng" dirty="0">
                  <a:solidFill>
                    <a:schemeClr val="tx2"/>
                  </a:solidFill>
                  <a:latin typeface="Century Gothic" panose="020B0502020202020204" pitchFamily="34" charset="0"/>
                  <a:ea typeface="Lato Heavy" charset="0"/>
                  <a:cs typeface="Lato Heavy" charset="0"/>
                </a:rPr>
                <a:t>FLOW CHARTS INFOGRAPHICS</a:t>
              </a:r>
            </a:p>
          </p:txBody>
        </p:sp>
        <p:sp>
          <p:nvSpPr>
            <p:cNvPr id="56" name="CuadroTexto 351">
              <a:extLst>
                <a:ext uri="{FF2B5EF4-FFF2-40B4-BE49-F238E27FC236}">
                  <a16:creationId xmlns:a16="http://schemas.microsoft.com/office/drawing/2014/main" id="{CEECEF2A-148C-3C4A-B115-4D00B6538683}"/>
                </a:ext>
              </a:extLst>
            </p:cNvPr>
            <p:cNvSpPr txBox="1"/>
            <p:nvPr/>
          </p:nvSpPr>
          <p:spPr>
            <a:xfrm>
              <a:off x="2668308" y="2222546"/>
              <a:ext cx="19041035" cy="1292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7"/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Marketing is the study and management of exchange relationships. Marketing is the business process of creating relationships with and satisfying customers.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7796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72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Garamond</vt:lpstr>
      <vt:lpstr>Roboto Medium</vt:lpstr>
      <vt:lpstr>Organic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Tayyba Mirza</cp:lastModifiedBy>
  <cp:revision>7</cp:revision>
  <dcterms:created xsi:type="dcterms:W3CDTF">2022-08-16T18:58:24Z</dcterms:created>
  <dcterms:modified xsi:type="dcterms:W3CDTF">2022-10-13T06:41:27Z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2022-10-11T21:58:51Z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80973ecb-f349-4d26-af84-24e751ff0fa4</vt:lpwstr>
  </property>
  <property fmtid="{D5CDD505-2E9C-101B-9397-08002B2CF9AE}" pid="7" name="MSIP_Label_defa4170-0d19-0005-0004-bc88714345d2_ActionId">
    <vt:lpwstr>1e5073d1-0870-4707-ba75-d3c258d09982</vt:lpwstr>
  </property>
  <property fmtid="{D5CDD505-2E9C-101B-9397-08002B2CF9AE}" pid="8" name="MSIP_Label_defa4170-0d19-0005-0004-bc88714345d2_ContentBits">
    <vt:lpwstr>0</vt:lpwstr>
  </property>
</Properties>
</file>