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439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9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pie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AB6-1048-9954-BC7E2A8F196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AB6-1048-9954-BC7E2A8F196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AB6-1048-9954-BC7E2A8F196A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AB6-1048-9954-BC7E2A8F196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AB6-1048-9954-BC7E2A8F196A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AB6-1048-9954-BC7E2A8F19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anchor="ctr" anchorCtr="0"/>
              <a:lstStyle/>
              <a:p>
                <a:pPr>
                  <a:defRPr sz="2000" b="0" i="0" u="none" strike="noStrike" kern="1200" baseline="0">
                    <a:solidFill>
                      <a:schemeClr val="lt1"/>
                    </a:solidFill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Sheet1!$A$2:$A$4</c:f>
              <c:strCache>
                <c:ptCount val="3"/>
                <c:pt idx="0">
                  <c:v>March</c:v>
                </c:pt>
                <c:pt idx="1">
                  <c:v>April</c:v>
                </c:pt>
                <c:pt idx="2">
                  <c:v>Mayo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5.7</c:v>
                </c:pt>
                <c:pt idx="1">
                  <c:v>1.7</c:v>
                </c:pt>
                <c:pt idx="2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AB6-1048-9954-BC7E2A8F196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dk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5758374005536259E-2"/>
          <c:y val="0.87721252843227548"/>
          <c:w val="0.29552942742959959"/>
          <c:h val="0.12278747156772452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 b="0" i="0">
          <a:latin typeface="Lato Light" panose="020F0502020204030203" pitchFamily="34" charset="0"/>
          <a:ea typeface="Lato Light" panose="020F0502020204030203" pitchFamily="34" charset="0"/>
          <a:cs typeface="Lato Light" panose="020F0502020204030203" pitchFamily="34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2ADFA2D-0F38-494E-8CD0-23F521AE55F4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2026929-14AC-4779-A3B9-E1A0637CE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6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DFA2D-0F38-494E-8CD0-23F521AE55F4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6929-14AC-4779-A3B9-E1A0637CE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2ADFA2D-0F38-494E-8CD0-23F521AE55F4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2026929-14AC-4779-A3B9-E1A0637CE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5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DFA2D-0F38-494E-8CD0-23F521AE55F4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2026929-14AC-4779-A3B9-E1A0637CE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73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2ADFA2D-0F38-494E-8CD0-23F521AE55F4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2026929-14AC-4779-A3B9-E1A0637CE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0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DFA2D-0F38-494E-8CD0-23F521AE55F4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6929-14AC-4779-A3B9-E1A0637CE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70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DFA2D-0F38-494E-8CD0-23F521AE55F4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6929-14AC-4779-A3B9-E1A0637CE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06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DFA2D-0F38-494E-8CD0-23F521AE55F4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6929-14AC-4779-A3B9-E1A0637CE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0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DFA2D-0F38-494E-8CD0-23F521AE55F4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6929-14AC-4779-A3B9-E1A0637CE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5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2ADFA2D-0F38-494E-8CD0-23F521AE55F4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2026929-14AC-4779-A3B9-E1A0637CE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38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DFA2D-0F38-494E-8CD0-23F521AE55F4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6929-14AC-4779-A3B9-E1A0637CE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80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2ADFA2D-0F38-494E-8CD0-23F521AE55F4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2026929-14AC-4779-A3B9-E1A0637CE3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7701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349">
            <a:extLst>
              <a:ext uri="{FF2B5EF4-FFF2-40B4-BE49-F238E27FC236}">
                <a16:creationId xmlns:a16="http://schemas.microsoft.com/office/drawing/2014/main" id="{B84B7057-5D3C-7841-82B6-96640FD0C97C}"/>
              </a:ext>
            </a:extLst>
          </p:cNvPr>
          <p:cNvGrpSpPr/>
          <p:nvPr/>
        </p:nvGrpSpPr>
        <p:grpSpPr>
          <a:xfrm>
            <a:off x="1335742" y="609571"/>
            <a:ext cx="9520518" cy="1203781"/>
            <a:chOff x="2668308" y="861425"/>
            <a:chExt cx="19041035" cy="2407561"/>
          </a:xfrm>
        </p:grpSpPr>
        <p:sp>
          <p:nvSpPr>
            <p:cNvPr id="19" name="CuadroTexto 350">
              <a:extLst>
                <a:ext uri="{FF2B5EF4-FFF2-40B4-BE49-F238E27FC236}">
                  <a16:creationId xmlns:a16="http://schemas.microsoft.com/office/drawing/2014/main" id="{29C570E8-4C51-9C48-9A49-63302EA658C4}"/>
                </a:ext>
              </a:extLst>
            </p:cNvPr>
            <p:cNvSpPr txBox="1"/>
            <p:nvPr/>
          </p:nvSpPr>
          <p:spPr>
            <a:xfrm>
              <a:off x="8062392" y="861425"/>
              <a:ext cx="8252902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EDITABLE CHART</a:t>
              </a:r>
            </a:p>
          </p:txBody>
        </p:sp>
        <p:sp>
          <p:nvSpPr>
            <p:cNvPr id="20" name="CuadroTexto 351">
              <a:extLst>
                <a:ext uri="{FF2B5EF4-FFF2-40B4-BE49-F238E27FC236}">
                  <a16:creationId xmlns:a16="http://schemas.microsoft.com/office/drawing/2014/main" id="{8EF39D56-533B-4E47-B232-AC09DB3546BB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7A107BEF-2576-344D-8740-FD431BBB14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3912407"/>
              </p:ext>
            </p:extLst>
          </p:nvPr>
        </p:nvGraphicFramePr>
        <p:xfrm>
          <a:off x="139645" y="2279374"/>
          <a:ext cx="7445093" cy="3603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" name="CuadroTexto 351">
            <a:extLst>
              <a:ext uri="{FF2B5EF4-FFF2-40B4-BE49-F238E27FC236}">
                <a16:creationId xmlns:a16="http://schemas.microsoft.com/office/drawing/2014/main" id="{AEA02B64-8BE2-A645-B749-2418E21CCE64}"/>
              </a:ext>
            </a:extLst>
          </p:cNvPr>
          <p:cNvSpPr txBox="1"/>
          <p:nvPr/>
        </p:nvSpPr>
        <p:spPr>
          <a:xfrm>
            <a:off x="5246228" y="3486187"/>
            <a:ext cx="1507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Management of exchange relationships.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245DFEE-FE40-E743-9793-20080CD1E659}"/>
              </a:ext>
            </a:extLst>
          </p:cNvPr>
          <p:cNvSpPr/>
          <p:nvPr/>
        </p:nvSpPr>
        <p:spPr>
          <a:xfrm>
            <a:off x="8497658" y="2857114"/>
            <a:ext cx="674790" cy="67478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entury Gothic" panose="020B0502020202020204" pitchFamily="34" charset="0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059D2191-EA96-D342-AFD2-A58A9CC18674}"/>
              </a:ext>
            </a:extLst>
          </p:cNvPr>
          <p:cNvSpPr/>
          <p:nvPr/>
        </p:nvSpPr>
        <p:spPr>
          <a:xfrm>
            <a:off x="8497658" y="3849176"/>
            <a:ext cx="674790" cy="67478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entury Gothic" panose="020B0502020202020204" pitchFamily="34" charset="0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642934D6-670C-F946-A93B-431DD03418A3}"/>
              </a:ext>
            </a:extLst>
          </p:cNvPr>
          <p:cNvSpPr/>
          <p:nvPr/>
        </p:nvSpPr>
        <p:spPr>
          <a:xfrm>
            <a:off x="8497658" y="4841239"/>
            <a:ext cx="674790" cy="67478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entury Gothic" panose="020B0502020202020204" pitchFamily="34" charset="0"/>
            </a:endParaRPr>
          </a:p>
        </p:txBody>
      </p:sp>
      <p:grpSp>
        <p:nvGrpSpPr>
          <p:cNvPr id="58" name="Grupo 298">
            <a:extLst>
              <a:ext uri="{FF2B5EF4-FFF2-40B4-BE49-F238E27FC236}">
                <a16:creationId xmlns:a16="http://schemas.microsoft.com/office/drawing/2014/main" id="{7078A10B-1710-6546-895A-9DD154B8904D}"/>
              </a:ext>
            </a:extLst>
          </p:cNvPr>
          <p:cNvGrpSpPr/>
          <p:nvPr/>
        </p:nvGrpSpPr>
        <p:grpSpPr>
          <a:xfrm>
            <a:off x="9296185" y="2857114"/>
            <a:ext cx="1784902" cy="890452"/>
            <a:chOff x="4247967" y="10692157"/>
            <a:chExt cx="4236804" cy="1780904"/>
          </a:xfrm>
        </p:grpSpPr>
        <p:sp>
          <p:nvSpPr>
            <p:cNvPr id="59" name="CuadroTexto 395">
              <a:extLst>
                <a:ext uri="{FF2B5EF4-FFF2-40B4-BE49-F238E27FC236}">
                  <a16:creationId xmlns:a16="http://schemas.microsoft.com/office/drawing/2014/main" id="{10124E04-0C6A-1E49-AFC8-67403F176810}"/>
                </a:ext>
              </a:extLst>
            </p:cNvPr>
            <p:cNvSpPr txBox="1"/>
            <p:nvPr/>
          </p:nvSpPr>
          <p:spPr>
            <a:xfrm flipH="1">
              <a:off x="4263265" y="10692157"/>
              <a:ext cx="2382674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60" name="Rectangle 40">
              <a:extLst>
                <a:ext uri="{FF2B5EF4-FFF2-40B4-BE49-F238E27FC236}">
                  <a16:creationId xmlns:a16="http://schemas.microsoft.com/office/drawing/2014/main" id="{377F59DD-EA8A-4F49-82FE-CBA424BF65DC}"/>
                </a:ext>
              </a:extLst>
            </p:cNvPr>
            <p:cNvSpPr/>
            <p:nvPr/>
          </p:nvSpPr>
          <p:spPr>
            <a:xfrm>
              <a:off x="4247967" y="11180399"/>
              <a:ext cx="4236804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61" name="Grupo 304">
            <a:extLst>
              <a:ext uri="{FF2B5EF4-FFF2-40B4-BE49-F238E27FC236}">
                <a16:creationId xmlns:a16="http://schemas.microsoft.com/office/drawing/2014/main" id="{72A94A36-68E4-7343-9170-9557BDD4F35F}"/>
              </a:ext>
            </a:extLst>
          </p:cNvPr>
          <p:cNvGrpSpPr/>
          <p:nvPr/>
        </p:nvGrpSpPr>
        <p:grpSpPr>
          <a:xfrm>
            <a:off x="9294213" y="3856761"/>
            <a:ext cx="1784902" cy="890452"/>
            <a:chOff x="4247967" y="10692157"/>
            <a:chExt cx="4236804" cy="1780904"/>
          </a:xfrm>
        </p:grpSpPr>
        <p:sp>
          <p:nvSpPr>
            <p:cNvPr id="62" name="CuadroTexto 395">
              <a:extLst>
                <a:ext uri="{FF2B5EF4-FFF2-40B4-BE49-F238E27FC236}">
                  <a16:creationId xmlns:a16="http://schemas.microsoft.com/office/drawing/2014/main" id="{FE629077-54DB-B34D-9BE8-5989E410C5CE}"/>
                </a:ext>
              </a:extLst>
            </p:cNvPr>
            <p:cNvSpPr txBox="1"/>
            <p:nvPr/>
          </p:nvSpPr>
          <p:spPr>
            <a:xfrm flipH="1">
              <a:off x="4263265" y="10692157"/>
              <a:ext cx="2382674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63" name="Rectangle 40">
              <a:extLst>
                <a:ext uri="{FF2B5EF4-FFF2-40B4-BE49-F238E27FC236}">
                  <a16:creationId xmlns:a16="http://schemas.microsoft.com/office/drawing/2014/main" id="{7869F3EE-2707-B444-BA31-7C2BAB0CF843}"/>
                </a:ext>
              </a:extLst>
            </p:cNvPr>
            <p:cNvSpPr/>
            <p:nvPr/>
          </p:nvSpPr>
          <p:spPr>
            <a:xfrm>
              <a:off x="4247967" y="11180399"/>
              <a:ext cx="4236804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64" name="Grupo 298">
            <a:extLst>
              <a:ext uri="{FF2B5EF4-FFF2-40B4-BE49-F238E27FC236}">
                <a16:creationId xmlns:a16="http://schemas.microsoft.com/office/drawing/2014/main" id="{73CE6E44-A559-6B43-B191-D355737B78AF}"/>
              </a:ext>
            </a:extLst>
          </p:cNvPr>
          <p:cNvGrpSpPr/>
          <p:nvPr/>
        </p:nvGrpSpPr>
        <p:grpSpPr>
          <a:xfrm>
            <a:off x="9296185" y="4843076"/>
            <a:ext cx="1784902" cy="890452"/>
            <a:chOff x="4247967" y="10692157"/>
            <a:chExt cx="4236804" cy="1780904"/>
          </a:xfrm>
        </p:grpSpPr>
        <p:sp>
          <p:nvSpPr>
            <p:cNvPr id="65" name="CuadroTexto 395">
              <a:extLst>
                <a:ext uri="{FF2B5EF4-FFF2-40B4-BE49-F238E27FC236}">
                  <a16:creationId xmlns:a16="http://schemas.microsoft.com/office/drawing/2014/main" id="{160D1C04-C7E4-1748-A185-7DB12EF1AC12}"/>
                </a:ext>
              </a:extLst>
            </p:cNvPr>
            <p:cNvSpPr txBox="1"/>
            <p:nvPr/>
          </p:nvSpPr>
          <p:spPr>
            <a:xfrm flipH="1">
              <a:off x="4263265" y="10692157"/>
              <a:ext cx="2382674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66" name="Rectangle 40">
              <a:extLst>
                <a:ext uri="{FF2B5EF4-FFF2-40B4-BE49-F238E27FC236}">
                  <a16:creationId xmlns:a16="http://schemas.microsoft.com/office/drawing/2014/main" id="{7BA88DFB-D759-284D-9B0A-15D8854ED5AD}"/>
                </a:ext>
              </a:extLst>
            </p:cNvPr>
            <p:cNvSpPr/>
            <p:nvPr/>
          </p:nvSpPr>
          <p:spPr>
            <a:xfrm>
              <a:off x="4247967" y="11180399"/>
              <a:ext cx="4236804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4DE367E-0584-8F4F-AE54-B81572DF0905}"/>
              </a:ext>
            </a:extLst>
          </p:cNvPr>
          <p:cNvGrpSpPr/>
          <p:nvPr/>
        </p:nvGrpSpPr>
        <p:grpSpPr>
          <a:xfrm>
            <a:off x="8694158" y="3054183"/>
            <a:ext cx="308661" cy="308661"/>
            <a:chOff x="11871756" y="6902349"/>
            <a:chExt cx="617322" cy="617322"/>
          </a:xfrm>
        </p:grpSpPr>
        <p:sp>
          <p:nvSpPr>
            <p:cNvPr id="68" name="Freeform 228">
              <a:extLst>
                <a:ext uri="{FF2B5EF4-FFF2-40B4-BE49-F238E27FC236}">
                  <a16:creationId xmlns:a16="http://schemas.microsoft.com/office/drawing/2014/main" id="{A36B4915-09B5-CA4F-826D-22D9A88480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59944" y="7470677"/>
              <a:ext cx="436043" cy="48994"/>
            </a:xfrm>
            <a:custGeom>
              <a:avLst/>
              <a:gdLst>
                <a:gd name="T0" fmla="*/ 393 w 394"/>
                <a:gd name="T1" fmla="*/ 44 h 45"/>
                <a:gd name="T2" fmla="*/ 0 w 394"/>
                <a:gd name="T3" fmla="*/ 44 h 45"/>
                <a:gd name="T4" fmla="*/ 0 w 394"/>
                <a:gd name="T5" fmla="*/ 0 h 45"/>
                <a:gd name="T6" fmla="*/ 393 w 394"/>
                <a:gd name="T7" fmla="*/ 0 h 45"/>
                <a:gd name="T8" fmla="*/ 393 w 394"/>
                <a:gd name="T9" fmla="*/ 4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4" h="45">
                  <a:moveTo>
                    <a:pt x="393" y="44"/>
                  </a:moveTo>
                  <a:lnTo>
                    <a:pt x="0" y="44"/>
                  </a:lnTo>
                  <a:lnTo>
                    <a:pt x="0" y="0"/>
                  </a:lnTo>
                  <a:lnTo>
                    <a:pt x="393" y="0"/>
                  </a:lnTo>
                  <a:lnTo>
                    <a:pt x="393" y="44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69" name="Freeform 229">
              <a:extLst>
                <a:ext uri="{FF2B5EF4-FFF2-40B4-BE49-F238E27FC236}">
                  <a16:creationId xmlns:a16="http://schemas.microsoft.com/office/drawing/2014/main" id="{A7609824-1671-304F-8F2B-5D756A6899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71756" y="6902349"/>
              <a:ext cx="617322" cy="617322"/>
            </a:xfrm>
            <a:custGeom>
              <a:avLst/>
              <a:gdLst>
                <a:gd name="T0" fmla="*/ 473 w 555"/>
                <a:gd name="T1" fmla="*/ 553 h 554"/>
                <a:gd name="T2" fmla="*/ 473 w 555"/>
                <a:gd name="T3" fmla="*/ 553 h 554"/>
                <a:gd name="T4" fmla="*/ 473 w 555"/>
                <a:gd name="T5" fmla="*/ 509 h 554"/>
                <a:gd name="T6" fmla="*/ 500 w 555"/>
                <a:gd name="T7" fmla="*/ 482 h 554"/>
                <a:gd name="T8" fmla="*/ 500 w 555"/>
                <a:gd name="T9" fmla="*/ 437 h 554"/>
                <a:gd name="T10" fmla="*/ 178 w 555"/>
                <a:gd name="T11" fmla="*/ 437 h 554"/>
                <a:gd name="T12" fmla="*/ 178 w 555"/>
                <a:gd name="T13" fmla="*/ 464 h 554"/>
                <a:gd name="T14" fmla="*/ 89 w 555"/>
                <a:gd name="T15" fmla="*/ 553 h 554"/>
                <a:gd name="T16" fmla="*/ 0 w 555"/>
                <a:gd name="T17" fmla="*/ 464 h 554"/>
                <a:gd name="T18" fmla="*/ 0 w 555"/>
                <a:gd name="T19" fmla="*/ 44 h 554"/>
                <a:gd name="T20" fmla="*/ 44 w 555"/>
                <a:gd name="T21" fmla="*/ 0 h 554"/>
                <a:gd name="T22" fmla="*/ 429 w 555"/>
                <a:gd name="T23" fmla="*/ 0 h 554"/>
                <a:gd name="T24" fmla="*/ 464 w 555"/>
                <a:gd name="T25" fmla="*/ 44 h 554"/>
                <a:gd name="T26" fmla="*/ 464 w 555"/>
                <a:gd name="T27" fmla="*/ 384 h 554"/>
                <a:gd name="T28" fmla="*/ 527 w 555"/>
                <a:gd name="T29" fmla="*/ 384 h 554"/>
                <a:gd name="T30" fmla="*/ 554 w 555"/>
                <a:gd name="T31" fmla="*/ 411 h 554"/>
                <a:gd name="T32" fmla="*/ 554 w 555"/>
                <a:gd name="T33" fmla="*/ 482 h 554"/>
                <a:gd name="T34" fmla="*/ 473 w 555"/>
                <a:gd name="T35" fmla="*/ 553 h 554"/>
                <a:gd name="T36" fmla="*/ 54 w 555"/>
                <a:gd name="T37" fmla="*/ 53 h 554"/>
                <a:gd name="T38" fmla="*/ 54 w 555"/>
                <a:gd name="T39" fmla="*/ 53 h 554"/>
                <a:gd name="T40" fmla="*/ 54 w 555"/>
                <a:gd name="T41" fmla="*/ 464 h 554"/>
                <a:gd name="T42" fmla="*/ 89 w 555"/>
                <a:gd name="T43" fmla="*/ 509 h 554"/>
                <a:gd name="T44" fmla="*/ 134 w 555"/>
                <a:gd name="T45" fmla="*/ 464 h 554"/>
                <a:gd name="T46" fmla="*/ 134 w 555"/>
                <a:gd name="T47" fmla="*/ 411 h 554"/>
                <a:gd name="T48" fmla="*/ 152 w 555"/>
                <a:gd name="T49" fmla="*/ 384 h 554"/>
                <a:gd name="T50" fmla="*/ 420 w 555"/>
                <a:gd name="T51" fmla="*/ 384 h 554"/>
                <a:gd name="T52" fmla="*/ 420 w 555"/>
                <a:gd name="T53" fmla="*/ 53 h 554"/>
                <a:gd name="T54" fmla="*/ 54 w 555"/>
                <a:gd name="T55" fmla="*/ 53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5" h="554">
                  <a:moveTo>
                    <a:pt x="473" y="553"/>
                  </a:moveTo>
                  <a:lnTo>
                    <a:pt x="473" y="553"/>
                  </a:lnTo>
                  <a:cubicBezTo>
                    <a:pt x="473" y="509"/>
                    <a:pt x="473" y="509"/>
                    <a:pt x="473" y="509"/>
                  </a:cubicBezTo>
                  <a:cubicBezTo>
                    <a:pt x="491" y="509"/>
                    <a:pt x="500" y="491"/>
                    <a:pt x="500" y="482"/>
                  </a:cubicBezTo>
                  <a:cubicBezTo>
                    <a:pt x="500" y="437"/>
                    <a:pt x="500" y="437"/>
                    <a:pt x="500" y="437"/>
                  </a:cubicBezTo>
                  <a:cubicBezTo>
                    <a:pt x="178" y="437"/>
                    <a:pt x="178" y="437"/>
                    <a:pt x="178" y="437"/>
                  </a:cubicBezTo>
                  <a:cubicBezTo>
                    <a:pt x="178" y="464"/>
                    <a:pt x="178" y="464"/>
                    <a:pt x="178" y="464"/>
                  </a:cubicBezTo>
                  <a:cubicBezTo>
                    <a:pt x="178" y="518"/>
                    <a:pt x="143" y="553"/>
                    <a:pt x="89" y="553"/>
                  </a:cubicBezTo>
                  <a:cubicBezTo>
                    <a:pt x="44" y="553"/>
                    <a:pt x="0" y="518"/>
                    <a:pt x="0" y="46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18"/>
                    <a:pt x="18" y="0"/>
                    <a:pt x="44" y="0"/>
                  </a:cubicBezTo>
                  <a:cubicBezTo>
                    <a:pt x="429" y="0"/>
                    <a:pt x="429" y="0"/>
                    <a:pt x="429" y="0"/>
                  </a:cubicBezTo>
                  <a:cubicBezTo>
                    <a:pt x="447" y="0"/>
                    <a:pt x="464" y="18"/>
                    <a:pt x="464" y="44"/>
                  </a:cubicBezTo>
                  <a:cubicBezTo>
                    <a:pt x="464" y="384"/>
                    <a:pt x="464" y="384"/>
                    <a:pt x="464" y="384"/>
                  </a:cubicBezTo>
                  <a:cubicBezTo>
                    <a:pt x="527" y="384"/>
                    <a:pt x="527" y="384"/>
                    <a:pt x="527" y="384"/>
                  </a:cubicBezTo>
                  <a:cubicBezTo>
                    <a:pt x="536" y="384"/>
                    <a:pt x="554" y="402"/>
                    <a:pt x="554" y="411"/>
                  </a:cubicBezTo>
                  <a:cubicBezTo>
                    <a:pt x="554" y="482"/>
                    <a:pt x="554" y="482"/>
                    <a:pt x="554" y="482"/>
                  </a:cubicBezTo>
                  <a:cubicBezTo>
                    <a:pt x="554" y="518"/>
                    <a:pt x="518" y="553"/>
                    <a:pt x="473" y="553"/>
                  </a:cubicBezTo>
                  <a:close/>
                  <a:moveTo>
                    <a:pt x="54" y="53"/>
                  </a:moveTo>
                  <a:lnTo>
                    <a:pt x="54" y="53"/>
                  </a:lnTo>
                  <a:cubicBezTo>
                    <a:pt x="54" y="464"/>
                    <a:pt x="54" y="464"/>
                    <a:pt x="54" y="464"/>
                  </a:cubicBezTo>
                  <a:cubicBezTo>
                    <a:pt x="54" y="491"/>
                    <a:pt x="71" y="509"/>
                    <a:pt x="89" y="509"/>
                  </a:cubicBezTo>
                  <a:cubicBezTo>
                    <a:pt x="116" y="509"/>
                    <a:pt x="134" y="491"/>
                    <a:pt x="134" y="464"/>
                  </a:cubicBezTo>
                  <a:cubicBezTo>
                    <a:pt x="134" y="411"/>
                    <a:pt x="134" y="411"/>
                    <a:pt x="134" y="411"/>
                  </a:cubicBezTo>
                  <a:cubicBezTo>
                    <a:pt x="134" y="402"/>
                    <a:pt x="143" y="384"/>
                    <a:pt x="152" y="384"/>
                  </a:cubicBezTo>
                  <a:cubicBezTo>
                    <a:pt x="420" y="384"/>
                    <a:pt x="420" y="384"/>
                    <a:pt x="420" y="384"/>
                  </a:cubicBezTo>
                  <a:cubicBezTo>
                    <a:pt x="420" y="53"/>
                    <a:pt x="420" y="53"/>
                    <a:pt x="420" y="53"/>
                  </a:cubicBezTo>
                  <a:lnTo>
                    <a:pt x="54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70" name="Freeform 230">
              <a:extLst>
                <a:ext uri="{FF2B5EF4-FFF2-40B4-BE49-F238E27FC236}">
                  <a16:creationId xmlns:a16="http://schemas.microsoft.com/office/drawing/2014/main" id="{1A8F2512-644D-E742-9A67-69AAC15744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99139" y="7054231"/>
              <a:ext cx="259665" cy="39195"/>
            </a:xfrm>
            <a:custGeom>
              <a:avLst/>
              <a:gdLst>
                <a:gd name="T0" fmla="*/ 214 w 233"/>
                <a:gd name="T1" fmla="*/ 35 h 36"/>
                <a:gd name="T2" fmla="*/ 214 w 233"/>
                <a:gd name="T3" fmla="*/ 35 h 36"/>
                <a:gd name="T4" fmla="*/ 18 w 233"/>
                <a:gd name="T5" fmla="*/ 35 h 36"/>
                <a:gd name="T6" fmla="*/ 0 w 233"/>
                <a:gd name="T7" fmla="*/ 18 h 36"/>
                <a:gd name="T8" fmla="*/ 0 w 233"/>
                <a:gd name="T9" fmla="*/ 18 h 36"/>
                <a:gd name="T10" fmla="*/ 18 w 233"/>
                <a:gd name="T11" fmla="*/ 0 h 36"/>
                <a:gd name="T12" fmla="*/ 214 w 233"/>
                <a:gd name="T13" fmla="*/ 0 h 36"/>
                <a:gd name="T14" fmla="*/ 232 w 233"/>
                <a:gd name="T15" fmla="*/ 18 h 36"/>
                <a:gd name="T16" fmla="*/ 232 w 233"/>
                <a:gd name="T17" fmla="*/ 18 h 36"/>
                <a:gd name="T18" fmla="*/ 214 w 233"/>
                <a:gd name="T19" fmla="*/ 3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36">
                  <a:moveTo>
                    <a:pt x="214" y="35"/>
                  </a:moveTo>
                  <a:lnTo>
                    <a:pt x="214" y="35"/>
                  </a:lnTo>
                  <a:cubicBezTo>
                    <a:pt x="18" y="35"/>
                    <a:pt x="18" y="35"/>
                    <a:pt x="18" y="35"/>
                  </a:cubicBezTo>
                  <a:cubicBezTo>
                    <a:pt x="9" y="35"/>
                    <a:pt x="0" y="35"/>
                    <a:pt x="0" y="18"/>
                  </a:cubicBezTo>
                  <a:lnTo>
                    <a:pt x="0" y="18"/>
                  </a:lnTo>
                  <a:cubicBezTo>
                    <a:pt x="0" y="8"/>
                    <a:pt x="9" y="0"/>
                    <a:pt x="18" y="0"/>
                  </a:cubicBezTo>
                  <a:cubicBezTo>
                    <a:pt x="214" y="0"/>
                    <a:pt x="214" y="0"/>
                    <a:pt x="214" y="0"/>
                  </a:cubicBezTo>
                  <a:cubicBezTo>
                    <a:pt x="223" y="0"/>
                    <a:pt x="232" y="8"/>
                    <a:pt x="232" y="18"/>
                  </a:cubicBezTo>
                  <a:lnTo>
                    <a:pt x="232" y="18"/>
                  </a:lnTo>
                  <a:cubicBezTo>
                    <a:pt x="232" y="35"/>
                    <a:pt x="223" y="35"/>
                    <a:pt x="214" y="3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71" name="Freeform 231">
              <a:extLst>
                <a:ext uri="{FF2B5EF4-FFF2-40B4-BE49-F238E27FC236}">
                  <a16:creationId xmlns:a16="http://schemas.microsoft.com/office/drawing/2014/main" id="{AB8B25BA-61A6-A74F-8CFF-9773EB941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99139" y="7142420"/>
              <a:ext cx="259665" cy="39195"/>
            </a:xfrm>
            <a:custGeom>
              <a:avLst/>
              <a:gdLst>
                <a:gd name="T0" fmla="*/ 214 w 233"/>
                <a:gd name="T1" fmla="*/ 36 h 37"/>
                <a:gd name="T2" fmla="*/ 214 w 233"/>
                <a:gd name="T3" fmla="*/ 36 h 37"/>
                <a:gd name="T4" fmla="*/ 18 w 233"/>
                <a:gd name="T5" fmla="*/ 36 h 37"/>
                <a:gd name="T6" fmla="*/ 0 w 233"/>
                <a:gd name="T7" fmla="*/ 18 h 37"/>
                <a:gd name="T8" fmla="*/ 0 w 233"/>
                <a:gd name="T9" fmla="*/ 18 h 37"/>
                <a:gd name="T10" fmla="*/ 18 w 233"/>
                <a:gd name="T11" fmla="*/ 0 h 37"/>
                <a:gd name="T12" fmla="*/ 214 w 233"/>
                <a:gd name="T13" fmla="*/ 0 h 37"/>
                <a:gd name="T14" fmla="*/ 232 w 233"/>
                <a:gd name="T15" fmla="*/ 18 h 37"/>
                <a:gd name="T16" fmla="*/ 232 w 233"/>
                <a:gd name="T17" fmla="*/ 18 h 37"/>
                <a:gd name="T18" fmla="*/ 214 w 233"/>
                <a:gd name="T19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37">
                  <a:moveTo>
                    <a:pt x="214" y="36"/>
                  </a:moveTo>
                  <a:lnTo>
                    <a:pt x="214" y="36"/>
                  </a:lnTo>
                  <a:cubicBezTo>
                    <a:pt x="18" y="36"/>
                    <a:pt x="18" y="36"/>
                    <a:pt x="18" y="36"/>
                  </a:cubicBezTo>
                  <a:cubicBezTo>
                    <a:pt x="9" y="36"/>
                    <a:pt x="0" y="27"/>
                    <a:pt x="0" y="18"/>
                  </a:cubicBezTo>
                  <a:lnTo>
                    <a:pt x="0" y="18"/>
                  </a:lnTo>
                  <a:cubicBezTo>
                    <a:pt x="0" y="9"/>
                    <a:pt x="9" y="0"/>
                    <a:pt x="18" y="0"/>
                  </a:cubicBezTo>
                  <a:cubicBezTo>
                    <a:pt x="214" y="0"/>
                    <a:pt x="214" y="0"/>
                    <a:pt x="214" y="0"/>
                  </a:cubicBezTo>
                  <a:cubicBezTo>
                    <a:pt x="223" y="0"/>
                    <a:pt x="232" y="9"/>
                    <a:pt x="232" y="18"/>
                  </a:cubicBezTo>
                  <a:lnTo>
                    <a:pt x="232" y="18"/>
                  </a:lnTo>
                  <a:cubicBezTo>
                    <a:pt x="232" y="27"/>
                    <a:pt x="223" y="36"/>
                    <a:pt x="214" y="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72" name="Freeform 232">
              <a:extLst>
                <a:ext uri="{FF2B5EF4-FFF2-40B4-BE49-F238E27FC236}">
                  <a16:creationId xmlns:a16="http://schemas.microsoft.com/office/drawing/2014/main" id="{54117B84-D208-A941-A2AD-80BCFD728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99139" y="7220810"/>
              <a:ext cx="171477" cy="39195"/>
            </a:xfrm>
            <a:custGeom>
              <a:avLst/>
              <a:gdLst>
                <a:gd name="T0" fmla="*/ 134 w 153"/>
                <a:gd name="T1" fmla="*/ 36 h 37"/>
                <a:gd name="T2" fmla="*/ 134 w 153"/>
                <a:gd name="T3" fmla="*/ 36 h 37"/>
                <a:gd name="T4" fmla="*/ 18 w 153"/>
                <a:gd name="T5" fmla="*/ 36 h 37"/>
                <a:gd name="T6" fmla="*/ 0 w 153"/>
                <a:gd name="T7" fmla="*/ 18 h 37"/>
                <a:gd name="T8" fmla="*/ 0 w 153"/>
                <a:gd name="T9" fmla="*/ 18 h 37"/>
                <a:gd name="T10" fmla="*/ 18 w 153"/>
                <a:gd name="T11" fmla="*/ 0 h 37"/>
                <a:gd name="T12" fmla="*/ 134 w 153"/>
                <a:gd name="T13" fmla="*/ 0 h 37"/>
                <a:gd name="T14" fmla="*/ 152 w 153"/>
                <a:gd name="T15" fmla="*/ 18 h 37"/>
                <a:gd name="T16" fmla="*/ 152 w 153"/>
                <a:gd name="T17" fmla="*/ 18 h 37"/>
                <a:gd name="T18" fmla="*/ 134 w 153"/>
                <a:gd name="T19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" h="37">
                  <a:moveTo>
                    <a:pt x="134" y="36"/>
                  </a:moveTo>
                  <a:lnTo>
                    <a:pt x="134" y="36"/>
                  </a:lnTo>
                  <a:cubicBezTo>
                    <a:pt x="18" y="36"/>
                    <a:pt x="18" y="36"/>
                    <a:pt x="18" y="36"/>
                  </a:cubicBezTo>
                  <a:cubicBezTo>
                    <a:pt x="9" y="36"/>
                    <a:pt x="0" y="27"/>
                    <a:pt x="0" y="18"/>
                  </a:cubicBezTo>
                  <a:lnTo>
                    <a:pt x="0" y="18"/>
                  </a:lnTo>
                  <a:cubicBezTo>
                    <a:pt x="0" y="10"/>
                    <a:pt x="9" y="0"/>
                    <a:pt x="18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43" y="0"/>
                    <a:pt x="152" y="10"/>
                    <a:pt x="152" y="18"/>
                  </a:cubicBezTo>
                  <a:lnTo>
                    <a:pt x="152" y="18"/>
                  </a:lnTo>
                  <a:cubicBezTo>
                    <a:pt x="152" y="27"/>
                    <a:pt x="143" y="36"/>
                    <a:pt x="134" y="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6F095C40-9E41-0F47-B5AD-2AD256B15BCB}"/>
              </a:ext>
            </a:extLst>
          </p:cNvPr>
          <p:cNvGrpSpPr/>
          <p:nvPr/>
        </p:nvGrpSpPr>
        <p:grpSpPr>
          <a:xfrm>
            <a:off x="8669119" y="4045657"/>
            <a:ext cx="338057" cy="306212"/>
            <a:chOff x="11852158" y="10054771"/>
            <a:chExt cx="676114" cy="612423"/>
          </a:xfrm>
        </p:grpSpPr>
        <p:sp>
          <p:nvSpPr>
            <p:cNvPr id="74" name="Freeform 233">
              <a:extLst>
                <a:ext uri="{FF2B5EF4-FFF2-40B4-BE49-F238E27FC236}">
                  <a16:creationId xmlns:a16="http://schemas.microsoft.com/office/drawing/2014/main" id="{EEF0B378-83D8-9F4D-B189-76CF79D61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28536" y="10054771"/>
              <a:ext cx="171477" cy="181279"/>
            </a:xfrm>
            <a:custGeom>
              <a:avLst/>
              <a:gdLst>
                <a:gd name="T0" fmla="*/ 152 w 153"/>
                <a:gd name="T1" fmla="*/ 161 h 162"/>
                <a:gd name="T2" fmla="*/ 152 w 153"/>
                <a:gd name="T3" fmla="*/ 161 h 162"/>
                <a:gd name="T4" fmla="*/ 71 w 153"/>
                <a:gd name="T5" fmla="*/ 161 h 162"/>
                <a:gd name="T6" fmla="*/ 0 w 153"/>
                <a:gd name="T7" fmla="*/ 89 h 162"/>
                <a:gd name="T8" fmla="*/ 0 w 153"/>
                <a:gd name="T9" fmla="*/ 81 h 162"/>
                <a:gd name="T10" fmla="*/ 80 w 153"/>
                <a:gd name="T11" fmla="*/ 0 h 162"/>
                <a:gd name="T12" fmla="*/ 152 w 153"/>
                <a:gd name="T13" fmla="*/ 72 h 162"/>
                <a:gd name="T14" fmla="*/ 152 w 153"/>
                <a:gd name="T15" fmla="*/ 161 h 162"/>
                <a:gd name="T16" fmla="*/ 80 w 153"/>
                <a:gd name="T17" fmla="*/ 45 h 162"/>
                <a:gd name="T18" fmla="*/ 80 w 153"/>
                <a:gd name="T19" fmla="*/ 45 h 162"/>
                <a:gd name="T20" fmla="*/ 44 w 153"/>
                <a:gd name="T21" fmla="*/ 81 h 162"/>
                <a:gd name="T22" fmla="*/ 44 w 153"/>
                <a:gd name="T23" fmla="*/ 89 h 162"/>
                <a:gd name="T24" fmla="*/ 71 w 153"/>
                <a:gd name="T25" fmla="*/ 116 h 162"/>
                <a:gd name="T26" fmla="*/ 98 w 153"/>
                <a:gd name="T27" fmla="*/ 116 h 162"/>
                <a:gd name="T28" fmla="*/ 98 w 153"/>
                <a:gd name="T29" fmla="*/ 72 h 162"/>
                <a:gd name="T30" fmla="*/ 80 w 153"/>
                <a:gd name="T31" fmla="*/ 45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3" h="162">
                  <a:moveTo>
                    <a:pt x="152" y="161"/>
                  </a:moveTo>
                  <a:lnTo>
                    <a:pt x="152" y="161"/>
                  </a:lnTo>
                  <a:cubicBezTo>
                    <a:pt x="71" y="161"/>
                    <a:pt x="71" y="161"/>
                    <a:pt x="71" y="161"/>
                  </a:cubicBezTo>
                  <a:cubicBezTo>
                    <a:pt x="35" y="161"/>
                    <a:pt x="0" y="125"/>
                    <a:pt x="0" y="8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36"/>
                    <a:pt x="35" y="0"/>
                    <a:pt x="80" y="0"/>
                  </a:cubicBezTo>
                  <a:cubicBezTo>
                    <a:pt x="116" y="0"/>
                    <a:pt x="152" y="36"/>
                    <a:pt x="152" y="72"/>
                  </a:cubicBezTo>
                  <a:lnTo>
                    <a:pt x="152" y="161"/>
                  </a:lnTo>
                  <a:close/>
                  <a:moveTo>
                    <a:pt x="80" y="45"/>
                  </a:moveTo>
                  <a:lnTo>
                    <a:pt x="80" y="45"/>
                  </a:lnTo>
                  <a:cubicBezTo>
                    <a:pt x="62" y="45"/>
                    <a:pt x="44" y="63"/>
                    <a:pt x="44" y="81"/>
                  </a:cubicBezTo>
                  <a:cubicBezTo>
                    <a:pt x="44" y="89"/>
                    <a:pt x="44" y="89"/>
                    <a:pt x="44" y="89"/>
                  </a:cubicBezTo>
                  <a:cubicBezTo>
                    <a:pt x="44" y="98"/>
                    <a:pt x="62" y="116"/>
                    <a:pt x="71" y="116"/>
                  </a:cubicBezTo>
                  <a:cubicBezTo>
                    <a:pt x="98" y="116"/>
                    <a:pt x="98" y="116"/>
                    <a:pt x="98" y="116"/>
                  </a:cubicBezTo>
                  <a:cubicBezTo>
                    <a:pt x="98" y="72"/>
                    <a:pt x="98" y="72"/>
                    <a:pt x="98" y="72"/>
                  </a:cubicBezTo>
                  <a:cubicBezTo>
                    <a:pt x="98" y="63"/>
                    <a:pt x="89" y="45"/>
                    <a:pt x="80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75" name="Freeform 234">
              <a:extLst>
                <a:ext uri="{FF2B5EF4-FFF2-40B4-BE49-F238E27FC236}">
                  <a16:creationId xmlns:a16="http://schemas.microsoft.com/office/drawing/2014/main" id="{373DB1AA-5901-4A44-92BD-A4CF745FD9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0214" y="10054771"/>
              <a:ext cx="166579" cy="181279"/>
            </a:xfrm>
            <a:custGeom>
              <a:avLst/>
              <a:gdLst>
                <a:gd name="T0" fmla="*/ 71 w 152"/>
                <a:gd name="T1" fmla="*/ 161 h 162"/>
                <a:gd name="T2" fmla="*/ 71 w 152"/>
                <a:gd name="T3" fmla="*/ 161 h 162"/>
                <a:gd name="T4" fmla="*/ 0 w 152"/>
                <a:gd name="T5" fmla="*/ 161 h 162"/>
                <a:gd name="T6" fmla="*/ 0 w 152"/>
                <a:gd name="T7" fmla="*/ 72 h 162"/>
                <a:gd name="T8" fmla="*/ 71 w 152"/>
                <a:gd name="T9" fmla="*/ 0 h 162"/>
                <a:gd name="T10" fmla="*/ 151 w 152"/>
                <a:gd name="T11" fmla="*/ 81 h 162"/>
                <a:gd name="T12" fmla="*/ 151 w 152"/>
                <a:gd name="T13" fmla="*/ 89 h 162"/>
                <a:gd name="T14" fmla="*/ 71 w 152"/>
                <a:gd name="T15" fmla="*/ 161 h 162"/>
                <a:gd name="T16" fmla="*/ 44 w 152"/>
                <a:gd name="T17" fmla="*/ 116 h 162"/>
                <a:gd name="T18" fmla="*/ 44 w 152"/>
                <a:gd name="T19" fmla="*/ 116 h 162"/>
                <a:gd name="T20" fmla="*/ 71 w 152"/>
                <a:gd name="T21" fmla="*/ 116 h 162"/>
                <a:gd name="T22" fmla="*/ 98 w 152"/>
                <a:gd name="T23" fmla="*/ 89 h 162"/>
                <a:gd name="T24" fmla="*/ 98 w 152"/>
                <a:gd name="T25" fmla="*/ 81 h 162"/>
                <a:gd name="T26" fmla="*/ 71 w 152"/>
                <a:gd name="T27" fmla="*/ 45 h 162"/>
                <a:gd name="T28" fmla="*/ 44 w 152"/>
                <a:gd name="T29" fmla="*/ 72 h 162"/>
                <a:gd name="T30" fmla="*/ 44 w 152"/>
                <a:gd name="T31" fmla="*/ 11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2" h="162">
                  <a:moveTo>
                    <a:pt x="71" y="161"/>
                  </a:moveTo>
                  <a:lnTo>
                    <a:pt x="71" y="161"/>
                  </a:lnTo>
                  <a:cubicBezTo>
                    <a:pt x="0" y="161"/>
                    <a:pt x="0" y="161"/>
                    <a:pt x="0" y="16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36"/>
                    <a:pt x="35" y="0"/>
                    <a:pt x="71" y="0"/>
                  </a:cubicBezTo>
                  <a:cubicBezTo>
                    <a:pt x="116" y="0"/>
                    <a:pt x="151" y="36"/>
                    <a:pt x="151" y="81"/>
                  </a:cubicBezTo>
                  <a:cubicBezTo>
                    <a:pt x="151" y="89"/>
                    <a:pt x="151" y="89"/>
                    <a:pt x="151" y="89"/>
                  </a:cubicBezTo>
                  <a:cubicBezTo>
                    <a:pt x="151" y="125"/>
                    <a:pt x="116" y="161"/>
                    <a:pt x="71" y="161"/>
                  </a:cubicBezTo>
                  <a:close/>
                  <a:moveTo>
                    <a:pt x="44" y="116"/>
                  </a:moveTo>
                  <a:lnTo>
                    <a:pt x="44" y="116"/>
                  </a:lnTo>
                  <a:cubicBezTo>
                    <a:pt x="71" y="116"/>
                    <a:pt x="71" y="116"/>
                    <a:pt x="71" y="116"/>
                  </a:cubicBezTo>
                  <a:cubicBezTo>
                    <a:pt x="89" y="116"/>
                    <a:pt x="98" y="98"/>
                    <a:pt x="98" y="89"/>
                  </a:cubicBezTo>
                  <a:cubicBezTo>
                    <a:pt x="98" y="81"/>
                    <a:pt x="98" y="81"/>
                    <a:pt x="98" y="81"/>
                  </a:cubicBezTo>
                  <a:cubicBezTo>
                    <a:pt x="98" y="63"/>
                    <a:pt x="89" y="45"/>
                    <a:pt x="71" y="45"/>
                  </a:cubicBezTo>
                  <a:cubicBezTo>
                    <a:pt x="53" y="45"/>
                    <a:pt x="44" y="63"/>
                    <a:pt x="44" y="72"/>
                  </a:cubicBezTo>
                  <a:lnTo>
                    <a:pt x="44" y="1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76" name="Freeform 235">
              <a:extLst>
                <a:ext uri="{FF2B5EF4-FFF2-40B4-BE49-F238E27FC236}">
                  <a16:creationId xmlns:a16="http://schemas.microsoft.com/office/drawing/2014/main" id="{4C1EB397-2620-EA46-9C01-E5AC36C52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0817" y="10402628"/>
              <a:ext cx="48994" cy="240068"/>
            </a:xfrm>
            <a:custGeom>
              <a:avLst/>
              <a:gdLst>
                <a:gd name="T0" fmla="*/ 45 w 46"/>
                <a:gd name="T1" fmla="*/ 214 h 215"/>
                <a:gd name="T2" fmla="*/ 45 w 46"/>
                <a:gd name="T3" fmla="*/ 214 h 215"/>
                <a:gd name="T4" fmla="*/ 0 w 46"/>
                <a:gd name="T5" fmla="*/ 214 h 215"/>
                <a:gd name="T6" fmla="*/ 0 w 46"/>
                <a:gd name="T7" fmla="*/ 18 h 215"/>
                <a:gd name="T8" fmla="*/ 18 w 46"/>
                <a:gd name="T9" fmla="*/ 0 h 215"/>
                <a:gd name="T10" fmla="*/ 18 w 46"/>
                <a:gd name="T11" fmla="*/ 0 h 215"/>
                <a:gd name="T12" fmla="*/ 45 w 46"/>
                <a:gd name="T13" fmla="*/ 18 h 215"/>
                <a:gd name="T14" fmla="*/ 45 w 46"/>
                <a:gd name="T15" fmla="*/ 214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215">
                  <a:moveTo>
                    <a:pt x="45" y="214"/>
                  </a:moveTo>
                  <a:lnTo>
                    <a:pt x="45" y="214"/>
                  </a:lnTo>
                  <a:cubicBezTo>
                    <a:pt x="0" y="214"/>
                    <a:pt x="0" y="214"/>
                    <a:pt x="0" y="214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9"/>
                    <a:pt x="9" y="0"/>
                    <a:pt x="18" y="0"/>
                  </a:cubicBezTo>
                  <a:lnTo>
                    <a:pt x="18" y="0"/>
                  </a:lnTo>
                  <a:cubicBezTo>
                    <a:pt x="36" y="0"/>
                    <a:pt x="45" y="9"/>
                    <a:pt x="45" y="18"/>
                  </a:cubicBezTo>
                  <a:lnTo>
                    <a:pt x="45" y="214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77" name="Freeform 236">
              <a:extLst>
                <a:ext uri="{FF2B5EF4-FFF2-40B4-BE49-F238E27FC236}">
                  <a16:creationId xmlns:a16="http://schemas.microsoft.com/office/drawing/2014/main" id="{E055E833-55F4-7542-9074-31843CFC6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0817" y="10201752"/>
              <a:ext cx="48994" cy="142083"/>
            </a:xfrm>
            <a:custGeom>
              <a:avLst/>
              <a:gdLst>
                <a:gd name="T0" fmla="*/ 45 w 46"/>
                <a:gd name="T1" fmla="*/ 125 h 126"/>
                <a:gd name="T2" fmla="*/ 0 w 46"/>
                <a:gd name="T3" fmla="*/ 125 h 126"/>
                <a:gd name="T4" fmla="*/ 0 w 46"/>
                <a:gd name="T5" fmla="*/ 0 h 126"/>
                <a:gd name="T6" fmla="*/ 45 w 46"/>
                <a:gd name="T7" fmla="*/ 0 h 126"/>
                <a:gd name="T8" fmla="*/ 45 w 46"/>
                <a:gd name="T9" fmla="*/ 125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26">
                  <a:moveTo>
                    <a:pt x="45" y="125"/>
                  </a:moveTo>
                  <a:lnTo>
                    <a:pt x="0" y="125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125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78" name="Freeform 237">
              <a:extLst>
                <a:ext uri="{FF2B5EF4-FFF2-40B4-BE49-F238E27FC236}">
                  <a16:creationId xmlns:a16="http://schemas.microsoft.com/office/drawing/2014/main" id="{253CC3D6-8A51-3247-8EE9-B05FACCCD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0749" y="10319337"/>
              <a:ext cx="548730" cy="347857"/>
            </a:xfrm>
            <a:custGeom>
              <a:avLst/>
              <a:gdLst>
                <a:gd name="T0" fmla="*/ 45 w 493"/>
                <a:gd name="T1" fmla="*/ 0 h 314"/>
                <a:gd name="T2" fmla="*/ 45 w 493"/>
                <a:gd name="T3" fmla="*/ 0 h 314"/>
                <a:gd name="T4" fmla="*/ 45 w 493"/>
                <a:gd name="T5" fmla="*/ 45 h 314"/>
                <a:gd name="T6" fmla="*/ 447 w 493"/>
                <a:gd name="T7" fmla="*/ 45 h 314"/>
                <a:gd name="T8" fmla="*/ 447 w 493"/>
                <a:gd name="T9" fmla="*/ 268 h 314"/>
                <a:gd name="T10" fmla="*/ 447 w 493"/>
                <a:gd name="T11" fmla="*/ 268 h 314"/>
                <a:gd name="T12" fmla="*/ 45 w 493"/>
                <a:gd name="T13" fmla="*/ 268 h 314"/>
                <a:gd name="T14" fmla="*/ 45 w 493"/>
                <a:gd name="T15" fmla="*/ 81 h 314"/>
                <a:gd name="T16" fmla="*/ 18 w 493"/>
                <a:gd name="T17" fmla="*/ 63 h 314"/>
                <a:gd name="T18" fmla="*/ 18 w 493"/>
                <a:gd name="T19" fmla="*/ 63 h 314"/>
                <a:gd name="T20" fmla="*/ 0 w 493"/>
                <a:gd name="T21" fmla="*/ 81 h 314"/>
                <a:gd name="T22" fmla="*/ 0 w 493"/>
                <a:gd name="T23" fmla="*/ 268 h 314"/>
                <a:gd name="T24" fmla="*/ 45 w 493"/>
                <a:gd name="T25" fmla="*/ 313 h 314"/>
                <a:gd name="T26" fmla="*/ 447 w 493"/>
                <a:gd name="T27" fmla="*/ 313 h 314"/>
                <a:gd name="T28" fmla="*/ 492 w 493"/>
                <a:gd name="T29" fmla="*/ 268 h 314"/>
                <a:gd name="T30" fmla="*/ 492 w 493"/>
                <a:gd name="T31" fmla="*/ 0 h 314"/>
                <a:gd name="T32" fmla="*/ 45 w 493"/>
                <a:gd name="T33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3" h="314">
                  <a:moveTo>
                    <a:pt x="45" y="0"/>
                  </a:moveTo>
                  <a:lnTo>
                    <a:pt x="45" y="0"/>
                  </a:lnTo>
                  <a:cubicBezTo>
                    <a:pt x="45" y="45"/>
                    <a:pt x="45" y="45"/>
                    <a:pt x="45" y="45"/>
                  </a:cubicBezTo>
                  <a:cubicBezTo>
                    <a:pt x="447" y="45"/>
                    <a:pt x="447" y="45"/>
                    <a:pt x="447" y="45"/>
                  </a:cubicBezTo>
                  <a:cubicBezTo>
                    <a:pt x="447" y="268"/>
                    <a:pt x="447" y="268"/>
                    <a:pt x="447" y="268"/>
                  </a:cubicBezTo>
                  <a:lnTo>
                    <a:pt x="447" y="268"/>
                  </a:lnTo>
                  <a:cubicBezTo>
                    <a:pt x="45" y="268"/>
                    <a:pt x="45" y="268"/>
                    <a:pt x="45" y="268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5" y="72"/>
                    <a:pt x="36" y="63"/>
                    <a:pt x="18" y="63"/>
                  </a:cubicBezTo>
                  <a:lnTo>
                    <a:pt x="18" y="63"/>
                  </a:lnTo>
                  <a:cubicBezTo>
                    <a:pt x="10" y="63"/>
                    <a:pt x="0" y="72"/>
                    <a:pt x="0" y="81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95"/>
                    <a:pt x="18" y="313"/>
                    <a:pt x="45" y="313"/>
                  </a:cubicBezTo>
                  <a:cubicBezTo>
                    <a:pt x="447" y="313"/>
                    <a:pt x="447" y="313"/>
                    <a:pt x="447" y="313"/>
                  </a:cubicBezTo>
                  <a:cubicBezTo>
                    <a:pt x="474" y="313"/>
                    <a:pt x="492" y="295"/>
                    <a:pt x="492" y="268"/>
                  </a:cubicBezTo>
                  <a:cubicBezTo>
                    <a:pt x="492" y="0"/>
                    <a:pt x="492" y="0"/>
                    <a:pt x="492" y="0"/>
                  </a:cubicBezTo>
                  <a:lnTo>
                    <a:pt x="45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79" name="Freeform 238">
              <a:extLst>
                <a:ext uri="{FF2B5EF4-FFF2-40B4-BE49-F238E27FC236}">
                  <a16:creationId xmlns:a16="http://schemas.microsoft.com/office/drawing/2014/main" id="{A26FE2E5-F4E8-844F-828A-6B7F6B1225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2158" y="10182155"/>
              <a:ext cx="676114" cy="191077"/>
            </a:xfrm>
            <a:custGeom>
              <a:avLst/>
              <a:gdLst>
                <a:gd name="T0" fmla="*/ 545 w 609"/>
                <a:gd name="T1" fmla="*/ 170 h 171"/>
                <a:gd name="T2" fmla="*/ 545 w 609"/>
                <a:gd name="T3" fmla="*/ 170 h 171"/>
                <a:gd name="T4" fmla="*/ 72 w 609"/>
                <a:gd name="T5" fmla="*/ 170 h 171"/>
                <a:gd name="T6" fmla="*/ 0 w 609"/>
                <a:gd name="T7" fmla="*/ 99 h 171"/>
                <a:gd name="T8" fmla="*/ 0 w 609"/>
                <a:gd name="T9" fmla="*/ 63 h 171"/>
                <a:gd name="T10" fmla="*/ 72 w 609"/>
                <a:gd name="T11" fmla="*/ 0 h 171"/>
                <a:gd name="T12" fmla="*/ 545 w 609"/>
                <a:gd name="T13" fmla="*/ 0 h 171"/>
                <a:gd name="T14" fmla="*/ 608 w 609"/>
                <a:gd name="T15" fmla="*/ 63 h 171"/>
                <a:gd name="T16" fmla="*/ 608 w 609"/>
                <a:gd name="T17" fmla="*/ 99 h 171"/>
                <a:gd name="T18" fmla="*/ 545 w 609"/>
                <a:gd name="T19" fmla="*/ 170 h 171"/>
                <a:gd name="T20" fmla="*/ 72 w 609"/>
                <a:gd name="T21" fmla="*/ 45 h 171"/>
                <a:gd name="T22" fmla="*/ 72 w 609"/>
                <a:gd name="T23" fmla="*/ 45 h 171"/>
                <a:gd name="T24" fmla="*/ 54 w 609"/>
                <a:gd name="T25" fmla="*/ 63 h 171"/>
                <a:gd name="T26" fmla="*/ 54 w 609"/>
                <a:gd name="T27" fmla="*/ 99 h 171"/>
                <a:gd name="T28" fmla="*/ 72 w 609"/>
                <a:gd name="T29" fmla="*/ 125 h 171"/>
                <a:gd name="T30" fmla="*/ 545 w 609"/>
                <a:gd name="T31" fmla="*/ 125 h 171"/>
                <a:gd name="T32" fmla="*/ 563 w 609"/>
                <a:gd name="T33" fmla="*/ 99 h 171"/>
                <a:gd name="T34" fmla="*/ 563 w 609"/>
                <a:gd name="T35" fmla="*/ 63 h 171"/>
                <a:gd name="T36" fmla="*/ 545 w 609"/>
                <a:gd name="T37" fmla="*/ 45 h 171"/>
                <a:gd name="T38" fmla="*/ 72 w 609"/>
                <a:gd name="T39" fmla="*/ 45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9" h="171">
                  <a:moveTo>
                    <a:pt x="545" y="170"/>
                  </a:moveTo>
                  <a:lnTo>
                    <a:pt x="545" y="170"/>
                  </a:lnTo>
                  <a:cubicBezTo>
                    <a:pt x="72" y="170"/>
                    <a:pt x="72" y="170"/>
                    <a:pt x="72" y="170"/>
                  </a:cubicBezTo>
                  <a:cubicBezTo>
                    <a:pt x="36" y="170"/>
                    <a:pt x="0" y="143"/>
                    <a:pt x="0" y="9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27"/>
                    <a:pt x="36" y="0"/>
                    <a:pt x="72" y="0"/>
                  </a:cubicBezTo>
                  <a:cubicBezTo>
                    <a:pt x="545" y="0"/>
                    <a:pt x="545" y="0"/>
                    <a:pt x="545" y="0"/>
                  </a:cubicBezTo>
                  <a:cubicBezTo>
                    <a:pt x="581" y="0"/>
                    <a:pt x="608" y="27"/>
                    <a:pt x="608" y="63"/>
                  </a:cubicBezTo>
                  <a:cubicBezTo>
                    <a:pt x="608" y="99"/>
                    <a:pt x="608" y="99"/>
                    <a:pt x="608" y="99"/>
                  </a:cubicBezTo>
                  <a:cubicBezTo>
                    <a:pt x="608" y="143"/>
                    <a:pt x="581" y="170"/>
                    <a:pt x="545" y="170"/>
                  </a:cubicBezTo>
                  <a:close/>
                  <a:moveTo>
                    <a:pt x="72" y="45"/>
                  </a:moveTo>
                  <a:lnTo>
                    <a:pt x="72" y="45"/>
                  </a:lnTo>
                  <a:cubicBezTo>
                    <a:pt x="62" y="45"/>
                    <a:pt x="54" y="54"/>
                    <a:pt x="54" y="63"/>
                  </a:cubicBezTo>
                  <a:cubicBezTo>
                    <a:pt x="54" y="99"/>
                    <a:pt x="54" y="99"/>
                    <a:pt x="54" y="99"/>
                  </a:cubicBezTo>
                  <a:cubicBezTo>
                    <a:pt x="54" y="116"/>
                    <a:pt x="62" y="125"/>
                    <a:pt x="72" y="125"/>
                  </a:cubicBezTo>
                  <a:cubicBezTo>
                    <a:pt x="545" y="125"/>
                    <a:pt x="545" y="125"/>
                    <a:pt x="545" y="125"/>
                  </a:cubicBezTo>
                  <a:cubicBezTo>
                    <a:pt x="554" y="125"/>
                    <a:pt x="563" y="116"/>
                    <a:pt x="563" y="99"/>
                  </a:cubicBezTo>
                  <a:cubicBezTo>
                    <a:pt x="563" y="63"/>
                    <a:pt x="563" y="63"/>
                    <a:pt x="563" y="63"/>
                  </a:cubicBezTo>
                  <a:cubicBezTo>
                    <a:pt x="563" y="54"/>
                    <a:pt x="554" y="45"/>
                    <a:pt x="545" y="45"/>
                  </a:cubicBezTo>
                  <a:lnTo>
                    <a:pt x="72" y="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F11B68A-719A-A34E-B55F-3AEBC99E67BF}"/>
              </a:ext>
            </a:extLst>
          </p:cNvPr>
          <p:cNvGrpSpPr/>
          <p:nvPr/>
        </p:nvGrpSpPr>
        <p:grpSpPr>
          <a:xfrm>
            <a:off x="8703453" y="4980517"/>
            <a:ext cx="259535" cy="360172"/>
            <a:chOff x="25416575" y="7032265"/>
            <a:chExt cx="605971" cy="840941"/>
          </a:xfrm>
          <a:solidFill>
            <a:schemeClr val="bg1"/>
          </a:solidFill>
        </p:grpSpPr>
        <p:sp>
          <p:nvSpPr>
            <p:cNvPr id="81" name="Freeform 203">
              <a:extLst>
                <a:ext uri="{FF2B5EF4-FFF2-40B4-BE49-F238E27FC236}">
                  <a16:creationId xmlns:a16="http://schemas.microsoft.com/office/drawing/2014/main" id="{ECDEE5E4-2B35-BB45-8D53-79F0290E9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15510" y="7681519"/>
              <a:ext cx="457570" cy="49467"/>
            </a:xfrm>
            <a:custGeom>
              <a:avLst/>
              <a:gdLst>
                <a:gd name="T0" fmla="*/ 325 w 326"/>
                <a:gd name="T1" fmla="*/ 35 h 36"/>
                <a:gd name="T2" fmla="*/ 325 w 326"/>
                <a:gd name="T3" fmla="*/ 35 h 36"/>
                <a:gd name="T4" fmla="*/ 18 w 326"/>
                <a:gd name="T5" fmla="*/ 35 h 36"/>
                <a:gd name="T6" fmla="*/ 0 w 326"/>
                <a:gd name="T7" fmla="*/ 18 h 36"/>
                <a:gd name="T8" fmla="*/ 0 w 326"/>
                <a:gd name="T9" fmla="*/ 18 h 36"/>
                <a:gd name="T10" fmla="*/ 18 w 326"/>
                <a:gd name="T11" fmla="*/ 0 h 36"/>
                <a:gd name="T12" fmla="*/ 325 w 326"/>
                <a:gd name="T13" fmla="*/ 0 h 36"/>
                <a:gd name="T14" fmla="*/ 325 w 326"/>
                <a:gd name="T15" fmla="*/ 3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6" h="36">
                  <a:moveTo>
                    <a:pt x="325" y="35"/>
                  </a:moveTo>
                  <a:lnTo>
                    <a:pt x="325" y="35"/>
                  </a:lnTo>
                  <a:cubicBezTo>
                    <a:pt x="18" y="35"/>
                    <a:pt x="18" y="35"/>
                    <a:pt x="18" y="35"/>
                  </a:cubicBezTo>
                  <a:cubicBezTo>
                    <a:pt x="9" y="35"/>
                    <a:pt x="0" y="27"/>
                    <a:pt x="0" y="18"/>
                  </a:cubicBezTo>
                  <a:lnTo>
                    <a:pt x="0" y="18"/>
                  </a:lnTo>
                  <a:cubicBezTo>
                    <a:pt x="0" y="9"/>
                    <a:pt x="9" y="0"/>
                    <a:pt x="18" y="0"/>
                  </a:cubicBezTo>
                  <a:cubicBezTo>
                    <a:pt x="325" y="0"/>
                    <a:pt x="325" y="0"/>
                    <a:pt x="325" y="0"/>
                  </a:cubicBezTo>
                  <a:lnTo>
                    <a:pt x="325" y="35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82" name="Freeform 204">
              <a:extLst>
                <a:ext uri="{FF2B5EF4-FFF2-40B4-BE49-F238E27FC236}">
                  <a16:creationId xmlns:a16="http://schemas.microsoft.com/office/drawing/2014/main" id="{33E09C67-BD24-974B-9007-D828095131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16575" y="7193033"/>
              <a:ext cx="605971" cy="680173"/>
            </a:xfrm>
            <a:custGeom>
              <a:avLst/>
              <a:gdLst>
                <a:gd name="T0" fmla="*/ 325 w 431"/>
                <a:gd name="T1" fmla="*/ 483 h 484"/>
                <a:gd name="T2" fmla="*/ 325 w 431"/>
                <a:gd name="T3" fmla="*/ 483 h 484"/>
                <a:gd name="T4" fmla="*/ 97 w 431"/>
                <a:gd name="T5" fmla="*/ 483 h 484"/>
                <a:gd name="T6" fmla="*/ 27 w 431"/>
                <a:gd name="T7" fmla="*/ 457 h 484"/>
                <a:gd name="T8" fmla="*/ 0 w 431"/>
                <a:gd name="T9" fmla="*/ 378 h 484"/>
                <a:gd name="T10" fmla="*/ 18 w 431"/>
                <a:gd name="T11" fmla="*/ 70 h 484"/>
                <a:gd name="T12" fmla="*/ 97 w 431"/>
                <a:gd name="T13" fmla="*/ 0 h 484"/>
                <a:gd name="T14" fmla="*/ 334 w 431"/>
                <a:gd name="T15" fmla="*/ 0 h 484"/>
                <a:gd name="T16" fmla="*/ 404 w 431"/>
                <a:gd name="T17" fmla="*/ 70 h 484"/>
                <a:gd name="T18" fmla="*/ 430 w 431"/>
                <a:gd name="T19" fmla="*/ 378 h 484"/>
                <a:gd name="T20" fmla="*/ 404 w 431"/>
                <a:gd name="T21" fmla="*/ 457 h 484"/>
                <a:gd name="T22" fmla="*/ 325 w 431"/>
                <a:gd name="T23" fmla="*/ 483 h 484"/>
                <a:gd name="T24" fmla="*/ 97 w 431"/>
                <a:gd name="T25" fmla="*/ 44 h 484"/>
                <a:gd name="T26" fmla="*/ 97 w 431"/>
                <a:gd name="T27" fmla="*/ 44 h 484"/>
                <a:gd name="T28" fmla="*/ 70 w 431"/>
                <a:gd name="T29" fmla="*/ 70 h 484"/>
                <a:gd name="T30" fmla="*/ 53 w 431"/>
                <a:gd name="T31" fmla="*/ 386 h 484"/>
                <a:gd name="T32" fmla="*/ 62 w 431"/>
                <a:gd name="T33" fmla="*/ 422 h 484"/>
                <a:gd name="T34" fmla="*/ 97 w 431"/>
                <a:gd name="T35" fmla="*/ 439 h 484"/>
                <a:gd name="T36" fmla="*/ 325 w 431"/>
                <a:gd name="T37" fmla="*/ 439 h 484"/>
                <a:gd name="T38" fmla="*/ 369 w 431"/>
                <a:gd name="T39" fmla="*/ 422 h 484"/>
                <a:gd name="T40" fmla="*/ 378 w 431"/>
                <a:gd name="T41" fmla="*/ 386 h 484"/>
                <a:gd name="T42" fmla="*/ 360 w 431"/>
                <a:gd name="T43" fmla="*/ 70 h 484"/>
                <a:gd name="T44" fmla="*/ 334 w 431"/>
                <a:gd name="T45" fmla="*/ 44 h 484"/>
                <a:gd name="T46" fmla="*/ 97 w 431"/>
                <a:gd name="T47" fmla="*/ 4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31" h="484">
                  <a:moveTo>
                    <a:pt x="325" y="483"/>
                  </a:moveTo>
                  <a:lnTo>
                    <a:pt x="325" y="483"/>
                  </a:lnTo>
                  <a:cubicBezTo>
                    <a:pt x="97" y="483"/>
                    <a:pt x="97" y="483"/>
                    <a:pt x="97" y="483"/>
                  </a:cubicBezTo>
                  <a:cubicBezTo>
                    <a:pt x="70" y="483"/>
                    <a:pt x="44" y="474"/>
                    <a:pt x="27" y="457"/>
                  </a:cubicBezTo>
                  <a:cubicBezTo>
                    <a:pt x="9" y="430"/>
                    <a:pt x="0" y="404"/>
                    <a:pt x="0" y="378"/>
                  </a:cubicBezTo>
                  <a:cubicBezTo>
                    <a:pt x="18" y="70"/>
                    <a:pt x="18" y="70"/>
                    <a:pt x="18" y="70"/>
                  </a:cubicBezTo>
                  <a:cubicBezTo>
                    <a:pt x="27" y="27"/>
                    <a:pt x="53" y="0"/>
                    <a:pt x="97" y="0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378" y="0"/>
                    <a:pt x="404" y="27"/>
                    <a:pt x="404" y="70"/>
                  </a:cubicBezTo>
                  <a:cubicBezTo>
                    <a:pt x="430" y="378"/>
                    <a:pt x="430" y="378"/>
                    <a:pt x="430" y="378"/>
                  </a:cubicBezTo>
                  <a:cubicBezTo>
                    <a:pt x="430" y="404"/>
                    <a:pt x="422" y="430"/>
                    <a:pt x="404" y="457"/>
                  </a:cubicBezTo>
                  <a:cubicBezTo>
                    <a:pt x="378" y="474"/>
                    <a:pt x="360" y="483"/>
                    <a:pt x="325" y="483"/>
                  </a:cubicBezTo>
                  <a:close/>
                  <a:moveTo>
                    <a:pt x="97" y="44"/>
                  </a:moveTo>
                  <a:lnTo>
                    <a:pt x="97" y="44"/>
                  </a:lnTo>
                  <a:cubicBezTo>
                    <a:pt x="79" y="44"/>
                    <a:pt x="70" y="62"/>
                    <a:pt x="70" y="70"/>
                  </a:cubicBezTo>
                  <a:cubicBezTo>
                    <a:pt x="53" y="386"/>
                    <a:pt x="53" y="386"/>
                    <a:pt x="53" y="386"/>
                  </a:cubicBezTo>
                  <a:cubicBezTo>
                    <a:pt x="53" y="395"/>
                    <a:pt x="53" y="413"/>
                    <a:pt x="62" y="422"/>
                  </a:cubicBezTo>
                  <a:cubicBezTo>
                    <a:pt x="70" y="430"/>
                    <a:pt x="88" y="439"/>
                    <a:pt x="97" y="439"/>
                  </a:cubicBezTo>
                  <a:cubicBezTo>
                    <a:pt x="325" y="439"/>
                    <a:pt x="325" y="439"/>
                    <a:pt x="325" y="439"/>
                  </a:cubicBezTo>
                  <a:cubicBezTo>
                    <a:pt x="343" y="439"/>
                    <a:pt x="360" y="430"/>
                    <a:pt x="369" y="422"/>
                  </a:cubicBezTo>
                  <a:cubicBezTo>
                    <a:pt x="378" y="413"/>
                    <a:pt x="378" y="395"/>
                    <a:pt x="378" y="386"/>
                  </a:cubicBezTo>
                  <a:cubicBezTo>
                    <a:pt x="360" y="70"/>
                    <a:pt x="360" y="70"/>
                    <a:pt x="360" y="70"/>
                  </a:cubicBezTo>
                  <a:cubicBezTo>
                    <a:pt x="360" y="62"/>
                    <a:pt x="351" y="44"/>
                    <a:pt x="334" y="44"/>
                  </a:cubicBezTo>
                  <a:lnTo>
                    <a:pt x="97" y="44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83" name="Freeform 205">
              <a:extLst>
                <a:ext uri="{FF2B5EF4-FFF2-40B4-BE49-F238E27FC236}">
                  <a16:creationId xmlns:a16="http://schemas.microsoft.com/office/drawing/2014/main" id="{1D899963-39D9-8642-A538-33D7EF6B9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77344" y="7032265"/>
              <a:ext cx="296803" cy="321536"/>
            </a:xfrm>
            <a:custGeom>
              <a:avLst/>
              <a:gdLst>
                <a:gd name="T0" fmla="*/ 185 w 212"/>
                <a:gd name="T1" fmla="*/ 229 h 230"/>
                <a:gd name="T2" fmla="*/ 185 w 212"/>
                <a:gd name="T3" fmla="*/ 229 h 230"/>
                <a:gd name="T4" fmla="*/ 185 w 212"/>
                <a:gd name="T5" fmla="*/ 229 h 230"/>
                <a:gd name="T6" fmla="*/ 158 w 212"/>
                <a:gd name="T7" fmla="*/ 202 h 230"/>
                <a:gd name="T8" fmla="*/ 158 w 212"/>
                <a:gd name="T9" fmla="*/ 114 h 230"/>
                <a:gd name="T10" fmla="*/ 106 w 212"/>
                <a:gd name="T11" fmla="*/ 53 h 230"/>
                <a:gd name="T12" fmla="*/ 44 w 212"/>
                <a:gd name="T13" fmla="*/ 114 h 230"/>
                <a:gd name="T14" fmla="*/ 44 w 212"/>
                <a:gd name="T15" fmla="*/ 202 h 230"/>
                <a:gd name="T16" fmla="*/ 18 w 212"/>
                <a:gd name="T17" fmla="*/ 229 h 230"/>
                <a:gd name="T18" fmla="*/ 18 w 212"/>
                <a:gd name="T19" fmla="*/ 229 h 230"/>
                <a:gd name="T20" fmla="*/ 0 w 212"/>
                <a:gd name="T21" fmla="*/ 202 h 230"/>
                <a:gd name="T22" fmla="*/ 0 w 212"/>
                <a:gd name="T23" fmla="*/ 114 h 230"/>
                <a:gd name="T24" fmla="*/ 97 w 212"/>
                <a:gd name="T25" fmla="*/ 9 h 230"/>
                <a:gd name="T26" fmla="*/ 211 w 212"/>
                <a:gd name="T27" fmla="*/ 114 h 230"/>
                <a:gd name="T28" fmla="*/ 211 w 212"/>
                <a:gd name="T29" fmla="*/ 202 h 230"/>
                <a:gd name="T30" fmla="*/ 185 w 212"/>
                <a:gd name="T31" fmla="*/ 229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2" h="230">
                  <a:moveTo>
                    <a:pt x="185" y="229"/>
                  </a:moveTo>
                  <a:lnTo>
                    <a:pt x="185" y="229"/>
                  </a:lnTo>
                  <a:lnTo>
                    <a:pt x="185" y="229"/>
                  </a:lnTo>
                  <a:cubicBezTo>
                    <a:pt x="176" y="229"/>
                    <a:pt x="158" y="220"/>
                    <a:pt x="158" y="202"/>
                  </a:cubicBezTo>
                  <a:cubicBezTo>
                    <a:pt x="158" y="114"/>
                    <a:pt x="158" y="114"/>
                    <a:pt x="158" y="114"/>
                  </a:cubicBezTo>
                  <a:cubicBezTo>
                    <a:pt x="158" y="79"/>
                    <a:pt x="141" y="53"/>
                    <a:pt x="106" y="53"/>
                  </a:cubicBezTo>
                  <a:cubicBezTo>
                    <a:pt x="71" y="53"/>
                    <a:pt x="44" y="79"/>
                    <a:pt x="44" y="114"/>
                  </a:cubicBezTo>
                  <a:cubicBezTo>
                    <a:pt x="44" y="202"/>
                    <a:pt x="44" y="202"/>
                    <a:pt x="44" y="202"/>
                  </a:cubicBezTo>
                  <a:cubicBezTo>
                    <a:pt x="44" y="220"/>
                    <a:pt x="35" y="229"/>
                    <a:pt x="18" y="229"/>
                  </a:cubicBezTo>
                  <a:lnTo>
                    <a:pt x="18" y="229"/>
                  </a:lnTo>
                  <a:cubicBezTo>
                    <a:pt x="9" y="229"/>
                    <a:pt x="0" y="220"/>
                    <a:pt x="0" y="202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0" y="62"/>
                    <a:pt x="35" y="9"/>
                    <a:pt x="97" y="9"/>
                  </a:cubicBezTo>
                  <a:cubicBezTo>
                    <a:pt x="158" y="0"/>
                    <a:pt x="211" y="53"/>
                    <a:pt x="211" y="114"/>
                  </a:cubicBezTo>
                  <a:cubicBezTo>
                    <a:pt x="211" y="202"/>
                    <a:pt x="211" y="202"/>
                    <a:pt x="211" y="202"/>
                  </a:cubicBezTo>
                  <a:cubicBezTo>
                    <a:pt x="211" y="220"/>
                    <a:pt x="194" y="229"/>
                    <a:pt x="185" y="22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919763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</TotalTime>
  <Words>60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Gothic</vt:lpstr>
      <vt:lpstr>Gill Sans MT</vt:lpstr>
      <vt:lpstr>Wingdings 2</vt:lpstr>
      <vt:lpstr>Dividend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Connect</dc:creator>
  <cp:lastModifiedBy>Connect</cp:lastModifiedBy>
  <cp:revision>1</cp:revision>
  <dcterms:created xsi:type="dcterms:W3CDTF">2022-09-03T09:45:18Z</dcterms:created>
  <dcterms:modified xsi:type="dcterms:W3CDTF">2022-09-03T09:49:07Z</dcterms:modified>
</cp:coreProperties>
</file>