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40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BA0AE"/>
    <a:srgbClr val="AF7AB3"/>
    <a:srgbClr val="80558C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6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20701A-0638-9444-9CFE-B827E5F10369}"/>
              </a:ext>
            </a:extLst>
          </p:cNvPr>
          <p:cNvCxnSpPr>
            <a:cxnSpLocks/>
          </p:cNvCxnSpPr>
          <p:nvPr/>
        </p:nvCxnSpPr>
        <p:spPr>
          <a:xfrm>
            <a:off x="18382920" y="11281149"/>
            <a:ext cx="1000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31D9FE0-C432-594F-9558-84F592059306}"/>
              </a:ext>
            </a:extLst>
          </p:cNvPr>
          <p:cNvCxnSpPr>
            <a:cxnSpLocks/>
          </p:cNvCxnSpPr>
          <p:nvPr/>
        </p:nvCxnSpPr>
        <p:spPr>
          <a:xfrm>
            <a:off x="18382920" y="5836312"/>
            <a:ext cx="1000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6E733C1-D90C-4146-9AEE-A6BD9B2615C2}"/>
              </a:ext>
            </a:extLst>
          </p:cNvPr>
          <p:cNvCxnSpPr>
            <a:cxnSpLocks/>
          </p:cNvCxnSpPr>
          <p:nvPr/>
        </p:nvCxnSpPr>
        <p:spPr>
          <a:xfrm>
            <a:off x="9966284" y="8579512"/>
            <a:ext cx="1000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4CA8D47-D856-EB47-B0C1-9D8045F2717F}"/>
              </a:ext>
            </a:extLst>
          </p:cNvPr>
          <p:cNvCxnSpPr>
            <a:cxnSpLocks/>
          </p:cNvCxnSpPr>
          <p:nvPr/>
        </p:nvCxnSpPr>
        <p:spPr>
          <a:xfrm>
            <a:off x="5102736" y="8579512"/>
            <a:ext cx="1000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F3EA809-FFF1-1348-B387-2E8439228322}"/>
              </a:ext>
            </a:extLst>
          </p:cNvPr>
          <p:cNvSpPr/>
          <p:nvPr/>
        </p:nvSpPr>
        <p:spPr>
          <a:xfrm>
            <a:off x="1540415" y="7812135"/>
            <a:ext cx="3828486" cy="1468582"/>
          </a:xfrm>
          <a:prstGeom prst="roundRect">
            <a:avLst>
              <a:gd name="adj" fmla="val 50000"/>
            </a:avLst>
          </a:prstGeom>
          <a:solidFill>
            <a:srgbClr val="8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5FD801-DD53-7F41-82F9-78D257D1AB5F}"/>
              </a:ext>
            </a:extLst>
          </p:cNvPr>
          <p:cNvSpPr/>
          <p:nvPr/>
        </p:nvSpPr>
        <p:spPr>
          <a:xfrm flipH="1">
            <a:off x="1902063" y="8001018"/>
            <a:ext cx="3105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Business Process</a:t>
            </a:r>
            <a:endParaRPr lang="en-US" sz="54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25EE2D-2859-4740-8C04-C17BFD82BB32}"/>
              </a:ext>
            </a:extLst>
          </p:cNvPr>
          <p:cNvSpPr/>
          <p:nvPr/>
        </p:nvSpPr>
        <p:spPr>
          <a:xfrm>
            <a:off x="6385176" y="7636483"/>
            <a:ext cx="3828484" cy="1886058"/>
          </a:xfrm>
          <a:prstGeom prst="rect">
            <a:avLst/>
          </a:prstGeom>
          <a:solidFill>
            <a:srgbClr val="AF7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BE2D62A-69D3-694D-ABB2-AFA8A588AE37}"/>
              </a:ext>
            </a:extLst>
          </p:cNvPr>
          <p:cNvSpPr/>
          <p:nvPr/>
        </p:nvSpPr>
        <p:spPr>
          <a:xfrm>
            <a:off x="11359346" y="7658154"/>
            <a:ext cx="3828484" cy="1886058"/>
          </a:xfrm>
          <a:prstGeom prst="rect">
            <a:avLst/>
          </a:prstGeom>
          <a:solidFill>
            <a:srgbClr val="CB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32809007-8BA8-9443-B1F0-DC35E3E6BE62}"/>
              </a:ext>
            </a:extLst>
          </p:cNvPr>
          <p:cNvSpPr/>
          <p:nvPr/>
        </p:nvSpPr>
        <p:spPr>
          <a:xfrm>
            <a:off x="15046243" y="4589964"/>
            <a:ext cx="3784740" cy="2497638"/>
          </a:xfrm>
          <a:prstGeom prst="diamond">
            <a:avLst/>
          </a:prstGeom>
          <a:solidFill>
            <a:srgbClr val="AF7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820220-46E5-1944-8EEF-F8C752120C3E}"/>
              </a:ext>
            </a:extLst>
          </p:cNvPr>
          <p:cNvSpPr/>
          <p:nvPr/>
        </p:nvSpPr>
        <p:spPr>
          <a:xfrm flipH="1">
            <a:off x="15339249" y="5505067"/>
            <a:ext cx="3198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Desire</a:t>
            </a:r>
            <a:endParaRPr lang="en-US" sz="54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1AD9AA9-D4F9-E64F-BFE8-1888DE0987C4}"/>
              </a:ext>
            </a:extLst>
          </p:cNvPr>
          <p:cNvSpPr/>
          <p:nvPr/>
        </p:nvSpPr>
        <p:spPr>
          <a:xfrm>
            <a:off x="19671857" y="4885203"/>
            <a:ext cx="3165378" cy="1886058"/>
          </a:xfrm>
          <a:prstGeom prst="rect">
            <a:avLst/>
          </a:prstGeom>
          <a:solidFill>
            <a:srgbClr val="CB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Yes</a:t>
            </a:r>
          </a:p>
        </p:txBody>
      </p:sp>
      <p:sp>
        <p:nvSpPr>
          <p:cNvPr id="69" name="Diamond 68">
            <a:extLst>
              <a:ext uri="{FF2B5EF4-FFF2-40B4-BE49-F238E27FC236}">
                <a16:creationId xmlns:a16="http://schemas.microsoft.com/office/drawing/2014/main" id="{5E799ED0-4DCC-0845-892F-9C5CDFC2DDAF}"/>
              </a:ext>
            </a:extLst>
          </p:cNvPr>
          <p:cNvSpPr/>
          <p:nvPr/>
        </p:nvSpPr>
        <p:spPr>
          <a:xfrm>
            <a:off x="15046243" y="10044833"/>
            <a:ext cx="3784740" cy="2497638"/>
          </a:xfrm>
          <a:prstGeom prst="diamond">
            <a:avLst/>
          </a:prstGeom>
          <a:solidFill>
            <a:srgbClr val="AF7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1EE127-1A73-E940-A193-B3928CD31DD8}"/>
              </a:ext>
            </a:extLst>
          </p:cNvPr>
          <p:cNvSpPr/>
          <p:nvPr/>
        </p:nvSpPr>
        <p:spPr>
          <a:xfrm flipH="1">
            <a:off x="15339249" y="10959936"/>
            <a:ext cx="3198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Desire</a:t>
            </a:r>
            <a:endParaRPr lang="en-US" sz="54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E3DE4A7-6F5D-5447-9A1C-A69CDCC149EF}"/>
              </a:ext>
            </a:extLst>
          </p:cNvPr>
          <p:cNvSpPr/>
          <p:nvPr/>
        </p:nvSpPr>
        <p:spPr>
          <a:xfrm>
            <a:off x="19671857" y="10340072"/>
            <a:ext cx="3165378" cy="1886058"/>
          </a:xfrm>
          <a:prstGeom prst="rect">
            <a:avLst/>
          </a:prstGeom>
          <a:solidFill>
            <a:srgbClr val="CB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No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08A7EDE-D203-5441-8AC2-0FE14D96C799}"/>
              </a:ext>
            </a:extLst>
          </p:cNvPr>
          <p:cNvCxnSpPr>
            <a:cxnSpLocks/>
          </p:cNvCxnSpPr>
          <p:nvPr/>
        </p:nvCxnSpPr>
        <p:spPr>
          <a:xfrm flipV="1">
            <a:off x="15187830" y="7066501"/>
            <a:ext cx="585570" cy="591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F209315-A0A6-A545-8792-B40E41F9E86F}"/>
              </a:ext>
            </a:extLst>
          </p:cNvPr>
          <p:cNvCxnSpPr>
            <a:cxnSpLocks/>
          </p:cNvCxnSpPr>
          <p:nvPr/>
        </p:nvCxnSpPr>
        <p:spPr>
          <a:xfrm>
            <a:off x="15187830" y="9539537"/>
            <a:ext cx="585570" cy="5951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195857EC-EC65-164D-B1F1-029A1317020B}"/>
              </a:ext>
            </a:extLst>
          </p:cNvPr>
          <p:cNvSpPr/>
          <p:nvPr/>
        </p:nvSpPr>
        <p:spPr>
          <a:xfrm flipH="1">
            <a:off x="6746824" y="8223259"/>
            <a:ext cx="3105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Awareness</a:t>
            </a:r>
            <a:endParaRPr lang="en-US" sz="54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183F65-A211-DC4E-8EEC-C584115414DC}"/>
              </a:ext>
            </a:extLst>
          </p:cNvPr>
          <p:cNvSpPr txBox="1"/>
          <p:nvPr/>
        </p:nvSpPr>
        <p:spPr>
          <a:xfrm>
            <a:off x="16838516" y="7781740"/>
            <a:ext cx="4818939" cy="214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80"/>
              </a:lnSpc>
            </a:pPr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86" name="Rectangle 56">
            <a:extLst>
              <a:ext uri="{FF2B5EF4-FFF2-40B4-BE49-F238E27FC236}">
                <a16:creationId xmlns:a16="http://schemas.microsoft.com/office/drawing/2014/main" id="{D08CA0CF-37F5-1140-AFD6-F33F95A324ED}"/>
              </a:ext>
            </a:extLst>
          </p:cNvPr>
          <p:cNvSpPr/>
          <p:nvPr/>
        </p:nvSpPr>
        <p:spPr>
          <a:xfrm>
            <a:off x="7591096" y="987308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</a:t>
            </a:r>
          </a:p>
        </p:txBody>
      </p:sp>
      <p:sp>
        <p:nvSpPr>
          <p:cNvPr id="87" name="Rectangle 56">
            <a:extLst>
              <a:ext uri="{FF2B5EF4-FFF2-40B4-BE49-F238E27FC236}">
                <a16:creationId xmlns:a16="http://schemas.microsoft.com/office/drawing/2014/main" id="{3BE3EF9B-F629-2B47-95C8-072042E4C29E}"/>
              </a:ext>
            </a:extLst>
          </p:cNvPr>
          <p:cNvSpPr/>
          <p:nvPr/>
        </p:nvSpPr>
        <p:spPr>
          <a:xfrm>
            <a:off x="7591096" y="672192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03648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129332</TotalTime>
  <Words>52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2022-08-16T19:18:55Z</cp:lastPrinted>
  <dcterms:created xsi:type="dcterms:W3CDTF">2014-11-12T21:47:38Z</dcterms:created>
  <dcterms:modified xsi:type="dcterms:W3CDTF">2022-08-16T19:21:02Z</dcterms:modified>
  <cp:category/>
</cp:coreProperties>
</file>